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2"/>
  </p:sldMasterIdLst>
  <p:notesMasterIdLst>
    <p:notesMasterId r:id="rId33"/>
  </p:notesMasterIdLst>
  <p:handoutMasterIdLst>
    <p:handoutMasterId r:id="rId34"/>
  </p:handoutMasterIdLst>
  <p:sldIdLst>
    <p:sldId id="6767" r:id="rId3"/>
    <p:sldId id="6765" r:id="rId4"/>
    <p:sldId id="6766" r:id="rId5"/>
    <p:sldId id="6768" r:id="rId6"/>
    <p:sldId id="6780" r:id="rId7"/>
    <p:sldId id="6782" r:id="rId8"/>
    <p:sldId id="6793" r:id="rId9"/>
    <p:sldId id="6784" r:id="rId10"/>
    <p:sldId id="6794" r:id="rId11"/>
    <p:sldId id="6797" r:id="rId12"/>
    <p:sldId id="6791" r:id="rId13"/>
    <p:sldId id="6803" r:id="rId14"/>
    <p:sldId id="6798" r:id="rId15"/>
    <p:sldId id="6799" r:id="rId16"/>
    <p:sldId id="6781" r:id="rId17"/>
    <p:sldId id="6769" r:id="rId18"/>
    <p:sldId id="6802" r:id="rId19"/>
    <p:sldId id="6789" r:id="rId20"/>
    <p:sldId id="6813" r:id="rId21"/>
    <p:sldId id="6814" r:id="rId22"/>
    <p:sldId id="6783" r:id="rId23"/>
    <p:sldId id="6812" r:id="rId24"/>
    <p:sldId id="6801" r:id="rId25"/>
    <p:sldId id="6811" r:id="rId26"/>
    <p:sldId id="6776" r:id="rId27"/>
    <p:sldId id="257" r:id="rId28"/>
    <p:sldId id="258" r:id="rId29"/>
    <p:sldId id="259" r:id="rId30"/>
    <p:sldId id="6815" r:id="rId31"/>
    <p:sldId id="6816" r:id="rId32"/>
  </p:sldIdLst>
  <p:sldSz cx="18288000" cy="10287000"/>
  <p:notesSz cx="6858000" cy="9144000"/>
  <p:defaultText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FC92DD-DC26-443F-A45A-9A03E6898BBA}">
          <p14:sldIdLst>
            <p14:sldId id="6767"/>
            <p14:sldId id="6765"/>
            <p14:sldId id="6766"/>
            <p14:sldId id="6768"/>
            <p14:sldId id="6780"/>
            <p14:sldId id="6782"/>
            <p14:sldId id="6793"/>
            <p14:sldId id="6784"/>
            <p14:sldId id="6794"/>
            <p14:sldId id="6797"/>
            <p14:sldId id="6791"/>
            <p14:sldId id="6803"/>
            <p14:sldId id="6798"/>
            <p14:sldId id="6799"/>
            <p14:sldId id="6781"/>
            <p14:sldId id="6769"/>
            <p14:sldId id="6802"/>
            <p14:sldId id="6789"/>
            <p14:sldId id="6813"/>
            <p14:sldId id="6814"/>
            <p14:sldId id="6783"/>
            <p14:sldId id="6812"/>
            <p14:sldId id="6801"/>
            <p14:sldId id="6811"/>
            <p14:sldId id="6776"/>
          </p14:sldIdLst>
        </p14:section>
        <p14:section name="Icons" id="{4CC73F69-BF79-4508-807E-F50128CF7EA7}">
          <p14:sldIdLst>
            <p14:sldId id="257"/>
            <p14:sldId id="258"/>
            <p14:sldId id="259"/>
          </p14:sldIdLst>
        </p14:section>
        <p14:section name="fonts" id="{8DFCB083-0DF3-4BF9-8B4F-9AB3A92EAB69}">
          <p14:sldIdLst>
            <p14:sldId id="6815"/>
          </p14:sldIdLst>
        </p14:section>
        <p14:section name="mslides" id="{41A76518-510F-4FC9-B6FB-15EA9B58F189}">
          <p14:sldIdLst>
            <p14:sldId id="68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DED9"/>
    <a:srgbClr val="E0DDD8"/>
    <a:srgbClr val="00B0EF"/>
    <a:srgbClr val="F0EFEB"/>
    <a:srgbClr val="EEE6DD"/>
    <a:srgbClr val="EEEDE9"/>
    <a:srgbClr val="EAE6E2"/>
    <a:srgbClr val="000000"/>
    <a:srgbClr val="E7E7E7"/>
    <a:srgbClr val="7D2CF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3" autoAdjust="0"/>
    <p:restoredTop sz="94892" autoAdjust="0"/>
  </p:normalViewPr>
  <p:slideViewPr>
    <p:cSldViewPr snapToGrid="0" showGuides="1">
      <p:cViewPr varScale="1">
        <p:scale>
          <a:sx n="49" d="100"/>
          <a:sy n="49" d="100"/>
        </p:scale>
        <p:origin x="336" y="58"/>
      </p:cViewPr>
      <p:guideLst/>
    </p:cSldViewPr>
  </p:slideViewPr>
  <p:outlineViewPr>
    <p:cViewPr>
      <p:scale>
        <a:sx n="100" d="100"/>
        <a:sy n="100" d="100"/>
      </p:scale>
      <p:origin x="0" y="0"/>
    </p:cViewPr>
  </p:outlineViewPr>
  <p:notesTextViewPr>
    <p:cViewPr>
      <p:scale>
        <a:sx n="125" d="100"/>
        <a:sy n="125" d="100"/>
      </p:scale>
      <p:origin x="0" y="0"/>
    </p:cViewPr>
  </p:notesTextViewPr>
  <p:sorterViewPr>
    <p:cViewPr>
      <p:scale>
        <a:sx n="50" d="100"/>
        <a:sy n="50" d="100"/>
      </p:scale>
      <p:origin x="0" y="0"/>
    </p:cViewPr>
  </p:sorterViewPr>
  <p:notesViewPr>
    <p:cSldViewPr snapToGrid="0" showGuides="1">
      <p:cViewPr varScale="1">
        <p:scale>
          <a:sx n="59" d="100"/>
          <a:sy n="59"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F343E-A4B4-4945-A289-F71CC24FF5E2}" type="datetimeFigureOut">
              <a:rPr lang="zh-CN" altLang="en-US" smtClean="0">
                <a:latin typeface="Montserrat Light" panose="00000400000000000000" pitchFamily="50" charset="0"/>
                <a:ea typeface="Microsoft YaHei Light" panose="020B0502040204020203" pitchFamily="34" charset="-122"/>
              </a:rPr>
              <a:t>2021/11/12</a:t>
            </a:fld>
            <a:endParaRPr lang="zh-CN" altLang="en-US">
              <a:latin typeface="Montserrat Light" panose="00000400000000000000" pitchFamily="50" charset="0"/>
              <a:ea typeface="Microsoft YaHei Light" panose="020B0502040204020203"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ontserrat Light" panose="00000400000000000000" pitchFamily="50" charset="0"/>
              <a:ea typeface="Microsoft YaHei Light" panose="020B0502040204020203"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E3BE7-4887-454D-AC07-8146F5385083}" type="slidenum">
              <a:rPr lang="zh-CN" altLang="en-US" smtClean="0">
                <a:latin typeface="Montserrat Light" panose="00000400000000000000" pitchFamily="50" charset="0"/>
                <a:ea typeface="Microsoft YaHei Light" panose="020B0502040204020203" pitchFamily="34" charset="-122"/>
              </a:rPr>
              <a:t>‹#›</a:t>
            </a:fld>
            <a:endParaRPr lang="zh-CN" altLang="en-US">
              <a:latin typeface="Montserrat Light" panose="00000400000000000000" pitchFamily="50" charset="0"/>
              <a:ea typeface="Microsoft YaHei Light" panose="020B0502040204020203" pitchFamily="34" charset="-122"/>
            </a:endParaRPr>
          </a:p>
        </p:txBody>
      </p:sp>
    </p:spTree>
    <p:extLst>
      <p:ext uri="{BB962C8B-B14F-4D97-AF65-F5344CB8AC3E}">
        <p14:creationId xmlns:p14="http://schemas.microsoft.com/office/powerpoint/2010/main" val="1825806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ontserrat Light" panose="00000400000000000000" pitchFamily="50" charset="0"/>
                <a:ea typeface="Microsoft YaHei Light" panose="020B0502040204020203" pitchFamily="34" charset="-122"/>
              </a:defRPr>
            </a:lvl1pPr>
          </a:lstStyle>
          <a:p>
            <a:fld id="{184EC83E-688E-43DA-BB76-712D53DE601D}" type="datetimeFigureOut">
              <a:rPr lang="zh-CN" altLang="en-US" smtClean="0"/>
              <a:pPr/>
              <a:t>2021/11/12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ontserrat Light" panose="00000400000000000000" pitchFamily="50" charset="0"/>
                <a:ea typeface="Microsoft YaHei Light" panose="020B0502040204020203"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ontserrat Light" panose="00000400000000000000" pitchFamily="50" charset="0"/>
                <a:ea typeface="Microsoft YaHei Light" panose="020B0502040204020203" pitchFamily="34" charset="-122"/>
              </a:defRPr>
            </a:lvl1pPr>
          </a:lstStyle>
          <a:p>
            <a:fld id="{BFEC4DAE-4541-43CA-A4FF-DC618A162F89}" type="slidenum">
              <a:rPr lang="zh-CN" altLang="en-US" smtClean="0"/>
              <a:pPr/>
              <a:t>‹#›</a:t>
            </a:fld>
            <a:endParaRPr lang="zh-CN" altLang="en-US"/>
          </a:p>
        </p:txBody>
      </p:sp>
    </p:spTree>
    <p:extLst>
      <p:ext uri="{BB962C8B-B14F-4D97-AF65-F5344CB8AC3E}">
        <p14:creationId xmlns:p14="http://schemas.microsoft.com/office/powerpoint/2010/main" val="366893343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1pPr>
    <a:lvl2pPr marL="6858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2pPr>
    <a:lvl3pPr marL="13716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3pPr>
    <a:lvl4pPr marL="20574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4pPr>
    <a:lvl5pPr marL="2743200" algn="l" defTabSz="1371600" rtl="0" eaLnBrk="1" latinLnBrk="0" hangingPunct="1">
      <a:defRPr sz="1800" kern="1200">
        <a:solidFill>
          <a:schemeClr val="tx1"/>
        </a:solidFill>
        <a:latin typeface="Montserrat Light" panose="00000400000000000000" pitchFamily="50" charset="0"/>
        <a:ea typeface="Microsoft YaHei Light" panose="020B0502040204020203" pitchFamily="34" charset="-122"/>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EC4DAE-4541-43CA-A4FF-DC618A162F89}" type="slidenum">
              <a:rPr lang="zh-CN" altLang="en-US" smtClean="0"/>
              <a:pPr/>
              <a:t>1</a:t>
            </a:fld>
            <a:endParaRPr lang="zh-CN" altLang="en-US"/>
          </a:p>
        </p:txBody>
      </p:sp>
    </p:spTree>
    <p:extLst>
      <p:ext uri="{BB962C8B-B14F-4D97-AF65-F5344CB8AC3E}">
        <p14:creationId xmlns:p14="http://schemas.microsoft.com/office/powerpoint/2010/main" val="110790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86248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8_3-Content">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11F6920C-B53E-427F-BC99-7E1258C9D57C}"/>
              </a:ext>
            </a:extLst>
          </p:cNvPr>
          <p:cNvSpPr>
            <a:spLocks noGrp="1"/>
          </p:cNvSpPr>
          <p:nvPr>
            <p:ph type="pic" sz="quarter" idx="13"/>
          </p:nvPr>
        </p:nvSpPr>
        <p:spPr>
          <a:xfrm>
            <a:off x="1326241" y="6108263"/>
            <a:ext cx="4988468" cy="2807137"/>
          </a:xfrm>
          <a:custGeom>
            <a:avLst/>
            <a:gdLst>
              <a:gd name="connsiteX0" fmla="*/ 0 w 4988468"/>
              <a:gd name="connsiteY0" fmla="*/ 0 h 2807137"/>
              <a:gd name="connsiteX1" fmla="*/ 4988468 w 4988468"/>
              <a:gd name="connsiteY1" fmla="*/ 0 h 2807137"/>
              <a:gd name="connsiteX2" fmla="*/ 4988468 w 4988468"/>
              <a:gd name="connsiteY2" fmla="*/ 2807137 h 2807137"/>
              <a:gd name="connsiteX3" fmla="*/ 0 w 4988468"/>
              <a:gd name="connsiteY3" fmla="*/ 2807137 h 2807137"/>
            </a:gdLst>
            <a:ahLst/>
            <a:cxnLst>
              <a:cxn ang="0">
                <a:pos x="connsiteX0" y="connsiteY0"/>
              </a:cxn>
              <a:cxn ang="0">
                <a:pos x="connsiteX1" y="connsiteY1"/>
              </a:cxn>
              <a:cxn ang="0">
                <a:pos x="connsiteX2" y="connsiteY2"/>
              </a:cxn>
              <a:cxn ang="0">
                <a:pos x="connsiteX3" y="connsiteY3"/>
              </a:cxn>
            </a:cxnLst>
            <a:rect l="l" t="t" r="r" b="b"/>
            <a:pathLst>
              <a:path w="4988468" h="2807137">
                <a:moveTo>
                  <a:pt x="0" y="0"/>
                </a:moveTo>
                <a:lnTo>
                  <a:pt x="4988468" y="0"/>
                </a:lnTo>
                <a:lnTo>
                  <a:pt x="4988468" y="2807137"/>
                </a:lnTo>
                <a:lnTo>
                  <a:pt x="0" y="2807137"/>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31" name="Picture Placeholder 30">
            <a:extLst>
              <a:ext uri="{FF2B5EF4-FFF2-40B4-BE49-F238E27FC236}">
                <a16:creationId xmlns:a16="http://schemas.microsoft.com/office/drawing/2014/main" id="{61B877EE-C77A-401D-BD1A-CAC3097BCEBA}"/>
              </a:ext>
            </a:extLst>
          </p:cNvPr>
          <p:cNvSpPr>
            <a:spLocks noGrp="1"/>
          </p:cNvSpPr>
          <p:nvPr>
            <p:ph type="pic" sz="quarter" idx="14"/>
          </p:nvPr>
        </p:nvSpPr>
        <p:spPr>
          <a:xfrm>
            <a:off x="6642505" y="6108262"/>
            <a:ext cx="4988468" cy="2807137"/>
          </a:xfrm>
          <a:custGeom>
            <a:avLst/>
            <a:gdLst>
              <a:gd name="connsiteX0" fmla="*/ 0 w 4988468"/>
              <a:gd name="connsiteY0" fmla="*/ 0 h 2807137"/>
              <a:gd name="connsiteX1" fmla="*/ 4988468 w 4988468"/>
              <a:gd name="connsiteY1" fmla="*/ 0 h 2807137"/>
              <a:gd name="connsiteX2" fmla="*/ 4988468 w 4988468"/>
              <a:gd name="connsiteY2" fmla="*/ 2807137 h 2807137"/>
              <a:gd name="connsiteX3" fmla="*/ 0 w 4988468"/>
              <a:gd name="connsiteY3" fmla="*/ 2807137 h 2807137"/>
            </a:gdLst>
            <a:ahLst/>
            <a:cxnLst>
              <a:cxn ang="0">
                <a:pos x="connsiteX0" y="connsiteY0"/>
              </a:cxn>
              <a:cxn ang="0">
                <a:pos x="connsiteX1" y="connsiteY1"/>
              </a:cxn>
              <a:cxn ang="0">
                <a:pos x="connsiteX2" y="connsiteY2"/>
              </a:cxn>
              <a:cxn ang="0">
                <a:pos x="connsiteX3" y="connsiteY3"/>
              </a:cxn>
            </a:cxnLst>
            <a:rect l="l" t="t" r="r" b="b"/>
            <a:pathLst>
              <a:path w="4988468" h="2807137">
                <a:moveTo>
                  <a:pt x="0" y="0"/>
                </a:moveTo>
                <a:lnTo>
                  <a:pt x="4988468" y="0"/>
                </a:lnTo>
                <a:lnTo>
                  <a:pt x="4988468" y="2807137"/>
                </a:lnTo>
                <a:lnTo>
                  <a:pt x="0" y="2807137"/>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32" name="Picture Placeholder 31">
            <a:extLst>
              <a:ext uri="{FF2B5EF4-FFF2-40B4-BE49-F238E27FC236}">
                <a16:creationId xmlns:a16="http://schemas.microsoft.com/office/drawing/2014/main" id="{1835D380-3A90-4AAA-A1C9-D833F4ABFC36}"/>
              </a:ext>
            </a:extLst>
          </p:cNvPr>
          <p:cNvSpPr>
            <a:spLocks noGrp="1"/>
          </p:cNvSpPr>
          <p:nvPr>
            <p:ph type="pic" sz="quarter" idx="15"/>
          </p:nvPr>
        </p:nvSpPr>
        <p:spPr>
          <a:xfrm>
            <a:off x="11958771" y="6108262"/>
            <a:ext cx="4988468" cy="2807137"/>
          </a:xfrm>
          <a:custGeom>
            <a:avLst/>
            <a:gdLst>
              <a:gd name="connsiteX0" fmla="*/ 0 w 4988468"/>
              <a:gd name="connsiteY0" fmla="*/ 0 h 2807137"/>
              <a:gd name="connsiteX1" fmla="*/ 4988468 w 4988468"/>
              <a:gd name="connsiteY1" fmla="*/ 0 h 2807137"/>
              <a:gd name="connsiteX2" fmla="*/ 4988468 w 4988468"/>
              <a:gd name="connsiteY2" fmla="*/ 2807137 h 2807137"/>
              <a:gd name="connsiteX3" fmla="*/ 0 w 4988468"/>
              <a:gd name="connsiteY3" fmla="*/ 2807137 h 2807137"/>
            </a:gdLst>
            <a:ahLst/>
            <a:cxnLst>
              <a:cxn ang="0">
                <a:pos x="connsiteX0" y="connsiteY0"/>
              </a:cxn>
              <a:cxn ang="0">
                <a:pos x="connsiteX1" y="connsiteY1"/>
              </a:cxn>
              <a:cxn ang="0">
                <a:pos x="connsiteX2" y="connsiteY2"/>
              </a:cxn>
              <a:cxn ang="0">
                <a:pos x="connsiteX3" y="connsiteY3"/>
              </a:cxn>
            </a:cxnLst>
            <a:rect l="l" t="t" r="r" b="b"/>
            <a:pathLst>
              <a:path w="4988468" h="2807137">
                <a:moveTo>
                  <a:pt x="0" y="0"/>
                </a:moveTo>
                <a:lnTo>
                  <a:pt x="4988468" y="0"/>
                </a:lnTo>
                <a:lnTo>
                  <a:pt x="4988468" y="2807137"/>
                </a:lnTo>
                <a:lnTo>
                  <a:pt x="0" y="2807137"/>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7" name="Picture Placeholder 26">
            <a:extLst>
              <a:ext uri="{FF2B5EF4-FFF2-40B4-BE49-F238E27FC236}">
                <a16:creationId xmlns:a16="http://schemas.microsoft.com/office/drawing/2014/main" id="{57574665-2C22-45DF-A9E2-7BC03F93F4F1}"/>
              </a:ext>
            </a:extLst>
          </p:cNvPr>
          <p:cNvSpPr>
            <a:spLocks noGrp="1"/>
          </p:cNvSpPr>
          <p:nvPr>
            <p:ph type="pic" sz="quarter" idx="10"/>
          </p:nvPr>
        </p:nvSpPr>
        <p:spPr>
          <a:xfrm>
            <a:off x="1333502" y="2971802"/>
            <a:ext cx="4988468" cy="2807137"/>
          </a:xfrm>
          <a:custGeom>
            <a:avLst/>
            <a:gdLst>
              <a:gd name="connsiteX0" fmla="*/ 0 w 4988468"/>
              <a:gd name="connsiteY0" fmla="*/ 0 h 2807137"/>
              <a:gd name="connsiteX1" fmla="*/ 4988468 w 4988468"/>
              <a:gd name="connsiteY1" fmla="*/ 0 h 2807137"/>
              <a:gd name="connsiteX2" fmla="*/ 4988468 w 4988468"/>
              <a:gd name="connsiteY2" fmla="*/ 2807137 h 2807137"/>
              <a:gd name="connsiteX3" fmla="*/ 0 w 4988468"/>
              <a:gd name="connsiteY3" fmla="*/ 2807137 h 2807137"/>
            </a:gdLst>
            <a:ahLst/>
            <a:cxnLst>
              <a:cxn ang="0">
                <a:pos x="connsiteX0" y="connsiteY0"/>
              </a:cxn>
              <a:cxn ang="0">
                <a:pos x="connsiteX1" y="connsiteY1"/>
              </a:cxn>
              <a:cxn ang="0">
                <a:pos x="connsiteX2" y="connsiteY2"/>
              </a:cxn>
              <a:cxn ang="0">
                <a:pos x="connsiteX3" y="connsiteY3"/>
              </a:cxn>
            </a:cxnLst>
            <a:rect l="l" t="t" r="r" b="b"/>
            <a:pathLst>
              <a:path w="4988468" h="2807137">
                <a:moveTo>
                  <a:pt x="0" y="0"/>
                </a:moveTo>
                <a:lnTo>
                  <a:pt x="4988468" y="0"/>
                </a:lnTo>
                <a:lnTo>
                  <a:pt x="4988468" y="2807137"/>
                </a:lnTo>
                <a:lnTo>
                  <a:pt x="0" y="2807137"/>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8" name="Picture Placeholder 27">
            <a:extLst>
              <a:ext uri="{FF2B5EF4-FFF2-40B4-BE49-F238E27FC236}">
                <a16:creationId xmlns:a16="http://schemas.microsoft.com/office/drawing/2014/main" id="{701B54A8-8749-4804-8F9B-19160140B0BF}"/>
              </a:ext>
            </a:extLst>
          </p:cNvPr>
          <p:cNvSpPr>
            <a:spLocks noGrp="1"/>
          </p:cNvSpPr>
          <p:nvPr>
            <p:ph type="pic" sz="quarter" idx="11"/>
          </p:nvPr>
        </p:nvSpPr>
        <p:spPr>
          <a:xfrm>
            <a:off x="6649766" y="2971801"/>
            <a:ext cx="4988468" cy="2807137"/>
          </a:xfrm>
          <a:custGeom>
            <a:avLst/>
            <a:gdLst>
              <a:gd name="connsiteX0" fmla="*/ 0 w 4988468"/>
              <a:gd name="connsiteY0" fmla="*/ 0 h 2807137"/>
              <a:gd name="connsiteX1" fmla="*/ 4988468 w 4988468"/>
              <a:gd name="connsiteY1" fmla="*/ 0 h 2807137"/>
              <a:gd name="connsiteX2" fmla="*/ 4988468 w 4988468"/>
              <a:gd name="connsiteY2" fmla="*/ 2807137 h 2807137"/>
              <a:gd name="connsiteX3" fmla="*/ 0 w 4988468"/>
              <a:gd name="connsiteY3" fmla="*/ 2807137 h 2807137"/>
            </a:gdLst>
            <a:ahLst/>
            <a:cxnLst>
              <a:cxn ang="0">
                <a:pos x="connsiteX0" y="connsiteY0"/>
              </a:cxn>
              <a:cxn ang="0">
                <a:pos x="connsiteX1" y="connsiteY1"/>
              </a:cxn>
              <a:cxn ang="0">
                <a:pos x="connsiteX2" y="connsiteY2"/>
              </a:cxn>
              <a:cxn ang="0">
                <a:pos x="connsiteX3" y="connsiteY3"/>
              </a:cxn>
            </a:cxnLst>
            <a:rect l="l" t="t" r="r" b="b"/>
            <a:pathLst>
              <a:path w="4988468" h="2807137">
                <a:moveTo>
                  <a:pt x="0" y="0"/>
                </a:moveTo>
                <a:lnTo>
                  <a:pt x="4988468" y="0"/>
                </a:lnTo>
                <a:lnTo>
                  <a:pt x="4988468" y="2807137"/>
                </a:lnTo>
                <a:lnTo>
                  <a:pt x="0" y="2807137"/>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29" name="Picture Placeholder 28">
            <a:extLst>
              <a:ext uri="{FF2B5EF4-FFF2-40B4-BE49-F238E27FC236}">
                <a16:creationId xmlns:a16="http://schemas.microsoft.com/office/drawing/2014/main" id="{23F4B94E-C2D6-4C1D-9CED-6F198FB2AA0E}"/>
              </a:ext>
            </a:extLst>
          </p:cNvPr>
          <p:cNvSpPr>
            <a:spLocks noGrp="1"/>
          </p:cNvSpPr>
          <p:nvPr>
            <p:ph type="pic" sz="quarter" idx="12"/>
          </p:nvPr>
        </p:nvSpPr>
        <p:spPr>
          <a:xfrm>
            <a:off x="11966032" y="2971801"/>
            <a:ext cx="4988468" cy="2807137"/>
          </a:xfrm>
          <a:custGeom>
            <a:avLst/>
            <a:gdLst>
              <a:gd name="connsiteX0" fmla="*/ 0 w 4988468"/>
              <a:gd name="connsiteY0" fmla="*/ 0 h 2807137"/>
              <a:gd name="connsiteX1" fmla="*/ 4988468 w 4988468"/>
              <a:gd name="connsiteY1" fmla="*/ 0 h 2807137"/>
              <a:gd name="connsiteX2" fmla="*/ 4988468 w 4988468"/>
              <a:gd name="connsiteY2" fmla="*/ 2807137 h 2807137"/>
              <a:gd name="connsiteX3" fmla="*/ 0 w 4988468"/>
              <a:gd name="connsiteY3" fmla="*/ 2807137 h 2807137"/>
            </a:gdLst>
            <a:ahLst/>
            <a:cxnLst>
              <a:cxn ang="0">
                <a:pos x="connsiteX0" y="connsiteY0"/>
              </a:cxn>
              <a:cxn ang="0">
                <a:pos x="connsiteX1" y="connsiteY1"/>
              </a:cxn>
              <a:cxn ang="0">
                <a:pos x="connsiteX2" y="connsiteY2"/>
              </a:cxn>
              <a:cxn ang="0">
                <a:pos x="connsiteX3" y="connsiteY3"/>
              </a:cxn>
            </a:cxnLst>
            <a:rect l="l" t="t" r="r" b="b"/>
            <a:pathLst>
              <a:path w="4988468" h="2807137">
                <a:moveTo>
                  <a:pt x="0" y="0"/>
                </a:moveTo>
                <a:lnTo>
                  <a:pt x="4988468" y="0"/>
                </a:lnTo>
                <a:lnTo>
                  <a:pt x="4988468" y="2807137"/>
                </a:lnTo>
                <a:lnTo>
                  <a:pt x="0" y="2807137"/>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362432"/>
      </p:ext>
    </p:extLst>
  </p:cSld>
  <p:clrMapOvr>
    <a:masterClrMapping/>
  </p:clrMapOvr>
  <p:extLst>
    <p:ext uri="{DCECCB84-F9BA-43D5-87BE-67443E8EF086}">
      <p15:sldGuideLst xmlns:p15="http://schemas.microsoft.com/office/powerpoint/2012/main">
        <p15:guide id="1" orient="horz" pos="1056" userDrawn="1">
          <p15:clr>
            <a:srgbClr val="FBAE40"/>
          </p15:clr>
        </p15:guide>
        <p15:guide id="2" orient="horz" pos="2064">
          <p15:clr>
            <a:srgbClr val="FBAE40"/>
          </p15:clr>
        </p15:guide>
        <p15:guide id="3" pos="6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9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CEE6856-D454-4324-9556-2F49AA93A1AF}"/>
              </a:ext>
            </a:extLst>
          </p:cNvPr>
          <p:cNvSpPr>
            <a:spLocks noGrp="1"/>
          </p:cNvSpPr>
          <p:nvPr>
            <p:ph type="pic" sz="quarter" idx="10"/>
          </p:nvPr>
        </p:nvSpPr>
        <p:spPr>
          <a:xfrm>
            <a:off x="0" y="0"/>
            <a:ext cx="18288000" cy="5143500"/>
          </a:xfrm>
          <a:custGeom>
            <a:avLst/>
            <a:gdLst>
              <a:gd name="connsiteX0" fmla="*/ 0 w 18288000"/>
              <a:gd name="connsiteY0" fmla="*/ 0 h 5143500"/>
              <a:gd name="connsiteX1" fmla="*/ 18288000 w 18288000"/>
              <a:gd name="connsiteY1" fmla="*/ 0 h 5143500"/>
              <a:gd name="connsiteX2" fmla="*/ 18288000 w 18288000"/>
              <a:gd name="connsiteY2" fmla="*/ 5143500 h 5143500"/>
              <a:gd name="connsiteX3" fmla="*/ 0 w 18288000"/>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288000" h="5143500">
                <a:moveTo>
                  <a:pt x="0" y="0"/>
                </a:moveTo>
                <a:lnTo>
                  <a:pt x="18288000" y="0"/>
                </a:lnTo>
                <a:lnTo>
                  <a:pt x="18288000" y="5143500"/>
                </a:lnTo>
                <a:lnTo>
                  <a:pt x="0" y="51435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66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0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3FDF994-5D13-4BE6-A1D2-91D84D665AD1}"/>
              </a:ext>
            </a:extLst>
          </p:cNvPr>
          <p:cNvSpPr>
            <a:spLocks noGrp="1"/>
          </p:cNvSpPr>
          <p:nvPr>
            <p:ph type="pic" sz="quarter" idx="10"/>
          </p:nvPr>
        </p:nvSpPr>
        <p:spPr>
          <a:xfrm>
            <a:off x="11239499" y="0"/>
            <a:ext cx="7048501" cy="10287000"/>
          </a:xfrm>
          <a:custGeom>
            <a:avLst/>
            <a:gdLst>
              <a:gd name="connsiteX0" fmla="*/ 0 w 7048501"/>
              <a:gd name="connsiteY0" fmla="*/ 0 h 10287000"/>
              <a:gd name="connsiteX1" fmla="*/ 7048501 w 7048501"/>
              <a:gd name="connsiteY1" fmla="*/ 0 h 10287000"/>
              <a:gd name="connsiteX2" fmla="*/ 7048501 w 7048501"/>
              <a:gd name="connsiteY2" fmla="*/ 10287000 h 10287000"/>
              <a:gd name="connsiteX3" fmla="*/ 0 w 704850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048501" h="10287000">
                <a:moveTo>
                  <a:pt x="0" y="0"/>
                </a:moveTo>
                <a:lnTo>
                  <a:pt x="7048501" y="0"/>
                </a:lnTo>
                <a:lnTo>
                  <a:pt x="7048501"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47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1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EB2F660-1C61-489F-8810-A54AB346258E}"/>
              </a:ext>
            </a:extLst>
          </p:cNvPr>
          <p:cNvSpPr>
            <a:spLocks noGrp="1"/>
          </p:cNvSpPr>
          <p:nvPr>
            <p:ph type="pic" sz="quarter" idx="10"/>
          </p:nvPr>
        </p:nvSpPr>
        <p:spPr>
          <a:xfrm>
            <a:off x="8115300" y="1371600"/>
            <a:ext cx="8839200" cy="7543800"/>
          </a:xfrm>
          <a:custGeom>
            <a:avLst/>
            <a:gdLst>
              <a:gd name="connsiteX0" fmla="*/ 0 w 8839200"/>
              <a:gd name="connsiteY0" fmla="*/ 0 h 7543800"/>
              <a:gd name="connsiteX1" fmla="*/ 8839200 w 8839200"/>
              <a:gd name="connsiteY1" fmla="*/ 0 h 7543800"/>
              <a:gd name="connsiteX2" fmla="*/ 8839200 w 8839200"/>
              <a:gd name="connsiteY2" fmla="*/ 7543800 h 7543800"/>
              <a:gd name="connsiteX3" fmla="*/ 0 w 8839200"/>
              <a:gd name="connsiteY3" fmla="*/ 7543800 h 7543800"/>
            </a:gdLst>
            <a:ahLst/>
            <a:cxnLst>
              <a:cxn ang="0">
                <a:pos x="connsiteX0" y="connsiteY0"/>
              </a:cxn>
              <a:cxn ang="0">
                <a:pos x="connsiteX1" y="connsiteY1"/>
              </a:cxn>
              <a:cxn ang="0">
                <a:pos x="connsiteX2" y="connsiteY2"/>
              </a:cxn>
              <a:cxn ang="0">
                <a:pos x="connsiteX3" y="connsiteY3"/>
              </a:cxn>
            </a:cxnLst>
            <a:rect l="l" t="t" r="r" b="b"/>
            <a:pathLst>
              <a:path w="8839200" h="7543800">
                <a:moveTo>
                  <a:pt x="0" y="0"/>
                </a:moveTo>
                <a:lnTo>
                  <a:pt x="8839200" y="0"/>
                </a:lnTo>
                <a:lnTo>
                  <a:pt x="8839200" y="7543800"/>
                </a:lnTo>
                <a:lnTo>
                  <a:pt x="0" y="75438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3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2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2E98B68-0F58-42C1-8897-8052B0F76F6A}"/>
              </a:ext>
            </a:extLst>
          </p:cNvPr>
          <p:cNvSpPr>
            <a:spLocks noGrp="1"/>
          </p:cNvSpPr>
          <p:nvPr>
            <p:ph type="pic" sz="quarter" idx="10"/>
          </p:nvPr>
        </p:nvSpPr>
        <p:spPr>
          <a:xfrm>
            <a:off x="1333500" y="1371600"/>
            <a:ext cx="8839200" cy="7543800"/>
          </a:xfrm>
          <a:custGeom>
            <a:avLst/>
            <a:gdLst>
              <a:gd name="connsiteX0" fmla="*/ 0 w 8839200"/>
              <a:gd name="connsiteY0" fmla="*/ 0 h 7543800"/>
              <a:gd name="connsiteX1" fmla="*/ 8839200 w 8839200"/>
              <a:gd name="connsiteY1" fmla="*/ 0 h 7543800"/>
              <a:gd name="connsiteX2" fmla="*/ 8839200 w 8839200"/>
              <a:gd name="connsiteY2" fmla="*/ 7543800 h 7543800"/>
              <a:gd name="connsiteX3" fmla="*/ 0 w 8839200"/>
              <a:gd name="connsiteY3" fmla="*/ 7543800 h 7543800"/>
            </a:gdLst>
            <a:ahLst/>
            <a:cxnLst>
              <a:cxn ang="0">
                <a:pos x="connsiteX0" y="connsiteY0"/>
              </a:cxn>
              <a:cxn ang="0">
                <a:pos x="connsiteX1" y="connsiteY1"/>
              </a:cxn>
              <a:cxn ang="0">
                <a:pos x="connsiteX2" y="connsiteY2"/>
              </a:cxn>
              <a:cxn ang="0">
                <a:pos x="connsiteX3" y="connsiteY3"/>
              </a:cxn>
            </a:cxnLst>
            <a:rect l="l" t="t" r="r" b="b"/>
            <a:pathLst>
              <a:path w="8839200" h="7543800">
                <a:moveTo>
                  <a:pt x="0" y="0"/>
                </a:moveTo>
                <a:lnTo>
                  <a:pt x="8839200" y="0"/>
                </a:lnTo>
                <a:lnTo>
                  <a:pt x="8839200" y="7543800"/>
                </a:lnTo>
                <a:lnTo>
                  <a:pt x="0" y="75438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00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3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5476CB2-A106-4A39-9B54-70C1AE54063A}"/>
              </a:ext>
            </a:extLst>
          </p:cNvPr>
          <p:cNvSpPr>
            <a:spLocks noGrp="1"/>
          </p:cNvSpPr>
          <p:nvPr>
            <p:ph type="pic" sz="quarter" idx="10"/>
          </p:nvPr>
        </p:nvSpPr>
        <p:spPr>
          <a:xfrm>
            <a:off x="11251256" y="0"/>
            <a:ext cx="7036744" cy="10287000"/>
          </a:xfrm>
          <a:custGeom>
            <a:avLst/>
            <a:gdLst>
              <a:gd name="connsiteX0" fmla="*/ 0 w 7036744"/>
              <a:gd name="connsiteY0" fmla="*/ 0 h 10287000"/>
              <a:gd name="connsiteX1" fmla="*/ 7036744 w 7036744"/>
              <a:gd name="connsiteY1" fmla="*/ 0 h 10287000"/>
              <a:gd name="connsiteX2" fmla="*/ 7036744 w 7036744"/>
              <a:gd name="connsiteY2" fmla="*/ 10287000 h 10287000"/>
              <a:gd name="connsiteX3" fmla="*/ 0 w 7036744"/>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036744" h="10287000">
                <a:moveTo>
                  <a:pt x="0" y="0"/>
                </a:moveTo>
                <a:lnTo>
                  <a:pt x="7036744" y="0"/>
                </a:lnTo>
                <a:lnTo>
                  <a:pt x="7036744"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69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4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5BC6858-C3D7-4DC2-AD13-5CF562A1935F}"/>
              </a:ext>
            </a:extLst>
          </p:cNvPr>
          <p:cNvSpPr>
            <a:spLocks noGrp="1"/>
          </p:cNvSpPr>
          <p:nvPr>
            <p:ph type="pic" sz="quarter" idx="10"/>
          </p:nvPr>
        </p:nvSpPr>
        <p:spPr>
          <a:xfrm>
            <a:off x="0" y="2971803"/>
            <a:ext cx="18288000" cy="4876798"/>
          </a:xfrm>
          <a:custGeom>
            <a:avLst/>
            <a:gdLst>
              <a:gd name="connsiteX0" fmla="*/ 0 w 18288000"/>
              <a:gd name="connsiteY0" fmla="*/ 0 h 4575857"/>
              <a:gd name="connsiteX1" fmla="*/ 18288000 w 18288000"/>
              <a:gd name="connsiteY1" fmla="*/ 0 h 4575857"/>
              <a:gd name="connsiteX2" fmla="*/ 18288000 w 18288000"/>
              <a:gd name="connsiteY2" fmla="*/ 4575857 h 4575857"/>
              <a:gd name="connsiteX3" fmla="*/ 0 w 18288000"/>
              <a:gd name="connsiteY3" fmla="*/ 4575857 h 4575857"/>
            </a:gdLst>
            <a:ahLst/>
            <a:cxnLst>
              <a:cxn ang="0">
                <a:pos x="connsiteX0" y="connsiteY0"/>
              </a:cxn>
              <a:cxn ang="0">
                <a:pos x="connsiteX1" y="connsiteY1"/>
              </a:cxn>
              <a:cxn ang="0">
                <a:pos x="connsiteX2" y="connsiteY2"/>
              </a:cxn>
              <a:cxn ang="0">
                <a:pos x="connsiteX3" y="connsiteY3"/>
              </a:cxn>
            </a:cxnLst>
            <a:rect l="l" t="t" r="r" b="b"/>
            <a:pathLst>
              <a:path w="18288000" h="4575857">
                <a:moveTo>
                  <a:pt x="0" y="0"/>
                </a:moveTo>
                <a:lnTo>
                  <a:pt x="18288000" y="0"/>
                </a:lnTo>
                <a:lnTo>
                  <a:pt x="18288000" y="4575857"/>
                </a:lnTo>
                <a:lnTo>
                  <a:pt x="0" y="4575857"/>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756393"/>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5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474F0A8-0C92-4825-B800-B4C72BF768A4}"/>
              </a:ext>
            </a:extLst>
          </p:cNvPr>
          <p:cNvSpPr>
            <a:spLocks noGrp="1"/>
          </p:cNvSpPr>
          <p:nvPr>
            <p:ph type="pic" sz="quarter" idx="10"/>
          </p:nvPr>
        </p:nvSpPr>
        <p:spPr>
          <a:xfrm>
            <a:off x="0" y="0"/>
            <a:ext cx="18288000" cy="10287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270255"/>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6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C718659-50DD-4F44-AFF6-E00D00A479D3}"/>
              </a:ext>
            </a:extLst>
          </p:cNvPr>
          <p:cNvSpPr>
            <a:spLocks noGrp="1"/>
          </p:cNvSpPr>
          <p:nvPr>
            <p:ph type="pic" sz="quarter" idx="10"/>
          </p:nvPr>
        </p:nvSpPr>
        <p:spPr>
          <a:xfrm>
            <a:off x="7048499" y="3839173"/>
            <a:ext cx="2668308" cy="2668307"/>
          </a:xfrm>
          <a:custGeom>
            <a:avLst/>
            <a:gdLst>
              <a:gd name="connsiteX0" fmla="*/ 0 w 2668308"/>
              <a:gd name="connsiteY0" fmla="*/ 0 h 2668307"/>
              <a:gd name="connsiteX1" fmla="*/ 2668308 w 2668308"/>
              <a:gd name="connsiteY1" fmla="*/ 0 h 2668307"/>
              <a:gd name="connsiteX2" fmla="*/ 2668308 w 2668308"/>
              <a:gd name="connsiteY2" fmla="*/ 2668307 h 2668307"/>
              <a:gd name="connsiteX3" fmla="*/ 0 w 2668308"/>
              <a:gd name="connsiteY3" fmla="*/ 2668307 h 2668307"/>
            </a:gdLst>
            <a:ahLst/>
            <a:cxnLst>
              <a:cxn ang="0">
                <a:pos x="connsiteX0" y="connsiteY0"/>
              </a:cxn>
              <a:cxn ang="0">
                <a:pos x="connsiteX1" y="connsiteY1"/>
              </a:cxn>
              <a:cxn ang="0">
                <a:pos x="connsiteX2" y="connsiteY2"/>
              </a:cxn>
              <a:cxn ang="0">
                <a:pos x="connsiteX3" y="connsiteY3"/>
              </a:cxn>
            </a:cxnLst>
            <a:rect l="l" t="t" r="r" b="b"/>
            <a:pathLst>
              <a:path w="2668308" h="2668307">
                <a:moveTo>
                  <a:pt x="0" y="0"/>
                </a:moveTo>
                <a:lnTo>
                  <a:pt x="2668308" y="0"/>
                </a:lnTo>
                <a:lnTo>
                  <a:pt x="2668308" y="2668307"/>
                </a:lnTo>
                <a:lnTo>
                  <a:pt x="0" y="2668307"/>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6" name="Picture Placeholder 15">
            <a:extLst>
              <a:ext uri="{FF2B5EF4-FFF2-40B4-BE49-F238E27FC236}">
                <a16:creationId xmlns:a16="http://schemas.microsoft.com/office/drawing/2014/main" id="{95B8EEB6-EFC8-4075-81C2-E3223E1E3B80}"/>
              </a:ext>
            </a:extLst>
          </p:cNvPr>
          <p:cNvSpPr>
            <a:spLocks noGrp="1"/>
          </p:cNvSpPr>
          <p:nvPr>
            <p:ph type="pic" sz="quarter" idx="11"/>
          </p:nvPr>
        </p:nvSpPr>
        <p:spPr>
          <a:xfrm>
            <a:off x="10689266" y="3839173"/>
            <a:ext cx="2668308" cy="2668307"/>
          </a:xfrm>
          <a:custGeom>
            <a:avLst/>
            <a:gdLst>
              <a:gd name="connsiteX0" fmla="*/ 0 w 2668308"/>
              <a:gd name="connsiteY0" fmla="*/ 0 h 2668307"/>
              <a:gd name="connsiteX1" fmla="*/ 2668308 w 2668308"/>
              <a:gd name="connsiteY1" fmla="*/ 0 h 2668307"/>
              <a:gd name="connsiteX2" fmla="*/ 2668308 w 2668308"/>
              <a:gd name="connsiteY2" fmla="*/ 2668307 h 2668307"/>
              <a:gd name="connsiteX3" fmla="*/ 0 w 2668308"/>
              <a:gd name="connsiteY3" fmla="*/ 2668307 h 2668307"/>
            </a:gdLst>
            <a:ahLst/>
            <a:cxnLst>
              <a:cxn ang="0">
                <a:pos x="connsiteX0" y="connsiteY0"/>
              </a:cxn>
              <a:cxn ang="0">
                <a:pos x="connsiteX1" y="connsiteY1"/>
              </a:cxn>
              <a:cxn ang="0">
                <a:pos x="connsiteX2" y="connsiteY2"/>
              </a:cxn>
              <a:cxn ang="0">
                <a:pos x="connsiteX3" y="connsiteY3"/>
              </a:cxn>
            </a:cxnLst>
            <a:rect l="l" t="t" r="r" b="b"/>
            <a:pathLst>
              <a:path w="2668308" h="2668307">
                <a:moveTo>
                  <a:pt x="0" y="0"/>
                </a:moveTo>
                <a:lnTo>
                  <a:pt x="2668308" y="0"/>
                </a:lnTo>
                <a:lnTo>
                  <a:pt x="2668308" y="2668307"/>
                </a:lnTo>
                <a:lnTo>
                  <a:pt x="0" y="2668307"/>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7" name="Picture Placeholder 16">
            <a:extLst>
              <a:ext uri="{FF2B5EF4-FFF2-40B4-BE49-F238E27FC236}">
                <a16:creationId xmlns:a16="http://schemas.microsoft.com/office/drawing/2014/main" id="{031E6657-BF16-45A4-A305-284E2BDA0362}"/>
              </a:ext>
            </a:extLst>
          </p:cNvPr>
          <p:cNvSpPr>
            <a:spLocks noGrp="1"/>
          </p:cNvSpPr>
          <p:nvPr>
            <p:ph type="pic" sz="quarter" idx="12"/>
          </p:nvPr>
        </p:nvSpPr>
        <p:spPr>
          <a:xfrm>
            <a:off x="14330032" y="3839173"/>
            <a:ext cx="2668308" cy="2668307"/>
          </a:xfrm>
          <a:custGeom>
            <a:avLst/>
            <a:gdLst>
              <a:gd name="connsiteX0" fmla="*/ 0 w 2668308"/>
              <a:gd name="connsiteY0" fmla="*/ 0 h 2668307"/>
              <a:gd name="connsiteX1" fmla="*/ 2668308 w 2668308"/>
              <a:gd name="connsiteY1" fmla="*/ 0 h 2668307"/>
              <a:gd name="connsiteX2" fmla="*/ 2668308 w 2668308"/>
              <a:gd name="connsiteY2" fmla="*/ 2668307 h 2668307"/>
              <a:gd name="connsiteX3" fmla="*/ 0 w 2668308"/>
              <a:gd name="connsiteY3" fmla="*/ 2668307 h 2668307"/>
            </a:gdLst>
            <a:ahLst/>
            <a:cxnLst>
              <a:cxn ang="0">
                <a:pos x="connsiteX0" y="connsiteY0"/>
              </a:cxn>
              <a:cxn ang="0">
                <a:pos x="connsiteX1" y="connsiteY1"/>
              </a:cxn>
              <a:cxn ang="0">
                <a:pos x="connsiteX2" y="connsiteY2"/>
              </a:cxn>
              <a:cxn ang="0">
                <a:pos x="connsiteX3" y="connsiteY3"/>
              </a:cxn>
            </a:cxnLst>
            <a:rect l="l" t="t" r="r" b="b"/>
            <a:pathLst>
              <a:path w="2668308" h="2668307">
                <a:moveTo>
                  <a:pt x="0" y="0"/>
                </a:moveTo>
                <a:lnTo>
                  <a:pt x="2668308" y="0"/>
                </a:lnTo>
                <a:lnTo>
                  <a:pt x="2668308" y="2668307"/>
                </a:lnTo>
                <a:lnTo>
                  <a:pt x="0" y="2668307"/>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6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7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C965F11-D24C-466E-9D74-1C1C3C5E611B}"/>
              </a:ext>
            </a:extLst>
          </p:cNvPr>
          <p:cNvSpPr>
            <a:spLocks noGrp="1"/>
          </p:cNvSpPr>
          <p:nvPr>
            <p:ph type="pic" sz="quarter" idx="10"/>
          </p:nvPr>
        </p:nvSpPr>
        <p:spPr>
          <a:xfrm>
            <a:off x="0" y="0"/>
            <a:ext cx="6019800" cy="10287000"/>
          </a:xfrm>
          <a:custGeom>
            <a:avLst/>
            <a:gdLst>
              <a:gd name="connsiteX0" fmla="*/ 0 w 6019800"/>
              <a:gd name="connsiteY0" fmla="*/ 0 h 10287000"/>
              <a:gd name="connsiteX1" fmla="*/ 6019800 w 6019800"/>
              <a:gd name="connsiteY1" fmla="*/ 0 h 10287000"/>
              <a:gd name="connsiteX2" fmla="*/ 6019800 w 6019800"/>
              <a:gd name="connsiteY2" fmla="*/ 10287000 h 10287000"/>
              <a:gd name="connsiteX3" fmla="*/ 0 w 60198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6019800" h="10287000">
                <a:moveTo>
                  <a:pt x="0" y="0"/>
                </a:moveTo>
                <a:lnTo>
                  <a:pt x="6019800" y="0"/>
                </a:lnTo>
                <a:lnTo>
                  <a:pt x="6019800"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83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v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E32608B-3578-4508-935F-E7D3A153A541}"/>
              </a:ext>
            </a:extLst>
          </p:cNvPr>
          <p:cNvSpPr>
            <a:spLocks noGrp="1"/>
          </p:cNvSpPr>
          <p:nvPr>
            <p:ph type="pic" sz="quarter" idx="10"/>
          </p:nvPr>
        </p:nvSpPr>
        <p:spPr>
          <a:xfrm>
            <a:off x="0" y="-1"/>
            <a:ext cx="18288000" cy="10287001"/>
          </a:xfrm>
          <a:custGeom>
            <a:avLst/>
            <a:gdLst>
              <a:gd name="connsiteX0" fmla="*/ 0 w 18288000"/>
              <a:gd name="connsiteY0" fmla="*/ 0 h 10287001"/>
              <a:gd name="connsiteX1" fmla="*/ 18288000 w 18288000"/>
              <a:gd name="connsiteY1" fmla="*/ 0 h 10287001"/>
              <a:gd name="connsiteX2" fmla="*/ 18288000 w 18288000"/>
              <a:gd name="connsiteY2" fmla="*/ 10287001 h 10287001"/>
              <a:gd name="connsiteX3" fmla="*/ 0 w 18288000"/>
              <a:gd name="connsiteY3" fmla="*/ 10287001 h 10287001"/>
            </a:gdLst>
            <a:ahLst/>
            <a:cxnLst>
              <a:cxn ang="0">
                <a:pos x="connsiteX0" y="connsiteY0"/>
              </a:cxn>
              <a:cxn ang="0">
                <a:pos x="connsiteX1" y="connsiteY1"/>
              </a:cxn>
              <a:cxn ang="0">
                <a:pos x="connsiteX2" y="connsiteY2"/>
              </a:cxn>
              <a:cxn ang="0">
                <a:pos x="connsiteX3" y="connsiteY3"/>
              </a:cxn>
            </a:cxnLst>
            <a:rect l="l" t="t" r="r" b="b"/>
            <a:pathLst>
              <a:path w="18288000" h="10287001">
                <a:moveTo>
                  <a:pt x="0" y="0"/>
                </a:moveTo>
                <a:lnTo>
                  <a:pt x="18288000" y="0"/>
                </a:lnTo>
                <a:lnTo>
                  <a:pt x="18288000" y="10287001"/>
                </a:lnTo>
                <a:lnTo>
                  <a:pt x="0" y="10287001"/>
                </a:lnTo>
                <a:close/>
              </a:path>
            </a:pathLst>
          </a:custGeom>
          <a:pattFill prst="lgCheck">
            <a:fgClr>
              <a:schemeClr val="bg1">
                <a:lumMod val="75000"/>
              </a:schemeClr>
            </a:fgClr>
            <a:bgClr>
              <a:schemeClr val="bg1"/>
            </a:bgClr>
          </a:pattFill>
        </p:spPr>
        <p:txBody>
          <a:bodyPr wrap="square">
            <a:noAutofit/>
          </a:bodyPr>
          <a:lstStyle>
            <a:lvl1pPr>
              <a:defRPr sz="2400"/>
            </a:lvl1pPr>
          </a:lstStyle>
          <a:p>
            <a:endParaRPr lang="en-US"/>
          </a:p>
        </p:txBody>
      </p:sp>
    </p:spTree>
    <p:extLst>
      <p:ext uri="{BB962C8B-B14F-4D97-AF65-F5344CB8AC3E}">
        <p14:creationId xmlns:p14="http://schemas.microsoft.com/office/powerpoint/2010/main" val="197671143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8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B8FC405-ACD2-41BC-B210-6044C0A8BD89}"/>
              </a:ext>
            </a:extLst>
          </p:cNvPr>
          <p:cNvSpPr>
            <a:spLocks noGrp="1"/>
          </p:cNvSpPr>
          <p:nvPr>
            <p:ph type="pic" sz="quarter" idx="10"/>
          </p:nvPr>
        </p:nvSpPr>
        <p:spPr>
          <a:xfrm>
            <a:off x="1333500" y="0"/>
            <a:ext cx="7810500" cy="8915400"/>
          </a:xfrm>
          <a:custGeom>
            <a:avLst/>
            <a:gdLst>
              <a:gd name="connsiteX0" fmla="*/ 0 w 7810500"/>
              <a:gd name="connsiteY0" fmla="*/ 0 h 8915400"/>
              <a:gd name="connsiteX1" fmla="*/ 7810500 w 7810500"/>
              <a:gd name="connsiteY1" fmla="*/ 0 h 8915400"/>
              <a:gd name="connsiteX2" fmla="*/ 7810500 w 7810500"/>
              <a:gd name="connsiteY2" fmla="*/ 8915400 h 8915400"/>
              <a:gd name="connsiteX3" fmla="*/ 0 w 7810500"/>
              <a:gd name="connsiteY3" fmla="*/ 8915400 h 8915400"/>
            </a:gdLst>
            <a:ahLst/>
            <a:cxnLst>
              <a:cxn ang="0">
                <a:pos x="connsiteX0" y="connsiteY0"/>
              </a:cxn>
              <a:cxn ang="0">
                <a:pos x="connsiteX1" y="connsiteY1"/>
              </a:cxn>
              <a:cxn ang="0">
                <a:pos x="connsiteX2" y="connsiteY2"/>
              </a:cxn>
              <a:cxn ang="0">
                <a:pos x="connsiteX3" y="connsiteY3"/>
              </a:cxn>
            </a:cxnLst>
            <a:rect l="l" t="t" r="r" b="b"/>
            <a:pathLst>
              <a:path w="7810500" h="8915400">
                <a:moveTo>
                  <a:pt x="0" y="0"/>
                </a:moveTo>
                <a:lnTo>
                  <a:pt x="7810500" y="0"/>
                </a:lnTo>
                <a:lnTo>
                  <a:pt x="7810500" y="8915400"/>
                </a:lnTo>
                <a:lnTo>
                  <a:pt x="0" y="89154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56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09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1_3-Content">
    <p:spTree>
      <p:nvGrpSpPr>
        <p:cNvPr id="1" name=""/>
        <p:cNvGrpSpPr/>
        <p:nvPr/>
      </p:nvGrpSpPr>
      <p:grpSpPr>
        <a:xfrm>
          <a:off x="0" y="0"/>
          <a:ext cx="0" cy="0"/>
          <a:chOff x="0" y="0"/>
          <a:chExt cx="0" cy="0"/>
        </a:xfrm>
      </p:grpSpPr>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068469"/>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2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9F6BF9D-F704-4E6F-A294-274050EFFC4D}"/>
              </a:ext>
            </a:extLst>
          </p:cNvPr>
          <p:cNvSpPr>
            <a:spLocks noGrp="1"/>
          </p:cNvSpPr>
          <p:nvPr>
            <p:ph type="pic" sz="quarter" idx="10"/>
          </p:nvPr>
        </p:nvSpPr>
        <p:spPr>
          <a:xfrm>
            <a:off x="0" y="0"/>
            <a:ext cx="6019800" cy="10287000"/>
          </a:xfrm>
          <a:custGeom>
            <a:avLst/>
            <a:gdLst>
              <a:gd name="connsiteX0" fmla="*/ 0 w 6019800"/>
              <a:gd name="connsiteY0" fmla="*/ 0 h 10287000"/>
              <a:gd name="connsiteX1" fmla="*/ 6019800 w 6019800"/>
              <a:gd name="connsiteY1" fmla="*/ 0 h 10287000"/>
              <a:gd name="connsiteX2" fmla="*/ 6019800 w 6019800"/>
              <a:gd name="connsiteY2" fmla="*/ 10287000 h 10287000"/>
              <a:gd name="connsiteX3" fmla="*/ 0 w 60198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6019800" h="10287000">
                <a:moveTo>
                  <a:pt x="0" y="0"/>
                </a:moveTo>
                <a:lnTo>
                  <a:pt x="6019800" y="0"/>
                </a:lnTo>
                <a:lnTo>
                  <a:pt x="6019800"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33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3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992B411-44BE-4D64-914C-320C37A89685}"/>
              </a:ext>
            </a:extLst>
          </p:cNvPr>
          <p:cNvSpPr>
            <a:spLocks noGrp="1"/>
          </p:cNvSpPr>
          <p:nvPr>
            <p:ph type="pic" sz="quarter" idx="10"/>
          </p:nvPr>
        </p:nvSpPr>
        <p:spPr>
          <a:xfrm>
            <a:off x="1330008" y="823915"/>
            <a:ext cx="15624492" cy="4852985"/>
          </a:xfrm>
          <a:custGeom>
            <a:avLst/>
            <a:gdLst>
              <a:gd name="connsiteX0" fmla="*/ 0 w 15624492"/>
              <a:gd name="connsiteY0" fmla="*/ 0 h 4852985"/>
              <a:gd name="connsiteX1" fmla="*/ 15624492 w 15624492"/>
              <a:gd name="connsiteY1" fmla="*/ 0 h 4852985"/>
              <a:gd name="connsiteX2" fmla="*/ 15624492 w 15624492"/>
              <a:gd name="connsiteY2" fmla="*/ 4852985 h 4852985"/>
              <a:gd name="connsiteX3" fmla="*/ 0 w 15624492"/>
              <a:gd name="connsiteY3" fmla="*/ 4852985 h 4852985"/>
            </a:gdLst>
            <a:ahLst/>
            <a:cxnLst>
              <a:cxn ang="0">
                <a:pos x="connsiteX0" y="connsiteY0"/>
              </a:cxn>
              <a:cxn ang="0">
                <a:pos x="connsiteX1" y="connsiteY1"/>
              </a:cxn>
              <a:cxn ang="0">
                <a:pos x="connsiteX2" y="connsiteY2"/>
              </a:cxn>
              <a:cxn ang="0">
                <a:pos x="connsiteX3" y="connsiteY3"/>
              </a:cxn>
            </a:cxnLst>
            <a:rect l="l" t="t" r="r" b="b"/>
            <a:pathLst>
              <a:path w="15624492" h="4852985">
                <a:moveTo>
                  <a:pt x="0" y="0"/>
                </a:moveTo>
                <a:lnTo>
                  <a:pt x="15624492" y="0"/>
                </a:lnTo>
                <a:lnTo>
                  <a:pt x="15624492" y="4852985"/>
                </a:lnTo>
                <a:lnTo>
                  <a:pt x="0" y="4852985"/>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7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4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7EE8E28-43E1-4149-A1E1-8B9E09AB31BB}"/>
              </a:ext>
            </a:extLst>
          </p:cNvPr>
          <p:cNvSpPr>
            <a:spLocks noGrp="1"/>
          </p:cNvSpPr>
          <p:nvPr>
            <p:ph type="pic" sz="quarter" idx="10"/>
          </p:nvPr>
        </p:nvSpPr>
        <p:spPr>
          <a:xfrm>
            <a:off x="12268200" y="0"/>
            <a:ext cx="6019800" cy="10287000"/>
          </a:xfrm>
          <a:custGeom>
            <a:avLst/>
            <a:gdLst>
              <a:gd name="connsiteX0" fmla="*/ 0 w 6019800"/>
              <a:gd name="connsiteY0" fmla="*/ 0 h 10287000"/>
              <a:gd name="connsiteX1" fmla="*/ 6019800 w 6019800"/>
              <a:gd name="connsiteY1" fmla="*/ 0 h 10287000"/>
              <a:gd name="connsiteX2" fmla="*/ 6019800 w 6019800"/>
              <a:gd name="connsiteY2" fmla="*/ 10287000 h 10287000"/>
              <a:gd name="connsiteX3" fmla="*/ 0 w 60198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6019800" h="10287000">
                <a:moveTo>
                  <a:pt x="0" y="0"/>
                </a:moveTo>
                <a:lnTo>
                  <a:pt x="6019800" y="0"/>
                </a:lnTo>
                <a:lnTo>
                  <a:pt x="6019800" y="10287000"/>
                </a:lnTo>
                <a:lnTo>
                  <a:pt x="0" y="102870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16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5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AD0CD05C-372A-4E7B-967A-559E72E9BD32}"/>
              </a:ext>
            </a:extLst>
          </p:cNvPr>
          <p:cNvSpPr>
            <a:spLocks noGrp="1"/>
          </p:cNvSpPr>
          <p:nvPr>
            <p:ph type="pic" sz="quarter" idx="10"/>
          </p:nvPr>
        </p:nvSpPr>
        <p:spPr>
          <a:xfrm>
            <a:off x="1333500" y="0"/>
            <a:ext cx="15621000" cy="5676900"/>
          </a:xfrm>
          <a:custGeom>
            <a:avLst/>
            <a:gdLst>
              <a:gd name="connsiteX0" fmla="*/ 0 w 15621000"/>
              <a:gd name="connsiteY0" fmla="*/ 0 h 5676900"/>
              <a:gd name="connsiteX1" fmla="*/ 15621000 w 15621000"/>
              <a:gd name="connsiteY1" fmla="*/ 0 h 5676900"/>
              <a:gd name="connsiteX2" fmla="*/ 15621000 w 15621000"/>
              <a:gd name="connsiteY2" fmla="*/ 5676900 h 5676900"/>
              <a:gd name="connsiteX3" fmla="*/ 0 w 15621000"/>
              <a:gd name="connsiteY3" fmla="*/ 5676900 h 5676900"/>
            </a:gdLst>
            <a:ahLst/>
            <a:cxnLst>
              <a:cxn ang="0">
                <a:pos x="connsiteX0" y="connsiteY0"/>
              </a:cxn>
              <a:cxn ang="0">
                <a:pos x="connsiteX1" y="connsiteY1"/>
              </a:cxn>
              <a:cxn ang="0">
                <a:pos x="connsiteX2" y="connsiteY2"/>
              </a:cxn>
              <a:cxn ang="0">
                <a:pos x="connsiteX3" y="connsiteY3"/>
              </a:cxn>
            </a:cxnLst>
            <a:rect l="l" t="t" r="r" b="b"/>
            <a:pathLst>
              <a:path w="15621000" h="5676900">
                <a:moveTo>
                  <a:pt x="0" y="0"/>
                </a:moveTo>
                <a:lnTo>
                  <a:pt x="15621000" y="0"/>
                </a:lnTo>
                <a:lnTo>
                  <a:pt x="15621000" y="5676900"/>
                </a:lnTo>
                <a:lnTo>
                  <a:pt x="0" y="56769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2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6_3-Conten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6B0807D-43EC-4BF5-8055-0414272E1571}"/>
              </a:ext>
            </a:extLst>
          </p:cNvPr>
          <p:cNvSpPr>
            <a:spLocks noGrp="1"/>
          </p:cNvSpPr>
          <p:nvPr>
            <p:ph type="pic" sz="quarter" idx="11"/>
          </p:nvPr>
        </p:nvSpPr>
        <p:spPr>
          <a:xfrm>
            <a:off x="9323970" y="3276600"/>
            <a:ext cx="3644720" cy="5638800"/>
          </a:xfrm>
          <a:custGeom>
            <a:avLst/>
            <a:gdLst>
              <a:gd name="connsiteX0" fmla="*/ 0 w 3644720"/>
              <a:gd name="connsiteY0" fmla="*/ 0 h 5638800"/>
              <a:gd name="connsiteX1" fmla="*/ 3644720 w 3644720"/>
              <a:gd name="connsiteY1" fmla="*/ 0 h 5638800"/>
              <a:gd name="connsiteX2" fmla="*/ 3644720 w 3644720"/>
              <a:gd name="connsiteY2" fmla="*/ 5638800 h 5638800"/>
              <a:gd name="connsiteX3" fmla="*/ 0 w 3644720"/>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3644720" h="5638800">
                <a:moveTo>
                  <a:pt x="0" y="0"/>
                </a:moveTo>
                <a:lnTo>
                  <a:pt x="3644720" y="0"/>
                </a:lnTo>
                <a:lnTo>
                  <a:pt x="3644720" y="5638800"/>
                </a:lnTo>
                <a:lnTo>
                  <a:pt x="0" y="56388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sp>
        <p:nvSpPr>
          <p:cNvPr id="15" name="Picture Placeholder 14">
            <a:extLst>
              <a:ext uri="{FF2B5EF4-FFF2-40B4-BE49-F238E27FC236}">
                <a16:creationId xmlns:a16="http://schemas.microsoft.com/office/drawing/2014/main" id="{AFFF5EC6-3E09-4B68-86A8-723A59B2B841}"/>
              </a:ext>
            </a:extLst>
          </p:cNvPr>
          <p:cNvSpPr>
            <a:spLocks noGrp="1"/>
          </p:cNvSpPr>
          <p:nvPr>
            <p:ph type="pic" sz="quarter" idx="10"/>
          </p:nvPr>
        </p:nvSpPr>
        <p:spPr>
          <a:xfrm>
            <a:off x="1333500" y="3276600"/>
            <a:ext cx="3644720" cy="5638800"/>
          </a:xfrm>
          <a:custGeom>
            <a:avLst/>
            <a:gdLst>
              <a:gd name="connsiteX0" fmla="*/ 0 w 3644720"/>
              <a:gd name="connsiteY0" fmla="*/ 0 h 5638800"/>
              <a:gd name="connsiteX1" fmla="*/ 3644720 w 3644720"/>
              <a:gd name="connsiteY1" fmla="*/ 0 h 5638800"/>
              <a:gd name="connsiteX2" fmla="*/ 3644720 w 3644720"/>
              <a:gd name="connsiteY2" fmla="*/ 5638800 h 5638800"/>
              <a:gd name="connsiteX3" fmla="*/ 0 w 3644720"/>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3644720" h="5638800">
                <a:moveTo>
                  <a:pt x="0" y="0"/>
                </a:moveTo>
                <a:lnTo>
                  <a:pt x="3644720" y="0"/>
                </a:lnTo>
                <a:lnTo>
                  <a:pt x="3644720" y="5638800"/>
                </a:lnTo>
                <a:lnTo>
                  <a:pt x="0" y="56388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14526"/>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7_3-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AB50059-F875-4523-9281-9686BADBE49F}"/>
              </a:ext>
            </a:extLst>
          </p:cNvPr>
          <p:cNvSpPr>
            <a:spLocks noGrp="1"/>
          </p:cNvSpPr>
          <p:nvPr>
            <p:ph type="pic" sz="quarter" idx="10"/>
          </p:nvPr>
        </p:nvSpPr>
        <p:spPr>
          <a:xfrm>
            <a:off x="1333500" y="3276600"/>
            <a:ext cx="7810500" cy="5638800"/>
          </a:xfrm>
          <a:custGeom>
            <a:avLst/>
            <a:gdLst>
              <a:gd name="connsiteX0" fmla="*/ 0 w 7810500"/>
              <a:gd name="connsiteY0" fmla="*/ 0 h 5638800"/>
              <a:gd name="connsiteX1" fmla="*/ 7810500 w 7810500"/>
              <a:gd name="connsiteY1" fmla="*/ 0 h 5638800"/>
              <a:gd name="connsiteX2" fmla="*/ 7810500 w 7810500"/>
              <a:gd name="connsiteY2" fmla="*/ 5638800 h 5638800"/>
              <a:gd name="connsiteX3" fmla="*/ 0 w 7810500"/>
              <a:gd name="connsiteY3" fmla="*/ 5638800 h 5638800"/>
            </a:gdLst>
            <a:ahLst/>
            <a:cxnLst>
              <a:cxn ang="0">
                <a:pos x="connsiteX0" y="connsiteY0"/>
              </a:cxn>
              <a:cxn ang="0">
                <a:pos x="connsiteX1" y="connsiteY1"/>
              </a:cxn>
              <a:cxn ang="0">
                <a:pos x="connsiteX2" y="connsiteY2"/>
              </a:cxn>
              <a:cxn ang="0">
                <a:pos x="connsiteX3" y="connsiteY3"/>
              </a:cxn>
            </a:cxnLst>
            <a:rect l="l" t="t" r="r" b="b"/>
            <a:pathLst>
              <a:path w="7810500" h="5638800">
                <a:moveTo>
                  <a:pt x="0" y="0"/>
                </a:moveTo>
                <a:lnTo>
                  <a:pt x="7810500" y="0"/>
                </a:lnTo>
                <a:lnTo>
                  <a:pt x="7810500" y="5638800"/>
                </a:lnTo>
                <a:lnTo>
                  <a:pt x="0" y="5638800"/>
                </a:lnTo>
                <a:close/>
              </a:path>
            </a:pathLst>
          </a:custGeom>
          <a:pattFill prst="lgCheck">
            <a:fgClr>
              <a:schemeClr val="bg1">
                <a:lumMod val="75000"/>
              </a:schemeClr>
            </a:fgClr>
            <a:bgClr>
              <a:schemeClr val="bg1"/>
            </a:bgClr>
          </a:pattFill>
        </p:spPr>
        <p:txBody>
          <a:bodyPr wrap="square">
            <a:noAutofit/>
          </a:bodyPr>
          <a:lstStyle>
            <a:lvl1pPr>
              <a:defRPr lang="en-US" sz="2400"/>
            </a:lvl1pPr>
          </a:lstStyle>
          <a:p>
            <a:pPr lvl="0"/>
            <a:endParaRPr lang="en-US"/>
          </a:p>
        </p:txBody>
      </p:sp>
      <p:grpSp>
        <p:nvGrpSpPr>
          <p:cNvPr id="13" name="组合 13">
            <a:extLst>
              <a:ext uri="{FF2B5EF4-FFF2-40B4-BE49-F238E27FC236}">
                <a16:creationId xmlns:a16="http://schemas.microsoft.com/office/drawing/2014/main" id="{9E40217C-1638-4F0F-87C4-0D18B7552685}"/>
              </a:ext>
            </a:extLst>
          </p:cNvPr>
          <p:cNvGrpSpPr/>
          <p:nvPr userDrawn="1"/>
        </p:nvGrpSpPr>
        <p:grpSpPr>
          <a:xfrm>
            <a:off x="1326241" y="788677"/>
            <a:ext cx="795598" cy="210004"/>
            <a:chOff x="6353586" y="4480561"/>
            <a:chExt cx="5023074" cy="1325880"/>
          </a:xfrm>
        </p:grpSpPr>
        <p:sp>
          <p:nvSpPr>
            <p:cNvPr id="14" name="任意多边形: 形状 25">
              <a:extLst>
                <a:ext uri="{FF2B5EF4-FFF2-40B4-BE49-F238E27FC236}">
                  <a16:creationId xmlns:a16="http://schemas.microsoft.com/office/drawing/2014/main" id="{1925CFA0-8EE4-4157-8BF0-AF5FED23D20E}"/>
                </a:ext>
              </a:extLst>
            </p:cNvPr>
            <p:cNvSpPr/>
            <p:nvPr/>
          </p:nvSpPr>
          <p:spPr>
            <a:xfrm>
              <a:off x="6353586" y="4480561"/>
              <a:ext cx="1325830" cy="1325880"/>
            </a:xfrm>
            <a:custGeom>
              <a:avLst/>
              <a:gdLst>
                <a:gd name="connsiteX0" fmla="*/ 1233964 w 2467736"/>
                <a:gd name="connsiteY0" fmla="*/ 0 h 2467832"/>
                <a:gd name="connsiteX1" fmla="*/ 0 w 2467736"/>
                <a:gd name="connsiteY1" fmla="*/ 1233868 h 2467832"/>
                <a:gd name="connsiteX2" fmla="*/ 1524 w 2467736"/>
                <a:gd name="connsiteY2" fmla="*/ 1264349 h 2467832"/>
                <a:gd name="connsiteX3" fmla="*/ 205264 w 2467736"/>
                <a:gd name="connsiteY3" fmla="*/ 1341787 h 2467832"/>
                <a:gd name="connsiteX4" fmla="*/ 871538 w 2467736"/>
                <a:gd name="connsiteY4" fmla="*/ 770477 h 2467832"/>
                <a:gd name="connsiteX5" fmla="*/ 1482090 w 2467736"/>
                <a:gd name="connsiteY5" fmla="*/ 1083374 h 2467832"/>
                <a:gd name="connsiteX6" fmla="*/ 1793367 w 2467736"/>
                <a:gd name="connsiteY6" fmla="*/ 1106710 h 2467832"/>
                <a:gd name="connsiteX7" fmla="*/ 2321624 w 2467736"/>
                <a:gd name="connsiteY7" fmla="*/ 1816227 h 2467832"/>
                <a:gd name="connsiteX8" fmla="*/ 2467737 w 2467736"/>
                <a:gd name="connsiteY8" fmla="*/ 1233773 h 2467832"/>
                <a:gd name="connsiteX9" fmla="*/ 1233964 w 2467736"/>
                <a:gd name="connsiteY9" fmla="*/ 0 h 2467832"/>
                <a:gd name="connsiteX10" fmla="*/ 1864995 w 2467736"/>
                <a:gd name="connsiteY10" fmla="*/ 1561910 h 2467832"/>
                <a:gd name="connsiteX11" fmla="*/ 1566577 w 2467736"/>
                <a:gd name="connsiteY11" fmla="*/ 1346073 h 2467832"/>
                <a:gd name="connsiteX12" fmla="*/ 1237393 w 2467736"/>
                <a:gd name="connsiteY12" fmla="*/ 1646206 h 2467832"/>
                <a:gd name="connsiteX13" fmla="*/ 907637 w 2467736"/>
                <a:gd name="connsiteY13" fmla="*/ 1334643 h 2467832"/>
                <a:gd name="connsiteX14" fmla="*/ 302800 w 2467736"/>
                <a:gd name="connsiteY14" fmla="*/ 1908429 h 2467832"/>
                <a:gd name="connsiteX15" fmla="*/ 192596 w 2467736"/>
                <a:gd name="connsiteY15" fmla="*/ 1893856 h 2467832"/>
                <a:gd name="connsiteX16" fmla="*/ 1233869 w 2467736"/>
                <a:gd name="connsiteY16" fmla="*/ 2467832 h 2467832"/>
                <a:gd name="connsiteX17" fmla="*/ 2269141 w 2467736"/>
                <a:gd name="connsiteY17" fmla="*/ 1903952 h 2467832"/>
                <a:gd name="connsiteX18" fmla="*/ 1864995 w 2467736"/>
                <a:gd name="connsiteY18" fmla="*/ 1561910 h 246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7736" h="2467832">
                  <a:moveTo>
                    <a:pt x="1233964" y="0"/>
                  </a:moveTo>
                  <a:cubicBezTo>
                    <a:pt x="552450" y="0"/>
                    <a:pt x="0" y="552355"/>
                    <a:pt x="0" y="1233868"/>
                  </a:cubicBezTo>
                  <a:cubicBezTo>
                    <a:pt x="0" y="1244156"/>
                    <a:pt x="1333" y="1254157"/>
                    <a:pt x="1524" y="1264349"/>
                  </a:cubicBezTo>
                  <a:cubicBezTo>
                    <a:pt x="61722" y="1314164"/>
                    <a:pt x="127921" y="1344168"/>
                    <a:pt x="205264" y="1341787"/>
                  </a:cubicBezTo>
                  <a:cubicBezTo>
                    <a:pt x="483870" y="1333119"/>
                    <a:pt x="751713" y="956501"/>
                    <a:pt x="871538" y="770477"/>
                  </a:cubicBezTo>
                  <a:cubicBezTo>
                    <a:pt x="1309973" y="90678"/>
                    <a:pt x="1199007" y="1596295"/>
                    <a:pt x="1482090" y="1083374"/>
                  </a:cubicBezTo>
                  <a:cubicBezTo>
                    <a:pt x="1575626" y="913829"/>
                    <a:pt x="1666589" y="821436"/>
                    <a:pt x="1793367" y="1106710"/>
                  </a:cubicBezTo>
                  <a:cubicBezTo>
                    <a:pt x="1929479" y="1413320"/>
                    <a:pt x="2078736" y="1661636"/>
                    <a:pt x="2321624" y="1816227"/>
                  </a:cubicBezTo>
                  <a:cubicBezTo>
                    <a:pt x="2414588" y="1642682"/>
                    <a:pt x="2467737" y="1444466"/>
                    <a:pt x="2467737" y="1233773"/>
                  </a:cubicBezTo>
                  <a:cubicBezTo>
                    <a:pt x="2467832" y="552355"/>
                    <a:pt x="1915287" y="0"/>
                    <a:pt x="1233964" y="0"/>
                  </a:cubicBezTo>
                  <a:close/>
                  <a:moveTo>
                    <a:pt x="1864995" y="1561910"/>
                  </a:moveTo>
                  <a:cubicBezTo>
                    <a:pt x="1713548" y="1395508"/>
                    <a:pt x="1670018" y="1191006"/>
                    <a:pt x="1566577" y="1346073"/>
                  </a:cubicBezTo>
                  <a:cubicBezTo>
                    <a:pt x="1419416" y="1567243"/>
                    <a:pt x="1334738" y="1910525"/>
                    <a:pt x="1237393" y="1646206"/>
                  </a:cubicBezTo>
                  <a:cubicBezTo>
                    <a:pt x="1127474" y="1348168"/>
                    <a:pt x="1076039" y="1025176"/>
                    <a:pt x="907637" y="1334643"/>
                  </a:cubicBezTo>
                  <a:cubicBezTo>
                    <a:pt x="779336" y="1570292"/>
                    <a:pt x="634936" y="1892522"/>
                    <a:pt x="302800" y="1908429"/>
                  </a:cubicBezTo>
                  <a:cubicBezTo>
                    <a:pt x="271367" y="1909953"/>
                    <a:pt x="233648" y="1904429"/>
                    <a:pt x="192596" y="1893856"/>
                  </a:cubicBezTo>
                  <a:cubicBezTo>
                    <a:pt x="411385" y="2238470"/>
                    <a:pt x="795338" y="2467832"/>
                    <a:pt x="1233869" y="2467832"/>
                  </a:cubicBezTo>
                  <a:cubicBezTo>
                    <a:pt x="1668018" y="2467832"/>
                    <a:pt x="2049208" y="2243042"/>
                    <a:pt x="2269141" y="1903952"/>
                  </a:cubicBezTo>
                  <a:cubicBezTo>
                    <a:pt x="2124742" y="1830324"/>
                    <a:pt x="2005584" y="1716310"/>
                    <a:pt x="1864995" y="1561910"/>
                  </a:cubicBezTo>
                  <a:close/>
                </a:path>
              </a:pathLst>
            </a:custGeom>
            <a:solidFill>
              <a:schemeClr val="accent1"/>
            </a:solidFill>
            <a:ln w="9525" cap="flat">
              <a:noFill/>
              <a:prstDash val="solid"/>
              <a:miter/>
            </a:ln>
          </p:spPr>
          <p:txBody>
            <a:bodyPr rtlCol="0" anchor="ctr"/>
            <a:lstStyle/>
            <a:p>
              <a:endParaRPr lang="zh-CN" altLang="en-US"/>
            </a:p>
          </p:txBody>
        </p:sp>
        <p:grpSp>
          <p:nvGrpSpPr>
            <p:cNvPr id="23" name="组合 11">
              <a:extLst>
                <a:ext uri="{FF2B5EF4-FFF2-40B4-BE49-F238E27FC236}">
                  <a16:creationId xmlns:a16="http://schemas.microsoft.com/office/drawing/2014/main" id="{99D8DE87-A070-4254-A61C-B8A76BAE1CC7}"/>
                </a:ext>
              </a:extLst>
            </p:cNvPr>
            <p:cNvGrpSpPr/>
            <p:nvPr/>
          </p:nvGrpSpPr>
          <p:grpSpPr>
            <a:xfrm>
              <a:off x="8043056" y="4702687"/>
              <a:ext cx="3333604" cy="881628"/>
              <a:chOff x="8083550" y="5731848"/>
              <a:chExt cx="2120900" cy="560908"/>
            </a:xfrm>
          </p:grpSpPr>
          <p:sp>
            <p:nvSpPr>
              <p:cNvPr id="24" name="任意多边形: 形状 14">
                <a:extLst>
                  <a:ext uri="{FF2B5EF4-FFF2-40B4-BE49-F238E27FC236}">
                    <a16:creationId xmlns:a16="http://schemas.microsoft.com/office/drawing/2014/main" id="{B1A58628-40D5-4633-9AF2-3FCDC04F2C4E}"/>
                  </a:ext>
                </a:extLst>
              </p:cNvPr>
              <p:cNvSpPr/>
              <p:nvPr/>
            </p:nvSpPr>
            <p:spPr>
              <a:xfrm>
                <a:off x="8083550" y="6181423"/>
                <a:ext cx="2120900" cy="111333"/>
              </a:xfrm>
              <a:custGeom>
                <a:avLst/>
                <a:gdLst/>
                <a:ahLst/>
                <a:cxnLst/>
                <a:rect l="l" t="t" r="r" b="b"/>
                <a:pathLst>
                  <a:path w="1921222" h="100852">
                    <a:moveTo>
                      <a:pt x="1583037" y="10984"/>
                    </a:moveTo>
                    <a:lnTo>
                      <a:pt x="1583037" y="89868"/>
                    </a:lnTo>
                    <a:lnTo>
                      <a:pt x="1612191" y="89868"/>
                    </a:lnTo>
                    <a:cubicBezTo>
                      <a:pt x="1619700" y="89799"/>
                      <a:pt x="1626436" y="88064"/>
                      <a:pt x="1632399" y="84666"/>
                    </a:cubicBezTo>
                    <a:cubicBezTo>
                      <a:pt x="1638363" y="81267"/>
                      <a:pt x="1643088" y="76621"/>
                      <a:pt x="1646575" y="70729"/>
                    </a:cubicBezTo>
                    <a:cubicBezTo>
                      <a:pt x="1650061" y="64838"/>
                      <a:pt x="1651843" y="58117"/>
                      <a:pt x="1651921" y="50569"/>
                    </a:cubicBezTo>
                    <a:cubicBezTo>
                      <a:pt x="1651840" y="42972"/>
                      <a:pt x="1650031" y="36206"/>
                      <a:pt x="1646495" y="30271"/>
                    </a:cubicBezTo>
                    <a:cubicBezTo>
                      <a:pt x="1642958" y="24336"/>
                      <a:pt x="1638175" y="19655"/>
                      <a:pt x="1632145" y="16229"/>
                    </a:cubicBezTo>
                    <a:cubicBezTo>
                      <a:pt x="1626116" y="12803"/>
                      <a:pt x="1619321" y="11054"/>
                      <a:pt x="1611762" y="10984"/>
                    </a:cubicBezTo>
                    <a:close/>
                    <a:moveTo>
                      <a:pt x="792462" y="10984"/>
                    </a:moveTo>
                    <a:lnTo>
                      <a:pt x="792462" y="58150"/>
                    </a:lnTo>
                    <a:lnTo>
                      <a:pt x="819045" y="58150"/>
                    </a:lnTo>
                    <a:cubicBezTo>
                      <a:pt x="828171" y="58138"/>
                      <a:pt x="835180" y="56125"/>
                      <a:pt x="840072" y="52111"/>
                    </a:cubicBezTo>
                    <a:cubicBezTo>
                      <a:pt x="844965" y="48097"/>
                      <a:pt x="847436" y="42154"/>
                      <a:pt x="847487" y="34281"/>
                    </a:cubicBezTo>
                    <a:cubicBezTo>
                      <a:pt x="847436" y="26619"/>
                      <a:pt x="844965" y="20825"/>
                      <a:pt x="840072" y="16897"/>
                    </a:cubicBezTo>
                    <a:cubicBezTo>
                      <a:pt x="835180" y="12970"/>
                      <a:pt x="828171" y="10998"/>
                      <a:pt x="819045" y="10984"/>
                    </a:cubicBezTo>
                    <a:close/>
                    <a:moveTo>
                      <a:pt x="335262" y="10984"/>
                    </a:moveTo>
                    <a:lnTo>
                      <a:pt x="335262" y="58150"/>
                    </a:lnTo>
                    <a:lnTo>
                      <a:pt x="361845" y="58150"/>
                    </a:lnTo>
                    <a:cubicBezTo>
                      <a:pt x="370971" y="58138"/>
                      <a:pt x="377980" y="56125"/>
                      <a:pt x="382873" y="52111"/>
                    </a:cubicBezTo>
                    <a:cubicBezTo>
                      <a:pt x="387765" y="48097"/>
                      <a:pt x="390236" y="42154"/>
                      <a:pt x="390287" y="34281"/>
                    </a:cubicBezTo>
                    <a:cubicBezTo>
                      <a:pt x="390236" y="26619"/>
                      <a:pt x="387765" y="20825"/>
                      <a:pt x="382873" y="16897"/>
                    </a:cubicBezTo>
                    <a:cubicBezTo>
                      <a:pt x="377980" y="12970"/>
                      <a:pt x="370971" y="10998"/>
                      <a:pt x="361845" y="10984"/>
                    </a:cubicBezTo>
                    <a:close/>
                    <a:moveTo>
                      <a:pt x="214446" y="10698"/>
                    </a:moveTo>
                    <a:cubicBezTo>
                      <a:pt x="206923" y="10778"/>
                      <a:pt x="200089" y="12571"/>
                      <a:pt x="193942" y="16075"/>
                    </a:cubicBezTo>
                    <a:cubicBezTo>
                      <a:pt x="187795" y="19580"/>
                      <a:pt x="182887" y="24315"/>
                      <a:pt x="179217" y="30281"/>
                    </a:cubicBezTo>
                    <a:cubicBezTo>
                      <a:pt x="175547" y="36247"/>
                      <a:pt x="173667" y="42962"/>
                      <a:pt x="173575" y="50426"/>
                    </a:cubicBezTo>
                    <a:cubicBezTo>
                      <a:pt x="173667" y="57893"/>
                      <a:pt x="175547" y="64633"/>
                      <a:pt x="179217" y="70645"/>
                    </a:cubicBezTo>
                    <a:cubicBezTo>
                      <a:pt x="182887" y="76656"/>
                      <a:pt x="187795" y="81438"/>
                      <a:pt x="193942" y="84988"/>
                    </a:cubicBezTo>
                    <a:cubicBezTo>
                      <a:pt x="200089" y="88539"/>
                      <a:pt x="206923" y="90356"/>
                      <a:pt x="214446" y="90440"/>
                    </a:cubicBezTo>
                    <a:cubicBezTo>
                      <a:pt x="221965" y="90356"/>
                      <a:pt x="228775" y="88539"/>
                      <a:pt x="234876" y="84988"/>
                    </a:cubicBezTo>
                    <a:cubicBezTo>
                      <a:pt x="240977" y="81438"/>
                      <a:pt x="245839" y="76656"/>
                      <a:pt x="249463" y="70645"/>
                    </a:cubicBezTo>
                    <a:cubicBezTo>
                      <a:pt x="253087" y="64633"/>
                      <a:pt x="254943" y="57893"/>
                      <a:pt x="255031" y="50426"/>
                    </a:cubicBezTo>
                    <a:cubicBezTo>
                      <a:pt x="254943" y="42962"/>
                      <a:pt x="253087" y="36247"/>
                      <a:pt x="249463" y="30281"/>
                    </a:cubicBezTo>
                    <a:cubicBezTo>
                      <a:pt x="245839" y="24315"/>
                      <a:pt x="240977" y="19580"/>
                      <a:pt x="234876" y="16075"/>
                    </a:cubicBezTo>
                    <a:cubicBezTo>
                      <a:pt x="228775" y="12571"/>
                      <a:pt x="221965" y="10778"/>
                      <a:pt x="214446" y="10698"/>
                    </a:cubicBezTo>
                    <a:close/>
                    <a:moveTo>
                      <a:pt x="1724025" y="429"/>
                    </a:moveTo>
                    <a:lnTo>
                      <a:pt x="1791872" y="429"/>
                    </a:lnTo>
                    <a:lnTo>
                      <a:pt x="1791872" y="10984"/>
                    </a:lnTo>
                    <a:lnTo>
                      <a:pt x="1735437" y="10984"/>
                    </a:lnTo>
                    <a:lnTo>
                      <a:pt x="1735437" y="44577"/>
                    </a:lnTo>
                    <a:lnTo>
                      <a:pt x="1785871" y="44577"/>
                    </a:lnTo>
                    <a:lnTo>
                      <a:pt x="1785871" y="54989"/>
                    </a:lnTo>
                    <a:lnTo>
                      <a:pt x="1735437" y="54989"/>
                    </a:lnTo>
                    <a:lnTo>
                      <a:pt x="1735437" y="89868"/>
                    </a:lnTo>
                    <a:lnTo>
                      <a:pt x="1793730" y="89868"/>
                    </a:lnTo>
                    <a:lnTo>
                      <a:pt x="1793730" y="100423"/>
                    </a:lnTo>
                    <a:lnTo>
                      <a:pt x="1724025" y="100423"/>
                    </a:lnTo>
                    <a:close/>
                    <a:moveTo>
                      <a:pt x="1571625" y="429"/>
                    </a:moveTo>
                    <a:lnTo>
                      <a:pt x="1612048" y="429"/>
                    </a:lnTo>
                    <a:cubicBezTo>
                      <a:pt x="1621861" y="519"/>
                      <a:pt x="1630624" y="2733"/>
                      <a:pt x="1638339" y="7071"/>
                    </a:cubicBezTo>
                    <a:cubicBezTo>
                      <a:pt x="1646052" y="11409"/>
                      <a:pt x="1652146" y="17327"/>
                      <a:pt x="1656621" y="24824"/>
                    </a:cubicBezTo>
                    <a:cubicBezTo>
                      <a:pt x="1661096" y="32322"/>
                      <a:pt x="1663381" y="40856"/>
                      <a:pt x="1663475" y="50426"/>
                    </a:cubicBezTo>
                    <a:cubicBezTo>
                      <a:pt x="1663381" y="59996"/>
                      <a:pt x="1661080" y="68530"/>
                      <a:pt x="1656573" y="76028"/>
                    </a:cubicBezTo>
                    <a:cubicBezTo>
                      <a:pt x="1652067" y="83525"/>
                      <a:pt x="1645925" y="89443"/>
                      <a:pt x="1638148" y="93781"/>
                    </a:cubicBezTo>
                    <a:cubicBezTo>
                      <a:pt x="1630370" y="98118"/>
                      <a:pt x="1621527" y="100333"/>
                      <a:pt x="1611619" y="100423"/>
                    </a:cubicBezTo>
                    <a:lnTo>
                      <a:pt x="1571625" y="100423"/>
                    </a:lnTo>
                    <a:close/>
                    <a:moveTo>
                      <a:pt x="1495425" y="429"/>
                    </a:moveTo>
                    <a:lnTo>
                      <a:pt x="1506837" y="429"/>
                    </a:lnTo>
                    <a:lnTo>
                      <a:pt x="1506837" y="100423"/>
                    </a:lnTo>
                    <a:lnTo>
                      <a:pt x="1495425" y="100423"/>
                    </a:lnTo>
                    <a:close/>
                    <a:moveTo>
                      <a:pt x="1381125" y="429"/>
                    </a:moveTo>
                    <a:lnTo>
                      <a:pt x="1392537" y="429"/>
                    </a:lnTo>
                    <a:lnTo>
                      <a:pt x="1392537" y="89868"/>
                    </a:lnTo>
                    <a:lnTo>
                      <a:pt x="1436399" y="89868"/>
                    </a:lnTo>
                    <a:lnTo>
                      <a:pt x="1436399" y="100423"/>
                    </a:lnTo>
                    <a:lnTo>
                      <a:pt x="1381125" y="100423"/>
                    </a:lnTo>
                    <a:close/>
                    <a:moveTo>
                      <a:pt x="1057275" y="429"/>
                    </a:moveTo>
                    <a:lnTo>
                      <a:pt x="1125122" y="429"/>
                    </a:lnTo>
                    <a:lnTo>
                      <a:pt x="1125122" y="10984"/>
                    </a:lnTo>
                    <a:lnTo>
                      <a:pt x="1068687" y="10984"/>
                    </a:lnTo>
                    <a:lnTo>
                      <a:pt x="1068687" y="44577"/>
                    </a:lnTo>
                    <a:lnTo>
                      <a:pt x="1119121" y="44577"/>
                    </a:lnTo>
                    <a:lnTo>
                      <a:pt x="1119121" y="54989"/>
                    </a:lnTo>
                    <a:lnTo>
                      <a:pt x="1068687" y="54989"/>
                    </a:lnTo>
                    <a:lnTo>
                      <a:pt x="1068687" y="89868"/>
                    </a:lnTo>
                    <a:lnTo>
                      <a:pt x="1126980" y="89868"/>
                    </a:lnTo>
                    <a:lnTo>
                      <a:pt x="1126980" y="100423"/>
                    </a:lnTo>
                    <a:lnTo>
                      <a:pt x="1057275" y="100423"/>
                    </a:lnTo>
                    <a:close/>
                    <a:moveTo>
                      <a:pt x="923925" y="429"/>
                    </a:moveTo>
                    <a:lnTo>
                      <a:pt x="991772" y="429"/>
                    </a:lnTo>
                    <a:lnTo>
                      <a:pt x="991772" y="10984"/>
                    </a:lnTo>
                    <a:lnTo>
                      <a:pt x="935337" y="10984"/>
                    </a:lnTo>
                    <a:lnTo>
                      <a:pt x="935337" y="44577"/>
                    </a:lnTo>
                    <a:lnTo>
                      <a:pt x="985771" y="44577"/>
                    </a:lnTo>
                    <a:lnTo>
                      <a:pt x="985771" y="54989"/>
                    </a:lnTo>
                    <a:lnTo>
                      <a:pt x="935337" y="54989"/>
                    </a:lnTo>
                    <a:lnTo>
                      <a:pt x="935337" y="89868"/>
                    </a:lnTo>
                    <a:lnTo>
                      <a:pt x="993630" y="89868"/>
                    </a:lnTo>
                    <a:lnTo>
                      <a:pt x="993630" y="100423"/>
                    </a:lnTo>
                    <a:lnTo>
                      <a:pt x="923925" y="100423"/>
                    </a:lnTo>
                    <a:close/>
                    <a:moveTo>
                      <a:pt x="781050" y="429"/>
                    </a:moveTo>
                    <a:lnTo>
                      <a:pt x="819045" y="429"/>
                    </a:lnTo>
                    <a:cubicBezTo>
                      <a:pt x="831630" y="496"/>
                      <a:pt x="841327" y="3429"/>
                      <a:pt x="848137" y="9226"/>
                    </a:cubicBezTo>
                    <a:cubicBezTo>
                      <a:pt x="854946" y="15023"/>
                      <a:pt x="858391" y="23279"/>
                      <a:pt x="858470" y="33995"/>
                    </a:cubicBezTo>
                    <a:cubicBezTo>
                      <a:pt x="858432" y="42246"/>
                      <a:pt x="856476" y="49111"/>
                      <a:pt x="852601" y="54590"/>
                    </a:cubicBezTo>
                    <a:cubicBezTo>
                      <a:pt x="848727" y="60069"/>
                      <a:pt x="843163" y="63966"/>
                      <a:pt x="835910" y="66280"/>
                    </a:cubicBezTo>
                    <a:lnTo>
                      <a:pt x="859470" y="100423"/>
                    </a:lnTo>
                    <a:lnTo>
                      <a:pt x="846486" y="100423"/>
                    </a:lnTo>
                    <a:lnTo>
                      <a:pt x="825477" y="68420"/>
                    </a:lnTo>
                    <a:cubicBezTo>
                      <a:pt x="823476" y="68586"/>
                      <a:pt x="821332" y="68681"/>
                      <a:pt x="819045" y="68705"/>
                    </a:cubicBezTo>
                    <a:lnTo>
                      <a:pt x="792462" y="68705"/>
                    </a:lnTo>
                    <a:lnTo>
                      <a:pt x="792462" y="100423"/>
                    </a:lnTo>
                    <a:lnTo>
                      <a:pt x="781050" y="100423"/>
                    </a:lnTo>
                    <a:close/>
                    <a:moveTo>
                      <a:pt x="666750" y="429"/>
                    </a:moveTo>
                    <a:lnTo>
                      <a:pt x="730311" y="429"/>
                    </a:lnTo>
                    <a:lnTo>
                      <a:pt x="730311" y="10984"/>
                    </a:lnTo>
                    <a:lnTo>
                      <a:pt x="678162" y="10984"/>
                    </a:lnTo>
                    <a:lnTo>
                      <a:pt x="678162" y="46863"/>
                    </a:lnTo>
                    <a:lnTo>
                      <a:pt x="724882" y="46863"/>
                    </a:lnTo>
                    <a:lnTo>
                      <a:pt x="724882" y="57275"/>
                    </a:lnTo>
                    <a:lnTo>
                      <a:pt x="678162" y="57275"/>
                    </a:lnTo>
                    <a:lnTo>
                      <a:pt x="678162" y="100423"/>
                    </a:lnTo>
                    <a:lnTo>
                      <a:pt x="666750" y="100423"/>
                    </a:lnTo>
                    <a:close/>
                    <a:moveTo>
                      <a:pt x="466725" y="429"/>
                    </a:moveTo>
                    <a:lnTo>
                      <a:pt x="534572" y="429"/>
                    </a:lnTo>
                    <a:lnTo>
                      <a:pt x="534572" y="10984"/>
                    </a:lnTo>
                    <a:lnTo>
                      <a:pt x="478137" y="10984"/>
                    </a:lnTo>
                    <a:lnTo>
                      <a:pt x="478137" y="44577"/>
                    </a:lnTo>
                    <a:lnTo>
                      <a:pt x="528572" y="44577"/>
                    </a:lnTo>
                    <a:lnTo>
                      <a:pt x="528572" y="54989"/>
                    </a:lnTo>
                    <a:lnTo>
                      <a:pt x="478137" y="54989"/>
                    </a:lnTo>
                    <a:lnTo>
                      <a:pt x="478137" y="89868"/>
                    </a:lnTo>
                    <a:lnTo>
                      <a:pt x="536430" y="89868"/>
                    </a:lnTo>
                    <a:lnTo>
                      <a:pt x="536430" y="100423"/>
                    </a:lnTo>
                    <a:lnTo>
                      <a:pt x="466725" y="100423"/>
                    </a:lnTo>
                    <a:close/>
                    <a:moveTo>
                      <a:pt x="323850" y="429"/>
                    </a:moveTo>
                    <a:lnTo>
                      <a:pt x="361845" y="429"/>
                    </a:lnTo>
                    <a:cubicBezTo>
                      <a:pt x="374430" y="496"/>
                      <a:pt x="384127" y="3429"/>
                      <a:pt x="390937" y="9226"/>
                    </a:cubicBezTo>
                    <a:cubicBezTo>
                      <a:pt x="397746" y="15023"/>
                      <a:pt x="401191" y="23279"/>
                      <a:pt x="401270" y="33995"/>
                    </a:cubicBezTo>
                    <a:cubicBezTo>
                      <a:pt x="401232" y="42246"/>
                      <a:pt x="399275" y="49111"/>
                      <a:pt x="395401" y="54590"/>
                    </a:cubicBezTo>
                    <a:cubicBezTo>
                      <a:pt x="391527" y="60069"/>
                      <a:pt x="385963" y="63966"/>
                      <a:pt x="378710" y="66280"/>
                    </a:cubicBezTo>
                    <a:lnTo>
                      <a:pt x="402270" y="100423"/>
                    </a:lnTo>
                    <a:lnTo>
                      <a:pt x="389286" y="100423"/>
                    </a:lnTo>
                    <a:lnTo>
                      <a:pt x="368277" y="68420"/>
                    </a:lnTo>
                    <a:cubicBezTo>
                      <a:pt x="366276" y="68586"/>
                      <a:pt x="364132" y="68681"/>
                      <a:pt x="361845" y="68705"/>
                    </a:cubicBezTo>
                    <a:lnTo>
                      <a:pt x="335262" y="68705"/>
                    </a:lnTo>
                    <a:lnTo>
                      <a:pt x="335262" y="100423"/>
                    </a:lnTo>
                    <a:lnTo>
                      <a:pt x="323850" y="100423"/>
                    </a:lnTo>
                    <a:close/>
                    <a:moveTo>
                      <a:pt x="0" y="429"/>
                    </a:moveTo>
                    <a:lnTo>
                      <a:pt x="14130" y="429"/>
                    </a:lnTo>
                    <a:lnTo>
                      <a:pt x="50747" y="72991"/>
                    </a:lnTo>
                    <a:lnTo>
                      <a:pt x="87221" y="429"/>
                    </a:lnTo>
                    <a:lnTo>
                      <a:pt x="101137" y="429"/>
                    </a:lnTo>
                    <a:lnTo>
                      <a:pt x="101137" y="100423"/>
                    </a:lnTo>
                    <a:lnTo>
                      <a:pt x="90653" y="100423"/>
                    </a:lnTo>
                    <a:lnTo>
                      <a:pt x="90510" y="17270"/>
                    </a:lnTo>
                    <a:lnTo>
                      <a:pt x="54037" y="89851"/>
                    </a:lnTo>
                    <a:lnTo>
                      <a:pt x="47171" y="89851"/>
                    </a:lnTo>
                    <a:lnTo>
                      <a:pt x="10840" y="17270"/>
                    </a:lnTo>
                    <a:lnTo>
                      <a:pt x="10840" y="100423"/>
                    </a:lnTo>
                    <a:lnTo>
                      <a:pt x="0" y="100423"/>
                    </a:lnTo>
                    <a:close/>
                    <a:moveTo>
                      <a:pt x="214446" y="143"/>
                    </a:moveTo>
                    <a:cubicBezTo>
                      <a:pt x="224269" y="242"/>
                      <a:pt x="233107" y="2502"/>
                      <a:pt x="240958" y="6923"/>
                    </a:cubicBezTo>
                    <a:cubicBezTo>
                      <a:pt x="248809" y="11344"/>
                      <a:pt x="255041" y="17328"/>
                      <a:pt x="259653" y="24877"/>
                    </a:cubicBezTo>
                    <a:cubicBezTo>
                      <a:pt x="264265" y="32426"/>
                      <a:pt x="266624" y="40942"/>
                      <a:pt x="266729" y="50426"/>
                    </a:cubicBezTo>
                    <a:cubicBezTo>
                      <a:pt x="266624" y="59911"/>
                      <a:pt x="264265" y="68440"/>
                      <a:pt x="259653" y="76012"/>
                    </a:cubicBezTo>
                    <a:cubicBezTo>
                      <a:pt x="255041" y="83583"/>
                      <a:pt x="248809" y="89591"/>
                      <a:pt x="240958" y="94035"/>
                    </a:cubicBezTo>
                    <a:cubicBezTo>
                      <a:pt x="233107" y="98478"/>
                      <a:pt x="224269" y="100751"/>
                      <a:pt x="214446" y="100852"/>
                    </a:cubicBezTo>
                    <a:cubicBezTo>
                      <a:pt x="204576" y="100751"/>
                      <a:pt x="195705" y="98478"/>
                      <a:pt x="187834" y="94035"/>
                    </a:cubicBezTo>
                    <a:cubicBezTo>
                      <a:pt x="179962" y="89591"/>
                      <a:pt x="173718" y="83583"/>
                      <a:pt x="169102" y="76012"/>
                    </a:cubicBezTo>
                    <a:cubicBezTo>
                      <a:pt x="164485" y="68440"/>
                      <a:pt x="162125" y="59911"/>
                      <a:pt x="162020" y="50426"/>
                    </a:cubicBezTo>
                    <a:cubicBezTo>
                      <a:pt x="162125" y="40942"/>
                      <a:pt x="164485" y="32426"/>
                      <a:pt x="169102" y="24877"/>
                    </a:cubicBezTo>
                    <a:cubicBezTo>
                      <a:pt x="173718" y="17328"/>
                      <a:pt x="179962" y="11344"/>
                      <a:pt x="187834" y="6923"/>
                    </a:cubicBezTo>
                    <a:cubicBezTo>
                      <a:pt x="195705" y="2502"/>
                      <a:pt x="204576" y="242"/>
                      <a:pt x="214446" y="143"/>
                    </a:cubicBezTo>
                    <a:close/>
                    <a:moveTo>
                      <a:pt x="1887084" y="0"/>
                    </a:moveTo>
                    <a:cubicBezTo>
                      <a:pt x="1892953" y="39"/>
                      <a:pt x="1898651" y="889"/>
                      <a:pt x="1904179" y="2550"/>
                    </a:cubicBezTo>
                    <a:cubicBezTo>
                      <a:pt x="1909706" y="4211"/>
                      <a:pt x="1914579" y="6452"/>
                      <a:pt x="1918797" y="9272"/>
                    </a:cubicBezTo>
                    <a:lnTo>
                      <a:pt x="1913946" y="19415"/>
                    </a:lnTo>
                    <a:cubicBezTo>
                      <a:pt x="1909362" y="16506"/>
                      <a:pt x="1904642" y="14392"/>
                      <a:pt x="1899786" y="13073"/>
                    </a:cubicBezTo>
                    <a:cubicBezTo>
                      <a:pt x="1894930" y="11755"/>
                      <a:pt x="1890458" y="11106"/>
                      <a:pt x="1886369" y="11126"/>
                    </a:cubicBezTo>
                    <a:cubicBezTo>
                      <a:pt x="1879853" y="11162"/>
                      <a:pt x="1874696" y="12377"/>
                      <a:pt x="1870897" y="14771"/>
                    </a:cubicBezTo>
                    <a:cubicBezTo>
                      <a:pt x="1867097" y="17164"/>
                      <a:pt x="1865155" y="20523"/>
                      <a:pt x="1865072" y="24845"/>
                    </a:cubicBezTo>
                    <a:cubicBezTo>
                      <a:pt x="1865222" y="29928"/>
                      <a:pt x="1867173" y="33785"/>
                      <a:pt x="1870925" y="36416"/>
                    </a:cubicBezTo>
                    <a:cubicBezTo>
                      <a:pt x="1874677" y="39048"/>
                      <a:pt x="1879328" y="41169"/>
                      <a:pt x="1884878" y="42781"/>
                    </a:cubicBezTo>
                    <a:cubicBezTo>
                      <a:pt x="1890428" y="44393"/>
                      <a:pt x="1895975" y="46210"/>
                      <a:pt x="1901519" y="48233"/>
                    </a:cubicBezTo>
                    <a:cubicBezTo>
                      <a:pt x="1907063" y="50256"/>
                      <a:pt x="1911703" y="53201"/>
                      <a:pt x="1915437" y="57067"/>
                    </a:cubicBezTo>
                    <a:cubicBezTo>
                      <a:pt x="1919172" y="60933"/>
                      <a:pt x="1921100" y="66437"/>
                      <a:pt x="1921222" y="73577"/>
                    </a:cubicBezTo>
                    <a:cubicBezTo>
                      <a:pt x="1921056" y="81966"/>
                      <a:pt x="1917713" y="88584"/>
                      <a:pt x="1911193" y="93431"/>
                    </a:cubicBezTo>
                    <a:cubicBezTo>
                      <a:pt x="1904672" y="98278"/>
                      <a:pt x="1895969" y="100752"/>
                      <a:pt x="1885083" y="100852"/>
                    </a:cubicBezTo>
                    <a:cubicBezTo>
                      <a:pt x="1877698" y="100778"/>
                      <a:pt x="1870674" y="99357"/>
                      <a:pt x="1864009" y="96589"/>
                    </a:cubicBezTo>
                    <a:cubicBezTo>
                      <a:pt x="1857345" y="93822"/>
                      <a:pt x="1851609" y="90153"/>
                      <a:pt x="1846802" y="85581"/>
                    </a:cubicBezTo>
                    <a:lnTo>
                      <a:pt x="1851945" y="75721"/>
                    </a:lnTo>
                    <a:cubicBezTo>
                      <a:pt x="1856684" y="80181"/>
                      <a:pt x="1861979" y="83622"/>
                      <a:pt x="1867829" y="86046"/>
                    </a:cubicBezTo>
                    <a:cubicBezTo>
                      <a:pt x="1873679" y="88469"/>
                      <a:pt x="1879479" y="89696"/>
                      <a:pt x="1885226" y="89726"/>
                    </a:cubicBezTo>
                    <a:cubicBezTo>
                      <a:pt x="1892518" y="89684"/>
                      <a:pt x="1898229" y="88302"/>
                      <a:pt x="1902360" y="85581"/>
                    </a:cubicBezTo>
                    <a:cubicBezTo>
                      <a:pt x="1906490" y="82860"/>
                      <a:pt x="1908592" y="79049"/>
                      <a:pt x="1908667" y="74149"/>
                    </a:cubicBezTo>
                    <a:cubicBezTo>
                      <a:pt x="1908545" y="68925"/>
                      <a:pt x="1906617" y="64973"/>
                      <a:pt x="1902882" y="62292"/>
                    </a:cubicBezTo>
                    <a:cubicBezTo>
                      <a:pt x="1899147" y="59611"/>
                      <a:pt x="1894508" y="57474"/>
                      <a:pt x="1888964" y="55882"/>
                    </a:cubicBezTo>
                    <a:cubicBezTo>
                      <a:pt x="1883419" y="54289"/>
                      <a:pt x="1877873" y="52514"/>
                      <a:pt x="1872323" y="50555"/>
                    </a:cubicBezTo>
                    <a:cubicBezTo>
                      <a:pt x="1866773" y="48597"/>
                      <a:pt x="1862122" y="45728"/>
                      <a:pt x="1858370" y="41950"/>
                    </a:cubicBezTo>
                    <a:cubicBezTo>
                      <a:pt x="1854618" y="38171"/>
                      <a:pt x="1852667" y="32756"/>
                      <a:pt x="1852517" y="25703"/>
                    </a:cubicBezTo>
                    <a:cubicBezTo>
                      <a:pt x="1852662" y="17755"/>
                      <a:pt x="1855833" y="11507"/>
                      <a:pt x="1862029" y="6957"/>
                    </a:cubicBezTo>
                    <a:cubicBezTo>
                      <a:pt x="1868225" y="2408"/>
                      <a:pt x="1876576" y="89"/>
                      <a:pt x="1887084" y="0"/>
                    </a:cubicBezTo>
                    <a:close/>
                    <a:moveTo>
                      <a:pt x="1287009" y="0"/>
                    </a:moveTo>
                    <a:cubicBezTo>
                      <a:pt x="1292879" y="39"/>
                      <a:pt x="1298577" y="889"/>
                      <a:pt x="1304103" y="2550"/>
                    </a:cubicBezTo>
                    <a:cubicBezTo>
                      <a:pt x="1309631" y="4211"/>
                      <a:pt x="1314503" y="6452"/>
                      <a:pt x="1318721" y="9272"/>
                    </a:cubicBezTo>
                    <a:lnTo>
                      <a:pt x="1313871" y="19415"/>
                    </a:lnTo>
                    <a:cubicBezTo>
                      <a:pt x="1309287" y="16506"/>
                      <a:pt x="1304567" y="14392"/>
                      <a:pt x="1299711" y="13073"/>
                    </a:cubicBezTo>
                    <a:cubicBezTo>
                      <a:pt x="1294855" y="11755"/>
                      <a:pt x="1290383" y="11106"/>
                      <a:pt x="1286294" y="11126"/>
                    </a:cubicBezTo>
                    <a:cubicBezTo>
                      <a:pt x="1279779" y="11162"/>
                      <a:pt x="1274621" y="12377"/>
                      <a:pt x="1270821" y="14771"/>
                    </a:cubicBezTo>
                    <a:cubicBezTo>
                      <a:pt x="1267022" y="17164"/>
                      <a:pt x="1265081" y="20523"/>
                      <a:pt x="1264997" y="24845"/>
                    </a:cubicBezTo>
                    <a:cubicBezTo>
                      <a:pt x="1265147" y="29928"/>
                      <a:pt x="1267099" y="33785"/>
                      <a:pt x="1270850" y="36416"/>
                    </a:cubicBezTo>
                    <a:cubicBezTo>
                      <a:pt x="1274602" y="39048"/>
                      <a:pt x="1279253" y="41169"/>
                      <a:pt x="1284803" y="42781"/>
                    </a:cubicBezTo>
                    <a:cubicBezTo>
                      <a:pt x="1290353" y="44393"/>
                      <a:pt x="1295900" y="46210"/>
                      <a:pt x="1301444" y="48233"/>
                    </a:cubicBezTo>
                    <a:cubicBezTo>
                      <a:pt x="1306988" y="50256"/>
                      <a:pt x="1311627" y="53201"/>
                      <a:pt x="1315362" y="57067"/>
                    </a:cubicBezTo>
                    <a:cubicBezTo>
                      <a:pt x="1319097" y="60933"/>
                      <a:pt x="1321025" y="66437"/>
                      <a:pt x="1321147" y="73577"/>
                    </a:cubicBezTo>
                    <a:cubicBezTo>
                      <a:pt x="1320981" y="81966"/>
                      <a:pt x="1317638" y="88584"/>
                      <a:pt x="1311117" y="93431"/>
                    </a:cubicBezTo>
                    <a:cubicBezTo>
                      <a:pt x="1304597" y="98278"/>
                      <a:pt x="1295893" y="100752"/>
                      <a:pt x="1285008" y="100852"/>
                    </a:cubicBezTo>
                    <a:cubicBezTo>
                      <a:pt x="1277623" y="100778"/>
                      <a:pt x="1270599" y="99357"/>
                      <a:pt x="1263934" y="96589"/>
                    </a:cubicBezTo>
                    <a:cubicBezTo>
                      <a:pt x="1257270" y="93822"/>
                      <a:pt x="1251534" y="90153"/>
                      <a:pt x="1246727" y="85581"/>
                    </a:cubicBezTo>
                    <a:lnTo>
                      <a:pt x="1251871" y="75721"/>
                    </a:lnTo>
                    <a:cubicBezTo>
                      <a:pt x="1256609" y="80181"/>
                      <a:pt x="1261903" y="83622"/>
                      <a:pt x="1267754" y="86046"/>
                    </a:cubicBezTo>
                    <a:cubicBezTo>
                      <a:pt x="1273605" y="88469"/>
                      <a:pt x="1279404" y="89696"/>
                      <a:pt x="1285151" y="89726"/>
                    </a:cubicBezTo>
                    <a:cubicBezTo>
                      <a:pt x="1292443" y="89684"/>
                      <a:pt x="1298155" y="88302"/>
                      <a:pt x="1302285" y="85581"/>
                    </a:cubicBezTo>
                    <a:cubicBezTo>
                      <a:pt x="1306415" y="82860"/>
                      <a:pt x="1308517" y="79049"/>
                      <a:pt x="1308592" y="74149"/>
                    </a:cubicBezTo>
                    <a:cubicBezTo>
                      <a:pt x="1308470" y="68925"/>
                      <a:pt x="1306542" y="64973"/>
                      <a:pt x="1302807" y="62292"/>
                    </a:cubicBezTo>
                    <a:cubicBezTo>
                      <a:pt x="1299072" y="59611"/>
                      <a:pt x="1294433" y="57474"/>
                      <a:pt x="1288889" y="55882"/>
                    </a:cubicBezTo>
                    <a:cubicBezTo>
                      <a:pt x="1283345" y="54289"/>
                      <a:pt x="1277797" y="52514"/>
                      <a:pt x="1272248" y="50555"/>
                    </a:cubicBezTo>
                    <a:cubicBezTo>
                      <a:pt x="1266698" y="48597"/>
                      <a:pt x="1262047" y="45728"/>
                      <a:pt x="1258295" y="41950"/>
                    </a:cubicBezTo>
                    <a:cubicBezTo>
                      <a:pt x="1254543" y="38171"/>
                      <a:pt x="1252592" y="32756"/>
                      <a:pt x="1252442" y="25703"/>
                    </a:cubicBezTo>
                    <a:cubicBezTo>
                      <a:pt x="1252587" y="17755"/>
                      <a:pt x="1255757" y="11507"/>
                      <a:pt x="1261953" y="6957"/>
                    </a:cubicBezTo>
                    <a:cubicBezTo>
                      <a:pt x="1268149" y="2408"/>
                      <a:pt x="1276501" y="89"/>
                      <a:pt x="1287009" y="0"/>
                    </a:cubicBezTo>
                    <a:close/>
                  </a:path>
                </a:pathLst>
              </a:custGeom>
              <a:solidFill>
                <a:srgbClr val="C4C5C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7">
                <a:extLst>
                  <a:ext uri="{FF2B5EF4-FFF2-40B4-BE49-F238E27FC236}">
                    <a16:creationId xmlns:a16="http://schemas.microsoft.com/office/drawing/2014/main" id="{00526781-FBC9-46E1-B021-719B6EDF6405}"/>
                  </a:ext>
                </a:extLst>
              </p:cNvPr>
              <p:cNvSpPr/>
              <p:nvPr/>
            </p:nvSpPr>
            <p:spPr>
              <a:xfrm>
                <a:off x="8083550" y="5731848"/>
                <a:ext cx="2120900" cy="308552"/>
              </a:xfrm>
              <a:custGeom>
                <a:avLst/>
                <a:gdLst/>
                <a:ahLst/>
                <a:cxnLst/>
                <a:rect l="l" t="t" r="r" b="b"/>
                <a:pathLst>
                  <a:path w="2792835" h="406308">
                    <a:moveTo>
                      <a:pt x="1738922" y="101718"/>
                    </a:moveTo>
                    <a:lnTo>
                      <a:pt x="1738922" y="305153"/>
                    </a:lnTo>
                    <a:lnTo>
                      <a:pt x="1777137" y="305153"/>
                    </a:lnTo>
                    <a:cubicBezTo>
                      <a:pt x="1809357" y="305153"/>
                      <a:pt x="1834645" y="296348"/>
                      <a:pt x="1853003" y="278740"/>
                    </a:cubicBezTo>
                    <a:cubicBezTo>
                      <a:pt x="1871361" y="261131"/>
                      <a:pt x="1880540" y="236217"/>
                      <a:pt x="1880540" y="203997"/>
                    </a:cubicBezTo>
                    <a:cubicBezTo>
                      <a:pt x="1880540" y="171402"/>
                      <a:pt x="1871361" y="146207"/>
                      <a:pt x="1853003" y="128411"/>
                    </a:cubicBezTo>
                    <a:cubicBezTo>
                      <a:pt x="1834645" y="110616"/>
                      <a:pt x="1809357" y="101718"/>
                      <a:pt x="1777137" y="101718"/>
                    </a:cubicBezTo>
                    <a:close/>
                    <a:moveTo>
                      <a:pt x="2114550" y="6182"/>
                    </a:moveTo>
                    <a:lnTo>
                      <a:pt x="2368001" y="6182"/>
                    </a:lnTo>
                    <a:lnTo>
                      <a:pt x="2368001" y="94412"/>
                    </a:lnTo>
                    <a:lnTo>
                      <a:pt x="2224697" y="94412"/>
                    </a:lnTo>
                    <a:lnTo>
                      <a:pt x="2224697" y="159039"/>
                    </a:lnTo>
                    <a:lnTo>
                      <a:pt x="2351142" y="159039"/>
                    </a:lnTo>
                    <a:lnTo>
                      <a:pt x="2351142" y="242773"/>
                    </a:lnTo>
                    <a:lnTo>
                      <a:pt x="2224697" y="242773"/>
                    </a:lnTo>
                    <a:lnTo>
                      <a:pt x="2224697" y="314144"/>
                    </a:lnTo>
                    <a:lnTo>
                      <a:pt x="2368001" y="314144"/>
                    </a:lnTo>
                    <a:lnTo>
                      <a:pt x="2368001" y="402374"/>
                    </a:lnTo>
                    <a:lnTo>
                      <a:pt x="2114550" y="402374"/>
                    </a:lnTo>
                    <a:close/>
                    <a:moveTo>
                      <a:pt x="1628775" y="6182"/>
                    </a:moveTo>
                    <a:lnTo>
                      <a:pt x="1785566" y="6182"/>
                    </a:lnTo>
                    <a:cubicBezTo>
                      <a:pt x="1827153" y="6182"/>
                      <a:pt x="1863587" y="14518"/>
                      <a:pt x="1894870" y="31190"/>
                    </a:cubicBezTo>
                    <a:cubicBezTo>
                      <a:pt x="1926154" y="47862"/>
                      <a:pt x="1950225" y="71184"/>
                      <a:pt x="1967084" y="101156"/>
                    </a:cubicBezTo>
                    <a:cubicBezTo>
                      <a:pt x="1983944" y="131128"/>
                      <a:pt x="1992373" y="165408"/>
                      <a:pt x="1992373" y="203997"/>
                    </a:cubicBezTo>
                    <a:cubicBezTo>
                      <a:pt x="1992373" y="242211"/>
                      <a:pt x="1983850" y="276305"/>
                      <a:pt x="1966803" y="306276"/>
                    </a:cubicBezTo>
                    <a:cubicBezTo>
                      <a:pt x="1949756" y="336249"/>
                      <a:pt x="1925592" y="359758"/>
                      <a:pt x="1894308" y="376804"/>
                    </a:cubicBezTo>
                    <a:cubicBezTo>
                      <a:pt x="1863025" y="393851"/>
                      <a:pt x="1826778" y="402374"/>
                      <a:pt x="1785566" y="402374"/>
                    </a:cubicBezTo>
                    <a:lnTo>
                      <a:pt x="1628775" y="402374"/>
                    </a:lnTo>
                    <a:close/>
                    <a:moveTo>
                      <a:pt x="1381125" y="6182"/>
                    </a:moveTo>
                    <a:lnTo>
                      <a:pt x="1491272" y="6182"/>
                    </a:lnTo>
                    <a:lnTo>
                      <a:pt x="1491272" y="402374"/>
                    </a:lnTo>
                    <a:lnTo>
                      <a:pt x="1381125" y="402374"/>
                    </a:lnTo>
                    <a:close/>
                    <a:moveTo>
                      <a:pt x="1028700" y="6182"/>
                    </a:moveTo>
                    <a:lnTo>
                      <a:pt x="1138847" y="6182"/>
                    </a:lnTo>
                    <a:lnTo>
                      <a:pt x="1138847" y="318078"/>
                    </a:lnTo>
                    <a:lnTo>
                      <a:pt x="1261920" y="318078"/>
                    </a:lnTo>
                    <a:lnTo>
                      <a:pt x="1261920" y="402374"/>
                    </a:lnTo>
                    <a:lnTo>
                      <a:pt x="1028700" y="402374"/>
                    </a:lnTo>
                    <a:close/>
                    <a:moveTo>
                      <a:pt x="0" y="6182"/>
                    </a:moveTo>
                    <a:lnTo>
                      <a:pt x="133188" y="6182"/>
                    </a:lnTo>
                    <a:lnTo>
                      <a:pt x="232658" y="263566"/>
                    </a:lnTo>
                    <a:lnTo>
                      <a:pt x="329880" y="6182"/>
                    </a:lnTo>
                    <a:lnTo>
                      <a:pt x="462506" y="6182"/>
                    </a:lnTo>
                    <a:lnTo>
                      <a:pt x="462506" y="402374"/>
                    </a:lnTo>
                    <a:lnTo>
                      <a:pt x="352359" y="402374"/>
                    </a:lnTo>
                    <a:lnTo>
                      <a:pt x="352359" y="183766"/>
                    </a:lnTo>
                    <a:lnTo>
                      <a:pt x="277616" y="402374"/>
                    </a:lnTo>
                    <a:lnTo>
                      <a:pt x="185452" y="402374"/>
                    </a:lnTo>
                    <a:lnTo>
                      <a:pt x="110147" y="182080"/>
                    </a:lnTo>
                    <a:lnTo>
                      <a:pt x="110147" y="402374"/>
                    </a:lnTo>
                    <a:lnTo>
                      <a:pt x="0" y="402374"/>
                    </a:lnTo>
                    <a:close/>
                    <a:moveTo>
                      <a:pt x="2633234" y="0"/>
                    </a:moveTo>
                    <a:cubicBezTo>
                      <a:pt x="2679316" y="0"/>
                      <a:pt x="2716125" y="10771"/>
                      <a:pt x="2743662" y="32314"/>
                    </a:cubicBezTo>
                    <a:cubicBezTo>
                      <a:pt x="2771199" y="53856"/>
                      <a:pt x="2785904" y="84109"/>
                      <a:pt x="2787777" y="123073"/>
                    </a:cubicBezTo>
                    <a:lnTo>
                      <a:pt x="2668077" y="123073"/>
                    </a:lnTo>
                    <a:cubicBezTo>
                      <a:pt x="2667702" y="111084"/>
                      <a:pt x="2664049" y="102092"/>
                      <a:pt x="2657118" y="96098"/>
                    </a:cubicBezTo>
                    <a:cubicBezTo>
                      <a:pt x="2650187" y="90103"/>
                      <a:pt x="2641289" y="87106"/>
                      <a:pt x="2630424" y="87106"/>
                    </a:cubicBezTo>
                    <a:cubicBezTo>
                      <a:pt x="2622182" y="87106"/>
                      <a:pt x="2615438" y="89541"/>
                      <a:pt x="2610193" y="94412"/>
                    </a:cubicBezTo>
                    <a:cubicBezTo>
                      <a:pt x="2604948" y="99282"/>
                      <a:pt x="2602325" y="106213"/>
                      <a:pt x="2602325" y="115205"/>
                    </a:cubicBezTo>
                    <a:cubicBezTo>
                      <a:pt x="2602325" y="122698"/>
                      <a:pt x="2605229" y="129161"/>
                      <a:pt x="2611036" y="134593"/>
                    </a:cubicBezTo>
                    <a:cubicBezTo>
                      <a:pt x="2616843" y="140026"/>
                      <a:pt x="2624055" y="144709"/>
                      <a:pt x="2632672" y="148643"/>
                    </a:cubicBezTo>
                    <a:cubicBezTo>
                      <a:pt x="2641289" y="152576"/>
                      <a:pt x="2654027" y="157540"/>
                      <a:pt x="2670886" y="163535"/>
                    </a:cubicBezTo>
                    <a:cubicBezTo>
                      <a:pt x="2695988" y="172152"/>
                      <a:pt x="2716687" y="180675"/>
                      <a:pt x="2732985" y="189105"/>
                    </a:cubicBezTo>
                    <a:cubicBezTo>
                      <a:pt x="2749282" y="197534"/>
                      <a:pt x="2763331" y="209336"/>
                      <a:pt x="2775133" y="224509"/>
                    </a:cubicBezTo>
                    <a:cubicBezTo>
                      <a:pt x="2786934" y="239682"/>
                      <a:pt x="2792835" y="258883"/>
                      <a:pt x="2792835" y="282112"/>
                    </a:cubicBezTo>
                    <a:cubicBezTo>
                      <a:pt x="2792835" y="305715"/>
                      <a:pt x="2786934" y="326882"/>
                      <a:pt x="2775133" y="345615"/>
                    </a:cubicBezTo>
                    <a:cubicBezTo>
                      <a:pt x="2763331" y="364347"/>
                      <a:pt x="2746285" y="379146"/>
                      <a:pt x="2723993" y="390011"/>
                    </a:cubicBezTo>
                    <a:cubicBezTo>
                      <a:pt x="2701701" y="400875"/>
                      <a:pt x="2675382" y="406308"/>
                      <a:pt x="2645035" y="406308"/>
                    </a:cubicBezTo>
                    <a:cubicBezTo>
                      <a:pt x="2598953" y="406308"/>
                      <a:pt x="2561114" y="395349"/>
                      <a:pt x="2531517" y="373433"/>
                    </a:cubicBezTo>
                    <a:cubicBezTo>
                      <a:pt x="2501919" y="351515"/>
                      <a:pt x="2485997" y="320139"/>
                      <a:pt x="2483749" y="279302"/>
                    </a:cubicBezTo>
                    <a:lnTo>
                      <a:pt x="2601201" y="279302"/>
                    </a:lnTo>
                    <a:cubicBezTo>
                      <a:pt x="2602325" y="293164"/>
                      <a:pt x="2606447" y="303279"/>
                      <a:pt x="2613565" y="309648"/>
                    </a:cubicBezTo>
                    <a:cubicBezTo>
                      <a:pt x="2620683" y="316017"/>
                      <a:pt x="2629862" y="319202"/>
                      <a:pt x="2641102" y="319202"/>
                    </a:cubicBezTo>
                    <a:cubicBezTo>
                      <a:pt x="2651217" y="319202"/>
                      <a:pt x="2659553" y="316673"/>
                      <a:pt x="2666109" y="311615"/>
                    </a:cubicBezTo>
                    <a:cubicBezTo>
                      <a:pt x="2672666" y="306558"/>
                      <a:pt x="2675944" y="299533"/>
                      <a:pt x="2675944" y="290541"/>
                    </a:cubicBezTo>
                    <a:cubicBezTo>
                      <a:pt x="2675944" y="278927"/>
                      <a:pt x="2670512" y="269935"/>
                      <a:pt x="2659647" y="263566"/>
                    </a:cubicBezTo>
                    <a:cubicBezTo>
                      <a:pt x="2648782" y="257197"/>
                      <a:pt x="2631173" y="250079"/>
                      <a:pt x="2606821" y="242211"/>
                    </a:cubicBezTo>
                    <a:cubicBezTo>
                      <a:pt x="2580970" y="233594"/>
                      <a:pt x="2560084" y="225258"/>
                      <a:pt x="2544161" y="217203"/>
                    </a:cubicBezTo>
                    <a:cubicBezTo>
                      <a:pt x="2528239" y="209148"/>
                      <a:pt x="2514376" y="197347"/>
                      <a:pt x="2502575" y="181799"/>
                    </a:cubicBezTo>
                    <a:cubicBezTo>
                      <a:pt x="2490773" y="166251"/>
                      <a:pt x="2484873" y="145926"/>
                      <a:pt x="2484873" y="120825"/>
                    </a:cubicBezTo>
                    <a:cubicBezTo>
                      <a:pt x="2484873" y="95349"/>
                      <a:pt x="2491242" y="73525"/>
                      <a:pt x="2503980" y="55355"/>
                    </a:cubicBezTo>
                    <a:cubicBezTo>
                      <a:pt x="2516718" y="37184"/>
                      <a:pt x="2534327" y="23416"/>
                      <a:pt x="2556805" y="14050"/>
                    </a:cubicBezTo>
                    <a:cubicBezTo>
                      <a:pt x="2579285" y="4683"/>
                      <a:pt x="2604761" y="0"/>
                      <a:pt x="2633234" y="0"/>
                    </a:cubicBezTo>
                    <a:close/>
                    <a:moveTo>
                      <a:pt x="737759" y="0"/>
                    </a:moveTo>
                    <a:cubicBezTo>
                      <a:pt x="783841" y="0"/>
                      <a:pt x="820650" y="10771"/>
                      <a:pt x="848187" y="32314"/>
                    </a:cubicBezTo>
                    <a:cubicBezTo>
                      <a:pt x="875724" y="53856"/>
                      <a:pt x="890429" y="84109"/>
                      <a:pt x="892302" y="123073"/>
                    </a:cubicBezTo>
                    <a:lnTo>
                      <a:pt x="772602" y="123073"/>
                    </a:lnTo>
                    <a:cubicBezTo>
                      <a:pt x="772227" y="111084"/>
                      <a:pt x="768574" y="102092"/>
                      <a:pt x="761643" y="96098"/>
                    </a:cubicBezTo>
                    <a:cubicBezTo>
                      <a:pt x="754712" y="90103"/>
                      <a:pt x="745814" y="87106"/>
                      <a:pt x="734949" y="87106"/>
                    </a:cubicBezTo>
                    <a:cubicBezTo>
                      <a:pt x="726707" y="87106"/>
                      <a:pt x="719963" y="89541"/>
                      <a:pt x="714718" y="94412"/>
                    </a:cubicBezTo>
                    <a:cubicBezTo>
                      <a:pt x="709473" y="99282"/>
                      <a:pt x="706851" y="106213"/>
                      <a:pt x="706851" y="115205"/>
                    </a:cubicBezTo>
                    <a:cubicBezTo>
                      <a:pt x="706851" y="122698"/>
                      <a:pt x="709754" y="129161"/>
                      <a:pt x="715561" y="134593"/>
                    </a:cubicBezTo>
                    <a:cubicBezTo>
                      <a:pt x="721368" y="140026"/>
                      <a:pt x="728580" y="144709"/>
                      <a:pt x="737197" y="148643"/>
                    </a:cubicBezTo>
                    <a:cubicBezTo>
                      <a:pt x="745814" y="152576"/>
                      <a:pt x="758552" y="157540"/>
                      <a:pt x="775411" y="163535"/>
                    </a:cubicBezTo>
                    <a:cubicBezTo>
                      <a:pt x="800513" y="172152"/>
                      <a:pt x="821213" y="180675"/>
                      <a:pt x="837510" y="189105"/>
                    </a:cubicBezTo>
                    <a:cubicBezTo>
                      <a:pt x="853807" y="197534"/>
                      <a:pt x="867856" y="209336"/>
                      <a:pt x="879658" y="224509"/>
                    </a:cubicBezTo>
                    <a:cubicBezTo>
                      <a:pt x="891459" y="239682"/>
                      <a:pt x="897360" y="258883"/>
                      <a:pt x="897360" y="282112"/>
                    </a:cubicBezTo>
                    <a:cubicBezTo>
                      <a:pt x="897360" y="305715"/>
                      <a:pt x="891459" y="326882"/>
                      <a:pt x="879658" y="345615"/>
                    </a:cubicBezTo>
                    <a:cubicBezTo>
                      <a:pt x="867856" y="364347"/>
                      <a:pt x="850810" y="379146"/>
                      <a:pt x="828518" y="390011"/>
                    </a:cubicBezTo>
                    <a:cubicBezTo>
                      <a:pt x="806227" y="400875"/>
                      <a:pt x="779907" y="406308"/>
                      <a:pt x="749561" y="406308"/>
                    </a:cubicBezTo>
                    <a:cubicBezTo>
                      <a:pt x="703479" y="406308"/>
                      <a:pt x="665639" y="395349"/>
                      <a:pt x="636042" y="373433"/>
                    </a:cubicBezTo>
                    <a:cubicBezTo>
                      <a:pt x="606444" y="351515"/>
                      <a:pt x="590522" y="320139"/>
                      <a:pt x="588274" y="279302"/>
                    </a:cubicBezTo>
                    <a:lnTo>
                      <a:pt x="705727" y="279302"/>
                    </a:lnTo>
                    <a:cubicBezTo>
                      <a:pt x="706851" y="293164"/>
                      <a:pt x="710972" y="303279"/>
                      <a:pt x="718090" y="309648"/>
                    </a:cubicBezTo>
                    <a:cubicBezTo>
                      <a:pt x="725208" y="316017"/>
                      <a:pt x="734387" y="319202"/>
                      <a:pt x="745627" y="319202"/>
                    </a:cubicBezTo>
                    <a:cubicBezTo>
                      <a:pt x="755742" y="319202"/>
                      <a:pt x="764078" y="316673"/>
                      <a:pt x="770635" y="311615"/>
                    </a:cubicBezTo>
                    <a:cubicBezTo>
                      <a:pt x="777191" y="306558"/>
                      <a:pt x="780469" y="299533"/>
                      <a:pt x="780469" y="290541"/>
                    </a:cubicBezTo>
                    <a:cubicBezTo>
                      <a:pt x="780469" y="278927"/>
                      <a:pt x="775037" y="269935"/>
                      <a:pt x="764172" y="263566"/>
                    </a:cubicBezTo>
                    <a:cubicBezTo>
                      <a:pt x="753307" y="257197"/>
                      <a:pt x="735699" y="250079"/>
                      <a:pt x="711346" y="242211"/>
                    </a:cubicBezTo>
                    <a:cubicBezTo>
                      <a:pt x="685496" y="233594"/>
                      <a:pt x="664609" y="225258"/>
                      <a:pt x="648686" y="217203"/>
                    </a:cubicBezTo>
                    <a:cubicBezTo>
                      <a:pt x="632764" y="209148"/>
                      <a:pt x="618902" y="197347"/>
                      <a:pt x="607100" y="181799"/>
                    </a:cubicBezTo>
                    <a:cubicBezTo>
                      <a:pt x="595299" y="166251"/>
                      <a:pt x="589398" y="145926"/>
                      <a:pt x="589398" y="120825"/>
                    </a:cubicBezTo>
                    <a:cubicBezTo>
                      <a:pt x="589398" y="95349"/>
                      <a:pt x="595767" y="73525"/>
                      <a:pt x="608505" y="55355"/>
                    </a:cubicBezTo>
                    <a:cubicBezTo>
                      <a:pt x="621243" y="37184"/>
                      <a:pt x="638852" y="23416"/>
                      <a:pt x="661331" y="14050"/>
                    </a:cubicBezTo>
                    <a:cubicBezTo>
                      <a:pt x="683810" y="4683"/>
                      <a:pt x="709286" y="0"/>
                      <a:pt x="737759"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8" name="TextBox 7">
            <a:extLst>
              <a:ext uri="{FF2B5EF4-FFF2-40B4-BE49-F238E27FC236}">
                <a16:creationId xmlns:a16="http://schemas.microsoft.com/office/drawing/2014/main" id="{791C4D39-70B5-4DE1-A235-3D9DACFCB32D}"/>
              </a:ext>
            </a:extLst>
          </p:cNvPr>
          <p:cNvSpPr txBox="1"/>
          <p:nvPr userDrawn="1"/>
        </p:nvSpPr>
        <p:spPr>
          <a:xfrm>
            <a:off x="14935200" y="768098"/>
            <a:ext cx="2153438" cy="246221"/>
          </a:xfrm>
          <a:prstGeom prst="rect">
            <a:avLst/>
          </a:prstGeom>
          <a:noFill/>
        </p:spPr>
        <p:txBody>
          <a:bodyPr wrap="square" rtlCol="0">
            <a:spAutoFit/>
          </a:bodyPr>
          <a:lstStyle/>
          <a:p>
            <a:pPr algn="r"/>
            <a:r>
              <a:rPr lang="en-US" altLang="zh-CN" sz="1000" spc="300">
                <a:solidFill>
                  <a:schemeClr val="bg1">
                    <a:lumMod val="65000"/>
                  </a:schemeClr>
                </a:solidFill>
                <a:latin typeface="+mn-lt"/>
              </a:rPr>
              <a:t>PROPOSAL</a:t>
            </a:r>
            <a:endParaRPr lang="en-US" sz="1000" spc="300">
              <a:solidFill>
                <a:schemeClr val="bg1">
                  <a:lumMod val="65000"/>
                </a:schemeClr>
              </a:solidFill>
              <a:latin typeface="+mn-lt"/>
            </a:endParaRPr>
          </a:p>
        </p:txBody>
      </p:sp>
      <p:cxnSp>
        <p:nvCxnSpPr>
          <p:cNvPr id="12" name="直接连接符 2">
            <a:extLst>
              <a:ext uri="{FF2B5EF4-FFF2-40B4-BE49-F238E27FC236}">
                <a16:creationId xmlns:a16="http://schemas.microsoft.com/office/drawing/2014/main" id="{939C7C9E-9374-4810-B137-92C73BD7E42F}"/>
              </a:ext>
            </a:extLst>
          </p:cNvPr>
          <p:cNvCxnSpPr>
            <a:cxnSpLocks/>
          </p:cNvCxnSpPr>
          <p:nvPr userDrawn="1"/>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926714"/>
      </p:ext>
    </p:extLst>
  </p:cSld>
  <p:clrMapOvr>
    <a:masterClrMapping/>
  </p:clrMapOvr>
  <p:extLst>
    <p:ext uri="{DCECCB84-F9BA-43D5-87BE-67443E8EF086}">
      <p15:sldGuideLst xmlns:p15="http://schemas.microsoft.com/office/powerpoint/2012/main">
        <p15:guide id="1" orient="horz" pos="1032">
          <p15:clr>
            <a:srgbClr val="FBAE40"/>
          </p15:clr>
        </p15:guide>
        <p15:guide id="2" orient="horz" pos="2064">
          <p15:clr>
            <a:srgbClr val="FBAE40"/>
          </p15:clr>
        </p15:guide>
        <p15:guide id="3" pos="6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mslides.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A77E51-D341-41D0-90C6-D87567BBBABA}"/>
              </a:ext>
            </a:extLst>
          </p:cNvPr>
          <p:cNvSpPr txBox="1"/>
          <p:nvPr userDrawn="1"/>
        </p:nvSpPr>
        <p:spPr>
          <a:xfrm>
            <a:off x="0" y="11588234"/>
            <a:ext cx="4991100" cy="369332"/>
          </a:xfrm>
          <a:prstGeom prst="rect">
            <a:avLst/>
          </a:prstGeom>
          <a:noFill/>
        </p:spPr>
        <p:txBody>
          <a:bodyPr wrap="square" rtlCol="0">
            <a:spAutoFit/>
          </a:bodyPr>
          <a:lstStyle/>
          <a:p>
            <a:r>
              <a:rPr lang="en-US" altLang="zh-CN" sz="1800">
                <a:solidFill>
                  <a:schemeClr val="bg1">
                    <a:lumMod val="65000"/>
                  </a:schemeClr>
                </a:solidFill>
              </a:rPr>
              <a:t>© mslides 2021. All Right Reserved.</a:t>
            </a:r>
          </a:p>
        </p:txBody>
      </p:sp>
      <p:sp>
        <p:nvSpPr>
          <p:cNvPr id="3" name="TextBox 2">
            <a:extLst>
              <a:ext uri="{FF2B5EF4-FFF2-40B4-BE49-F238E27FC236}">
                <a16:creationId xmlns:a16="http://schemas.microsoft.com/office/drawing/2014/main" id="{574E5D2C-4B78-48A4-BD64-554C2A82DAC1}"/>
              </a:ext>
            </a:extLst>
          </p:cNvPr>
          <p:cNvSpPr txBox="1"/>
          <p:nvPr userDrawn="1"/>
        </p:nvSpPr>
        <p:spPr>
          <a:xfrm>
            <a:off x="0" y="-1670566"/>
            <a:ext cx="4991100" cy="369332"/>
          </a:xfrm>
          <a:prstGeom prst="rect">
            <a:avLst/>
          </a:prstGeom>
          <a:noFill/>
        </p:spPr>
        <p:txBody>
          <a:bodyPr wrap="square" rtlCol="0">
            <a:spAutoFit/>
          </a:bodyPr>
          <a:lstStyle/>
          <a:p>
            <a:pPr algn="l"/>
            <a:r>
              <a:rPr lang="en-US" altLang="zh-CN" sz="1800">
                <a:solidFill>
                  <a:schemeClr val="bg1">
                    <a:lumMod val="65000"/>
                  </a:schemeClr>
                </a:solidFill>
              </a:rPr>
              <a:t>This template is from </a:t>
            </a:r>
            <a:r>
              <a:rPr lang="en-US" altLang="zh-CN" sz="1800">
                <a:hlinkClick r:id="rId23" action="ppaction://hlinkfile"/>
              </a:rPr>
              <a:t>mslides.com</a:t>
            </a:r>
            <a:endParaRPr lang="en-US" altLang="zh-CN" sz="1800"/>
          </a:p>
        </p:txBody>
      </p:sp>
      <p:sp>
        <p:nvSpPr>
          <p:cNvPr id="4" name="TextBox 3">
            <a:extLst>
              <a:ext uri="{FF2B5EF4-FFF2-40B4-BE49-F238E27FC236}">
                <a16:creationId xmlns:a16="http://schemas.microsoft.com/office/drawing/2014/main" id="{31AEBFF8-903B-4818-8A1D-8086FE1112F9}"/>
              </a:ext>
            </a:extLst>
          </p:cNvPr>
          <p:cNvSpPr txBox="1"/>
          <p:nvPr userDrawn="1"/>
        </p:nvSpPr>
        <p:spPr>
          <a:xfrm rot="16200000">
            <a:off x="16248185" y="6774069"/>
            <a:ext cx="6518031" cy="507831"/>
          </a:xfrm>
          <a:prstGeom prst="rect">
            <a:avLst/>
          </a:prstGeom>
          <a:noFill/>
        </p:spPr>
        <p:txBody>
          <a:bodyPr wrap="square" rtlCol="0">
            <a:spAutoFit/>
          </a:bodyPr>
          <a:lstStyle/>
          <a:p>
            <a:r>
              <a:rPr lang="en-US" altLang="zh-CN">
                <a:solidFill>
                  <a:srgbClr val="E6E6E6"/>
                </a:solidFill>
              </a:rPr>
              <a:t>MSLIDES.COM</a:t>
            </a:r>
            <a:endParaRPr lang="en-US">
              <a:solidFill>
                <a:srgbClr val="E6E6E6"/>
              </a:solidFill>
            </a:endParaRPr>
          </a:p>
        </p:txBody>
      </p:sp>
    </p:spTree>
    <p:extLst>
      <p:ext uri="{BB962C8B-B14F-4D97-AF65-F5344CB8AC3E}">
        <p14:creationId xmlns:p14="http://schemas.microsoft.com/office/powerpoint/2010/main" val="864947786"/>
      </p:ext>
    </p:extLst>
  </p:cSld>
  <p:clrMap bg1="lt1" tx1="dk1" bg2="lt2" tx2="dk2" accent1="accent1" accent2="accent2" accent3="accent3" accent4="accent4" accent5="accent5" accent6="accent6" hlink="hlink" folHlink="folHlink"/>
  <p:sldLayoutIdLst>
    <p:sldLayoutId id="2147483667" r:id="rId1"/>
    <p:sldLayoutId id="2147483802" r:id="rId2"/>
    <p:sldLayoutId id="2147483863"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65" r:id="rId2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0" userDrawn="1">
          <p15:clr>
            <a:srgbClr val="F26B43"/>
          </p15:clr>
        </p15:guide>
        <p15:guide id="2" orient="horz" pos="3240" userDrawn="1">
          <p15:clr>
            <a:srgbClr val="F26B43"/>
          </p15:clr>
        </p15:guide>
        <p15:guide id="3" orient="horz" pos="519" userDrawn="1">
          <p15:clr>
            <a:srgbClr val="9FCC3B"/>
          </p15:clr>
        </p15:guide>
        <p15:guide id="4" pos="521" userDrawn="1">
          <p15:clr>
            <a:srgbClr val="9FCC3B"/>
          </p15:clr>
        </p15:guide>
        <p15:guide id="5" orient="horz" pos="5961" userDrawn="1">
          <p15:clr>
            <a:srgbClr val="9FCC3B"/>
          </p15:clr>
        </p15:guide>
        <p15:guide id="6" pos="11000" userDrawn="1">
          <p15:clr>
            <a:srgbClr val="9FCC3B"/>
          </p15:clr>
        </p15:guide>
        <p15:guide id="7" orient="horz" pos="864" userDrawn="1">
          <p15:clr>
            <a:srgbClr val="FDE53C"/>
          </p15:clr>
        </p15:guide>
        <p15:guide id="8" orient="horz" pos="1200" userDrawn="1">
          <p15:clr>
            <a:srgbClr val="FDE53C"/>
          </p15:clr>
        </p15:guide>
        <p15:guide id="9" orient="horz" pos="1536" userDrawn="1">
          <p15:clr>
            <a:srgbClr val="FDE53C"/>
          </p15:clr>
        </p15:guide>
        <p15:guide id="10" orient="horz" pos="1872" userDrawn="1">
          <p15:clr>
            <a:srgbClr val="FDE53C"/>
          </p15:clr>
        </p15:guide>
        <p15:guide id="11" orient="horz" pos="2904" userDrawn="1">
          <p15:clr>
            <a:srgbClr val="FDE53C"/>
          </p15:clr>
        </p15:guide>
        <p15:guide id="12" orient="horz" pos="2568" userDrawn="1">
          <p15:clr>
            <a:srgbClr val="FDE53C"/>
          </p15:clr>
        </p15:guide>
        <p15:guide id="13" orient="horz" pos="2232" userDrawn="1">
          <p15:clr>
            <a:srgbClr val="FDE53C"/>
          </p15:clr>
        </p15:guide>
        <p15:guide id="14" orient="horz" pos="3576" userDrawn="1">
          <p15:clr>
            <a:srgbClr val="FDE53C"/>
          </p15:clr>
        </p15:guide>
        <p15:guide id="15" orient="horz" pos="3936" userDrawn="1">
          <p15:clr>
            <a:srgbClr val="FDE53C"/>
          </p15:clr>
        </p15:guide>
        <p15:guide id="16" orient="horz" pos="5280" userDrawn="1">
          <p15:clr>
            <a:srgbClr val="FDE53C"/>
          </p15:clr>
        </p15:guide>
        <p15:guide id="17" orient="horz" pos="4608" userDrawn="1">
          <p15:clr>
            <a:srgbClr val="FDE53C"/>
          </p15:clr>
        </p15:guide>
        <p15:guide id="18" orient="horz" pos="4944" userDrawn="1">
          <p15:clr>
            <a:srgbClr val="FDE53C"/>
          </p15:clr>
        </p15:guide>
        <p15:guide id="19" orient="horz" pos="4272" userDrawn="1">
          <p15:clr>
            <a:srgbClr val="FDE53C"/>
          </p15:clr>
        </p15:guide>
        <p15:guide id="20" orient="horz" pos="5616" userDrawn="1">
          <p15:clr>
            <a:srgbClr val="FDE53C"/>
          </p15:clr>
        </p15:guide>
        <p15:guide id="21" pos="1176" userDrawn="1">
          <p15:clr>
            <a:srgbClr val="FDE53C"/>
          </p15:clr>
        </p15:guide>
        <p15:guide id="22" pos="1824" userDrawn="1">
          <p15:clr>
            <a:srgbClr val="FDE53C"/>
          </p15:clr>
        </p15:guide>
        <p15:guide id="23" pos="2472" userDrawn="1">
          <p15:clr>
            <a:srgbClr val="FDE53C"/>
          </p15:clr>
        </p15:guide>
        <p15:guide id="24" pos="3144" userDrawn="1">
          <p15:clr>
            <a:srgbClr val="FDE53C"/>
          </p15:clr>
        </p15:guide>
        <p15:guide id="25" pos="3792" userDrawn="1">
          <p15:clr>
            <a:srgbClr val="FDE53C"/>
          </p15:clr>
        </p15:guide>
        <p15:guide id="26" pos="4440" userDrawn="1">
          <p15:clr>
            <a:srgbClr val="FDE53C"/>
          </p15:clr>
        </p15:guide>
        <p15:guide id="27" pos="5112" userDrawn="1">
          <p15:clr>
            <a:srgbClr val="FDE53C"/>
          </p15:clr>
        </p15:guide>
        <p15:guide id="28" pos="6408" userDrawn="1">
          <p15:clr>
            <a:srgbClr val="FDE53C"/>
          </p15:clr>
        </p15:guide>
        <p15:guide id="29" pos="7080" userDrawn="1">
          <p15:clr>
            <a:srgbClr val="FDE53C"/>
          </p15:clr>
        </p15:guide>
        <p15:guide id="30" pos="7728" userDrawn="1">
          <p15:clr>
            <a:srgbClr val="FDE53C"/>
          </p15:clr>
        </p15:guide>
        <p15:guide id="31" pos="8376" userDrawn="1">
          <p15:clr>
            <a:srgbClr val="FDE53C"/>
          </p15:clr>
        </p15:guide>
        <p15:guide id="32" pos="9024" userDrawn="1">
          <p15:clr>
            <a:srgbClr val="FDE53C"/>
          </p15:clr>
        </p15:guide>
        <p15:guide id="34" pos="10344" userDrawn="1">
          <p15:clr>
            <a:srgbClr val="FDE53C"/>
          </p15:clr>
        </p15:guide>
        <p15:guide id="35" pos="9672" userDrawn="1">
          <p15:clr>
            <a:srgbClr val="FDE53C"/>
          </p15:clr>
        </p15:guide>
        <p15:guide id="36" pos="840" userDrawn="1">
          <p15:clr>
            <a:srgbClr val="F26B43"/>
          </p15:clr>
        </p15:guide>
        <p15:guide id="37" pos="10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slides.com" TargetMode="External"/><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8EEE6C-FD82-40D5-A015-FCB31CDE129A}"/>
              </a:ext>
            </a:extLst>
          </p:cNvPr>
          <p:cNvSpPr/>
          <p:nvPr/>
        </p:nvSpPr>
        <p:spPr>
          <a:xfrm>
            <a:off x="7559040" y="3558540"/>
            <a:ext cx="3169920" cy="3169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055244F-87AC-45A0-828B-A1A91A39E5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07680" y="4060990"/>
            <a:ext cx="2072820" cy="2164268"/>
          </a:xfrm>
          <a:prstGeom prst="rect">
            <a:avLst/>
          </a:prstGeom>
        </p:spPr>
      </p:pic>
    </p:spTree>
    <p:extLst>
      <p:ext uri="{BB962C8B-B14F-4D97-AF65-F5344CB8AC3E}">
        <p14:creationId xmlns:p14="http://schemas.microsoft.com/office/powerpoint/2010/main" val="44914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000" fill="hold">
                                          <p:stCondLst>
                                            <p:cond delay="0"/>
                                          </p:stCondLst>
                                        </p:cTn>
                                        <p:tgtEl>
                                          <p:spTgt spid="9"/>
                                        </p:tgtEl>
                                        <p:attrNameLst>
                                          <p:attrName>style.visibility</p:attrName>
                                        </p:attrNameLst>
                                      </p:cBhvr>
                                      <p:to>
                                        <p:strVal val="visible"/>
                                      </p:to>
                                    </p:set>
                                    <p:anim to="" calcmode="lin" valueType="num">
                                      <p:cBhvr>
                                        <p:cTn id="7" dur="1000" fill="hold">
                                          <p:stCondLst>
                                            <p:cond delay="0"/>
                                          </p:stCondLst>
                                        </p:cTn>
                                        <p:tgtEl>
                                          <p:spTgt spid="9"/>
                                        </p:tgtEl>
                                        <p:attrNameLst>
                                          <p:attrName>ppt_h</p:attrName>
                                        </p:attrNameLst>
                                      </p:cBhvr>
                                      <p:tavLst>
                                        <p:tav tm="0" fmla="#ppt_h-#ppt_h*((1.5-1.5*$)^3-(1.5-1.5*$)^2)">
                                          <p:val>
                                            <p:strVal val="0"/>
                                          </p:val>
                                        </p:tav>
                                        <p:tav tm="100000">
                                          <p:val>
                                            <p:strVal val="1"/>
                                          </p:val>
                                        </p:tav>
                                      </p:tavLst>
                                    </p:anim>
                                    <p:anim to="" calcmode="lin" valueType="num">
                                      <p:cBhvr>
                                        <p:cTn id="8" dur="1000" fill="hold">
                                          <p:stCondLst>
                                            <p:cond delay="0"/>
                                          </p:stCondLst>
                                        </p:cTn>
                                        <p:tgtEl>
                                          <p:spTgt spid="9"/>
                                        </p:tgtEl>
                                        <p:attrNameLst>
                                          <p:attrName>ppt_w</p:attrName>
                                        </p:attrNameLst>
                                      </p:cBhvr>
                                      <p:tavLst>
                                        <p:tav tm="0" fmla="#ppt_w-#ppt_w*((1.5-1.5*$)^3-(1.5-1.5*$)^2)">
                                          <p:val>
                                            <p:strVal val="0"/>
                                          </p:val>
                                        </p:tav>
                                        <p:tav tm="100000">
                                          <p:val>
                                            <p:strVal val="1"/>
                                          </p:val>
                                        </p:tav>
                                      </p:tavLst>
                                    </p:anim>
                                  </p:childTnLst>
                                </p:cTn>
                              </p:par>
                              <p:par>
                                <p:cTn id="9" presetID="0" presetClass="entr" presetSubtype="0" fill="hold" nodeType="withEffect">
                                  <p:stCondLst>
                                    <p:cond delay="0"/>
                                  </p:stCondLst>
                                  <p:childTnLst>
                                    <p:set>
                                      <p:cBhvr>
                                        <p:cTn id="10" dur="1000" fill="hold">
                                          <p:stCondLst>
                                            <p:cond delay="0"/>
                                          </p:stCondLst>
                                        </p:cTn>
                                        <p:tgtEl>
                                          <p:spTgt spid="7"/>
                                        </p:tgtEl>
                                        <p:attrNameLst>
                                          <p:attrName>style.visibility</p:attrName>
                                        </p:attrNameLst>
                                      </p:cBhvr>
                                      <p:to>
                                        <p:strVal val="visible"/>
                                      </p:to>
                                    </p:set>
                                    <p:anim to="" calcmode="lin" valueType="num">
                                      <p:cBhvr>
                                        <p:cTn id="11" dur="100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12" dur="1000" fill="hold">
                                          <p:stCondLst>
                                            <p:cond delay="0"/>
                                          </p:stCondLst>
                                        </p:cTn>
                                        <p:tgtEl>
                                          <p:spTgt spid="7"/>
                                        </p:tgtEl>
                                        <p:attrNameLst>
                                          <p:attrName>ppt_w</p:attrName>
                                        </p:attrNameLst>
                                      </p:cBhvr>
                                      <p:tavLst>
                                        <p:tav tm="0" fmla="#ppt_w-#ppt_w*((1.5-1.5*$)^3-(1.5-1.5*$)^2)">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11E33E9-5DED-4F51-80C0-339416C9A204}"/>
              </a:ext>
            </a:extLst>
          </p:cNvPr>
          <p:cNvSpPr>
            <a:spLocks noGrp="1"/>
          </p:cNvSpPr>
          <p:nvPr>
            <p:ph type="pic" sz="quarter" idx="10"/>
          </p:nvPr>
        </p:nvSpPr>
        <p:spPr/>
      </p:sp>
      <p:sp>
        <p:nvSpPr>
          <p:cNvPr id="3" name="Rectangle 2">
            <a:extLst>
              <a:ext uri="{FF2B5EF4-FFF2-40B4-BE49-F238E27FC236}">
                <a16:creationId xmlns:a16="http://schemas.microsoft.com/office/drawing/2014/main" id="{08DF6D08-5473-47B2-809A-4F2EE16D618A}"/>
              </a:ext>
            </a:extLst>
          </p:cNvPr>
          <p:cNvSpPr/>
          <p:nvPr/>
        </p:nvSpPr>
        <p:spPr>
          <a:xfrm>
            <a:off x="1234440" y="5753938"/>
            <a:ext cx="7101840" cy="2526974"/>
          </a:xfrm>
          <a:prstGeom prst="rect">
            <a:avLst/>
          </a:prstGeom>
        </p:spPr>
        <p:txBody>
          <a:bodyPr wrap="square">
            <a:spAutoFit/>
          </a:bodyPr>
          <a:lstStyle/>
          <a:p>
            <a:pPr marL="6350">
              <a:spcBef>
                <a:spcPts val="18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Who we are?</a:t>
            </a:r>
          </a:p>
          <a:p>
            <a:pPr marL="6350">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 Mea cu case ludus integre, vide viderer eleifend ex mea. His at soluta regione diceret, cum et atqui placerat petentium. Per amet nonumy periculis ei. Deleniti and apeirian temporibus eam cu, ad mea ipsum sadipscing, sed ex assum omnium contentiones. Nobis suavitate moderatius has eu, epicuri ancillae pericula ei nam, ferri ipsum quaeque est ea.</a:t>
            </a:r>
          </a:p>
          <a:p>
            <a:pPr marL="6350">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Ex omnis menandri conceptam. Lorem ipsum dolor sit amet, feugiat delicata liberavisse id cum, no quo maiorum intelleget, liber regione eu sit. Mea cu case ludus integre, vide viderer eleifend ex mea. His at soluta regione diceret, cum et atqui placerat petentium. </a:t>
            </a:r>
          </a:p>
        </p:txBody>
      </p:sp>
      <p:sp>
        <p:nvSpPr>
          <p:cNvPr id="4" name="Rectangle 3">
            <a:extLst>
              <a:ext uri="{FF2B5EF4-FFF2-40B4-BE49-F238E27FC236}">
                <a16:creationId xmlns:a16="http://schemas.microsoft.com/office/drawing/2014/main" id="{8BCBBF13-8447-4540-BE84-E5D2263A6FEB}"/>
              </a:ext>
            </a:extLst>
          </p:cNvPr>
          <p:cNvSpPr/>
          <p:nvPr/>
        </p:nvSpPr>
        <p:spPr>
          <a:xfrm>
            <a:off x="9750108" y="5753938"/>
            <a:ext cx="7101840" cy="3178242"/>
          </a:xfrm>
          <a:prstGeom prst="rect">
            <a:avLst/>
          </a:prstGeom>
        </p:spPr>
        <p:txBody>
          <a:bodyPr wrap="square">
            <a:spAutoFit/>
          </a:bodyPr>
          <a:lstStyle/>
          <a:p>
            <a:pPr marL="6350">
              <a:spcBef>
                <a:spcPts val="18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Who we can do for you?</a:t>
            </a:r>
          </a:p>
          <a:p>
            <a:pPr marL="6350">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 Mea cu case ludus integre, vide viderer eleifend ex mea. His at soluta regione diceret, cum et atqui placerat petentium. Per amet nonumy periculis ei. Deleniti and apeirian temporibus eam cu, ad mea ipsum sadipscing, sed ex assum omnium contentiones. </a:t>
            </a:r>
          </a:p>
          <a:p>
            <a:pPr marL="347663" indent="-341313">
              <a:lnSpc>
                <a:spcPct val="150000"/>
              </a:lnSpc>
              <a:spcBef>
                <a:spcPts val="1800"/>
              </a:spcBef>
              <a:buClr>
                <a:schemeClr val="tx1">
                  <a:lumMod val="85000"/>
                  <a:lumOff val="15000"/>
                </a:schemeClr>
              </a:buClr>
              <a:buSzPct val="100000"/>
              <a:buFont typeface="+mj-lt"/>
              <a:buAutoNum type="arabicPeriod"/>
            </a:pPr>
            <a:r>
              <a:rPr lang="es-ES" altLang="zh-CN" sz="1100">
                <a:solidFill>
                  <a:schemeClr val="tx1">
                    <a:lumMod val="85000"/>
                    <a:lumOff val="15000"/>
                  </a:schemeClr>
                </a:solidFill>
                <a:ea typeface="Lato Light" panose="020F0502020204030203" pitchFamily="34" charset="0"/>
                <a:cs typeface="Lato Light" panose="020F0502020204030203" pitchFamily="34" charset="0"/>
              </a:rPr>
              <a:t>Nobis suavitate moderatius has eu, epicuri. </a:t>
            </a:r>
          </a:p>
          <a:p>
            <a:pPr marL="347663" indent="-341313">
              <a:lnSpc>
                <a:spcPct val="150000"/>
              </a:lnSpc>
              <a:spcBef>
                <a:spcPts val="600"/>
              </a:spcBef>
              <a:buClr>
                <a:schemeClr val="tx1">
                  <a:lumMod val="85000"/>
                  <a:lumOff val="15000"/>
                </a:schemeClr>
              </a:buClr>
              <a:buSzPct val="100000"/>
              <a:buFont typeface="+mj-lt"/>
              <a:buAutoNum type="arabicPeriod"/>
            </a:pPr>
            <a:r>
              <a:rPr lang="es-ES" altLang="zh-CN" sz="1100">
                <a:solidFill>
                  <a:schemeClr val="tx1">
                    <a:lumMod val="85000"/>
                    <a:lumOff val="15000"/>
                  </a:schemeClr>
                </a:solidFill>
                <a:ea typeface="Lato Light" panose="020F0502020204030203" pitchFamily="34" charset="0"/>
                <a:cs typeface="Lato Light" panose="020F0502020204030203" pitchFamily="34" charset="0"/>
              </a:rPr>
              <a:t>Lorem ipsum dolor sit amet, feugiat delicata liberavisse id cum.</a:t>
            </a:r>
          </a:p>
          <a:p>
            <a:pPr marL="347663" indent="-341313">
              <a:lnSpc>
                <a:spcPct val="150000"/>
              </a:lnSpc>
              <a:spcBef>
                <a:spcPts val="600"/>
              </a:spcBef>
              <a:buClr>
                <a:schemeClr val="tx1">
                  <a:lumMod val="85000"/>
                  <a:lumOff val="15000"/>
                </a:schemeClr>
              </a:buClr>
              <a:buSzPct val="100000"/>
              <a:buFont typeface="+mj-lt"/>
              <a:buAutoNum type="arabicPeriod"/>
            </a:pPr>
            <a:r>
              <a:rPr lang="es-ES" altLang="zh-CN" sz="1100">
                <a:solidFill>
                  <a:schemeClr val="tx1">
                    <a:lumMod val="85000"/>
                    <a:lumOff val="15000"/>
                  </a:schemeClr>
                </a:solidFill>
                <a:ea typeface="Lato Light" panose="020F0502020204030203" pitchFamily="34" charset="0"/>
                <a:cs typeface="Lato Light" panose="020F0502020204030203" pitchFamily="34" charset="0"/>
              </a:rPr>
              <a:t>Mea cu case ludus integre, vide viderer. </a:t>
            </a:r>
          </a:p>
          <a:p>
            <a:pPr marL="347663" indent="-341313">
              <a:lnSpc>
                <a:spcPct val="150000"/>
              </a:lnSpc>
              <a:spcBef>
                <a:spcPts val="600"/>
              </a:spcBef>
              <a:buClr>
                <a:schemeClr val="tx1">
                  <a:lumMod val="85000"/>
                  <a:lumOff val="15000"/>
                </a:schemeClr>
              </a:buClr>
              <a:buSzPct val="100000"/>
              <a:buFont typeface="+mj-lt"/>
              <a:buAutoNum type="arabicPeriod"/>
            </a:pPr>
            <a:r>
              <a:rPr lang="es-ES" altLang="zh-CN" sz="1100">
                <a:solidFill>
                  <a:schemeClr val="tx1">
                    <a:lumMod val="85000"/>
                    <a:lumOff val="15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a:t>
            </a:r>
          </a:p>
        </p:txBody>
      </p:sp>
      <p:sp>
        <p:nvSpPr>
          <p:cNvPr id="10" name="TextBox 9">
            <a:extLst>
              <a:ext uri="{FF2B5EF4-FFF2-40B4-BE49-F238E27FC236}">
                <a16:creationId xmlns:a16="http://schemas.microsoft.com/office/drawing/2014/main" id="{A05EC706-AB07-4166-94C6-62F35AC2F0D6}"/>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12" name="Picture 11">
            <a:extLst>
              <a:ext uri="{FF2B5EF4-FFF2-40B4-BE49-F238E27FC236}">
                <a16:creationId xmlns:a16="http://schemas.microsoft.com/office/drawing/2014/main" id="{62F61EE0-4953-4FC0-B389-40D9359A39AF}"/>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69686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3DD3D93-3F85-46A6-9F87-7CF3962B8119}"/>
              </a:ext>
            </a:extLst>
          </p:cNvPr>
          <p:cNvSpPr>
            <a:spLocks noGrp="1"/>
          </p:cNvSpPr>
          <p:nvPr>
            <p:ph type="pic" sz="quarter" idx="10"/>
          </p:nvPr>
        </p:nvSpPr>
        <p:spPr/>
      </p:sp>
      <p:sp>
        <p:nvSpPr>
          <p:cNvPr id="3" name="Rectangle 2">
            <a:extLst>
              <a:ext uri="{FF2B5EF4-FFF2-40B4-BE49-F238E27FC236}">
                <a16:creationId xmlns:a16="http://schemas.microsoft.com/office/drawing/2014/main" id="{04866847-C35C-459C-BB53-7B290A8C4C0B}"/>
              </a:ext>
            </a:extLst>
          </p:cNvPr>
          <p:cNvSpPr/>
          <p:nvPr/>
        </p:nvSpPr>
        <p:spPr>
          <a:xfrm>
            <a:off x="11239499" y="6248400"/>
            <a:ext cx="7048501" cy="403860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7" name="Rectangle 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DDF4027-9F46-4AE6-AEAF-901DB3FBBC06}"/>
              </a:ext>
            </a:extLst>
          </p:cNvPr>
          <p:cNvSpPr/>
          <p:nvPr/>
        </p:nvSpPr>
        <p:spPr>
          <a:xfrm>
            <a:off x="1229707" y="5027676"/>
            <a:ext cx="7914293" cy="2065309"/>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r>
              <a:rPr lang="en-US" altLang="zh-CN" sz="1000">
                <a:solidFill>
                  <a:schemeClr val="bg1">
                    <a:lumMod val="65000"/>
                  </a:schemeClr>
                </a:solidFill>
                <a:ea typeface="Lato Light" panose="020F0502020204030203" pitchFamily="34" charset="0"/>
                <a:cs typeface="Lato Light" panose="020F0502020204030203" pitchFamily="34" charset="0"/>
              </a:rPr>
              <a:t>. </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8" name="TextBox 7">
            <a:extLst>
              <a:ext uri="{FF2B5EF4-FFF2-40B4-BE49-F238E27FC236}">
                <a16:creationId xmlns:a16="http://schemas.microsoft.com/office/drawing/2014/main" id="{61242147-CC3F-4ED2-B563-37A8A370907E}"/>
              </a:ext>
            </a:extLst>
          </p:cNvPr>
          <p:cNvSpPr txBox="1"/>
          <p:nvPr/>
        </p:nvSpPr>
        <p:spPr>
          <a:xfrm>
            <a:off x="1227675"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Complated projects</a:t>
            </a:r>
            <a:endParaRPr lang="zh-CN" altLang="en-US" sz="1000" dirty="0">
              <a:solidFill>
                <a:schemeClr val="bg1">
                  <a:lumMod val="65000"/>
                </a:schemeClr>
              </a:solidFill>
            </a:endParaRPr>
          </a:p>
        </p:txBody>
      </p:sp>
      <p:sp>
        <p:nvSpPr>
          <p:cNvPr id="9" name="TextBox 8">
            <a:extLst>
              <a:ext uri="{FF2B5EF4-FFF2-40B4-BE49-F238E27FC236}">
                <a16:creationId xmlns:a16="http://schemas.microsoft.com/office/drawing/2014/main" id="{710FD91D-205C-4EDF-B65B-73524D3EAA61}"/>
              </a:ext>
            </a:extLst>
          </p:cNvPr>
          <p:cNvSpPr txBox="1"/>
          <p:nvPr/>
        </p:nvSpPr>
        <p:spPr>
          <a:xfrm>
            <a:off x="3318074"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Customer good reviews</a:t>
            </a:r>
            <a:endParaRPr lang="zh-CN" altLang="en-US" sz="1000" dirty="0">
              <a:solidFill>
                <a:schemeClr val="bg1">
                  <a:lumMod val="65000"/>
                </a:schemeClr>
              </a:solidFill>
            </a:endParaRPr>
          </a:p>
        </p:txBody>
      </p:sp>
      <p:sp>
        <p:nvSpPr>
          <p:cNvPr id="11" name="TextBox 10">
            <a:extLst>
              <a:ext uri="{FF2B5EF4-FFF2-40B4-BE49-F238E27FC236}">
                <a16:creationId xmlns:a16="http://schemas.microsoft.com/office/drawing/2014/main" id="{C3AD143D-9F62-4F8D-A808-3C7F06F12C2C}"/>
              </a:ext>
            </a:extLst>
          </p:cNvPr>
          <p:cNvSpPr txBox="1"/>
          <p:nvPr/>
        </p:nvSpPr>
        <p:spPr>
          <a:xfrm>
            <a:off x="1225532" y="2332535"/>
            <a:ext cx="4794269"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Creative and </a:t>
            </a:r>
            <a:r>
              <a:rPr lang="en-US" altLang="zh-CN" sz="4400">
                <a:solidFill>
                  <a:schemeClr val="accent1"/>
                </a:solidFill>
                <a:latin typeface="Montserrat Black" panose="00000A00000000000000" pitchFamily="50" charset="0"/>
              </a:rPr>
              <a:t>Simple</a:t>
            </a:r>
            <a:endParaRPr lang="en-US" sz="4400">
              <a:solidFill>
                <a:schemeClr val="accent1"/>
              </a:solidFill>
              <a:latin typeface="Montserrat Black" panose="00000A00000000000000" pitchFamily="50" charset="0"/>
            </a:endParaRPr>
          </a:p>
        </p:txBody>
      </p:sp>
      <p:sp>
        <p:nvSpPr>
          <p:cNvPr id="14" name="TextBox 13">
            <a:extLst>
              <a:ext uri="{FF2B5EF4-FFF2-40B4-BE49-F238E27FC236}">
                <a16:creationId xmlns:a16="http://schemas.microsoft.com/office/drawing/2014/main" id="{E816C501-2DDE-41CD-B57F-34D3F648D61D}"/>
              </a:ext>
            </a:extLst>
          </p:cNvPr>
          <p:cNvSpPr txBox="1"/>
          <p:nvPr/>
        </p:nvSpPr>
        <p:spPr>
          <a:xfrm>
            <a:off x="12151360" y="7161074"/>
            <a:ext cx="4823460" cy="1383456"/>
          </a:xfrm>
          <a:prstGeom prst="rect">
            <a:avLst/>
          </a:prstGeom>
          <a:noFill/>
        </p:spPr>
        <p:txBody>
          <a:bodyPr wrap="square" rtlCol="0">
            <a:spAutoFit/>
          </a:bodyPr>
          <a:lstStyle/>
          <a:p>
            <a:pPr>
              <a:lnSpc>
                <a:spcPct val="120000"/>
              </a:lnSpc>
            </a:pPr>
            <a:r>
              <a:rPr lang="en-US" sz="2400">
                <a:solidFill>
                  <a:schemeClr val="bg1"/>
                </a:solidFill>
                <a:latin typeface="+mj-lt"/>
                <a:cs typeface="Rubik Light" panose="00000400000000000000" pitchFamily="2" charset="-79"/>
              </a:rPr>
              <a:t>Let’s Working together, to create something unique and cretive.</a:t>
            </a:r>
            <a:endParaRPr lang="en-ID" sz="2400" dirty="0">
              <a:solidFill>
                <a:schemeClr val="bg1"/>
              </a:solidFill>
              <a:latin typeface="+mj-lt"/>
              <a:cs typeface="Rubik Light" panose="00000400000000000000" pitchFamily="2" charset="-79"/>
            </a:endParaRPr>
          </a:p>
        </p:txBody>
      </p:sp>
      <p:cxnSp>
        <p:nvCxnSpPr>
          <p:cNvPr id="10" name="Straight Connector 2">
            <a:extLst>
              <a:ext uri="{FF2B5EF4-FFF2-40B4-BE49-F238E27FC236}">
                <a16:creationId xmlns:a16="http://schemas.microsoft.com/office/drawing/2014/main" id="{04DBAE77-0E58-437F-9F96-2243AF9A4AAC}"/>
              </a:ext>
            </a:extLst>
          </p:cNvPr>
          <p:cNvCxnSpPr>
            <a:cxnSpLocks/>
          </p:cNvCxnSpPr>
          <p:nvPr/>
        </p:nvCxnSpPr>
        <p:spPr>
          <a:xfrm>
            <a:off x="11239500" y="9463088"/>
            <a:ext cx="571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58AF66E-8FF8-4763-843A-BF668F8DD1D5}"/>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383736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1"/>
                                        </p:tgtEl>
                                        <p:attrNameLst>
                                          <p:attrName>style.visibility</p:attrName>
                                        </p:attrNameLst>
                                      </p:cBhvr>
                                      <p:to>
                                        <p:strVal val="visible"/>
                                      </p:to>
                                    </p:set>
                                    <p:anim to="" calcmode="lin" valueType="num">
                                      <p:cBhvr>
                                        <p:cTn id="7" dur="750" fill="hold">
                                          <p:stCondLst>
                                            <p:cond delay="0"/>
                                          </p:stCondLst>
                                        </p:cTn>
                                        <p:tgtEl>
                                          <p:spTgt spid="11"/>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1"/>
                                        </p:tgtEl>
                                      </p:cBhvr>
                                    </p:animEffect>
                                  </p:childTnLst>
                                </p:cTn>
                              </p:par>
                              <p:par>
                                <p:cTn id="9" presetID="2" presetClass="entr" presetSubtype="4"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0" presetClass="entr" presetSubtype="0" fill="hold" grpId="0" nodeType="withEffect">
                                  <p:stCondLst>
                                    <p:cond delay="0"/>
                                  </p:stCondLst>
                                  <p:iterate type="lt">
                                    <p:tmPct val="1000"/>
                                  </p:iterate>
                                  <p:childTnLst>
                                    <p:set>
                                      <p:cBhvr>
                                        <p:cTn id="14" dur="750" fill="hold">
                                          <p:stCondLst>
                                            <p:cond delay="0"/>
                                          </p:stCondLst>
                                        </p:cTn>
                                        <p:tgtEl>
                                          <p:spTgt spid="14"/>
                                        </p:tgtEl>
                                        <p:attrNameLst>
                                          <p:attrName>style.visibility</p:attrName>
                                        </p:attrNameLst>
                                      </p:cBhvr>
                                      <p:to>
                                        <p:strVal val="visible"/>
                                      </p:to>
                                    </p:set>
                                    <p:anim to="" calcmode="lin" valueType="num">
                                      <p:cBhvr>
                                        <p:cTn id="15"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16" dur="750">
                                          <p:stCondLst>
                                            <p:cond delay="0"/>
                                          </p:stCondLst>
                                        </p:cTn>
                                        <p:tgtEl>
                                          <p:spTgt spid="14"/>
                                        </p:tgtEl>
                                      </p:cBhvr>
                                    </p:animEffect>
                                  </p:childTnLst>
                                </p:cTn>
                              </p:par>
                            </p:childTnLst>
                          </p:cTn>
                        </p:par>
                        <p:par>
                          <p:cTn id="17" fill="hold">
                            <p:stCondLst>
                              <p:cond delay="138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880"/>
                            </p:stCondLst>
                            <p:childTnLst>
                              <p:par>
                                <p:cTn id="22" presetID="0" presetClass="entr" presetSubtype="0" fill="hold" grpId="0" nodeType="afterEffect">
                                  <p:stCondLst>
                                    <p:cond delay="0"/>
                                  </p:stCondLst>
                                  <p:childTnLst>
                                    <p:set>
                                      <p:cBhvr>
                                        <p:cTn id="23" dur="1000" fill="hold">
                                          <p:stCondLst>
                                            <p:cond delay="0"/>
                                          </p:stCondLst>
                                        </p:cTn>
                                        <p:tgtEl>
                                          <p:spTgt spid="8"/>
                                        </p:tgtEl>
                                        <p:attrNameLst>
                                          <p:attrName>style.visibility</p:attrName>
                                        </p:attrNameLst>
                                      </p:cBhvr>
                                      <p:to>
                                        <p:strVal val="visible"/>
                                      </p:to>
                                    </p:set>
                                    <p:anim to="" calcmode="lin" valueType="num">
                                      <p:cBhvr>
                                        <p:cTn id="24" dur="1000" fill="hold">
                                          <p:stCondLst>
                                            <p:cond delay="0"/>
                                          </p:stCondLst>
                                        </p:cTn>
                                        <p:tgtEl>
                                          <p:spTgt spid="8"/>
                                        </p:tgtEl>
                                        <p:attrNameLst>
                                          <p:attrName>ppt_x</p:attrName>
                                        </p:attrNameLst>
                                      </p:cBhvr>
                                      <p:tavLst>
                                        <p:tav tm="0" fmla="#ppt_x-#ppt_w*1.2*((1.5-1.5*$)^3-(1.5-1.5*$)^2)">
                                          <p:val>
                                            <p:strVal val="0"/>
                                          </p:val>
                                        </p:tav>
                                        <p:tav tm="100000">
                                          <p:val>
                                            <p:strVal val="1"/>
                                          </p:val>
                                        </p:tav>
                                      </p:tavLst>
                                    </p:anim>
                                    <p:anim to="" calcmode="lin" valueType="num">
                                      <p:cBhvr>
                                        <p:cTn id="25" dur="1000" fill="hold">
                                          <p:stCondLst>
                                            <p:cond delay="0"/>
                                          </p:stCondLst>
                                        </p:cTn>
                                        <p:tgtEl>
                                          <p:spTgt spid="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26" dur="1000" fill="hold">
                                          <p:stCondLst>
                                            <p:cond delay="0"/>
                                          </p:stCondLst>
                                        </p:cTn>
                                        <p:tgtEl>
                                          <p:spTgt spid="8"/>
                                        </p:tgtEl>
                                        <p:attrNameLst>
                                          <p:attrName>ppt_w</p:attrName>
                                        </p:attrNameLst>
                                      </p:cBhvr>
                                      <p:tavLst>
                                        <p:tav tm="0" fmla="#ppt_w/2*($)^6">
                                          <p:val>
                                            <p:strVal val="0"/>
                                          </p:val>
                                        </p:tav>
                                        <p:tav tm="50000" fmla="#ppt_w-#ppt_w/2*(2-$)^6">
                                          <p:val>
                                            <p:strVal val="1"/>
                                          </p:val>
                                        </p:tav>
                                        <p:tav tm="100000">
                                          <p:val>
                                            <p:strVal val="2"/>
                                          </p:val>
                                        </p:tav>
                                      </p:tavLst>
                                    </p:anim>
                                  </p:childTnLst>
                                </p:cTn>
                              </p:par>
                              <p:par>
                                <p:cTn id="27" presetID="0" presetClass="entr" presetSubtype="0" fill="hold" grpId="0" nodeType="withEffect">
                                  <p:stCondLst>
                                    <p:cond delay="100"/>
                                  </p:stCondLst>
                                  <p:childTnLst>
                                    <p:set>
                                      <p:cBhvr>
                                        <p:cTn id="28" dur="1000" fill="hold">
                                          <p:stCondLst>
                                            <p:cond delay="0"/>
                                          </p:stCondLst>
                                        </p:cTn>
                                        <p:tgtEl>
                                          <p:spTgt spid="9"/>
                                        </p:tgtEl>
                                        <p:attrNameLst>
                                          <p:attrName>style.visibility</p:attrName>
                                        </p:attrNameLst>
                                      </p:cBhvr>
                                      <p:to>
                                        <p:strVal val="visible"/>
                                      </p:to>
                                    </p:set>
                                    <p:anim to="" calcmode="lin" valueType="num">
                                      <p:cBhvr>
                                        <p:cTn id="29" dur="1000" fill="hold">
                                          <p:stCondLst>
                                            <p:cond delay="0"/>
                                          </p:stCondLst>
                                        </p:cTn>
                                        <p:tgtEl>
                                          <p:spTgt spid="9"/>
                                        </p:tgtEl>
                                        <p:attrNameLst>
                                          <p:attrName>ppt_x</p:attrName>
                                        </p:attrNameLst>
                                      </p:cBhvr>
                                      <p:tavLst>
                                        <p:tav tm="0" fmla="#ppt_x-#ppt_w*1.2*((1.5-1.5*$)^3-(1.5-1.5*$)^2)">
                                          <p:val>
                                            <p:strVal val="0"/>
                                          </p:val>
                                        </p:tav>
                                        <p:tav tm="100000">
                                          <p:val>
                                            <p:strVal val="1"/>
                                          </p:val>
                                        </p:tav>
                                      </p:tavLst>
                                    </p:anim>
                                    <p:anim to="" calcmode="lin" valueType="num">
                                      <p:cBhvr>
                                        <p:cTn id="30" dur="1000" fill="hold">
                                          <p:stCondLst>
                                            <p:cond delay="0"/>
                                          </p:stCondLst>
                                        </p:cTn>
                                        <p:tgtEl>
                                          <p:spTgt spid="9"/>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31" dur="1000" fill="hold">
                                          <p:stCondLst>
                                            <p:cond delay="0"/>
                                          </p:stCondLst>
                                        </p:cTn>
                                        <p:tgtEl>
                                          <p:spTgt spid="9"/>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54C1AB7-A1E6-40CB-8D1A-FF1CD0E411EC}"/>
              </a:ext>
            </a:extLst>
          </p:cNvPr>
          <p:cNvSpPr>
            <a:spLocks noGrp="1"/>
          </p:cNvSpPr>
          <p:nvPr>
            <p:ph type="pic" sz="quarter" idx="10"/>
          </p:nvPr>
        </p:nvSpPr>
        <p:spPr/>
      </p:sp>
      <p:sp>
        <p:nvSpPr>
          <p:cNvPr id="3" name="Rectangle 2">
            <a:extLst>
              <a:ext uri="{FF2B5EF4-FFF2-40B4-BE49-F238E27FC236}">
                <a16:creationId xmlns:a16="http://schemas.microsoft.com/office/drawing/2014/main" id="{23F9B5B1-911B-4E96-B5C7-07AF081A5CBF}"/>
              </a:ext>
            </a:extLst>
          </p:cNvPr>
          <p:cNvSpPr/>
          <p:nvPr/>
        </p:nvSpPr>
        <p:spPr>
          <a:xfrm flipH="1">
            <a:off x="1333499" y="2438400"/>
            <a:ext cx="8839201" cy="3238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0" name="Rectangle 9"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60E63C5-B931-4202-82AD-236B1DC8994C}"/>
              </a:ext>
            </a:extLst>
          </p:cNvPr>
          <p:cNvSpPr/>
          <p:nvPr/>
        </p:nvSpPr>
        <p:spPr>
          <a:xfrm flipH="1">
            <a:off x="1765300" y="6297168"/>
            <a:ext cx="5292623" cy="2065309"/>
          </a:xfrm>
          <a:prstGeom prst="rect">
            <a:avLst/>
          </a:prstGeom>
        </p:spPr>
        <p:txBody>
          <a:bodyPr wrap="square">
            <a:spAutoFit/>
          </a:bodyPr>
          <a:lstStyle/>
          <a:p>
            <a:pPr>
              <a:lnSpc>
                <a:spcPct val="150000"/>
              </a:lnSpc>
              <a:spcBef>
                <a:spcPts val="12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2022.01.01</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a:t>
            </a:r>
            <a:r>
              <a:rPr lang="en-US" altLang="zh-CN" sz="1000">
                <a:solidFill>
                  <a:schemeClr val="bg1">
                    <a:lumMod val="65000"/>
                  </a:schemeClr>
                </a:solidFill>
                <a:ea typeface="Lato Light" panose="020F0502020204030203" pitchFamily="34" charset="0"/>
                <a:cs typeface="Lato Light" panose="020F0502020204030203" pitchFamily="34" charset="0"/>
              </a:rPr>
              <a:t>.</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14" name="TextBox 13">
            <a:extLst>
              <a:ext uri="{FF2B5EF4-FFF2-40B4-BE49-F238E27FC236}">
                <a16:creationId xmlns:a16="http://schemas.microsoft.com/office/drawing/2014/main" id="{E10DE58C-4164-42B8-930D-D41F0E2F9E01}"/>
              </a:ext>
            </a:extLst>
          </p:cNvPr>
          <p:cNvSpPr txBox="1"/>
          <p:nvPr/>
        </p:nvSpPr>
        <p:spPr>
          <a:xfrm flipH="1">
            <a:off x="1733986" y="3043142"/>
            <a:ext cx="7410014" cy="2029017"/>
          </a:xfrm>
          <a:prstGeom prst="rect">
            <a:avLst/>
          </a:prstGeom>
          <a:noFill/>
        </p:spPr>
        <p:txBody>
          <a:bodyPr wrap="square" rtlCol="0">
            <a:spAutoFit/>
          </a:bodyPr>
          <a:lstStyle/>
          <a:p>
            <a:pPr>
              <a:lnSpc>
                <a:spcPct val="120000"/>
              </a:lnSpc>
            </a:pPr>
            <a:r>
              <a:rPr lang="en-US" sz="3600">
                <a:solidFill>
                  <a:schemeClr val="bg1"/>
                </a:solidFill>
                <a:latin typeface="+mj-lt"/>
                <a:cs typeface="Rubik Light" panose="00000400000000000000" pitchFamily="2" charset="-79"/>
              </a:rPr>
              <a:t>Let’s Working together, to create something unique and cretive.</a:t>
            </a:r>
            <a:endParaRPr lang="en-ID" sz="3600" dirty="0">
              <a:solidFill>
                <a:schemeClr val="bg1"/>
              </a:solidFill>
              <a:latin typeface="+mj-lt"/>
              <a:cs typeface="Rubik Light" panose="00000400000000000000" pitchFamily="2" charset="-79"/>
            </a:endParaRPr>
          </a:p>
        </p:txBody>
      </p:sp>
    </p:spTree>
    <p:extLst>
      <p:ext uri="{BB962C8B-B14F-4D97-AF65-F5344CB8AC3E}">
        <p14:creationId xmlns:p14="http://schemas.microsoft.com/office/powerpoint/2010/main" val="307894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1000"/>
                                  </p:iterate>
                                  <p:childTnLst>
                                    <p:set>
                                      <p:cBhvr>
                                        <p:cTn id="11" dur="750" fill="hold">
                                          <p:stCondLst>
                                            <p:cond delay="0"/>
                                          </p:stCondLst>
                                        </p:cTn>
                                        <p:tgtEl>
                                          <p:spTgt spid="14"/>
                                        </p:tgtEl>
                                        <p:attrNameLst>
                                          <p:attrName>style.visibility</p:attrName>
                                        </p:attrNameLst>
                                      </p:cBhvr>
                                      <p:to>
                                        <p:strVal val="visible"/>
                                      </p:to>
                                    </p:set>
                                    <p:anim to="" calcmode="lin" valueType="num">
                                      <p:cBhvr>
                                        <p:cTn id="12"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4"/>
                                        </p:tgtEl>
                                      </p:cBhvr>
                                    </p:animEffect>
                                  </p:childTnLst>
                                </p:cTn>
                              </p:par>
                            </p:childTnLst>
                          </p:cTn>
                        </p:par>
                        <p:par>
                          <p:cTn id="14" fill="hold">
                            <p:stCondLst>
                              <p:cond delay="2155"/>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7CA4930-1733-4E59-BDAB-B8478EB629AE}"/>
              </a:ext>
            </a:extLst>
          </p:cNvPr>
          <p:cNvSpPr>
            <a:spLocks noGrp="1"/>
          </p:cNvSpPr>
          <p:nvPr>
            <p:ph type="pic" sz="quarter" idx="10"/>
          </p:nvPr>
        </p:nvSpPr>
        <p:spPr/>
      </p:sp>
      <p:sp>
        <p:nvSpPr>
          <p:cNvPr id="3" name="Rectangle 2">
            <a:extLst>
              <a:ext uri="{FF2B5EF4-FFF2-40B4-BE49-F238E27FC236}">
                <a16:creationId xmlns:a16="http://schemas.microsoft.com/office/drawing/2014/main" id="{23F9B5B1-911B-4E96-B5C7-07AF081A5CBF}"/>
              </a:ext>
            </a:extLst>
          </p:cNvPr>
          <p:cNvSpPr/>
          <p:nvPr/>
        </p:nvSpPr>
        <p:spPr>
          <a:xfrm>
            <a:off x="8115299" y="2438400"/>
            <a:ext cx="8839201" cy="32385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TextBox 13">
            <a:extLst>
              <a:ext uri="{FF2B5EF4-FFF2-40B4-BE49-F238E27FC236}">
                <a16:creationId xmlns:a16="http://schemas.microsoft.com/office/drawing/2014/main" id="{E10DE58C-4164-42B8-930D-D41F0E2F9E01}"/>
              </a:ext>
            </a:extLst>
          </p:cNvPr>
          <p:cNvSpPr txBox="1"/>
          <p:nvPr/>
        </p:nvSpPr>
        <p:spPr>
          <a:xfrm>
            <a:off x="9004823" y="3043142"/>
            <a:ext cx="7381551" cy="2029017"/>
          </a:xfrm>
          <a:prstGeom prst="rect">
            <a:avLst/>
          </a:prstGeom>
          <a:noFill/>
        </p:spPr>
        <p:txBody>
          <a:bodyPr wrap="square" rtlCol="0">
            <a:spAutoFit/>
          </a:bodyPr>
          <a:lstStyle/>
          <a:p>
            <a:pPr>
              <a:lnSpc>
                <a:spcPct val="120000"/>
              </a:lnSpc>
            </a:pPr>
            <a:r>
              <a:rPr lang="en-US" sz="3600">
                <a:solidFill>
                  <a:schemeClr val="bg1"/>
                </a:solidFill>
                <a:latin typeface="+mj-lt"/>
                <a:cs typeface="Rubik Light" panose="00000400000000000000" pitchFamily="2" charset="-79"/>
              </a:rPr>
              <a:t>Let’s Working together, to create something unique and cretive.</a:t>
            </a:r>
            <a:endParaRPr lang="en-ID" sz="3600" dirty="0">
              <a:solidFill>
                <a:schemeClr val="bg1"/>
              </a:solidFill>
              <a:latin typeface="+mj-lt"/>
              <a:cs typeface="Rubik Light" panose="00000400000000000000" pitchFamily="2" charset="-79"/>
            </a:endParaRPr>
          </a:p>
        </p:txBody>
      </p:sp>
      <p:sp>
        <p:nvSpPr>
          <p:cNvPr id="9"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F772C06A-313F-42AD-8ECF-87281B0960FE}"/>
              </a:ext>
            </a:extLst>
          </p:cNvPr>
          <p:cNvSpPr/>
          <p:nvPr/>
        </p:nvSpPr>
        <p:spPr>
          <a:xfrm flipH="1">
            <a:off x="11130010" y="6297168"/>
            <a:ext cx="5292623" cy="2065309"/>
          </a:xfrm>
          <a:prstGeom prst="rect">
            <a:avLst/>
          </a:prstGeom>
        </p:spPr>
        <p:txBody>
          <a:bodyPr wrap="square">
            <a:spAutoFit/>
          </a:bodyPr>
          <a:lstStyle/>
          <a:p>
            <a:pPr>
              <a:lnSpc>
                <a:spcPct val="150000"/>
              </a:lnSpc>
              <a:spcBef>
                <a:spcPts val="12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2022.01.01</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a:t>
            </a:r>
            <a:r>
              <a:rPr lang="en-US" altLang="zh-CN" sz="1000">
                <a:solidFill>
                  <a:schemeClr val="bg1">
                    <a:lumMod val="65000"/>
                  </a:schemeClr>
                </a:solidFill>
                <a:ea typeface="Lato Light" panose="020F0502020204030203" pitchFamily="34" charset="0"/>
                <a:cs typeface="Lato Light" panose="020F0502020204030203" pitchFamily="34" charset="0"/>
              </a:rPr>
              <a:t>.</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03081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0" presetClass="entr" presetSubtype="0" fill="hold" grpId="0" nodeType="afterEffect">
                                  <p:stCondLst>
                                    <p:cond delay="0"/>
                                  </p:stCondLst>
                                  <p:iterate type="lt">
                                    <p:tmPct val="1000"/>
                                  </p:iterate>
                                  <p:childTnLst>
                                    <p:set>
                                      <p:cBhvr>
                                        <p:cTn id="11" dur="750" fill="hold">
                                          <p:stCondLst>
                                            <p:cond delay="0"/>
                                          </p:stCondLst>
                                        </p:cTn>
                                        <p:tgtEl>
                                          <p:spTgt spid="14"/>
                                        </p:tgtEl>
                                        <p:attrNameLst>
                                          <p:attrName>style.visibility</p:attrName>
                                        </p:attrNameLst>
                                      </p:cBhvr>
                                      <p:to>
                                        <p:strVal val="visible"/>
                                      </p:to>
                                    </p:set>
                                    <p:anim to="" calcmode="lin" valueType="num">
                                      <p:cBhvr>
                                        <p:cTn id="12"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13" dur="750">
                                          <p:stCondLst>
                                            <p:cond delay="0"/>
                                          </p:stCondLst>
                                        </p:cTn>
                                        <p:tgtEl>
                                          <p:spTgt spid="14"/>
                                        </p:tgtEl>
                                      </p:cBhvr>
                                    </p:animEffect>
                                  </p:childTnLst>
                                </p:cTn>
                              </p:par>
                            </p:childTnLst>
                          </p:cTn>
                        </p:par>
                        <p:par>
                          <p:cTn id="14" fill="hold">
                            <p:stCondLst>
                              <p:cond delay="2155"/>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E8B4C3-4CBE-48B5-A610-FAB5BD895254}"/>
              </a:ext>
            </a:extLst>
          </p:cNvPr>
          <p:cNvSpPr>
            <a:spLocks noGrp="1"/>
          </p:cNvSpPr>
          <p:nvPr>
            <p:ph type="pic" sz="quarter" idx="10"/>
          </p:nvPr>
        </p:nvSpPr>
        <p:spPr/>
      </p:sp>
      <p:sp>
        <p:nvSpPr>
          <p:cNvPr id="8" name="Rectangle 7">
            <a:extLst>
              <a:ext uri="{FF2B5EF4-FFF2-40B4-BE49-F238E27FC236}">
                <a16:creationId xmlns:a16="http://schemas.microsoft.com/office/drawing/2014/main" id="{9BF823D7-B130-4564-A30F-BB811FA0C576}"/>
              </a:ext>
            </a:extLst>
          </p:cNvPr>
          <p:cNvSpPr/>
          <p:nvPr/>
        </p:nvSpPr>
        <p:spPr>
          <a:xfrm>
            <a:off x="11251256" y="2446020"/>
            <a:ext cx="5715000" cy="323088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9" name="Rectangle 8">
            <a:extLst>
              <a:ext uri="{FF2B5EF4-FFF2-40B4-BE49-F238E27FC236}">
                <a16:creationId xmlns:a16="http://schemas.microsoft.com/office/drawing/2014/main" id="{01457440-864E-4932-94E9-E59B7CEE21EA}"/>
              </a:ext>
            </a:extLst>
          </p:cNvPr>
          <p:cNvSpPr/>
          <p:nvPr/>
        </p:nvSpPr>
        <p:spPr>
          <a:xfrm>
            <a:off x="1333500" y="2446020"/>
            <a:ext cx="9917756" cy="3230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0" name="TextBox 19">
            <a:extLst>
              <a:ext uri="{FF2B5EF4-FFF2-40B4-BE49-F238E27FC236}">
                <a16:creationId xmlns:a16="http://schemas.microsoft.com/office/drawing/2014/main" id="{7D15052E-C11E-4AB5-8B16-2CC003922FE6}"/>
              </a:ext>
            </a:extLst>
          </p:cNvPr>
          <p:cNvSpPr txBox="1"/>
          <p:nvPr/>
        </p:nvSpPr>
        <p:spPr>
          <a:xfrm>
            <a:off x="11928407" y="3107353"/>
            <a:ext cx="4492693" cy="1908215"/>
          </a:xfrm>
          <a:prstGeom prst="rect">
            <a:avLst/>
          </a:prstGeom>
          <a:noFill/>
        </p:spPr>
        <p:txBody>
          <a:bodyPr wrap="square" rtlCol="0">
            <a:spAutoFit/>
          </a:bodyPr>
          <a:lstStyle/>
          <a:p>
            <a:r>
              <a:rPr lang="en-US" altLang="zh-CN" sz="2000">
                <a:solidFill>
                  <a:schemeClr val="bg1"/>
                </a:solidFill>
                <a:latin typeface="+mj-lt"/>
              </a:rPr>
              <a:t>Subtitle here</a:t>
            </a:r>
          </a:p>
          <a:p>
            <a:pPr>
              <a:spcBef>
                <a:spcPts val="1200"/>
              </a:spcBef>
            </a:pPr>
            <a:r>
              <a:rPr lang="en-US" altLang="zh-CN" sz="4400">
                <a:solidFill>
                  <a:schemeClr val="bg1"/>
                </a:solidFill>
                <a:latin typeface="Montserrat Black" panose="00000A00000000000000" pitchFamily="50" charset="0"/>
              </a:rPr>
              <a:t>Creative and Powerful</a:t>
            </a:r>
            <a:endParaRPr lang="en-US" sz="4400">
              <a:solidFill>
                <a:schemeClr val="bg1"/>
              </a:solidFill>
              <a:latin typeface="Montserrat Black" panose="00000A00000000000000" pitchFamily="50" charset="0"/>
            </a:endParaRPr>
          </a:p>
        </p:txBody>
      </p:sp>
      <p:sp>
        <p:nvSpPr>
          <p:cNvPr id="22" name="Rectangle 21">
            <a:extLst>
              <a:ext uri="{FF2B5EF4-FFF2-40B4-BE49-F238E27FC236}">
                <a16:creationId xmlns:a16="http://schemas.microsoft.com/office/drawing/2014/main" id="{83A81516-4038-4C93-8933-8714F9588BA5}"/>
              </a:ext>
            </a:extLst>
          </p:cNvPr>
          <p:cNvSpPr/>
          <p:nvPr/>
        </p:nvSpPr>
        <p:spPr>
          <a:xfrm>
            <a:off x="1828800" y="6479356"/>
            <a:ext cx="8343900" cy="2296141"/>
          </a:xfrm>
          <a:prstGeom prst="rect">
            <a:avLst/>
          </a:prstGeom>
        </p:spPr>
        <p:txBody>
          <a:bodyPr wrap="square">
            <a:spAutoFit/>
          </a:bodyPr>
          <a:lstStyle/>
          <a:p>
            <a:pPr marL="6350">
              <a:spcBef>
                <a:spcPts val="1800"/>
              </a:spcBef>
            </a:pP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Who we are?</a:t>
            </a:r>
          </a:p>
          <a:p>
            <a:pPr marL="6350">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 no quo maiorum intelleget, liber regione eu sit. Mea cu case ludus integre, vide viderer eleifend ex mea. His at soluta regione diceret, cum et atqui placerat petentium. Per amet nonumy periculis ei. Deleniti and apeirian temporibus eam cu, ad mea ipsum sadipscing, sed ex assum omnium contentiones. Nobis suavitate moderatius has eu, epicuri ancillae pericula ei nam, ferri ipsum quaeque est ea.</a:t>
            </a:r>
          </a:p>
          <a:p>
            <a:pPr marL="6350">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Ex omnis menandri conceptam. Lorem ipsum dolor sit amet, feugiat delicata liberavisse id cum, no quo maiorum intelleget, liber regione eu sit. Mea cu case ludus integre, vide viderer eleifend ex mea. His at soluta regione diceret, cum et atqui placerat petentium. </a:t>
            </a:r>
          </a:p>
        </p:txBody>
      </p:sp>
      <p:sp>
        <p:nvSpPr>
          <p:cNvPr id="23" name="Oval 22">
            <a:extLst>
              <a:ext uri="{FF2B5EF4-FFF2-40B4-BE49-F238E27FC236}">
                <a16:creationId xmlns:a16="http://schemas.microsoft.com/office/drawing/2014/main" id="{88640E47-A839-493E-B622-99D944339793}"/>
              </a:ext>
            </a:extLst>
          </p:cNvPr>
          <p:cNvSpPr/>
          <p:nvPr/>
        </p:nvSpPr>
        <p:spPr>
          <a:xfrm>
            <a:off x="1866900" y="3278440"/>
            <a:ext cx="1566041" cy="15660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EFED885-7966-4FE6-8DEC-2FE1D6C58A73}"/>
              </a:ext>
            </a:extLst>
          </p:cNvPr>
          <p:cNvSpPr/>
          <p:nvPr/>
        </p:nvSpPr>
        <p:spPr>
          <a:xfrm>
            <a:off x="4111712" y="3278440"/>
            <a:ext cx="1566041" cy="15660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3577331E-4526-426B-94E5-A4D52FA70CD1}"/>
              </a:ext>
            </a:extLst>
          </p:cNvPr>
          <p:cNvSpPr/>
          <p:nvPr/>
        </p:nvSpPr>
        <p:spPr>
          <a:xfrm>
            <a:off x="6356524" y="3278440"/>
            <a:ext cx="1566041" cy="15660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F939344-ABFA-475E-96C6-7527947D3A8C}"/>
              </a:ext>
            </a:extLst>
          </p:cNvPr>
          <p:cNvSpPr/>
          <p:nvPr/>
        </p:nvSpPr>
        <p:spPr>
          <a:xfrm>
            <a:off x="8601335" y="3278440"/>
            <a:ext cx="1566041" cy="15660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aphic 2">
            <a:extLst>
              <a:ext uri="{FF2B5EF4-FFF2-40B4-BE49-F238E27FC236}">
                <a16:creationId xmlns:a16="http://schemas.microsoft.com/office/drawing/2014/main" id="{AADA9A2E-8609-4487-8BC7-E5D4330B764E}"/>
              </a:ext>
            </a:extLst>
          </p:cNvPr>
          <p:cNvGrpSpPr/>
          <p:nvPr/>
        </p:nvGrpSpPr>
        <p:grpSpPr>
          <a:xfrm>
            <a:off x="2303309" y="3714849"/>
            <a:ext cx="693222" cy="693222"/>
            <a:chOff x="6240468" y="3424552"/>
            <a:chExt cx="1234527" cy="1234527"/>
          </a:xfrm>
          <a:solidFill>
            <a:schemeClr val="accent1"/>
          </a:solidFill>
        </p:grpSpPr>
        <p:sp>
          <p:nvSpPr>
            <p:cNvPr id="12" name="Freeform: Shape 11">
              <a:extLst>
                <a:ext uri="{FF2B5EF4-FFF2-40B4-BE49-F238E27FC236}">
                  <a16:creationId xmlns:a16="http://schemas.microsoft.com/office/drawing/2014/main" id="{707CCE70-4519-46E6-B3DD-96720FE28AEB}"/>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3" name="Freeform: Shape 12">
              <a:extLst>
                <a:ext uri="{FF2B5EF4-FFF2-40B4-BE49-F238E27FC236}">
                  <a16:creationId xmlns:a16="http://schemas.microsoft.com/office/drawing/2014/main" id="{0B1A0386-759B-4BA6-ACFF-446D828E39B5}"/>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77E7FBFB-FC19-494D-9D18-ECC122CF7AD6}"/>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5" name="Freeform: Shape 14">
              <a:extLst>
                <a:ext uri="{FF2B5EF4-FFF2-40B4-BE49-F238E27FC236}">
                  <a16:creationId xmlns:a16="http://schemas.microsoft.com/office/drawing/2014/main" id="{11F4514D-83F7-4EE4-8E23-601C971D27B0}"/>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4BA5F4A4-4F6F-432F-B223-211A68AD696C}"/>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17" name="Freeform: Shape 16">
              <a:extLst>
                <a:ext uri="{FF2B5EF4-FFF2-40B4-BE49-F238E27FC236}">
                  <a16:creationId xmlns:a16="http://schemas.microsoft.com/office/drawing/2014/main" id="{EE77275C-2172-409E-B246-1D6ACECA660D}"/>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18" name="Graphic 2">
            <a:extLst>
              <a:ext uri="{FF2B5EF4-FFF2-40B4-BE49-F238E27FC236}">
                <a16:creationId xmlns:a16="http://schemas.microsoft.com/office/drawing/2014/main" id="{D9CBF50E-4A27-43CB-B60B-849974229E08}"/>
              </a:ext>
            </a:extLst>
          </p:cNvPr>
          <p:cNvGrpSpPr/>
          <p:nvPr/>
        </p:nvGrpSpPr>
        <p:grpSpPr>
          <a:xfrm>
            <a:off x="4548144" y="3750065"/>
            <a:ext cx="693178" cy="622790"/>
            <a:chOff x="8574012" y="7997527"/>
            <a:chExt cx="1234447" cy="1109100"/>
          </a:xfrm>
          <a:solidFill>
            <a:schemeClr val="accent1"/>
          </a:solidFill>
        </p:grpSpPr>
        <p:sp>
          <p:nvSpPr>
            <p:cNvPr id="19" name="Freeform: Shape 18">
              <a:extLst>
                <a:ext uri="{FF2B5EF4-FFF2-40B4-BE49-F238E27FC236}">
                  <a16:creationId xmlns:a16="http://schemas.microsoft.com/office/drawing/2014/main" id="{1A5EE831-8281-4AA4-81B6-EF0F6BAB625C}"/>
                </a:ext>
              </a:extLst>
            </p:cNvPr>
            <p:cNvSpPr/>
            <p:nvPr/>
          </p:nvSpPr>
          <p:spPr>
            <a:xfrm>
              <a:off x="8574012" y="7997527"/>
              <a:ext cx="1234447" cy="1109100"/>
            </a:xfrm>
            <a:custGeom>
              <a:avLst/>
              <a:gdLst>
                <a:gd name="connsiteX0" fmla="*/ 1215296 w 1234447"/>
                <a:gd name="connsiteY0" fmla="*/ 497498 h 1109100"/>
                <a:gd name="connsiteX1" fmla="*/ 1141654 w 1234447"/>
                <a:gd name="connsiteY1" fmla="*/ 375669 h 1109100"/>
                <a:gd name="connsiteX2" fmla="*/ 763615 w 1234447"/>
                <a:gd name="connsiteY2" fmla="*/ 0 h 1109100"/>
                <a:gd name="connsiteX3" fmla="*/ 435958 w 1234447"/>
                <a:gd name="connsiteY3" fmla="*/ 191960 h 1109100"/>
                <a:gd name="connsiteX4" fmla="*/ 92854 w 1234447"/>
                <a:gd name="connsiteY4" fmla="*/ 565785 h 1109100"/>
                <a:gd name="connsiteX5" fmla="*/ 19212 w 1234447"/>
                <a:gd name="connsiteY5" fmla="*/ 687702 h 1109100"/>
                <a:gd name="connsiteX6" fmla="*/ 692 w 1234447"/>
                <a:gd name="connsiteY6" fmla="*/ 741331 h 1109100"/>
                <a:gd name="connsiteX7" fmla="*/ 28165 w 1234447"/>
                <a:gd name="connsiteY7" fmla="*/ 777406 h 1109100"/>
                <a:gd name="connsiteX8" fmla="*/ 93556 w 1234447"/>
                <a:gd name="connsiteY8" fmla="*/ 809443 h 1109100"/>
                <a:gd name="connsiteX9" fmla="*/ 93995 w 1234447"/>
                <a:gd name="connsiteY9" fmla="*/ 936451 h 1109100"/>
                <a:gd name="connsiteX10" fmla="*/ 241892 w 1234447"/>
                <a:gd name="connsiteY10" fmla="*/ 997366 h 1109100"/>
                <a:gd name="connsiteX11" fmla="*/ 270155 w 1234447"/>
                <a:gd name="connsiteY11" fmla="*/ 1023610 h 1109100"/>
                <a:gd name="connsiteX12" fmla="*/ 270155 w 1234447"/>
                <a:gd name="connsiteY12" fmla="*/ 1090405 h 1109100"/>
                <a:gd name="connsiteX13" fmla="*/ 288851 w 1234447"/>
                <a:gd name="connsiteY13" fmla="*/ 1109101 h 1109100"/>
                <a:gd name="connsiteX14" fmla="*/ 307546 w 1234447"/>
                <a:gd name="connsiteY14" fmla="*/ 1090405 h 1109100"/>
                <a:gd name="connsiteX15" fmla="*/ 307546 w 1234447"/>
                <a:gd name="connsiteY15" fmla="*/ 1023610 h 1109100"/>
                <a:gd name="connsiteX16" fmla="*/ 241892 w 1234447"/>
                <a:gd name="connsiteY16" fmla="*/ 959974 h 1109100"/>
                <a:gd name="connsiteX17" fmla="*/ 130772 w 1234447"/>
                <a:gd name="connsiteY17" fmla="*/ 929517 h 1109100"/>
                <a:gd name="connsiteX18" fmla="*/ 132264 w 1234447"/>
                <a:gd name="connsiteY18" fmla="*/ 800051 h 1109100"/>
                <a:gd name="connsiteX19" fmla="*/ 120502 w 1234447"/>
                <a:gd name="connsiteY19" fmla="*/ 780127 h 1109100"/>
                <a:gd name="connsiteX20" fmla="*/ 46861 w 1234447"/>
                <a:gd name="connsiteY20" fmla="*/ 745105 h 1109100"/>
                <a:gd name="connsiteX21" fmla="*/ 37469 w 1234447"/>
                <a:gd name="connsiteY21" fmla="*/ 735012 h 1109100"/>
                <a:gd name="connsiteX22" fmla="*/ 47738 w 1234447"/>
                <a:gd name="connsiteY22" fmla="*/ 711928 h 1109100"/>
                <a:gd name="connsiteX23" fmla="*/ 129806 w 1234447"/>
                <a:gd name="connsiteY23" fmla="*/ 572105 h 1109100"/>
                <a:gd name="connsiteX24" fmla="*/ 130157 w 1234447"/>
                <a:gd name="connsiteY24" fmla="*/ 568243 h 1109100"/>
                <a:gd name="connsiteX25" fmla="*/ 470717 w 1234447"/>
                <a:gd name="connsiteY25" fmla="*/ 227683 h 1109100"/>
                <a:gd name="connsiteX26" fmla="*/ 641610 w 1234447"/>
                <a:gd name="connsiteY26" fmla="*/ 274379 h 1109100"/>
                <a:gd name="connsiteX27" fmla="*/ 629498 w 1234447"/>
                <a:gd name="connsiteY27" fmla="*/ 288686 h 1109100"/>
                <a:gd name="connsiteX28" fmla="*/ 629586 w 1234447"/>
                <a:gd name="connsiteY28" fmla="*/ 310541 h 1109100"/>
                <a:gd name="connsiteX29" fmla="*/ 665836 w 1234447"/>
                <a:gd name="connsiteY29" fmla="*/ 360484 h 1109100"/>
                <a:gd name="connsiteX30" fmla="*/ 604834 w 1234447"/>
                <a:gd name="connsiteY30" fmla="*/ 370139 h 1109100"/>
                <a:gd name="connsiteX31" fmla="*/ 589298 w 1234447"/>
                <a:gd name="connsiteY31" fmla="*/ 385587 h 1109100"/>
                <a:gd name="connsiteX32" fmla="*/ 586138 w 1234447"/>
                <a:gd name="connsiteY32" fmla="*/ 423066 h 1109100"/>
                <a:gd name="connsiteX33" fmla="*/ 589298 w 1234447"/>
                <a:gd name="connsiteY33" fmla="*/ 460458 h 1109100"/>
                <a:gd name="connsiteX34" fmla="*/ 604834 w 1234447"/>
                <a:gd name="connsiteY34" fmla="*/ 475906 h 1109100"/>
                <a:gd name="connsiteX35" fmla="*/ 665836 w 1234447"/>
                <a:gd name="connsiteY35" fmla="*/ 485561 h 1109100"/>
                <a:gd name="connsiteX36" fmla="*/ 629586 w 1234447"/>
                <a:gd name="connsiteY36" fmla="*/ 535591 h 1109100"/>
                <a:gd name="connsiteX37" fmla="*/ 629498 w 1234447"/>
                <a:gd name="connsiteY37" fmla="*/ 557447 h 1109100"/>
                <a:gd name="connsiteX38" fmla="*/ 682425 w 1234447"/>
                <a:gd name="connsiteY38" fmla="*/ 610374 h 1109100"/>
                <a:gd name="connsiteX39" fmla="*/ 704368 w 1234447"/>
                <a:gd name="connsiteY39" fmla="*/ 610286 h 1109100"/>
                <a:gd name="connsiteX40" fmla="*/ 754399 w 1234447"/>
                <a:gd name="connsiteY40" fmla="*/ 574036 h 1109100"/>
                <a:gd name="connsiteX41" fmla="*/ 764142 w 1234447"/>
                <a:gd name="connsiteY41" fmla="*/ 635126 h 1109100"/>
                <a:gd name="connsiteX42" fmla="*/ 779590 w 1234447"/>
                <a:gd name="connsiteY42" fmla="*/ 650662 h 1109100"/>
                <a:gd name="connsiteX43" fmla="*/ 799953 w 1234447"/>
                <a:gd name="connsiteY43" fmla="*/ 653032 h 1109100"/>
                <a:gd name="connsiteX44" fmla="*/ 766687 w 1234447"/>
                <a:gd name="connsiteY44" fmla="*/ 737206 h 1109100"/>
                <a:gd name="connsiteX45" fmla="*/ 766424 w 1234447"/>
                <a:gd name="connsiteY45" fmla="*/ 737645 h 1109100"/>
                <a:gd name="connsiteX46" fmla="*/ 730876 w 1234447"/>
                <a:gd name="connsiteY46" fmla="*/ 796014 h 1109100"/>
                <a:gd name="connsiteX47" fmla="*/ 676457 w 1234447"/>
                <a:gd name="connsiteY47" fmla="*/ 890809 h 1109100"/>
                <a:gd name="connsiteX48" fmla="*/ 645473 w 1234447"/>
                <a:gd name="connsiteY48" fmla="*/ 1090053 h 1109100"/>
                <a:gd name="connsiteX49" fmla="*/ 663993 w 1234447"/>
                <a:gd name="connsiteY49" fmla="*/ 1108925 h 1109100"/>
                <a:gd name="connsiteX50" fmla="*/ 664168 w 1234447"/>
                <a:gd name="connsiteY50" fmla="*/ 1108925 h 1109100"/>
                <a:gd name="connsiteX51" fmla="*/ 682864 w 1234447"/>
                <a:gd name="connsiteY51" fmla="*/ 1090405 h 1109100"/>
                <a:gd name="connsiteX52" fmla="*/ 710513 w 1234447"/>
                <a:gd name="connsiteY52" fmla="*/ 906169 h 1109100"/>
                <a:gd name="connsiteX53" fmla="*/ 762562 w 1234447"/>
                <a:gd name="connsiteY53" fmla="*/ 815675 h 1109100"/>
                <a:gd name="connsiteX54" fmla="*/ 798461 w 1234447"/>
                <a:gd name="connsiteY54" fmla="*/ 756779 h 1109100"/>
                <a:gd name="connsiteX55" fmla="*/ 798812 w 1234447"/>
                <a:gd name="connsiteY55" fmla="*/ 756253 h 1109100"/>
                <a:gd name="connsiteX56" fmla="*/ 838837 w 1234447"/>
                <a:gd name="connsiteY56" fmla="*/ 652505 h 1109100"/>
                <a:gd name="connsiteX57" fmla="*/ 854548 w 1234447"/>
                <a:gd name="connsiteY57" fmla="*/ 650574 h 1109100"/>
                <a:gd name="connsiteX58" fmla="*/ 869996 w 1234447"/>
                <a:gd name="connsiteY58" fmla="*/ 635038 h 1109100"/>
                <a:gd name="connsiteX59" fmla="*/ 879739 w 1234447"/>
                <a:gd name="connsiteY59" fmla="*/ 573948 h 1109100"/>
                <a:gd name="connsiteX60" fmla="*/ 929770 w 1234447"/>
                <a:gd name="connsiteY60" fmla="*/ 610198 h 1109100"/>
                <a:gd name="connsiteX61" fmla="*/ 951713 w 1234447"/>
                <a:gd name="connsiteY61" fmla="*/ 610286 h 1109100"/>
                <a:gd name="connsiteX62" fmla="*/ 1004552 w 1234447"/>
                <a:gd name="connsiteY62" fmla="*/ 557359 h 1109100"/>
                <a:gd name="connsiteX63" fmla="*/ 1004464 w 1234447"/>
                <a:gd name="connsiteY63" fmla="*/ 535416 h 1109100"/>
                <a:gd name="connsiteX64" fmla="*/ 968214 w 1234447"/>
                <a:gd name="connsiteY64" fmla="*/ 485385 h 1109100"/>
                <a:gd name="connsiteX65" fmla="*/ 1029217 w 1234447"/>
                <a:gd name="connsiteY65" fmla="*/ 475730 h 1109100"/>
                <a:gd name="connsiteX66" fmla="*/ 1044753 w 1234447"/>
                <a:gd name="connsiteY66" fmla="*/ 460370 h 1109100"/>
                <a:gd name="connsiteX67" fmla="*/ 1047912 w 1234447"/>
                <a:gd name="connsiteY67" fmla="*/ 422891 h 1109100"/>
                <a:gd name="connsiteX68" fmla="*/ 1044753 w 1234447"/>
                <a:gd name="connsiteY68" fmla="*/ 385412 h 1109100"/>
                <a:gd name="connsiteX69" fmla="*/ 1029217 w 1234447"/>
                <a:gd name="connsiteY69" fmla="*/ 370051 h 1109100"/>
                <a:gd name="connsiteX70" fmla="*/ 968214 w 1234447"/>
                <a:gd name="connsiteY70" fmla="*/ 360396 h 1109100"/>
                <a:gd name="connsiteX71" fmla="*/ 1004464 w 1234447"/>
                <a:gd name="connsiteY71" fmla="*/ 310454 h 1109100"/>
                <a:gd name="connsiteX72" fmla="*/ 1004552 w 1234447"/>
                <a:gd name="connsiteY72" fmla="*/ 288598 h 1109100"/>
                <a:gd name="connsiteX73" fmla="*/ 951713 w 1234447"/>
                <a:gd name="connsiteY73" fmla="*/ 235671 h 1109100"/>
                <a:gd name="connsiteX74" fmla="*/ 929770 w 1234447"/>
                <a:gd name="connsiteY74" fmla="*/ 235671 h 1109100"/>
                <a:gd name="connsiteX75" fmla="*/ 879739 w 1234447"/>
                <a:gd name="connsiteY75" fmla="*/ 271921 h 1109100"/>
                <a:gd name="connsiteX76" fmla="*/ 869996 w 1234447"/>
                <a:gd name="connsiteY76" fmla="*/ 210831 h 1109100"/>
                <a:gd name="connsiteX77" fmla="*/ 854548 w 1234447"/>
                <a:gd name="connsiteY77" fmla="*/ 195295 h 1109100"/>
                <a:gd name="connsiteX78" fmla="*/ 779678 w 1234447"/>
                <a:gd name="connsiteY78" fmla="*/ 195295 h 1109100"/>
                <a:gd name="connsiteX79" fmla="*/ 764230 w 1234447"/>
                <a:gd name="connsiteY79" fmla="*/ 210831 h 1109100"/>
                <a:gd name="connsiteX80" fmla="*/ 754487 w 1234447"/>
                <a:gd name="connsiteY80" fmla="*/ 271921 h 1109100"/>
                <a:gd name="connsiteX81" fmla="*/ 704456 w 1234447"/>
                <a:gd name="connsiteY81" fmla="*/ 235583 h 1109100"/>
                <a:gd name="connsiteX82" fmla="*/ 682513 w 1234447"/>
                <a:gd name="connsiteY82" fmla="*/ 235495 h 1109100"/>
                <a:gd name="connsiteX83" fmla="*/ 668733 w 1234447"/>
                <a:gd name="connsiteY83" fmla="*/ 247169 h 1109100"/>
                <a:gd name="connsiteX84" fmla="*/ 480196 w 1234447"/>
                <a:gd name="connsiteY84" fmla="*/ 190468 h 1109100"/>
                <a:gd name="connsiteX85" fmla="*/ 763615 w 1234447"/>
                <a:gd name="connsiteY85" fmla="*/ 37216 h 1109100"/>
                <a:gd name="connsiteX86" fmla="*/ 1104262 w 1234447"/>
                <a:gd name="connsiteY86" fmla="*/ 377776 h 1109100"/>
                <a:gd name="connsiteX87" fmla="*/ 1104613 w 1234447"/>
                <a:gd name="connsiteY87" fmla="*/ 381550 h 1109100"/>
                <a:gd name="connsiteX88" fmla="*/ 1186681 w 1234447"/>
                <a:gd name="connsiteY88" fmla="*/ 521372 h 1109100"/>
                <a:gd name="connsiteX89" fmla="*/ 1196863 w 1234447"/>
                <a:gd name="connsiteY89" fmla="*/ 544456 h 1109100"/>
                <a:gd name="connsiteX90" fmla="*/ 1187559 w 1234447"/>
                <a:gd name="connsiteY90" fmla="*/ 554551 h 1109100"/>
                <a:gd name="connsiteX91" fmla="*/ 1113917 w 1234447"/>
                <a:gd name="connsiteY91" fmla="*/ 589572 h 1109100"/>
                <a:gd name="connsiteX92" fmla="*/ 1102156 w 1234447"/>
                <a:gd name="connsiteY92" fmla="*/ 609409 h 1109100"/>
                <a:gd name="connsiteX93" fmla="*/ 1103648 w 1234447"/>
                <a:gd name="connsiteY93" fmla="*/ 738874 h 1109100"/>
                <a:gd name="connsiteX94" fmla="*/ 992527 w 1234447"/>
                <a:gd name="connsiteY94" fmla="*/ 769419 h 1109100"/>
                <a:gd name="connsiteX95" fmla="*/ 926873 w 1234447"/>
                <a:gd name="connsiteY95" fmla="*/ 833054 h 1109100"/>
                <a:gd name="connsiteX96" fmla="*/ 926873 w 1234447"/>
                <a:gd name="connsiteY96" fmla="*/ 899849 h 1109100"/>
                <a:gd name="connsiteX97" fmla="*/ 945569 w 1234447"/>
                <a:gd name="connsiteY97" fmla="*/ 918545 h 1109100"/>
                <a:gd name="connsiteX98" fmla="*/ 964264 w 1234447"/>
                <a:gd name="connsiteY98" fmla="*/ 899849 h 1109100"/>
                <a:gd name="connsiteX99" fmla="*/ 964264 w 1234447"/>
                <a:gd name="connsiteY99" fmla="*/ 833054 h 1109100"/>
                <a:gd name="connsiteX100" fmla="*/ 992527 w 1234447"/>
                <a:gd name="connsiteY100" fmla="*/ 806810 h 1109100"/>
                <a:gd name="connsiteX101" fmla="*/ 1140425 w 1234447"/>
                <a:gd name="connsiteY101" fmla="*/ 745896 h 1109100"/>
                <a:gd name="connsiteX102" fmla="*/ 1140864 w 1234447"/>
                <a:gd name="connsiteY102" fmla="*/ 618888 h 1109100"/>
                <a:gd name="connsiteX103" fmla="*/ 1206255 w 1234447"/>
                <a:gd name="connsiteY103" fmla="*/ 586851 h 1109100"/>
                <a:gd name="connsiteX104" fmla="*/ 1233728 w 1234447"/>
                <a:gd name="connsiteY104" fmla="*/ 550776 h 1109100"/>
                <a:gd name="connsiteX105" fmla="*/ 1215296 w 1234447"/>
                <a:gd name="connsiteY105" fmla="*/ 497498 h 1109100"/>
                <a:gd name="connsiteX106" fmla="*/ 693836 w 1234447"/>
                <a:gd name="connsiteY106" fmla="*/ 274203 h 1109100"/>
                <a:gd name="connsiteX107" fmla="*/ 741672 w 1234447"/>
                <a:gd name="connsiteY107" fmla="*/ 308873 h 1109100"/>
                <a:gd name="connsiteX108" fmla="*/ 760982 w 1234447"/>
                <a:gd name="connsiteY108" fmla="*/ 310454 h 1109100"/>
                <a:gd name="connsiteX109" fmla="*/ 777132 w 1234447"/>
                <a:gd name="connsiteY109" fmla="*/ 303783 h 1109100"/>
                <a:gd name="connsiteX110" fmla="*/ 789684 w 1234447"/>
                <a:gd name="connsiteY110" fmla="*/ 288949 h 1109100"/>
                <a:gd name="connsiteX111" fmla="*/ 798988 w 1234447"/>
                <a:gd name="connsiteY111" fmla="*/ 230580 h 1109100"/>
                <a:gd name="connsiteX112" fmla="*/ 835238 w 1234447"/>
                <a:gd name="connsiteY112" fmla="*/ 230580 h 1109100"/>
                <a:gd name="connsiteX113" fmla="*/ 844542 w 1234447"/>
                <a:gd name="connsiteY113" fmla="*/ 288949 h 1109100"/>
                <a:gd name="connsiteX114" fmla="*/ 857094 w 1234447"/>
                <a:gd name="connsiteY114" fmla="*/ 303783 h 1109100"/>
                <a:gd name="connsiteX115" fmla="*/ 873332 w 1234447"/>
                <a:gd name="connsiteY115" fmla="*/ 310454 h 1109100"/>
                <a:gd name="connsiteX116" fmla="*/ 892554 w 1234447"/>
                <a:gd name="connsiteY116" fmla="*/ 308786 h 1109100"/>
                <a:gd name="connsiteX117" fmla="*/ 940390 w 1234447"/>
                <a:gd name="connsiteY117" fmla="*/ 274116 h 1109100"/>
                <a:gd name="connsiteX118" fmla="*/ 966020 w 1234447"/>
                <a:gd name="connsiteY118" fmla="*/ 299745 h 1109100"/>
                <a:gd name="connsiteX119" fmla="*/ 931349 w 1234447"/>
                <a:gd name="connsiteY119" fmla="*/ 347582 h 1109100"/>
                <a:gd name="connsiteX120" fmla="*/ 929770 w 1234447"/>
                <a:gd name="connsiteY120" fmla="*/ 366979 h 1109100"/>
                <a:gd name="connsiteX121" fmla="*/ 936440 w 1234447"/>
                <a:gd name="connsiteY121" fmla="*/ 382954 h 1109100"/>
                <a:gd name="connsiteX122" fmla="*/ 951274 w 1234447"/>
                <a:gd name="connsiteY122" fmla="*/ 395593 h 1109100"/>
                <a:gd name="connsiteX123" fmla="*/ 1009643 w 1234447"/>
                <a:gd name="connsiteY123" fmla="*/ 404897 h 1109100"/>
                <a:gd name="connsiteX124" fmla="*/ 1010521 w 1234447"/>
                <a:gd name="connsiteY124" fmla="*/ 423066 h 1109100"/>
                <a:gd name="connsiteX125" fmla="*/ 1009643 w 1234447"/>
                <a:gd name="connsiteY125" fmla="*/ 441147 h 1109100"/>
                <a:gd name="connsiteX126" fmla="*/ 951274 w 1234447"/>
                <a:gd name="connsiteY126" fmla="*/ 450451 h 1109100"/>
                <a:gd name="connsiteX127" fmla="*/ 936440 w 1234447"/>
                <a:gd name="connsiteY127" fmla="*/ 463091 h 1109100"/>
                <a:gd name="connsiteX128" fmla="*/ 929770 w 1234447"/>
                <a:gd name="connsiteY128" fmla="*/ 478978 h 1109100"/>
                <a:gd name="connsiteX129" fmla="*/ 931262 w 1234447"/>
                <a:gd name="connsiteY129" fmla="*/ 498463 h 1109100"/>
                <a:gd name="connsiteX130" fmla="*/ 966020 w 1234447"/>
                <a:gd name="connsiteY130" fmla="*/ 546300 h 1109100"/>
                <a:gd name="connsiteX131" fmla="*/ 940390 w 1234447"/>
                <a:gd name="connsiteY131" fmla="*/ 571929 h 1109100"/>
                <a:gd name="connsiteX132" fmla="*/ 892554 w 1234447"/>
                <a:gd name="connsiteY132" fmla="*/ 537259 h 1109100"/>
                <a:gd name="connsiteX133" fmla="*/ 873068 w 1234447"/>
                <a:gd name="connsiteY133" fmla="*/ 535767 h 1109100"/>
                <a:gd name="connsiteX134" fmla="*/ 857094 w 1234447"/>
                <a:gd name="connsiteY134" fmla="*/ 542438 h 1109100"/>
                <a:gd name="connsiteX135" fmla="*/ 844542 w 1234447"/>
                <a:gd name="connsiteY135" fmla="*/ 557271 h 1109100"/>
                <a:gd name="connsiteX136" fmla="*/ 835238 w 1234447"/>
                <a:gd name="connsiteY136" fmla="*/ 615640 h 1109100"/>
                <a:gd name="connsiteX137" fmla="*/ 798988 w 1234447"/>
                <a:gd name="connsiteY137" fmla="*/ 615640 h 1109100"/>
                <a:gd name="connsiteX138" fmla="*/ 789684 w 1234447"/>
                <a:gd name="connsiteY138" fmla="*/ 557271 h 1109100"/>
                <a:gd name="connsiteX139" fmla="*/ 777132 w 1234447"/>
                <a:gd name="connsiteY139" fmla="*/ 542438 h 1109100"/>
                <a:gd name="connsiteX140" fmla="*/ 761070 w 1234447"/>
                <a:gd name="connsiteY140" fmla="*/ 535767 h 1109100"/>
                <a:gd name="connsiteX141" fmla="*/ 741672 w 1234447"/>
                <a:gd name="connsiteY141" fmla="*/ 537347 h 1109100"/>
                <a:gd name="connsiteX142" fmla="*/ 693836 w 1234447"/>
                <a:gd name="connsiteY142" fmla="*/ 572105 h 1109100"/>
                <a:gd name="connsiteX143" fmla="*/ 668206 w 1234447"/>
                <a:gd name="connsiteY143" fmla="*/ 546475 h 1109100"/>
                <a:gd name="connsiteX144" fmla="*/ 702876 w 1234447"/>
                <a:gd name="connsiteY144" fmla="*/ 498639 h 1109100"/>
                <a:gd name="connsiteX145" fmla="*/ 704456 w 1234447"/>
                <a:gd name="connsiteY145" fmla="*/ 479329 h 1109100"/>
                <a:gd name="connsiteX146" fmla="*/ 697698 w 1234447"/>
                <a:gd name="connsiteY146" fmla="*/ 463179 h 1109100"/>
                <a:gd name="connsiteX147" fmla="*/ 682952 w 1234447"/>
                <a:gd name="connsiteY147" fmla="*/ 450627 h 1109100"/>
                <a:gd name="connsiteX148" fmla="*/ 624583 w 1234447"/>
                <a:gd name="connsiteY148" fmla="*/ 441323 h 1109100"/>
                <a:gd name="connsiteX149" fmla="*/ 623705 w 1234447"/>
                <a:gd name="connsiteY149" fmla="*/ 423242 h 1109100"/>
                <a:gd name="connsiteX150" fmla="*/ 624583 w 1234447"/>
                <a:gd name="connsiteY150" fmla="*/ 405073 h 1109100"/>
                <a:gd name="connsiteX151" fmla="*/ 682952 w 1234447"/>
                <a:gd name="connsiteY151" fmla="*/ 395769 h 1109100"/>
                <a:gd name="connsiteX152" fmla="*/ 697698 w 1234447"/>
                <a:gd name="connsiteY152" fmla="*/ 383217 h 1109100"/>
                <a:gd name="connsiteX153" fmla="*/ 704544 w 1234447"/>
                <a:gd name="connsiteY153" fmla="*/ 366979 h 1109100"/>
                <a:gd name="connsiteX154" fmla="*/ 702876 w 1234447"/>
                <a:gd name="connsiteY154" fmla="*/ 347757 h 1109100"/>
                <a:gd name="connsiteX155" fmla="*/ 668206 w 1234447"/>
                <a:gd name="connsiteY155" fmla="*/ 299921 h 1109100"/>
                <a:gd name="connsiteX156" fmla="*/ 693836 w 1234447"/>
                <a:gd name="connsiteY156" fmla="*/ 274203 h 110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34447" h="1109100">
                  <a:moveTo>
                    <a:pt x="1215296" y="497498"/>
                  </a:moveTo>
                  <a:cubicBezTo>
                    <a:pt x="1158858" y="430527"/>
                    <a:pt x="1144111" y="384271"/>
                    <a:pt x="1141654" y="375669"/>
                  </a:cubicBezTo>
                  <a:cubicBezTo>
                    <a:pt x="1140425" y="168349"/>
                    <a:pt x="971286" y="0"/>
                    <a:pt x="763615" y="0"/>
                  </a:cubicBezTo>
                  <a:cubicBezTo>
                    <a:pt x="623003" y="0"/>
                    <a:pt x="500823" y="77592"/>
                    <a:pt x="435958" y="191960"/>
                  </a:cubicBezTo>
                  <a:cubicBezTo>
                    <a:pt x="244613" y="209602"/>
                    <a:pt x="94083" y="370227"/>
                    <a:pt x="92854" y="565785"/>
                  </a:cubicBezTo>
                  <a:cubicBezTo>
                    <a:pt x="90396" y="574738"/>
                    <a:pt x="75562" y="620907"/>
                    <a:pt x="19212" y="687702"/>
                  </a:cubicBezTo>
                  <a:cubicBezTo>
                    <a:pt x="10611" y="697884"/>
                    <a:pt x="-3258" y="718423"/>
                    <a:pt x="692" y="741331"/>
                  </a:cubicBezTo>
                  <a:cubicBezTo>
                    <a:pt x="2448" y="751513"/>
                    <a:pt x="8679" y="766083"/>
                    <a:pt x="28165" y="777406"/>
                  </a:cubicBezTo>
                  <a:cubicBezTo>
                    <a:pt x="51863" y="791098"/>
                    <a:pt x="78108" y="802860"/>
                    <a:pt x="93556" y="809443"/>
                  </a:cubicBezTo>
                  <a:cubicBezTo>
                    <a:pt x="90747" y="836478"/>
                    <a:pt x="86183" y="895285"/>
                    <a:pt x="93995" y="936451"/>
                  </a:cubicBezTo>
                  <a:cubicBezTo>
                    <a:pt x="104088" y="989378"/>
                    <a:pt x="190984" y="997366"/>
                    <a:pt x="241892" y="997366"/>
                  </a:cubicBezTo>
                  <a:cubicBezTo>
                    <a:pt x="260676" y="997366"/>
                    <a:pt x="270155" y="1006143"/>
                    <a:pt x="270155" y="1023610"/>
                  </a:cubicBezTo>
                  <a:lnTo>
                    <a:pt x="270155" y="1090405"/>
                  </a:lnTo>
                  <a:cubicBezTo>
                    <a:pt x="270155" y="1100761"/>
                    <a:pt x="278493" y="1109101"/>
                    <a:pt x="288851" y="1109101"/>
                  </a:cubicBezTo>
                  <a:cubicBezTo>
                    <a:pt x="299208" y="1109101"/>
                    <a:pt x="307546" y="1100761"/>
                    <a:pt x="307546" y="1090405"/>
                  </a:cubicBezTo>
                  <a:lnTo>
                    <a:pt x="307546" y="1023610"/>
                  </a:lnTo>
                  <a:cubicBezTo>
                    <a:pt x="307546" y="985516"/>
                    <a:pt x="281127" y="959974"/>
                    <a:pt x="241892" y="959974"/>
                  </a:cubicBezTo>
                  <a:cubicBezTo>
                    <a:pt x="180890" y="959974"/>
                    <a:pt x="134107" y="947159"/>
                    <a:pt x="130772" y="929517"/>
                  </a:cubicBezTo>
                  <a:cubicBezTo>
                    <a:pt x="121643" y="881680"/>
                    <a:pt x="132176" y="800842"/>
                    <a:pt x="132264" y="800051"/>
                  </a:cubicBezTo>
                  <a:cubicBezTo>
                    <a:pt x="133405" y="791450"/>
                    <a:pt x="128490" y="783287"/>
                    <a:pt x="120502" y="780127"/>
                  </a:cubicBezTo>
                  <a:cubicBezTo>
                    <a:pt x="120063" y="779952"/>
                    <a:pt x="79951" y="764328"/>
                    <a:pt x="46861" y="745105"/>
                  </a:cubicBezTo>
                  <a:cubicBezTo>
                    <a:pt x="41243" y="741858"/>
                    <a:pt x="38084" y="738435"/>
                    <a:pt x="37469" y="735012"/>
                  </a:cubicBezTo>
                  <a:cubicBezTo>
                    <a:pt x="36503" y="729482"/>
                    <a:pt x="40541" y="720441"/>
                    <a:pt x="47738" y="711928"/>
                  </a:cubicBezTo>
                  <a:cubicBezTo>
                    <a:pt x="117254" y="629509"/>
                    <a:pt x="129367" y="574387"/>
                    <a:pt x="129806" y="572105"/>
                  </a:cubicBezTo>
                  <a:cubicBezTo>
                    <a:pt x="130069" y="570876"/>
                    <a:pt x="130157" y="569559"/>
                    <a:pt x="130157" y="568243"/>
                  </a:cubicBezTo>
                  <a:cubicBezTo>
                    <a:pt x="130157" y="380496"/>
                    <a:pt x="282970" y="227683"/>
                    <a:pt x="470717" y="227683"/>
                  </a:cubicBezTo>
                  <a:cubicBezTo>
                    <a:pt x="533123" y="227683"/>
                    <a:pt x="591405" y="244887"/>
                    <a:pt x="641610" y="274379"/>
                  </a:cubicBezTo>
                  <a:cubicBezTo>
                    <a:pt x="637573" y="279119"/>
                    <a:pt x="633097" y="283595"/>
                    <a:pt x="629498" y="288686"/>
                  </a:cubicBezTo>
                  <a:cubicBezTo>
                    <a:pt x="624846" y="295181"/>
                    <a:pt x="624846" y="304046"/>
                    <a:pt x="629586" y="310541"/>
                  </a:cubicBezTo>
                  <a:lnTo>
                    <a:pt x="665836" y="360484"/>
                  </a:lnTo>
                  <a:lnTo>
                    <a:pt x="604834" y="370139"/>
                  </a:lnTo>
                  <a:cubicBezTo>
                    <a:pt x="596846" y="371456"/>
                    <a:pt x="590614" y="377688"/>
                    <a:pt x="589298" y="385587"/>
                  </a:cubicBezTo>
                  <a:cubicBezTo>
                    <a:pt x="587192" y="398227"/>
                    <a:pt x="586138" y="410778"/>
                    <a:pt x="586138" y="423066"/>
                  </a:cubicBezTo>
                  <a:cubicBezTo>
                    <a:pt x="586138" y="435267"/>
                    <a:pt x="587192" y="447906"/>
                    <a:pt x="589298" y="460458"/>
                  </a:cubicBezTo>
                  <a:cubicBezTo>
                    <a:pt x="590614" y="468445"/>
                    <a:pt x="596846" y="474589"/>
                    <a:pt x="604834" y="475906"/>
                  </a:cubicBezTo>
                  <a:lnTo>
                    <a:pt x="665836" y="485561"/>
                  </a:lnTo>
                  <a:lnTo>
                    <a:pt x="629586" y="535591"/>
                  </a:lnTo>
                  <a:cubicBezTo>
                    <a:pt x="624846" y="542086"/>
                    <a:pt x="624846" y="550952"/>
                    <a:pt x="629498" y="557447"/>
                  </a:cubicBezTo>
                  <a:cubicBezTo>
                    <a:pt x="644156" y="577898"/>
                    <a:pt x="661974" y="595716"/>
                    <a:pt x="682425" y="610374"/>
                  </a:cubicBezTo>
                  <a:cubicBezTo>
                    <a:pt x="689008" y="615114"/>
                    <a:pt x="697785" y="615114"/>
                    <a:pt x="704368" y="610286"/>
                  </a:cubicBezTo>
                  <a:lnTo>
                    <a:pt x="754399" y="574036"/>
                  </a:lnTo>
                  <a:lnTo>
                    <a:pt x="764142" y="635126"/>
                  </a:lnTo>
                  <a:cubicBezTo>
                    <a:pt x="765371" y="643025"/>
                    <a:pt x="771602" y="649345"/>
                    <a:pt x="779590" y="650662"/>
                  </a:cubicBezTo>
                  <a:cubicBezTo>
                    <a:pt x="786261" y="651803"/>
                    <a:pt x="793019" y="652505"/>
                    <a:pt x="799953" y="653032"/>
                  </a:cubicBezTo>
                  <a:cubicBezTo>
                    <a:pt x="792580" y="682348"/>
                    <a:pt x="781784" y="710786"/>
                    <a:pt x="766687" y="737206"/>
                  </a:cubicBezTo>
                  <a:cubicBezTo>
                    <a:pt x="766600" y="737381"/>
                    <a:pt x="766512" y="737469"/>
                    <a:pt x="766424" y="737645"/>
                  </a:cubicBezTo>
                  <a:cubicBezTo>
                    <a:pt x="755365" y="756779"/>
                    <a:pt x="742989" y="776616"/>
                    <a:pt x="730876" y="796014"/>
                  </a:cubicBezTo>
                  <a:cubicBezTo>
                    <a:pt x="709284" y="830596"/>
                    <a:pt x="688920" y="863248"/>
                    <a:pt x="676457" y="890809"/>
                  </a:cubicBezTo>
                  <a:cubicBezTo>
                    <a:pt x="647228" y="955322"/>
                    <a:pt x="645560" y="1084612"/>
                    <a:pt x="645473" y="1090053"/>
                  </a:cubicBezTo>
                  <a:cubicBezTo>
                    <a:pt x="645385" y="1100411"/>
                    <a:pt x="653636" y="1108837"/>
                    <a:pt x="663993" y="1108925"/>
                  </a:cubicBezTo>
                  <a:lnTo>
                    <a:pt x="664168" y="1108925"/>
                  </a:lnTo>
                  <a:cubicBezTo>
                    <a:pt x="674438" y="1108925"/>
                    <a:pt x="682776" y="1100675"/>
                    <a:pt x="682864" y="1090405"/>
                  </a:cubicBezTo>
                  <a:cubicBezTo>
                    <a:pt x="682864" y="1089176"/>
                    <a:pt x="684444" y="963661"/>
                    <a:pt x="710513" y="906169"/>
                  </a:cubicBezTo>
                  <a:cubicBezTo>
                    <a:pt x="721923" y="880891"/>
                    <a:pt x="741672" y="849204"/>
                    <a:pt x="762562" y="815675"/>
                  </a:cubicBezTo>
                  <a:cubicBezTo>
                    <a:pt x="774763" y="796102"/>
                    <a:pt x="787226" y="776090"/>
                    <a:pt x="798461" y="756779"/>
                  </a:cubicBezTo>
                  <a:cubicBezTo>
                    <a:pt x="798549" y="756604"/>
                    <a:pt x="798724" y="756429"/>
                    <a:pt x="798812" y="756253"/>
                  </a:cubicBezTo>
                  <a:cubicBezTo>
                    <a:pt x="817420" y="723865"/>
                    <a:pt x="830586" y="688755"/>
                    <a:pt x="838837" y="652505"/>
                  </a:cubicBezTo>
                  <a:cubicBezTo>
                    <a:pt x="844103" y="652066"/>
                    <a:pt x="849370" y="651452"/>
                    <a:pt x="854548" y="650574"/>
                  </a:cubicBezTo>
                  <a:cubicBezTo>
                    <a:pt x="862536" y="649257"/>
                    <a:pt x="868680" y="643025"/>
                    <a:pt x="869996" y="635038"/>
                  </a:cubicBezTo>
                  <a:lnTo>
                    <a:pt x="879739" y="573948"/>
                  </a:lnTo>
                  <a:lnTo>
                    <a:pt x="929770" y="610198"/>
                  </a:lnTo>
                  <a:cubicBezTo>
                    <a:pt x="936265" y="614938"/>
                    <a:pt x="945130" y="614938"/>
                    <a:pt x="951713" y="610286"/>
                  </a:cubicBezTo>
                  <a:cubicBezTo>
                    <a:pt x="972076" y="595628"/>
                    <a:pt x="989894" y="577810"/>
                    <a:pt x="1004552" y="557359"/>
                  </a:cubicBezTo>
                  <a:cubicBezTo>
                    <a:pt x="1009292" y="550776"/>
                    <a:pt x="1009204" y="541999"/>
                    <a:pt x="1004464" y="535416"/>
                  </a:cubicBezTo>
                  <a:lnTo>
                    <a:pt x="968214" y="485385"/>
                  </a:lnTo>
                  <a:lnTo>
                    <a:pt x="1029217" y="475730"/>
                  </a:lnTo>
                  <a:cubicBezTo>
                    <a:pt x="1037116" y="474414"/>
                    <a:pt x="1043348" y="468269"/>
                    <a:pt x="1044753" y="460370"/>
                  </a:cubicBezTo>
                  <a:cubicBezTo>
                    <a:pt x="1046859" y="447994"/>
                    <a:pt x="1047912" y="435355"/>
                    <a:pt x="1047912" y="422891"/>
                  </a:cubicBezTo>
                  <a:cubicBezTo>
                    <a:pt x="1047912" y="410427"/>
                    <a:pt x="1046859" y="397787"/>
                    <a:pt x="1044753" y="385412"/>
                  </a:cubicBezTo>
                  <a:cubicBezTo>
                    <a:pt x="1043436" y="377512"/>
                    <a:pt x="1037204" y="371280"/>
                    <a:pt x="1029217" y="370051"/>
                  </a:cubicBezTo>
                  <a:lnTo>
                    <a:pt x="968214" y="360396"/>
                  </a:lnTo>
                  <a:lnTo>
                    <a:pt x="1004464" y="310454"/>
                  </a:lnTo>
                  <a:cubicBezTo>
                    <a:pt x="1009204" y="303958"/>
                    <a:pt x="1009204" y="295093"/>
                    <a:pt x="1004552" y="288598"/>
                  </a:cubicBezTo>
                  <a:cubicBezTo>
                    <a:pt x="989894" y="268234"/>
                    <a:pt x="972164" y="250417"/>
                    <a:pt x="951713" y="235671"/>
                  </a:cubicBezTo>
                  <a:cubicBezTo>
                    <a:pt x="945130" y="230931"/>
                    <a:pt x="936353" y="230931"/>
                    <a:pt x="929770" y="235671"/>
                  </a:cubicBezTo>
                  <a:lnTo>
                    <a:pt x="879739" y="271921"/>
                  </a:lnTo>
                  <a:lnTo>
                    <a:pt x="869996" y="210831"/>
                  </a:lnTo>
                  <a:cubicBezTo>
                    <a:pt x="868767" y="202932"/>
                    <a:pt x="862536" y="196612"/>
                    <a:pt x="854548" y="195295"/>
                  </a:cubicBezTo>
                  <a:cubicBezTo>
                    <a:pt x="829972" y="191258"/>
                    <a:pt x="804430" y="191170"/>
                    <a:pt x="779678" y="195295"/>
                  </a:cubicBezTo>
                  <a:cubicBezTo>
                    <a:pt x="771690" y="196612"/>
                    <a:pt x="765459" y="202844"/>
                    <a:pt x="764230" y="210831"/>
                  </a:cubicBezTo>
                  <a:lnTo>
                    <a:pt x="754487" y="271921"/>
                  </a:lnTo>
                  <a:lnTo>
                    <a:pt x="704456" y="235583"/>
                  </a:lnTo>
                  <a:cubicBezTo>
                    <a:pt x="697961" y="230844"/>
                    <a:pt x="689096" y="230844"/>
                    <a:pt x="682513" y="235495"/>
                  </a:cubicBezTo>
                  <a:cubicBezTo>
                    <a:pt x="677598" y="239006"/>
                    <a:pt x="673385" y="243307"/>
                    <a:pt x="668733" y="247169"/>
                  </a:cubicBezTo>
                  <a:cubicBezTo>
                    <a:pt x="613611" y="213025"/>
                    <a:pt x="549361" y="192223"/>
                    <a:pt x="480196" y="190468"/>
                  </a:cubicBezTo>
                  <a:cubicBezTo>
                    <a:pt x="541023" y="98306"/>
                    <a:pt x="645122" y="37216"/>
                    <a:pt x="763615" y="37216"/>
                  </a:cubicBezTo>
                  <a:cubicBezTo>
                    <a:pt x="951450" y="37216"/>
                    <a:pt x="1104262" y="190029"/>
                    <a:pt x="1104262" y="377776"/>
                  </a:cubicBezTo>
                  <a:cubicBezTo>
                    <a:pt x="1104262" y="379092"/>
                    <a:pt x="1104350" y="380321"/>
                    <a:pt x="1104613" y="381550"/>
                  </a:cubicBezTo>
                  <a:cubicBezTo>
                    <a:pt x="1105140" y="383832"/>
                    <a:pt x="1117165" y="439041"/>
                    <a:pt x="1186681" y="521372"/>
                  </a:cubicBezTo>
                  <a:cubicBezTo>
                    <a:pt x="1193879" y="529886"/>
                    <a:pt x="1197916" y="538927"/>
                    <a:pt x="1196863" y="544456"/>
                  </a:cubicBezTo>
                  <a:cubicBezTo>
                    <a:pt x="1196248" y="547880"/>
                    <a:pt x="1193089" y="551302"/>
                    <a:pt x="1187559" y="554551"/>
                  </a:cubicBezTo>
                  <a:cubicBezTo>
                    <a:pt x="1154469" y="573773"/>
                    <a:pt x="1114357" y="589396"/>
                    <a:pt x="1113917" y="589572"/>
                  </a:cubicBezTo>
                  <a:cubicBezTo>
                    <a:pt x="1105842" y="592644"/>
                    <a:pt x="1101015" y="600894"/>
                    <a:pt x="1102156" y="609409"/>
                  </a:cubicBezTo>
                  <a:cubicBezTo>
                    <a:pt x="1102244" y="610198"/>
                    <a:pt x="1112777" y="691125"/>
                    <a:pt x="1103648" y="738874"/>
                  </a:cubicBezTo>
                  <a:cubicBezTo>
                    <a:pt x="1100313" y="756516"/>
                    <a:pt x="1053530" y="769419"/>
                    <a:pt x="992527" y="769419"/>
                  </a:cubicBezTo>
                  <a:cubicBezTo>
                    <a:pt x="953293" y="769419"/>
                    <a:pt x="926873" y="794960"/>
                    <a:pt x="926873" y="833054"/>
                  </a:cubicBezTo>
                  <a:lnTo>
                    <a:pt x="926873" y="899849"/>
                  </a:lnTo>
                  <a:cubicBezTo>
                    <a:pt x="926873" y="910207"/>
                    <a:pt x="935299" y="918545"/>
                    <a:pt x="945569" y="918545"/>
                  </a:cubicBezTo>
                  <a:cubicBezTo>
                    <a:pt x="955838" y="918545"/>
                    <a:pt x="964264" y="910119"/>
                    <a:pt x="964264" y="899849"/>
                  </a:cubicBezTo>
                  <a:lnTo>
                    <a:pt x="964264" y="833054"/>
                  </a:lnTo>
                  <a:cubicBezTo>
                    <a:pt x="964264" y="815675"/>
                    <a:pt x="973744" y="806810"/>
                    <a:pt x="992527" y="806810"/>
                  </a:cubicBezTo>
                  <a:cubicBezTo>
                    <a:pt x="1043436" y="806810"/>
                    <a:pt x="1130331" y="798910"/>
                    <a:pt x="1140425" y="745896"/>
                  </a:cubicBezTo>
                  <a:cubicBezTo>
                    <a:pt x="1148237" y="704818"/>
                    <a:pt x="1143672" y="645922"/>
                    <a:pt x="1140864" y="618888"/>
                  </a:cubicBezTo>
                  <a:cubicBezTo>
                    <a:pt x="1156312" y="612393"/>
                    <a:pt x="1182644" y="600631"/>
                    <a:pt x="1206255" y="586851"/>
                  </a:cubicBezTo>
                  <a:cubicBezTo>
                    <a:pt x="1225741" y="575616"/>
                    <a:pt x="1231972" y="561046"/>
                    <a:pt x="1233728" y="550776"/>
                  </a:cubicBezTo>
                  <a:cubicBezTo>
                    <a:pt x="1237765" y="528306"/>
                    <a:pt x="1223897" y="507767"/>
                    <a:pt x="1215296" y="497498"/>
                  </a:cubicBezTo>
                  <a:close/>
                  <a:moveTo>
                    <a:pt x="693836" y="274203"/>
                  </a:moveTo>
                  <a:lnTo>
                    <a:pt x="741672" y="308873"/>
                  </a:lnTo>
                  <a:cubicBezTo>
                    <a:pt x="747290" y="312999"/>
                    <a:pt x="754750" y="313613"/>
                    <a:pt x="760982" y="310454"/>
                  </a:cubicBezTo>
                  <a:cubicBezTo>
                    <a:pt x="766160" y="307908"/>
                    <a:pt x="771515" y="305538"/>
                    <a:pt x="777132" y="303783"/>
                  </a:cubicBezTo>
                  <a:cubicBezTo>
                    <a:pt x="783715" y="301589"/>
                    <a:pt x="788630" y="295883"/>
                    <a:pt x="789684" y="288949"/>
                  </a:cubicBezTo>
                  <a:lnTo>
                    <a:pt x="798988" y="230580"/>
                  </a:lnTo>
                  <a:cubicBezTo>
                    <a:pt x="811100" y="229439"/>
                    <a:pt x="823213" y="229439"/>
                    <a:pt x="835238" y="230580"/>
                  </a:cubicBezTo>
                  <a:lnTo>
                    <a:pt x="844542" y="288949"/>
                  </a:lnTo>
                  <a:cubicBezTo>
                    <a:pt x="845683" y="295795"/>
                    <a:pt x="850511" y="301589"/>
                    <a:pt x="857094" y="303783"/>
                  </a:cubicBezTo>
                  <a:cubicBezTo>
                    <a:pt x="862711" y="305626"/>
                    <a:pt x="868065" y="307908"/>
                    <a:pt x="873332" y="310454"/>
                  </a:cubicBezTo>
                  <a:cubicBezTo>
                    <a:pt x="879476" y="313526"/>
                    <a:pt x="886936" y="312911"/>
                    <a:pt x="892554" y="308786"/>
                  </a:cubicBezTo>
                  <a:lnTo>
                    <a:pt x="940390" y="274116"/>
                  </a:lnTo>
                  <a:cubicBezTo>
                    <a:pt x="949694" y="281840"/>
                    <a:pt x="958296" y="290441"/>
                    <a:pt x="966020" y="299745"/>
                  </a:cubicBezTo>
                  <a:lnTo>
                    <a:pt x="931349" y="347582"/>
                  </a:lnTo>
                  <a:cubicBezTo>
                    <a:pt x="927224" y="353286"/>
                    <a:pt x="926610" y="360748"/>
                    <a:pt x="929770" y="366979"/>
                  </a:cubicBezTo>
                  <a:cubicBezTo>
                    <a:pt x="932403" y="372158"/>
                    <a:pt x="934597" y="377424"/>
                    <a:pt x="936440" y="382954"/>
                  </a:cubicBezTo>
                  <a:cubicBezTo>
                    <a:pt x="938635" y="389625"/>
                    <a:pt x="944340" y="394452"/>
                    <a:pt x="951274" y="395593"/>
                  </a:cubicBezTo>
                  <a:lnTo>
                    <a:pt x="1009643" y="404897"/>
                  </a:lnTo>
                  <a:cubicBezTo>
                    <a:pt x="1010257" y="410953"/>
                    <a:pt x="1010521" y="417010"/>
                    <a:pt x="1010521" y="423066"/>
                  </a:cubicBezTo>
                  <a:cubicBezTo>
                    <a:pt x="1010521" y="429035"/>
                    <a:pt x="1010257" y="435179"/>
                    <a:pt x="1009643" y="441147"/>
                  </a:cubicBezTo>
                  <a:lnTo>
                    <a:pt x="951274" y="450451"/>
                  </a:lnTo>
                  <a:cubicBezTo>
                    <a:pt x="944427" y="451592"/>
                    <a:pt x="938635" y="456420"/>
                    <a:pt x="936440" y="463091"/>
                  </a:cubicBezTo>
                  <a:cubicBezTo>
                    <a:pt x="934597" y="468620"/>
                    <a:pt x="932403" y="473887"/>
                    <a:pt x="929770" y="478978"/>
                  </a:cubicBezTo>
                  <a:cubicBezTo>
                    <a:pt x="926610" y="485210"/>
                    <a:pt x="927136" y="492758"/>
                    <a:pt x="931262" y="498463"/>
                  </a:cubicBezTo>
                  <a:lnTo>
                    <a:pt x="966020" y="546300"/>
                  </a:lnTo>
                  <a:cubicBezTo>
                    <a:pt x="958296" y="555604"/>
                    <a:pt x="949782" y="564205"/>
                    <a:pt x="940390" y="571929"/>
                  </a:cubicBezTo>
                  <a:lnTo>
                    <a:pt x="892554" y="537259"/>
                  </a:lnTo>
                  <a:cubicBezTo>
                    <a:pt x="886848" y="533134"/>
                    <a:pt x="879300" y="532519"/>
                    <a:pt x="873068" y="535767"/>
                  </a:cubicBezTo>
                  <a:cubicBezTo>
                    <a:pt x="867978" y="538400"/>
                    <a:pt x="862623" y="540594"/>
                    <a:pt x="857094" y="542438"/>
                  </a:cubicBezTo>
                  <a:cubicBezTo>
                    <a:pt x="850511" y="544632"/>
                    <a:pt x="845683" y="550337"/>
                    <a:pt x="844542" y="557271"/>
                  </a:cubicBezTo>
                  <a:lnTo>
                    <a:pt x="835238" y="615640"/>
                  </a:lnTo>
                  <a:cubicBezTo>
                    <a:pt x="823301" y="616781"/>
                    <a:pt x="811013" y="616781"/>
                    <a:pt x="798988" y="615640"/>
                  </a:cubicBezTo>
                  <a:lnTo>
                    <a:pt x="789684" y="557271"/>
                  </a:lnTo>
                  <a:cubicBezTo>
                    <a:pt x="788630" y="550425"/>
                    <a:pt x="783803" y="544719"/>
                    <a:pt x="777132" y="542438"/>
                  </a:cubicBezTo>
                  <a:cubicBezTo>
                    <a:pt x="771602" y="540594"/>
                    <a:pt x="766248" y="538312"/>
                    <a:pt x="761070" y="535767"/>
                  </a:cubicBezTo>
                  <a:cubicBezTo>
                    <a:pt x="754750" y="532607"/>
                    <a:pt x="747290" y="533221"/>
                    <a:pt x="741672" y="537347"/>
                  </a:cubicBezTo>
                  <a:lnTo>
                    <a:pt x="693836" y="572105"/>
                  </a:lnTo>
                  <a:cubicBezTo>
                    <a:pt x="684532" y="564381"/>
                    <a:pt x="676018" y="555779"/>
                    <a:pt x="668206" y="546475"/>
                  </a:cubicBezTo>
                  <a:lnTo>
                    <a:pt x="702876" y="498639"/>
                  </a:lnTo>
                  <a:cubicBezTo>
                    <a:pt x="706914" y="493022"/>
                    <a:pt x="707528" y="485561"/>
                    <a:pt x="704456" y="479329"/>
                  </a:cubicBezTo>
                  <a:cubicBezTo>
                    <a:pt x="701911" y="474150"/>
                    <a:pt x="699541" y="468796"/>
                    <a:pt x="697698" y="463179"/>
                  </a:cubicBezTo>
                  <a:cubicBezTo>
                    <a:pt x="695503" y="456596"/>
                    <a:pt x="689798" y="451768"/>
                    <a:pt x="682952" y="450627"/>
                  </a:cubicBezTo>
                  <a:lnTo>
                    <a:pt x="624583" y="441323"/>
                  </a:lnTo>
                  <a:cubicBezTo>
                    <a:pt x="623969" y="435179"/>
                    <a:pt x="623705" y="429123"/>
                    <a:pt x="623705" y="423242"/>
                  </a:cubicBezTo>
                  <a:cubicBezTo>
                    <a:pt x="623705" y="417273"/>
                    <a:pt x="623969" y="411217"/>
                    <a:pt x="624583" y="405073"/>
                  </a:cubicBezTo>
                  <a:lnTo>
                    <a:pt x="682952" y="395769"/>
                  </a:lnTo>
                  <a:cubicBezTo>
                    <a:pt x="689798" y="394628"/>
                    <a:pt x="695503" y="389800"/>
                    <a:pt x="697698" y="383217"/>
                  </a:cubicBezTo>
                  <a:cubicBezTo>
                    <a:pt x="699541" y="377600"/>
                    <a:pt x="701911" y="372246"/>
                    <a:pt x="704544" y="366979"/>
                  </a:cubicBezTo>
                  <a:cubicBezTo>
                    <a:pt x="707616" y="360748"/>
                    <a:pt x="707002" y="353374"/>
                    <a:pt x="702876" y="347757"/>
                  </a:cubicBezTo>
                  <a:lnTo>
                    <a:pt x="668206" y="299921"/>
                  </a:lnTo>
                  <a:cubicBezTo>
                    <a:pt x="675930" y="290529"/>
                    <a:pt x="684444" y="281928"/>
                    <a:pt x="693836" y="274203"/>
                  </a:cubicBezTo>
                  <a:close/>
                </a:path>
              </a:pathLst>
            </a:custGeom>
            <a:grpFill/>
            <a:ln w="8777"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06CB8DB5-F3C0-445C-91FC-11B748B4DFE5}"/>
                </a:ext>
              </a:extLst>
            </p:cNvPr>
            <p:cNvSpPr/>
            <p:nvPr/>
          </p:nvSpPr>
          <p:spPr>
            <a:xfrm>
              <a:off x="9316210" y="8345723"/>
              <a:ext cx="149565" cy="149652"/>
            </a:xfrm>
            <a:custGeom>
              <a:avLst/>
              <a:gdLst>
                <a:gd name="connsiteX0" fmla="*/ 74783 w 149565"/>
                <a:gd name="connsiteY0" fmla="*/ 149653 h 149652"/>
                <a:gd name="connsiteX1" fmla="*/ 149565 w 149565"/>
                <a:gd name="connsiteY1" fmla="*/ 74870 h 149652"/>
                <a:gd name="connsiteX2" fmla="*/ 74783 w 149565"/>
                <a:gd name="connsiteY2" fmla="*/ 0 h 149652"/>
                <a:gd name="connsiteX3" fmla="*/ 0 w 149565"/>
                <a:gd name="connsiteY3" fmla="*/ 74870 h 149652"/>
                <a:gd name="connsiteX4" fmla="*/ 74783 w 149565"/>
                <a:gd name="connsiteY4" fmla="*/ 149653 h 149652"/>
                <a:gd name="connsiteX5" fmla="*/ 74783 w 149565"/>
                <a:gd name="connsiteY5" fmla="*/ 37391 h 149652"/>
                <a:gd name="connsiteX6" fmla="*/ 112174 w 149565"/>
                <a:gd name="connsiteY6" fmla="*/ 74782 h 149652"/>
                <a:gd name="connsiteX7" fmla="*/ 74783 w 149565"/>
                <a:gd name="connsiteY7" fmla="*/ 112174 h 149652"/>
                <a:gd name="connsiteX8" fmla="*/ 37391 w 149565"/>
                <a:gd name="connsiteY8" fmla="*/ 74782 h 149652"/>
                <a:gd name="connsiteX9" fmla="*/ 74783 w 149565"/>
                <a:gd name="connsiteY9" fmla="*/ 37391 h 1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65" h="149652">
                  <a:moveTo>
                    <a:pt x="74783" y="149653"/>
                  </a:moveTo>
                  <a:cubicBezTo>
                    <a:pt x="116036" y="149653"/>
                    <a:pt x="149565" y="116124"/>
                    <a:pt x="149565" y="74870"/>
                  </a:cubicBezTo>
                  <a:cubicBezTo>
                    <a:pt x="149565" y="33617"/>
                    <a:pt x="116036" y="0"/>
                    <a:pt x="74783" y="0"/>
                  </a:cubicBezTo>
                  <a:cubicBezTo>
                    <a:pt x="33529" y="0"/>
                    <a:pt x="0" y="33617"/>
                    <a:pt x="0" y="74870"/>
                  </a:cubicBezTo>
                  <a:cubicBezTo>
                    <a:pt x="0" y="116124"/>
                    <a:pt x="33529" y="149653"/>
                    <a:pt x="74783" y="149653"/>
                  </a:cubicBezTo>
                  <a:close/>
                  <a:moveTo>
                    <a:pt x="74783" y="37391"/>
                  </a:moveTo>
                  <a:cubicBezTo>
                    <a:pt x="95409" y="37391"/>
                    <a:pt x="112174" y="54156"/>
                    <a:pt x="112174" y="74782"/>
                  </a:cubicBezTo>
                  <a:cubicBezTo>
                    <a:pt x="112174" y="95409"/>
                    <a:pt x="95409" y="112174"/>
                    <a:pt x="74783" y="112174"/>
                  </a:cubicBezTo>
                  <a:cubicBezTo>
                    <a:pt x="54156" y="112174"/>
                    <a:pt x="37391" y="95409"/>
                    <a:pt x="37391" y="74782"/>
                  </a:cubicBezTo>
                  <a:cubicBezTo>
                    <a:pt x="37391" y="54244"/>
                    <a:pt x="54156" y="37391"/>
                    <a:pt x="74783" y="37391"/>
                  </a:cubicBezTo>
                  <a:close/>
                </a:path>
              </a:pathLst>
            </a:custGeom>
            <a:grpFill/>
            <a:ln w="8777"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AA2983D0-21BC-447E-83AF-D9C7A90E542A}"/>
                </a:ext>
              </a:extLst>
            </p:cNvPr>
            <p:cNvSpPr/>
            <p:nvPr/>
          </p:nvSpPr>
          <p:spPr>
            <a:xfrm>
              <a:off x="8761134" y="8464107"/>
              <a:ext cx="461510" cy="461357"/>
            </a:xfrm>
            <a:custGeom>
              <a:avLst/>
              <a:gdLst>
                <a:gd name="connsiteX0" fmla="*/ 461511 w 461510"/>
                <a:gd name="connsiteY0" fmla="*/ 230777 h 461357"/>
                <a:gd name="connsiteX1" fmla="*/ 458438 w 461510"/>
                <a:gd name="connsiteY1" fmla="*/ 193298 h 461357"/>
                <a:gd name="connsiteX2" fmla="*/ 442903 w 461510"/>
                <a:gd name="connsiteY2" fmla="*/ 177850 h 461357"/>
                <a:gd name="connsiteX3" fmla="*/ 381901 w 461510"/>
                <a:gd name="connsiteY3" fmla="*/ 168195 h 461357"/>
                <a:gd name="connsiteX4" fmla="*/ 418151 w 461510"/>
                <a:gd name="connsiteY4" fmla="*/ 118252 h 461357"/>
                <a:gd name="connsiteX5" fmla="*/ 418239 w 461510"/>
                <a:gd name="connsiteY5" fmla="*/ 96397 h 461357"/>
                <a:gd name="connsiteX6" fmla="*/ 365311 w 461510"/>
                <a:gd name="connsiteY6" fmla="*/ 43382 h 461357"/>
                <a:gd name="connsiteX7" fmla="*/ 343368 w 461510"/>
                <a:gd name="connsiteY7" fmla="*/ 43470 h 461357"/>
                <a:gd name="connsiteX8" fmla="*/ 293337 w 461510"/>
                <a:gd name="connsiteY8" fmla="*/ 79720 h 461357"/>
                <a:gd name="connsiteX9" fmla="*/ 283595 w 461510"/>
                <a:gd name="connsiteY9" fmla="*/ 18630 h 461357"/>
                <a:gd name="connsiteX10" fmla="*/ 268147 w 461510"/>
                <a:gd name="connsiteY10" fmla="*/ 3094 h 461357"/>
                <a:gd name="connsiteX11" fmla="*/ 193276 w 461510"/>
                <a:gd name="connsiteY11" fmla="*/ 3094 h 461357"/>
                <a:gd name="connsiteX12" fmla="*/ 177828 w 461510"/>
                <a:gd name="connsiteY12" fmla="*/ 18630 h 461357"/>
                <a:gd name="connsiteX13" fmla="*/ 168086 w 461510"/>
                <a:gd name="connsiteY13" fmla="*/ 79720 h 461357"/>
                <a:gd name="connsiteX14" fmla="*/ 118143 w 461510"/>
                <a:gd name="connsiteY14" fmla="*/ 43470 h 461357"/>
                <a:gd name="connsiteX15" fmla="*/ 96199 w 461510"/>
                <a:gd name="connsiteY15" fmla="*/ 43382 h 461357"/>
                <a:gd name="connsiteX16" fmla="*/ 43272 w 461510"/>
                <a:gd name="connsiteY16" fmla="*/ 96397 h 461357"/>
                <a:gd name="connsiteX17" fmla="*/ 43360 w 461510"/>
                <a:gd name="connsiteY17" fmla="*/ 118252 h 461357"/>
                <a:gd name="connsiteX18" fmla="*/ 79610 w 461510"/>
                <a:gd name="connsiteY18" fmla="*/ 168195 h 461357"/>
                <a:gd name="connsiteX19" fmla="*/ 18608 w 461510"/>
                <a:gd name="connsiteY19" fmla="*/ 177850 h 461357"/>
                <a:gd name="connsiteX20" fmla="*/ 3072 w 461510"/>
                <a:gd name="connsiteY20" fmla="*/ 193298 h 461357"/>
                <a:gd name="connsiteX21" fmla="*/ 0 w 461510"/>
                <a:gd name="connsiteY21" fmla="*/ 230689 h 461357"/>
                <a:gd name="connsiteX22" fmla="*/ 3072 w 461510"/>
                <a:gd name="connsiteY22" fmla="*/ 268081 h 461357"/>
                <a:gd name="connsiteX23" fmla="*/ 18608 w 461510"/>
                <a:gd name="connsiteY23" fmla="*/ 283529 h 461357"/>
                <a:gd name="connsiteX24" fmla="*/ 79610 w 461510"/>
                <a:gd name="connsiteY24" fmla="*/ 293271 h 461357"/>
                <a:gd name="connsiteX25" fmla="*/ 43360 w 461510"/>
                <a:gd name="connsiteY25" fmla="*/ 343302 h 461357"/>
                <a:gd name="connsiteX26" fmla="*/ 43272 w 461510"/>
                <a:gd name="connsiteY26" fmla="*/ 365158 h 461357"/>
                <a:gd name="connsiteX27" fmla="*/ 96112 w 461510"/>
                <a:gd name="connsiteY27" fmla="*/ 418085 h 461357"/>
                <a:gd name="connsiteX28" fmla="*/ 118055 w 461510"/>
                <a:gd name="connsiteY28" fmla="*/ 418085 h 461357"/>
                <a:gd name="connsiteX29" fmla="*/ 167998 w 461510"/>
                <a:gd name="connsiteY29" fmla="*/ 381747 h 461357"/>
                <a:gd name="connsiteX30" fmla="*/ 177740 w 461510"/>
                <a:gd name="connsiteY30" fmla="*/ 442837 h 461357"/>
                <a:gd name="connsiteX31" fmla="*/ 193189 w 461510"/>
                <a:gd name="connsiteY31" fmla="*/ 458373 h 461357"/>
                <a:gd name="connsiteX32" fmla="*/ 230580 w 461510"/>
                <a:gd name="connsiteY32" fmla="*/ 461357 h 461357"/>
                <a:gd name="connsiteX33" fmla="*/ 267971 w 461510"/>
                <a:gd name="connsiteY33" fmla="*/ 458373 h 461357"/>
                <a:gd name="connsiteX34" fmla="*/ 283419 w 461510"/>
                <a:gd name="connsiteY34" fmla="*/ 442837 h 461357"/>
                <a:gd name="connsiteX35" fmla="*/ 293162 w 461510"/>
                <a:gd name="connsiteY35" fmla="*/ 381747 h 461357"/>
                <a:gd name="connsiteX36" fmla="*/ 343192 w 461510"/>
                <a:gd name="connsiteY36" fmla="*/ 418085 h 461357"/>
                <a:gd name="connsiteX37" fmla="*/ 365136 w 461510"/>
                <a:gd name="connsiteY37" fmla="*/ 418085 h 461357"/>
                <a:gd name="connsiteX38" fmla="*/ 417975 w 461510"/>
                <a:gd name="connsiteY38" fmla="*/ 365158 h 461357"/>
                <a:gd name="connsiteX39" fmla="*/ 417887 w 461510"/>
                <a:gd name="connsiteY39" fmla="*/ 343302 h 461357"/>
                <a:gd name="connsiteX40" fmla="*/ 381637 w 461510"/>
                <a:gd name="connsiteY40" fmla="*/ 293271 h 461357"/>
                <a:gd name="connsiteX41" fmla="*/ 442639 w 461510"/>
                <a:gd name="connsiteY41" fmla="*/ 283529 h 461357"/>
                <a:gd name="connsiteX42" fmla="*/ 458175 w 461510"/>
                <a:gd name="connsiteY42" fmla="*/ 268169 h 461357"/>
                <a:gd name="connsiteX43" fmla="*/ 461511 w 461510"/>
                <a:gd name="connsiteY43" fmla="*/ 230777 h 461357"/>
                <a:gd name="connsiteX44" fmla="*/ 423241 w 461510"/>
                <a:gd name="connsiteY44" fmla="*/ 248946 h 461357"/>
                <a:gd name="connsiteX45" fmla="*/ 364960 w 461510"/>
                <a:gd name="connsiteY45" fmla="*/ 258250 h 461357"/>
                <a:gd name="connsiteX46" fmla="*/ 350127 w 461510"/>
                <a:gd name="connsiteY46" fmla="*/ 270889 h 461357"/>
                <a:gd name="connsiteX47" fmla="*/ 343456 w 461510"/>
                <a:gd name="connsiteY47" fmla="*/ 286776 h 461357"/>
                <a:gd name="connsiteX48" fmla="*/ 345036 w 461510"/>
                <a:gd name="connsiteY48" fmla="*/ 306174 h 461357"/>
                <a:gd name="connsiteX49" fmla="*/ 379794 w 461510"/>
                <a:gd name="connsiteY49" fmla="*/ 354011 h 461357"/>
                <a:gd name="connsiteX50" fmla="*/ 354164 w 461510"/>
                <a:gd name="connsiteY50" fmla="*/ 379640 h 461357"/>
                <a:gd name="connsiteX51" fmla="*/ 306328 w 461510"/>
                <a:gd name="connsiteY51" fmla="*/ 344970 h 461357"/>
                <a:gd name="connsiteX52" fmla="*/ 286754 w 461510"/>
                <a:gd name="connsiteY52" fmla="*/ 343478 h 461357"/>
                <a:gd name="connsiteX53" fmla="*/ 270867 w 461510"/>
                <a:gd name="connsiteY53" fmla="*/ 350149 h 461357"/>
                <a:gd name="connsiteX54" fmla="*/ 258316 w 461510"/>
                <a:gd name="connsiteY54" fmla="*/ 364982 h 461357"/>
                <a:gd name="connsiteX55" fmla="*/ 249012 w 461510"/>
                <a:gd name="connsiteY55" fmla="*/ 423351 h 461357"/>
                <a:gd name="connsiteX56" fmla="*/ 212762 w 461510"/>
                <a:gd name="connsiteY56" fmla="*/ 423351 h 461357"/>
                <a:gd name="connsiteX57" fmla="*/ 203458 w 461510"/>
                <a:gd name="connsiteY57" fmla="*/ 364982 h 461357"/>
                <a:gd name="connsiteX58" fmla="*/ 190994 w 461510"/>
                <a:gd name="connsiteY58" fmla="*/ 350149 h 461357"/>
                <a:gd name="connsiteX59" fmla="*/ 174844 w 461510"/>
                <a:gd name="connsiteY59" fmla="*/ 343390 h 461357"/>
                <a:gd name="connsiteX60" fmla="*/ 155446 w 461510"/>
                <a:gd name="connsiteY60" fmla="*/ 344970 h 461357"/>
                <a:gd name="connsiteX61" fmla="*/ 107610 w 461510"/>
                <a:gd name="connsiteY61" fmla="*/ 379640 h 461357"/>
                <a:gd name="connsiteX62" fmla="*/ 81980 w 461510"/>
                <a:gd name="connsiteY62" fmla="*/ 354011 h 461357"/>
                <a:gd name="connsiteX63" fmla="*/ 116650 w 461510"/>
                <a:gd name="connsiteY63" fmla="*/ 306174 h 461357"/>
                <a:gd name="connsiteX64" fmla="*/ 118230 w 461510"/>
                <a:gd name="connsiteY64" fmla="*/ 286864 h 461357"/>
                <a:gd name="connsiteX65" fmla="*/ 111472 w 461510"/>
                <a:gd name="connsiteY65" fmla="*/ 270802 h 461357"/>
                <a:gd name="connsiteX66" fmla="*/ 96638 w 461510"/>
                <a:gd name="connsiteY66" fmla="*/ 258250 h 461357"/>
                <a:gd name="connsiteX67" fmla="*/ 38269 w 461510"/>
                <a:gd name="connsiteY67" fmla="*/ 248946 h 461357"/>
                <a:gd name="connsiteX68" fmla="*/ 37391 w 461510"/>
                <a:gd name="connsiteY68" fmla="*/ 230777 h 461357"/>
                <a:gd name="connsiteX69" fmla="*/ 38269 w 461510"/>
                <a:gd name="connsiteY69" fmla="*/ 212696 h 461357"/>
                <a:gd name="connsiteX70" fmla="*/ 96638 w 461510"/>
                <a:gd name="connsiteY70" fmla="*/ 203392 h 461357"/>
                <a:gd name="connsiteX71" fmla="*/ 111472 w 461510"/>
                <a:gd name="connsiteY71" fmla="*/ 190840 h 461357"/>
                <a:gd name="connsiteX72" fmla="*/ 118230 w 461510"/>
                <a:gd name="connsiteY72" fmla="*/ 174690 h 461357"/>
                <a:gd name="connsiteX73" fmla="*/ 116562 w 461510"/>
                <a:gd name="connsiteY73" fmla="*/ 155380 h 461357"/>
                <a:gd name="connsiteX74" fmla="*/ 81892 w 461510"/>
                <a:gd name="connsiteY74" fmla="*/ 107544 h 461357"/>
                <a:gd name="connsiteX75" fmla="*/ 107522 w 461510"/>
                <a:gd name="connsiteY75" fmla="*/ 81914 h 461357"/>
                <a:gd name="connsiteX76" fmla="*/ 155358 w 461510"/>
                <a:gd name="connsiteY76" fmla="*/ 116584 h 461357"/>
                <a:gd name="connsiteX77" fmla="*/ 174669 w 461510"/>
                <a:gd name="connsiteY77" fmla="*/ 118252 h 461357"/>
                <a:gd name="connsiteX78" fmla="*/ 190819 w 461510"/>
                <a:gd name="connsiteY78" fmla="*/ 111494 h 461357"/>
                <a:gd name="connsiteX79" fmla="*/ 203370 w 461510"/>
                <a:gd name="connsiteY79" fmla="*/ 96660 h 461357"/>
                <a:gd name="connsiteX80" fmla="*/ 212674 w 461510"/>
                <a:gd name="connsiteY80" fmla="*/ 38291 h 461357"/>
                <a:gd name="connsiteX81" fmla="*/ 248924 w 461510"/>
                <a:gd name="connsiteY81" fmla="*/ 38291 h 461357"/>
                <a:gd name="connsiteX82" fmla="*/ 258228 w 461510"/>
                <a:gd name="connsiteY82" fmla="*/ 96660 h 461357"/>
                <a:gd name="connsiteX83" fmla="*/ 270780 w 461510"/>
                <a:gd name="connsiteY83" fmla="*/ 111494 h 461357"/>
                <a:gd name="connsiteX84" fmla="*/ 286930 w 461510"/>
                <a:gd name="connsiteY84" fmla="*/ 118252 h 461357"/>
                <a:gd name="connsiteX85" fmla="*/ 306152 w 461510"/>
                <a:gd name="connsiteY85" fmla="*/ 116584 h 461357"/>
                <a:gd name="connsiteX86" fmla="*/ 353989 w 461510"/>
                <a:gd name="connsiteY86" fmla="*/ 81914 h 461357"/>
                <a:gd name="connsiteX87" fmla="*/ 379618 w 461510"/>
                <a:gd name="connsiteY87" fmla="*/ 107544 h 461357"/>
                <a:gd name="connsiteX88" fmla="*/ 344860 w 461510"/>
                <a:gd name="connsiteY88" fmla="*/ 155380 h 461357"/>
                <a:gd name="connsiteX89" fmla="*/ 343280 w 461510"/>
                <a:gd name="connsiteY89" fmla="*/ 174778 h 461357"/>
                <a:gd name="connsiteX90" fmla="*/ 349951 w 461510"/>
                <a:gd name="connsiteY90" fmla="*/ 190753 h 461357"/>
                <a:gd name="connsiteX91" fmla="*/ 364785 w 461510"/>
                <a:gd name="connsiteY91" fmla="*/ 203392 h 461357"/>
                <a:gd name="connsiteX92" fmla="*/ 423154 w 461510"/>
                <a:gd name="connsiteY92" fmla="*/ 212696 h 461357"/>
                <a:gd name="connsiteX93" fmla="*/ 424032 w 461510"/>
                <a:gd name="connsiteY93" fmla="*/ 230777 h 461357"/>
                <a:gd name="connsiteX94" fmla="*/ 423241 w 461510"/>
                <a:gd name="connsiteY94" fmla="*/ 248946 h 4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61510" h="461357">
                  <a:moveTo>
                    <a:pt x="461511" y="230777"/>
                  </a:moveTo>
                  <a:cubicBezTo>
                    <a:pt x="461511" y="218401"/>
                    <a:pt x="460458" y="205762"/>
                    <a:pt x="458438" y="193298"/>
                  </a:cubicBezTo>
                  <a:cubicBezTo>
                    <a:pt x="457122" y="185399"/>
                    <a:pt x="450890" y="179167"/>
                    <a:pt x="442903" y="177850"/>
                  </a:cubicBezTo>
                  <a:lnTo>
                    <a:pt x="381901" y="168195"/>
                  </a:lnTo>
                  <a:lnTo>
                    <a:pt x="418151" y="118252"/>
                  </a:lnTo>
                  <a:cubicBezTo>
                    <a:pt x="422890" y="111757"/>
                    <a:pt x="422890" y="102892"/>
                    <a:pt x="418239" y="96397"/>
                  </a:cubicBezTo>
                  <a:cubicBezTo>
                    <a:pt x="403580" y="75945"/>
                    <a:pt x="385850" y="58128"/>
                    <a:pt x="365311" y="43382"/>
                  </a:cubicBezTo>
                  <a:cubicBezTo>
                    <a:pt x="358816" y="38642"/>
                    <a:pt x="349951" y="38730"/>
                    <a:pt x="343368" y="43470"/>
                  </a:cubicBezTo>
                  <a:lnTo>
                    <a:pt x="293337" y="79720"/>
                  </a:lnTo>
                  <a:lnTo>
                    <a:pt x="283595" y="18630"/>
                  </a:lnTo>
                  <a:cubicBezTo>
                    <a:pt x="282366" y="10730"/>
                    <a:pt x="276134" y="4411"/>
                    <a:pt x="268147" y="3094"/>
                  </a:cubicBezTo>
                  <a:cubicBezTo>
                    <a:pt x="243482" y="-1031"/>
                    <a:pt x="217941" y="-1031"/>
                    <a:pt x="193276" y="3094"/>
                  </a:cubicBezTo>
                  <a:cubicBezTo>
                    <a:pt x="185289" y="4411"/>
                    <a:pt x="179145" y="10643"/>
                    <a:pt x="177828" y="18630"/>
                  </a:cubicBezTo>
                  <a:lnTo>
                    <a:pt x="168086" y="79720"/>
                  </a:lnTo>
                  <a:lnTo>
                    <a:pt x="118143" y="43470"/>
                  </a:lnTo>
                  <a:cubicBezTo>
                    <a:pt x="111560" y="38730"/>
                    <a:pt x="102782" y="38730"/>
                    <a:pt x="96199" y="43382"/>
                  </a:cubicBezTo>
                  <a:cubicBezTo>
                    <a:pt x="75748" y="58040"/>
                    <a:pt x="57930" y="75945"/>
                    <a:pt x="43272" y="96397"/>
                  </a:cubicBezTo>
                  <a:cubicBezTo>
                    <a:pt x="38532" y="102980"/>
                    <a:pt x="38620" y="111757"/>
                    <a:pt x="43360" y="118252"/>
                  </a:cubicBezTo>
                  <a:lnTo>
                    <a:pt x="79610" y="168195"/>
                  </a:lnTo>
                  <a:lnTo>
                    <a:pt x="18608" y="177850"/>
                  </a:lnTo>
                  <a:cubicBezTo>
                    <a:pt x="10621" y="179167"/>
                    <a:pt x="4389" y="185399"/>
                    <a:pt x="3072" y="193298"/>
                  </a:cubicBezTo>
                  <a:cubicBezTo>
                    <a:pt x="1053" y="205938"/>
                    <a:pt x="0" y="218489"/>
                    <a:pt x="0" y="230689"/>
                  </a:cubicBezTo>
                  <a:cubicBezTo>
                    <a:pt x="0" y="242890"/>
                    <a:pt x="1053" y="255529"/>
                    <a:pt x="3072" y="268081"/>
                  </a:cubicBezTo>
                  <a:cubicBezTo>
                    <a:pt x="4389" y="276068"/>
                    <a:pt x="10621" y="282300"/>
                    <a:pt x="18608" y="283529"/>
                  </a:cubicBezTo>
                  <a:lnTo>
                    <a:pt x="79610" y="293271"/>
                  </a:lnTo>
                  <a:lnTo>
                    <a:pt x="43360" y="343302"/>
                  </a:lnTo>
                  <a:cubicBezTo>
                    <a:pt x="38620" y="349797"/>
                    <a:pt x="38620" y="358662"/>
                    <a:pt x="43272" y="365158"/>
                  </a:cubicBezTo>
                  <a:cubicBezTo>
                    <a:pt x="57930" y="385609"/>
                    <a:pt x="75748" y="403427"/>
                    <a:pt x="96112" y="418085"/>
                  </a:cubicBezTo>
                  <a:cubicBezTo>
                    <a:pt x="102695" y="422825"/>
                    <a:pt x="111472" y="422737"/>
                    <a:pt x="118055" y="418085"/>
                  </a:cubicBezTo>
                  <a:lnTo>
                    <a:pt x="167998" y="381747"/>
                  </a:lnTo>
                  <a:lnTo>
                    <a:pt x="177740" y="442837"/>
                  </a:lnTo>
                  <a:cubicBezTo>
                    <a:pt x="178969" y="450824"/>
                    <a:pt x="185201" y="457056"/>
                    <a:pt x="193189" y="458373"/>
                  </a:cubicBezTo>
                  <a:cubicBezTo>
                    <a:pt x="205389" y="460392"/>
                    <a:pt x="218028" y="461357"/>
                    <a:pt x="230580" y="461357"/>
                  </a:cubicBezTo>
                  <a:cubicBezTo>
                    <a:pt x="243219" y="461357"/>
                    <a:pt x="255771" y="460304"/>
                    <a:pt x="267971" y="458373"/>
                  </a:cubicBezTo>
                  <a:cubicBezTo>
                    <a:pt x="275871" y="457056"/>
                    <a:pt x="282103" y="450824"/>
                    <a:pt x="283419" y="442837"/>
                  </a:cubicBezTo>
                  <a:lnTo>
                    <a:pt x="293162" y="381747"/>
                  </a:lnTo>
                  <a:lnTo>
                    <a:pt x="343192" y="418085"/>
                  </a:lnTo>
                  <a:cubicBezTo>
                    <a:pt x="349687" y="422825"/>
                    <a:pt x="358553" y="422825"/>
                    <a:pt x="365136" y="418085"/>
                  </a:cubicBezTo>
                  <a:cubicBezTo>
                    <a:pt x="385587" y="403339"/>
                    <a:pt x="403317" y="385521"/>
                    <a:pt x="417975" y="365158"/>
                  </a:cubicBezTo>
                  <a:cubicBezTo>
                    <a:pt x="422715" y="358575"/>
                    <a:pt x="422627" y="349797"/>
                    <a:pt x="417887" y="343302"/>
                  </a:cubicBezTo>
                  <a:lnTo>
                    <a:pt x="381637" y="293271"/>
                  </a:lnTo>
                  <a:lnTo>
                    <a:pt x="442639" y="283529"/>
                  </a:lnTo>
                  <a:cubicBezTo>
                    <a:pt x="450626" y="282300"/>
                    <a:pt x="456859" y="276068"/>
                    <a:pt x="458175" y="268169"/>
                  </a:cubicBezTo>
                  <a:cubicBezTo>
                    <a:pt x="460458" y="255880"/>
                    <a:pt x="461511" y="243241"/>
                    <a:pt x="461511" y="230777"/>
                  </a:cubicBezTo>
                  <a:close/>
                  <a:moveTo>
                    <a:pt x="423241" y="248946"/>
                  </a:moveTo>
                  <a:lnTo>
                    <a:pt x="364960" y="258250"/>
                  </a:lnTo>
                  <a:cubicBezTo>
                    <a:pt x="358026" y="259391"/>
                    <a:pt x="352321" y="264219"/>
                    <a:pt x="350127" y="270889"/>
                  </a:cubicBezTo>
                  <a:cubicBezTo>
                    <a:pt x="348283" y="276419"/>
                    <a:pt x="346089" y="281685"/>
                    <a:pt x="343456" y="286776"/>
                  </a:cubicBezTo>
                  <a:cubicBezTo>
                    <a:pt x="340296" y="293008"/>
                    <a:pt x="340910" y="300557"/>
                    <a:pt x="345036" y="306174"/>
                  </a:cubicBezTo>
                  <a:lnTo>
                    <a:pt x="379794" y="354011"/>
                  </a:lnTo>
                  <a:cubicBezTo>
                    <a:pt x="372070" y="363315"/>
                    <a:pt x="363468" y="371916"/>
                    <a:pt x="354164" y="379640"/>
                  </a:cubicBezTo>
                  <a:lnTo>
                    <a:pt x="306328" y="344970"/>
                  </a:lnTo>
                  <a:cubicBezTo>
                    <a:pt x="300623" y="340845"/>
                    <a:pt x="293074" y="340230"/>
                    <a:pt x="286754" y="343478"/>
                  </a:cubicBezTo>
                  <a:cubicBezTo>
                    <a:pt x="281663" y="346111"/>
                    <a:pt x="276309" y="348305"/>
                    <a:pt x="270867" y="350149"/>
                  </a:cubicBezTo>
                  <a:cubicBezTo>
                    <a:pt x="264285" y="352343"/>
                    <a:pt x="259457" y="358048"/>
                    <a:pt x="258316" y="364982"/>
                  </a:cubicBezTo>
                  <a:lnTo>
                    <a:pt x="249012" y="423351"/>
                  </a:lnTo>
                  <a:cubicBezTo>
                    <a:pt x="237075" y="424404"/>
                    <a:pt x="224787" y="424404"/>
                    <a:pt x="212762" y="423351"/>
                  </a:cubicBezTo>
                  <a:lnTo>
                    <a:pt x="203458" y="364982"/>
                  </a:lnTo>
                  <a:cubicBezTo>
                    <a:pt x="202405" y="358136"/>
                    <a:pt x="197577" y="352430"/>
                    <a:pt x="190994" y="350149"/>
                  </a:cubicBezTo>
                  <a:cubicBezTo>
                    <a:pt x="185464" y="348305"/>
                    <a:pt x="180110" y="346023"/>
                    <a:pt x="174844" y="343390"/>
                  </a:cubicBezTo>
                  <a:cubicBezTo>
                    <a:pt x="168612" y="340230"/>
                    <a:pt x="161063" y="340845"/>
                    <a:pt x="155446" y="344970"/>
                  </a:cubicBezTo>
                  <a:lnTo>
                    <a:pt x="107610" y="379640"/>
                  </a:lnTo>
                  <a:cubicBezTo>
                    <a:pt x="98306" y="371916"/>
                    <a:pt x="89704" y="363402"/>
                    <a:pt x="81980" y="354011"/>
                  </a:cubicBezTo>
                  <a:lnTo>
                    <a:pt x="116650" y="306174"/>
                  </a:lnTo>
                  <a:cubicBezTo>
                    <a:pt x="120776" y="300557"/>
                    <a:pt x="121390" y="293096"/>
                    <a:pt x="118230" y="286864"/>
                  </a:cubicBezTo>
                  <a:cubicBezTo>
                    <a:pt x="115685" y="281685"/>
                    <a:pt x="113403" y="276331"/>
                    <a:pt x="111472" y="270802"/>
                  </a:cubicBezTo>
                  <a:cubicBezTo>
                    <a:pt x="109278" y="264219"/>
                    <a:pt x="103572" y="259391"/>
                    <a:pt x="96638" y="258250"/>
                  </a:cubicBezTo>
                  <a:lnTo>
                    <a:pt x="38269" y="248946"/>
                  </a:lnTo>
                  <a:cubicBezTo>
                    <a:pt x="37654" y="242802"/>
                    <a:pt x="37391" y="236746"/>
                    <a:pt x="37391" y="230777"/>
                  </a:cubicBezTo>
                  <a:cubicBezTo>
                    <a:pt x="37391" y="224809"/>
                    <a:pt x="37742" y="218840"/>
                    <a:pt x="38269" y="212696"/>
                  </a:cubicBezTo>
                  <a:lnTo>
                    <a:pt x="96638" y="203392"/>
                  </a:lnTo>
                  <a:cubicBezTo>
                    <a:pt x="103572" y="202339"/>
                    <a:pt x="109278" y="197423"/>
                    <a:pt x="111472" y="190840"/>
                  </a:cubicBezTo>
                  <a:cubicBezTo>
                    <a:pt x="113315" y="185223"/>
                    <a:pt x="115685" y="179869"/>
                    <a:pt x="118230" y="174690"/>
                  </a:cubicBezTo>
                  <a:cubicBezTo>
                    <a:pt x="121302" y="168458"/>
                    <a:pt x="120688" y="160997"/>
                    <a:pt x="116562" y="155380"/>
                  </a:cubicBezTo>
                  <a:lnTo>
                    <a:pt x="81892" y="107544"/>
                  </a:lnTo>
                  <a:cubicBezTo>
                    <a:pt x="89616" y="98240"/>
                    <a:pt x="98130" y="89638"/>
                    <a:pt x="107522" y="81914"/>
                  </a:cubicBezTo>
                  <a:lnTo>
                    <a:pt x="155358" y="116584"/>
                  </a:lnTo>
                  <a:cubicBezTo>
                    <a:pt x="160975" y="120710"/>
                    <a:pt x="168436" y="121237"/>
                    <a:pt x="174669" y="118252"/>
                  </a:cubicBezTo>
                  <a:cubicBezTo>
                    <a:pt x="179847" y="115707"/>
                    <a:pt x="185289" y="113337"/>
                    <a:pt x="190819" y="111494"/>
                  </a:cubicBezTo>
                  <a:cubicBezTo>
                    <a:pt x="197401" y="109300"/>
                    <a:pt x="202317" y="103594"/>
                    <a:pt x="203370" y="96660"/>
                  </a:cubicBezTo>
                  <a:lnTo>
                    <a:pt x="212674" y="38291"/>
                  </a:lnTo>
                  <a:cubicBezTo>
                    <a:pt x="224699" y="37150"/>
                    <a:pt x="236811" y="37150"/>
                    <a:pt x="248924" y="38291"/>
                  </a:cubicBezTo>
                  <a:lnTo>
                    <a:pt x="258228" y="96660"/>
                  </a:lnTo>
                  <a:cubicBezTo>
                    <a:pt x="259281" y="103506"/>
                    <a:pt x="264197" y="109212"/>
                    <a:pt x="270780" y="111494"/>
                  </a:cubicBezTo>
                  <a:cubicBezTo>
                    <a:pt x="276309" y="113337"/>
                    <a:pt x="281751" y="115619"/>
                    <a:pt x="286930" y="118252"/>
                  </a:cubicBezTo>
                  <a:cubicBezTo>
                    <a:pt x="293162" y="121324"/>
                    <a:pt x="300535" y="120710"/>
                    <a:pt x="306152" y="116584"/>
                  </a:cubicBezTo>
                  <a:lnTo>
                    <a:pt x="353989" y="81914"/>
                  </a:lnTo>
                  <a:cubicBezTo>
                    <a:pt x="363381" y="89638"/>
                    <a:pt x="371894" y="98240"/>
                    <a:pt x="379618" y="107544"/>
                  </a:cubicBezTo>
                  <a:lnTo>
                    <a:pt x="344860" y="155380"/>
                  </a:lnTo>
                  <a:cubicBezTo>
                    <a:pt x="340735" y="160997"/>
                    <a:pt x="340121" y="168546"/>
                    <a:pt x="343280" y="174778"/>
                  </a:cubicBezTo>
                  <a:cubicBezTo>
                    <a:pt x="345913" y="179957"/>
                    <a:pt x="348108" y="185223"/>
                    <a:pt x="349951" y="190753"/>
                  </a:cubicBezTo>
                  <a:cubicBezTo>
                    <a:pt x="352145" y="197423"/>
                    <a:pt x="357851" y="202251"/>
                    <a:pt x="364785" y="203392"/>
                  </a:cubicBezTo>
                  <a:lnTo>
                    <a:pt x="423154" y="212696"/>
                  </a:lnTo>
                  <a:cubicBezTo>
                    <a:pt x="423768" y="218752"/>
                    <a:pt x="424032" y="224809"/>
                    <a:pt x="424032" y="230777"/>
                  </a:cubicBezTo>
                  <a:cubicBezTo>
                    <a:pt x="424119" y="236833"/>
                    <a:pt x="423856" y="242890"/>
                    <a:pt x="423241" y="248946"/>
                  </a:cubicBezTo>
                  <a:close/>
                </a:path>
              </a:pathLst>
            </a:custGeom>
            <a:grpFill/>
            <a:ln w="8777"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0D6AA064-1203-4067-8EE5-6259DB6379B0}"/>
                </a:ext>
              </a:extLst>
            </p:cNvPr>
            <p:cNvSpPr/>
            <p:nvPr/>
          </p:nvSpPr>
          <p:spPr>
            <a:xfrm>
              <a:off x="8917194" y="8620102"/>
              <a:ext cx="149565" cy="149652"/>
            </a:xfrm>
            <a:custGeom>
              <a:avLst/>
              <a:gdLst>
                <a:gd name="connsiteX0" fmla="*/ 74783 w 149565"/>
                <a:gd name="connsiteY0" fmla="*/ 0 h 149652"/>
                <a:gd name="connsiteX1" fmla="*/ 0 w 149565"/>
                <a:gd name="connsiteY1" fmla="*/ 74870 h 149652"/>
                <a:gd name="connsiteX2" fmla="*/ 74783 w 149565"/>
                <a:gd name="connsiteY2" fmla="*/ 149653 h 149652"/>
                <a:gd name="connsiteX3" fmla="*/ 149566 w 149565"/>
                <a:gd name="connsiteY3" fmla="*/ 74870 h 149652"/>
                <a:gd name="connsiteX4" fmla="*/ 74783 w 149565"/>
                <a:gd name="connsiteY4" fmla="*/ 0 h 149652"/>
                <a:gd name="connsiteX5" fmla="*/ 74783 w 149565"/>
                <a:gd name="connsiteY5" fmla="*/ 112262 h 149652"/>
                <a:gd name="connsiteX6" fmla="*/ 37391 w 149565"/>
                <a:gd name="connsiteY6" fmla="*/ 74870 h 149652"/>
                <a:gd name="connsiteX7" fmla="*/ 74783 w 149565"/>
                <a:gd name="connsiteY7" fmla="*/ 37391 h 149652"/>
                <a:gd name="connsiteX8" fmla="*/ 112174 w 149565"/>
                <a:gd name="connsiteY8" fmla="*/ 74870 h 149652"/>
                <a:gd name="connsiteX9" fmla="*/ 74783 w 149565"/>
                <a:gd name="connsiteY9" fmla="*/ 112262 h 1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65" h="149652">
                  <a:moveTo>
                    <a:pt x="74783" y="0"/>
                  </a:moveTo>
                  <a:cubicBezTo>
                    <a:pt x="33529" y="0"/>
                    <a:pt x="0" y="33617"/>
                    <a:pt x="0" y="74870"/>
                  </a:cubicBezTo>
                  <a:cubicBezTo>
                    <a:pt x="0" y="116124"/>
                    <a:pt x="33529" y="149653"/>
                    <a:pt x="74783" y="149653"/>
                  </a:cubicBezTo>
                  <a:cubicBezTo>
                    <a:pt x="116036" y="149653"/>
                    <a:pt x="149566" y="116036"/>
                    <a:pt x="149566" y="74870"/>
                  </a:cubicBezTo>
                  <a:cubicBezTo>
                    <a:pt x="149566" y="33529"/>
                    <a:pt x="116036" y="0"/>
                    <a:pt x="74783" y="0"/>
                  </a:cubicBezTo>
                  <a:close/>
                  <a:moveTo>
                    <a:pt x="74783" y="112262"/>
                  </a:moveTo>
                  <a:cubicBezTo>
                    <a:pt x="54156" y="112262"/>
                    <a:pt x="37391" y="95497"/>
                    <a:pt x="37391" y="74870"/>
                  </a:cubicBezTo>
                  <a:cubicBezTo>
                    <a:pt x="37391" y="54244"/>
                    <a:pt x="54156" y="37391"/>
                    <a:pt x="74783" y="37391"/>
                  </a:cubicBezTo>
                  <a:cubicBezTo>
                    <a:pt x="95410" y="37391"/>
                    <a:pt x="112174" y="54156"/>
                    <a:pt x="112174" y="74870"/>
                  </a:cubicBezTo>
                  <a:cubicBezTo>
                    <a:pt x="112174" y="95409"/>
                    <a:pt x="95410" y="112262"/>
                    <a:pt x="74783" y="112262"/>
                  </a:cubicBezTo>
                  <a:close/>
                </a:path>
              </a:pathLst>
            </a:custGeom>
            <a:grpFill/>
            <a:ln w="8777" cap="flat">
              <a:noFill/>
              <a:prstDash val="solid"/>
              <a:miter/>
            </a:ln>
          </p:spPr>
          <p:txBody>
            <a:bodyPr rtlCol="0" anchor="ctr"/>
            <a:lstStyle/>
            <a:p>
              <a:endParaRPr lang="en-US" sz="1200"/>
            </a:p>
          </p:txBody>
        </p:sp>
      </p:grpSp>
      <p:grpSp>
        <p:nvGrpSpPr>
          <p:cNvPr id="29" name="Graphic 4">
            <a:extLst>
              <a:ext uri="{FF2B5EF4-FFF2-40B4-BE49-F238E27FC236}">
                <a16:creationId xmlns:a16="http://schemas.microsoft.com/office/drawing/2014/main" id="{91625B58-34A9-47B0-9DCB-8F119E4ED609}"/>
              </a:ext>
            </a:extLst>
          </p:cNvPr>
          <p:cNvGrpSpPr/>
          <p:nvPr/>
        </p:nvGrpSpPr>
        <p:grpSpPr>
          <a:xfrm>
            <a:off x="6786088" y="3707986"/>
            <a:ext cx="706912" cy="706948"/>
            <a:chOff x="10884230" y="3442838"/>
            <a:chExt cx="1234377" cy="1234439"/>
          </a:xfrm>
          <a:solidFill>
            <a:schemeClr val="accent1"/>
          </a:solidFill>
        </p:grpSpPr>
        <p:sp>
          <p:nvSpPr>
            <p:cNvPr id="30" name="Freeform: Shape 29">
              <a:extLst>
                <a:ext uri="{FF2B5EF4-FFF2-40B4-BE49-F238E27FC236}">
                  <a16:creationId xmlns:a16="http://schemas.microsoft.com/office/drawing/2014/main" id="{14EE4A5E-5A47-4507-850F-1C5311AF11F9}"/>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F22985C5-69C9-4AE7-88C5-C10628CAD2CE}"/>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D1A48259-7520-4BC8-9FFF-25F745A128FF}"/>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3" name="Freeform: Shape 32">
              <a:extLst>
                <a:ext uri="{FF2B5EF4-FFF2-40B4-BE49-F238E27FC236}">
                  <a16:creationId xmlns:a16="http://schemas.microsoft.com/office/drawing/2014/main" id="{DC7D7D31-64DA-4CF6-B535-9755CEC9F555}"/>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44463A8B-B172-436C-B7FF-0253086DCA54}"/>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75F0A173-714E-49F4-A1DF-0008AB59FAC6}"/>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6" name="Graphic 4">
            <a:extLst>
              <a:ext uri="{FF2B5EF4-FFF2-40B4-BE49-F238E27FC236}">
                <a16:creationId xmlns:a16="http://schemas.microsoft.com/office/drawing/2014/main" id="{6C992E0F-FE64-451E-B374-046182011AF9}"/>
              </a:ext>
            </a:extLst>
          </p:cNvPr>
          <p:cNvGrpSpPr/>
          <p:nvPr/>
        </p:nvGrpSpPr>
        <p:grpSpPr>
          <a:xfrm>
            <a:off x="9030929" y="3708035"/>
            <a:ext cx="706854" cy="706852"/>
            <a:chOff x="10884251" y="7930615"/>
            <a:chExt cx="1234272" cy="1234272"/>
          </a:xfrm>
          <a:solidFill>
            <a:schemeClr val="accent1"/>
          </a:solidFill>
        </p:grpSpPr>
        <p:sp>
          <p:nvSpPr>
            <p:cNvPr id="37" name="Freeform: Shape 36">
              <a:extLst>
                <a:ext uri="{FF2B5EF4-FFF2-40B4-BE49-F238E27FC236}">
                  <a16:creationId xmlns:a16="http://schemas.microsoft.com/office/drawing/2014/main" id="{90F19336-6F1D-434C-B72A-E148CC27119A}"/>
                </a:ext>
              </a:extLst>
            </p:cNvPr>
            <p:cNvSpPr/>
            <p:nvPr/>
          </p:nvSpPr>
          <p:spPr>
            <a:xfrm>
              <a:off x="11834773" y="7930615"/>
              <a:ext cx="283583" cy="283666"/>
            </a:xfrm>
            <a:custGeom>
              <a:avLst/>
              <a:gdLst>
                <a:gd name="connsiteX0" fmla="*/ 265001 w 283583"/>
                <a:gd name="connsiteY0" fmla="*/ 0 h 283666"/>
                <a:gd name="connsiteX1" fmla="*/ 18749 w 283583"/>
                <a:gd name="connsiteY1" fmla="*/ 0 h 283666"/>
                <a:gd name="connsiteX2" fmla="*/ 0 w 283583"/>
                <a:gd name="connsiteY2" fmla="*/ 18666 h 283666"/>
                <a:gd name="connsiteX3" fmla="*/ 18749 w 283583"/>
                <a:gd name="connsiteY3" fmla="*/ 37415 h 283666"/>
                <a:gd name="connsiteX4" fmla="*/ 246252 w 283583"/>
                <a:gd name="connsiteY4" fmla="*/ 37415 h 283666"/>
                <a:gd name="connsiteX5" fmla="*/ 246252 w 283583"/>
                <a:gd name="connsiteY5" fmla="*/ 264918 h 283666"/>
                <a:gd name="connsiteX6" fmla="*/ 264918 w 283583"/>
                <a:gd name="connsiteY6" fmla="*/ 283667 h 283666"/>
                <a:gd name="connsiteX7" fmla="*/ 283583 w 283583"/>
                <a:gd name="connsiteY7" fmla="*/ 264918 h 283666"/>
                <a:gd name="connsiteX8" fmla="*/ 283583 w 283583"/>
                <a:gd name="connsiteY8" fmla="*/ 18749 h 283666"/>
                <a:gd name="connsiteX9" fmla="*/ 265001 w 283583"/>
                <a:gd name="connsiteY9" fmla="*/ 0 h 28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583" h="283666">
                  <a:moveTo>
                    <a:pt x="265001" y="0"/>
                  </a:moveTo>
                  <a:lnTo>
                    <a:pt x="18749" y="0"/>
                  </a:lnTo>
                  <a:cubicBezTo>
                    <a:pt x="8454" y="0"/>
                    <a:pt x="0" y="8370"/>
                    <a:pt x="0" y="18666"/>
                  </a:cubicBezTo>
                  <a:cubicBezTo>
                    <a:pt x="0" y="28961"/>
                    <a:pt x="8370" y="37415"/>
                    <a:pt x="18749" y="37415"/>
                  </a:cubicBezTo>
                  <a:lnTo>
                    <a:pt x="246252" y="37415"/>
                  </a:lnTo>
                  <a:lnTo>
                    <a:pt x="246252" y="264918"/>
                  </a:lnTo>
                  <a:cubicBezTo>
                    <a:pt x="246252" y="275297"/>
                    <a:pt x="254622" y="283667"/>
                    <a:pt x="264918" y="283667"/>
                  </a:cubicBezTo>
                  <a:cubicBezTo>
                    <a:pt x="275213" y="283667"/>
                    <a:pt x="283583" y="275297"/>
                    <a:pt x="283583" y="264918"/>
                  </a:cubicBezTo>
                  <a:lnTo>
                    <a:pt x="283583" y="18749"/>
                  </a:lnTo>
                  <a:cubicBezTo>
                    <a:pt x="283667" y="8370"/>
                    <a:pt x="275297" y="0"/>
                    <a:pt x="265001" y="0"/>
                  </a:cubicBezTo>
                  <a:close/>
                </a:path>
              </a:pathLst>
            </a:custGeom>
            <a:grpFill/>
            <a:ln w="8365"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A522A11B-ADEA-4D15-84E7-C148BD8E59D8}"/>
                </a:ext>
              </a:extLst>
            </p:cNvPr>
            <p:cNvSpPr/>
            <p:nvPr/>
          </p:nvSpPr>
          <p:spPr>
            <a:xfrm>
              <a:off x="11834857" y="8881222"/>
              <a:ext cx="283666" cy="283499"/>
            </a:xfrm>
            <a:custGeom>
              <a:avLst/>
              <a:gdLst>
                <a:gd name="connsiteX0" fmla="*/ 264918 w 283666"/>
                <a:gd name="connsiteY0" fmla="*/ 0 h 283499"/>
                <a:gd name="connsiteX1" fmla="*/ 246252 w 283666"/>
                <a:gd name="connsiteY1" fmla="*/ 18665 h 283499"/>
                <a:gd name="connsiteX2" fmla="*/ 246252 w 283666"/>
                <a:gd name="connsiteY2" fmla="*/ 246167 h 283499"/>
                <a:gd name="connsiteX3" fmla="*/ 18749 w 283666"/>
                <a:gd name="connsiteY3" fmla="*/ 246167 h 283499"/>
                <a:gd name="connsiteX4" fmla="*/ 0 w 283666"/>
                <a:gd name="connsiteY4" fmla="*/ 264833 h 283499"/>
                <a:gd name="connsiteX5" fmla="*/ 18749 w 283666"/>
                <a:gd name="connsiteY5" fmla="*/ 283499 h 283499"/>
                <a:gd name="connsiteX6" fmla="*/ 265001 w 283666"/>
                <a:gd name="connsiteY6" fmla="*/ 283499 h 283499"/>
                <a:gd name="connsiteX7" fmla="*/ 283667 w 283666"/>
                <a:gd name="connsiteY7" fmla="*/ 264833 h 283499"/>
                <a:gd name="connsiteX8" fmla="*/ 283667 w 283666"/>
                <a:gd name="connsiteY8" fmla="*/ 18582 h 283499"/>
                <a:gd name="connsiteX9" fmla="*/ 264918 w 283666"/>
                <a:gd name="connsiteY9" fmla="*/ 0 h 28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66" h="283499">
                  <a:moveTo>
                    <a:pt x="264918" y="0"/>
                  </a:moveTo>
                  <a:cubicBezTo>
                    <a:pt x="254539" y="0"/>
                    <a:pt x="246252" y="8370"/>
                    <a:pt x="246252" y="18665"/>
                  </a:cubicBezTo>
                  <a:lnTo>
                    <a:pt x="246252" y="246167"/>
                  </a:lnTo>
                  <a:lnTo>
                    <a:pt x="18749" y="246167"/>
                  </a:lnTo>
                  <a:cubicBezTo>
                    <a:pt x="8454" y="246167"/>
                    <a:pt x="0" y="254538"/>
                    <a:pt x="0" y="264833"/>
                  </a:cubicBezTo>
                  <a:cubicBezTo>
                    <a:pt x="0" y="275213"/>
                    <a:pt x="8370" y="283499"/>
                    <a:pt x="18749" y="283499"/>
                  </a:cubicBezTo>
                  <a:lnTo>
                    <a:pt x="265001" y="283499"/>
                  </a:lnTo>
                  <a:cubicBezTo>
                    <a:pt x="275297" y="283499"/>
                    <a:pt x="283667" y="275129"/>
                    <a:pt x="283667" y="264833"/>
                  </a:cubicBezTo>
                  <a:lnTo>
                    <a:pt x="283667" y="18582"/>
                  </a:lnTo>
                  <a:cubicBezTo>
                    <a:pt x="283583" y="8370"/>
                    <a:pt x="275213" y="0"/>
                    <a:pt x="264918" y="0"/>
                  </a:cubicBezTo>
                  <a:close/>
                </a:path>
              </a:pathLst>
            </a:custGeom>
            <a:grpFill/>
            <a:ln w="8365" cap="flat">
              <a:noFill/>
              <a:prstDash val="solid"/>
              <a:miter/>
            </a:ln>
          </p:spPr>
          <p:txBody>
            <a:bodyPr rtlCol="0" anchor="ctr"/>
            <a:lstStyle/>
            <a:p>
              <a:endParaRPr lang="en-US" sz="1200"/>
            </a:p>
          </p:txBody>
        </p:sp>
        <p:sp>
          <p:nvSpPr>
            <p:cNvPr id="39" name="Freeform: Shape 38">
              <a:extLst>
                <a:ext uri="{FF2B5EF4-FFF2-40B4-BE49-F238E27FC236}">
                  <a16:creationId xmlns:a16="http://schemas.microsoft.com/office/drawing/2014/main" id="{3E6A0F9C-7767-4850-83EB-403529957CEF}"/>
                </a:ext>
              </a:extLst>
            </p:cNvPr>
            <p:cNvSpPr/>
            <p:nvPr/>
          </p:nvSpPr>
          <p:spPr>
            <a:xfrm>
              <a:off x="10884251" y="8881305"/>
              <a:ext cx="283666" cy="283582"/>
            </a:xfrm>
            <a:custGeom>
              <a:avLst/>
              <a:gdLst>
                <a:gd name="connsiteX0" fmla="*/ 264918 w 283666"/>
                <a:gd name="connsiteY0" fmla="*/ 246167 h 283582"/>
                <a:gd name="connsiteX1" fmla="*/ 37415 w 283666"/>
                <a:gd name="connsiteY1" fmla="*/ 246167 h 283582"/>
                <a:gd name="connsiteX2" fmla="*/ 37415 w 283666"/>
                <a:gd name="connsiteY2" fmla="*/ 18665 h 283582"/>
                <a:gd name="connsiteX3" fmla="*/ 18666 w 283666"/>
                <a:gd name="connsiteY3" fmla="*/ 0 h 283582"/>
                <a:gd name="connsiteX4" fmla="*/ 0 w 283666"/>
                <a:gd name="connsiteY4" fmla="*/ 18665 h 283582"/>
                <a:gd name="connsiteX5" fmla="*/ 0 w 283666"/>
                <a:gd name="connsiteY5" fmla="*/ 264917 h 283582"/>
                <a:gd name="connsiteX6" fmla="*/ 18666 w 283666"/>
                <a:gd name="connsiteY6" fmla="*/ 283582 h 283582"/>
                <a:gd name="connsiteX7" fmla="*/ 264918 w 283666"/>
                <a:gd name="connsiteY7" fmla="*/ 283582 h 283582"/>
                <a:gd name="connsiteX8" fmla="*/ 283667 w 283666"/>
                <a:gd name="connsiteY8" fmla="*/ 264917 h 283582"/>
                <a:gd name="connsiteX9" fmla="*/ 264918 w 283666"/>
                <a:gd name="connsiteY9" fmla="*/ 246167 h 2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66" h="283582">
                  <a:moveTo>
                    <a:pt x="264918" y="246167"/>
                  </a:moveTo>
                  <a:lnTo>
                    <a:pt x="37415" y="246167"/>
                  </a:lnTo>
                  <a:lnTo>
                    <a:pt x="37415" y="18665"/>
                  </a:lnTo>
                  <a:cubicBezTo>
                    <a:pt x="37415" y="8370"/>
                    <a:pt x="29045" y="0"/>
                    <a:pt x="18666" y="0"/>
                  </a:cubicBezTo>
                  <a:cubicBezTo>
                    <a:pt x="8370" y="0"/>
                    <a:pt x="0" y="8370"/>
                    <a:pt x="0" y="18665"/>
                  </a:cubicBezTo>
                  <a:lnTo>
                    <a:pt x="0" y="264917"/>
                  </a:lnTo>
                  <a:cubicBezTo>
                    <a:pt x="0" y="275296"/>
                    <a:pt x="8370" y="283582"/>
                    <a:pt x="18666" y="283582"/>
                  </a:cubicBezTo>
                  <a:lnTo>
                    <a:pt x="264918" y="283582"/>
                  </a:lnTo>
                  <a:cubicBezTo>
                    <a:pt x="275213" y="283582"/>
                    <a:pt x="283667" y="275212"/>
                    <a:pt x="283667" y="264917"/>
                  </a:cubicBezTo>
                  <a:cubicBezTo>
                    <a:pt x="283583" y="254538"/>
                    <a:pt x="275213" y="246167"/>
                    <a:pt x="264918" y="246167"/>
                  </a:cubicBezTo>
                  <a:close/>
                </a:path>
              </a:pathLst>
            </a:custGeom>
            <a:grpFill/>
            <a:ln w="8365" cap="flat">
              <a:noFill/>
              <a:prstDash val="solid"/>
              <a:miter/>
            </a:ln>
          </p:spPr>
          <p:txBody>
            <a:bodyPr rtlCol="0" anchor="ctr"/>
            <a:lstStyle/>
            <a:p>
              <a:endParaRPr lang="en-US" sz="1200"/>
            </a:p>
          </p:txBody>
        </p:sp>
        <p:sp>
          <p:nvSpPr>
            <p:cNvPr id="40" name="Freeform: Shape 39">
              <a:extLst>
                <a:ext uri="{FF2B5EF4-FFF2-40B4-BE49-F238E27FC236}">
                  <a16:creationId xmlns:a16="http://schemas.microsoft.com/office/drawing/2014/main" id="{0974DC37-F0C0-4881-A426-1FC0481DDCEB}"/>
                </a:ext>
              </a:extLst>
            </p:cNvPr>
            <p:cNvSpPr/>
            <p:nvPr/>
          </p:nvSpPr>
          <p:spPr>
            <a:xfrm>
              <a:off x="10884251" y="7930615"/>
              <a:ext cx="283666" cy="283666"/>
            </a:xfrm>
            <a:custGeom>
              <a:avLst/>
              <a:gdLst>
                <a:gd name="connsiteX0" fmla="*/ 18666 w 283666"/>
                <a:gd name="connsiteY0" fmla="*/ 283667 h 283666"/>
                <a:gd name="connsiteX1" fmla="*/ 37415 w 283666"/>
                <a:gd name="connsiteY1" fmla="*/ 264918 h 283666"/>
                <a:gd name="connsiteX2" fmla="*/ 37415 w 283666"/>
                <a:gd name="connsiteY2" fmla="*/ 37415 h 283666"/>
                <a:gd name="connsiteX3" fmla="*/ 264918 w 283666"/>
                <a:gd name="connsiteY3" fmla="*/ 37415 h 283666"/>
                <a:gd name="connsiteX4" fmla="*/ 283667 w 283666"/>
                <a:gd name="connsiteY4" fmla="*/ 18666 h 283666"/>
                <a:gd name="connsiteX5" fmla="*/ 264918 w 283666"/>
                <a:gd name="connsiteY5" fmla="*/ 0 h 283666"/>
                <a:gd name="connsiteX6" fmla="*/ 18666 w 283666"/>
                <a:gd name="connsiteY6" fmla="*/ 0 h 283666"/>
                <a:gd name="connsiteX7" fmla="*/ 0 w 283666"/>
                <a:gd name="connsiteY7" fmla="*/ 18666 h 283666"/>
                <a:gd name="connsiteX8" fmla="*/ 0 w 283666"/>
                <a:gd name="connsiteY8" fmla="*/ 264834 h 283666"/>
                <a:gd name="connsiteX9" fmla="*/ 18666 w 283666"/>
                <a:gd name="connsiteY9" fmla="*/ 283667 h 28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66" h="283666">
                  <a:moveTo>
                    <a:pt x="18666" y="283667"/>
                  </a:moveTo>
                  <a:cubicBezTo>
                    <a:pt x="28961" y="283667"/>
                    <a:pt x="37415" y="275297"/>
                    <a:pt x="37415" y="264918"/>
                  </a:cubicBezTo>
                  <a:lnTo>
                    <a:pt x="37415" y="37415"/>
                  </a:lnTo>
                  <a:lnTo>
                    <a:pt x="264918" y="37415"/>
                  </a:lnTo>
                  <a:cubicBezTo>
                    <a:pt x="275213" y="37415"/>
                    <a:pt x="283667" y="29045"/>
                    <a:pt x="283667" y="18666"/>
                  </a:cubicBezTo>
                  <a:cubicBezTo>
                    <a:pt x="283667" y="8370"/>
                    <a:pt x="275297" y="0"/>
                    <a:pt x="264918" y="0"/>
                  </a:cubicBezTo>
                  <a:lnTo>
                    <a:pt x="18666" y="0"/>
                  </a:lnTo>
                  <a:cubicBezTo>
                    <a:pt x="8370" y="0"/>
                    <a:pt x="0" y="8370"/>
                    <a:pt x="0" y="18666"/>
                  </a:cubicBezTo>
                  <a:lnTo>
                    <a:pt x="0" y="264834"/>
                  </a:lnTo>
                  <a:cubicBezTo>
                    <a:pt x="0" y="275297"/>
                    <a:pt x="8370" y="283667"/>
                    <a:pt x="18666" y="283667"/>
                  </a:cubicBezTo>
                  <a:close/>
                </a:path>
              </a:pathLst>
            </a:custGeom>
            <a:grpFill/>
            <a:ln w="8365"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2AA47D76-FCAA-42DF-8C7E-06627377099F}"/>
                </a:ext>
              </a:extLst>
            </p:cNvPr>
            <p:cNvSpPr/>
            <p:nvPr/>
          </p:nvSpPr>
          <p:spPr>
            <a:xfrm>
              <a:off x="11407808" y="8454256"/>
              <a:ext cx="112161" cy="186990"/>
            </a:xfrm>
            <a:custGeom>
              <a:avLst/>
              <a:gdLst>
                <a:gd name="connsiteX0" fmla="*/ 93496 w 112161"/>
                <a:gd name="connsiteY0" fmla="*/ 37415 h 186990"/>
                <a:gd name="connsiteX1" fmla="*/ 112161 w 112161"/>
                <a:gd name="connsiteY1" fmla="*/ 18666 h 186990"/>
                <a:gd name="connsiteX2" fmla="*/ 93496 w 112161"/>
                <a:gd name="connsiteY2" fmla="*/ 0 h 186990"/>
                <a:gd name="connsiteX3" fmla="*/ 0 w 112161"/>
                <a:gd name="connsiteY3" fmla="*/ 93496 h 186990"/>
                <a:gd name="connsiteX4" fmla="*/ 93496 w 112161"/>
                <a:gd name="connsiteY4" fmla="*/ 186991 h 186990"/>
                <a:gd name="connsiteX5" fmla="*/ 112161 w 112161"/>
                <a:gd name="connsiteY5" fmla="*/ 168326 h 186990"/>
                <a:gd name="connsiteX6" fmla="*/ 93496 w 112161"/>
                <a:gd name="connsiteY6" fmla="*/ 149576 h 186990"/>
                <a:gd name="connsiteX7" fmla="*/ 37416 w 112161"/>
                <a:gd name="connsiteY7" fmla="*/ 93496 h 186990"/>
                <a:gd name="connsiteX8" fmla="*/ 93496 w 112161"/>
                <a:gd name="connsiteY8" fmla="*/ 37415 h 18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1" h="186990">
                  <a:moveTo>
                    <a:pt x="93496" y="37415"/>
                  </a:moveTo>
                  <a:cubicBezTo>
                    <a:pt x="103791" y="37415"/>
                    <a:pt x="112161" y="29045"/>
                    <a:pt x="112161" y="18666"/>
                  </a:cubicBezTo>
                  <a:cubicBezTo>
                    <a:pt x="112161" y="8287"/>
                    <a:pt x="103791" y="0"/>
                    <a:pt x="93496" y="0"/>
                  </a:cubicBezTo>
                  <a:cubicBezTo>
                    <a:pt x="41935" y="0"/>
                    <a:pt x="0" y="41935"/>
                    <a:pt x="0" y="93496"/>
                  </a:cubicBezTo>
                  <a:cubicBezTo>
                    <a:pt x="0" y="145056"/>
                    <a:pt x="41935" y="186991"/>
                    <a:pt x="93496" y="186991"/>
                  </a:cubicBezTo>
                  <a:cubicBezTo>
                    <a:pt x="103791" y="186991"/>
                    <a:pt x="112161" y="178621"/>
                    <a:pt x="112161" y="168326"/>
                  </a:cubicBezTo>
                  <a:cubicBezTo>
                    <a:pt x="112161" y="158030"/>
                    <a:pt x="103791" y="149576"/>
                    <a:pt x="93496" y="149576"/>
                  </a:cubicBezTo>
                  <a:cubicBezTo>
                    <a:pt x="62526" y="149576"/>
                    <a:pt x="37416" y="124382"/>
                    <a:pt x="37416" y="93496"/>
                  </a:cubicBezTo>
                  <a:cubicBezTo>
                    <a:pt x="37416" y="62610"/>
                    <a:pt x="62609" y="37415"/>
                    <a:pt x="93496" y="37415"/>
                  </a:cubicBezTo>
                  <a:close/>
                </a:path>
              </a:pathLst>
            </a:custGeom>
            <a:grpFill/>
            <a:ln w="8365"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35F0FFA1-5684-4DC6-8530-310FE690ABBC}"/>
                </a:ext>
              </a:extLst>
            </p:cNvPr>
            <p:cNvSpPr/>
            <p:nvPr/>
          </p:nvSpPr>
          <p:spPr>
            <a:xfrm>
              <a:off x="10884335" y="7930699"/>
              <a:ext cx="1234105" cy="1234105"/>
            </a:xfrm>
            <a:custGeom>
              <a:avLst/>
              <a:gdLst>
                <a:gd name="connsiteX0" fmla="*/ 1215440 w 1234105"/>
                <a:gd name="connsiteY0" fmla="*/ 598303 h 1234105"/>
                <a:gd name="connsiteX1" fmla="*/ 1148394 w 1234105"/>
                <a:gd name="connsiteY1" fmla="*/ 598303 h 1234105"/>
                <a:gd name="connsiteX2" fmla="*/ 1222219 w 1234105"/>
                <a:gd name="connsiteY2" fmla="*/ 524478 h 1234105"/>
                <a:gd name="connsiteX3" fmla="*/ 1226321 w 1234105"/>
                <a:gd name="connsiteY3" fmla="*/ 504138 h 1234105"/>
                <a:gd name="connsiteX4" fmla="*/ 1209078 w 1234105"/>
                <a:gd name="connsiteY4" fmla="*/ 492588 h 1234105"/>
                <a:gd name="connsiteX5" fmla="*/ 1144544 w 1234105"/>
                <a:gd name="connsiteY5" fmla="*/ 492588 h 1234105"/>
                <a:gd name="connsiteX6" fmla="*/ 635718 w 1234105"/>
                <a:gd name="connsiteY6" fmla="*/ 75583 h 1234105"/>
                <a:gd name="connsiteX7" fmla="*/ 635718 w 1234105"/>
                <a:gd name="connsiteY7" fmla="*/ 18665 h 1234105"/>
                <a:gd name="connsiteX8" fmla="*/ 617053 w 1234105"/>
                <a:gd name="connsiteY8" fmla="*/ 0 h 1234105"/>
                <a:gd name="connsiteX9" fmla="*/ 598387 w 1234105"/>
                <a:gd name="connsiteY9" fmla="*/ 18665 h 1234105"/>
                <a:gd name="connsiteX10" fmla="*/ 598387 w 1234105"/>
                <a:gd name="connsiteY10" fmla="*/ 75248 h 1234105"/>
                <a:gd name="connsiteX11" fmla="*/ 75248 w 1234105"/>
                <a:gd name="connsiteY11" fmla="*/ 598387 h 1234105"/>
                <a:gd name="connsiteX12" fmla="*/ 18666 w 1234105"/>
                <a:gd name="connsiteY12" fmla="*/ 598387 h 1234105"/>
                <a:gd name="connsiteX13" fmla="*/ 0 w 1234105"/>
                <a:gd name="connsiteY13" fmla="*/ 617053 h 1234105"/>
                <a:gd name="connsiteX14" fmla="*/ 18666 w 1234105"/>
                <a:gd name="connsiteY14" fmla="*/ 635718 h 1234105"/>
                <a:gd name="connsiteX15" fmla="*/ 75248 w 1234105"/>
                <a:gd name="connsiteY15" fmla="*/ 635718 h 1234105"/>
                <a:gd name="connsiteX16" fmla="*/ 598387 w 1234105"/>
                <a:gd name="connsiteY16" fmla="*/ 1158857 h 1234105"/>
                <a:gd name="connsiteX17" fmla="*/ 598387 w 1234105"/>
                <a:gd name="connsiteY17" fmla="*/ 1215439 h 1234105"/>
                <a:gd name="connsiteX18" fmla="*/ 617053 w 1234105"/>
                <a:gd name="connsiteY18" fmla="*/ 1234106 h 1234105"/>
                <a:gd name="connsiteX19" fmla="*/ 635718 w 1234105"/>
                <a:gd name="connsiteY19" fmla="*/ 1215439 h 1234105"/>
                <a:gd name="connsiteX20" fmla="*/ 635718 w 1234105"/>
                <a:gd name="connsiteY20" fmla="*/ 1158522 h 1234105"/>
                <a:gd name="connsiteX21" fmla="*/ 1144544 w 1234105"/>
                <a:gd name="connsiteY21" fmla="*/ 741518 h 1234105"/>
                <a:gd name="connsiteX22" fmla="*/ 1209078 w 1234105"/>
                <a:gd name="connsiteY22" fmla="*/ 741518 h 1234105"/>
                <a:gd name="connsiteX23" fmla="*/ 1226321 w 1234105"/>
                <a:gd name="connsiteY23" fmla="*/ 729967 h 1234105"/>
                <a:gd name="connsiteX24" fmla="*/ 1222219 w 1234105"/>
                <a:gd name="connsiteY24" fmla="*/ 709544 h 1234105"/>
                <a:gd name="connsiteX25" fmla="*/ 1148394 w 1234105"/>
                <a:gd name="connsiteY25" fmla="*/ 635718 h 1234105"/>
                <a:gd name="connsiteX26" fmla="*/ 1215440 w 1234105"/>
                <a:gd name="connsiteY26" fmla="*/ 635718 h 1234105"/>
                <a:gd name="connsiteX27" fmla="*/ 1234105 w 1234105"/>
                <a:gd name="connsiteY27" fmla="*/ 617053 h 1234105"/>
                <a:gd name="connsiteX28" fmla="*/ 1215440 w 1234105"/>
                <a:gd name="connsiteY28" fmla="*/ 598303 h 1234105"/>
                <a:gd name="connsiteX29" fmla="*/ 635718 w 1234105"/>
                <a:gd name="connsiteY29" fmla="*/ 112914 h 1234105"/>
                <a:gd name="connsiteX30" fmla="*/ 1105874 w 1234105"/>
                <a:gd name="connsiteY30" fmla="*/ 492504 h 1234105"/>
                <a:gd name="connsiteX31" fmla="*/ 988858 w 1234105"/>
                <a:gd name="connsiteY31" fmla="*/ 492504 h 1234105"/>
                <a:gd name="connsiteX32" fmla="*/ 635718 w 1234105"/>
                <a:gd name="connsiteY32" fmla="*/ 225243 h 1234105"/>
                <a:gd name="connsiteX33" fmla="*/ 635718 w 1234105"/>
                <a:gd name="connsiteY33" fmla="*/ 112914 h 1234105"/>
                <a:gd name="connsiteX34" fmla="*/ 598304 w 1234105"/>
                <a:gd name="connsiteY34" fmla="*/ 113082 h 1234105"/>
                <a:gd name="connsiteX35" fmla="*/ 598304 w 1234105"/>
                <a:gd name="connsiteY35" fmla="*/ 225326 h 1234105"/>
                <a:gd name="connsiteX36" fmla="*/ 225243 w 1234105"/>
                <a:gd name="connsiteY36" fmla="*/ 598387 h 1234105"/>
                <a:gd name="connsiteX37" fmla="*/ 112998 w 1234105"/>
                <a:gd name="connsiteY37" fmla="*/ 598387 h 1234105"/>
                <a:gd name="connsiteX38" fmla="*/ 598304 w 1234105"/>
                <a:gd name="connsiteY38" fmla="*/ 113082 h 1234105"/>
                <a:gd name="connsiteX39" fmla="*/ 598304 w 1234105"/>
                <a:gd name="connsiteY39" fmla="*/ 1121024 h 1234105"/>
                <a:gd name="connsiteX40" fmla="*/ 112998 w 1234105"/>
                <a:gd name="connsiteY40" fmla="*/ 635718 h 1234105"/>
                <a:gd name="connsiteX41" fmla="*/ 225243 w 1234105"/>
                <a:gd name="connsiteY41" fmla="*/ 635718 h 1234105"/>
                <a:gd name="connsiteX42" fmla="*/ 598304 w 1234105"/>
                <a:gd name="connsiteY42" fmla="*/ 1008779 h 1234105"/>
                <a:gd name="connsiteX43" fmla="*/ 598304 w 1234105"/>
                <a:gd name="connsiteY43" fmla="*/ 1121024 h 1234105"/>
                <a:gd name="connsiteX44" fmla="*/ 616969 w 1234105"/>
                <a:gd name="connsiteY44" fmla="*/ 922482 h 1234105"/>
                <a:gd name="connsiteX45" fmla="*/ 598304 w 1234105"/>
                <a:gd name="connsiteY45" fmla="*/ 941148 h 1234105"/>
                <a:gd name="connsiteX46" fmla="*/ 598304 w 1234105"/>
                <a:gd name="connsiteY46" fmla="*/ 971364 h 1234105"/>
                <a:gd name="connsiteX47" fmla="*/ 262658 w 1234105"/>
                <a:gd name="connsiteY47" fmla="*/ 635718 h 1234105"/>
                <a:gd name="connsiteX48" fmla="*/ 292874 w 1234105"/>
                <a:gd name="connsiteY48" fmla="*/ 635718 h 1234105"/>
                <a:gd name="connsiteX49" fmla="*/ 311624 w 1234105"/>
                <a:gd name="connsiteY49" fmla="*/ 617053 h 1234105"/>
                <a:gd name="connsiteX50" fmla="*/ 292874 w 1234105"/>
                <a:gd name="connsiteY50" fmla="*/ 598387 h 1234105"/>
                <a:gd name="connsiteX51" fmla="*/ 262658 w 1234105"/>
                <a:gd name="connsiteY51" fmla="*/ 598387 h 1234105"/>
                <a:gd name="connsiteX52" fmla="*/ 598304 w 1234105"/>
                <a:gd name="connsiteY52" fmla="*/ 262741 h 1234105"/>
                <a:gd name="connsiteX53" fmla="*/ 598304 w 1234105"/>
                <a:gd name="connsiteY53" fmla="*/ 292958 h 1234105"/>
                <a:gd name="connsiteX54" fmla="*/ 616969 w 1234105"/>
                <a:gd name="connsiteY54" fmla="*/ 311707 h 1234105"/>
                <a:gd name="connsiteX55" fmla="*/ 635635 w 1234105"/>
                <a:gd name="connsiteY55" fmla="*/ 292958 h 1234105"/>
                <a:gd name="connsiteX56" fmla="*/ 635635 w 1234105"/>
                <a:gd name="connsiteY56" fmla="*/ 262741 h 1234105"/>
                <a:gd name="connsiteX57" fmla="*/ 949183 w 1234105"/>
                <a:gd name="connsiteY57" fmla="*/ 492671 h 1234105"/>
                <a:gd name="connsiteX58" fmla="*/ 913693 w 1234105"/>
                <a:gd name="connsiteY58" fmla="*/ 492671 h 1234105"/>
                <a:gd name="connsiteX59" fmla="*/ 900468 w 1234105"/>
                <a:gd name="connsiteY59" fmla="*/ 498112 h 1234105"/>
                <a:gd name="connsiteX60" fmla="*/ 850079 w 1234105"/>
                <a:gd name="connsiteY60" fmla="*/ 548501 h 1234105"/>
                <a:gd name="connsiteX61" fmla="*/ 617053 w 1234105"/>
                <a:gd name="connsiteY61" fmla="*/ 373981 h 1234105"/>
                <a:gd name="connsiteX62" fmla="*/ 373981 w 1234105"/>
                <a:gd name="connsiteY62" fmla="*/ 617053 h 1234105"/>
                <a:gd name="connsiteX63" fmla="*/ 617053 w 1234105"/>
                <a:gd name="connsiteY63" fmla="*/ 860208 h 1234105"/>
                <a:gd name="connsiteX64" fmla="*/ 850079 w 1234105"/>
                <a:gd name="connsiteY64" fmla="*/ 685689 h 1234105"/>
                <a:gd name="connsiteX65" fmla="*/ 900468 w 1234105"/>
                <a:gd name="connsiteY65" fmla="*/ 736078 h 1234105"/>
                <a:gd name="connsiteX66" fmla="*/ 913693 w 1234105"/>
                <a:gd name="connsiteY66" fmla="*/ 741518 h 1234105"/>
                <a:gd name="connsiteX67" fmla="*/ 949602 w 1234105"/>
                <a:gd name="connsiteY67" fmla="*/ 741518 h 1234105"/>
                <a:gd name="connsiteX68" fmla="*/ 635718 w 1234105"/>
                <a:gd name="connsiteY68" fmla="*/ 971364 h 1234105"/>
                <a:gd name="connsiteX69" fmla="*/ 635718 w 1234105"/>
                <a:gd name="connsiteY69" fmla="*/ 941148 h 1234105"/>
                <a:gd name="connsiteX70" fmla="*/ 616969 w 1234105"/>
                <a:gd name="connsiteY70" fmla="*/ 922482 h 1234105"/>
                <a:gd name="connsiteX71" fmla="*/ 616969 w 1234105"/>
                <a:gd name="connsiteY71" fmla="*/ 635718 h 1234105"/>
                <a:gd name="connsiteX72" fmla="*/ 800110 w 1234105"/>
                <a:gd name="connsiteY72" fmla="*/ 635718 h 1234105"/>
                <a:gd name="connsiteX73" fmla="*/ 819026 w 1234105"/>
                <a:gd name="connsiteY73" fmla="*/ 654635 h 1234105"/>
                <a:gd name="connsiteX74" fmla="*/ 616969 w 1234105"/>
                <a:gd name="connsiteY74" fmla="*/ 822709 h 1234105"/>
                <a:gd name="connsiteX75" fmla="*/ 411229 w 1234105"/>
                <a:gd name="connsiteY75" fmla="*/ 616969 h 1234105"/>
                <a:gd name="connsiteX76" fmla="*/ 616969 w 1234105"/>
                <a:gd name="connsiteY76" fmla="*/ 411229 h 1234105"/>
                <a:gd name="connsiteX77" fmla="*/ 819026 w 1234105"/>
                <a:gd name="connsiteY77" fmla="*/ 579303 h 1234105"/>
                <a:gd name="connsiteX78" fmla="*/ 800110 w 1234105"/>
                <a:gd name="connsiteY78" fmla="*/ 598220 h 1234105"/>
                <a:gd name="connsiteX79" fmla="*/ 616969 w 1234105"/>
                <a:gd name="connsiteY79" fmla="*/ 598220 h 1234105"/>
                <a:gd name="connsiteX80" fmla="*/ 598304 w 1234105"/>
                <a:gd name="connsiteY80" fmla="*/ 616885 h 1234105"/>
                <a:gd name="connsiteX81" fmla="*/ 616969 w 1234105"/>
                <a:gd name="connsiteY81" fmla="*/ 635718 h 1234105"/>
                <a:gd name="connsiteX82" fmla="*/ 635718 w 1234105"/>
                <a:gd name="connsiteY82" fmla="*/ 1121108 h 1234105"/>
                <a:gd name="connsiteX83" fmla="*/ 635718 w 1234105"/>
                <a:gd name="connsiteY83" fmla="*/ 1008779 h 1234105"/>
                <a:gd name="connsiteX84" fmla="*/ 988858 w 1234105"/>
                <a:gd name="connsiteY84" fmla="*/ 741518 h 1234105"/>
                <a:gd name="connsiteX85" fmla="*/ 1105874 w 1234105"/>
                <a:gd name="connsiteY85" fmla="*/ 741518 h 1234105"/>
                <a:gd name="connsiteX86" fmla="*/ 635718 w 1234105"/>
                <a:gd name="connsiteY86" fmla="*/ 1121108 h 1234105"/>
                <a:gd name="connsiteX87" fmla="*/ 1163879 w 1234105"/>
                <a:gd name="connsiteY87" fmla="*/ 704103 h 1234105"/>
                <a:gd name="connsiteX88" fmla="*/ 921394 w 1234105"/>
                <a:gd name="connsiteY88" fmla="*/ 704103 h 1234105"/>
                <a:gd name="connsiteX89" fmla="*/ 853009 w 1234105"/>
                <a:gd name="connsiteY89" fmla="*/ 635718 h 1234105"/>
                <a:gd name="connsiteX90" fmla="*/ 1095411 w 1234105"/>
                <a:gd name="connsiteY90" fmla="*/ 635718 h 1234105"/>
                <a:gd name="connsiteX91" fmla="*/ 1163879 w 1234105"/>
                <a:gd name="connsiteY91" fmla="*/ 704103 h 1234105"/>
                <a:gd name="connsiteX92" fmla="*/ 1095495 w 1234105"/>
                <a:gd name="connsiteY92" fmla="*/ 598303 h 1234105"/>
                <a:gd name="connsiteX93" fmla="*/ 853093 w 1234105"/>
                <a:gd name="connsiteY93" fmla="*/ 598303 h 1234105"/>
                <a:gd name="connsiteX94" fmla="*/ 921478 w 1234105"/>
                <a:gd name="connsiteY94" fmla="*/ 529919 h 1234105"/>
                <a:gd name="connsiteX95" fmla="*/ 1163879 w 1234105"/>
                <a:gd name="connsiteY95" fmla="*/ 529919 h 1234105"/>
                <a:gd name="connsiteX96" fmla="*/ 1095495 w 1234105"/>
                <a:gd name="connsiteY96" fmla="*/ 598303 h 123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234105" h="1234105">
                  <a:moveTo>
                    <a:pt x="1215440" y="598303"/>
                  </a:moveTo>
                  <a:lnTo>
                    <a:pt x="1148394" y="598303"/>
                  </a:lnTo>
                  <a:lnTo>
                    <a:pt x="1222219" y="524478"/>
                  </a:lnTo>
                  <a:cubicBezTo>
                    <a:pt x="1227576" y="519121"/>
                    <a:pt x="1229167" y="511086"/>
                    <a:pt x="1226321" y="504138"/>
                  </a:cubicBezTo>
                  <a:cubicBezTo>
                    <a:pt x="1223391" y="497107"/>
                    <a:pt x="1216612" y="492588"/>
                    <a:pt x="1209078" y="492588"/>
                  </a:cubicBezTo>
                  <a:lnTo>
                    <a:pt x="1144544" y="492588"/>
                  </a:lnTo>
                  <a:cubicBezTo>
                    <a:pt x="1088798" y="255794"/>
                    <a:pt x="879040" y="84037"/>
                    <a:pt x="635718" y="75583"/>
                  </a:cubicBezTo>
                  <a:lnTo>
                    <a:pt x="635718" y="18665"/>
                  </a:lnTo>
                  <a:cubicBezTo>
                    <a:pt x="635718" y="8370"/>
                    <a:pt x="627348" y="0"/>
                    <a:pt x="617053" y="0"/>
                  </a:cubicBezTo>
                  <a:cubicBezTo>
                    <a:pt x="606758" y="0"/>
                    <a:pt x="598387" y="8370"/>
                    <a:pt x="598387" y="18665"/>
                  </a:cubicBezTo>
                  <a:lnTo>
                    <a:pt x="598387" y="75248"/>
                  </a:lnTo>
                  <a:cubicBezTo>
                    <a:pt x="314218" y="84958"/>
                    <a:pt x="84958" y="314218"/>
                    <a:pt x="75248" y="598387"/>
                  </a:cubicBezTo>
                  <a:lnTo>
                    <a:pt x="18666" y="598387"/>
                  </a:lnTo>
                  <a:cubicBezTo>
                    <a:pt x="8370" y="598387"/>
                    <a:pt x="0" y="606757"/>
                    <a:pt x="0" y="617053"/>
                  </a:cubicBezTo>
                  <a:cubicBezTo>
                    <a:pt x="0" y="627348"/>
                    <a:pt x="8370" y="635718"/>
                    <a:pt x="18666" y="635718"/>
                  </a:cubicBezTo>
                  <a:lnTo>
                    <a:pt x="75248" y="635718"/>
                  </a:lnTo>
                  <a:cubicBezTo>
                    <a:pt x="84958" y="919887"/>
                    <a:pt x="314218" y="1149148"/>
                    <a:pt x="598387" y="1158857"/>
                  </a:cubicBezTo>
                  <a:lnTo>
                    <a:pt x="598387" y="1215439"/>
                  </a:lnTo>
                  <a:cubicBezTo>
                    <a:pt x="598387" y="1225818"/>
                    <a:pt x="606758" y="1234106"/>
                    <a:pt x="617053" y="1234106"/>
                  </a:cubicBezTo>
                  <a:cubicBezTo>
                    <a:pt x="627348" y="1234106"/>
                    <a:pt x="635718" y="1225736"/>
                    <a:pt x="635718" y="1215439"/>
                  </a:cubicBezTo>
                  <a:lnTo>
                    <a:pt x="635718" y="1158522"/>
                  </a:lnTo>
                  <a:cubicBezTo>
                    <a:pt x="879040" y="1150068"/>
                    <a:pt x="1088798" y="978311"/>
                    <a:pt x="1144544" y="741518"/>
                  </a:cubicBezTo>
                  <a:lnTo>
                    <a:pt x="1209078" y="741518"/>
                  </a:lnTo>
                  <a:cubicBezTo>
                    <a:pt x="1216612" y="741518"/>
                    <a:pt x="1223475" y="736914"/>
                    <a:pt x="1226321" y="729967"/>
                  </a:cubicBezTo>
                  <a:cubicBezTo>
                    <a:pt x="1229167" y="723020"/>
                    <a:pt x="1227576" y="714901"/>
                    <a:pt x="1222219" y="709544"/>
                  </a:cubicBezTo>
                  <a:lnTo>
                    <a:pt x="1148394" y="635718"/>
                  </a:lnTo>
                  <a:lnTo>
                    <a:pt x="1215440" y="635718"/>
                  </a:lnTo>
                  <a:cubicBezTo>
                    <a:pt x="1225735" y="635718"/>
                    <a:pt x="1234105" y="627348"/>
                    <a:pt x="1234105" y="617053"/>
                  </a:cubicBezTo>
                  <a:cubicBezTo>
                    <a:pt x="1234105" y="606757"/>
                    <a:pt x="1225735" y="598303"/>
                    <a:pt x="1215440" y="598303"/>
                  </a:cubicBezTo>
                  <a:close/>
                  <a:moveTo>
                    <a:pt x="635718" y="112914"/>
                  </a:moveTo>
                  <a:cubicBezTo>
                    <a:pt x="858701" y="121284"/>
                    <a:pt x="1051049" y="276971"/>
                    <a:pt x="1105874" y="492504"/>
                  </a:cubicBezTo>
                  <a:lnTo>
                    <a:pt x="988858" y="492504"/>
                  </a:lnTo>
                  <a:cubicBezTo>
                    <a:pt x="938470" y="342677"/>
                    <a:pt x="800445" y="233027"/>
                    <a:pt x="635718" y="225243"/>
                  </a:cubicBezTo>
                  <a:lnTo>
                    <a:pt x="635718" y="112914"/>
                  </a:lnTo>
                  <a:close/>
                  <a:moveTo>
                    <a:pt x="598304" y="113082"/>
                  </a:moveTo>
                  <a:lnTo>
                    <a:pt x="598304" y="225326"/>
                  </a:lnTo>
                  <a:cubicBezTo>
                    <a:pt x="396665" y="234868"/>
                    <a:pt x="234785" y="396749"/>
                    <a:pt x="225243" y="598387"/>
                  </a:cubicBezTo>
                  <a:lnTo>
                    <a:pt x="112998" y="598387"/>
                  </a:lnTo>
                  <a:cubicBezTo>
                    <a:pt x="122708" y="334893"/>
                    <a:pt x="334893" y="122791"/>
                    <a:pt x="598304" y="113082"/>
                  </a:cubicBezTo>
                  <a:close/>
                  <a:moveTo>
                    <a:pt x="598304" y="1121024"/>
                  </a:moveTo>
                  <a:cubicBezTo>
                    <a:pt x="334809" y="1111314"/>
                    <a:pt x="122708" y="899213"/>
                    <a:pt x="112998" y="635718"/>
                  </a:cubicBezTo>
                  <a:lnTo>
                    <a:pt x="225243" y="635718"/>
                  </a:lnTo>
                  <a:cubicBezTo>
                    <a:pt x="234785" y="837273"/>
                    <a:pt x="396665" y="999237"/>
                    <a:pt x="598304" y="1008779"/>
                  </a:cubicBezTo>
                  <a:lnTo>
                    <a:pt x="598304" y="1121024"/>
                  </a:lnTo>
                  <a:close/>
                  <a:moveTo>
                    <a:pt x="616969" y="922482"/>
                  </a:moveTo>
                  <a:cubicBezTo>
                    <a:pt x="606674" y="922482"/>
                    <a:pt x="598304" y="930852"/>
                    <a:pt x="598304" y="941148"/>
                  </a:cubicBezTo>
                  <a:lnTo>
                    <a:pt x="598304" y="971364"/>
                  </a:lnTo>
                  <a:cubicBezTo>
                    <a:pt x="417340" y="961906"/>
                    <a:pt x="272116" y="816683"/>
                    <a:pt x="262658" y="635718"/>
                  </a:cubicBezTo>
                  <a:lnTo>
                    <a:pt x="292874" y="635718"/>
                  </a:lnTo>
                  <a:cubicBezTo>
                    <a:pt x="303170" y="635718"/>
                    <a:pt x="311624" y="627348"/>
                    <a:pt x="311624" y="617053"/>
                  </a:cubicBezTo>
                  <a:cubicBezTo>
                    <a:pt x="311624" y="606757"/>
                    <a:pt x="303253" y="598387"/>
                    <a:pt x="292874" y="598387"/>
                  </a:cubicBezTo>
                  <a:lnTo>
                    <a:pt x="262658" y="598387"/>
                  </a:lnTo>
                  <a:cubicBezTo>
                    <a:pt x="272116" y="417423"/>
                    <a:pt x="417340" y="272200"/>
                    <a:pt x="598304" y="262741"/>
                  </a:cubicBezTo>
                  <a:lnTo>
                    <a:pt x="598304" y="292958"/>
                  </a:lnTo>
                  <a:cubicBezTo>
                    <a:pt x="598304" y="303253"/>
                    <a:pt x="606674" y="311707"/>
                    <a:pt x="616969" y="311707"/>
                  </a:cubicBezTo>
                  <a:cubicBezTo>
                    <a:pt x="627264" y="311707"/>
                    <a:pt x="635635" y="303337"/>
                    <a:pt x="635635" y="292958"/>
                  </a:cubicBezTo>
                  <a:lnTo>
                    <a:pt x="635635" y="262741"/>
                  </a:lnTo>
                  <a:cubicBezTo>
                    <a:pt x="779519" y="270275"/>
                    <a:pt x="900636" y="363770"/>
                    <a:pt x="949183" y="492671"/>
                  </a:cubicBezTo>
                  <a:lnTo>
                    <a:pt x="913693" y="492671"/>
                  </a:lnTo>
                  <a:cubicBezTo>
                    <a:pt x="908755" y="492671"/>
                    <a:pt x="903984" y="494680"/>
                    <a:pt x="900468" y="498112"/>
                  </a:cubicBezTo>
                  <a:lnTo>
                    <a:pt x="850079" y="548501"/>
                  </a:lnTo>
                  <a:cubicBezTo>
                    <a:pt x="820366" y="447807"/>
                    <a:pt x="727205" y="373981"/>
                    <a:pt x="617053" y="373981"/>
                  </a:cubicBezTo>
                  <a:cubicBezTo>
                    <a:pt x="483046" y="373981"/>
                    <a:pt x="373981" y="483046"/>
                    <a:pt x="373981" y="617053"/>
                  </a:cubicBezTo>
                  <a:cubicBezTo>
                    <a:pt x="373981" y="751060"/>
                    <a:pt x="483046" y="860208"/>
                    <a:pt x="617053" y="860208"/>
                  </a:cubicBezTo>
                  <a:cubicBezTo>
                    <a:pt x="727289" y="860208"/>
                    <a:pt x="820449" y="786382"/>
                    <a:pt x="850079" y="685689"/>
                  </a:cubicBezTo>
                  <a:lnTo>
                    <a:pt x="900468" y="736078"/>
                  </a:lnTo>
                  <a:cubicBezTo>
                    <a:pt x="903984" y="739593"/>
                    <a:pt x="908755" y="741518"/>
                    <a:pt x="913693" y="741518"/>
                  </a:cubicBezTo>
                  <a:lnTo>
                    <a:pt x="949602" y="741518"/>
                  </a:lnTo>
                  <a:cubicBezTo>
                    <a:pt x="901054" y="870419"/>
                    <a:pt x="779603" y="963831"/>
                    <a:pt x="635718" y="971364"/>
                  </a:cubicBezTo>
                  <a:lnTo>
                    <a:pt x="635718" y="941148"/>
                  </a:lnTo>
                  <a:cubicBezTo>
                    <a:pt x="635718" y="930852"/>
                    <a:pt x="627348" y="922482"/>
                    <a:pt x="616969" y="922482"/>
                  </a:cubicBezTo>
                  <a:close/>
                  <a:moveTo>
                    <a:pt x="616969" y="635718"/>
                  </a:moveTo>
                  <a:lnTo>
                    <a:pt x="800110" y="635718"/>
                  </a:lnTo>
                  <a:lnTo>
                    <a:pt x="819026" y="654635"/>
                  </a:lnTo>
                  <a:cubicBezTo>
                    <a:pt x="801281" y="750139"/>
                    <a:pt x="717496" y="822709"/>
                    <a:pt x="616969" y="822709"/>
                  </a:cubicBezTo>
                  <a:cubicBezTo>
                    <a:pt x="503552" y="822709"/>
                    <a:pt x="411229" y="730385"/>
                    <a:pt x="411229" y="616969"/>
                  </a:cubicBezTo>
                  <a:cubicBezTo>
                    <a:pt x="411229" y="503553"/>
                    <a:pt x="503552" y="411229"/>
                    <a:pt x="616969" y="411229"/>
                  </a:cubicBezTo>
                  <a:cubicBezTo>
                    <a:pt x="717496" y="411229"/>
                    <a:pt x="801281" y="483799"/>
                    <a:pt x="819026" y="579303"/>
                  </a:cubicBezTo>
                  <a:lnTo>
                    <a:pt x="800110" y="598220"/>
                  </a:lnTo>
                  <a:lnTo>
                    <a:pt x="616969" y="598220"/>
                  </a:lnTo>
                  <a:cubicBezTo>
                    <a:pt x="606674" y="598220"/>
                    <a:pt x="598304" y="606590"/>
                    <a:pt x="598304" y="616885"/>
                  </a:cubicBezTo>
                  <a:cubicBezTo>
                    <a:pt x="598304" y="627181"/>
                    <a:pt x="606674" y="635718"/>
                    <a:pt x="616969" y="635718"/>
                  </a:cubicBezTo>
                  <a:close/>
                  <a:moveTo>
                    <a:pt x="635718" y="1121108"/>
                  </a:moveTo>
                  <a:lnTo>
                    <a:pt x="635718" y="1008779"/>
                  </a:lnTo>
                  <a:cubicBezTo>
                    <a:pt x="800445" y="1000911"/>
                    <a:pt x="938470" y="891261"/>
                    <a:pt x="988858" y="741518"/>
                  </a:cubicBezTo>
                  <a:lnTo>
                    <a:pt x="1105874" y="741518"/>
                  </a:lnTo>
                  <a:cubicBezTo>
                    <a:pt x="1051049" y="957134"/>
                    <a:pt x="858785" y="1112820"/>
                    <a:pt x="635718" y="1121108"/>
                  </a:cubicBezTo>
                  <a:close/>
                  <a:moveTo>
                    <a:pt x="1163879" y="704103"/>
                  </a:moveTo>
                  <a:lnTo>
                    <a:pt x="921394" y="704103"/>
                  </a:lnTo>
                  <a:lnTo>
                    <a:pt x="853009" y="635718"/>
                  </a:lnTo>
                  <a:lnTo>
                    <a:pt x="1095411" y="635718"/>
                  </a:lnTo>
                  <a:lnTo>
                    <a:pt x="1163879" y="704103"/>
                  </a:lnTo>
                  <a:close/>
                  <a:moveTo>
                    <a:pt x="1095495" y="598303"/>
                  </a:moveTo>
                  <a:lnTo>
                    <a:pt x="853093" y="598303"/>
                  </a:lnTo>
                  <a:lnTo>
                    <a:pt x="921478" y="529919"/>
                  </a:lnTo>
                  <a:lnTo>
                    <a:pt x="1163879" y="529919"/>
                  </a:lnTo>
                  <a:lnTo>
                    <a:pt x="1095495" y="598303"/>
                  </a:lnTo>
                  <a:close/>
                </a:path>
              </a:pathLst>
            </a:custGeom>
            <a:grpFill/>
            <a:ln w="8365" cap="flat">
              <a:noFill/>
              <a:prstDash val="solid"/>
              <a:miter/>
            </a:ln>
          </p:spPr>
          <p:txBody>
            <a:bodyPr rtlCol="0" anchor="ctr"/>
            <a:lstStyle/>
            <a:p>
              <a:endParaRPr lang="en-US" sz="1200"/>
            </a:p>
          </p:txBody>
        </p:sp>
      </p:grpSp>
      <p:cxnSp>
        <p:nvCxnSpPr>
          <p:cNvPr id="43" name="Straight Connector 2">
            <a:extLst>
              <a:ext uri="{FF2B5EF4-FFF2-40B4-BE49-F238E27FC236}">
                <a16:creationId xmlns:a16="http://schemas.microsoft.com/office/drawing/2014/main" id="{A9F87C43-20FC-4AF1-AE8F-926F9BF80059}"/>
              </a:ext>
            </a:extLst>
          </p:cNvPr>
          <p:cNvCxnSpPr>
            <a:cxnSpLocks/>
          </p:cNvCxnSpPr>
          <p:nvPr/>
        </p:nvCxnSpPr>
        <p:spPr>
          <a:xfrm>
            <a:off x="11239500" y="9463088"/>
            <a:ext cx="5715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D530CD23-EC06-4F6E-98D4-403BB081B8CB}"/>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375243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20"/>
                                        </p:tgtEl>
                                        <p:attrNameLst>
                                          <p:attrName>style.visibility</p:attrName>
                                        </p:attrNameLst>
                                      </p:cBhvr>
                                      <p:to>
                                        <p:strVal val="visible"/>
                                      </p:to>
                                    </p:set>
                                    <p:anim to="" calcmode="lin" valueType="num">
                                      <p:cBhvr>
                                        <p:cTn id="16" dur="750" fill="hold">
                                          <p:stCondLst>
                                            <p:cond delay="0"/>
                                          </p:stCondLst>
                                        </p:cTn>
                                        <p:tgtEl>
                                          <p:spTgt spid="20"/>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20"/>
                                        </p:tgtEl>
                                      </p:cBhvr>
                                    </p:animEffect>
                                  </p:childTnLst>
                                </p:cTn>
                              </p:par>
                            </p:childTnLst>
                          </p:cTn>
                        </p:par>
                        <p:par>
                          <p:cTn id="18" fill="hold">
                            <p:stCondLst>
                              <p:cond delay="2425"/>
                            </p:stCondLst>
                            <p:childTnLst>
                              <p:par>
                                <p:cTn id="19" presetID="0" presetClass="entr" presetSubtype="0" fill="hold" grpId="0" nodeType="afterEffect">
                                  <p:stCondLst>
                                    <p:cond delay="0"/>
                                  </p:stCondLst>
                                  <p:childTnLst>
                                    <p:set>
                                      <p:cBhvr>
                                        <p:cTn id="20" dur="700" fill="hold">
                                          <p:stCondLst>
                                            <p:cond delay="0"/>
                                          </p:stCondLst>
                                        </p:cTn>
                                        <p:tgtEl>
                                          <p:spTgt spid="23"/>
                                        </p:tgtEl>
                                        <p:attrNameLst>
                                          <p:attrName>style.visibility</p:attrName>
                                        </p:attrNameLst>
                                      </p:cBhvr>
                                      <p:to>
                                        <p:strVal val="visible"/>
                                      </p:to>
                                    </p:set>
                                    <p:anim to="" calcmode="lin" valueType="num">
                                      <p:cBhvr>
                                        <p:cTn id="21" dur="700" fill="hold">
                                          <p:stCondLst>
                                            <p:cond delay="0"/>
                                          </p:stCondLst>
                                        </p:cTn>
                                        <p:tgtEl>
                                          <p:spTgt spid="23"/>
                                        </p:tgtEl>
                                        <p:attrNameLst>
                                          <p:attrName>ppt_h</p:attrName>
                                        </p:attrNameLst>
                                      </p:cBhvr>
                                      <p:tavLst>
                                        <p:tav tm="0" fmla="#ppt_h-#ppt_h*((1.5-1.5*$)^3-(1.5-1.5*$)^2)">
                                          <p:val>
                                            <p:strVal val="0"/>
                                          </p:val>
                                        </p:tav>
                                        <p:tav tm="100000">
                                          <p:val>
                                            <p:strVal val="1"/>
                                          </p:val>
                                        </p:tav>
                                      </p:tavLst>
                                    </p:anim>
                                    <p:anim to="" calcmode="lin" valueType="num">
                                      <p:cBhvr>
                                        <p:cTn id="22" dur="700" fill="hold">
                                          <p:stCondLst>
                                            <p:cond delay="0"/>
                                          </p:stCondLst>
                                        </p:cTn>
                                        <p:tgtEl>
                                          <p:spTgt spid="23"/>
                                        </p:tgtEl>
                                        <p:attrNameLst>
                                          <p:attrName>ppt_w</p:attrName>
                                        </p:attrNameLst>
                                      </p:cBhvr>
                                      <p:tavLst>
                                        <p:tav tm="0" fmla="#ppt_w-#ppt_w*((1.5-1.5*$)^3-(1.5-1.5*$)^2)">
                                          <p:val>
                                            <p:strVal val="0"/>
                                          </p:val>
                                        </p:tav>
                                        <p:tav tm="100000">
                                          <p:val>
                                            <p:strVal val="1"/>
                                          </p:val>
                                        </p:tav>
                                      </p:tavLst>
                                    </p:anim>
                                  </p:childTnLst>
                                </p:cTn>
                              </p:par>
                              <p:par>
                                <p:cTn id="23" presetID="0" presetClass="entr" presetSubtype="0" fill="hold" nodeType="withEffect">
                                  <p:stCondLst>
                                    <p:cond delay="0"/>
                                  </p:stCondLst>
                                  <p:childTnLst>
                                    <p:set>
                                      <p:cBhvr>
                                        <p:cTn id="24" dur="700" fill="hold">
                                          <p:stCondLst>
                                            <p:cond delay="0"/>
                                          </p:stCondLst>
                                        </p:cTn>
                                        <p:tgtEl>
                                          <p:spTgt spid="11"/>
                                        </p:tgtEl>
                                        <p:attrNameLst>
                                          <p:attrName>style.visibility</p:attrName>
                                        </p:attrNameLst>
                                      </p:cBhvr>
                                      <p:to>
                                        <p:strVal val="visible"/>
                                      </p:to>
                                    </p:set>
                                    <p:anim to="" calcmode="lin" valueType="num">
                                      <p:cBhvr>
                                        <p:cTn id="25" dur="700" fill="hold">
                                          <p:stCondLst>
                                            <p:cond delay="0"/>
                                          </p:stCondLst>
                                        </p:cTn>
                                        <p:tgtEl>
                                          <p:spTgt spid="11"/>
                                        </p:tgtEl>
                                        <p:attrNameLst>
                                          <p:attrName>ppt_h</p:attrName>
                                        </p:attrNameLst>
                                      </p:cBhvr>
                                      <p:tavLst>
                                        <p:tav tm="0" fmla="#ppt_h-#ppt_h*((1.5-1.5*$)^3-(1.5-1.5*$)^2)">
                                          <p:val>
                                            <p:strVal val="0"/>
                                          </p:val>
                                        </p:tav>
                                        <p:tav tm="100000">
                                          <p:val>
                                            <p:strVal val="1"/>
                                          </p:val>
                                        </p:tav>
                                      </p:tavLst>
                                    </p:anim>
                                    <p:anim to="" calcmode="lin" valueType="num">
                                      <p:cBhvr>
                                        <p:cTn id="26" dur="700" fill="hold">
                                          <p:stCondLst>
                                            <p:cond delay="0"/>
                                          </p:stCondLst>
                                        </p:cTn>
                                        <p:tgtEl>
                                          <p:spTgt spid="11"/>
                                        </p:tgtEl>
                                        <p:attrNameLst>
                                          <p:attrName>ppt_w</p:attrName>
                                        </p:attrNameLst>
                                      </p:cBhvr>
                                      <p:tavLst>
                                        <p:tav tm="0" fmla="#ppt_w-#ppt_w*((1.5-1.5*$)^3-(1.5-1.5*$)^2)">
                                          <p:val>
                                            <p:strVal val="0"/>
                                          </p:val>
                                        </p:tav>
                                        <p:tav tm="100000">
                                          <p:val>
                                            <p:strVal val="1"/>
                                          </p:val>
                                        </p:tav>
                                      </p:tavLst>
                                    </p:anim>
                                  </p:childTnLst>
                                </p:cTn>
                              </p:par>
                              <p:par>
                                <p:cTn id="27" presetID="0" presetClass="entr" presetSubtype="0" fill="hold" grpId="0" nodeType="withEffect">
                                  <p:stCondLst>
                                    <p:cond delay="0"/>
                                  </p:stCondLst>
                                  <p:childTnLst>
                                    <p:set>
                                      <p:cBhvr>
                                        <p:cTn id="28" dur="700" fill="hold">
                                          <p:stCondLst>
                                            <p:cond delay="0"/>
                                          </p:stCondLst>
                                        </p:cTn>
                                        <p:tgtEl>
                                          <p:spTgt spid="24"/>
                                        </p:tgtEl>
                                        <p:attrNameLst>
                                          <p:attrName>style.visibility</p:attrName>
                                        </p:attrNameLst>
                                      </p:cBhvr>
                                      <p:to>
                                        <p:strVal val="visible"/>
                                      </p:to>
                                    </p:set>
                                    <p:anim to="" calcmode="lin" valueType="num">
                                      <p:cBhvr>
                                        <p:cTn id="29" dur="700" fill="hold">
                                          <p:stCondLst>
                                            <p:cond delay="0"/>
                                          </p:stCondLst>
                                        </p:cTn>
                                        <p:tgtEl>
                                          <p:spTgt spid="24"/>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24"/>
                                        </p:tgtEl>
                                        <p:attrNameLst>
                                          <p:attrName>ppt_w</p:attrName>
                                        </p:attrNameLst>
                                      </p:cBhvr>
                                      <p:tavLst>
                                        <p:tav tm="0" fmla="#ppt_w-#ppt_w*((1.5-1.5*$)^3-(1.5-1.5*$)^2)">
                                          <p:val>
                                            <p:strVal val="0"/>
                                          </p:val>
                                        </p:tav>
                                        <p:tav tm="100000">
                                          <p:val>
                                            <p:strVal val="1"/>
                                          </p:val>
                                        </p:tav>
                                      </p:tavLst>
                                    </p:anim>
                                  </p:childTnLst>
                                </p:cTn>
                              </p:par>
                              <p:par>
                                <p:cTn id="31" presetID="0" presetClass="entr" presetSubtype="0" fill="hold" nodeType="withEffect">
                                  <p:stCondLst>
                                    <p:cond delay="0"/>
                                  </p:stCondLst>
                                  <p:childTnLst>
                                    <p:set>
                                      <p:cBhvr>
                                        <p:cTn id="32" dur="700" fill="hold">
                                          <p:stCondLst>
                                            <p:cond delay="0"/>
                                          </p:stCondLst>
                                        </p:cTn>
                                        <p:tgtEl>
                                          <p:spTgt spid="18"/>
                                        </p:tgtEl>
                                        <p:attrNameLst>
                                          <p:attrName>style.visibility</p:attrName>
                                        </p:attrNameLst>
                                      </p:cBhvr>
                                      <p:to>
                                        <p:strVal val="visible"/>
                                      </p:to>
                                    </p:set>
                                    <p:anim to="" calcmode="lin" valueType="num">
                                      <p:cBhvr>
                                        <p:cTn id="33" dur="7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34" dur="7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par>
                                <p:cTn id="35" presetID="0" presetClass="entr" presetSubtype="0" fill="hold" grpId="0" nodeType="withEffect">
                                  <p:stCondLst>
                                    <p:cond delay="0"/>
                                  </p:stCondLst>
                                  <p:childTnLst>
                                    <p:set>
                                      <p:cBhvr>
                                        <p:cTn id="36" dur="700" fill="hold">
                                          <p:stCondLst>
                                            <p:cond delay="0"/>
                                          </p:stCondLst>
                                        </p:cTn>
                                        <p:tgtEl>
                                          <p:spTgt spid="25"/>
                                        </p:tgtEl>
                                        <p:attrNameLst>
                                          <p:attrName>style.visibility</p:attrName>
                                        </p:attrNameLst>
                                      </p:cBhvr>
                                      <p:to>
                                        <p:strVal val="visible"/>
                                      </p:to>
                                    </p:set>
                                    <p:anim to="" calcmode="lin" valueType="num">
                                      <p:cBhvr>
                                        <p:cTn id="37" dur="700" fill="hold">
                                          <p:stCondLst>
                                            <p:cond delay="0"/>
                                          </p:stCondLst>
                                        </p:cTn>
                                        <p:tgtEl>
                                          <p:spTgt spid="25"/>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25"/>
                                        </p:tgtEl>
                                        <p:attrNameLst>
                                          <p:attrName>ppt_w</p:attrName>
                                        </p:attrNameLst>
                                      </p:cBhvr>
                                      <p:tavLst>
                                        <p:tav tm="0" fmla="#ppt_w-#ppt_w*((1.5-1.5*$)^3-(1.5-1.5*$)^2)">
                                          <p:val>
                                            <p:strVal val="0"/>
                                          </p:val>
                                        </p:tav>
                                        <p:tav tm="100000">
                                          <p:val>
                                            <p:strVal val="1"/>
                                          </p:val>
                                        </p:tav>
                                      </p:tavLst>
                                    </p:anim>
                                  </p:childTnLst>
                                </p:cTn>
                              </p:par>
                              <p:par>
                                <p:cTn id="39" presetID="0" presetClass="entr" presetSubtype="0" fill="hold" nodeType="withEffect">
                                  <p:stCondLst>
                                    <p:cond delay="0"/>
                                  </p:stCondLst>
                                  <p:childTnLst>
                                    <p:set>
                                      <p:cBhvr>
                                        <p:cTn id="40" dur="700" fill="hold">
                                          <p:stCondLst>
                                            <p:cond delay="0"/>
                                          </p:stCondLst>
                                        </p:cTn>
                                        <p:tgtEl>
                                          <p:spTgt spid="29"/>
                                        </p:tgtEl>
                                        <p:attrNameLst>
                                          <p:attrName>style.visibility</p:attrName>
                                        </p:attrNameLst>
                                      </p:cBhvr>
                                      <p:to>
                                        <p:strVal val="visible"/>
                                      </p:to>
                                    </p:set>
                                    <p:anim to="" calcmode="lin" valueType="num">
                                      <p:cBhvr>
                                        <p:cTn id="41" dur="700" fill="hold">
                                          <p:stCondLst>
                                            <p:cond delay="0"/>
                                          </p:stCondLst>
                                        </p:cTn>
                                        <p:tgtEl>
                                          <p:spTgt spid="29"/>
                                        </p:tgtEl>
                                        <p:attrNameLst>
                                          <p:attrName>ppt_h</p:attrName>
                                        </p:attrNameLst>
                                      </p:cBhvr>
                                      <p:tavLst>
                                        <p:tav tm="0" fmla="#ppt_h-#ppt_h*((1.5-1.5*$)^3-(1.5-1.5*$)^2)">
                                          <p:val>
                                            <p:strVal val="0"/>
                                          </p:val>
                                        </p:tav>
                                        <p:tav tm="100000">
                                          <p:val>
                                            <p:strVal val="1"/>
                                          </p:val>
                                        </p:tav>
                                      </p:tavLst>
                                    </p:anim>
                                    <p:anim to="" calcmode="lin" valueType="num">
                                      <p:cBhvr>
                                        <p:cTn id="42" dur="700" fill="hold">
                                          <p:stCondLst>
                                            <p:cond delay="0"/>
                                          </p:stCondLst>
                                        </p:cTn>
                                        <p:tgtEl>
                                          <p:spTgt spid="29"/>
                                        </p:tgtEl>
                                        <p:attrNameLst>
                                          <p:attrName>ppt_w</p:attrName>
                                        </p:attrNameLst>
                                      </p:cBhvr>
                                      <p:tavLst>
                                        <p:tav tm="0" fmla="#ppt_w-#ppt_w*((1.5-1.5*$)^3-(1.5-1.5*$)^2)">
                                          <p:val>
                                            <p:strVal val="0"/>
                                          </p:val>
                                        </p:tav>
                                        <p:tav tm="100000">
                                          <p:val>
                                            <p:strVal val="1"/>
                                          </p:val>
                                        </p:tav>
                                      </p:tavLst>
                                    </p:anim>
                                  </p:childTnLst>
                                </p:cTn>
                              </p:par>
                              <p:par>
                                <p:cTn id="43" presetID="0" presetClass="entr" presetSubtype="0" fill="hold" grpId="0" nodeType="withEffect">
                                  <p:stCondLst>
                                    <p:cond delay="0"/>
                                  </p:stCondLst>
                                  <p:childTnLst>
                                    <p:set>
                                      <p:cBhvr>
                                        <p:cTn id="44" dur="700" fill="hold">
                                          <p:stCondLst>
                                            <p:cond delay="0"/>
                                          </p:stCondLst>
                                        </p:cTn>
                                        <p:tgtEl>
                                          <p:spTgt spid="26"/>
                                        </p:tgtEl>
                                        <p:attrNameLst>
                                          <p:attrName>style.visibility</p:attrName>
                                        </p:attrNameLst>
                                      </p:cBhvr>
                                      <p:to>
                                        <p:strVal val="visible"/>
                                      </p:to>
                                    </p:set>
                                    <p:anim to="" calcmode="lin" valueType="num">
                                      <p:cBhvr>
                                        <p:cTn id="45" dur="700" fill="hold">
                                          <p:stCondLst>
                                            <p:cond delay="0"/>
                                          </p:stCondLst>
                                        </p:cTn>
                                        <p:tgtEl>
                                          <p:spTgt spid="26"/>
                                        </p:tgtEl>
                                        <p:attrNameLst>
                                          <p:attrName>ppt_h</p:attrName>
                                        </p:attrNameLst>
                                      </p:cBhvr>
                                      <p:tavLst>
                                        <p:tav tm="0" fmla="#ppt_h-#ppt_h*((1.5-1.5*$)^3-(1.5-1.5*$)^2)">
                                          <p:val>
                                            <p:strVal val="0"/>
                                          </p:val>
                                        </p:tav>
                                        <p:tav tm="100000">
                                          <p:val>
                                            <p:strVal val="1"/>
                                          </p:val>
                                        </p:tav>
                                      </p:tavLst>
                                    </p:anim>
                                    <p:anim to="" calcmode="lin" valueType="num">
                                      <p:cBhvr>
                                        <p:cTn id="46" dur="700" fill="hold">
                                          <p:stCondLst>
                                            <p:cond delay="0"/>
                                          </p:stCondLst>
                                        </p:cTn>
                                        <p:tgtEl>
                                          <p:spTgt spid="26"/>
                                        </p:tgtEl>
                                        <p:attrNameLst>
                                          <p:attrName>ppt_w</p:attrName>
                                        </p:attrNameLst>
                                      </p:cBhvr>
                                      <p:tavLst>
                                        <p:tav tm="0" fmla="#ppt_w-#ppt_w*((1.5-1.5*$)^3-(1.5-1.5*$)^2)">
                                          <p:val>
                                            <p:strVal val="0"/>
                                          </p:val>
                                        </p:tav>
                                        <p:tav tm="100000">
                                          <p:val>
                                            <p:strVal val="1"/>
                                          </p:val>
                                        </p:tav>
                                      </p:tavLst>
                                    </p:anim>
                                  </p:childTnLst>
                                </p:cTn>
                              </p:par>
                              <p:par>
                                <p:cTn id="47" presetID="0" presetClass="entr" presetSubtype="0" fill="hold" nodeType="withEffect">
                                  <p:stCondLst>
                                    <p:cond delay="0"/>
                                  </p:stCondLst>
                                  <p:childTnLst>
                                    <p:set>
                                      <p:cBhvr>
                                        <p:cTn id="48" dur="700" fill="hold">
                                          <p:stCondLst>
                                            <p:cond delay="0"/>
                                          </p:stCondLst>
                                        </p:cTn>
                                        <p:tgtEl>
                                          <p:spTgt spid="36"/>
                                        </p:tgtEl>
                                        <p:attrNameLst>
                                          <p:attrName>style.visibility</p:attrName>
                                        </p:attrNameLst>
                                      </p:cBhvr>
                                      <p:to>
                                        <p:strVal val="visible"/>
                                      </p:to>
                                    </p:set>
                                    <p:anim to="" calcmode="lin" valueType="num">
                                      <p:cBhvr>
                                        <p:cTn id="49" dur="700" fill="hold">
                                          <p:stCondLst>
                                            <p:cond delay="0"/>
                                          </p:stCondLst>
                                        </p:cTn>
                                        <p:tgtEl>
                                          <p:spTgt spid="36"/>
                                        </p:tgtEl>
                                        <p:attrNameLst>
                                          <p:attrName>ppt_h</p:attrName>
                                        </p:attrNameLst>
                                      </p:cBhvr>
                                      <p:tavLst>
                                        <p:tav tm="0" fmla="#ppt_h-#ppt_h*((1.5-1.5*$)^3-(1.5-1.5*$)^2)">
                                          <p:val>
                                            <p:strVal val="0"/>
                                          </p:val>
                                        </p:tav>
                                        <p:tav tm="100000">
                                          <p:val>
                                            <p:strVal val="1"/>
                                          </p:val>
                                        </p:tav>
                                      </p:tavLst>
                                    </p:anim>
                                    <p:anim to="" calcmode="lin" valueType="num">
                                      <p:cBhvr>
                                        <p:cTn id="50" dur="700" fill="hold">
                                          <p:stCondLst>
                                            <p:cond delay="0"/>
                                          </p:stCondLst>
                                        </p:cTn>
                                        <p:tgtEl>
                                          <p:spTgt spid="36"/>
                                        </p:tgtEl>
                                        <p:attrNameLst>
                                          <p:attrName>ppt_w</p:attrName>
                                        </p:attrNameLst>
                                      </p:cBhvr>
                                      <p:tavLst>
                                        <p:tav tm="0" fmla="#ppt_w-#ppt_w*((1.5-1.5*$)^3-(1.5-1.5*$)^2)">
                                          <p:val>
                                            <p:strVal val="0"/>
                                          </p:val>
                                        </p:tav>
                                        <p:tav tm="100000">
                                          <p:val>
                                            <p:strVal val="1"/>
                                          </p:val>
                                        </p:tav>
                                      </p:tavLst>
                                    </p:anim>
                                  </p:childTnLst>
                                </p:cTn>
                              </p:par>
                            </p:childTnLst>
                          </p:cTn>
                        </p:par>
                        <p:par>
                          <p:cTn id="51" fill="hold">
                            <p:stCondLst>
                              <p:cond delay="3125"/>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0" grpId="0"/>
      <p:bldP spid="22" grpId="0"/>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7909BAB-CA79-4431-9407-B7722E579EB9}"/>
              </a:ext>
            </a:extLst>
          </p:cNvPr>
          <p:cNvSpPr>
            <a:spLocks noGrp="1"/>
          </p:cNvSpPr>
          <p:nvPr>
            <p:ph type="pic" sz="quarter" idx="10"/>
          </p:nvPr>
        </p:nvSpPr>
        <p:spPr/>
      </p:sp>
      <p:sp>
        <p:nvSpPr>
          <p:cNvPr id="3" name="Rectangle 2">
            <a:extLst>
              <a:ext uri="{FF2B5EF4-FFF2-40B4-BE49-F238E27FC236}">
                <a16:creationId xmlns:a16="http://schemas.microsoft.com/office/drawing/2014/main" id="{B21BBB04-E857-449F-9E67-2D736DCB3E14}"/>
              </a:ext>
            </a:extLst>
          </p:cNvPr>
          <p:cNvSpPr/>
          <p:nvPr/>
        </p:nvSpPr>
        <p:spPr>
          <a:xfrm>
            <a:off x="0" y="2971801"/>
            <a:ext cx="18288000" cy="4876798"/>
          </a:xfrm>
          <a:prstGeom prst="rect">
            <a:avLst/>
          </a:prstGeom>
          <a:solidFill>
            <a:schemeClr val="tx1">
              <a:lumMod val="85000"/>
              <a:lumOff val="1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F8C843E-56CF-4D8D-9ED4-A194C45148E5}"/>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Agency</a:t>
            </a:r>
          </a:p>
        </p:txBody>
      </p:sp>
      <p:sp>
        <p:nvSpPr>
          <p:cNvPr id="22"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D3A8C8D0-4121-47F4-9A50-0BFD7EF77D99}"/>
              </a:ext>
            </a:extLst>
          </p:cNvPr>
          <p:cNvSpPr/>
          <p:nvPr/>
        </p:nvSpPr>
        <p:spPr>
          <a:xfrm>
            <a:off x="2914650" y="8251825"/>
            <a:ext cx="12458700" cy="757238"/>
          </a:xfrm>
          <a:prstGeom prst="rect">
            <a:avLst/>
          </a:prstGeom>
        </p:spPr>
        <p:txBody>
          <a:bodyPr>
            <a:spAutoFit/>
          </a:bodyPr>
          <a:lstStyle/>
          <a:p>
            <a:pPr algn="ctr" eaLnBrk="1" fontAlgn="auto" hangingPunct="1">
              <a:lnSpc>
                <a:spcPct val="150000"/>
              </a:lnSpc>
              <a:spcBef>
                <a:spcPts val="1200"/>
              </a:spcBef>
              <a:spcAft>
                <a:spcPts val="0"/>
              </a:spcAft>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a:t>
            </a:r>
          </a:p>
        </p:txBody>
      </p:sp>
      <p:sp>
        <p:nvSpPr>
          <p:cNvPr id="6" name="TextBox 5">
            <a:extLst>
              <a:ext uri="{FF2B5EF4-FFF2-40B4-BE49-F238E27FC236}">
                <a16:creationId xmlns:a16="http://schemas.microsoft.com/office/drawing/2014/main" id="{BC2BC766-69F0-414A-A250-1F1924493E59}"/>
              </a:ext>
            </a:extLst>
          </p:cNvPr>
          <p:cNvSpPr txBox="1"/>
          <p:nvPr/>
        </p:nvSpPr>
        <p:spPr>
          <a:xfrm>
            <a:off x="1966890" y="5894483"/>
            <a:ext cx="2743200" cy="400110"/>
          </a:xfrm>
          <a:prstGeom prst="rect">
            <a:avLst/>
          </a:prstGeom>
          <a:noFill/>
        </p:spPr>
        <p:txBody>
          <a:bodyPr wrap="square" rtlCol="0">
            <a:spAutoFit/>
          </a:bodyPr>
          <a:lstStyle/>
          <a:p>
            <a:pPr algn="ctr"/>
            <a:r>
              <a:rPr lang="en-US" sz="2000">
                <a:solidFill>
                  <a:schemeClr val="bg1">
                    <a:lumMod val="95000"/>
                  </a:schemeClr>
                </a:solidFill>
                <a:latin typeface="+mj-lt"/>
                <a:ea typeface="Open Sans" panose="020B0606030504020204" pitchFamily="34" charset="0"/>
                <a:cs typeface="Open Sans" panose="020B0606030504020204" pitchFamily="34" charset="0"/>
              </a:rPr>
              <a:t>Creative design</a:t>
            </a:r>
          </a:p>
        </p:txBody>
      </p:sp>
      <p:sp>
        <p:nvSpPr>
          <p:cNvPr id="8" name="TextBox 7">
            <a:extLst>
              <a:ext uri="{FF2B5EF4-FFF2-40B4-BE49-F238E27FC236}">
                <a16:creationId xmlns:a16="http://schemas.microsoft.com/office/drawing/2014/main" id="{014568F8-6210-4136-88A2-BC4B256E5125}"/>
              </a:ext>
            </a:extLst>
          </p:cNvPr>
          <p:cNvSpPr txBox="1"/>
          <p:nvPr/>
        </p:nvSpPr>
        <p:spPr>
          <a:xfrm>
            <a:off x="13577910" y="5894483"/>
            <a:ext cx="2743200" cy="400110"/>
          </a:xfrm>
          <a:prstGeom prst="rect">
            <a:avLst/>
          </a:prstGeom>
          <a:noFill/>
        </p:spPr>
        <p:txBody>
          <a:bodyPr wrap="square" rtlCol="0">
            <a:spAutoFit/>
          </a:bodyPr>
          <a:lstStyle/>
          <a:p>
            <a:pPr algn="ctr"/>
            <a:r>
              <a:rPr lang="en-US" sz="2000">
                <a:solidFill>
                  <a:schemeClr val="bg1">
                    <a:lumMod val="95000"/>
                  </a:schemeClr>
                </a:solidFill>
                <a:latin typeface="+mj-lt"/>
                <a:ea typeface="Open Sans" panose="020B0606030504020204" pitchFamily="34" charset="0"/>
                <a:cs typeface="Open Sans" panose="020B0606030504020204" pitchFamily="34" charset="0"/>
              </a:rPr>
              <a:t>Simple and clean</a:t>
            </a:r>
          </a:p>
        </p:txBody>
      </p:sp>
      <p:sp>
        <p:nvSpPr>
          <p:cNvPr id="10" name="TextBox 9">
            <a:extLst>
              <a:ext uri="{FF2B5EF4-FFF2-40B4-BE49-F238E27FC236}">
                <a16:creationId xmlns:a16="http://schemas.microsoft.com/office/drawing/2014/main" id="{4A45AAB7-E0C9-4B75-A5F9-749DA9DECF18}"/>
              </a:ext>
            </a:extLst>
          </p:cNvPr>
          <p:cNvSpPr txBox="1"/>
          <p:nvPr/>
        </p:nvSpPr>
        <p:spPr>
          <a:xfrm>
            <a:off x="9707570" y="5894483"/>
            <a:ext cx="2743200" cy="400110"/>
          </a:xfrm>
          <a:prstGeom prst="rect">
            <a:avLst/>
          </a:prstGeom>
          <a:noFill/>
        </p:spPr>
        <p:txBody>
          <a:bodyPr wrap="square" rtlCol="0">
            <a:spAutoFit/>
          </a:bodyPr>
          <a:lstStyle/>
          <a:p>
            <a:pPr algn="ctr"/>
            <a:r>
              <a:rPr lang="en-US" sz="2000">
                <a:solidFill>
                  <a:schemeClr val="bg1">
                    <a:lumMod val="95000"/>
                  </a:schemeClr>
                </a:solidFill>
                <a:latin typeface="+mj-lt"/>
                <a:ea typeface="Open Sans" panose="020B0606030504020204" pitchFamily="34" charset="0"/>
                <a:cs typeface="Open Sans" panose="020B0606030504020204" pitchFamily="34" charset="0"/>
              </a:rPr>
              <a:t>Light weight</a:t>
            </a:r>
          </a:p>
        </p:txBody>
      </p:sp>
      <p:sp>
        <p:nvSpPr>
          <p:cNvPr id="12" name="TextBox 11">
            <a:extLst>
              <a:ext uri="{FF2B5EF4-FFF2-40B4-BE49-F238E27FC236}">
                <a16:creationId xmlns:a16="http://schemas.microsoft.com/office/drawing/2014/main" id="{B17E5D66-55AA-4120-B375-2BD6E7AABD08}"/>
              </a:ext>
            </a:extLst>
          </p:cNvPr>
          <p:cNvSpPr txBox="1"/>
          <p:nvPr/>
        </p:nvSpPr>
        <p:spPr>
          <a:xfrm>
            <a:off x="5837230" y="5894483"/>
            <a:ext cx="2743200" cy="400110"/>
          </a:xfrm>
          <a:prstGeom prst="rect">
            <a:avLst/>
          </a:prstGeom>
          <a:noFill/>
        </p:spPr>
        <p:txBody>
          <a:bodyPr wrap="square" rtlCol="0">
            <a:spAutoFit/>
          </a:bodyPr>
          <a:lstStyle/>
          <a:p>
            <a:pPr algn="ctr"/>
            <a:r>
              <a:rPr lang="en-US" sz="2000">
                <a:solidFill>
                  <a:schemeClr val="bg1">
                    <a:lumMod val="95000"/>
                  </a:schemeClr>
                </a:solidFill>
                <a:latin typeface="+mj-lt"/>
                <a:ea typeface="Open Sans" panose="020B0606030504020204" pitchFamily="34" charset="0"/>
                <a:cs typeface="Open Sans" panose="020B0606030504020204" pitchFamily="34" charset="0"/>
              </a:rPr>
              <a:t>Unlimited colors</a:t>
            </a:r>
          </a:p>
        </p:txBody>
      </p:sp>
      <p:grpSp>
        <p:nvGrpSpPr>
          <p:cNvPr id="19" name="Graphic 2">
            <a:extLst>
              <a:ext uri="{FF2B5EF4-FFF2-40B4-BE49-F238E27FC236}">
                <a16:creationId xmlns:a16="http://schemas.microsoft.com/office/drawing/2014/main" id="{54A67AFA-9AF8-48AC-9F99-CC7BD1560B9F}"/>
              </a:ext>
            </a:extLst>
          </p:cNvPr>
          <p:cNvGrpSpPr/>
          <p:nvPr/>
        </p:nvGrpSpPr>
        <p:grpSpPr>
          <a:xfrm>
            <a:off x="2852064" y="4535439"/>
            <a:ext cx="972853" cy="972853"/>
            <a:chOff x="6240468" y="3424552"/>
            <a:chExt cx="1234527" cy="1234527"/>
          </a:xfrm>
          <a:solidFill>
            <a:schemeClr val="bg1"/>
          </a:solidFill>
        </p:grpSpPr>
        <p:sp>
          <p:nvSpPr>
            <p:cNvPr id="20" name="Freeform: Shape 19">
              <a:extLst>
                <a:ext uri="{FF2B5EF4-FFF2-40B4-BE49-F238E27FC236}">
                  <a16:creationId xmlns:a16="http://schemas.microsoft.com/office/drawing/2014/main" id="{9822E28C-16B6-40FA-ADE2-7B922C8B8BBE}"/>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172D5E02-F0AE-47BA-B23E-AC0225B4BE62}"/>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E642A43B-7085-4C61-AC4F-8190DD7C6F84}"/>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35A38BB8-16C7-4B25-8014-96F63639742D}"/>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73EEAC06-5054-4724-BA92-367CA46EF1DD}"/>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26" name="Freeform: Shape 25">
              <a:extLst>
                <a:ext uri="{FF2B5EF4-FFF2-40B4-BE49-F238E27FC236}">
                  <a16:creationId xmlns:a16="http://schemas.microsoft.com/office/drawing/2014/main" id="{708CA7A6-24CD-4444-B923-564C70E730AC}"/>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27" name="Graphic 2">
            <a:extLst>
              <a:ext uri="{FF2B5EF4-FFF2-40B4-BE49-F238E27FC236}">
                <a16:creationId xmlns:a16="http://schemas.microsoft.com/office/drawing/2014/main" id="{09844E4E-33A6-471B-828F-4F6FA5A8CE2D}"/>
              </a:ext>
            </a:extLst>
          </p:cNvPr>
          <p:cNvGrpSpPr/>
          <p:nvPr/>
        </p:nvGrpSpPr>
        <p:grpSpPr>
          <a:xfrm>
            <a:off x="6722435" y="4584861"/>
            <a:ext cx="972791" cy="874010"/>
            <a:chOff x="8574012" y="7997527"/>
            <a:chExt cx="1234447" cy="1109100"/>
          </a:xfrm>
          <a:solidFill>
            <a:schemeClr val="bg1"/>
          </a:solidFill>
        </p:grpSpPr>
        <p:sp>
          <p:nvSpPr>
            <p:cNvPr id="28" name="Freeform: Shape 27">
              <a:extLst>
                <a:ext uri="{FF2B5EF4-FFF2-40B4-BE49-F238E27FC236}">
                  <a16:creationId xmlns:a16="http://schemas.microsoft.com/office/drawing/2014/main" id="{1AAE70EC-3800-4681-B530-A2F0DF848D0C}"/>
                </a:ext>
              </a:extLst>
            </p:cNvPr>
            <p:cNvSpPr/>
            <p:nvPr/>
          </p:nvSpPr>
          <p:spPr>
            <a:xfrm>
              <a:off x="8574012" y="7997527"/>
              <a:ext cx="1234447" cy="1109100"/>
            </a:xfrm>
            <a:custGeom>
              <a:avLst/>
              <a:gdLst>
                <a:gd name="connsiteX0" fmla="*/ 1215296 w 1234447"/>
                <a:gd name="connsiteY0" fmla="*/ 497498 h 1109100"/>
                <a:gd name="connsiteX1" fmla="*/ 1141654 w 1234447"/>
                <a:gd name="connsiteY1" fmla="*/ 375669 h 1109100"/>
                <a:gd name="connsiteX2" fmla="*/ 763615 w 1234447"/>
                <a:gd name="connsiteY2" fmla="*/ 0 h 1109100"/>
                <a:gd name="connsiteX3" fmla="*/ 435958 w 1234447"/>
                <a:gd name="connsiteY3" fmla="*/ 191960 h 1109100"/>
                <a:gd name="connsiteX4" fmla="*/ 92854 w 1234447"/>
                <a:gd name="connsiteY4" fmla="*/ 565785 h 1109100"/>
                <a:gd name="connsiteX5" fmla="*/ 19212 w 1234447"/>
                <a:gd name="connsiteY5" fmla="*/ 687702 h 1109100"/>
                <a:gd name="connsiteX6" fmla="*/ 692 w 1234447"/>
                <a:gd name="connsiteY6" fmla="*/ 741331 h 1109100"/>
                <a:gd name="connsiteX7" fmla="*/ 28165 w 1234447"/>
                <a:gd name="connsiteY7" fmla="*/ 777406 h 1109100"/>
                <a:gd name="connsiteX8" fmla="*/ 93556 w 1234447"/>
                <a:gd name="connsiteY8" fmla="*/ 809443 h 1109100"/>
                <a:gd name="connsiteX9" fmla="*/ 93995 w 1234447"/>
                <a:gd name="connsiteY9" fmla="*/ 936451 h 1109100"/>
                <a:gd name="connsiteX10" fmla="*/ 241892 w 1234447"/>
                <a:gd name="connsiteY10" fmla="*/ 997366 h 1109100"/>
                <a:gd name="connsiteX11" fmla="*/ 270155 w 1234447"/>
                <a:gd name="connsiteY11" fmla="*/ 1023610 h 1109100"/>
                <a:gd name="connsiteX12" fmla="*/ 270155 w 1234447"/>
                <a:gd name="connsiteY12" fmla="*/ 1090405 h 1109100"/>
                <a:gd name="connsiteX13" fmla="*/ 288851 w 1234447"/>
                <a:gd name="connsiteY13" fmla="*/ 1109101 h 1109100"/>
                <a:gd name="connsiteX14" fmla="*/ 307546 w 1234447"/>
                <a:gd name="connsiteY14" fmla="*/ 1090405 h 1109100"/>
                <a:gd name="connsiteX15" fmla="*/ 307546 w 1234447"/>
                <a:gd name="connsiteY15" fmla="*/ 1023610 h 1109100"/>
                <a:gd name="connsiteX16" fmla="*/ 241892 w 1234447"/>
                <a:gd name="connsiteY16" fmla="*/ 959974 h 1109100"/>
                <a:gd name="connsiteX17" fmla="*/ 130772 w 1234447"/>
                <a:gd name="connsiteY17" fmla="*/ 929517 h 1109100"/>
                <a:gd name="connsiteX18" fmla="*/ 132264 w 1234447"/>
                <a:gd name="connsiteY18" fmla="*/ 800051 h 1109100"/>
                <a:gd name="connsiteX19" fmla="*/ 120502 w 1234447"/>
                <a:gd name="connsiteY19" fmla="*/ 780127 h 1109100"/>
                <a:gd name="connsiteX20" fmla="*/ 46861 w 1234447"/>
                <a:gd name="connsiteY20" fmla="*/ 745105 h 1109100"/>
                <a:gd name="connsiteX21" fmla="*/ 37469 w 1234447"/>
                <a:gd name="connsiteY21" fmla="*/ 735012 h 1109100"/>
                <a:gd name="connsiteX22" fmla="*/ 47738 w 1234447"/>
                <a:gd name="connsiteY22" fmla="*/ 711928 h 1109100"/>
                <a:gd name="connsiteX23" fmla="*/ 129806 w 1234447"/>
                <a:gd name="connsiteY23" fmla="*/ 572105 h 1109100"/>
                <a:gd name="connsiteX24" fmla="*/ 130157 w 1234447"/>
                <a:gd name="connsiteY24" fmla="*/ 568243 h 1109100"/>
                <a:gd name="connsiteX25" fmla="*/ 470717 w 1234447"/>
                <a:gd name="connsiteY25" fmla="*/ 227683 h 1109100"/>
                <a:gd name="connsiteX26" fmla="*/ 641610 w 1234447"/>
                <a:gd name="connsiteY26" fmla="*/ 274379 h 1109100"/>
                <a:gd name="connsiteX27" fmla="*/ 629498 w 1234447"/>
                <a:gd name="connsiteY27" fmla="*/ 288686 h 1109100"/>
                <a:gd name="connsiteX28" fmla="*/ 629586 w 1234447"/>
                <a:gd name="connsiteY28" fmla="*/ 310541 h 1109100"/>
                <a:gd name="connsiteX29" fmla="*/ 665836 w 1234447"/>
                <a:gd name="connsiteY29" fmla="*/ 360484 h 1109100"/>
                <a:gd name="connsiteX30" fmla="*/ 604834 w 1234447"/>
                <a:gd name="connsiteY30" fmla="*/ 370139 h 1109100"/>
                <a:gd name="connsiteX31" fmla="*/ 589298 w 1234447"/>
                <a:gd name="connsiteY31" fmla="*/ 385587 h 1109100"/>
                <a:gd name="connsiteX32" fmla="*/ 586138 w 1234447"/>
                <a:gd name="connsiteY32" fmla="*/ 423066 h 1109100"/>
                <a:gd name="connsiteX33" fmla="*/ 589298 w 1234447"/>
                <a:gd name="connsiteY33" fmla="*/ 460458 h 1109100"/>
                <a:gd name="connsiteX34" fmla="*/ 604834 w 1234447"/>
                <a:gd name="connsiteY34" fmla="*/ 475906 h 1109100"/>
                <a:gd name="connsiteX35" fmla="*/ 665836 w 1234447"/>
                <a:gd name="connsiteY35" fmla="*/ 485561 h 1109100"/>
                <a:gd name="connsiteX36" fmla="*/ 629586 w 1234447"/>
                <a:gd name="connsiteY36" fmla="*/ 535591 h 1109100"/>
                <a:gd name="connsiteX37" fmla="*/ 629498 w 1234447"/>
                <a:gd name="connsiteY37" fmla="*/ 557447 h 1109100"/>
                <a:gd name="connsiteX38" fmla="*/ 682425 w 1234447"/>
                <a:gd name="connsiteY38" fmla="*/ 610374 h 1109100"/>
                <a:gd name="connsiteX39" fmla="*/ 704368 w 1234447"/>
                <a:gd name="connsiteY39" fmla="*/ 610286 h 1109100"/>
                <a:gd name="connsiteX40" fmla="*/ 754399 w 1234447"/>
                <a:gd name="connsiteY40" fmla="*/ 574036 h 1109100"/>
                <a:gd name="connsiteX41" fmla="*/ 764142 w 1234447"/>
                <a:gd name="connsiteY41" fmla="*/ 635126 h 1109100"/>
                <a:gd name="connsiteX42" fmla="*/ 779590 w 1234447"/>
                <a:gd name="connsiteY42" fmla="*/ 650662 h 1109100"/>
                <a:gd name="connsiteX43" fmla="*/ 799953 w 1234447"/>
                <a:gd name="connsiteY43" fmla="*/ 653032 h 1109100"/>
                <a:gd name="connsiteX44" fmla="*/ 766687 w 1234447"/>
                <a:gd name="connsiteY44" fmla="*/ 737206 h 1109100"/>
                <a:gd name="connsiteX45" fmla="*/ 766424 w 1234447"/>
                <a:gd name="connsiteY45" fmla="*/ 737645 h 1109100"/>
                <a:gd name="connsiteX46" fmla="*/ 730876 w 1234447"/>
                <a:gd name="connsiteY46" fmla="*/ 796014 h 1109100"/>
                <a:gd name="connsiteX47" fmla="*/ 676457 w 1234447"/>
                <a:gd name="connsiteY47" fmla="*/ 890809 h 1109100"/>
                <a:gd name="connsiteX48" fmla="*/ 645473 w 1234447"/>
                <a:gd name="connsiteY48" fmla="*/ 1090053 h 1109100"/>
                <a:gd name="connsiteX49" fmla="*/ 663993 w 1234447"/>
                <a:gd name="connsiteY49" fmla="*/ 1108925 h 1109100"/>
                <a:gd name="connsiteX50" fmla="*/ 664168 w 1234447"/>
                <a:gd name="connsiteY50" fmla="*/ 1108925 h 1109100"/>
                <a:gd name="connsiteX51" fmla="*/ 682864 w 1234447"/>
                <a:gd name="connsiteY51" fmla="*/ 1090405 h 1109100"/>
                <a:gd name="connsiteX52" fmla="*/ 710513 w 1234447"/>
                <a:gd name="connsiteY52" fmla="*/ 906169 h 1109100"/>
                <a:gd name="connsiteX53" fmla="*/ 762562 w 1234447"/>
                <a:gd name="connsiteY53" fmla="*/ 815675 h 1109100"/>
                <a:gd name="connsiteX54" fmla="*/ 798461 w 1234447"/>
                <a:gd name="connsiteY54" fmla="*/ 756779 h 1109100"/>
                <a:gd name="connsiteX55" fmla="*/ 798812 w 1234447"/>
                <a:gd name="connsiteY55" fmla="*/ 756253 h 1109100"/>
                <a:gd name="connsiteX56" fmla="*/ 838837 w 1234447"/>
                <a:gd name="connsiteY56" fmla="*/ 652505 h 1109100"/>
                <a:gd name="connsiteX57" fmla="*/ 854548 w 1234447"/>
                <a:gd name="connsiteY57" fmla="*/ 650574 h 1109100"/>
                <a:gd name="connsiteX58" fmla="*/ 869996 w 1234447"/>
                <a:gd name="connsiteY58" fmla="*/ 635038 h 1109100"/>
                <a:gd name="connsiteX59" fmla="*/ 879739 w 1234447"/>
                <a:gd name="connsiteY59" fmla="*/ 573948 h 1109100"/>
                <a:gd name="connsiteX60" fmla="*/ 929770 w 1234447"/>
                <a:gd name="connsiteY60" fmla="*/ 610198 h 1109100"/>
                <a:gd name="connsiteX61" fmla="*/ 951713 w 1234447"/>
                <a:gd name="connsiteY61" fmla="*/ 610286 h 1109100"/>
                <a:gd name="connsiteX62" fmla="*/ 1004552 w 1234447"/>
                <a:gd name="connsiteY62" fmla="*/ 557359 h 1109100"/>
                <a:gd name="connsiteX63" fmla="*/ 1004464 w 1234447"/>
                <a:gd name="connsiteY63" fmla="*/ 535416 h 1109100"/>
                <a:gd name="connsiteX64" fmla="*/ 968214 w 1234447"/>
                <a:gd name="connsiteY64" fmla="*/ 485385 h 1109100"/>
                <a:gd name="connsiteX65" fmla="*/ 1029217 w 1234447"/>
                <a:gd name="connsiteY65" fmla="*/ 475730 h 1109100"/>
                <a:gd name="connsiteX66" fmla="*/ 1044753 w 1234447"/>
                <a:gd name="connsiteY66" fmla="*/ 460370 h 1109100"/>
                <a:gd name="connsiteX67" fmla="*/ 1047912 w 1234447"/>
                <a:gd name="connsiteY67" fmla="*/ 422891 h 1109100"/>
                <a:gd name="connsiteX68" fmla="*/ 1044753 w 1234447"/>
                <a:gd name="connsiteY68" fmla="*/ 385412 h 1109100"/>
                <a:gd name="connsiteX69" fmla="*/ 1029217 w 1234447"/>
                <a:gd name="connsiteY69" fmla="*/ 370051 h 1109100"/>
                <a:gd name="connsiteX70" fmla="*/ 968214 w 1234447"/>
                <a:gd name="connsiteY70" fmla="*/ 360396 h 1109100"/>
                <a:gd name="connsiteX71" fmla="*/ 1004464 w 1234447"/>
                <a:gd name="connsiteY71" fmla="*/ 310454 h 1109100"/>
                <a:gd name="connsiteX72" fmla="*/ 1004552 w 1234447"/>
                <a:gd name="connsiteY72" fmla="*/ 288598 h 1109100"/>
                <a:gd name="connsiteX73" fmla="*/ 951713 w 1234447"/>
                <a:gd name="connsiteY73" fmla="*/ 235671 h 1109100"/>
                <a:gd name="connsiteX74" fmla="*/ 929770 w 1234447"/>
                <a:gd name="connsiteY74" fmla="*/ 235671 h 1109100"/>
                <a:gd name="connsiteX75" fmla="*/ 879739 w 1234447"/>
                <a:gd name="connsiteY75" fmla="*/ 271921 h 1109100"/>
                <a:gd name="connsiteX76" fmla="*/ 869996 w 1234447"/>
                <a:gd name="connsiteY76" fmla="*/ 210831 h 1109100"/>
                <a:gd name="connsiteX77" fmla="*/ 854548 w 1234447"/>
                <a:gd name="connsiteY77" fmla="*/ 195295 h 1109100"/>
                <a:gd name="connsiteX78" fmla="*/ 779678 w 1234447"/>
                <a:gd name="connsiteY78" fmla="*/ 195295 h 1109100"/>
                <a:gd name="connsiteX79" fmla="*/ 764230 w 1234447"/>
                <a:gd name="connsiteY79" fmla="*/ 210831 h 1109100"/>
                <a:gd name="connsiteX80" fmla="*/ 754487 w 1234447"/>
                <a:gd name="connsiteY80" fmla="*/ 271921 h 1109100"/>
                <a:gd name="connsiteX81" fmla="*/ 704456 w 1234447"/>
                <a:gd name="connsiteY81" fmla="*/ 235583 h 1109100"/>
                <a:gd name="connsiteX82" fmla="*/ 682513 w 1234447"/>
                <a:gd name="connsiteY82" fmla="*/ 235495 h 1109100"/>
                <a:gd name="connsiteX83" fmla="*/ 668733 w 1234447"/>
                <a:gd name="connsiteY83" fmla="*/ 247169 h 1109100"/>
                <a:gd name="connsiteX84" fmla="*/ 480196 w 1234447"/>
                <a:gd name="connsiteY84" fmla="*/ 190468 h 1109100"/>
                <a:gd name="connsiteX85" fmla="*/ 763615 w 1234447"/>
                <a:gd name="connsiteY85" fmla="*/ 37216 h 1109100"/>
                <a:gd name="connsiteX86" fmla="*/ 1104262 w 1234447"/>
                <a:gd name="connsiteY86" fmla="*/ 377776 h 1109100"/>
                <a:gd name="connsiteX87" fmla="*/ 1104613 w 1234447"/>
                <a:gd name="connsiteY87" fmla="*/ 381550 h 1109100"/>
                <a:gd name="connsiteX88" fmla="*/ 1186681 w 1234447"/>
                <a:gd name="connsiteY88" fmla="*/ 521372 h 1109100"/>
                <a:gd name="connsiteX89" fmla="*/ 1196863 w 1234447"/>
                <a:gd name="connsiteY89" fmla="*/ 544456 h 1109100"/>
                <a:gd name="connsiteX90" fmla="*/ 1187559 w 1234447"/>
                <a:gd name="connsiteY90" fmla="*/ 554551 h 1109100"/>
                <a:gd name="connsiteX91" fmla="*/ 1113917 w 1234447"/>
                <a:gd name="connsiteY91" fmla="*/ 589572 h 1109100"/>
                <a:gd name="connsiteX92" fmla="*/ 1102156 w 1234447"/>
                <a:gd name="connsiteY92" fmla="*/ 609409 h 1109100"/>
                <a:gd name="connsiteX93" fmla="*/ 1103648 w 1234447"/>
                <a:gd name="connsiteY93" fmla="*/ 738874 h 1109100"/>
                <a:gd name="connsiteX94" fmla="*/ 992527 w 1234447"/>
                <a:gd name="connsiteY94" fmla="*/ 769419 h 1109100"/>
                <a:gd name="connsiteX95" fmla="*/ 926873 w 1234447"/>
                <a:gd name="connsiteY95" fmla="*/ 833054 h 1109100"/>
                <a:gd name="connsiteX96" fmla="*/ 926873 w 1234447"/>
                <a:gd name="connsiteY96" fmla="*/ 899849 h 1109100"/>
                <a:gd name="connsiteX97" fmla="*/ 945569 w 1234447"/>
                <a:gd name="connsiteY97" fmla="*/ 918545 h 1109100"/>
                <a:gd name="connsiteX98" fmla="*/ 964264 w 1234447"/>
                <a:gd name="connsiteY98" fmla="*/ 899849 h 1109100"/>
                <a:gd name="connsiteX99" fmla="*/ 964264 w 1234447"/>
                <a:gd name="connsiteY99" fmla="*/ 833054 h 1109100"/>
                <a:gd name="connsiteX100" fmla="*/ 992527 w 1234447"/>
                <a:gd name="connsiteY100" fmla="*/ 806810 h 1109100"/>
                <a:gd name="connsiteX101" fmla="*/ 1140425 w 1234447"/>
                <a:gd name="connsiteY101" fmla="*/ 745896 h 1109100"/>
                <a:gd name="connsiteX102" fmla="*/ 1140864 w 1234447"/>
                <a:gd name="connsiteY102" fmla="*/ 618888 h 1109100"/>
                <a:gd name="connsiteX103" fmla="*/ 1206255 w 1234447"/>
                <a:gd name="connsiteY103" fmla="*/ 586851 h 1109100"/>
                <a:gd name="connsiteX104" fmla="*/ 1233728 w 1234447"/>
                <a:gd name="connsiteY104" fmla="*/ 550776 h 1109100"/>
                <a:gd name="connsiteX105" fmla="*/ 1215296 w 1234447"/>
                <a:gd name="connsiteY105" fmla="*/ 497498 h 1109100"/>
                <a:gd name="connsiteX106" fmla="*/ 693836 w 1234447"/>
                <a:gd name="connsiteY106" fmla="*/ 274203 h 1109100"/>
                <a:gd name="connsiteX107" fmla="*/ 741672 w 1234447"/>
                <a:gd name="connsiteY107" fmla="*/ 308873 h 1109100"/>
                <a:gd name="connsiteX108" fmla="*/ 760982 w 1234447"/>
                <a:gd name="connsiteY108" fmla="*/ 310454 h 1109100"/>
                <a:gd name="connsiteX109" fmla="*/ 777132 w 1234447"/>
                <a:gd name="connsiteY109" fmla="*/ 303783 h 1109100"/>
                <a:gd name="connsiteX110" fmla="*/ 789684 w 1234447"/>
                <a:gd name="connsiteY110" fmla="*/ 288949 h 1109100"/>
                <a:gd name="connsiteX111" fmla="*/ 798988 w 1234447"/>
                <a:gd name="connsiteY111" fmla="*/ 230580 h 1109100"/>
                <a:gd name="connsiteX112" fmla="*/ 835238 w 1234447"/>
                <a:gd name="connsiteY112" fmla="*/ 230580 h 1109100"/>
                <a:gd name="connsiteX113" fmla="*/ 844542 w 1234447"/>
                <a:gd name="connsiteY113" fmla="*/ 288949 h 1109100"/>
                <a:gd name="connsiteX114" fmla="*/ 857094 w 1234447"/>
                <a:gd name="connsiteY114" fmla="*/ 303783 h 1109100"/>
                <a:gd name="connsiteX115" fmla="*/ 873332 w 1234447"/>
                <a:gd name="connsiteY115" fmla="*/ 310454 h 1109100"/>
                <a:gd name="connsiteX116" fmla="*/ 892554 w 1234447"/>
                <a:gd name="connsiteY116" fmla="*/ 308786 h 1109100"/>
                <a:gd name="connsiteX117" fmla="*/ 940390 w 1234447"/>
                <a:gd name="connsiteY117" fmla="*/ 274116 h 1109100"/>
                <a:gd name="connsiteX118" fmla="*/ 966020 w 1234447"/>
                <a:gd name="connsiteY118" fmla="*/ 299745 h 1109100"/>
                <a:gd name="connsiteX119" fmla="*/ 931349 w 1234447"/>
                <a:gd name="connsiteY119" fmla="*/ 347582 h 1109100"/>
                <a:gd name="connsiteX120" fmla="*/ 929770 w 1234447"/>
                <a:gd name="connsiteY120" fmla="*/ 366979 h 1109100"/>
                <a:gd name="connsiteX121" fmla="*/ 936440 w 1234447"/>
                <a:gd name="connsiteY121" fmla="*/ 382954 h 1109100"/>
                <a:gd name="connsiteX122" fmla="*/ 951274 w 1234447"/>
                <a:gd name="connsiteY122" fmla="*/ 395593 h 1109100"/>
                <a:gd name="connsiteX123" fmla="*/ 1009643 w 1234447"/>
                <a:gd name="connsiteY123" fmla="*/ 404897 h 1109100"/>
                <a:gd name="connsiteX124" fmla="*/ 1010521 w 1234447"/>
                <a:gd name="connsiteY124" fmla="*/ 423066 h 1109100"/>
                <a:gd name="connsiteX125" fmla="*/ 1009643 w 1234447"/>
                <a:gd name="connsiteY125" fmla="*/ 441147 h 1109100"/>
                <a:gd name="connsiteX126" fmla="*/ 951274 w 1234447"/>
                <a:gd name="connsiteY126" fmla="*/ 450451 h 1109100"/>
                <a:gd name="connsiteX127" fmla="*/ 936440 w 1234447"/>
                <a:gd name="connsiteY127" fmla="*/ 463091 h 1109100"/>
                <a:gd name="connsiteX128" fmla="*/ 929770 w 1234447"/>
                <a:gd name="connsiteY128" fmla="*/ 478978 h 1109100"/>
                <a:gd name="connsiteX129" fmla="*/ 931262 w 1234447"/>
                <a:gd name="connsiteY129" fmla="*/ 498463 h 1109100"/>
                <a:gd name="connsiteX130" fmla="*/ 966020 w 1234447"/>
                <a:gd name="connsiteY130" fmla="*/ 546300 h 1109100"/>
                <a:gd name="connsiteX131" fmla="*/ 940390 w 1234447"/>
                <a:gd name="connsiteY131" fmla="*/ 571929 h 1109100"/>
                <a:gd name="connsiteX132" fmla="*/ 892554 w 1234447"/>
                <a:gd name="connsiteY132" fmla="*/ 537259 h 1109100"/>
                <a:gd name="connsiteX133" fmla="*/ 873068 w 1234447"/>
                <a:gd name="connsiteY133" fmla="*/ 535767 h 1109100"/>
                <a:gd name="connsiteX134" fmla="*/ 857094 w 1234447"/>
                <a:gd name="connsiteY134" fmla="*/ 542438 h 1109100"/>
                <a:gd name="connsiteX135" fmla="*/ 844542 w 1234447"/>
                <a:gd name="connsiteY135" fmla="*/ 557271 h 1109100"/>
                <a:gd name="connsiteX136" fmla="*/ 835238 w 1234447"/>
                <a:gd name="connsiteY136" fmla="*/ 615640 h 1109100"/>
                <a:gd name="connsiteX137" fmla="*/ 798988 w 1234447"/>
                <a:gd name="connsiteY137" fmla="*/ 615640 h 1109100"/>
                <a:gd name="connsiteX138" fmla="*/ 789684 w 1234447"/>
                <a:gd name="connsiteY138" fmla="*/ 557271 h 1109100"/>
                <a:gd name="connsiteX139" fmla="*/ 777132 w 1234447"/>
                <a:gd name="connsiteY139" fmla="*/ 542438 h 1109100"/>
                <a:gd name="connsiteX140" fmla="*/ 761070 w 1234447"/>
                <a:gd name="connsiteY140" fmla="*/ 535767 h 1109100"/>
                <a:gd name="connsiteX141" fmla="*/ 741672 w 1234447"/>
                <a:gd name="connsiteY141" fmla="*/ 537347 h 1109100"/>
                <a:gd name="connsiteX142" fmla="*/ 693836 w 1234447"/>
                <a:gd name="connsiteY142" fmla="*/ 572105 h 1109100"/>
                <a:gd name="connsiteX143" fmla="*/ 668206 w 1234447"/>
                <a:gd name="connsiteY143" fmla="*/ 546475 h 1109100"/>
                <a:gd name="connsiteX144" fmla="*/ 702876 w 1234447"/>
                <a:gd name="connsiteY144" fmla="*/ 498639 h 1109100"/>
                <a:gd name="connsiteX145" fmla="*/ 704456 w 1234447"/>
                <a:gd name="connsiteY145" fmla="*/ 479329 h 1109100"/>
                <a:gd name="connsiteX146" fmla="*/ 697698 w 1234447"/>
                <a:gd name="connsiteY146" fmla="*/ 463179 h 1109100"/>
                <a:gd name="connsiteX147" fmla="*/ 682952 w 1234447"/>
                <a:gd name="connsiteY147" fmla="*/ 450627 h 1109100"/>
                <a:gd name="connsiteX148" fmla="*/ 624583 w 1234447"/>
                <a:gd name="connsiteY148" fmla="*/ 441323 h 1109100"/>
                <a:gd name="connsiteX149" fmla="*/ 623705 w 1234447"/>
                <a:gd name="connsiteY149" fmla="*/ 423242 h 1109100"/>
                <a:gd name="connsiteX150" fmla="*/ 624583 w 1234447"/>
                <a:gd name="connsiteY150" fmla="*/ 405073 h 1109100"/>
                <a:gd name="connsiteX151" fmla="*/ 682952 w 1234447"/>
                <a:gd name="connsiteY151" fmla="*/ 395769 h 1109100"/>
                <a:gd name="connsiteX152" fmla="*/ 697698 w 1234447"/>
                <a:gd name="connsiteY152" fmla="*/ 383217 h 1109100"/>
                <a:gd name="connsiteX153" fmla="*/ 704544 w 1234447"/>
                <a:gd name="connsiteY153" fmla="*/ 366979 h 1109100"/>
                <a:gd name="connsiteX154" fmla="*/ 702876 w 1234447"/>
                <a:gd name="connsiteY154" fmla="*/ 347757 h 1109100"/>
                <a:gd name="connsiteX155" fmla="*/ 668206 w 1234447"/>
                <a:gd name="connsiteY155" fmla="*/ 299921 h 1109100"/>
                <a:gd name="connsiteX156" fmla="*/ 693836 w 1234447"/>
                <a:gd name="connsiteY156" fmla="*/ 274203 h 110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34447" h="1109100">
                  <a:moveTo>
                    <a:pt x="1215296" y="497498"/>
                  </a:moveTo>
                  <a:cubicBezTo>
                    <a:pt x="1158858" y="430527"/>
                    <a:pt x="1144111" y="384271"/>
                    <a:pt x="1141654" y="375669"/>
                  </a:cubicBezTo>
                  <a:cubicBezTo>
                    <a:pt x="1140425" y="168349"/>
                    <a:pt x="971286" y="0"/>
                    <a:pt x="763615" y="0"/>
                  </a:cubicBezTo>
                  <a:cubicBezTo>
                    <a:pt x="623003" y="0"/>
                    <a:pt x="500823" y="77592"/>
                    <a:pt x="435958" y="191960"/>
                  </a:cubicBezTo>
                  <a:cubicBezTo>
                    <a:pt x="244613" y="209602"/>
                    <a:pt x="94083" y="370227"/>
                    <a:pt x="92854" y="565785"/>
                  </a:cubicBezTo>
                  <a:cubicBezTo>
                    <a:pt x="90396" y="574738"/>
                    <a:pt x="75562" y="620907"/>
                    <a:pt x="19212" y="687702"/>
                  </a:cubicBezTo>
                  <a:cubicBezTo>
                    <a:pt x="10611" y="697884"/>
                    <a:pt x="-3258" y="718423"/>
                    <a:pt x="692" y="741331"/>
                  </a:cubicBezTo>
                  <a:cubicBezTo>
                    <a:pt x="2448" y="751513"/>
                    <a:pt x="8679" y="766083"/>
                    <a:pt x="28165" y="777406"/>
                  </a:cubicBezTo>
                  <a:cubicBezTo>
                    <a:pt x="51863" y="791098"/>
                    <a:pt x="78108" y="802860"/>
                    <a:pt x="93556" y="809443"/>
                  </a:cubicBezTo>
                  <a:cubicBezTo>
                    <a:pt x="90747" y="836478"/>
                    <a:pt x="86183" y="895285"/>
                    <a:pt x="93995" y="936451"/>
                  </a:cubicBezTo>
                  <a:cubicBezTo>
                    <a:pt x="104088" y="989378"/>
                    <a:pt x="190984" y="997366"/>
                    <a:pt x="241892" y="997366"/>
                  </a:cubicBezTo>
                  <a:cubicBezTo>
                    <a:pt x="260676" y="997366"/>
                    <a:pt x="270155" y="1006143"/>
                    <a:pt x="270155" y="1023610"/>
                  </a:cubicBezTo>
                  <a:lnTo>
                    <a:pt x="270155" y="1090405"/>
                  </a:lnTo>
                  <a:cubicBezTo>
                    <a:pt x="270155" y="1100761"/>
                    <a:pt x="278493" y="1109101"/>
                    <a:pt x="288851" y="1109101"/>
                  </a:cubicBezTo>
                  <a:cubicBezTo>
                    <a:pt x="299208" y="1109101"/>
                    <a:pt x="307546" y="1100761"/>
                    <a:pt x="307546" y="1090405"/>
                  </a:cubicBezTo>
                  <a:lnTo>
                    <a:pt x="307546" y="1023610"/>
                  </a:lnTo>
                  <a:cubicBezTo>
                    <a:pt x="307546" y="985516"/>
                    <a:pt x="281127" y="959974"/>
                    <a:pt x="241892" y="959974"/>
                  </a:cubicBezTo>
                  <a:cubicBezTo>
                    <a:pt x="180890" y="959974"/>
                    <a:pt x="134107" y="947159"/>
                    <a:pt x="130772" y="929517"/>
                  </a:cubicBezTo>
                  <a:cubicBezTo>
                    <a:pt x="121643" y="881680"/>
                    <a:pt x="132176" y="800842"/>
                    <a:pt x="132264" y="800051"/>
                  </a:cubicBezTo>
                  <a:cubicBezTo>
                    <a:pt x="133405" y="791450"/>
                    <a:pt x="128490" y="783287"/>
                    <a:pt x="120502" y="780127"/>
                  </a:cubicBezTo>
                  <a:cubicBezTo>
                    <a:pt x="120063" y="779952"/>
                    <a:pt x="79951" y="764328"/>
                    <a:pt x="46861" y="745105"/>
                  </a:cubicBezTo>
                  <a:cubicBezTo>
                    <a:pt x="41243" y="741858"/>
                    <a:pt x="38084" y="738435"/>
                    <a:pt x="37469" y="735012"/>
                  </a:cubicBezTo>
                  <a:cubicBezTo>
                    <a:pt x="36503" y="729482"/>
                    <a:pt x="40541" y="720441"/>
                    <a:pt x="47738" y="711928"/>
                  </a:cubicBezTo>
                  <a:cubicBezTo>
                    <a:pt x="117254" y="629509"/>
                    <a:pt x="129367" y="574387"/>
                    <a:pt x="129806" y="572105"/>
                  </a:cubicBezTo>
                  <a:cubicBezTo>
                    <a:pt x="130069" y="570876"/>
                    <a:pt x="130157" y="569559"/>
                    <a:pt x="130157" y="568243"/>
                  </a:cubicBezTo>
                  <a:cubicBezTo>
                    <a:pt x="130157" y="380496"/>
                    <a:pt x="282970" y="227683"/>
                    <a:pt x="470717" y="227683"/>
                  </a:cubicBezTo>
                  <a:cubicBezTo>
                    <a:pt x="533123" y="227683"/>
                    <a:pt x="591405" y="244887"/>
                    <a:pt x="641610" y="274379"/>
                  </a:cubicBezTo>
                  <a:cubicBezTo>
                    <a:pt x="637573" y="279119"/>
                    <a:pt x="633097" y="283595"/>
                    <a:pt x="629498" y="288686"/>
                  </a:cubicBezTo>
                  <a:cubicBezTo>
                    <a:pt x="624846" y="295181"/>
                    <a:pt x="624846" y="304046"/>
                    <a:pt x="629586" y="310541"/>
                  </a:cubicBezTo>
                  <a:lnTo>
                    <a:pt x="665836" y="360484"/>
                  </a:lnTo>
                  <a:lnTo>
                    <a:pt x="604834" y="370139"/>
                  </a:lnTo>
                  <a:cubicBezTo>
                    <a:pt x="596846" y="371456"/>
                    <a:pt x="590614" y="377688"/>
                    <a:pt x="589298" y="385587"/>
                  </a:cubicBezTo>
                  <a:cubicBezTo>
                    <a:pt x="587192" y="398227"/>
                    <a:pt x="586138" y="410778"/>
                    <a:pt x="586138" y="423066"/>
                  </a:cubicBezTo>
                  <a:cubicBezTo>
                    <a:pt x="586138" y="435267"/>
                    <a:pt x="587192" y="447906"/>
                    <a:pt x="589298" y="460458"/>
                  </a:cubicBezTo>
                  <a:cubicBezTo>
                    <a:pt x="590614" y="468445"/>
                    <a:pt x="596846" y="474589"/>
                    <a:pt x="604834" y="475906"/>
                  </a:cubicBezTo>
                  <a:lnTo>
                    <a:pt x="665836" y="485561"/>
                  </a:lnTo>
                  <a:lnTo>
                    <a:pt x="629586" y="535591"/>
                  </a:lnTo>
                  <a:cubicBezTo>
                    <a:pt x="624846" y="542086"/>
                    <a:pt x="624846" y="550952"/>
                    <a:pt x="629498" y="557447"/>
                  </a:cubicBezTo>
                  <a:cubicBezTo>
                    <a:pt x="644156" y="577898"/>
                    <a:pt x="661974" y="595716"/>
                    <a:pt x="682425" y="610374"/>
                  </a:cubicBezTo>
                  <a:cubicBezTo>
                    <a:pt x="689008" y="615114"/>
                    <a:pt x="697785" y="615114"/>
                    <a:pt x="704368" y="610286"/>
                  </a:cubicBezTo>
                  <a:lnTo>
                    <a:pt x="754399" y="574036"/>
                  </a:lnTo>
                  <a:lnTo>
                    <a:pt x="764142" y="635126"/>
                  </a:lnTo>
                  <a:cubicBezTo>
                    <a:pt x="765371" y="643025"/>
                    <a:pt x="771602" y="649345"/>
                    <a:pt x="779590" y="650662"/>
                  </a:cubicBezTo>
                  <a:cubicBezTo>
                    <a:pt x="786261" y="651803"/>
                    <a:pt x="793019" y="652505"/>
                    <a:pt x="799953" y="653032"/>
                  </a:cubicBezTo>
                  <a:cubicBezTo>
                    <a:pt x="792580" y="682348"/>
                    <a:pt x="781784" y="710786"/>
                    <a:pt x="766687" y="737206"/>
                  </a:cubicBezTo>
                  <a:cubicBezTo>
                    <a:pt x="766600" y="737381"/>
                    <a:pt x="766512" y="737469"/>
                    <a:pt x="766424" y="737645"/>
                  </a:cubicBezTo>
                  <a:cubicBezTo>
                    <a:pt x="755365" y="756779"/>
                    <a:pt x="742989" y="776616"/>
                    <a:pt x="730876" y="796014"/>
                  </a:cubicBezTo>
                  <a:cubicBezTo>
                    <a:pt x="709284" y="830596"/>
                    <a:pt x="688920" y="863248"/>
                    <a:pt x="676457" y="890809"/>
                  </a:cubicBezTo>
                  <a:cubicBezTo>
                    <a:pt x="647228" y="955322"/>
                    <a:pt x="645560" y="1084612"/>
                    <a:pt x="645473" y="1090053"/>
                  </a:cubicBezTo>
                  <a:cubicBezTo>
                    <a:pt x="645385" y="1100411"/>
                    <a:pt x="653636" y="1108837"/>
                    <a:pt x="663993" y="1108925"/>
                  </a:cubicBezTo>
                  <a:lnTo>
                    <a:pt x="664168" y="1108925"/>
                  </a:lnTo>
                  <a:cubicBezTo>
                    <a:pt x="674438" y="1108925"/>
                    <a:pt x="682776" y="1100675"/>
                    <a:pt x="682864" y="1090405"/>
                  </a:cubicBezTo>
                  <a:cubicBezTo>
                    <a:pt x="682864" y="1089176"/>
                    <a:pt x="684444" y="963661"/>
                    <a:pt x="710513" y="906169"/>
                  </a:cubicBezTo>
                  <a:cubicBezTo>
                    <a:pt x="721923" y="880891"/>
                    <a:pt x="741672" y="849204"/>
                    <a:pt x="762562" y="815675"/>
                  </a:cubicBezTo>
                  <a:cubicBezTo>
                    <a:pt x="774763" y="796102"/>
                    <a:pt x="787226" y="776090"/>
                    <a:pt x="798461" y="756779"/>
                  </a:cubicBezTo>
                  <a:cubicBezTo>
                    <a:pt x="798549" y="756604"/>
                    <a:pt x="798724" y="756429"/>
                    <a:pt x="798812" y="756253"/>
                  </a:cubicBezTo>
                  <a:cubicBezTo>
                    <a:pt x="817420" y="723865"/>
                    <a:pt x="830586" y="688755"/>
                    <a:pt x="838837" y="652505"/>
                  </a:cubicBezTo>
                  <a:cubicBezTo>
                    <a:pt x="844103" y="652066"/>
                    <a:pt x="849370" y="651452"/>
                    <a:pt x="854548" y="650574"/>
                  </a:cubicBezTo>
                  <a:cubicBezTo>
                    <a:pt x="862536" y="649257"/>
                    <a:pt x="868680" y="643025"/>
                    <a:pt x="869996" y="635038"/>
                  </a:cubicBezTo>
                  <a:lnTo>
                    <a:pt x="879739" y="573948"/>
                  </a:lnTo>
                  <a:lnTo>
                    <a:pt x="929770" y="610198"/>
                  </a:lnTo>
                  <a:cubicBezTo>
                    <a:pt x="936265" y="614938"/>
                    <a:pt x="945130" y="614938"/>
                    <a:pt x="951713" y="610286"/>
                  </a:cubicBezTo>
                  <a:cubicBezTo>
                    <a:pt x="972076" y="595628"/>
                    <a:pt x="989894" y="577810"/>
                    <a:pt x="1004552" y="557359"/>
                  </a:cubicBezTo>
                  <a:cubicBezTo>
                    <a:pt x="1009292" y="550776"/>
                    <a:pt x="1009204" y="541999"/>
                    <a:pt x="1004464" y="535416"/>
                  </a:cubicBezTo>
                  <a:lnTo>
                    <a:pt x="968214" y="485385"/>
                  </a:lnTo>
                  <a:lnTo>
                    <a:pt x="1029217" y="475730"/>
                  </a:lnTo>
                  <a:cubicBezTo>
                    <a:pt x="1037116" y="474414"/>
                    <a:pt x="1043348" y="468269"/>
                    <a:pt x="1044753" y="460370"/>
                  </a:cubicBezTo>
                  <a:cubicBezTo>
                    <a:pt x="1046859" y="447994"/>
                    <a:pt x="1047912" y="435355"/>
                    <a:pt x="1047912" y="422891"/>
                  </a:cubicBezTo>
                  <a:cubicBezTo>
                    <a:pt x="1047912" y="410427"/>
                    <a:pt x="1046859" y="397787"/>
                    <a:pt x="1044753" y="385412"/>
                  </a:cubicBezTo>
                  <a:cubicBezTo>
                    <a:pt x="1043436" y="377512"/>
                    <a:pt x="1037204" y="371280"/>
                    <a:pt x="1029217" y="370051"/>
                  </a:cubicBezTo>
                  <a:lnTo>
                    <a:pt x="968214" y="360396"/>
                  </a:lnTo>
                  <a:lnTo>
                    <a:pt x="1004464" y="310454"/>
                  </a:lnTo>
                  <a:cubicBezTo>
                    <a:pt x="1009204" y="303958"/>
                    <a:pt x="1009204" y="295093"/>
                    <a:pt x="1004552" y="288598"/>
                  </a:cubicBezTo>
                  <a:cubicBezTo>
                    <a:pt x="989894" y="268234"/>
                    <a:pt x="972164" y="250417"/>
                    <a:pt x="951713" y="235671"/>
                  </a:cubicBezTo>
                  <a:cubicBezTo>
                    <a:pt x="945130" y="230931"/>
                    <a:pt x="936353" y="230931"/>
                    <a:pt x="929770" y="235671"/>
                  </a:cubicBezTo>
                  <a:lnTo>
                    <a:pt x="879739" y="271921"/>
                  </a:lnTo>
                  <a:lnTo>
                    <a:pt x="869996" y="210831"/>
                  </a:lnTo>
                  <a:cubicBezTo>
                    <a:pt x="868767" y="202932"/>
                    <a:pt x="862536" y="196612"/>
                    <a:pt x="854548" y="195295"/>
                  </a:cubicBezTo>
                  <a:cubicBezTo>
                    <a:pt x="829972" y="191258"/>
                    <a:pt x="804430" y="191170"/>
                    <a:pt x="779678" y="195295"/>
                  </a:cubicBezTo>
                  <a:cubicBezTo>
                    <a:pt x="771690" y="196612"/>
                    <a:pt x="765459" y="202844"/>
                    <a:pt x="764230" y="210831"/>
                  </a:cubicBezTo>
                  <a:lnTo>
                    <a:pt x="754487" y="271921"/>
                  </a:lnTo>
                  <a:lnTo>
                    <a:pt x="704456" y="235583"/>
                  </a:lnTo>
                  <a:cubicBezTo>
                    <a:pt x="697961" y="230844"/>
                    <a:pt x="689096" y="230844"/>
                    <a:pt x="682513" y="235495"/>
                  </a:cubicBezTo>
                  <a:cubicBezTo>
                    <a:pt x="677598" y="239006"/>
                    <a:pt x="673385" y="243307"/>
                    <a:pt x="668733" y="247169"/>
                  </a:cubicBezTo>
                  <a:cubicBezTo>
                    <a:pt x="613611" y="213025"/>
                    <a:pt x="549361" y="192223"/>
                    <a:pt x="480196" y="190468"/>
                  </a:cubicBezTo>
                  <a:cubicBezTo>
                    <a:pt x="541023" y="98306"/>
                    <a:pt x="645122" y="37216"/>
                    <a:pt x="763615" y="37216"/>
                  </a:cubicBezTo>
                  <a:cubicBezTo>
                    <a:pt x="951450" y="37216"/>
                    <a:pt x="1104262" y="190029"/>
                    <a:pt x="1104262" y="377776"/>
                  </a:cubicBezTo>
                  <a:cubicBezTo>
                    <a:pt x="1104262" y="379092"/>
                    <a:pt x="1104350" y="380321"/>
                    <a:pt x="1104613" y="381550"/>
                  </a:cubicBezTo>
                  <a:cubicBezTo>
                    <a:pt x="1105140" y="383832"/>
                    <a:pt x="1117165" y="439041"/>
                    <a:pt x="1186681" y="521372"/>
                  </a:cubicBezTo>
                  <a:cubicBezTo>
                    <a:pt x="1193879" y="529886"/>
                    <a:pt x="1197916" y="538927"/>
                    <a:pt x="1196863" y="544456"/>
                  </a:cubicBezTo>
                  <a:cubicBezTo>
                    <a:pt x="1196248" y="547880"/>
                    <a:pt x="1193089" y="551302"/>
                    <a:pt x="1187559" y="554551"/>
                  </a:cubicBezTo>
                  <a:cubicBezTo>
                    <a:pt x="1154469" y="573773"/>
                    <a:pt x="1114357" y="589396"/>
                    <a:pt x="1113917" y="589572"/>
                  </a:cubicBezTo>
                  <a:cubicBezTo>
                    <a:pt x="1105842" y="592644"/>
                    <a:pt x="1101015" y="600894"/>
                    <a:pt x="1102156" y="609409"/>
                  </a:cubicBezTo>
                  <a:cubicBezTo>
                    <a:pt x="1102244" y="610198"/>
                    <a:pt x="1112777" y="691125"/>
                    <a:pt x="1103648" y="738874"/>
                  </a:cubicBezTo>
                  <a:cubicBezTo>
                    <a:pt x="1100313" y="756516"/>
                    <a:pt x="1053530" y="769419"/>
                    <a:pt x="992527" y="769419"/>
                  </a:cubicBezTo>
                  <a:cubicBezTo>
                    <a:pt x="953293" y="769419"/>
                    <a:pt x="926873" y="794960"/>
                    <a:pt x="926873" y="833054"/>
                  </a:cubicBezTo>
                  <a:lnTo>
                    <a:pt x="926873" y="899849"/>
                  </a:lnTo>
                  <a:cubicBezTo>
                    <a:pt x="926873" y="910207"/>
                    <a:pt x="935299" y="918545"/>
                    <a:pt x="945569" y="918545"/>
                  </a:cubicBezTo>
                  <a:cubicBezTo>
                    <a:pt x="955838" y="918545"/>
                    <a:pt x="964264" y="910119"/>
                    <a:pt x="964264" y="899849"/>
                  </a:cubicBezTo>
                  <a:lnTo>
                    <a:pt x="964264" y="833054"/>
                  </a:lnTo>
                  <a:cubicBezTo>
                    <a:pt x="964264" y="815675"/>
                    <a:pt x="973744" y="806810"/>
                    <a:pt x="992527" y="806810"/>
                  </a:cubicBezTo>
                  <a:cubicBezTo>
                    <a:pt x="1043436" y="806810"/>
                    <a:pt x="1130331" y="798910"/>
                    <a:pt x="1140425" y="745896"/>
                  </a:cubicBezTo>
                  <a:cubicBezTo>
                    <a:pt x="1148237" y="704818"/>
                    <a:pt x="1143672" y="645922"/>
                    <a:pt x="1140864" y="618888"/>
                  </a:cubicBezTo>
                  <a:cubicBezTo>
                    <a:pt x="1156312" y="612393"/>
                    <a:pt x="1182644" y="600631"/>
                    <a:pt x="1206255" y="586851"/>
                  </a:cubicBezTo>
                  <a:cubicBezTo>
                    <a:pt x="1225741" y="575616"/>
                    <a:pt x="1231972" y="561046"/>
                    <a:pt x="1233728" y="550776"/>
                  </a:cubicBezTo>
                  <a:cubicBezTo>
                    <a:pt x="1237765" y="528306"/>
                    <a:pt x="1223897" y="507767"/>
                    <a:pt x="1215296" y="497498"/>
                  </a:cubicBezTo>
                  <a:close/>
                  <a:moveTo>
                    <a:pt x="693836" y="274203"/>
                  </a:moveTo>
                  <a:lnTo>
                    <a:pt x="741672" y="308873"/>
                  </a:lnTo>
                  <a:cubicBezTo>
                    <a:pt x="747290" y="312999"/>
                    <a:pt x="754750" y="313613"/>
                    <a:pt x="760982" y="310454"/>
                  </a:cubicBezTo>
                  <a:cubicBezTo>
                    <a:pt x="766160" y="307908"/>
                    <a:pt x="771515" y="305538"/>
                    <a:pt x="777132" y="303783"/>
                  </a:cubicBezTo>
                  <a:cubicBezTo>
                    <a:pt x="783715" y="301589"/>
                    <a:pt x="788630" y="295883"/>
                    <a:pt x="789684" y="288949"/>
                  </a:cubicBezTo>
                  <a:lnTo>
                    <a:pt x="798988" y="230580"/>
                  </a:lnTo>
                  <a:cubicBezTo>
                    <a:pt x="811100" y="229439"/>
                    <a:pt x="823213" y="229439"/>
                    <a:pt x="835238" y="230580"/>
                  </a:cubicBezTo>
                  <a:lnTo>
                    <a:pt x="844542" y="288949"/>
                  </a:lnTo>
                  <a:cubicBezTo>
                    <a:pt x="845683" y="295795"/>
                    <a:pt x="850511" y="301589"/>
                    <a:pt x="857094" y="303783"/>
                  </a:cubicBezTo>
                  <a:cubicBezTo>
                    <a:pt x="862711" y="305626"/>
                    <a:pt x="868065" y="307908"/>
                    <a:pt x="873332" y="310454"/>
                  </a:cubicBezTo>
                  <a:cubicBezTo>
                    <a:pt x="879476" y="313526"/>
                    <a:pt x="886936" y="312911"/>
                    <a:pt x="892554" y="308786"/>
                  </a:cubicBezTo>
                  <a:lnTo>
                    <a:pt x="940390" y="274116"/>
                  </a:lnTo>
                  <a:cubicBezTo>
                    <a:pt x="949694" y="281840"/>
                    <a:pt x="958296" y="290441"/>
                    <a:pt x="966020" y="299745"/>
                  </a:cubicBezTo>
                  <a:lnTo>
                    <a:pt x="931349" y="347582"/>
                  </a:lnTo>
                  <a:cubicBezTo>
                    <a:pt x="927224" y="353286"/>
                    <a:pt x="926610" y="360748"/>
                    <a:pt x="929770" y="366979"/>
                  </a:cubicBezTo>
                  <a:cubicBezTo>
                    <a:pt x="932403" y="372158"/>
                    <a:pt x="934597" y="377424"/>
                    <a:pt x="936440" y="382954"/>
                  </a:cubicBezTo>
                  <a:cubicBezTo>
                    <a:pt x="938635" y="389625"/>
                    <a:pt x="944340" y="394452"/>
                    <a:pt x="951274" y="395593"/>
                  </a:cubicBezTo>
                  <a:lnTo>
                    <a:pt x="1009643" y="404897"/>
                  </a:lnTo>
                  <a:cubicBezTo>
                    <a:pt x="1010257" y="410953"/>
                    <a:pt x="1010521" y="417010"/>
                    <a:pt x="1010521" y="423066"/>
                  </a:cubicBezTo>
                  <a:cubicBezTo>
                    <a:pt x="1010521" y="429035"/>
                    <a:pt x="1010257" y="435179"/>
                    <a:pt x="1009643" y="441147"/>
                  </a:cubicBezTo>
                  <a:lnTo>
                    <a:pt x="951274" y="450451"/>
                  </a:lnTo>
                  <a:cubicBezTo>
                    <a:pt x="944427" y="451592"/>
                    <a:pt x="938635" y="456420"/>
                    <a:pt x="936440" y="463091"/>
                  </a:cubicBezTo>
                  <a:cubicBezTo>
                    <a:pt x="934597" y="468620"/>
                    <a:pt x="932403" y="473887"/>
                    <a:pt x="929770" y="478978"/>
                  </a:cubicBezTo>
                  <a:cubicBezTo>
                    <a:pt x="926610" y="485210"/>
                    <a:pt x="927136" y="492758"/>
                    <a:pt x="931262" y="498463"/>
                  </a:cubicBezTo>
                  <a:lnTo>
                    <a:pt x="966020" y="546300"/>
                  </a:lnTo>
                  <a:cubicBezTo>
                    <a:pt x="958296" y="555604"/>
                    <a:pt x="949782" y="564205"/>
                    <a:pt x="940390" y="571929"/>
                  </a:cubicBezTo>
                  <a:lnTo>
                    <a:pt x="892554" y="537259"/>
                  </a:lnTo>
                  <a:cubicBezTo>
                    <a:pt x="886848" y="533134"/>
                    <a:pt x="879300" y="532519"/>
                    <a:pt x="873068" y="535767"/>
                  </a:cubicBezTo>
                  <a:cubicBezTo>
                    <a:pt x="867978" y="538400"/>
                    <a:pt x="862623" y="540594"/>
                    <a:pt x="857094" y="542438"/>
                  </a:cubicBezTo>
                  <a:cubicBezTo>
                    <a:pt x="850511" y="544632"/>
                    <a:pt x="845683" y="550337"/>
                    <a:pt x="844542" y="557271"/>
                  </a:cubicBezTo>
                  <a:lnTo>
                    <a:pt x="835238" y="615640"/>
                  </a:lnTo>
                  <a:cubicBezTo>
                    <a:pt x="823301" y="616781"/>
                    <a:pt x="811013" y="616781"/>
                    <a:pt x="798988" y="615640"/>
                  </a:cubicBezTo>
                  <a:lnTo>
                    <a:pt x="789684" y="557271"/>
                  </a:lnTo>
                  <a:cubicBezTo>
                    <a:pt x="788630" y="550425"/>
                    <a:pt x="783803" y="544719"/>
                    <a:pt x="777132" y="542438"/>
                  </a:cubicBezTo>
                  <a:cubicBezTo>
                    <a:pt x="771602" y="540594"/>
                    <a:pt x="766248" y="538312"/>
                    <a:pt x="761070" y="535767"/>
                  </a:cubicBezTo>
                  <a:cubicBezTo>
                    <a:pt x="754750" y="532607"/>
                    <a:pt x="747290" y="533221"/>
                    <a:pt x="741672" y="537347"/>
                  </a:cubicBezTo>
                  <a:lnTo>
                    <a:pt x="693836" y="572105"/>
                  </a:lnTo>
                  <a:cubicBezTo>
                    <a:pt x="684532" y="564381"/>
                    <a:pt x="676018" y="555779"/>
                    <a:pt x="668206" y="546475"/>
                  </a:cubicBezTo>
                  <a:lnTo>
                    <a:pt x="702876" y="498639"/>
                  </a:lnTo>
                  <a:cubicBezTo>
                    <a:pt x="706914" y="493022"/>
                    <a:pt x="707528" y="485561"/>
                    <a:pt x="704456" y="479329"/>
                  </a:cubicBezTo>
                  <a:cubicBezTo>
                    <a:pt x="701911" y="474150"/>
                    <a:pt x="699541" y="468796"/>
                    <a:pt x="697698" y="463179"/>
                  </a:cubicBezTo>
                  <a:cubicBezTo>
                    <a:pt x="695503" y="456596"/>
                    <a:pt x="689798" y="451768"/>
                    <a:pt x="682952" y="450627"/>
                  </a:cubicBezTo>
                  <a:lnTo>
                    <a:pt x="624583" y="441323"/>
                  </a:lnTo>
                  <a:cubicBezTo>
                    <a:pt x="623969" y="435179"/>
                    <a:pt x="623705" y="429123"/>
                    <a:pt x="623705" y="423242"/>
                  </a:cubicBezTo>
                  <a:cubicBezTo>
                    <a:pt x="623705" y="417273"/>
                    <a:pt x="623969" y="411217"/>
                    <a:pt x="624583" y="405073"/>
                  </a:cubicBezTo>
                  <a:lnTo>
                    <a:pt x="682952" y="395769"/>
                  </a:lnTo>
                  <a:cubicBezTo>
                    <a:pt x="689798" y="394628"/>
                    <a:pt x="695503" y="389800"/>
                    <a:pt x="697698" y="383217"/>
                  </a:cubicBezTo>
                  <a:cubicBezTo>
                    <a:pt x="699541" y="377600"/>
                    <a:pt x="701911" y="372246"/>
                    <a:pt x="704544" y="366979"/>
                  </a:cubicBezTo>
                  <a:cubicBezTo>
                    <a:pt x="707616" y="360748"/>
                    <a:pt x="707002" y="353374"/>
                    <a:pt x="702876" y="347757"/>
                  </a:cubicBezTo>
                  <a:lnTo>
                    <a:pt x="668206" y="299921"/>
                  </a:lnTo>
                  <a:cubicBezTo>
                    <a:pt x="675930" y="290529"/>
                    <a:pt x="684444" y="281928"/>
                    <a:pt x="693836" y="274203"/>
                  </a:cubicBezTo>
                  <a:close/>
                </a:path>
              </a:pathLst>
            </a:custGeom>
            <a:grpFill/>
            <a:ln w="8777"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E4DB2A6E-5466-425C-9CE3-3224A2A32EE7}"/>
                </a:ext>
              </a:extLst>
            </p:cNvPr>
            <p:cNvSpPr/>
            <p:nvPr/>
          </p:nvSpPr>
          <p:spPr>
            <a:xfrm>
              <a:off x="9316210" y="8345723"/>
              <a:ext cx="149565" cy="149652"/>
            </a:xfrm>
            <a:custGeom>
              <a:avLst/>
              <a:gdLst>
                <a:gd name="connsiteX0" fmla="*/ 74783 w 149565"/>
                <a:gd name="connsiteY0" fmla="*/ 149653 h 149652"/>
                <a:gd name="connsiteX1" fmla="*/ 149565 w 149565"/>
                <a:gd name="connsiteY1" fmla="*/ 74870 h 149652"/>
                <a:gd name="connsiteX2" fmla="*/ 74783 w 149565"/>
                <a:gd name="connsiteY2" fmla="*/ 0 h 149652"/>
                <a:gd name="connsiteX3" fmla="*/ 0 w 149565"/>
                <a:gd name="connsiteY3" fmla="*/ 74870 h 149652"/>
                <a:gd name="connsiteX4" fmla="*/ 74783 w 149565"/>
                <a:gd name="connsiteY4" fmla="*/ 149653 h 149652"/>
                <a:gd name="connsiteX5" fmla="*/ 74783 w 149565"/>
                <a:gd name="connsiteY5" fmla="*/ 37391 h 149652"/>
                <a:gd name="connsiteX6" fmla="*/ 112174 w 149565"/>
                <a:gd name="connsiteY6" fmla="*/ 74782 h 149652"/>
                <a:gd name="connsiteX7" fmla="*/ 74783 w 149565"/>
                <a:gd name="connsiteY7" fmla="*/ 112174 h 149652"/>
                <a:gd name="connsiteX8" fmla="*/ 37391 w 149565"/>
                <a:gd name="connsiteY8" fmla="*/ 74782 h 149652"/>
                <a:gd name="connsiteX9" fmla="*/ 74783 w 149565"/>
                <a:gd name="connsiteY9" fmla="*/ 37391 h 1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65" h="149652">
                  <a:moveTo>
                    <a:pt x="74783" y="149653"/>
                  </a:moveTo>
                  <a:cubicBezTo>
                    <a:pt x="116036" y="149653"/>
                    <a:pt x="149565" y="116124"/>
                    <a:pt x="149565" y="74870"/>
                  </a:cubicBezTo>
                  <a:cubicBezTo>
                    <a:pt x="149565" y="33617"/>
                    <a:pt x="116036" y="0"/>
                    <a:pt x="74783" y="0"/>
                  </a:cubicBezTo>
                  <a:cubicBezTo>
                    <a:pt x="33529" y="0"/>
                    <a:pt x="0" y="33617"/>
                    <a:pt x="0" y="74870"/>
                  </a:cubicBezTo>
                  <a:cubicBezTo>
                    <a:pt x="0" y="116124"/>
                    <a:pt x="33529" y="149653"/>
                    <a:pt x="74783" y="149653"/>
                  </a:cubicBezTo>
                  <a:close/>
                  <a:moveTo>
                    <a:pt x="74783" y="37391"/>
                  </a:moveTo>
                  <a:cubicBezTo>
                    <a:pt x="95409" y="37391"/>
                    <a:pt x="112174" y="54156"/>
                    <a:pt x="112174" y="74782"/>
                  </a:cubicBezTo>
                  <a:cubicBezTo>
                    <a:pt x="112174" y="95409"/>
                    <a:pt x="95409" y="112174"/>
                    <a:pt x="74783" y="112174"/>
                  </a:cubicBezTo>
                  <a:cubicBezTo>
                    <a:pt x="54156" y="112174"/>
                    <a:pt x="37391" y="95409"/>
                    <a:pt x="37391" y="74782"/>
                  </a:cubicBezTo>
                  <a:cubicBezTo>
                    <a:pt x="37391" y="54244"/>
                    <a:pt x="54156" y="37391"/>
                    <a:pt x="74783" y="37391"/>
                  </a:cubicBezTo>
                  <a:close/>
                </a:path>
              </a:pathLst>
            </a:custGeom>
            <a:grpFill/>
            <a:ln w="8777" cap="flat">
              <a:no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F215D7B9-18CF-4CF6-B35D-ACE5C62D690E}"/>
                </a:ext>
              </a:extLst>
            </p:cNvPr>
            <p:cNvSpPr/>
            <p:nvPr/>
          </p:nvSpPr>
          <p:spPr>
            <a:xfrm>
              <a:off x="8761134" y="8464107"/>
              <a:ext cx="461510" cy="461357"/>
            </a:xfrm>
            <a:custGeom>
              <a:avLst/>
              <a:gdLst>
                <a:gd name="connsiteX0" fmla="*/ 461511 w 461510"/>
                <a:gd name="connsiteY0" fmla="*/ 230777 h 461357"/>
                <a:gd name="connsiteX1" fmla="*/ 458438 w 461510"/>
                <a:gd name="connsiteY1" fmla="*/ 193298 h 461357"/>
                <a:gd name="connsiteX2" fmla="*/ 442903 w 461510"/>
                <a:gd name="connsiteY2" fmla="*/ 177850 h 461357"/>
                <a:gd name="connsiteX3" fmla="*/ 381901 w 461510"/>
                <a:gd name="connsiteY3" fmla="*/ 168195 h 461357"/>
                <a:gd name="connsiteX4" fmla="*/ 418151 w 461510"/>
                <a:gd name="connsiteY4" fmla="*/ 118252 h 461357"/>
                <a:gd name="connsiteX5" fmla="*/ 418239 w 461510"/>
                <a:gd name="connsiteY5" fmla="*/ 96397 h 461357"/>
                <a:gd name="connsiteX6" fmla="*/ 365311 w 461510"/>
                <a:gd name="connsiteY6" fmla="*/ 43382 h 461357"/>
                <a:gd name="connsiteX7" fmla="*/ 343368 w 461510"/>
                <a:gd name="connsiteY7" fmla="*/ 43470 h 461357"/>
                <a:gd name="connsiteX8" fmla="*/ 293337 w 461510"/>
                <a:gd name="connsiteY8" fmla="*/ 79720 h 461357"/>
                <a:gd name="connsiteX9" fmla="*/ 283595 w 461510"/>
                <a:gd name="connsiteY9" fmla="*/ 18630 h 461357"/>
                <a:gd name="connsiteX10" fmla="*/ 268147 w 461510"/>
                <a:gd name="connsiteY10" fmla="*/ 3094 h 461357"/>
                <a:gd name="connsiteX11" fmla="*/ 193276 w 461510"/>
                <a:gd name="connsiteY11" fmla="*/ 3094 h 461357"/>
                <a:gd name="connsiteX12" fmla="*/ 177828 w 461510"/>
                <a:gd name="connsiteY12" fmla="*/ 18630 h 461357"/>
                <a:gd name="connsiteX13" fmla="*/ 168086 w 461510"/>
                <a:gd name="connsiteY13" fmla="*/ 79720 h 461357"/>
                <a:gd name="connsiteX14" fmla="*/ 118143 w 461510"/>
                <a:gd name="connsiteY14" fmla="*/ 43470 h 461357"/>
                <a:gd name="connsiteX15" fmla="*/ 96199 w 461510"/>
                <a:gd name="connsiteY15" fmla="*/ 43382 h 461357"/>
                <a:gd name="connsiteX16" fmla="*/ 43272 w 461510"/>
                <a:gd name="connsiteY16" fmla="*/ 96397 h 461357"/>
                <a:gd name="connsiteX17" fmla="*/ 43360 w 461510"/>
                <a:gd name="connsiteY17" fmla="*/ 118252 h 461357"/>
                <a:gd name="connsiteX18" fmla="*/ 79610 w 461510"/>
                <a:gd name="connsiteY18" fmla="*/ 168195 h 461357"/>
                <a:gd name="connsiteX19" fmla="*/ 18608 w 461510"/>
                <a:gd name="connsiteY19" fmla="*/ 177850 h 461357"/>
                <a:gd name="connsiteX20" fmla="*/ 3072 w 461510"/>
                <a:gd name="connsiteY20" fmla="*/ 193298 h 461357"/>
                <a:gd name="connsiteX21" fmla="*/ 0 w 461510"/>
                <a:gd name="connsiteY21" fmla="*/ 230689 h 461357"/>
                <a:gd name="connsiteX22" fmla="*/ 3072 w 461510"/>
                <a:gd name="connsiteY22" fmla="*/ 268081 h 461357"/>
                <a:gd name="connsiteX23" fmla="*/ 18608 w 461510"/>
                <a:gd name="connsiteY23" fmla="*/ 283529 h 461357"/>
                <a:gd name="connsiteX24" fmla="*/ 79610 w 461510"/>
                <a:gd name="connsiteY24" fmla="*/ 293271 h 461357"/>
                <a:gd name="connsiteX25" fmla="*/ 43360 w 461510"/>
                <a:gd name="connsiteY25" fmla="*/ 343302 h 461357"/>
                <a:gd name="connsiteX26" fmla="*/ 43272 w 461510"/>
                <a:gd name="connsiteY26" fmla="*/ 365158 h 461357"/>
                <a:gd name="connsiteX27" fmla="*/ 96112 w 461510"/>
                <a:gd name="connsiteY27" fmla="*/ 418085 h 461357"/>
                <a:gd name="connsiteX28" fmla="*/ 118055 w 461510"/>
                <a:gd name="connsiteY28" fmla="*/ 418085 h 461357"/>
                <a:gd name="connsiteX29" fmla="*/ 167998 w 461510"/>
                <a:gd name="connsiteY29" fmla="*/ 381747 h 461357"/>
                <a:gd name="connsiteX30" fmla="*/ 177740 w 461510"/>
                <a:gd name="connsiteY30" fmla="*/ 442837 h 461357"/>
                <a:gd name="connsiteX31" fmla="*/ 193189 w 461510"/>
                <a:gd name="connsiteY31" fmla="*/ 458373 h 461357"/>
                <a:gd name="connsiteX32" fmla="*/ 230580 w 461510"/>
                <a:gd name="connsiteY32" fmla="*/ 461357 h 461357"/>
                <a:gd name="connsiteX33" fmla="*/ 267971 w 461510"/>
                <a:gd name="connsiteY33" fmla="*/ 458373 h 461357"/>
                <a:gd name="connsiteX34" fmla="*/ 283419 w 461510"/>
                <a:gd name="connsiteY34" fmla="*/ 442837 h 461357"/>
                <a:gd name="connsiteX35" fmla="*/ 293162 w 461510"/>
                <a:gd name="connsiteY35" fmla="*/ 381747 h 461357"/>
                <a:gd name="connsiteX36" fmla="*/ 343192 w 461510"/>
                <a:gd name="connsiteY36" fmla="*/ 418085 h 461357"/>
                <a:gd name="connsiteX37" fmla="*/ 365136 w 461510"/>
                <a:gd name="connsiteY37" fmla="*/ 418085 h 461357"/>
                <a:gd name="connsiteX38" fmla="*/ 417975 w 461510"/>
                <a:gd name="connsiteY38" fmla="*/ 365158 h 461357"/>
                <a:gd name="connsiteX39" fmla="*/ 417887 w 461510"/>
                <a:gd name="connsiteY39" fmla="*/ 343302 h 461357"/>
                <a:gd name="connsiteX40" fmla="*/ 381637 w 461510"/>
                <a:gd name="connsiteY40" fmla="*/ 293271 h 461357"/>
                <a:gd name="connsiteX41" fmla="*/ 442639 w 461510"/>
                <a:gd name="connsiteY41" fmla="*/ 283529 h 461357"/>
                <a:gd name="connsiteX42" fmla="*/ 458175 w 461510"/>
                <a:gd name="connsiteY42" fmla="*/ 268169 h 461357"/>
                <a:gd name="connsiteX43" fmla="*/ 461511 w 461510"/>
                <a:gd name="connsiteY43" fmla="*/ 230777 h 461357"/>
                <a:gd name="connsiteX44" fmla="*/ 423241 w 461510"/>
                <a:gd name="connsiteY44" fmla="*/ 248946 h 461357"/>
                <a:gd name="connsiteX45" fmla="*/ 364960 w 461510"/>
                <a:gd name="connsiteY45" fmla="*/ 258250 h 461357"/>
                <a:gd name="connsiteX46" fmla="*/ 350127 w 461510"/>
                <a:gd name="connsiteY46" fmla="*/ 270889 h 461357"/>
                <a:gd name="connsiteX47" fmla="*/ 343456 w 461510"/>
                <a:gd name="connsiteY47" fmla="*/ 286776 h 461357"/>
                <a:gd name="connsiteX48" fmla="*/ 345036 w 461510"/>
                <a:gd name="connsiteY48" fmla="*/ 306174 h 461357"/>
                <a:gd name="connsiteX49" fmla="*/ 379794 w 461510"/>
                <a:gd name="connsiteY49" fmla="*/ 354011 h 461357"/>
                <a:gd name="connsiteX50" fmla="*/ 354164 w 461510"/>
                <a:gd name="connsiteY50" fmla="*/ 379640 h 461357"/>
                <a:gd name="connsiteX51" fmla="*/ 306328 w 461510"/>
                <a:gd name="connsiteY51" fmla="*/ 344970 h 461357"/>
                <a:gd name="connsiteX52" fmla="*/ 286754 w 461510"/>
                <a:gd name="connsiteY52" fmla="*/ 343478 h 461357"/>
                <a:gd name="connsiteX53" fmla="*/ 270867 w 461510"/>
                <a:gd name="connsiteY53" fmla="*/ 350149 h 461357"/>
                <a:gd name="connsiteX54" fmla="*/ 258316 w 461510"/>
                <a:gd name="connsiteY54" fmla="*/ 364982 h 461357"/>
                <a:gd name="connsiteX55" fmla="*/ 249012 w 461510"/>
                <a:gd name="connsiteY55" fmla="*/ 423351 h 461357"/>
                <a:gd name="connsiteX56" fmla="*/ 212762 w 461510"/>
                <a:gd name="connsiteY56" fmla="*/ 423351 h 461357"/>
                <a:gd name="connsiteX57" fmla="*/ 203458 w 461510"/>
                <a:gd name="connsiteY57" fmla="*/ 364982 h 461357"/>
                <a:gd name="connsiteX58" fmla="*/ 190994 w 461510"/>
                <a:gd name="connsiteY58" fmla="*/ 350149 h 461357"/>
                <a:gd name="connsiteX59" fmla="*/ 174844 w 461510"/>
                <a:gd name="connsiteY59" fmla="*/ 343390 h 461357"/>
                <a:gd name="connsiteX60" fmla="*/ 155446 w 461510"/>
                <a:gd name="connsiteY60" fmla="*/ 344970 h 461357"/>
                <a:gd name="connsiteX61" fmla="*/ 107610 w 461510"/>
                <a:gd name="connsiteY61" fmla="*/ 379640 h 461357"/>
                <a:gd name="connsiteX62" fmla="*/ 81980 w 461510"/>
                <a:gd name="connsiteY62" fmla="*/ 354011 h 461357"/>
                <a:gd name="connsiteX63" fmla="*/ 116650 w 461510"/>
                <a:gd name="connsiteY63" fmla="*/ 306174 h 461357"/>
                <a:gd name="connsiteX64" fmla="*/ 118230 w 461510"/>
                <a:gd name="connsiteY64" fmla="*/ 286864 h 461357"/>
                <a:gd name="connsiteX65" fmla="*/ 111472 w 461510"/>
                <a:gd name="connsiteY65" fmla="*/ 270802 h 461357"/>
                <a:gd name="connsiteX66" fmla="*/ 96638 w 461510"/>
                <a:gd name="connsiteY66" fmla="*/ 258250 h 461357"/>
                <a:gd name="connsiteX67" fmla="*/ 38269 w 461510"/>
                <a:gd name="connsiteY67" fmla="*/ 248946 h 461357"/>
                <a:gd name="connsiteX68" fmla="*/ 37391 w 461510"/>
                <a:gd name="connsiteY68" fmla="*/ 230777 h 461357"/>
                <a:gd name="connsiteX69" fmla="*/ 38269 w 461510"/>
                <a:gd name="connsiteY69" fmla="*/ 212696 h 461357"/>
                <a:gd name="connsiteX70" fmla="*/ 96638 w 461510"/>
                <a:gd name="connsiteY70" fmla="*/ 203392 h 461357"/>
                <a:gd name="connsiteX71" fmla="*/ 111472 w 461510"/>
                <a:gd name="connsiteY71" fmla="*/ 190840 h 461357"/>
                <a:gd name="connsiteX72" fmla="*/ 118230 w 461510"/>
                <a:gd name="connsiteY72" fmla="*/ 174690 h 461357"/>
                <a:gd name="connsiteX73" fmla="*/ 116562 w 461510"/>
                <a:gd name="connsiteY73" fmla="*/ 155380 h 461357"/>
                <a:gd name="connsiteX74" fmla="*/ 81892 w 461510"/>
                <a:gd name="connsiteY74" fmla="*/ 107544 h 461357"/>
                <a:gd name="connsiteX75" fmla="*/ 107522 w 461510"/>
                <a:gd name="connsiteY75" fmla="*/ 81914 h 461357"/>
                <a:gd name="connsiteX76" fmla="*/ 155358 w 461510"/>
                <a:gd name="connsiteY76" fmla="*/ 116584 h 461357"/>
                <a:gd name="connsiteX77" fmla="*/ 174669 w 461510"/>
                <a:gd name="connsiteY77" fmla="*/ 118252 h 461357"/>
                <a:gd name="connsiteX78" fmla="*/ 190819 w 461510"/>
                <a:gd name="connsiteY78" fmla="*/ 111494 h 461357"/>
                <a:gd name="connsiteX79" fmla="*/ 203370 w 461510"/>
                <a:gd name="connsiteY79" fmla="*/ 96660 h 461357"/>
                <a:gd name="connsiteX80" fmla="*/ 212674 w 461510"/>
                <a:gd name="connsiteY80" fmla="*/ 38291 h 461357"/>
                <a:gd name="connsiteX81" fmla="*/ 248924 w 461510"/>
                <a:gd name="connsiteY81" fmla="*/ 38291 h 461357"/>
                <a:gd name="connsiteX82" fmla="*/ 258228 w 461510"/>
                <a:gd name="connsiteY82" fmla="*/ 96660 h 461357"/>
                <a:gd name="connsiteX83" fmla="*/ 270780 w 461510"/>
                <a:gd name="connsiteY83" fmla="*/ 111494 h 461357"/>
                <a:gd name="connsiteX84" fmla="*/ 286930 w 461510"/>
                <a:gd name="connsiteY84" fmla="*/ 118252 h 461357"/>
                <a:gd name="connsiteX85" fmla="*/ 306152 w 461510"/>
                <a:gd name="connsiteY85" fmla="*/ 116584 h 461357"/>
                <a:gd name="connsiteX86" fmla="*/ 353989 w 461510"/>
                <a:gd name="connsiteY86" fmla="*/ 81914 h 461357"/>
                <a:gd name="connsiteX87" fmla="*/ 379618 w 461510"/>
                <a:gd name="connsiteY87" fmla="*/ 107544 h 461357"/>
                <a:gd name="connsiteX88" fmla="*/ 344860 w 461510"/>
                <a:gd name="connsiteY88" fmla="*/ 155380 h 461357"/>
                <a:gd name="connsiteX89" fmla="*/ 343280 w 461510"/>
                <a:gd name="connsiteY89" fmla="*/ 174778 h 461357"/>
                <a:gd name="connsiteX90" fmla="*/ 349951 w 461510"/>
                <a:gd name="connsiteY90" fmla="*/ 190753 h 461357"/>
                <a:gd name="connsiteX91" fmla="*/ 364785 w 461510"/>
                <a:gd name="connsiteY91" fmla="*/ 203392 h 461357"/>
                <a:gd name="connsiteX92" fmla="*/ 423154 w 461510"/>
                <a:gd name="connsiteY92" fmla="*/ 212696 h 461357"/>
                <a:gd name="connsiteX93" fmla="*/ 424032 w 461510"/>
                <a:gd name="connsiteY93" fmla="*/ 230777 h 461357"/>
                <a:gd name="connsiteX94" fmla="*/ 423241 w 461510"/>
                <a:gd name="connsiteY94" fmla="*/ 248946 h 4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61510" h="461357">
                  <a:moveTo>
                    <a:pt x="461511" y="230777"/>
                  </a:moveTo>
                  <a:cubicBezTo>
                    <a:pt x="461511" y="218401"/>
                    <a:pt x="460458" y="205762"/>
                    <a:pt x="458438" y="193298"/>
                  </a:cubicBezTo>
                  <a:cubicBezTo>
                    <a:pt x="457122" y="185399"/>
                    <a:pt x="450890" y="179167"/>
                    <a:pt x="442903" y="177850"/>
                  </a:cubicBezTo>
                  <a:lnTo>
                    <a:pt x="381901" y="168195"/>
                  </a:lnTo>
                  <a:lnTo>
                    <a:pt x="418151" y="118252"/>
                  </a:lnTo>
                  <a:cubicBezTo>
                    <a:pt x="422890" y="111757"/>
                    <a:pt x="422890" y="102892"/>
                    <a:pt x="418239" y="96397"/>
                  </a:cubicBezTo>
                  <a:cubicBezTo>
                    <a:pt x="403580" y="75945"/>
                    <a:pt x="385850" y="58128"/>
                    <a:pt x="365311" y="43382"/>
                  </a:cubicBezTo>
                  <a:cubicBezTo>
                    <a:pt x="358816" y="38642"/>
                    <a:pt x="349951" y="38730"/>
                    <a:pt x="343368" y="43470"/>
                  </a:cubicBezTo>
                  <a:lnTo>
                    <a:pt x="293337" y="79720"/>
                  </a:lnTo>
                  <a:lnTo>
                    <a:pt x="283595" y="18630"/>
                  </a:lnTo>
                  <a:cubicBezTo>
                    <a:pt x="282366" y="10730"/>
                    <a:pt x="276134" y="4411"/>
                    <a:pt x="268147" y="3094"/>
                  </a:cubicBezTo>
                  <a:cubicBezTo>
                    <a:pt x="243482" y="-1031"/>
                    <a:pt x="217941" y="-1031"/>
                    <a:pt x="193276" y="3094"/>
                  </a:cubicBezTo>
                  <a:cubicBezTo>
                    <a:pt x="185289" y="4411"/>
                    <a:pt x="179145" y="10643"/>
                    <a:pt x="177828" y="18630"/>
                  </a:cubicBezTo>
                  <a:lnTo>
                    <a:pt x="168086" y="79720"/>
                  </a:lnTo>
                  <a:lnTo>
                    <a:pt x="118143" y="43470"/>
                  </a:lnTo>
                  <a:cubicBezTo>
                    <a:pt x="111560" y="38730"/>
                    <a:pt x="102782" y="38730"/>
                    <a:pt x="96199" y="43382"/>
                  </a:cubicBezTo>
                  <a:cubicBezTo>
                    <a:pt x="75748" y="58040"/>
                    <a:pt x="57930" y="75945"/>
                    <a:pt x="43272" y="96397"/>
                  </a:cubicBezTo>
                  <a:cubicBezTo>
                    <a:pt x="38532" y="102980"/>
                    <a:pt x="38620" y="111757"/>
                    <a:pt x="43360" y="118252"/>
                  </a:cubicBezTo>
                  <a:lnTo>
                    <a:pt x="79610" y="168195"/>
                  </a:lnTo>
                  <a:lnTo>
                    <a:pt x="18608" y="177850"/>
                  </a:lnTo>
                  <a:cubicBezTo>
                    <a:pt x="10621" y="179167"/>
                    <a:pt x="4389" y="185399"/>
                    <a:pt x="3072" y="193298"/>
                  </a:cubicBezTo>
                  <a:cubicBezTo>
                    <a:pt x="1053" y="205938"/>
                    <a:pt x="0" y="218489"/>
                    <a:pt x="0" y="230689"/>
                  </a:cubicBezTo>
                  <a:cubicBezTo>
                    <a:pt x="0" y="242890"/>
                    <a:pt x="1053" y="255529"/>
                    <a:pt x="3072" y="268081"/>
                  </a:cubicBezTo>
                  <a:cubicBezTo>
                    <a:pt x="4389" y="276068"/>
                    <a:pt x="10621" y="282300"/>
                    <a:pt x="18608" y="283529"/>
                  </a:cubicBezTo>
                  <a:lnTo>
                    <a:pt x="79610" y="293271"/>
                  </a:lnTo>
                  <a:lnTo>
                    <a:pt x="43360" y="343302"/>
                  </a:lnTo>
                  <a:cubicBezTo>
                    <a:pt x="38620" y="349797"/>
                    <a:pt x="38620" y="358662"/>
                    <a:pt x="43272" y="365158"/>
                  </a:cubicBezTo>
                  <a:cubicBezTo>
                    <a:pt x="57930" y="385609"/>
                    <a:pt x="75748" y="403427"/>
                    <a:pt x="96112" y="418085"/>
                  </a:cubicBezTo>
                  <a:cubicBezTo>
                    <a:pt x="102695" y="422825"/>
                    <a:pt x="111472" y="422737"/>
                    <a:pt x="118055" y="418085"/>
                  </a:cubicBezTo>
                  <a:lnTo>
                    <a:pt x="167998" y="381747"/>
                  </a:lnTo>
                  <a:lnTo>
                    <a:pt x="177740" y="442837"/>
                  </a:lnTo>
                  <a:cubicBezTo>
                    <a:pt x="178969" y="450824"/>
                    <a:pt x="185201" y="457056"/>
                    <a:pt x="193189" y="458373"/>
                  </a:cubicBezTo>
                  <a:cubicBezTo>
                    <a:pt x="205389" y="460392"/>
                    <a:pt x="218028" y="461357"/>
                    <a:pt x="230580" y="461357"/>
                  </a:cubicBezTo>
                  <a:cubicBezTo>
                    <a:pt x="243219" y="461357"/>
                    <a:pt x="255771" y="460304"/>
                    <a:pt x="267971" y="458373"/>
                  </a:cubicBezTo>
                  <a:cubicBezTo>
                    <a:pt x="275871" y="457056"/>
                    <a:pt x="282103" y="450824"/>
                    <a:pt x="283419" y="442837"/>
                  </a:cubicBezTo>
                  <a:lnTo>
                    <a:pt x="293162" y="381747"/>
                  </a:lnTo>
                  <a:lnTo>
                    <a:pt x="343192" y="418085"/>
                  </a:lnTo>
                  <a:cubicBezTo>
                    <a:pt x="349687" y="422825"/>
                    <a:pt x="358553" y="422825"/>
                    <a:pt x="365136" y="418085"/>
                  </a:cubicBezTo>
                  <a:cubicBezTo>
                    <a:pt x="385587" y="403339"/>
                    <a:pt x="403317" y="385521"/>
                    <a:pt x="417975" y="365158"/>
                  </a:cubicBezTo>
                  <a:cubicBezTo>
                    <a:pt x="422715" y="358575"/>
                    <a:pt x="422627" y="349797"/>
                    <a:pt x="417887" y="343302"/>
                  </a:cubicBezTo>
                  <a:lnTo>
                    <a:pt x="381637" y="293271"/>
                  </a:lnTo>
                  <a:lnTo>
                    <a:pt x="442639" y="283529"/>
                  </a:lnTo>
                  <a:cubicBezTo>
                    <a:pt x="450626" y="282300"/>
                    <a:pt x="456859" y="276068"/>
                    <a:pt x="458175" y="268169"/>
                  </a:cubicBezTo>
                  <a:cubicBezTo>
                    <a:pt x="460458" y="255880"/>
                    <a:pt x="461511" y="243241"/>
                    <a:pt x="461511" y="230777"/>
                  </a:cubicBezTo>
                  <a:close/>
                  <a:moveTo>
                    <a:pt x="423241" y="248946"/>
                  </a:moveTo>
                  <a:lnTo>
                    <a:pt x="364960" y="258250"/>
                  </a:lnTo>
                  <a:cubicBezTo>
                    <a:pt x="358026" y="259391"/>
                    <a:pt x="352321" y="264219"/>
                    <a:pt x="350127" y="270889"/>
                  </a:cubicBezTo>
                  <a:cubicBezTo>
                    <a:pt x="348283" y="276419"/>
                    <a:pt x="346089" y="281685"/>
                    <a:pt x="343456" y="286776"/>
                  </a:cubicBezTo>
                  <a:cubicBezTo>
                    <a:pt x="340296" y="293008"/>
                    <a:pt x="340910" y="300557"/>
                    <a:pt x="345036" y="306174"/>
                  </a:cubicBezTo>
                  <a:lnTo>
                    <a:pt x="379794" y="354011"/>
                  </a:lnTo>
                  <a:cubicBezTo>
                    <a:pt x="372070" y="363315"/>
                    <a:pt x="363468" y="371916"/>
                    <a:pt x="354164" y="379640"/>
                  </a:cubicBezTo>
                  <a:lnTo>
                    <a:pt x="306328" y="344970"/>
                  </a:lnTo>
                  <a:cubicBezTo>
                    <a:pt x="300623" y="340845"/>
                    <a:pt x="293074" y="340230"/>
                    <a:pt x="286754" y="343478"/>
                  </a:cubicBezTo>
                  <a:cubicBezTo>
                    <a:pt x="281663" y="346111"/>
                    <a:pt x="276309" y="348305"/>
                    <a:pt x="270867" y="350149"/>
                  </a:cubicBezTo>
                  <a:cubicBezTo>
                    <a:pt x="264285" y="352343"/>
                    <a:pt x="259457" y="358048"/>
                    <a:pt x="258316" y="364982"/>
                  </a:cubicBezTo>
                  <a:lnTo>
                    <a:pt x="249012" y="423351"/>
                  </a:lnTo>
                  <a:cubicBezTo>
                    <a:pt x="237075" y="424404"/>
                    <a:pt x="224787" y="424404"/>
                    <a:pt x="212762" y="423351"/>
                  </a:cubicBezTo>
                  <a:lnTo>
                    <a:pt x="203458" y="364982"/>
                  </a:lnTo>
                  <a:cubicBezTo>
                    <a:pt x="202405" y="358136"/>
                    <a:pt x="197577" y="352430"/>
                    <a:pt x="190994" y="350149"/>
                  </a:cubicBezTo>
                  <a:cubicBezTo>
                    <a:pt x="185464" y="348305"/>
                    <a:pt x="180110" y="346023"/>
                    <a:pt x="174844" y="343390"/>
                  </a:cubicBezTo>
                  <a:cubicBezTo>
                    <a:pt x="168612" y="340230"/>
                    <a:pt x="161063" y="340845"/>
                    <a:pt x="155446" y="344970"/>
                  </a:cubicBezTo>
                  <a:lnTo>
                    <a:pt x="107610" y="379640"/>
                  </a:lnTo>
                  <a:cubicBezTo>
                    <a:pt x="98306" y="371916"/>
                    <a:pt x="89704" y="363402"/>
                    <a:pt x="81980" y="354011"/>
                  </a:cubicBezTo>
                  <a:lnTo>
                    <a:pt x="116650" y="306174"/>
                  </a:lnTo>
                  <a:cubicBezTo>
                    <a:pt x="120776" y="300557"/>
                    <a:pt x="121390" y="293096"/>
                    <a:pt x="118230" y="286864"/>
                  </a:cubicBezTo>
                  <a:cubicBezTo>
                    <a:pt x="115685" y="281685"/>
                    <a:pt x="113403" y="276331"/>
                    <a:pt x="111472" y="270802"/>
                  </a:cubicBezTo>
                  <a:cubicBezTo>
                    <a:pt x="109278" y="264219"/>
                    <a:pt x="103572" y="259391"/>
                    <a:pt x="96638" y="258250"/>
                  </a:cubicBezTo>
                  <a:lnTo>
                    <a:pt x="38269" y="248946"/>
                  </a:lnTo>
                  <a:cubicBezTo>
                    <a:pt x="37654" y="242802"/>
                    <a:pt x="37391" y="236746"/>
                    <a:pt x="37391" y="230777"/>
                  </a:cubicBezTo>
                  <a:cubicBezTo>
                    <a:pt x="37391" y="224809"/>
                    <a:pt x="37742" y="218840"/>
                    <a:pt x="38269" y="212696"/>
                  </a:cubicBezTo>
                  <a:lnTo>
                    <a:pt x="96638" y="203392"/>
                  </a:lnTo>
                  <a:cubicBezTo>
                    <a:pt x="103572" y="202339"/>
                    <a:pt x="109278" y="197423"/>
                    <a:pt x="111472" y="190840"/>
                  </a:cubicBezTo>
                  <a:cubicBezTo>
                    <a:pt x="113315" y="185223"/>
                    <a:pt x="115685" y="179869"/>
                    <a:pt x="118230" y="174690"/>
                  </a:cubicBezTo>
                  <a:cubicBezTo>
                    <a:pt x="121302" y="168458"/>
                    <a:pt x="120688" y="160997"/>
                    <a:pt x="116562" y="155380"/>
                  </a:cubicBezTo>
                  <a:lnTo>
                    <a:pt x="81892" y="107544"/>
                  </a:lnTo>
                  <a:cubicBezTo>
                    <a:pt x="89616" y="98240"/>
                    <a:pt x="98130" y="89638"/>
                    <a:pt x="107522" y="81914"/>
                  </a:cubicBezTo>
                  <a:lnTo>
                    <a:pt x="155358" y="116584"/>
                  </a:lnTo>
                  <a:cubicBezTo>
                    <a:pt x="160975" y="120710"/>
                    <a:pt x="168436" y="121237"/>
                    <a:pt x="174669" y="118252"/>
                  </a:cubicBezTo>
                  <a:cubicBezTo>
                    <a:pt x="179847" y="115707"/>
                    <a:pt x="185289" y="113337"/>
                    <a:pt x="190819" y="111494"/>
                  </a:cubicBezTo>
                  <a:cubicBezTo>
                    <a:pt x="197401" y="109300"/>
                    <a:pt x="202317" y="103594"/>
                    <a:pt x="203370" y="96660"/>
                  </a:cubicBezTo>
                  <a:lnTo>
                    <a:pt x="212674" y="38291"/>
                  </a:lnTo>
                  <a:cubicBezTo>
                    <a:pt x="224699" y="37150"/>
                    <a:pt x="236811" y="37150"/>
                    <a:pt x="248924" y="38291"/>
                  </a:cubicBezTo>
                  <a:lnTo>
                    <a:pt x="258228" y="96660"/>
                  </a:lnTo>
                  <a:cubicBezTo>
                    <a:pt x="259281" y="103506"/>
                    <a:pt x="264197" y="109212"/>
                    <a:pt x="270780" y="111494"/>
                  </a:cubicBezTo>
                  <a:cubicBezTo>
                    <a:pt x="276309" y="113337"/>
                    <a:pt x="281751" y="115619"/>
                    <a:pt x="286930" y="118252"/>
                  </a:cubicBezTo>
                  <a:cubicBezTo>
                    <a:pt x="293162" y="121324"/>
                    <a:pt x="300535" y="120710"/>
                    <a:pt x="306152" y="116584"/>
                  </a:cubicBezTo>
                  <a:lnTo>
                    <a:pt x="353989" y="81914"/>
                  </a:lnTo>
                  <a:cubicBezTo>
                    <a:pt x="363381" y="89638"/>
                    <a:pt x="371894" y="98240"/>
                    <a:pt x="379618" y="107544"/>
                  </a:cubicBezTo>
                  <a:lnTo>
                    <a:pt x="344860" y="155380"/>
                  </a:lnTo>
                  <a:cubicBezTo>
                    <a:pt x="340735" y="160997"/>
                    <a:pt x="340121" y="168546"/>
                    <a:pt x="343280" y="174778"/>
                  </a:cubicBezTo>
                  <a:cubicBezTo>
                    <a:pt x="345913" y="179957"/>
                    <a:pt x="348108" y="185223"/>
                    <a:pt x="349951" y="190753"/>
                  </a:cubicBezTo>
                  <a:cubicBezTo>
                    <a:pt x="352145" y="197423"/>
                    <a:pt x="357851" y="202251"/>
                    <a:pt x="364785" y="203392"/>
                  </a:cubicBezTo>
                  <a:lnTo>
                    <a:pt x="423154" y="212696"/>
                  </a:lnTo>
                  <a:cubicBezTo>
                    <a:pt x="423768" y="218752"/>
                    <a:pt x="424032" y="224809"/>
                    <a:pt x="424032" y="230777"/>
                  </a:cubicBezTo>
                  <a:cubicBezTo>
                    <a:pt x="424119" y="236833"/>
                    <a:pt x="423856" y="242890"/>
                    <a:pt x="423241" y="248946"/>
                  </a:cubicBezTo>
                  <a:close/>
                </a:path>
              </a:pathLst>
            </a:custGeom>
            <a:grpFill/>
            <a:ln w="8777"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B3171A98-BB04-4A16-837C-D8D32B09F440}"/>
                </a:ext>
              </a:extLst>
            </p:cNvPr>
            <p:cNvSpPr/>
            <p:nvPr/>
          </p:nvSpPr>
          <p:spPr>
            <a:xfrm>
              <a:off x="8917194" y="8620102"/>
              <a:ext cx="149565" cy="149652"/>
            </a:xfrm>
            <a:custGeom>
              <a:avLst/>
              <a:gdLst>
                <a:gd name="connsiteX0" fmla="*/ 74783 w 149565"/>
                <a:gd name="connsiteY0" fmla="*/ 0 h 149652"/>
                <a:gd name="connsiteX1" fmla="*/ 0 w 149565"/>
                <a:gd name="connsiteY1" fmla="*/ 74870 h 149652"/>
                <a:gd name="connsiteX2" fmla="*/ 74783 w 149565"/>
                <a:gd name="connsiteY2" fmla="*/ 149653 h 149652"/>
                <a:gd name="connsiteX3" fmla="*/ 149566 w 149565"/>
                <a:gd name="connsiteY3" fmla="*/ 74870 h 149652"/>
                <a:gd name="connsiteX4" fmla="*/ 74783 w 149565"/>
                <a:gd name="connsiteY4" fmla="*/ 0 h 149652"/>
                <a:gd name="connsiteX5" fmla="*/ 74783 w 149565"/>
                <a:gd name="connsiteY5" fmla="*/ 112262 h 149652"/>
                <a:gd name="connsiteX6" fmla="*/ 37391 w 149565"/>
                <a:gd name="connsiteY6" fmla="*/ 74870 h 149652"/>
                <a:gd name="connsiteX7" fmla="*/ 74783 w 149565"/>
                <a:gd name="connsiteY7" fmla="*/ 37391 h 149652"/>
                <a:gd name="connsiteX8" fmla="*/ 112174 w 149565"/>
                <a:gd name="connsiteY8" fmla="*/ 74870 h 149652"/>
                <a:gd name="connsiteX9" fmla="*/ 74783 w 149565"/>
                <a:gd name="connsiteY9" fmla="*/ 112262 h 1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65" h="149652">
                  <a:moveTo>
                    <a:pt x="74783" y="0"/>
                  </a:moveTo>
                  <a:cubicBezTo>
                    <a:pt x="33529" y="0"/>
                    <a:pt x="0" y="33617"/>
                    <a:pt x="0" y="74870"/>
                  </a:cubicBezTo>
                  <a:cubicBezTo>
                    <a:pt x="0" y="116124"/>
                    <a:pt x="33529" y="149653"/>
                    <a:pt x="74783" y="149653"/>
                  </a:cubicBezTo>
                  <a:cubicBezTo>
                    <a:pt x="116036" y="149653"/>
                    <a:pt x="149566" y="116036"/>
                    <a:pt x="149566" y="74870"/>
                  </a:cubicBezTo>
                  <a:cubicBezTo>
                    <a:pt x="149566" y="33529"/>
                    <a:pt x="116036" y="0"/>
                    <a:pt x="74783" y="0"/>
                  </a:cubicBezTo>
                  <a:close/>
                  <a:moveTo>
                    <a:pt x="74783" y="112262"/>
                  </a:moveTo>
                  <a:cubicBezTo>
                    <a:pt x="54156" y="112262"/>
                    <a:pt x="37391" y="95497"/>
                    <a:pt x="37391" y="74870"/>
                  </a:cubicBezTo>
                  <a:cubicBezTo>
                    <a:pt x="37391" y="54244"/>
                    <a:pt x="54156" y="37391"/>
                    <a:pt x="74783" y="37391"/>
                  </a:cubicBezTo>
                  <a:cubicBezTo>
                    <a:pt x="95410" y="37391"/>
                    <a:pt x="112174" y="54156"/>
                    <a:pt x="112174" y="74870"/>
                  </a:cubicBezTo>
                  <a:cubicBezTo>
                    <a:pt x="112174" y="95409"/>
                    <a:pt x="95410" y="112262"/>
                    <a:pt x="74783" y="112262"/>
                  </a:cubicBezTo>
                  <a:close/>
                </a:path>
              </a:pathLst>
            </a:custGeom>
            <a:grpFill/>
            <a:ln w="8777" cap="flat">
              <a:noFill/>
              <a:prstDash val="solid"/>
              <a:miter/>
            </a:ln>
          </p:spPr>
          <p:txBody>
            <a:bodyPr rtlCol="0" anchor="ctr"/>
            <a:lstStyle/>
            <a:p>
              <a:endParaRPr lang="en-US" sz="1200"/>
            </a:p>
          </p:txBody>
        </p:sp>
      </p:grpSp>
      <p:grpSp>
        <p:nvGrpSpPr>
          <p:cNvPr id="32" name="Graphic 4">
            <a:extLst>
              <a:ext uri="{FF2B5EF4-FFF2-40B4-BE49-F238E27FC236}">
                <a16:creationId xmlns:a16="http://schemas.microsoft.com/office/drawing/2014/main" id="{8A9432C8-6C92-48E5-8A6C-1ABD97ACB5CF}"/>
              </a:ext>
            </a:extLst>
          </p:cNvPr>
          <p:cNvGrpSpPr/>
          <p:nvPr/>
        </p:nvGrpSpPr>
        <p:grpSpPr>
          <a:xfrm>
            <a:off x="10583138" y="4525808"/>
            <a:ext cx="992065" cy="992116"/>
            <a:chOff x="10884230" y="3442838"/>
            <a:chExt cx="1234377" cy="1234439"/>
          </a:xfrm>
          <a:solidFill>
            <a:schemeClr val="bg1"/>
          </a:solidFill>
        </p:grpSpPr>
        <p:sp>
          <p:nvSpPr>
            <p:cNvPr id="33" name="Freeform: Shape 32">
              <a:extLst>
                <a:ext uri="{FF2B5EF4-FFF2-40B4-BE49-F238E27FC236}">
                  <a16:creationId xmlns:a16="http://schemas.microsoft.com/office/drawing/2014/main" id="{04FA90A4-EA3C-495E-A9BA-E411E3B319A6}"/>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34" name="Freeform: Shape 33">
              <a:extLst>
                <a:ext uri="{FF2B5EF4-FFF2-40B4-BE49-F238E27FC236}">
                  <a16:creationId xmlns:a16="http://schemas.microsoft.com/office/drawing/2014/main" id="{4447AEBF-8329-4370-A358-E90893DA9380}"/>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286FBEE8-EF4E-4EBA-B8A5-FFBACBA9B240}"/>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6" name="Freeform: Shape 35">
              <a:extLst>
                <a:ext uri="{FF2B5EF4-FFF2-40B4-BE49-F238E27FC236}">
                  <a16:creationId xmlns:a16="http://schemas.microsoft.com/office/drawing/2014/main" id="{005AB3F1-A53E-4C90-8EB0-0EF17E53A761}"/>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7" name="Freeform: Shape 36">
              <a:extLst>
                <a:ext uri="{FF2B5EF4-FFF2-40B4-BE49-F238E27FC236}">
                  <a16:creationId xmlns:a16="http://schemas.microsoft.com/office/drawing/2014/main" id="{D6099C4B-9DAA-4A4B-A09E-3871291DD34F}"/>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8" name="Freeform: Shape 37">
              <a:extLst>
                <a:ext uri="{FF2B5EF4-FFF2-40B4-BE49-F238E27FC236}">
                  <a16:creationId xmlns:a16="http://schemas.microsoft.com/office/drawing/2014/main" id="{6F0C61BB-BFDC-430A-8C0B-DF55496C555D}"/>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9" name="Graphic 4">
            <a:extLst>
              <a:ext uri="{FF2B5EF4-FFF2-40B4-BE49-F238E27FC236}">
                <a16:creationId xmlns:a16="http://schemas.microsoft.com/office/drawing/2014/main" id="{3BF9B997-863F-4ADA-A4E6-C93AECC860B9}"/>
              </a:ext>
            </a:extLst>
          </p:cNvPr>
          <p:cNvGrpSpPr/>
          <p:nvPr/>
        </p:nvGrpSpPr>
        <p:grpSpPr>
          <a:xfrm>
            <a:off x="14453518" y="4525877"/>
            <a:ext cx="991984" cy="991981"/>
            <a:chOff x="10884251" y="7930615"/>
            <a:chExt cx="1234272" cy="1234272"/>
          </a:xfrm>
          <a:solidFill>
            <a:schemeClr val="bg1"/>
          </a:solidFill>
        </p:grpSpPr>
        <p:sp>
          <p:nvSpPr>
            <p:cNvPr id="40" name="Freeform: Shape 39">
              <a:extLst>
                <a:ext uri="{FF2B5EF4-FFF2-40B4-BE49-F238E27FC236}">
                  <a16:creationId xmlns:a16="http://schemas.microsoft.com/office/drawing/2014/main" id="{D21DEC35-8661-46A7-A730-532870AAA829}"/>
                </a:ext>
              </a:extLst>
            </p:cNvPr>
            <p:cNvSpPr/>
            <p:nvPr/>
          </p:nvSpPr>
          <p:spPr>
            <a:xfrm>
              <a:off x="11834773" y="7930615"/>
              <a:ext cx="283583" cy="283666"/>
            </a:xfrm>
            <a:custGeom>
              <a:avLst/>
              <a:gdLst>
                <a:gd name="connsiteX0" fmla="*/ 265001 w 283583"/>
                <a:gd name="connsiteY0" fmla="*/ 0 h 283666"/>
                <a:gd name="connsiteX1" fmla="*/ 18749 w 283583"/>
                <a:gd name="connsiteY1" fmla="*/ 0 h 283666"/>
                <a:gd name="connsiteX2" fmla="*/ 0 w 283583"/>
                <a:gd name="connsiteY2" fmla="*/ 18666 h 283666"/>
                <a:gd name="connsiteX3" fmla="*/ 18749 w 283583"/>
                <a:gd name="connsiteY3" fmla="*/ 37415 h 283666"/>
                <a:gd name="connsiteX4" fmla="*/ 246252 w 283583"/>
                <a:gd name="connsiteY4" fmla="*/ 37415 h 283666"/>
                <a:gd name="connsiteX5" fmla="*/ 246252 w 283583"/>
                <a:gd name="connsiteY5" fmla="*/ 264918 h 283666"/>
                <a:gd name="connsiteX6" fmla="*/ 264918 w 283583"/>
                <a:gd name="connsiteY6" fmla="*/ 283667 h 283666"/>
                <a:gd name="connsiteX7" fmla="*/ 283583 w 283583"/>
                <a:gd name="connsiteY7" fmla="*/ 264918 h 283666"/>
                <a:gd name="connsiteX8" fmla="*/ 283583 w 283583"/>
                <a:gd name="connsiteY8" fmla="*/ 18749 h 283666"/>
                <a:gd name="connsiteX9" fmla="*/ 265001 w 283583"/>
                <a:gd name="connsiteY9" fmla="*/ 0 h 28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583" h="283666">
                  <a:moveTo>
                    <a:pt x="265001" y="0"/>
                  </a:moveTo>
                  <a:lnTo>
                    <a:pt x="18749" y="0"/>
                  </a:lnTo>
                  <a:cubicBezTo>
                    <a:pt x="8454" y="0"/>
                    <a:pt x="0" y="8370"/>
                    <a:pt x="0" y="18666"/>
                  </a:cubicBezTo>
                  <a:cubicBezTo>
                    <a:pt x="0" y="28961"/>
                    <a:pt x="8370" y="37415"/>
                    <a:pt x="18749" y="37415"/>
                  </a:cubicBezTo>
                  <a:lnTo>
                    <a:pt x="246252" y="37415"/>
                  </a:lnTo>
                  <a:lnTo>
                    <a:pt x="246252" y="264918"/>
                  </a:lnTo>
                  <a:cubicBezTo>
                    <a:pt x="246252" y="275297"/>
                    <a:pt x="254622" y="283667"/>
                    <a:pt x="264918" y="283667"/>
                  </a:cubicBezTo>
                  <a:cubicBezTo>
                    <a:pt x="275213" y="283667"/>
                    <a:pt x="283583" y="275297"/>
                    <a:pt x="283583" y="264918"/>
                  </a:cubicBezTo>
                  <a:lnTo>
                    <a:pt x="283583" y="18749"/>
                  </a:lnTo>
                  <a:cubicBezTo>
                    <a:pt x="283667" y="8370"/>
                    <a:pt x="275297" y="0"/>
                    <a:pt x="265001" y="0"/>
                  </a:cubicBezTo>
                  <a:close/>
                </a:path>
              </a:pathLst>
            </a:custGeom>
            <a:grpFill/>
            <a:ln w="8365" cap="flat">
              <a:noFill/>
              <a:prstDash val="solid"/>
              <a:miter/>
            </a:ln>
          </p:spPr>
          <p:txBody>
            <a:bodyPr rtlCol="0" anchor="ctr"/>
            <a:lstStyle/>
            <a:p>
              <a:endParaRPr lang="en-US" sz="1200"/>
            </a:p>
          </p:txBody>
        </p:sp>
        <p:sp>
          <p:nvSpPr>
            <p:cNvPr id="41" name="Freeform: Shape 40">
              <a:extLst>
                <a:ext uri="{FF2B5EF4-FFF2-40B4-BE49-F238E27FC236}">
                  <a16:creationId xmlns:a16="http://schemas.microsoft.com/office/drawing/2014/main" id="{39B28863-6F86-4B0E-A303-3BEE27D567C1}"/>
                </a:ext>
              </a:extLst>
            </p:cNvPr>
            <p:cNvSpPr/>
            <p:nvPr/>
          </p:nvSpPr>
          <p:spPr>
            <a:xfrm>
              <a:off x="11834857" y="8881222"/>
              <a:ext cx="283666" cy="283499"/>
            </a:xfrm>
            <a:custGeom>
              <a:avLst/>
              <a:gdLst>
                <a:gd name="connsiteX0" fmla="*/ 264918 w 283666"/>
                <a:gd name="connsiteY0" fmla="*/ 0 h 283499"/>
                <a:gd name="connsiteX1" fmla="*/ 246252 w 283666"/>
                <a:gd name="connsiteY1" fmla="*/ 18665 h 283499"/>
                <a:gd name="connsiteX2" fmla="*/ 246252 w 283666"/>
                <a:gd name="connsiteY2" fmla="*/ 246167 h 283499"/>
                <a:gd name="connsiteX3" fmla="*/ 18749 w 283666"/>
                <a:gd name="connsiteY3" fmla="*/ 246167 h 283499"/>
                <a:gd name="connsiteX4" fmla="*/ 0 w 283666"/>
                <a:gd name="connsiteY4" fmla="*/ 264833 h 283499"/>
                <a:gd name="connsiteX5" fmla="*/ 18749 w 283666"/>
                <a:gd name="connsiteY5" fmla="*/ 283499 h 283499"/>
                <a:gd name="connsiteX6" fmla="*/ 265001 w 283666"/>
                <a:gd name="connsiteY6" fmla="*/ 283499 h 283499"/>
                <a:gd name="connsiteX7" fmla="*/ 283667 w 283666"/>
                <a:gd name="connsiteY7" fmla="*/ 264833 h 283499"/>
                <a:gd name="connsiteX8" fmla="*/ 283667 w 283666"/>
                <a:gd name="connsiteY8" fmla="*/ 18582 h 283499"/>
                <a:gd name="connsiteX9" fmla="*/ 264918 w 283666"/>
                <a:gd name="connsiteY9" fmla="*/ 0 h 28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66" h="283499">
                  <a:moveTo>
                    <a:pt x="264918" y="0"/>
                  </a:moveTo>
                  <a:cubicBezTo>
                    <a:pt x="254539" y="0"/>
                    <a:pt x="246252" y="8370"/>
                    <a:pt x="246252" y="18665"/>
                  </a:cubicBezTo>
                  <a:lnTo>
                    <a:pt x="246252" y="246167"/>
                  </a:lnTo>
                  <a:lnTo>
                    <a:pt x="18749" y="246167"/>
                  </a:lnTo>
                  <a:cubicBezTo>
                    <a:pt x="8454" y="246167"/>
                    <a:pt x="0" y="254538"/>
                    <a:pt x="0" y="264833"/>
                  </a:cubicBezTo>
                  <a:cubicBezTo>
                    <a:pt x="0" y="275213"/>
                    <a:pt x="8370" y="283499"/>
                    <a:pt x="18749" y="283499"/>
                  </a:cubicBezTo>
                  <a:lnTo>
                    <a:pt x="265001" y="283499"/>
                  </a:lnTo>
                  <a:cubicBezTo>
                    <a:pt x="275297" y="283499"/>
                    <a:pt x="283667" y="275129"/>
                    <a:pt x="283667" y="264833"/>
                  </a:cubicBezTo>
                  <a:lnTo>
                    <a:pt x="283667" y="18582"/>
                  </a:lnTo>
                  <a:cubicBezTo>
                    <a:pt x="283583" y="8370"/>
                    <a:pt x="275213" y="0"/>
                    <a:pt x="264918" y="0"/>
                  </a:cubicBezTo>
                  <a:close/>
                </a:path>
              </a:pathLst>
            </a:custGeom>
            <a:grpFill/>
            <a:ln w="8365" cap="flat">
              <a:noFill/>
              <a:prstDash val="solid"/>
              <a:miter/>
            </a:ln>
          </p:spPr>
          <p:txBody>
            <a:bodyPr rtlCol="0" anchor="ctr"/>
            <a:lstStyle/>
            <a:p>
              <a:endParaRPr lang="en-US" sz="1200"/>
            </a:p>
          </p:txBody>
        </p:sp>
        <p:sp>
          <p:nvSpPr>
            <p:cNvPr id="42" name="Freeform: Shape 41">
              <a:extLst>
                <a:ext uri="{FF2B5EF4-FFF2-40B4-BE49-F238E27FC236}">
                  <a16:creationId xmlns:a16="http://schemas.microsoft.com/office/drawing/2014/main" id="{6FB3069E-4E8C-4A70-A581-9C8C8780CB07}"/>
                </a:ext>
              </a:extLst>
            </p:cNvPr>
            <p:cNvSpPr/>
            <p:nvPr/>
          </p:nvSpPr>
          <p:spPr>
            <a:xfrm>
              <a:off x="10884251" y="8881305"/>
              <a:ext cx="283666" cy="283582"/>
            </a:xfrm>
            <a:custGeom>
              <a:avLst/>
              <a:gdLst>
                <a:gd name="connsiteX0" fmla="*/ 264918 w 283666"/>
                <a:gd name="connsiteY0" fmla="*/ 246167 h 283582"/>
                <a:gd name="connsiteX1" fmla="*/ 37415 w 283666"/>
                <a:gd name="connsiteY1" fmla="*/ 246167 h 283582"/>
                <a:gd name="connsiteX2" fmla="*/ 37415 w 283666"/>
                <a:gd name="connsiteY2" fmla="*/ 18665 h 283582"/>
                <a:gd name="connsiteX3" fmla="*/ 18666 w 283666"/>
                <a:gd name="connsiteY3" fmla="*/ 0 h 283582"/>
                <a:gd name="connsiteX4" fmla="*/ 0 w 283666"/>
                <a:gd name="connsiteY4" fmla="*/ 18665 h 283582"/>
                <a:gd name="connsiteX5" fmla="*/ 0 w 283666"/>
                <a:gd name="connsiteY5" fmla="*/ 264917 h 283582"/>
                <a:gd name="connsiteX6" fmla="*/ 18666 w 283666"/>
                <a:gd name="connsiteY6" fmla="*/ 283582 h 283582"/>
                <a:gd name="connsiteX7" fmla="*/ 264918 w 283666"/>
                <a:gd name="connsiteY7" fmla="*/ 283582 h 283582"/>
                <a:gd name="connsiteX8" fmla="*/ 283667 w 283666"/>
                <a:gd name="connsiteY8" fmla="*/ 264917 h 283582"/>
                <a:gd name="connsiteX9" fmla="*/ 264918 w 283666"/>
                <a:gd name="connsiteY9" fmla="*/ 246167 h 2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66" h="283582">
                  <a:moveTo>
                    <a:pt x="264918" y="246167"/>
                  </a:moveTo>
                  <a:lnTo>
                    <a:pt x="37415" y="246167"/>
                  </a:lnTo>
                  <a:lnTo>
                    <a:pt x="37415" y="18665"/>
                  </a:lnTo>
                  <a:cubicBezTo>
                    <a:pt x="37415" y="8370"/>
                    <a:pt x="29045" y="0"/>
                    <a:pt x="18666" y="0"/>
                  </a:cubicBezTo>
                  <a:cubicBezTo>
                    <a:pt x="8370" y="0"/>
                    <a:pt x="0" y="8370"/>
                    <a:pt x="0" y="18665"/>
                  </a:cubicBezTo>
                  <a:lnTo>
                    <a:pt x="0" y="264917"/>
                  </a:lnTo>
                  <a:cubicBezTo>
                    <a:pt x="0" y="275296"/>
                    <a:pt x="8370" y="283582"/>
                    <a:pt x="18666" y="283582"/>
                  </a:cubicBezTo>
                  <a:lnTo>
                    <a:pt x="264918" y="283582"/>
                  </a:lnTo>
                  <a:cubicBezTo>
                    <a:pt x="275213" y="283582"/>
                    <a:pt x="283667" y="275212"/>
                    <a:pt x="283667" y="264917"/>
                  </a:cubicBezTo>
                  <a:cubicBezTo>
                    <a:pt x="283583" y="254538"/>
                    <a:pt x="275213" y="246167"/>
                    <a:pt x="264918" y="246167"/>
                  </a:cubicBezTo>
                  <a:close/>
                </a:path>
              </a:pathLst>
            </a:custGeom>
            <a:grpFill/>
            <a:ln w="8365" cap="flat">
              <a:noFill/>
              <a:prstDash val="solid"/>
              <a:miter/>
            </a:ln>
          </p:spPr>
          <p:txBody>
            <a:bodyPr rtlCol="0" anchor="ctr"/>
            <a:lstStyle/>
            <a:p>
              <a:endParaRPr lang="en-US" sz="1200"/>
            </a:p>
          </p:txBody>
        </p:sp>
        <p:sp>
          <p:nvSpPr>
            <p:cNvPr id="43" name="Freeform: Shape 42">
              <a:extLst>
                <a:ext uri="{FF2B5EF4-FFF2-40B4-BE49-F238E27FC236}">
                  <a16:creationId xmlns:a16="http://schemas.microsoft.com/office/drawing/2014/main" id="{2581F25F-FDE5-47A3-8F36-7A65C10E4169}"/>
                </a:ext>
              </a:extLst>
            </p:cNvPr>
            <p:cNvSpPr/>
            <p:nvPr/>
          </p:nvSpPr>
          <p:spPr>
            <a:xfrm>
              <a:off x="10884251" y="7930615"/>
              <a:ext cx="283666" cy="283666"/>
            </a:xfrm>
            <a:custGeom>
              <a:avLst/>
              <a:gdLst>
                <a:gd name="connsiteX0" fmla="*/ 18666 w 283666"/>
                <a:gd name="connsiteY0" fmla="*/ 283667 h 283666"/>
                <a:gd name="connsiteX1" fmla="*/ 37415 w 283666"/>
                <a:gd name="connsiteY1" fmla="*/ 264918 h 283666"/>
                <a:gd name="connsiteX2" fmla="*/ 37415 w 283666"/>
                <a:gd name="connsiteY2" fmla="*/ 37415 h 283666"/>
                <a:gd name="connsiteX3" fmla="*/ 264918 w 283666"/>
                <a:gd name="connsiteY3" fmla="*/ 37415 h 283666"/>
                <a:gd name="connsiteX4" fmla="*/ 283667 w 283666"/>
                <a:gd name="connsiteY4" fmla="*/ 18666 h 283666"/>
                <a:gd name="connsiteX5" fmla="*/ 264918 w 283666"/>
                <a:gd name="connsiteY5" fmla="*/ 0 h 283666"/>
                <a:gd name="connsiteX6" fmla="*/ 18666 w 283666"/>
                <a:gd name="connsiteY6" fmla="*/ 0 h 283666"/>
                <a:gd name="connsiteX7" fmla="*/ 0 w 283666"/>
                <a:gd name="connsiteY7" fmla="*/ 18666 h 283666"/>
                <a:gd name="connsiteX8" fmla="*/ 0 w 283666"/>
                <a:gd name="connsiteY8" fmla="*/ 264834 h 283666"/>
                <a:gd name="connsiteX9" fmla="*/ 18666 w 283666"/>
                <a:gd name="connsiteY9" fmla="*/ 283667 h 28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66" h="283666">
                  <a:moveTo>
                    <a:pt x="18666" y="283667"/>
                  </a:moveTo>
                  <a:cubicBezTo>
                    <a:pt x="28961" y="283667"/>
                    <a:pt x="37415" y="275297"/>
                    <a:pt x="37415" y="264918"/>
                  </a:cubicBezTo>
                  <a:lnTo>
                    <a:pt x="37415" y="37415"/>
                  </a:lnTo>
                  <a:lnTo>
                    <a:pt x="264918" y="37415"/>
                  </a:lnTo>
                  <a:cubicBezTo>
                    <a:pt x="275213" y="37415"/>
                    <a:pt x="283667" y="29045"/>
                    <a:pt x="283667" y="18666"/>
                  </a:cubicBezTo>
                  <a:cubicBezTo>
                    <a:pt x="283667" y="8370"/>
                    <a:pt x="275297" y="0"/>
                    <a:pt x="264918" y="0"/>
                  </a:cubicBezTo>
                  <a:lnTo>
                    <a:pt x="18666" y="0"/>
                  </a:lnTo>
                  <a:cubicBezTo>
                    <a:pt x="8370" y="0"/>
                    <a:pt x="0" y="8370"/>
                    <a:pt x="0" y="18666"/>
                  </a:cubicBezTo>
                  <a:lnTo>
                    <a:pt x="0" y="264834"/>
                  </a:lnTo>
                  <a:cubicBezTo>
                    <a:pt x="0" y="275297"/>
                    <a:pt x="8370" y="283667"/>
                    <a:pt x="18666" y="283667"/>
                  </a:cubicBezTo>
                  <a:close/>
                </a:path>
              </a:pathLst>
            </a:custGeom>
            <a:grpFill/>
            <a:ln w="8365" cap="flat">
              <a:noFill/>
              <a:prstDash val="solid"/>
              <a:miter/>
            </a:ln>
          </p:spPr>
          <p:txBody>
            <a:bodyPr rtlCol="0" anchor="ctr"/>
            <a:lstStyle/>
            <a:p>
              <a:endParaRPr lang="en-US" sz="1200"/>
            </a:p>
          </p:txBody>
        </p:sp>
        <p:sp>
          <p:nvSpPr>
            <p:cNvPr id="44" name="Freeform: Shape 43">
              <a:extLst>
                <a:ext uri="{FF2B5EF4-FFF2-40B4-BE49-F238E27FC236}">
                  <a16:creationId xmlns:a16="http://schemas.microsoft.com/office/drawing/2014/main" id="{4C11F9E2-B9DD-4630-9067-48F627897ABB}"/>
                </a:ext>
              </a:extLst>
            </p:cNvPr>
            <p:cNvSpPr/>
            <p:nvPr/>
          </p:nvSpPr>
          <p:spPr>
            <a:xfrm>
              <a:off x="11407808" y="8454256"/>
              <a:ext cx="112161" cy="186990"/>
            </a:xfrm>
            <a:custGeom>
              <a:avLst/>
              <a:gdLst>
                <a:gd name="connsiteX0" fmla="*/ 93496 w 112161"/>
                <a:gd name="connsiteY0" fmla="*/ 37415 h 186990"/>
                <a:gd name="connsiteX1" fmla="*/ 112161 w 112161"/>
                <a:gd name="connsiteY1" fmla="*/ 18666 h 186990"/>
                <a:gd name="connsiteX2" fmla="*/ 93496 w 112161"/>
                <a:gd name="connsiteY2" fmla="*/ 0 h 186990"/>
                <a:gd name="connsiteX3" fmla="*/ 0 w 112161"/>
                <a:gd name="connsiteY3" fmla="*/ 93496 h 186990"/>
                <a:gd name="connsiteX4" fmla="*/ 93496 w 112161"/>
                <a:gd name="connsiteY4" fmla="*/ 186991 h 186990"/>
                <a:gd name="connsiteX5" fmla="*/ 112161 w 112161"/>
                <a:gd name="connsiteY5" fmla="*/ 168326 h 186990"/>
                <a:gd name="connsiteX6" fmla="*/ 93496 w 112161"/>
                <a:gd name="connsiteY6" fmla="*/ 149576 h 186990"/>
                <a:gd name="connsiteX7" fmla="*/ 37416 w 112161"/>
                <a:gd name="connsiteY7" fmla="*/ 93496 h 186990"/>
                <a:gd name="connsiteX8" fmla="*/ 93496 w 112161"/>
                <a:gd name="connsiteY8" fmla="*/ 37415 h 18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61" h="186990">
                  <a:moveTo>
                    <a:pt x="93496" y="37415"/>
                  </a:moveTo>
                  <a:cubicBezTo>
                    <a:pt x="103791" y="37415"/>
                    <a:pt x="112161" y="29045"/>
                    <a:pt x="112161" y="18666"/>
                  </a:cubicBezTo>
                  <a:cubicBezTo>
                    <a:pt x="112161" y="8287"/>
                    <a:pt x="103791" y="0"/>
                    <a:pt x="93496" y="0"/>
                  </a:cubicBezTo>
                  <a:cubicBezTo>
                    <a:pt x="41935" y="0"/>
                    <a:pt x="0" y="41935"/>
                    <a:pt x="0" y="93496"/>
                  </a:cubicBezTo>
                  <a:cubicBezTo>
                    <a:pt x="0" y="145056"/>
                    <a:pt x="41935" y="186991"/>
                    <a:pt x="93496" y="186991"/>
                  </a:cubicBezTo>
                  <a:cubicBezTo>
                    <a:pt x="103791" y="186991"/>
                    <a:pt x="112161" y="178621"/>
                    <a:pt x="112161" y="168326"/>
                  </a:cubicBezTo>
                  <a:cubicBezTo>
                    <a:pt x="112161" y="158030"/>
                    <a:pt x="103791" y="149576"/>
                    <a:pt x="93496" y="149576"/>
                  </a:cubicBezTo>
                  <a:cubicBezTo>
                    <a:pt x="62526" y="149576"/>
                    <a:pt x="37416" y="124382"/>
                    <a:pt x="37416" y="93496"/>
                  </a:cubicBezTo>
                  <a:cubicBezTo>
                    <a:pt x="37416" y="62610"/>
                    <a:pt x="62609" y="37415"/>
                    <a:pt x="93496" y="37415"/>
                  </a:cubicBezTo>
                  <a:close/>
                </a:path>
              </a:pathLst>
            </a:custGeom>
            <a:grpFill/>
            <a:ln w="8365"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AD834668-48BD-43B0-A9A9-AD845D878129}"/>
                </a:ext>
              </a:extLst>
            </p:cNvPr>
            <p:cNvSpPr/>
            <p:nvPr/>
          </p:nvSpPr>
          <p:spPr>
            <a:xfrm>
              <a:off x="10884335" y="7930699"/>
              <a:ext cx="1234105" cy="1234105"/>
            </a:xfrm>
            <a:custGeom>
              <a:avLst/>
              <a:gdLst>
                <a:gd name="connsiteX0" fmla="*/ 1215440 w 1234105"/>
                <a:gd name="connsiteY0" fmla="*/ 598303 h 1234105"/>
                <a:gd name="connsiteX1" fmla="*/ 1148394 w 1234105"/>
                <a:gd name="connsiteY1" fmla="*/ 598303 h 1234105"/>
                <a:gd name="connsiteX2" fmla="*/ 1222219 w 1234105"/>
                <a:gd name="connsiteY2" fmla="*/ 524478 h 1234105"/>
                <a:gd name="connsiteX3" fmla="*/ 1226321 w 1234105"/>
                <a:gd name="connsiteY3" fmla="*/ 504138 h 1234105"/>
                <a:gd name="connsiteX4" fmla="*/ 1209078 w 1234105"/>
                <a:gd name="connsiteY4" fmla="*/ 492588 h 1234105"/>
                <a:gd name="connsiteX5" fmla="*/ 1144544 w 1234105"/>
                <a:gd name="connsiteY5" fmla="*/ 492588 h 1234105"/>
                <a:gd name="connsiteX6" fmla="*/ 635718 w 1234105"/>
                <a:gd name="connsiteY6" fmla="*/ 75583 h 1234105"/>
                <a:gd name="connsiteX7" fmla="*/ 635718 w 1234105"/>
                <a:gd name="connsiteY7" fmla="*/ 18665 h 1234105"/>
                <a:gd name="connsiteX8" fmla="*/ 617053 w 1234105"/>
                <a:gd name="connsiteY8" fmla="*/ 0 h 1234105"/>
                <a:gd name="connsiteX9" fmla="*/ 598387 w 1234105"/>
                <a:gd name="connsiteY9" fmla="*/ 18665 h 1234105"/>
                <a:gd name="connsiteX10" fmla="*/ 598387 w 1234105"/>
                <a:gd name="connsiteY10" fmla="*/ 75248 h 1234105"/>
                <a:gd name="connsiteX11" fmla="*/ 75248 w 1234105"/>
                <a:gd name="connsiteY11" fmla="*/ 598387 h 1234105"/>
                <a:gd name="connsiteX12" fmla="*/ 18666 w 1234105"/>
                <a:gd name="connsiteY12" fmla="*/ 598387 h 1234105"/>
                <a:gd name="connsiteX13" fmla="*/ 0 w 1234105"/>
                <a:gd name="connsiteY13" fmla="*/ 617053 h 1234105"/>
                <a:gd name="connsiteX14" fmla="*/ 18666 w 1234105"/>
                <a:gd name="connsiteY14" fmla="*/ 635718 h 1234105"/>
                <a:gd name="connsiteX15" fmla="*/ 75248 w 1234105"/>
                <a:gd name="connsiteY15" fmla="*/ 635718 h 1234105"/>
                <a:gd name="connsiteX16" fmla="*/ 598387 w 1234105"/>
                <a:gd name="connsiteY16" fmla="*/ 1158857 h 1234105"/>
                <a:gd name="connsiteX17" fmla="*/ 598387 w 1234105"/>
                <a:gd name="connsiteY17" fmla="*/ 1215439 h 1234105"/>
                <a:gd name="connsiteX18" fmla="*/ 617053 w 1234105"/>
                <a:gd name="connsiteY18" fmla="*/ 1234106 h 1234105"/>
                <a:gd name="connsiteX19" fmla="*/ 635718 w 1234105"/>
                <a:gd name="connsiteY19" fmla="*/ 1215439 h 1234105"/>
                <a:gd name="connsiteX20" fmla="*/ 635718 w 1234105"/>
                <a:gd name="connsiteY20" fmla="*/ 1158522 h 1234105"/>
                <a:gd name="connsiteX21" fmla="*/ 1144544 w 1234105"/>
                <a:gd name="connsiteY21" fmla="*/ 741518 h 1234105"/>
                <a:gd name="connsiteX22" fmla="*/ 1209078 w 1234105"/>
                <a:gd name="connsiteY22" fmla="*/ 741518 h 1234105"/>
                <a:gd name="connsiteX23" fmla="*/ 1226321 w 1234105"/>
                <a:gd name="connsiteY23" fmla="*/ 729967 h 1234105"/>
                <a:gd name="connsiteX24" fmla="*/ 1222219 w 1234105"/>
                <a:gd name="connsiteY24" fmla="*/ 709544 h 1234105"/>
                <a:gd name="connsiteX25" fmla="*/ 1148394 w 1234105"/>
                <a:gd name="connsiteY25" fmla="*/ 635718 h 1234105"/>
                <a:gd name="connsiteX26" fmla="*/ 1215440 w 1234105"/>
                <a:gd name="connsiteY26" fmla="*/ 635718 h 1234105"/>
                <a:gd name="connsiteX27" fmla="*/ 1234105 w 1234105"/>
                <a:gd name="connsiteY27" fmla="*/ 617053 h 1234105"/>
                <a:gd name="connsiteX28" fmla="*/ 1215440 w 1234105"/>
                <a:gd name="connsiteY28" fmla="*/ 598303 h 1234105"/>
                <a:gd name="connsiteX29" fmla="*/ 635718 w 1234105"/>
                <a:gd name="connsiteY29" fmla="*/ 112914 h 1234105"/>
                <a:gd name="connsiteX30" fmla="*/ 1105874 w 1234105"/>
                <a:gd name="connsiteY30" fmla="*/ 492504 h 1234105"/>
                <a:gd name="connsiteX31" fmla="*/ 988858 w 1234105"/>
                <a:gd name="connsiteY31" fmla="*/ 492504 h 1234105"/>
                <a:gd name="connsiteX32" fmla="*/ 635718 w 1234105"/>
                <a:gd name="connsiteY32" fmla="*/ 225243 h 1234105"/>
                <a:gd name="connsiteX33" fmla="*/ 635718 w 1234105"/>
                <a:gd name="connsiteY33" fmla="*/ 112914 h 1234105"/>
                <a:gd name="connsiteX34" fmla="*/ 598304 w 1234105"/>
                <a:gd name="connsiteY34" fmla="*/ 113082 h 1234105"/>
                <a:gd name="connsiteX35" fmla="*/ 598304 w 1234105"/>
                <a:gd name="connsiteY35" fmla="*/ 225326 h 1234105"/>
                <a:gd name="connsiteX36" fmla="*/ 225243 w 1234105"/>
                <a:gd name="connsiteY36" fmla="*/ 598387 h 1234105"/>
                <a:gd name="connsiteX37" fmla="*/ 112998 w 1234105"/>
                <a:gd name="connsiteY37" fmla="*/ 598387 h 1234105"/>
                <a:gd name="connsiteX38" fmla="*/ 598304 w 1234105"/>
                <a:gd name="connsiteY38" fmla="*/ 113082 h 1234105"/>
                <a:gd name="connsiteX39" fmla="*/ 598304 w 1234105"/>
                <a:gd name="connsiteY39" fmla="*/ 1121024 h 1234105"/>
                <a:gd name="connsiteX40" fmla="*/ 112998 w 1234105"/>
                <a:gd name="connsiteY40" fmla="*/ 635718 h 1234105"/>
                <a:gd name="connsiteX41" fmla="*/ 225243 w 1234105"/>
                <a:gd name="connsiteY41" fmla="*/ 635718 h 1234105"/>
                <a:gd name="connsiteX42" fmla="*/ 598304 w 1234105"/>
                <a:gd name="connsiteY42" fmla="*/ 1008779 h 1234105"/>
                <a:gd name="connsiteX43" fmla="*/ 598304 w 1234105"/>
                <a:gd name="connsiteY43" fmla="*/ 1121024 h 1234105"/>
                <a:gd name="connsiteX44" fmla="*/ 616969 w 1234105"/>
                <a:gd name="connsiteY44" fmla="*/ 922482 h 1234105"/>
                <a:gd name="connsiteX45" fmla="*/ 598304 w 1234105"/>
                <a:gd name="connsiteY45" fmla="*/ 941148 h 1234105"/>
                <a:gd name="connsiteX46" fmla="*/ 598304 w 1234105"/>
                <a:gd name="connsiteY46" fmla="*/ 971364 h 1234105"/>
                <a:gd name="connsiteX47" fmla="*/ 262658 w 1234105"/>
                <a:gd name="connsiteY47" fmla="*/ 635718 h 1234105"/>
                <a:gd name="connsiteX48" fmla="*/ 292874 w 1234105"/>
                <a:gd name="connsiteY48" fmla="*/ 635718 h 1234105"/>
                <a:gd name="connsiteX49" fmla="*/ 311624 w 1234105"/>
                <a:gd name="connsiteY49" fmla="*/ 617053 h 1234105"/>
                <a:gd name="connsiteX50" fmla="*/ 292874 w 1234105"/>
                <a:gd name="connsiteY50" fmla="*/ 598387 h 1234105"/>
                <a:gd name="connsiteX51" fmla="*/ 262658 w 1234105"/>
                <a:gd name="connsiteY51" fmla="*/ 598387 h 1234105"/>
                <a:gd name="connsiteX52" fmla="*/ 598304 w 1234105"/>
                <a:gd name="connsiteY52" fmla="*/ 262741 h 1234105"/>
                <a:gd name="connsiteX53" fmla="*/ 598304 w 1234105"/>
                <a:gd name="connsiteY53" fmla="*/ 292958 h 1234105"/>
                <a:gd name="connsiteX54" fmla="*/ 616969 w 1234105"/>
                <a:gd name="connsiteY54" fmla="*/ 311707 h 1234105"/>
                <a:gd name="connsiteX55" fmla="*/ 635635 w 1234105"/>
                <a:gd name="connsiteY55" fmla="*/ 292958 h 1234105"/>
                <a:gd name="connsiteX56" fmla="*/ 635635 w 1234105"/>
                <a:gd name="connsiteY56" fmla="*/ 262741 h 1234105"/>
                <a:gd name="connsiteX57" fmla="*/ 949183 w 1234105"/>
                <a:gd name="connsiteY57" fmla="*/ 492671 h 1234105"/>
                <a:gd name="connsiteX58" fmla="*/ 913693 w 1234105"/>
                <a:gd name="connsiteY58" fmla="*/ 492671 h 1234105"/>
                <a:gd name="connsiteX59" fmla="*/ 900468 w 1234105"/>
                <a:gd name="connsiteY59" fmla="*/ 498112 h 1234105"/>
                <a:gd name="connsiteX60" fmla="*/ 850079 w 1234105"/>
                <a:gd name="connsiteY60" fmla="*/ 548501 h 1234105"/>
                <a:gd name="connsiteX61" fmla="*/ 617053 w 1234105"/>
                <a:gd name="connsiteY61" fmla="*/ 373981 h 1234105"/>
                <a:gd name="connsiteX62" fmla="*/ 373981 w 1234105"/>
                <a:gd name="connsiteY62" fmla="*/ 617053 h 1234105"/>
                <a:gd name="connsiteX63" fmla="*/ 617053 w 1234105"/>
                <a:gd name="connsiteY63" fmla="*/ 860208 h 1234105"/>
                <a:gd name="connsiteX64" fmla="*/ 850079 w 1234105"/>
                <a:gd name="connsiteY64" fmla="*/ 685689 h 1234105"/>
                <a:gd name="connsiteX65" fmla="*/ 900468 w 1234105"/>
                <a:gd name="connsiteY65" fmla="*/ 736078 h 1234105"/>
                <a:gd name="connsiteX66" fmla="*/ 913693 w 1234105"/>
                <a:gd name="connsiteY66" fmla="*/ 741518 h 1234105"/>
                <a:gd name="connsiteX67" fmla="*/ 949602 w 1234105"/>
                <a:gd name="connsiteY67" fmla="*/ 741518 h 1234105"/>
                <a:gd name="connsiteX68" fmla="*/ 635718 w 1234105"/>
                <a:gd name="connsiteY68" fmla="*/ 971364 h 1234105"/>
                <a:gd name="connsiteX69" fmla="*/ 635718 w 1234105"/>
                <a:gd name="connsiteY69" fmla="*/ 941148 h 1234105"/>
                <a:gd name="connsiteX70" fmla="*/ 616969 w 1234105"/>
                <a:gd name="connsiteY70" fmla="*/ 922482 h 1234105"/>
                <a:gd name="connsiteX71" fmla="*/ 616969 w 1234105"/>
                <a:gd name="connsiteY71" fmla="*/ 635718 h 1234105"/>
                <a:gd name="connsiteX72" fmla="*/ 800110 w 1234105"/>
                <a:gd name="connsiteY72" fmla="*/ 635718 h 1234105"/>
                <a:gd name="connsiteX73" fmla="*/ 819026 w 1234105"/>
                <a:gd name="connsiteY73" fmla="*/ 654635 h 1234105"/>
                <a:gd name="connsiteX74" fmla="*/ 616969 w 1234105"/>
                <a:gd name="connsiteY74" fmla="*/ 822709 h 1234105"/>
                <a:gd name="connsiteX75" fmla="*/ 411229 w 1234105"/>
                <a:gd name="connsiteY75" fmla="*/ 616969 h 1234105"/>
                <a:gd name="connsiteX76" fmla="*/ 616969 w 1234105"/>
                <a:gd name="connsiteY76" fmla="*/ 411229 h 1234105"/>
                <a:gd name="connsiteX77" fmla="*/ 819026 w 1234105"/>
                <a:gd name="connsiteY77" fmla="*/ 579303 h 1234105"/>
                <a:gd name="connsiteX78" fmla="*/ 800110 w 1234105"/>
                <a:gd name="connsiteY78" fmla="*/ 598220 h 1234105"/>
                <a:gd name="connsiteX79" fmla="*/ 616969 w 1234105"/>
                <a:gd name="connsiteY79" fmla="*/ 598220 h 1234105"/>
                <a:gd name="connsiteX80" fmla="*/ 598304 w 1234105"/>
                <a:gd name="connsiteY80" fmla="*/ 616885 h 1234105"/>
                <a:gd name="connsiteX81" fmla="*/ 616969 w 1234105"/>
                <a:gd name="connsiteY81" fmla="*/ 635718 h 1234105"/>
                <a:gd name="connsiteX82" fmla="*/ 635718 w 1234105"/>
                <a:gd name="connsiteY82" fmla="*/ 1121108 h 1234105"/>
                <a:gd name="connsiteX83" fmla="*/ 635718 w 1234105"/>
                <a:gd name="connsiteY83" fmla="*/ 1008779 h 1234105"/>
                <a:gd name="connsiteX84" fmla="*/ 988858 w 1234105"/>
                <a:gd name="connsiteY84" fmla="*/ 741518 h 1234105"/>
                <a:gd name="connsiteX85" fmla="*/ 1105874 w 1234105"/>
                <a:gd name="connsiteY85" fmla="*/ 741518 h 1234105"/>
                <a:gd name="connsiteX86" fmla="*/ 635718 w 1234105"/>
                <a:gd name="connsiteY86" fmla="*/ 1121108 h 1234105"/>
                <a:gd name="connsiteX87" fmla="*/ 1163879 w 1234105"/>
                <a:gd name="connsiteY87" fmla="*/ 704103 h 1234105"/>
                <a:gd name="connsiteX88" fmla="*/ 921394 w 1234105"/>
                <a:gd name="connsiteY88" fmla="*/ 704103 h 1234105"/>
                <a:gd name="connsiteX89" fmla="*/ 853009 w 1234105"/>
                <a:gd name="connsiteY89" fmla="*/ 635718 h 1234105"/>
                <a:gd name="connsiteX90" fmla="*/ 1095411 w 1234105"/>
                <a:gd name="connsiteY90" fmla="*/ 635718 h 1234105"/>
                <a:gd name="connsiteX91" fmla="*/ 1163879 w 1234105"/>
                <a:gd name="connsiteY91" fmla="*/ 704103 h 1234105"/>
                <a:gd name="connsiteX92" fmla="*/ 1095495 w 1234105"/>
                <a:gd name="connsiteY92" fmla="*/ 598303 h 1234105"/>
                <a:gd name="connsiteX93" fmla="*/ 853093 w 1234105"/>
                <a:gd name="connsiteY93" fmla="*/ 598303 h 1234105"/>
                <a:gd name="connsiteX94" fmla="*/ 921478 w 1234105"/>
                <a:gd name="connsiteY94" fmla="*/ 529919 h 1234105"/>
                <a:gd name="connsiteX95" fmla="*/ 1163879 w 1234105"/>
                <a:gd name="connsiteY95" fmla="*/ 529919 h 1234105"/>
                <a:gd name="connsiteX96" fmla="*/ 1095495 w 1234105"/>
                <a:gd name="connsiteY96" fmla="*/ 598303 h 123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234105" h="1234105">
                  <a:moveTo>
                    <a:pt x="1215440" y="598303"/>
                  </a:moveTo>
                  <a:lnTo>
                    <a:pt x="1148394" y="598303"/>
                  </a:lnTo>
                  <a:lnTo>
                    <a:pt x="1222219" y="524478"/>
                  </a:lnTo>
                  <a:cubicBezTo>
                    <a:pt x="1227576" y="519121"/>
                    <a:pt x="1229167" y="511086"/>
                    <a:pt x="1226321" y="504138"/>
                  </a:cubicBezTo>
                  <a:cubicBezTo>
                    <a:pt x="1223391" y="497107"/>
                    <a:pt x="1216612" y="492588"/>
                    <a:pt x="1209078" y="492588"/>
                  </a:cubicBezTo>
                  <a:lnTo>
                    <a:pt x="1144544" y="492588"/>
                  </a:lnTo>
                  <a:cubicBezTo>
                    <a:pt x="1088798" y="255794"/>
                    <a:pt x="879040" y="84037"/>
                    <a:pt x="635718" y="75583"/>
                  </a:cubicBezTo>
                  <a:lnTo>
                    <a:pt x="635718" y="18665"/>
                  </a:lnTo>
                  <a:cubicBezTo>
                    <a:pt x="635718" y="8370"/>
                    <a:pt x="627348" y="0"/>
                    <a:pt x="617053" y="0"/>
                  </a:cubicBezTo>
                  <a:cubicBezTo>
                    <a:pt x="606758" y="0"/>
                    <a:pt x="598387" y="8370"/>
                    <a:pt x="598387" y="18665"/>
                  </a:cubicBezTo>
                  <a:lnTo>
                    <a:pt x="598387" y="75248"/>
                  </a:lnTo>
                  <a:cubicBezTo>
                    <a:pt x="314218" y="84958"/>
                    <a:pt x="84958" y="314218"/>
                    <a:pt x="75248" y="598387"/>
                  </a:cubicBezTo>
                  <a:lnTo>
                    <a:pt x="18666" y="598387"/>
                  </a:lnTo>
                  <a:cubicBezTo>
                    <a:pt x="8370" y="598387"/>
                    <a:pt x="0" y="606757"/>
                    <a:pt x="0" y="617053"/>
                  </a:cubicBezTo>
                  <a:cubicBezTo>
                    <a:pt x="0" y="627348"/>
                    <a:pt x="8370" y="635718"/>
                    <a:pt x="18666" y="635718"/>
                  </a:cubicBezTo>
                  <a:lnTo>
                    <a:pt x="75248" y="635718"/>
                  </a:lnTo>
                  <a:cubicBezTo>
                    <a:pt x="84958" y="919887"/>
                    <a:pt x="314218" y="1149148"/>
                    <a:pt x="598387" y="1158857"/>
                  </a:cubicBezTo>
                  <a:lnTo>
                    <a:pt x="598387" y="1215439"/>
                  </a:lnTo>
                  <a:cubicBezTo>
                    <a:pt x="598387" y="1225818"/>
                    <a:pt x="606758" y="1234106"/>
                    <a:pt x="617053" y="1234106"/>
                  </a:cubicBezTo>
                  <a:cubicBezTo>
                    <a:pt x="627348" y="1234106"/>
                    <a:pt x="635718" y="1225736"/>
                    <a:pt x="635718" y="1215439"/>
                  </a:cubicBezTo>
                  <a:lnTo>
                    <a:pt x="635718" y="1158522"/>
                  </a:lnTo>
                  <a:cubicBezTo>
                    <a:pt x="879040" y="1150068"/>
                    <a:pt x="1088798" y="978311"/>
                    <a:pt x="1144544" y="741518"/>
                  </a:cubicBezTo>
                  <a:lnTo>
                    <a:pt x="1209078" y="741518"/>
                  </a:lnTo>
                  <a:cubicBezTo>
                    <a:pt x="1216612" y="741518"/>
                    <a:pt x="1223475" y="736914"/>
                    <a:pt x="1226321" y="729967"/>
                  </a:cubicBezTo>
                  <a:cubicBezTo>
                    <a:pt x="1229167" y="723020"/>
                    <a:pt x="1227576" y="714901"/>
                    <a:pt x="1222219" y="709544"/>
                  </a:cubicBezTo>
                  <a:lnTo>
                    <a:pt x="1148394" y="635718"/>
                  </a:lnTo>
                  <a:lnTo>
                    <a:pt x="1215440" y="635718"/>
                  </a:lnTo>
                  <a:cubicBezTo>
                    <a:pt x="1225735" y="635718"/>
                    <a:pt x="1234105" y="627348"/>
                    <a:pt x="1234105" y="617053"/>
                  </a:cubicBezTo>
                  <a:cubicBezTo>
                    <a:pt x="1234105" y="606757"/>
                    <a:pt x="1225735" y="598303"/>
                    <a:pt x="1215440" y="598303"/>
                  </a:cubicBezTo>
                  <a:close/>
                  <a:moveTo>
                    <a:pt x="635718" y="112914"/>
                  </a:moveTo>
                  <a:cubicBezTo>
                    <a:pt x="858701" y="121284"/>
                    <a:pt x="1051049" y="276971"/>
                    <a:pt x="1105874" y="492504"/>
                  </a:cubicBezTo>
                  <a:lnTo>
                    <a:pt x="988858" y="492504"/>
                  </a:lnTo>
                  <a:cubicBezTo>
                    <a:pt x="938470" y="342677"/>
                    <a:pt x="800445" y="233027"/>
                    <a:pt x="635718" y="225243"/>
                  </a:cubicBezTo>
                  <a:lnTo>
                    <a:pt x="635718" y="112914"/>
                  </a:lnTo>
                  <a:close/>
                  <a:moveTo>
                    <a:pt x="598304" y="113082"/>
                  </a:moveTo>
                  <a:lnTo>
                    <a:pt x="598304" y="225326"/>
                  </a:lnTo>
                  <a:cubicBezTo>
                    <a:pt x="396665" y="234868"/>
                    <a:pt x="234785" y="396749"/>
                    <a:pt x="225243" y="598387"/>
                  </a:cubicBezTo>
                  <a:lnTo>
                    <a:pt x="112998" y="598387"/>
                  </a:lnTo>
                  <a:cubicBezTo>
                    <a:pt x="122708" y="334893"/>
                    <a:pt x="334893" y="122791"/>
                    <a:pt x="598304" y="113082"/>
                  </a:cubicBezTo>
                  <a:close/>
                  <a:moveTo>
                    <a:pt x="598304" y="1121024"/>
                  </a:moveTo>
                  <a:cubicBezTo>
                    <a:pt x="334809" y="1111314"/>
                    <a:pt x="122708" y="899213"/>
                    <a:pt x="112998" y="635718"/>
                  </a:cubicBezTo>
                  <a:lnTo>
                    <a:pt x="225243" y="635718"/>
                  </a:lnTo>
                  <a:cubicBezTo>
                    <a:pt x="234785" y="837273"/>
                    <a:pt x="396665" y="999237"/>
                    <a:pt x="598304" y="1008779"/>
                  </a:cubicBezTo>
                  <a:lnTo>
                    <a:pt x="598304" y="1121024"/>
                  </a:lnTo>
                  <a:close/>
                  <a:moveTo>
                    <a:pt x="616969" y="922482"/>
                  </a:moveTo>
                  <a:cubicBezTo>
                    <a:pt x="606674" y="922482"/>
                    <a:pt x="598304" y="930852"/>
                    <a:pt x="598304" y="941148"/>
                  </a:cubicBezTo>
                  <a:lnTo>
                    <a:pt x="598304" y="971364"/>
                  </a:lnTo>
                  <a:cubicBezTo>
                    <a:pt x="417340" y="961906"/>
                    <a:pt x="272116" y="816683"/>
                    <a:pt x="262658" y="635718"/>
                  </a:cubicBezTo>
                  <a:lnTo>
                    <a:pt x="292874" y="635718"/>
                  </a:lnTo>
                  <a:cubicBezTo>
                    <a:pt x="303170" y="635718"/>
                    <a:pt x="311624" y="627348"/>
                    <a:pt x="311624" y="617053"/>
                  </a:cubicBezTo>
                  <a:cubicBezTo>
                    <a:pt x="311624" y="606757"/>
                    <a:pt x="303253" y="598387"/>
                    <a:pt x="292874" y="598387"/>
                  </a:cubicBezTo>
                  <a:lnTo>
                    <a:pt x="262658" y="598387"/>
                  </a:lnTo>
                  <a:cubicBezTo>
                    <a:pt x="272116" y="417423"/>
                    <a:pt x="417340" y="272200"/>
                    <a:pt x="598304" y="262741"/>
                  </a:cubicBezTo>
                  <a:lnTo>
                    <a:pt x="598304" y="292958"/>
                  </a:lnTo>
                  <a:cubicBezTo>
                    <a:pt x="598304" y="303253"/>
                    <a:pt x="606674" y="311707"/>
                    <a:pt x="616969" y="311707"/>
                  </a:cubicBezTo>
                  <a:cubicBezTo>
                    <a:pt x="627264" y="311707"/>
                    <a:pt x="635635" y="303337"/>
                    <a:pt x="635635" y="292958"/>
                  </a:cubicBezTo>
                  <a:lnTo>
                    <a:pt x="635635" y="262741"/>
                  </a:lnTo>
                  <a:cubicBezTo>
                    <a:pt x="779519" y="270275"/>
                    <a:pt x="900636" y="363770"/>
                    <a:pt x="949183" y="492671"/>
                  </a:cubicBezTo>
                  <a:lnTo>
                    <a:pt x="913693" y="492671"/>
                  </a:lnTo>
                  <a:cubicBezTo>
                    <a:pt x="908755" y="492671"/>
                    <a:pt x="903984" y="494680"/>
                    <a:pt x="900468" y="498112"/>
                  </a:cubicBezTo>
                  <a:lnTo>
                    <a:pt x="850079" y="548501"/>
                  </a:lnTo>
                  <a:cubicBezTo>
                    <a:pt x="820366" y="447807"/>
                    <a:pt x="727205" y="373981"/>
                    <a:pt x="617053" y="373981"/>
                  </a:cubicBezTo>
                  <a:cubicBezTo>
                    <a:pt x="483046" y="373981"/>
                    <a:pt x="373981" y="483046"/>
                    <a:pt x="373981" y="617053"/>
                  </a:cubicBezTo>
                  <a:cubicBezTo>
                    <a:pt x="373981" y="751060"/>
                    <a:pt x="483046" y="860208"/>
                    <a:pt x="617053" y="860208"/>
                  </a:cubicBezTo>
                  <a:cubicBezTo>
                    <a:pt x="727289" y="860208"/>
                    <a:pt x="820449" y="786382"/>
                    <a:pt x="850079" y="685689"/>
                  </a:cubicBezTo>
                  <a:lnTo>
                    <a:pt x="900468" y="736078"/>
                  </a:lnTo>
                  <a:cubicBezTo>
                    <a:pt x="903984" y="739593"/>
                    <a:pt x="908755" y="741518"/>
                    <a:pt x="913693" y="741518"/>
                  </a:cubicBezTo>
                  <a:lnTo>
                    <a:pt x="949602" y="741518"/>
                  </a:lnTo>
                  <a:cubicBezTo>
                    <a:pt x="901054" y="870419"/>
                    <a:pt x="779603" y="963831"/>
                    <a:pt x="635718" y="971364"/>
                  </a:cubicBezTo>
                  <a:lnTo>
                    <a:pt x="635718" y="941148"/>
                  </a:lnTo>
                  <a:cubicBezTo>
                    <a:pt x="635718" y="930852"/>
                    <a:pt x="627348" y="922482"/>
                    <a:pt x="616969" y="922482"/>
                  </a:cubicBezTo>
                  <a:close/>
                  <a:moveTo>
                    <a:pt x="616969" y="635718"/>
                  </a:moveTo>
                  <a:lnTo>
                    <a:pt x="800110" y="635718"/>
                  </a:lnTo>
                  <a:lnTo>
                    <a:pt x="819026" y="654635"/>
                  </a:lnTo>
                  <a:cubicBezTo>
                    <a:pt x="801281" y="750139"/>
                    <a:pt x="717496" y="822709"/>
                    <a:pt x="616969" y="822709"/>
                  </a:cubicBezTo>
                  <a:cubicBezTo>
                    <a:pt x="503552" y="822709"/>
                    <a:pt x="411229" y="730385"/>
                    <a:pt x="411229" y="616969"/>
                  </a:cubicBezTo>
                  <a:cubicBezTo>
                    <a:pt x="411229" y="503553"/>
                    <a:pt x="503552" y="411229"/>
                    <a:pt x="616969" y="411229"/>
                  </a:cubicBezTo>
                  <a:cubicBezTo>
                    <a:pt x="717496" y="411229"/>
                    <a:pt x="801281" y="483799"/>
                    <a:pt x="819026" y="579303"/>
                  </a:cubicBezTo>
                  <a:lnTo>
                    <a:pt x="800110" y="598220"/>
                  </a:lnTo>
                  <a:lnTo>
                    <a:pt x="616969" y="598220"/>
                  </a:lnTo>
                  <a:cubicBezTo>
                    <a:pt x="606674" y="598220"/>
                    <a:pt x="598304" y="606590"/>
                    <a:pt x="598304" y="616885"/>
                  </a:cubicBezTo>
                  <a:cubicBezTo>
                    <a:pt x="598304" y="627181"/>
                    <a:pt x="606674" y="635718"/>
                    <a:pt x="616969" y="635718"/>
                  </a:cubicBezTo>
                  <a:close/>
                  <a:moveTo>
                    <a:pt x="635718" y="1121108"/>
                  </a:moveTo>
                  <a:lnTo>
                    <a:pt x="635718" y="1008779"/>
                  </a:lnTo>
                  <a:cubicBezTo>
                    <a:pt x="800445" y="1000911"/>
                    <a:pt x="938470" y="891261"/>
                    <a:pt x="988858" y="741518"/>
                  </a:cubicBezTo>
                  <a:lnTo>
                    <a:pt x="1105874" y="741518"/>
                  </a:lnTo>
                  <a:cubicBezTo>
                    <a:pt x="1051049" y="957134"/>
                    <a:pt x="858785" y="1112820"/>
                    <a:pt x="635718" y="1121108"/>
                  </a:cubicBezTo>
                  <a:close/>
                  <a:moveTo>
                    <a:pt x="1163879" y="704103"/>
                  </a:moveTo>
                  <a:lnTo>
                    <a:pt x="921394" y="704103"/>
                  </a:lnTo>
                  <a:lnTo>
                    <a:pt x="853009" y="635718"/>
                  </a:lnTo>
                  <a:lnTo>
                    <a:pt x="1095411" y="635718"/>
                  </a:lnTo>
                  <a:lnTo>
                    <a:pt x="1163879" y="704103"/>
                  </a:lnTo>
                  <a:close/>
                  <a:moveTo>
                    <a:pt x="1095495" y="598303"/>
                  </a:moveTo>
                  <a:lnTo>
                    <a:pt x="853093" y="598303"/>
                  </a:lnTo>
                  <a:lnTo>
                    <a:pt x="921478" y="529919"/>
                  </a:lnTo>
                  <a:lnTo>
                    <a:pt x="1163879" y="529919"/>
                  </a:lnTo>
                  <a:lnTo>
                    <a:pt x="1095495" y="598303"/>
                  </a:lnTo>
                  <a:close/>
                </a:path>
              </a:pathLst>
            </a:custGeom>
            <a:grpFill/>
            <a:ln w="8365" cap="flat">
              <a:noFill/>
              <a:prstDash val="solid"/>
              <a:miter/>
            </a:ln>
          </p:spPr>
          <p:txBody>
            <a:bodyPr rtlCol="0" anchor="ctr"/>
            <a:lstStyle/>
            <a:p>
              <a:endParaRPr lang="en-US" sz="1200"/>
            </a:p>
          </p:txBody>
        </p:sp>
      </p:grpSp>
    </p:spTree>
    <p:extLst>
      <p:ext uri="{BB962C8B-B14F-4D97-AF65-F5344CB8AC3E}">
        <p14:creationId xmlns:p14="http://schemas.microsoft.com/office/powerpoint/2010/main" val="406391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4"/>
                                        </p:tgtEl>
                                        <p:attrNameLst>
                                          <p:attrName>style.visibility</p:attrName>
                                        </p:attrNameLst>
                                      </p:cBhvr>
                                      <p:to>
                                        <p:strVal val="visible"/>
                                      </p:to>
                                    </p:set>
                                    <p:anim to="" calcmode="lin" valueType="num">
                                      <p:cBhvr>
                                        <p:cTn id="7" dur="750" fill="hold">
                                          <p:stCondLst>
                                            <p:cond delay="0"/>
                                          </p:stCondLst>
                                        </p:cTn>
                                        <p:tgtEl>
                                          <p:spTgt spid="14"/>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4"/>
                                        </p:tgtEl>
                                      </p:cBhvr>
                                    </p:animEffect>
                                  </p:childTnLst>
                                </p:cTn>
                              </p:par>
                            </p:childTnLst>
                          </p:cTn>
                        </p:par>
                        <p:par>
                          <p:cTn id="9" fill="hold">
                            <p:stCondLst>
                              <p:cond delay="1313"/>
                            </p:stCondLst>
                            <p:childTnLst>
                              <p:par>
                                <p:cTn id="10" presetID="2" presetClass="entr" presetSubtype="8"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0-#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313"/>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813"/>
                            </p:stCondLst>
                            <p:childTnLst>
                              <p:par>
                                <p:cTn id="19" presetID="0" presetClass="entr" presetSubtype="0" fill="hold" nodeType="afterEffect">
                                  <p:stCondLst>
                                    <p:cond delay="0"/>
                                  </p:stCondLst>
                                  <p:childTnLst>
                                    <p:set>
                                      <p:cBhvr>
                                        <p:cTn id="20" dur="700" fill="hold">
                                          <p:stCondLst>
                                            <p:cond delay="0"/>
                                          </p:stCondLst>
                                        </p:cTn>
                                        <p:tgtEl>
                                          <p:spTgt spid="19"/>
                                        </p:tgtEl>
                                        <p:attrNameLst>
                                          <p:attrName>style.visibility</p:attrName>
                                        </p:attrNameLst>
                                      </p:cBhvr>
                                      <p:to>
                                        <p:strVal val="visible"/>
                                      </p:to>
                                    </p:set>
                                    <p:anim to="" calcmode="lin" valueType="num">
                                      <p:cBhvr>
                                        <p:cTn id="21" dur="700" fill="hold">
                                          <p:stCondLst>
                                            <p:cond delay="0"/>
                                          </p:stCondLst>
                                        </p:cTn>
                                        <p:tgtEl>
                                          <p:spTgt spid="19"/>
                                        </p:tgtEl>
                                        <p:attrNameLst>
                                          <p:attrName>ppt_h</p:attrName>
                                        </p:attrNameLst>
                                      </p:cBhvr>
                                      <p:tavLst>
                                        <p:tav tm="0" fmla="#ppt_h-#ppt_h*((1.5-1.5*$)^3-(1.5-1.5*$)^2)">
                                          <p:val>
                                            <p:strVal val="0"/>
                                          </p:val>
                                        </p:tav>
                                        <p:tav tm="100000">
                                          <p:val>
                                            <p:strVal val="1"/>
                                          </p:val>
                                        </p:tav>
                                      </p:tavLst>
                                    </p:anim>
                                    <p:anim to="" calcmode="lin" valueType="num">
                                      <p:cBhvr>
                                        <p:cTn id="22" dur="700" fill="hold">
                                          <p:stCondLst>
                                            <p:cond delay="0"/>
                                          </p:stCondLst>
                                        </p:cTn>
                                        <p:tgtEl>
                                          <p:spTgt spid="19"/>
                                        </p:tgtEl>
                                        <p:attrNameLst>
                                          <p:attrName>ppt_w</p:attrName>
                                        </p:attrNameLst>
                                      </p:cBhvr>
                                      <p:tavLst>
                                        <p:tav tm="0" fmla="#ppt_w-#ppt_w*((1.5-1.5*$)^3-(1.5-1.5*$)^2)">
                                          <p:val>
                                            <p:strVal val="0"/>
                                          </p:val>
                                        </p:tav>
                                        <p:tav tm="100000">
                                          <p:val>
                                            <p:strVal val="1"/>
                                          </p:val>
                                        </p:tav>
                                      </p:tavLst>
                                    </p:anim>
                                  </p:childTnLst>
                                </p:cTn>
                              </p:par>
                              <p:par>
                                <p:cTn id="23" presetID="0" presetClass="entr" presetSubtype="0" fill="hold" grpId="0" nodeType="withEffect">
                                  <p:stCondLst>
                                    <p:cond delay="0"/>
                                  </p:stCondLst>
                                  <p:childTnLst>
                                    <p:set>
                                      <p:cBhvr>
                                        <p:cTn id="24" dur="700" fill="hold">
                                          <p:stCondLst>
                                            <p:cond delay="0"/>
                                          </p:stCondLst>
                                        </p:cTn>
                                        <p:tgtEl>
                                          <p:spTgt spid="6"/>
                                        </p:tgtEl>
                                        <p:attrNameLst>
                                          <p:attrName>style.visibility</p:attrName>
                                        </p:attrNameLst>
                                      </p:cBhvr>
                                      <p:to>
                                        <p:strVal val="visible"/>
                                      </p:to>
                                    </p:set>
                                    <p:anim to="" calcmode="lin" valueType="num">
                                      <p:cBhvr>
                                        <p:cTn id="25" dur="700" fill="hold">
                                          <p:stCondLst>
                                            <p:cond delay="0"/>
                                          </p:stCondLst>
                                        </p:cTn>
                                        <p:tgtEl>
                                          <p:spTgt spid="6"/>
                                        </p:tgtEl>
                                        <p:attrNameLst>
                                          <p:attrName>ppt_h</p:attrName>
                                        </p:attrNameLst>
                                      </p:cBhvr>
                                      <p:tavLst>
                                        <p:tav tm="0" fmla="#ppt_h-#ppt_h*((1.5-1.5*$)^3-(1.5-1.5*$)^2)">
                                          <p:val>
                                            <p:strVal val="0"/>
                                          </p:val>
                                        </p:tav>
                                        <p:tav tm="100000">
                                          <p:val>
                                            <p:strVal val="1"/>
                                          </p:val>
                                        </p:tav>
                                      </p:tavLst>
                                    </p:anim>
                                    <p:anim to="" calcmode="lin" valueType="num">
                                      <p:cBhvr>
                                        <p:cTn id="26" dur="700" fill="hold">
                                          <p:stCondLst>
                                            <p:cond delay="0"/>
                                          </p:stCondLst>
                                        </p:cTn>
                                        <p:tgtEl>
                                          <p:spTgt spid="6"/>
                                        </p:tgtEl>
                                        <p:attrNameLst>
                                          <p:attrName>ppt_w</p:attrName>
                                        </p:attrNameLst>
                                      </p:cBhvr>
                                      <p:tavLst>
                                        <p:tav tm="0" fmla="#ppt_w-#ppt_w*((1.5-1.5*$)^3-(1.5-1.5*$)^2)">
                                          <p:val>
                                            <p:strVal val="0"/>
                                          </p:val>
                                        </p:tav>
                                        <p:tav tm="100000">
                                          <p:val>
                                            <p:strVal val="1"/>
                                          </p:val>
                                        </p:tav>
                                      </p:tavLst>
                                    </p:anim>
                                  </p:childTnLst>
                                </p:cTn>
                              </p:par>
                              <p:par>
                                <p:cTn id="27" presetID="0" presetClass="entr" presetSubtype="0" fill="hold" nodeType="withEffect">
                                  <p:stCondLst>
                                    <p:cond delay="0"/>
                                  </p:stCondLst>
                                  <p:childTnLst>
                                    <p:set>
                                      <p:cBhvr>
                                        <p:cTn id="28" dur="700" fill="hold">
                                          <p:stCondLst>
                                            <p:cond delay="0"/>
                                          </p:stCondLst>
                                        </p:cTn>
                                        <p:tgtEl>
                                          <p:spTgt spid="27"/>
                                        </p:tgtEl>
                                        <p:attrNameLst>
                                          <p:attrName>style.visibility</p:attrName>
                                        </p:attrNameLst>
                                      </p:cBhvr>
                                      <p:to>
                                        <p:strVal val="visible"/>
                                      </p:to>
                                    </p:set>
                                    <p:anim to="" calcmode="lin" valueType="num">
                                      <p:cBhvr>
                                        <p:cTn id="29" dur="700" fill="hold">
                                          <p:stCondLst>
                                            <p:cond delay="0"/>
                                          </p:stCondLst>
                                        </p:cTn>
                                        <p:tgtEl>
                                          <p:spTgt spid="27"/>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27"/>
                                        </p:tgtEl>
                                        <p:attrNameLst>
                                          <p:attrName>ppt_w</p:attrName>
                                        </p:attrNameLst>
                                      </p:cBhvr>
                                      <p:tavLst>
                                        <p:tav tm="0" fmla="#ppt_w-#ppt_w*((1.5-1.5*$)^3-(1.5-1.5*$)^2)">
                                          <p:val>
                                            <p:strVal val="0"/>
                                          </p:val>
                                        </p:tav>
                                        <p:tav tm="100000">
                                          <p:val>
                                            <p:strVal val="1"/>
                                          </p:val>
                                        </p:tav>
                                      </p:tavLst>
                                    </p:anim>
                                  </p:childTnLst>
                                </p:cTn>
                              </p:par>
                              <p:par>
                                <p:cTn id="31" presetID="0" presetClass="entr" presetSubtype="0" fill="hold" grpId="0" nodeType="withEffect">
                                  <p:stCondLst>
                                    <p:cond delay="0"/>
                                  </p:stCondLst>
                                  <p:childTnLst>
                                    <p:set>
                                      <p:cBhvr>
                                        <p:cTn id="32" dur="700" fill="hold">
                                          <p:stCondLst>
                                            <p:cond delay="0"/>
                                          </p:stCondLst>
                                        </p:cTn>
                                        <p:tgtEl>
                                          <p:spTgt spid="12"/>
                                        </p:tgtEl>
                                        <p:attrNameLst>
                                          <p:attrName>style.visibility</p:attrName>
                                        </p:attrNameLst>
                                      </p:cBhvr>
                                      <p:to>
                                        <p:strVal val="visible"/>
                                      </p:to>
                                    </p:set>
                                    <p:anim to="" calcmode="lin" valueType="num">
                                      <p:cBhvr>
                                        <p:cTn id="33" dur="700" fill="hold">
                                          <p:stCondLst>
                                            <p:cond delay="0"/>
                                          </p:stCondLst>
                                        </p:cTn>
                                        <p:tgtEl>
                                          <p:spTgt spid="12"/>
                                        </p:tgtEl>
                                        <p:attrNameLst>
                                          <p:attrName>ppt_h</p:attrName>
                                        </p:attrNameLst>
                                      </p:cBhvr>
                                      <p:tavLst>
                                        <p:tav tm="0" fmla="#ppt_h-#ppt_h*((1.5-1.5*$)^3-(1.5-1.5*$)^2)">
                                          <p:val>
                                            <p:strVal val="0"/>
                                          </p:val>
                                        </p:tav>
                                        <p:tav tm="100000">
                                          <p:val>
                                            <p:strVal val="1"/>
                                          </p:val>
                                        </p:tav>
                                      </p:tavLst>
                                    </p:anim>
                                    <p:anim to="" calcmode="lin" valueType="num">
                                      <p:cBhvr>
                                        <p:cTn id="34" dur="700" fill="hold">
                                          <p:stCondLst>
                                            <p:cond delay="0"/>
                                          </p:stCondLst>
                                        </p:cTn>
                                        <p:tgtEl>
                                          <p:spTgt spid="12"/>
                                        </p:tgtEl>
                                        <p:attrNameLst>
                                          <p:attrName>ppt_w</p:attrName>
                                        </p:attrNameLst>
                                      </p:cBhvr>
                                      <p:tavLst>
                                        <p:tav tm="0" fmla="#ppt_w-#ppt_w*((1.5-1.5*$)^3-(1.5-1.5*$)^2)">
                                          <p:val>
                                            <p:strVal val="0"/>
                                          </p:val>
                                        </p:tav>
                                        <p:tav tm="100000">
                                          <p:val>
                                            <p:strVal val="1"/>
                                          </p:val>
                                        </p:tav>
                                      </p:tavLst>
                                    </p:anim>
                                  </p:childTnLst>
                                </p:cTn>
                              </p:par>
                              <p:par>
                                <p:cTn id="35" presetID="0" presetClass="entr" presetSubtype="0" fill="hold" nodeType="withEffect">
                                  <p:stCondLst>
                                    <p:cond delay="0"/>
                                  </p:stCondLst>
                                  <p:childTnLst>
                                    <p:set>
                                      <p:cBhvr>
                                        <p:cTn id="36" dur="700" fill="hold">
                                          <p:stCondLst>
                                            <p:cond delay="0"/>
                                          </p:stCondLst>
                                        </p:cTn>
                                        <p:tgtEl>
                                          <p:spTgt spid="32"/>
                                        </p:tgtEl>
                                        <p:attrNameLst>
                                          <p:attrName>style.visibility</p:attrName>
                                        </p:attrNameLst>
                                      </p:cBhvr>
                                      <p:to>
                                        <p:strVal val="visible"/>
                                      </p:to>
                                    </p:set>
                                    <p:anim to="" calcmode="lin" valueType="num">
                                      <p:cBhvr>
                                        <p:cTn id="37" dur="700" fill="hold">
                                          <p:stCondLst>
                                            <p:cond delay="0"/>
                                          </p:stCondLst>
                                        </p:cTn>
                                        <p:tgtEl>
                                          <p:spTgt spid="32"/>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32"/>
                                        </p:tgtEl>
                                        <p:attrNameLst>
                                          <p:attrName>ppt_w</p:attrName>
                                        </p:attrNameLst>
                                      </p:cBhvr>
                                      <p:tavLst>
                                        <p:tav tm="0" fmla="#ppt_w-#ppt_w*((1.5-1.5*$)^3-(1.5-1.5*$)^2)">
                                          <p:val>
                                            <p:strVal val="0"/>
                                          </p:val>
                                        </p:tav>
                                        <p:tav tm="100000">
                                          <p:val>
                                            <p:strVal val="1"/>
                                          </p:val>
                                        </p:tav>
                                      </p:tavLst>
                                    </p:anim>
                                  </p:childTnLst>
                                </p:cTn>
                              </p:par>
                              <p:par>
                                <p:cTn id="39" presetID="0" presetClass="entr" presetSubtype="0" fill="hold" grpId="0" nodeType="withEffect">
                                  <p:stCondLst>
                                    <p:cond delay="0"/>
                                  </p:stCondLst>
                                  <p:childTnLst>
                                    <p:set>
                                      <p:cBhvr>
                                        <p:cTn id="40" dur="700" fill="hold">
                                          <p:stCondLst>
                                            <p:cond delay="0"/>
                                          </p:stCondLst>
                                        </p:cTn>
                                        <p:tgtEl>
                                          <p:spTgt spid="10"/>
                                        </p:tgtEl>
                                        <p:attrNameLst>
                                          <p:attrName>style.visibility</p:attrName>
                                        </p:attrNameLst>
                                      </p:cBhvr>
                                      <p:to>
                                        <p:strVal val="visible"/>
                                      </p:to>
                                    </p:set>
                                    <p:anim to="" calcmode="lin" valueType="num">
                                      <p:cBhvr>
                                        <p:cTn id="41"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42"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43" presetID="0" presetClass="entr" presetSubtype="0" fill="hold" nodeType="withEffect">
                                  <p:stCondLst>
                                    <p:cond delay="0"/>
                                  </p:stCondLst>
                                  <p:childTnLst>
                                    <p:set>
                                      <p:cBhvr>
                                        <p:cTn id="44" dur="700" fill="hold">
                                          <p:stCondLst>
                                            <p:cond delay="0"/>
                                          </p:stCondLst>
                                        </p:cTn>
                                        <p:tgtEl>
                                          <p:spTgt spid="39"/>
                                        </p:tgtEl>
                                        <p:attrNameLst>
                                          <p:attrName>style.visibility</p:attrName>
                                        </p:attrNameLst>
                                      </p:cBhvr>
                                      <p:to>
                                        <p:strVal val="visible"/>
                                      </p:to>
                                    </p:set>
                                    <p:anim to="" calcmode="lin" valueType="num">
                                      <p:cBhvr>
                                        <p:cTn id="45" dur="700" fill="hold">
                                          <p:stCondLst>
                                            <p:cond delay="0"/>
                                          </p:stCondLst>
                                        </p:cTn>
                                        <p:tgtEl>
                                          <p:spTgt spid="39"/>
                                        </p:tgtEl>
                                        <p:attrNameLst>
                                          <p:attrName>ppt_h</p:attrName>
                                        </p:attrNameLst>
                                      </p:cBhvr>
                                      <p:tavLst>
                                        <p:tav tm="0" fmla="#ppt_h-#ppt_h*((1.5-1.5*$)^3-(1.5-1.5*$)^2)">
                                          <p:val>
                                            <p:strVal val="0"/>
                                          </p:val>
                                        </p:tav>
                                        <p:tav tm="100000">
                                          <p:val>
                                            <p:strVal val="1"/>
                                          </p:val>
                                        </p:tav>
                                      </p:tavLst>
                                    </p:anim>
                                    <p:anim to="" calcmode="lin" valueType="num">
                                      <p:cBhvr>
                                        <p:cTn id="46" dur="700" fill="hold">
                                          <p:stCondLst>
                                            <p:cond delay="0"/>
                                          </p:stCondLst>
                                        </p:cTn>
                                        <p:tgtEl>
                                          <p:spTgt spid="39"/>
                                        </p:tgtEl>
                                        <p:attrNameLst>
                                          <p:attrName>ppt_w</p:attrName>
                                        </p:attrNameLst>
                                      </p:cBhvr>
                                      <p:tavLst>
                                        <p:tav tm="0" fmla="#ppt_w-#ppt_w*((1.5-1.5*$)^3-(1.5-1.5*$)^2)">
                                          <p:val>
                                            <p:strVal val="0"/>
                                          </p:val>
                                        </p:tav>
                                        <p:tav tm="100000">
                                          <p:val>
                                            <p:strVal val="1"/>
                                          </p:val>
                                        </p:tav>
                                      </p:tavLst>
                                    </p:anim>
                                  </p:childTnLst>
                                </p:cTn>
                              </p:par>
                              <p:par>
                                <p:cTn id="47" presetID="0" presetClass="entr" presetSubtype="0" fill="hold" grpId="0" nodeType="withEffect">
                                  <p:stCondLst>
                                    <p:cond delay="0"/>
                                  </p:stCondLst>
                                  <p:childTnLst>
                                    <p:set>
                                      <p:cBhvr>
                                        <p:cTn id="48" dur="700" fill="hold">
                                          <p:stCondLst>
                                            <p:cond delay="0"/>
                                          </p:stCondLst>
                                        </p:cTn>
                                        <p:tgtEl>
                                          <p:spTgt spid="8"/>
                                        </p:tgtEl>
                                        <p:attrNameLst>
                                          <p:attrName>style.visibility</p:attrName>
                                        </p:attrNameLst>
                                      </p:cBhvr>
                                      <p:to>
                                        <p:strVal val="visible"/>
                                      </p:to>
                                    </p:set>
                                    <p:anim to="" calcmode="lin" valueType="num">
                                      <p:cBhvr>
                                        <p:cTn id="49" dur="700" fill="hold">
                                          <p:stCondLst>
                                            <p:cond delay="0"/>
                                          </p:stCondLst>
                                        </p:cTn>
                                        <p:tgtEl>
                                          <p:spTgt spid="8"/>
                                        </p:tgtEl>
                                        <p:attrNameLst>
                                          <p:attrName>ppt_h</p:attrName>
                                        </p:attrNameLst>
                                      </p:cBhvr>
                                      <p:tavLst>
                                        <p:tav tm="0" fmla="#ppt_h-#ppt_h*((1.5-1.5*$)^3-(1.5-1.5*$)^2)">
                                          <p:val>
                                            <p:strVal val="0"/>
                                          </p:val>
                                        </p:tav>
                                        <p:tav tm="100000">
                                          <p:val>
                                            <p:strVal val="1"/>
                                          </p:val>
                                        </p:tav>
                                      </p:tavLst>
                                    </p:anim>
                                    <p:anim to="" calcmode="lin" valueType="num">
                                      <p:cBhvr>
                                        <p:cTn id="50" dur="700" fill="hold">
                                          <p:stCondLst>
                                            <p:cond delay="0"/>
                                          </p:stCondLst>
                                        </p:cTn>
                                        <p:tgtEl>
                                          <p:spTgt spid="8"/>
                                        </p:tgtEl>
                                        <p:attrNameLst>
                                          <p:attrName>ppt_w</p:attrName>
                                        </p:attrNameLst>
                                      </p:cBhvr>
                                      <p:tavLst>
                                        <p:tav tm="0" fmla="#ppt_w-#ppt_w*((1.5-1.5*$)^3-(1.5-1.5*$)^2)">
                                          <p:val>
                                            <p:strVal val="0"/>
                                          </p:val>
                                        </p:tav>
                                        <p:tav tm="100000">
                                          <p:val>
                                            <p:strVal val="1"/>
                                          </p:val>
                                        </p:tav>
                                      </p:tavLst>
                                    </p:anim>
                                  </p:childTnLst>
                                </p:cTn>
                              </p:par>
                            </p:childTnLst>
                          </p:cTn>
                        </p:par>
                        <p:par>
                          <p:cTn id="51" fill="hold">
                            <p:stCondLst>
                              <p:cond delay="3513"/>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22" grpId="0"/>
      <p:bldP spid="6" grpId="0"/>
      <p:bldP spid="8"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3001E30-A3A8-4E76-A611-CAD5B7128298}"/>
              </a:ext>
            </a:extLst>
          </p:cNvPr>
          <p:cNvSpPr>
            <a:spLocks noGrp="1"/>
          </p:cNvSpPr>
          <p:nvPr>
            <p:ph type="pic" sz="quarter" idx="10"/>
          </p:nvPr>
        </p:nvSpPr>
        <p:spPr/>
      </p:sp>
      <p:sp>
        <p:nvSpPr>
          <p:cNvPr id="29" name="Rectangle 28">
            <a:extLst>
              <a:ext uri="{FF2B5EF4-FFF2-40B4-BE49-F238E27FC236}">
                <a16:creationId xmlns:a16="http://schemas.microsoft.com/office/drawing/2014/main" id="{55A43583-E9C8-4981-A8AE-4FDFFFA58300}"/>
              </a:ext>
            </a:extLst>
          </p:cNvPr>
          <p:cNvSpPr/>
          <p:nvPr/>
        </p:nvSpPr>
        <p:spPr>
          <a:xfrm>
            <a:off x="-1" y="0"/>
            <a:ext cx="18287999"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
            <a:extLst>
              <a:ext uri="{FF2B5EF4-FFF2-40B4-BE49-F238E27FC236}">
                <a16:creationId xmlns:a16="http://schemas.microsoft.com/office/drawing/2014/main" id="{FF2A14E1-D160-4D4F-A809-B179EB50910D}"/>
              </a:ext>
            </a:extLst>
          </p:cNvPr>
          <p:cNvCxnSpPr>
            <a:cxnSpLocks/>
          </p:cNvCxnSpPr>
          <p:nvPr/>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Oval 7">
            <a:extLst>
              <a:ext uri="{FF2B5EF4-FFF2-40B4-BE49-F238E27FC236}">
                <a16:creationId xmlns:a16="http://schemas.microsoft.com/office/drawing/2014/main" id="{496A7BA9-B7E8-43A9-B126-992B533C70BA}"/>
              </a:ext>
            </a:extLst>
          </p:cNvPr>
          <p:cNvSpPr/>
          <p:nvPr/>
        </p:nvSpPr>
        <p:spPr>
          <a:xfrm>
            <a:off x="2483570" y="2735010"/>
            <a:ext cx="2376000" cy="23773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14" name="Oval 12">
            <a:extLst>
              <a:ext uri="{FF2B5EF4-FFF2-40B4-BE49-F238E27FC236}">
                <a16:creationId xmlns:a16="http://schemas.microsoft.com/office/drawing/2014/main" id="{BE8801B8-CEEC-41EC-9EB8-E28063998683}"/>
              </a:ext>
            </a:extLst>
          </p:cNvPr>
          <p:cNvSpPr/>
          <p:nvPr/>
        </p:nvSpPr>
        <p:spPr>
          <a:xfrm>
            <a:off x="7956000" y="2735010"/>
            <a:ext cx="2376000" cy="23773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17" name="Oval 13">
            <a:extLst>
              <a:ext uri="{FF2B5EF4-FFF2-40B4-BE49-F238E27FC236}">
                <a16:creationId xmlns:a16="http://schemas.microsoft.com/office/drawing/2014/main" id="{741DD58C-BCC7-4EB7-A60C-5E72B10D1DC6}"/>
              </a:ext>
            </a:extLst>
          </p:cNvPr>
          <p:cNvSpPr/>
          <p:nvPr/>
        </p:nvSpPr>
        <p:spPr>
          <a:xfrm>
            <a:off x="13428430" y="2735010"/>
            <a:ext cx="2376000" cy="23773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50"/>
          </a:p>
        </p:txBody>
      </p:sp>
      <p:sp>
        <p:nvSpPr>
          <p:cNvPr id="26" name="Rectangle 25"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B814E65E-0810-4D6D-A6F8-1ACA18BAA531}"/>
              </a:ext>
            </a:extLst>
          </p:cNvPr>
          <p:cNvSpPr/>
          <p:nvPr/>
        </p:nvSpPr>
        <p:spPr>
          <a:xfrm>
            <a:off x="6713220" y="6102234"/>
            <a:ext cx="4861560" cy="1449756"/>
          </a:xfrm>
          <a:prstGeom prst="rect">
            <a:avLst/>
          </a:prstGeom>
        </p:spPr>
        <p:txBody>
          <a:bodyPr wrap="square">
            <a:spAutoFit/>
          </a:bodyPr>
          <a:lstStyle/>
          <a:p>
            <a:pPr algn="ctr"/>
            <a:r>
              <a:rPr lang="en-US" altLang="zh-CN" sz="2000">
                <a:solidFill>
                  <a:schemeClr val="bg1"/>
                </a:solidFill>
                <a:latin typeface="+mj-lt"/>
                <a:ea typeface="Lato Light" panose="020F0502020204030203" pitchFamily="34" charset="0"/>
                <a:cs typeface="Lato Light" panose="020F0502020204030203" pitchFamily="34" charset="0"/>
              </a:rPr>
              <a:t>Useful</a:t>
            </a:r>
            <a:endParaRPr lang="es-ES" altLang="zh-CN" sz="2000">
              <a:solidFill>
                <a:schemeClr val="bg1"/>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000">
                <a:solidFill>
                  <a:schemeClr val="bg1">
                    <a:alpha val="6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60000"/>
                  </a:schemeClr>
                </a:solidFill>
                <a:ea typeface="Lato Light" panose="020F0502020204030203" pitchFamily="34" charset="0"/>
                <a:cs typeface="Lato Light" panose="020F0502020204030203" pitchFamily="34" charset="0"/>
              </a:rPr>
              <a:t>. </a:t>
            </a:r>
            <a:r>
              <a:rPr lang="es-ES" altLang="zh-CN" sz="1000">
                <a:solidFill>
                  <a:schemeClr val="bg1">
                    <a:alpha val="6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27" name="Rectangle 26"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5402F8AE-3E06-4521-9BB0-1205053D444A}"/>
              </a:ext>
            </a:extLst>
          </p:cNvPr>
          <p:cNvSpPr/>
          <p:nvPr/>
        </p:nvSpPr>
        <p:spPr>
          <a:xfrm>
            <a:off x="12185650" y="6102234"/>
            <a:ext cx="4861560" cy="1449756"/>
          </a:xfrm>
          <a:prstGeom prst="rect">
            <a:avLst/>
          </a:prstGeom>
        </p:spPr>
        <p:txBody>
          <a:bodyPr wrap="square">
            <a:spAutoFit/>
          </a:bodyPr>
          <a:lstStyle/>
          <a:p>
            <a:pPr algn="ctr"/>
            <a:r>
              <a:rPr lang="en-US" altLang="zh-CN" sz="2000">
                <a:solidFill>
                  <a:schemeClr val="bg1"/>
                </a:solidFill>
                <a:latin typeface="+mj-lt"/>
                <a:ea typeface="Lato Light" panose="020F0502020204030203" pitchFamily="34" charset="0"/>
                <a:cs typeface="Lato Light" panose="020F0502020204030203" pitchFamily="34" charset="0"/>
              </a:rPr>
              <a:t>Flexible</a:t>
            </a:r>
            <a:endParaRPr lang="es-ES" altLang="zh-CN" sz="2000">
              <a:solidFill>
                <a:schemeClr val="bg1"/>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000">
                <a:solidFill>
                  <a:schemeClr val="bg1">
                    <a:alpha val="6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60000"/>
                  </a:schemeClr>
                </a:solidFill>
                <a:ea typeface="Lato Light" panose="020F0502020204030203" pitchFamily="34" charset="0"/>
                <a:cs typeface="Lato Light" panose="020F0502020204030203" pitchFamily="34" charset="0"/>
              </a:rPr>
              <a:t>. </a:t>
            </a:r>
            <a:r>
              <a:rPr lang="es-ES" altLang="zh-CN" sz="1000">
                <a:solidFill>
                  <a:schemeClr val="bg1">
                    <a:alpha val="6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28" name="Rectangle 27"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517CF92C-4C62-4065-AD57-466AC5721ABB}"/>
              </a:ext>
            </a:extLst>
          </p:cNvPr>
          <p:cNvSpPr/>
          <p:nvPr/>
        </p:nvSpPr>
        <p:spPr>
          <a:xfrm>
            <a:off x="1240790" y="6102234"/>
            <a:ext cx="4861560" cy="1449756"/>
          </a:xfrm>
          <a:prstGeom prst="rect">
            <a:avLst/>
          </a:prstGeom>
        </p:spPr>
        <p:txBody>
          <a:bodyPr wrap="square">
            <a:spAutoFit/>
          </a:bodyPr>
          <a:lstStyle/>
          <a:p>
            <a:pPr algn="ctr"/>
            <a:r>
              <a:rPr lang="en-US" altLang="zh-CN" sz="2000">
                <a:solidFill>
                  <a:schemeClr val="bg1"/>
                </a:solidFill>
                <a:latin typeface="+mj-lt"/>
                <a:ea typeface="Lato Light" panose="020F0502020204030203" pitchFamily="34" charset="0"/>
                <a:cs typeface="Lato Light" panose="020F0502020204030203" pitchFamily="34" charset="0"/>
              </a:rPr>
              <a:t>Creative</a:t>
            </a:r>
            <a:endParaRPr lang="es-ES" altLang="zh-CN" sz="2000">
              <a:solidFill>
                <a:schemeClr val="bg1"/>
              </a:solidFill>
              <a:latin typeface="+mj-lt"/>
              <a:ea typeface="Lato Light" panose="020F0502020204030203" pitchFamily="34" charset="0"/>
              <a:cs typeface="Lato Light" panose="020F0502020204030203" pitchFamily="34" charset="0"/>
            </a:endParaRPr>
          </a:p>
          <a:p>
            <a:pPr algn="ctr">
              <a:lnSpc>
                <a:spcPct val="150000"/>
              </a:lnSpc>
              <a:spcBef>
                <a:spcPts val="1200"/>
              </a:spcBef>
            </a:pPr>
            <a:r>
              <a:rPr lang="es-ES" altLang="zh-CN" sz="1000">
                <a:solidFill>
                  <a:schemeClr val="bg1">
                    <a:alpha val="6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60000"/>
                  </a:schemeClr>
                </a:solidFill>
                <a:ea typeface="Lato Light" panose="020F0502020204030203" pitchFamily="34" charset="0"/>
                <a:cs typeface="Lato Light" panose="020F0502020204030203" pitchFamily="34" charset="0"/>
              </a:rPr>
              <a:t>. </a:t>
            </a:r>
            <a:r>
              <a:rPr lang="es-ES" altLang="zh-CN" sz="1000">
                <a:solidFill>
                  <a:schemeClr val="bg1">
                    <a:alpha val="6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grpSp>
        <p:nvGrpSpPr>
          <p:cNvPr id="24" name="Graphic 2">
            <a:extLst>
              <a:ext uri="{FF2B5EF4-FFF2-40B4-BE49-F238E27FC236}">
                <a16:creationId xmlns:a16="http://schemas.microsoft.com/office/drawing/2014/main" id="{6D655DE3-6B88-4B8A-A77C-25FC5E7C11D6}"/>
              </a:ext>
            </a:extLst>
          </p:cNvPr>
          <p:cNvGrpSpPr/>
          <p:nvPr/>
        </p:nvGrpSpPr>
        <p:grpSpPr>
          <a:xfrm>
            <a:off x="3107655" y="3359782"/>
            <a:ext cx="1127832" cy="1127830"/>
            <a:chOff x="6240468" y="3424552"/>
            <a:chExt cx="1234527" cy="1234527"/>
          </a:xfrm>
          <a:solidFill>
            <a:schemeClr val="bg1"/>
          </a:solidFill>
        </p:grpSpPr>
        <p:sp>
          <p:nvSpPr>
            <p:cNvPr id="44" name="Freeform: Shape 43">
              <a:extLst>
                <a:ext uri="{FF2B5EF4-FFF2-40B4-BE49-F238E27FC236}">
                  <a16:creationId xmlns:a16="http://schemas.microsoft.com/office/drawing/2014/main" id="{6558D4E8-794E-4AB4-A509-F7AFFB2F087B}"/>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45" name="Freeform: Shape 44">
              <a:extLst>
                <a:ext uri="{FF2B5EF4-FFF2-40B4-BE49-F238E27FC236}">
                  <a16:creationId xmlns:a16="http://schemas.microsoft.com/office/drawing/2014/main" id="{44EBEDF0-3170-4CAC-986F-147A1CBBC5C8}"/>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46" name="Freeform: Shape 45">
              <a:extLst>
                <a:ext uri="{FF2B5EF4-FFF2-40B4-BE49-F238E27FC236}">
                  <a16:creationId xmlns:a16="http://schemas.microsoft.com/office/drawing/2014/main" id="{4D27E31B-BEB3-4B3D-ACBA-291F833DBE86}"/>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47" name="Freeform: Shape 46">
              <a:extLst>
                <a:ext uri="{FF2B5EF4-FFF2-40B4-BE49-F238E27FC236}">
                  <a16:creationId xmlns:a16="http://schemas.microsoft.com/office/drawing/2014/main" id="{C1F45A96-4DB0-47E6-8F11-CCD3895CA2E2}"/>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48" name="Freeform: Shape 47">
              <a:extLst>
                <a:ext uri="{FF2B5EF4-FFF2-40B4-BE49-F238E27FC236}">
                  <a16:creationId xmlns:a16="http://schemas.microsoft.com/office/drawing/2014/main" id="{5D76DA26-2CAC-4D37-A62A-3EEA18FB58EC}"/>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49" name="Freeform: Shape 48">
              <a:extLst>
                <a:ext uri="{FF2B5EF4-FFF2-40B4-BE49-F238E27FC236}">
                  <a16:creationId xmlns:a16="http://schemas.microsoft.com/office/drawing/2014/main" id="{A3981DA6-432F-412C-96F9-382C11B80B76}"/>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50" name="Graphic 2">
            <a:extLst>
              <a:ext uri="{FF2B5EF4-FFF2-40B4-BE49-F238E27FC236}">
                <a16:creationId xmlns:a16="http://schemas.microsoft.com/office/drawing/2014/main" id="{83D05C93-E5D1-4A6F-A8A0-8F763A51D0EA}"/>
              </a:ext>
            </a:extLst>
          </p:cNvPr>
          <p:cNvGrpSpPr/>
          <p:nvPr/>
        </p:nvGrpSpPr>
        <p:grpSpPr>
          <a:xfrm>
            <a:off x="8580121" y="3417075"/>
            <a:ext cx="1127760" cy="1013242"/>
            <a:chOff x="8574012" y="7997527"/>
            <a:chExt cx="1234447" cy="1109100"/>
          </a:xfrm>
          <a:solidFill>
            <a:schemeClr val="bg1"/>
          </a:solidFill>
        </p:grpSpPr>
        <p:sp>
          <p:nvSpPr>
            <p:cNvPr id="51" name="Freeform: Shape 50">
              <a:extLst>
                <a:ext uri="{FF2B5EF4-FFF2-40B4-BE49-F238E27FC236}">
                  <a16:creationId xmlns:a16="http://schemas.microsoft.com/office/drawing/2014/main" id="{E7140DB1-B1C8-473D-8351-3E3FA1754837}"/>
                </a:ext>
              </a:extLst>
            </p:cNvPr>
            <p:cNvSpPr/>
            <p:nvPr/>
          </p:nvSpPr>
          <p:spPr>
            <a:xfrm>
              <a:off x="8574012" y="7997527"/>
              <a:ext cx="1234447" cy="1109100"/>
            </a:xfrm>
            <a:custGeom>
              <a:avLst/>
              <a:gdLst>
                <a:gd name="connsiteX0" fmla="*/ 1215296 w 1234447"/>
                <a:gd name="connsiteY0" fmla="*/ 497498 h 1109100"/>
                <a:gd name="connsiteX1" fmla="*/ 1141654 w 1234447"/>
                <a:gd name="connsiteY1" fmla="*/ 375669 h 1109100"/>
                <a:gd name="connsiteX2" fmla="*/ 763615 w 1234447"/>
                <a:gd name="connsiteY2" fmla="*/ 0 h 1109100"/>
                <a:gd name="connsiteX3" fmla="*/ 435958 w 1234447"/>
                <a:gd name="connsiteY3" fmla="*/ 191960 h 1109100"/>
                <a:gd name="connsiteX4" fmla="*/ 92854 w 1234447"/>
                <a:gd name="connsiteY4" fmla="*/ 565785 h 1109100"/>
                <a:gd name="connsiteX5" fmla="*/ 19212 w 1234447"/>
                <a:gd name="connsiteY5" fmla="*/ 687702 h 1109100"/>
                <a:gd name="connsiteX6" fmla="*/ 692 w 1234447"/>
                <a:gd name="connsiteY6" fmla="*/ 741331 h 1109100"/>
                <a:gd name="connsiteX7" fmla="*/ 28165 w 1234447"/>
                <a:gd name="connsiteY7" fmla="*/ 777406 h 1109100"/>
                <a:gd name="connsiteX8" fmla="*/ 93556 w 1234447"/>
                <a:gd name="connsiteY8" fmla="*/ 809443 h 1109100"/>
                <a:gd name="connsiteX9" fmla="*/ 93995 w 1234447"/>
                <a:gd name="connsiteY9" fmla="*/ 936451 h 1109100"/>
                <a:gd name="connsiteX10" fmla="*/ 241892 w 1234447"/>
                <a:gd name="connsiteY10" fmla="*/ 997366 h 1109100"/>
                <a:gd name="connsiteX11" fmla="*/ 270155 w 1234447"/>
                <a:gd name="connsiteY11" fmla="*/ 1023610 h 1109100"/>
                <a:gd name="connsiteX12" fmla="*/ 270155 w 1234447"/>
                <a:gd name="connsiteY12" fmla="*/ 1090405 h 1109100"/>
                <a:gd name="connsiteX13" fmla="*/ 288851 w 1234447"/>
                <a:gd name="connsiteY13" fmla="*/ 1109101 h 1109100"/>
                <a:gd name="connsiteX14" fmla="*/ 307546 w 1234447"/>
                <a:gd name="connsiteY14" fmla="*/ 1090405 h 1109100"/>
                <a:gd name="connsiteX15" fmla="*/ 307546 w 1234447"/>
                <a:gd name="connsiteY15" fmla="*/ 1023610 h 1109100"/>
                <a:gd name="connsiteX16" fmla="*/ 241892 w 1234447"/>
                <a:gd name="connsiteY16" fmla="*/ 959974 h 1109100"/>
                <a:gd name="connsiteX17" fmla="*/ 130772 w 1234447"/>
                <a:gd name="connsiteY17" fmla="*/ 929517 h 1109100"/>
                <a:gd name="connsiteX18" fmla="*/ 132264 w 1234447"/>
                <a:gd name="connsiteY18" fmla="*/ 800051 h 1109100"/>
                <a:gd name="connsiteX19" fmla="*/ 120502 w 1234447"/>
                <a:gd name="connsiteY19" fmla="*/ 780127 h 1109100"/>
                <a:gd name="connsiteX20" fmla="*/ 46861 w 1234447"/>
                <a:gd name="connsiteY20" fmla="*/ 745105 h 1109100"/>
                <a:gd name="connsiteX21" fmla="*/ 37469 w 1234447"/>
                <a:gd name="connsiteY21" fmla="*/ 735012 h 1109100"/>
                <a:gd name="connsiteX22" fmla="*/ 47738 w 1234447"/>
                <a:gd name="connsiteY22" fmla="*/ 711928 h 1109100"/>
                <a:gd name="connsiteX23" fmla="*/ 129806 w 1234447"/>
                <a:gd name="connsiteY23" fmla="*/ 572105 h 1109100"/>
                <a:gd name="connsiteX24" fmla="*/ 130157 w 1234447"/>
                <a:gd name="connsiteY24" fmla="*/ 568243 h 1109100"/>
                <a:gd name="connsiteX25" fmla="*/ 470717 w 1234447"/>
                <a:gd name="connsiteY25" fmla="*/ 227683 h 1109100"/>
                <a:gd name="connsiteX26" fmla="*/ 641610 w 1234447"/>
                <a:gd name="connsiteY26" fmla="*/ 274379 h 1109100"/>
                <a:gd name="connsiteX27" fmla="*/ 629498 w 1234447"/>
                <a:gd name="connsiteY27" fmla="*/ 288686 h 1109100"/>
                <a:gd name="connsiteX28" fmla="*/ 629586 w 1234447"/>
                <a:gd name="connsiteY28" fmla="*/ 310541 h 1109100"/>
                <a:gd name="connsiteX29" fmla="*/ 665836 w 1234447"/>
                <a:gd name="connsiteY29" fmla="*/ 360484 h 1109100"/>
                <a:gd name="connsiteX30" fmla="*/ 604834 w 1234447"/>
                <a:gd name="connsiteY30" fmla="*/ 370139 h 1109100"/>
                <a:gd name="connsiteX31" fmla="*/ 589298 w 1234447"/>
                <a:gd name="connsiteY31" fmla="*/ 385587 h 1109100"/>
                <a:gd name="connsiteX32" fmla="*/ 586138 w 1234447"/>
                <a:gd name="connsiteY32" fmla="*/ 423066 h 1109100"/>
                <a:gd name="connsiteX33" fmla="*/ 589298 w 1234447"/>
                <a:gd name="connsiteY33" fmla="*/ 460458 h 1109100"/>
                <a:gd name="connsiteX34" fmla="*/ 604834 w 1234447"/>
                <a:gd name="connsiteY34" fmla="*/ 475906 h 1109100"/>
                <a:gd name="connsiteX35" fmla="*/ 665836 w 1234447"/>
                <a:gd name="connsiteY35" fmla="*/ 485561 h 1109100"/>
                <a:gd name="connsiteX36" fmla="*/ 629586 w 1234447"/>
                <a:gd name="connsiteY36" fmla="*/ 535591 h 1109100"/>
                <a:gd name="connsiteX37" fmla="*/ 629498 w 1234447"/>
                <a:gd name="connsiteY37" fmla="*/ 557447 h 1109100"/>
                <a:gd name="connsiteX38" fmla="*/ 682425 w 1234447"/>
                <a:gd name="connsiteY38" fmla="*/ 610374 h 1109100"/>
                <a:gd name="connsiteX39" fmla="*/ 704368 w 1234447"/>
                <a:gd name="connsiteY39" fmla="*/ 610286 h 1109100"/>
                <a:gd name="connsiteX40" fmla="*/ 754399 w 1234447"/>
                <a:gd name="connsiteY40" fmla="*/ 574036 h 1109100"/>
                <a:gd name="connsiteX41" fmla="*/ 764142 w 1234447"/>
                <a:gd name="connsiteY41" fmla="*/ 635126 h 1109100"/>
                <a:gd name="connsiteX42" fmla="*/ 779590 w 1234447"/>
                <a:gd name="connsiteY42" fmla="*/ 650662 h 1109100"/>
                <a:gd name="connsiteX43" fmla="*/ 799953 w 1234447"/>
                <a:gd name="connsiteY43" fmla="*/ 653032 h 1109100"/>
                <a:gd name="connsiteX44" fmla="*/ 766687 w 1234447"/>
                <a:gd name="connsiteY44" fmla="*/ 737206 h 1109100"/>
                <a:gd name="connsiteX45" fmla="*/ 766424 w 1234447"/>
                <a:gd name="connsiteY45" fmla="*/ 737645 h 1109100"/>
                <a:gd name="connsiteX46" fmla="*/ 730876 w 1234447"/>
                <a:gd name="connsiteY46" fmla="*/ 796014 h 1109100"/>
                <a:gd name="connsiteX47" fmla="*/ 676457 w 1234447"/>
                <a:gd name="connsiteY47" fmla="*/ 890809 h 1109100"/>
                <a:gd name="connsiteX48" fmla="*/ 645473 w 1234447"/>
                <a:gd name="connsiteY48" fmla="*/ 1090053 h 1109100"/>
                <a:gd name="connsiteX49" fmla="*/ 663993 w 1234447"/>
                <a:gd name="connsiteY49" fmla="*/ 1108925 h 1109100"/>
                <a:gd name="connsiteX50" fmla="*/ 664168 w 1234447"/>
                <a:gd name="connsiteY50" fmla="*/ 1108925 h 1109100"/>
                <a:gd name="connsiteX51" fmla="*/ 682864 w 1234447"/>
                <a:gd name="connsiteY51" fmla="*/ 1090405 h 1109100"/>
                <a:gd name="connsiteX52" fmla="*/ 710513 w 1234447"/>
                <a:gd name="connsiteY52" fmla="*/ 906169 h 1109100"/>
                <a:gd name="connsiteX53" fmla="*/ 762562 w 1234447"/>
                <a:gd name="connsiteY53" fmla="*/ 815675 h 1109100"/>
                <a:gd name="connsiteX54" fmla="*/ 798461 w 1234447"/>
                <a:gd name="connsiteY54" fmla="*/ 756779 h 1109100"/>
                <a:gd name="connsiteX55" fmla="*/ 798812 w 1234447"/>
                <a:gd name="connsiteY55" fmla="*/ 756253 h 1109100"/>
                <a:gd name="connsiteX56" fmla="*/ 838837 w 1234447"/>
                <a:gd name="connsiteY56" fmla="*/ 652505 h 1109100"/>
                <a:gd name="connsiteX57" fmla="*/ 854548 w 1234447"/>
                <a:gd name="connsiteY57" fmla="*/ 650574 h 1109100"/>
                <a:gd name="connsiteX58" fmla="*/ 869996 w 1234447"/>
                <a:gd name="connsiteY58" fmla="*/ 635038 h 1109100"/>
                <a:gd name="connsiteX59" fmla="*/ 879739 w 1234447"/>
                <a:gd name="connsiteY59" fmla="*/ 573948 h 1109100"/>
                <a:gd name="connsiteX60" fmla="*/ 929770 w 1234447"/>
                <a:gd name="connsiteY60" fmla="*/ 610198 h 1109100"/>
                <a:gd name="connsiteX61" fmla="*/ 951713 w 1234447"/>
                <a:gd name="connsiteY61" fmla="*/ 610286 h 1109100"/>
                <a:gd name="connsiteX62" fmla="*/ 1004552 w 1234447"/>
                <a:gd name="connsiteY62" fmla="*/ 557359 h 1109100"/>
                <a:gd name="connsiteX63" fmla="*/ 1004464 w 1234447"/>
                <a:gd name="connsiteY63" fmla="*/ 535416 h 1109100"/>
                <a:gd name="connsiteX64" fmla="*/ 968214 w 1234447"/>
                <a:gd name="connsiteY64" fmla="*/ 485385 h 1109100"/>
                <a:gd name="connsiteX65" fmla="*/ 1029217 w 1234447"/>
                <a:gd name="connsiteY65" fmla="*/ 475730 h 1109100"/>
                <a:gd name="connsiteX66" fmla="*/ 1044753 w 1234447"/>
                <a:gd name="connsiteY66" fmla="*/ 460370 h 1109100"/>
                <a:gd name="connsiteX67" fmla="*/ 1047912 w 1234447"/>
                <a:gd name="connsiteY67" fmla="*/ 422891 h 1109100"/>
                <a:gd name="connsiteX68" fmla="*/ 1044753 w 1234447"/>
                <a:gd name="connsiteY68" fmla="*/ 385412 h 1109100"/>
                <a:gd name="connsiteX69" fmla="*/ 1029217 w 1234447"/>
                <a:gd name="connsiteY69" fmla="*/ 370051 h 1109100"/>
                <a:gd name="connsiteX70" fmla="*/ 968214 w 1234447"/>
                <a:gd name="connsiteY70" fmla="*/ 360396 h 1109100"/>
                <a:gd name="connsiteX71" fmla="*/ 1004464 w 1234447"/>
                <a:gd name="connsiteY71" fmla="*/ 310454 h 1109100"/>
                <a:gd name="connsiteX72" fmla="*/ 1004552 w 1234447"/>
                <a:gd name="connsiteY72" fmla="*/ 288598 h 1109100"/>
                <a:gd name="connsiteX73" fmla="*/ 951713 w 1234447"/>
                <a:gd name="connsiteY73" fmla="*/ 235671 h 1109100"/>
                <a:gd name="connsiteX74" fmla="*/ 929770 w 1234447"/>
                <a:gd name="connsiteY74" fmla="*/ 235671 h 1109100"/>
                <a:gd name="connsiteX75" fmla="*/ 879739 w 1234447"/>
                <a:gd name="connsiteY75" fmla="*/ 271921 h 1109100"/>
                <a:gd name="connsiteX76" fmla="*/ 869996 w 1234447"/>
                <a:gd name="connsiteY76" fmla="*/ 210831 h 1109100"/>
                <a:gd name="connsiteX77" fmla="*/ 854548 w 1234447"/>
                <a:gd name="connsiteY77" fmla="*/ 195295 h 1109100"/>
                <a:gd name="connsiteX78" fmla="*/ 779678 w 1234447"/>
                <a:gd name="connsiteY78" fmla="*/ 195295 h 1109100"/>
                <a:gd name="connsiteX79" fmla="*/ 764230 w 1234447"/>
                <a:gd name="connsiteY79" fmla="*/ 210831 h 1109100"/>
                <a:gd name="connsiteX80" fmla="*/ 754487 w 1234447"/>
                <a:gd name="connsiteY80" fmla="*/ 271921 h 1109100"/>
                <a:gd name="connsiteX81" fmla="*/ 704456 w 1234447"/>
                <a:gd name="connsiteY81" fmla="*/ 235583 h 1109100"/>
                <a:gd name="connsiteX82" fmla="*/ 682513 w 1234447"/>
                <a:gd name="connsiteY82" fmla="*/ 235495 h 1109100"/>
                <a:gd name="connsiteX83" fmla="*/ 668733 w 1234447"/>
                <a:gd name="connsiteY83" fmla="*/ 247169 h 1109100"/>
                <a:gd name="connsiteX84" fmla="*/ 480196 w 1234447"/>
                <a:gd name="connsiteY84" fmla="*/ 190468 h 1109100"/>
                <a:gd name="connsiteX85" fmla="*/ 763615 w 1234447"/>
                <a:gd name="connsiteY85" fmla="*/ 37216 h 1109100"/>
                <a:gd name="connsiteX86" fmla="*/ 1104262 w 1234447"/>
                <a:gd name="connsiteY86" fmla="*/ 377776 h 1109100"/>
                <a:gd name="connsiteX87" fmla="*/ 1104613 w 1234447"/>
                <a:gd name="connsiteY87" fmla="*/ 381550 h 1109100"/>
                <a:gd name="connsiteX88" fmla="*/ 1186681 w 1234447"/>
                <a:gd name="connsiteY88" fmla="*/ 521372 h 1109100"/>
                <a:gd name="connsiteX89" fmla="*/ 1196863 w 1234447"/>
                <a:gd name="connsiteY89" fmla="*/ 544456 h 1109100"/>
                <a:gd name="connsiteX90" fmla="*/ 1187559 w 1234447"/>
                <a:gd name="connsiteY90" fmla="*/ 554551 h 1109100"/>
                <a:gd name="connsiteX91" fmla="*/ 1113917 w 1234447"/>
                <a:gd name="connsiteY91" fmla="*/ 589572 h 1109100"/>
                <a:gd name="connsiteX92" fmla="*/ 1102156 w 1234447"/>
                <a:gd name="connsiteY92" fmla="*/ 609409 h 1109100"/>
                <a:gd name="connsiteX93" fmla="*/ 1103648 w 1234447"/>
                <a:gd name="connsiteY93" fmla="*/ 738874 h 1109100"/>
                <a:gd name="connsiteX94" fmla="*/ 992527 w 1234447"/>
                <a:gd name="connsiteY94" fmla="*/ 769419 h 1109100"/>
                <a:gd name="connsiteX95" fmla="*/ 926873 w 1234447"/>
                <a:gd name="connsiteY95" fmla="*/ 833054 h 1109100"/>
                <a:gd name="connsiteX96" fmla="*/ 926873 w 1234447"/>
                <a:gd name="connsiteY96" fmla="*/ 899849 h 1109100"/>
                <a:gd name="connsiteX97" fmla="*/ 945569 w 1234447"/>
                <a:gd name="connsiteY97" fmla="*/ 918545 h 1109100"/>
                <a:gd name="connsiteX98" fmla="*/ 964264 w 1234447"/>
                <a:gd name="connsiteY98" fmla="*/ 899849 h 1109100"/>
                <a:gd name="connsiteX99" fmla="*/ 964264 w 1234447"/>
                <a:gd name="connsiteY99" fmla="*/ 833054 h 1109100"/>
                <a:gd name="connsiteX100" fmla="*/ 992527 w 1234447"/>
                <a:gd name="connsiteY100" fmla="*/ 806810 h 1109100"/>
                <a:gd name="connsiteX101" fmla="*/ 1140425 w 1234447"/>
                <a:gd name="connsiteY101" fmla="*/ 745896 h 1109100"/>
                <a:gd name="connsiteX102" fmla="*/ 1140864 w 1234447"/>
                <a:gd name="connsiteY102" fmla="*/ 618888 h 1109100"/>
                <a:gd name="connsiteX103" fmla="*/ 1206255 w 1234447"/>
                <a:gd name="connsiteY103" fmla="*/ 586851 h 1109100"/>
                <a:gd name="connsiteX104" fmla="*/ 1233728 w 1234447"/>
                <a:gd name="connsiteY104" fmla="*/ 550776 h 1109100"/>
                <a:gd name="connsiteX105" fmla="*/ 1215296 w 1234447"/>
                <a:gd name="connsiteY105" fmla="*/ 497498 h 1109100"/>
                <a:gd name="connsiteX106" fmla="*/ 693836 w 1234447"/>
                <a:gd name="connsiteY106" fmla="*/ 274203 h 1109100"/>
                <a:gd name="connsiteX107" fmla="*/ 741672 w 1234447"/>
                <a:gd name="connsiteY107" fmla="*/ 308873 h 1109100"/>
                <a:gd name="connsiteX108" fmla="*/ 760982 w 1234447"/>
                <a:gd name="connsiteY108" fmla="*/ 310454 h 1109100"/>
                <a:gd name="connsiteX109" fmla="*/ 777132 w 1234447"/>
                <a:gd name="connsiteY109" fmla="*/ 303783 h 1109100"/>
                <a:gd name="connsiteX110" fmla="*/ 789684 w 1234447"/>
                <a:gd name="connsiteY110" fmla="*/ 288949 h 1109100"/>
                <a:gd name="connsiteX111" fmla="*/ 798988 w 1234447"/>
                <a:gd name="connsiteY111" fmla="*/ 230580 h 1109100"/>
                <a:gd name="connsiteX112" fmla="*/ 835238 w 1234447"/>
                <a:gd name="connsiteY112" fmla="*/ 230580 h 1109100"/>
                <a:gd name="connsiteX113" fmla="*/ 844542 w 1234447"/>
                <a:gd name="connsiteY113" fmla="*/ 288949 h 1109100"/>
                <a:gd name="connsiteX114" fmla="*/ 857094 w 1234447"/>
                <a:gd name="connsiteY114" fmla="*/ 303783 h 1109100"/>
                <a:gd name="connsiteX115" fmla="*/ 873332 w 1234447"/>
                <a:gd name="connsiteY115" fmla="*/ 310454 h 1109100"/>
                <a:gd name="connsiteX116" fmla="*/ 892554 w 1234447"/>
                <a:gd name="connsiteY116" fmla="*/ 308786 h 1109100"/>
                <a:gd name="connsiteX117" fmla="*/ 940390 w 1234447"/>
                <a:gd name="connsiteY117" fmla="*/ 274116 h 1109100"/>
                <a:gd name="connsiteX118" fmla="*/ 966020 w 1234447"/>
                <a:gd name="connsiteY118" fmla="*/ 299745 h 1109100"/>
                <a:gd name="connsiteX119" fmla="*/ 931349 w 1234447"/>
                <a:gd name="connsiteY119" fmla="*/ 347582 h 1109100"/>
                <a:gd name="connsiteX120" fmla="*/ 929770 w 1234447"/>
                <a:gd name="connsiteY120" fmla="*/ 366979 h 1109100"/>
                <a:gd name="connsiteX121" fmla="*/ 936440 w 1234447"/>
                <a:gd name="connsiteY121" fmla="*/ 382954 h 1109100"/>
                <a:gd name="connsiteX122" fmla="*/ 951274 w 1234447"/>
                <a:gd name="connsiteY122" fmla="*/ 395593 h 1109100"/>
                <a:gd name="connsiteX123" fmla="*/ 1009643 w 1234447"/>
                <a:gd name="connsiteY123" fmla="*/ 404897 h 1109100"/>
                <a:gd name="connsiteX124" fmla="*/ 1010521 w 1234447"/>
                <a:gd name="connsiteY124" fmla="*/ 423066 h 1109100"/>
                <a:gd name="connsiteX125" fmla="*/ 1009643 w 1234447"/>
                <a:gd name="connsiteY125" fmla="*/ 441147 h 1109100"/>
                <a:gd name="connsiteX126" fmla="*/ 951274 w 1234447"/>
                <a:gd name="connsiteY126" fmla="*/ 450451 h 1109100"/>
                <a:gd name="connsiteX127" fmla="*/ 936440 w 1234447"/>
                <a:gd name="connsiteY127" fmla="*/ 463091 h 1109100"/>
                <a:gd name="connsiteX128" fmla="*/ 929770 w 1234447"/>
                <a:gd name="connsiteY128" fmla="*/ 478978 h 1109100"/>
                <a:gd name="connsiteX129" fmla="*/ 931262 w 1234447"/>
                <a:gd name="connsiteY129" fmla="*/ 498463 h 1109100"/>
                <a:gd name="connsiteX130" fmla="*/ 966020 w 1234447"/>
                <a:gd name="connsiteY130" fmla="*/ 546300 h 1109100"/>
                <a:gd name="connsiteX131" fmla="*/ 940390 w 1234447"/>
                <a:gd name="connsiteY131" fmla="*/ 571929 h 1109100"/>
                <a:gd name="connsiteX132" fmla="*/ 892554 w 1234447"/>
                <a:gd name="connsiteY132" fmla="*/ 537259 h 1109100"/>
                <a:gd name="connsiteX133" fmla="*/ 873068 w 1234447"/>
                <a:gd name="connsiteY133" fmla="*/ 535767 h 1109100"/>
                <a:gd name="connsiteX134" fmla="*/ 857094 w 1234447"/>
                <a:gd name="connsiteY134" fmla="*/ 542438 h 1109100"/>
                <a:gd name="connsiteX135" fmla="*/ 844542 w 1234447"/>
                <a:gd name="connsiteY135" fmla="*/ 557271 h 1109100"/>
                <a:gd name="connsiteX136" fmla="*/ 835238 w 1234447"/>
                <a:gd name="connsiteY136" fmla="*/ 615640 h 1109100"/>
                <a:gd name="connsiteX137" fmla="*/ 798988 w 1234447"/>
                <a:gd name="connsiteY137" fmla="*/ 615640 h 1109100"/>
                <a:gd name="connsiteX138" fmla="*/ 789684 w 1234447"/>
                <a:gd name="connsiteY138" fmla="*/ 557271 h 1109100"/>
                <a:gd name="connsiteX139" fmla="*/ 777132 w 1234447"/>
                <a:gd name="connsiteY139" fmla="*/ 542438 h 1109100"/>
                <a:gd name="connsiteX140" fmla="*/ 761070 w 1234447"/>
                <a:gd name="connsiteY140" fmla="*/ 535767 h 1109100"/>
                <a:gd name="connsiteX141" fmla="*/ 741672 w 1234447"/>
                <a:gd name="connsiteY141" fmla="*/ 537347 h 1109100"/>
                <a:gd name="connsiteX142" fmla="*/ 693836 w 1234447"/>
                <a:gd name="connsiteY142" fmla="*/ 572105 h 1109100"/>
                <a:gd name="connsiteX143" fmla="*/ 668206 w 1234447"/>
                <a:gd name="connsiteY143" fmla="*/ 546475 h 1109100"/>
                <a:gd name="connsiteX144" fmla="*/ 702876 w 1234447"/>
                <a:gd name="connsiteY144" fmla="*/ 498639 h 1109100"/>
                <a:gd name="connsiteX145" fmla="*/ 704456 w 1234447"/>
                <a:gd name="connsiteY145" fmla="*/ 479329 h 1109100"/>
                <a:gd name="connsiteX146" fmla="*/ 697698 w 1234447"/>
                <a:gd name="connsiteY146" fmla="*/ 463179 h 1109100"/>
                <a:gd name="connsiteX147" fmla="*/ 682952 w 1234447"/>
                <a:gd name="connsiteY147" fmla="*/ 450627 h 1109100"/>
                <a:gd name="connsiteX148" fmla="*/ 624583 w 1234447"/>
                <a:gd name="connsiteY148" fmla="*/ 441323 h 1109100"/>
                <a:gd name="connsiteX149" fmla="*/ 623705 w 1234447"/>
                <a:gd name="connsiteY149" fmla="*/ 423242 h 1109100"/>
                <a:gd name="connsiteX150" fmla="*/ 624583 w 1234447"/>
                <a:gd name="connsiteY150" fmla="*/ 405073 h 1109100"/>
                <a:gd name="connsiteX151" fmla="*/ 682952 w 1234447"/>
                <a:gd name="connsiteY151" fmla="*/ 395769 h 1109100"/>
                <a:gd name="connsiteX152" fmla="*/ 697698 w 1234447"/>
                <a:gd name="connsiteY152" fmla="*/ 383217 h 1109100"/>
                <a:gd name="connsiteX153" fmla="*/ 704544 w 1234447"/>
                <a:gd name="connsiteY153" fmla="*/ 366979 h 1109100"/>
                <a:gd name="connsiteX154" fmla="*/ 702876 w 1234447"/>
                <a:gd name="connsiteY154" fmla="*/ 347757 h 1109100"/>
                <a:gd name="connsiteX155" fmla="*/ 668206 w 1234447"/>
                <a:gd name="connsiteY155" fmla="*/ 299921 h 1109100"/>
                <a:gd name="connsiteX156" fmla="*/ 693836 w 1234447"/>
                <a:gd name="connsiteY156" fmla="*/ 274203 h 110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34447" h="1109100">
                  <a:moveTo>
                    <a:pt x="1215296" y="497498"/>
                  </a:moveTo>
                  <a:cubicBezTo>
                    <a:pt x="1158858" y="430527"/>
                    <a:pt x="1144111" y="384271"/>
                    <a:pt x="1141654" y="375669"/>
                  </a:cubicBezTo>
                  <a:cubicBezTo>
                    <a:pt x="1140425" y="168349"/>
                    <a:pt x="971286" y="0"/>
                    <a:pt x="763615" y="0"/>
                  </a:cubicBezTo>
                  <a:cubicBezTo>
                    <a:pt x="623003" y="0"/>
                    <a:pt x="500823" y="77592"/>
                    <a:pt x="435958" y="191960"/>
                  </a:cubicBezTo>
                  <a:cubicBezTo>
                    <a:pt x="244613" y="209602"/>
                    <a:pt x="94083" y="370227"/>
                    <a:pt x="92854" y="565785"/>
                  </a:cubicBezTo>
                  <a:cubicBezTo>
                    <a:pt x="90396" y="574738"/>
                    <a:pt x="75562" y="620907"/>
                    <a:pt x="19212" y="687702"/>
                  </a:cubicBezTo>
                  <a:cubicBezTo>
                    <a:pt x="10611" y="697884"/>
                    <a:pt x="-3258" y="718423"/>
                    <a:pt x="692" y="741331"/>
                  </a:cubicBezTo>
                  <a:cubicBezTo>
                    <a:pt x="2448" y="751513"/>
                    <a:pt x="8679" y="766083"/>
                    <a:pt x="28165" y="777406"/>
                  </a:cubicBezTo>
                  <a:cubicBezTo>
                    <a:pt x="51863" y="791098"/>
                    <a:pt x="78108" y="802860"/>
                    <a:pt x="93556" y="809443"/>
                  </a:cubicBezTo>
                  <a:cubicBezTo>
                    <a:pt x="90747" y="836478"/>
                    <a:pt x="86183" y="895285"/>
                    <a:pt x="93995" y="936451"/>
                  </a:cubicBezTo>
                  <a:cubicBezTo>
                    <a:pt x="104088" y="989378"/>
                    <a:pt x="190984" y="997366"/>
                    <a:pt x="241892" y="997366"/>
                  </a:cubicBezTo>
                  <a:cubicBezTo>
                    <a:pt x="260676" y="997366"/>
                    <a:pt x="270155" y="1006143"/>
                    <a:pt x="270155" y="1023610"/>
                  </a:cubicBezTo>
                  <a:lnTo>
                    <a:pt x="270155" y="1090405"/>
                  </a:lnTo>
                  <a:cubicBezTo>
                    <a:pt x="270155" y="1100761"/>
                    <a:pt x="278493" y="1109101"/>
                    <a:pt x="288851" y="1109101"/>
                  </a:cubicBezTo>
                  <a:cubicBezTo>
                    <a:pt x="299208" y="1109101"/>
                    <a:pt x="307546" y="1100761"/>
                    <a:pt x="307546" y="1090405"/>
                  </a:cubicBezTo>
                  <a:lnTo>
                    <a:pt x="307546" y="1023610"/>
                  </a:lnTo>
                  <a:cubicBezTo>
                    <a:pt x="307546" y="985516"/>
                    <a:pt x="281127" y="959974"/>
                    <a:pt x="241892" y="959974"/>
                  </a:cubicBezTo>
                  <a:cubicBezTo>
                    <a:pt x="180890" y="959974"/>
                    <a:pt x="134107" y="947159"/>
                    <a:pt x="130772" y="929517"/>
                  </a:cubicBezTo>
                  <a:cubicBezTo>
                    <a:pt x="121643" y="881680"/>
                    <a:pt x="132176" y="800842"/>
                    <a:pt x="132264" y="800051"/>
                  </a:cubicBezTo>
                  <a:cubicBezTo>
                    <a:pt x="133405" y="791450"/>
                    <a:pt x="128490" y="783287"/>
                    <a:pt x="120502" y="780127"/>
                  </a:cubicBezTo>
                  <a:cubicBezTo>
                    <a:pt x="120063" y="779952"/>
                    <a:pt x="79951" y="764328"/>
                    <a:pt x="46861" y="745105"/>
                  </a:cubicBezTo>
                  <a:cubicBezTo>
                    <a:pt x="41243" y="741858"/>
                    <a:pt x="38084" y="738435"/>
                    <a:pt x="37469" y="735012"/>
                  </a:cubicBezTo>
                  <a:cubicBezTo>
                    <a:pt x="36503" y="729482"/>
                    <a:pt x="40541" y="720441"/>
                    <a:pt x="47738" y="711928"/>
                  </a:cubicBezTo>
                  <a:cubicBezTo>
                    <a:pt x="117254" y="629509"/>
                    <a:pt x="129367" y="574387"/>
                    <a:pt x="129806" y="572105"/>
                  </a:cubicBezTo>
                  <a:cubicBezTo>
                    <a:pt x="130069" y="570876"/>
                    <a:pt x="130157" y="569559"/>
                    <a:pt x="130157" y="568243"/>
                  </a:cubicBezTo>
                  <a:cubicBezTo>
                    <a:pt x="130157" y="380496"/>
                    <a:pt x="282970" y="227683"/>
                    <a:pt x="470717" y="227683"/>
                  </a:cubicBezTo>
                  <a:cubicBezTo>
                    <a:pt x="533123" y="227683"/>
                    <a:pt x="591405" y="244887"/>
                    <a:pt x="641610" y="274379"/>
                  </a:cubicBezTo>
                  <a:cubicBezTo>
                    <a:pt x="637573" y="279119"/>
                    <a:pt x="633097" y="283595"/>
                    <a:pt x="629498" y="288686"/>
                  </a:cubicBezTo>
                  <a:cubicBezTo>
                    <a:pt x="624846" y="295181"/>
                    <a:pt x="624846" y="304046"/>
                    <a:pt x="629586" y="310541"/>
                  </a:cubicBezTo>
                  <a:lnTo>
                    <a:pt x="665836" y="360484"/>
                  </a:lnTo>
                  <a:lnTo>
                    <a:pt x="604834" y="370139"/>
                  </a:lnTo>
                  <a:cubicBezTo>
                    <a:pt x="596846" y="371456"/>
                    <a:pt x="590614" y="377688"/>
                    <a:pt x="589298" y="385587"/>
                  </a:cubicBezTo>
                  <a:cubicBezTo>
                    <a:pt x="587192" y="398227"/>
                    <a:pt x="586138" y="410778"/>
                    <a:pt x="586138" y="423066"/>
                  </a:cubicBezTo>
                  <a:cubicBezTo>
                    <a:pt x="586138" y="435267"/>
                    <a:pt x="587192" y="447906"/>
                    <a:pt x="589298" y="460458"/>
                  </a:cubicBezTo>
                  <a:cubicBezTo>
                    <a:pt x="590614" y="468445"/>
                    <a:pt x="596846" y="474589"/>
                    <a:pt x="604834" y="475906"/>
                  </a:cubicBezTo>
                  <a:lnTo>
                    <a:pt x="665836" y="485561"/>
                  </a:lnTo>
                  <a:lnTo>
                    <a:pt x="629586" y="535591"/>
                  </a:lnTo>
                  <a:cubicBezTo>
                    <a:pt x="624846" y="542086"/>
                    <a:pt x="624846" y="550952"/>
                    <a:pt x="629498" y="557447"/>
                  </a:cubicBezTo>
                  <a:cubicBezTo>
                    <a:pt x="644156" y="577898"/>
                    <a:pt x="661974" y="595716"/>
                    <a:pt x="682425" y="610374"/>
                  </a:cubicBezTo>
                  <a:cubicBezTo>
                    <a:pt x="689008" y="615114"/>
                    <a:pt x="697785" y="615114"/>
                    <a:pt x="704368" y="610286"/>
                  </a:cubicBezTo>
                  <a:lnTo>
                    <a:pt x="754399" y="574036"/>
                  </a:lnTo>
                  <a:lnTo>
                    <a:pt x="764142" y="635126"/>
                  </a:lnTo>
                  <a:cubicBezTo>
                    <a:pt x="765371" y="643025"/>
                    <a:pt x="771602" y="649345"/>
                    <a:pt x="779590" y="650662"/>
                  </a:cubicBezTo>
                  <a:cubicBezTo>
                    <a:pt x="786261" y="651803"/>
                    <a:pt x="793019" y="652505"/>
                    <a:pt x="799953" y="653032"/>
                  </a:cubicBezTo>
                  <a:cubicBezTo>
                    <a:pt x="792580" y="682348"/>
                    <a:pt x="781784" y="710786"/>
                    <a:pt x="766687" y="737206"/>
                  </a:cubicBezTo>
                  <a:cubicBezTo>
                    <a:pt x="766600" y="737381"/>
                    <a:pt x="766512" y="737469"/>
                    <a:pt x="766424" y="737645"/>
                  </a:cubicBezTo>
                  <a:cubicBezTo>
                    <a:pt x="755365" y="756779"/>
                    <a:pt x="742989" y="776616"/>
                    <a:pt x="730876" y="796014"/>
                  </a:cubicBezTo>
                  <a:cubicBezTo>
                    <a:pt x="709284" y="830596"/>
                    <a:pt x="688920" y="863248"/>
                    <a:pt x="676457" y="890809"/>
                  </a:cubicBezTo>
                  <a:cubicBezTo>
                    <a:pt x="647228" y="955322"/>
                    <a:pt x="645560" y="1084612"/>
                    <a:pt x="645473" y="1090053"/>
                  </a:cubicBezTo>
                  <a:cubicBezTo>
                    <a:pt x="645385" y="1100411"/>
                    <a:pt x="653636" y="1108837"/>
                    <a:pt x="663993" y="1108925"/>
                  </a:cubicBezTo>
                  <a:lnTo>
                    <a:pt x="664168" y="1108925"/>
                  </a:lnTo>
                  <a:cubicBezTo>
                    <a:pt x="674438" y="1108925"/>
                    <a:pt x="682776" y="1100675"/>
                    <a:pt x="682864" y="1090405"/>
                  </a:cubicBezTo>
                  <a:cubicBezTo>
                    <a:pt x="682864" y="1089176"/>
                    <a:pt x="684444" y="963661"/>
                    <a:pt x="710513" y="906169"/>
                  </a:cubicBezTo>
                  <a:cubicBezTo>
                    <a:pt x="721923" y="880891"/>
                    <a:pt x="741672" y="849204"/>
                    <a:pt x="762562" y="815675"/>
                  </a:cubicBezTo>
                  <a:cubicBezTo>
                    <a:pt x="774763" y="796102"/>
                    <a:pt x="787226" y="776090"/>
                    <a:pt x="798461" y="756779"/>
                  </a:cubicBezTo>
                  <a:cubicBezTo>
                    <a:pt x="798549" y="756604"/>
                    <a:pt x="798724" y="756429"/>
                    <a:pt x="798812" y="756253"/>
                  </a:cubicBezTo>
                  <a:cubicBezTo>
                    <a:pt x="817420" y="723865"/>
                    <a:pt x="830586" y="688755"/>
                    <a:pt x="838837" y="652505"/>
                  </a:cubicBezTo>
                  <a:cubicBezTo>
                    <a:pt x="844103" y="652066"/>
                    <a:pt x="849370" y="651452"/>
                    <a:pt x="854548" y="650574"/>
                  </a:cubicBezTo>
                  <a:cubicBezTo>
                    <a:pt x="862536" y="649257"/>
                    <a:pt x="868680" y="643025"/>
                    <a:pt x="869996" y="635038"/>
                  </a:cubicBezTo>
                  <a:lnTo>
                    <a:pt x="879739" y="573948"/>
                  </a:lnTo>
                  <a:lnTo>
                    <a:pt x="929770" y="610198"/>
                  </a:lnTo>
                  <a:cubicBezTo>
                    <a:pt x="936265" y="614938"/>
                    <a:pt x="945130" y="614938"/>
                    <a:pt x="951713" y="610286"/>
                  </a:cubicBezTo>
                  <a:cubicBezTo>
                    <a:pt x="972076" y="595628"/>
                    <a:pt x="989894" y="577810"/>
                    <a:pt x="1004552" y="557359"/>
                  </a:cubicBezTo>
                  <a:cubicBezTo>
                    <a:pt x="1009292" y="550776"/>
                    <a:pt x="1009204" y="541999"/>
                    <a:pt x="1004464" y="535416"/>
                  </a:cubicBezTo>
                  <a:lnTo>
                    <a:pt x="968214" y="485385"/>
                  </a:lnTo>
                  <a:lnTo>
                    <a:pt x="1029217" y="475730"/>
                  </a:lnTo>
                  <a:cubicBezTo>
                    <a:pt x="1037116" y="474414"/>
                    <a:pt x="1043348" y="468269"/>
                    <a:pt x="1044753" y="460370"/>
                  </a:cubicBezTo>
                  <a:cubicBezTo>
                    <a:pt x="1046859" y="447994"/>
                    <a:pt x="1047912" y="435355"/>
                    <a:pt x="1047912" y="422891"/>
                  </a:cubicBezTo>
                  <a:cubicBezTo>
                    <a:pt x="1047912" y="410427"/>
                    <a:pt x="1046859" y="397787"/>
                    <a:pt x="1044753" y="385412"/>
                  </a:cubicBezTo>
                  <a:cubicBezTo>
                    <a:pt x="1043436" y="377512"/>
                    <a:pt x="1037204" y="371280"/>
                    <a:pt x="1029217" y="370051"/>
                  </a:cubicBezTo>
                  <a:lnTo>
                    <a:pt x="968214" y="360396"/>
                  </a:lnTo>
                  <a:lnTo>
                    <a:pt x="1004464" y="310454"/>
                  </a:lnTo>
                  <a:cubicBezTo>
                    <a:pt x="1009204" y="303958"/>
                    <a:pt x="1009204" y="295093"/>
                    <a:pt x="1004552" y="288598"/>
                  </a:cubicBezTo>
                  <a:cubicBezTo>
                    <a:pt x="989894" y="268234"/>
                    <a:pt x="972164" y="250417"/>
                    <a:pt x="951713" y="235671"/>
                  </a:cubicBezTo>
                  <a:cubicBezTo>
                    <a:pt x="945130" y="230931"/>
                    <a:pt x="936353" y="230931"/>
                    <a:pt x="929770" y="235671"/>
                  </a:cubicBezTo>
                  <a:lnTo>
                    <a:pt x="879739" y="271921"/>
                  </a:lnTo>
                  <a:lnTo>
                    <a:pt x="869996" y="210831"/>
                  </a:lnTo>
                  <a:cubicBezTo>
                    <a:pt x="868767" y="202932"/>
                    <a:pt x="862536" y="196612"/>
                    <a:pt x="854548" y="195295"/>
                  </a:cubicBezTo>
                  <a:cubicBezTo>
                    <a:pt x="829972" y="191258"/>
                    <a:pt x="804430" y="191170"/>
                    <a:pt x="779678" y="195295"/>
                  </a:cubicBezTo>
                  <a:cubicBezTo>
                    <a:pt x="771690" y="196612"/>
                    <a:pt x="765459" y="202844"/>
                    <a:pt x="764230" y="210831"/>
                  </a:cubicBezTo>
                  <a:lnTo>
                    <a:pt x="754487" y="271921"/>
                  </a:lnTo>
                  <a:lnTo>
                    <a:pt x="704456" y="235583"/>
                  </a:lnTo>
                  <a:cubicBezTo>
                    <a:pt x="697961" y="230844"/>
                    <a:pt x="689096" y="230844"/>
                    <a:pt x="682513" y="235495"/>
                  </a:cubicBezTo>
                  <a:cubicBezTo>
                    <a:pt x="677598" y="239006"/>
                    <a:pt x="673385" y="243307"/>
                    <a:pt x="668733" y="247169"/>
                  </a:cubicBezTo>
                  <a:cubicBezTo>
                    <a:pt x="613611" y="213025"/>
                    <a:pt x="549361" y="192223"/>
                    <a:pt x="480196" y="190468"/>
                  </a:cubicBezTo>
                  <a:cubicBezTo>
                    <a:pt x="541023" y="98306"/>
                    <a:pt x="645122" y="37216"/>
                    <a:pt x="763615" y="37216"/>
                  </a:cubicBezTo>
                  <a:cubicBezTo>
                    <a:pt x="951450" y="37216"/>
                    <a:pt x="1104262" y="190029"/>
                    <a:pt x="1104262" y="377776"/>
                  </a:cubicBezTo>
                  <a:cubicBezTo>
                    <a:pt x="1104262" y="379092"/>
                    <a:pt x="1104350" y="380321"/>
                    <a:pt x="1104613" y="381550"/>
                  </a:cubicBezTo>
                  <a:cubicBezTo>
                    <a:pt x="1105140" y="383832"/>
                    <a:pt x="1117165" y="439041"/>
                    <a:pt x="1186681" y="521372"/>
                  </a:cubicBezTo>
                  <a:cubicBezTo>
                    <a:pt x="1193879" y="529886"/>
                    <a:pt x="1197916" y="538927"/>
                    <a:pt x="1196863" y="544456"/>
                  </a:cubicBezTo>
                  <a:cubicBezTo>
                    <a:pt x="1196248" y="547880"/>
                    <a:pt x="1193089" y="551302"/>
                    <a:pt x="1187559" y="554551"/>
                  </a:cubicBezTo>
                  <a:cubicBezTo>
                    <a:pt x="1154469" y="573773"/>
                    <a:pt x="1114357" y="589396"/>
                    <a:pt x="1113917" y="589572"/>
                  </a:cubicBezTo>
                  <a:cubicBezTo>
                    <a:pt x="1105842" y="592644"/>
                    <a:pt x="1101015" y="600894"/>
                    <a:pt x="1102156" y="609409"/>
                  </a:cubicBezTo>
                  <a:cubicBezTo>
                    <a:pt x="1102244" y="610198"/>
                    <a:pt x="1112777" y="691125"/>
                    <a:pt x="1103648" y="738874"/>
                  </a:cubicBezTo>
                  <a:cubicBezTo>
                    <a:pt x="1100313" y="756516"/>
                    <a:pt x="1053530" y="769419"/>
                    <a:pt x="992527" y="769419"/>
                  </a:cubicBezTo>
                  <a:cubicBezTo>
                    <a:pt x="953293" y="769419"/>
                    <a:pt x="926873" y="794960"/>
                    <a:pt x="926873" y="833054"/>
                  </a:cubicBezTo>
                  <a:lnTo>
                    <a:pt x="926873" y="899849"/>
                  </a:lnTo>
                  <a:cubicBezTo>
                    <a:pt x="926873" y="910207"/>
                    <a:pt x="935299" y="918545"/>
                    <a:pt x="945569" y="918545"/>
                  </a:cubicBezTo>
                  <a:cubicBezTo>
                    <a:pt x="955838" y="918545"/>
                    <a:pt x="964264" y="910119"/>
                    <a:pt x="964264" y="899849"/>
                  </a:cubicBezTo>
                  <a:lnTo>
                    <a:pt x="964264" y="833054"/>
                  </a:lnTo>
                  <a:cubicBezTo>
                    <a:pt x="964264" y="815675"/>
                    <a:pt x="973744" y="806810"/>
                    <a:pt x="992527" y="806810"/>
                  </a:cubicBezTo>
                  <a:cubicBezTo>
                    <a:pt x="1043436" y="806810"/>
                    <a:pt x="1130331" y="798910"/>
                    <a:pt x="1140425" y="745896"/>
                  </a:cubicBezTo>
                  <a:cubicBezTo>
                    <a:pt x="1148237" y="704818"/>
                    <a:pt x="1143672" y="645922"/>
                    <a:pt x="1140864" y="618888"/>
                  </a:cubicBezTo>
                  <a:cubicBezTo>
                    <a:pt x="1156312" y="612393"/>
                    <a:pt x="1182644" y="600631"/>
                    <a:pt x="1206255" y="586851"/>
                  </a:cubicBezTo>
                  <a:cubicBezTo>
                    <a:pt x="1225741" y="575616"/>
                    <a:pt x="1231972" y="561046"/>
                    <a:pt x="1233728" y="550776"/>
                  </a:cubicBezTo>
                  <a:cubicBezTo>
                    <a:pt x="1237765" y="528306"/>
                    <a:pt x="1223897" y="507767"/>
                    <a:pt x="1215296" y="497498"/>
                  </a:cubicBezTo>
                  <a:close/>
                  <a:moveTo>
                    <a:pt x="693836" y="274203"/>
                  </a:moveTo>
                  <a:lnTo>
                    <a:pt x="741672" y="308873"/>
                  </a:lnTo>
                  <a:cubicBezTo>
                    <a:pt x="747290" y="312999"/>
                    <a:pt x="754750" y="313613"/>
                    <a:pt x="760982" y="310454"/>
                  </a:cubicBezTo>
                  <a:cubicBezTo>
                    <a:pt x="766160" y="307908"/>
                    <a:pt x="771515" y="305538"/>
                    <a:pt x="777132" y="303783"/>
                  </a:cubicBezTo>
                  <a:cubicBezTo>
                    <a:pt x="783715" y="301589"/>
                    <a:pt x="788630" y="295883"/>
                    <a:pt x="789684" y="288949"/>
                  </a:cubicBezTo>
                  <a:lnTo>
                    <a:pt x="798988" y="230580"/>
                  </a:lnTo>
                  <a:cubicBezTo>
                    <a:pt x="811100" y="229439"/>
                    <a:pt x="823213" y="229439"/>
                    <a:pt x="835238" y="230580"/>
                  </a:cubicBezTo>
                  <a:lnTo>
                    <a:pt x="844542" y="288949"/>
                  </a:lnTo>
                  <a:cubicBezTo>
                    <a:pt x="845683" y="295795"/>
                    <a:pt x="850511" y="301589"/>
                    <a:pt x="857094" y="303783"/>
                  </a:cubicBezTo>
                  <a:cubicBezTo>
                    <a:pt x="862711" y="305626"/>
                    <a:pt x="868065" y="307908"/>
                    <a:pt x="873332" y="310454"/>
                  </a:cubicBezTo>
                  <a:cubicBezTo>
                    <a:pt x="879476" y="313526"/>
                    <a:pt x="886936" y="312911"/>
                    <a:pt x="892554" y="308786"/>
                  </a:cubicBezTo>
                  <a:lnTo>
                    <a:pt x="940390" y="274116"/>
                  </a:lnTo>
                  <a:cubicBezTo>
                    <a:pt x="949694" y="281840"/>
                    <a:pt x="958296" y="290441"/>
                    <a:pt x="966020" y="299745"/>
                  </a:cubicBezTo>
                  <a:lnTo>
                    <a:pt x="931349" y="347582"/>
                  </a:lnTo>
                  <a:cubicBezTo>
                    <a:pt x="927224" y="353286"/>
                    <a:pt x="926610" y="360748"/>
                    <a:pt x="929770" y="366979"/>
                  </a:cubicBezTo>
                  <a:cubicBezTo>
                    <a:pt x="932403" y="372158"/>
                    <a:pt x="934597" y="377424"/>
                    <a:pt x="936440" y="382954"/>
                  </a:cubicBezTo>
                  <a:cubicBezTo>
                    <a:pt x="938635" y="389625"/>
                    <a:pt x="944340" y="394452"/>
                    <a:pt x="951274" y="395593"/>
                  </a:cubicBezTo>
                  <a:lnTo>
                    <a:pt x="1009643" y="404897"/>
                  </a:lnTo>
                  <a:cubicBezTo>
                    <a:pt x="1010257" y="410953"/>
                    <a:pt x="1010521" y="417010"/>
                    <a:pt x="1010521" y="423066"/>
                  </a:cubicBezTo>
                  <a:cubicBezTo>
                    <a:pt x="1010521" y="429035"/>
                    <a:pt x="1010257" y="435179"/>
                    <a:pt x="1009643" y="441147"/>
                  </a:cubicBezTo>
                  <a:lnTo>
                    <a:pt x="951274" y="450451"/>
                  </a:lnTo>
                  <a:cubicBezTo>
                    <a:pt x="944427" y="451592"/>
                    <a:pt x="938635" y="456420"/>
                    <a:pt x="936440" y="463091"/>
                  </a:cubicBezTo>
                  <a:cubicBezTo>
                    <a:pt x="934597" y="468620"/>
                    <a:pt x="932403" y="473887"/>
                    <a:pt x="929770" y="478978"/>
                  </a:cubicBezTo>
                  <a:cubicBezTo>
                    <a:pt x="926610" y="485210"/>
                    <a:pt x="927136" y="492758"/>
                    <a:pt x="931262" y="498463"/>
                  </a:cubicBezTo>
                  <a:lnTo>
                    <a:pt x="966020" y="546300"/>
                  </a:lnTo>
                  <a:cubicBezTo>
                    <a:pt x="958296" y="555604"/>
                    <a:pt x="949782" y="564205"/>
                    <a:pt x="940390" y="571929"/>
                  </a:cubicBezTo>
                  <a:lnTo>
                    <a:pt x="892554" y="537259"/>
                  </a:lnTo>
                  <a:cubicBezTo>
                    <a:pt x="886848" y="533134"/>
                    <a:pt x="879300" y="532519"/>
                    <a:pt x="873068" y="535767"/>
                  </a:cubicBezTo>
                  <a:cubicBezTo>
                    <a:pt x="867978" y="538400"/>
                    <a:pt x="862623" y="540594"/>
                    <a:pt x="857094" y="542438"/>
                  </a:cubicBezTo>
                  <a:cubicBezTo>
                    <a:pt x="850511" y="544632"/>
                    <a:pt x="845683" y="550337"/>
                    <a:pt x="844542" y="557271"/>
                  </a:cubicBezTo>
                  <a:lnTo>
                    <a:pt x="835238" y="615640"/>
                  </a:lnTo>
                  <a:cubicBezTo>
                    <a:pt x="823301" y="616781"/>
                    <a:pt x="811013" y="616781"/>
                    <a:pt x="798988" y="615640"/>
                  </a:cubicBezTo>
                  <a:lnTo>
                    <a:pt x="789684" y="557271"/>
                  </a:lnTo>
                  <a:cubicBezTo>
                    <a:pt x="788630" y="550425"/>
                    <a:pt x="783803" y="544719"/>
                    <a:pt x="777132" y="542438"/>
                  </a:cubicBezTo>
                  <a:cubicBezTo>
                    <a:pt x="771602" y="540594"/>
                    <a:pt x="766248" y="538312"/>
                    <a:pt x="761070" y="535767"/>
                  </a:cubicBezTo>
                  <a:cubicBezTo>
                    <a:pt x="754750" y="532607"/>
                    <a:pt x="747290" y="533221"/>
                    <a:pt x="741672" y="537347"/>
                  </a:cubicBezTo>
                  <a:lnTo>
                    <a:pt x="693836" y="572105"/>
                  </a:lnTo>
                  <a:cubicBezTo>
                    <a:pt x="684532" y="564381"/>
                    <a:pt x="676018" y="555779"/>
                    <a:pt x="668206" y="546475"/>
                  </a:cubicBezTo>
                  <a:lnTo>
                    <a:pt x="702876" y="498639"/>
                  </a:lnTo>
                  <a:cubicBezTo>
                    <a:pt x="706914" y="493022"/>
                    <a:pt x="707528" y="485561"/>
                    <a:pt x="704456" y="479329"/>
                  </a:cubicBezTo>
                  <a:cubicBezTo>
                    <a:pt x="701911" y="474150"/>
                    <a:pt x="699541" y="468796"/>
                    <a:pt x="697698" y="463179"/>
                  </a:cubicBezTo>
                  <a:cubicBezTo>
                    <a:pt x="695503" y="456596"/>
                    <a:pt x="689798" y="451768"/>
                    <a:pt x="682952" y="450627"/>
                  </a:cubicBezTo>
                  <a:lnTo>
                    <a:pt x="624583" y="441323"/>
                  </a:lnTo>
                  <a:cubicBezTo>
                    <a:pt x="623969" y="435179"/>
                    <a:pt x="623705" y="429123"/>
                    <a:pt x="623705" y="423242"/>
                  </a:cubicBezTo>
                  <a:cubicBezTo>
                    <a:pt x="623705" y="417273"/>
                    <a:pt x="623969" y="411217"/>
                    <a:pt x="624583" y="405073"/>
                  </a:cubicBezTo>
                  <a:lnTo>
                    <a:pt x="682952" y="395769"/>
                  </a:lnTo>
                  <a:cubicBezTo>
                    <a:pt x="689798" y="394628"/>
                    <a:pt x="695503" y="389800"/>
                    <a:pt x="697698" y="383217"/>
                  </a:cubicBezTo>
                  <a:cubicBezTo>
                    <a:pt x="699541" y="377600"/>
                    <a:pt x="701911" y="372246"/>
                    <a:pt x="704544" y="366979"/>
                  </a:cubicBezTo>
                  <a:cubicBezTo>
                    <a:pt x="707616" y="360748"/>
                    <a:pt x="707002" y="353374"/>
                    <a:pt x="702876" y="347757"/>
                  </a:cubicBezTo>
                  <a:lnTo>
                    <a:pt x="668206" y="299921"/>
                  </a:lnTo>
                  <a:cubicBezTo>
                    <a:pt x="675930" y="290529"/>
                    <a:pt x="684444" y="281928"/>
                    <a:pt x="693836" y="274203"/>
                  </a:cubicBezTo>
                  <a:close/>
                </a:path>
              </a:pathLst>
            </a:custGeom>
            <a:grpFill/>
            <a:ln w="8777" cap="flat">
              <a:noFill/>
              <a:prstDash val="solid"/>
              <a:miter/>
            </a:ln>
          </p:spPr>
          <p:txBody>
            <a:bodyPr rtlCol="0" anchor="ctr"/>
            <a:lstStyle/>
            <a:p>
              <a:endParaRPr lang="en-US" sz="1200"/>
            </a:p>
          </p:txBody>
        </p:sp>
        <p:sp>
          <p:nvSpPr>
            <p:cNvPr id="52" name="Freeform: Shape 51">
              <a:extLst>
                <a:ext uri="{FF2B5EF4-FFF2-40B4-BE49-F238E27FC236}">
                  <a16:creationId xmlns:a16="http://schemas.microsoft.com/office/drawing/2014/main" id="{9F98A0DB-EA7E-4B21-9E68-F51B259FDFB0}"/>
                </a:ext>
              </a:extLst>
            </p:cNvPr>
            <p:cNvSpPr/>
            <p:nvPr/>
          </p:nvSpPr>
          <p:spPr>
            <a:xfrm>
              <a:off x="9316210" y="8345723"/>
              <a:ext cx="149565" cy="149652"/>
            </a:xfrm>
            <a:custGeom>
              <a:avLst/>
              <a:gdLst>
                <a:gd name="connsiteX0" fmla="*/ 74783 w 149565"/>
                <a:gd name="connsiteY0" fmla="*/ 149653 h 149652"/>
                <a:gd name="connsiteX1" fmla="*/ 149565 w 149565"/>
                <a:gd name="connsiteY1" fmla="*/ 74870 h 149652"/>
                <a:gd name="connsiteX2" fmla="*/ 74783 w 149565"/>
                <a:gd name="connsiteY2" fmla="*/ 0 h 149652"/>
                <a:gd name="connsiteX3" fmla="*/ 0 w 149565"/>
                <a:gd name="connsiteY3" fmla="*/ 74870 h 149652"/>
                <a:gd name="connsiteX4" fmla="*/ 74783 w 149565"/>
                <a:gd name="connsiteY4" fmla="*/ 149653 h 149652"/>
                <a:gd name="connsiteX5" fmla="*/ 74783 w 149565"/>
                <a:gd name="connsiteY5" fmla="*/ 37391 h 149652"/>
                <a:gd name="connsiteX6" fmla="*/ 112174 w 149565"/>
                <a:gd name="connsiteY6" fmla="*/ 74782 h 149652"/>
                <a:gd name="connsiteX7" fmla="*/ 74783 w 149565"/>
                <a:gd name="connsiteY7" fmla="*/ 112174 h 149652"/>
                <a:gd name="connsiteX8" fmla="*/ 37391 w 149565"/>
                <a:gd name="connsiteY8" fmla="*/ 74782 h 149652"/>
                <a:gd name="connsiteX9" fmla="*/ 74783 w 149565"/>
                <a:gd name="connsiteY9" fmla="*/ 37391 h 1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65" h="149652">
                  <a:moveTo>
                    <a:pt x="74783" y="149653"/>
                  </a:moveTo>
                  <a:cubicBezTo>
                    <a:pt x="116036" y="149653"/>
                    <a:pt x="149565" y="116124"/>
                    <a:pt x="149565" y="74870"/>
                  </a:cubicBezTo>
                  <a:cubicBezTo>
                    <a:pt x="149565" y="33617"/>
                    <a:pt x="116036" y="0"/>
                    <a:pt x="74783" y="0"/>
                  </a:cubicBezTo>
                  <a:cubicBezTo>
                    <a:pt x="33529" y="0"/>
                    <a:pt x="0" y="33617"/>
                    <a:pt x="0" y="74870"/>
                  </a:cubicBezTo>
                  <a:cubicBezTo>
                    <a:pt x="0" y="116124"/>
                    <a:pt x="33529" y="149653"/>
                    <a:pt x="74783" y="149653"/>
                  </a:cubicBezTo>
                  <a:close/>
                  <a:moveTo>
                    <a:pt x="74783" y="37391"/>
                  </a:moveTo>
                  <a:cubicBezTo>
                    <a:pt x="95409" y="37391"/>
                    <a:pt x="112174" y="54156"/>
                    <a:pt x="112174" y="74782"/>
                  </a:cubicBezTo>
                  <a:cubicBezTo>
                    <a:pt x="112174" y="95409"/>
                    <a:pt x="95409" y="112174"/>
                    <a:pt x="74783" y="112174"/>
                  </a:cubicBezTo>
                  <a:cubicBezTo>
                    <a:pt x="54156" y="112174"/>
                    <a:pt x="37391" y="95409"/>
                    <a:pt x="37391" y="74782"/>
                  </a:cubicBezTo>
                  <a:cubicBezTo>
                    <a:pt x="37391" y="54244"/>
                    <a:pt x="54156" y="37391"/>
                    <a:pt x="74783" y="37391"/>
                  </a:cubicBezTo>
                  <a:close/>
                </a:path>
              </a:pathLst>
            </a:custGeom>
            <a:grpFill/>
            <a:ln w="8777" cap="flat">
              <a:noFill/>
              <a:prstDash val="solid"/>
              <a:miter/>
            </a:ln>
          </p:spPr>
          <p:txBody>
            <a:bodyPr rtlCol="0" anchor="ctr"/>
            <a:lstStyle/>
            <a:p>
              <a:endParaRPr lang="en-US" sz="1200"/>
            </a:p>
          </p:txBody>
        </p:sp>
        <p:sp>
          <p:nvSpPr>
            <p:cNvPr id="53" name="Freeform: Shape 52">
              <a:extLst>
                <a:ext uri="{FF2B5EF4-FFF2-40B4-BE49-F238E27FC236}">
                  <a16:creationId xmlns:a16="http://schemas.microsoft.com/office/drawing/2014/main" id="{A790B994-34FE-4DD9-BF45-7EAEDDE52A6C}"/>
                </a:ext>
              </a:extLst>
            </p:cNvPr>
            <p:cNvSpPr/>
            <p:nvPr/>
          </p:nvSpPr>
          <p:spPr>
            <a:xfrm>
              <a:off x="8761134" y="8464107"/>
              <a:ext cx="461510" cy="461357"/>
            </a:xfrm>
            <a:custGeom>
              <a:avLst/>
              <a:gdLst>
                <a:gd name="connsiteX0" fmla="*/ 461511 w 461510"/>
                <a:gd name="connsiteY0" fmla="*/ 230777 h 461357"/>
                <a:gd name="connsiteX1" fmla="*/ 458438 w 461510"/>
                <a:gd name="connsiteY1" fmla="*/ 193298 h 461357"/>
                <a:gd name="connsiteX2" fmla="*/ 442903 w 461510"/>
                <a:gd name="connsiteY2" fmla="*/ 177850 h 461357"/>
                <a:gd name="connsiteX3" fmla="*/ 381901 w 461510"/>
                <a:gd name="connsiteY3" fmla="*/ 168195 h 461357"/>
                <a:gd name="connsiteX4" fmla="*/ 418151 w 461510"/>
                <a:gd name="connsiteY4" fmla="*/ 118252 h 461357"/>
                <a:gd name="connsiteX5" fmla="*/ 418239 w 461510"/>
                <a:gd name="connsiteY5" fmla="*/ 96397 h 461357"/>
                <a:gd name="connsiteX6" fmla="*/ 365311 w 461510"/>
                <a:gd name="connsiteY6" fmla="*/ 43382 h 461357"/>
                <a:gd name="connsiteX7" fmla="*/ 343368 w 461510"/>
                <a:gd name="connsiteY7" fmla="*/ 43470 h 461357"/>
                <a:gd name="connsiteX8" fmla="*/ 293337 w 461510"/>
                <a:gd name="connsiteY8" fmla="*/ 79720 h 461357"/>
                <a:gd name="connsiteX9" fmla="*/ 283595 w 461510"/>
                <a:gd name="connsiteY9" fmla="*/ 18630 h 461357"/>
                <a:gd name="connsiteX10" fmla="*/ 268147 w 461510"/>
                <a:gd name="connsiteY10" fmla="*/ 3094 h 461357"/>
                <a:gd name="connsiteX11" fmla="*/ 193276 w 461510"/>
                <a:gd name="connsiteY11" fmla="*/ 3094 h 461357"/>
                <a:gd name="connsiteX12" fmla="*/ 177828 w 461510"/>
                <a:gd name="connsiteY12" fmla="*/ 18630 h 461357"/>
                <a:gd name="connsiteX13" fmla="*/ 168086 w 461510"/>
                <a:gd name="connsiteY13" fmla="*/ 79720 h 461357"/>
                <a:gd name="connsiteX14" fmla="*/ 118143 w 461510"/>
                <a:gd name="connsiteY14" fmla="*/ 43470 h 461357"/>
                <a:gd name="connsiteX15" fmla="*/ 96199 w 461510"/>
                <a:gd name="connsiteY15" fmla="*/ 43382 h 461357"/>
                <a:gd name="connsiteX16" fmla="*/ 43272 w 461510"/>
                <a:gd name="connsiteY16" fmla="*/ 96397 h 461357"/>
                <a:gd name="connsiteX17" fmla="*/ 43360 w 461510"/>
                <a:gd name="connsiteY17" fmla="*/ 118252 h 461357"/>
                <a:gd name="connsiteX18" fmla="*/ 79610 w 461510"/>
                <a:gd name="connsiteY18" fmla="*/ 168195 h 461357"/>
                <a:gd name="connsiteX19" fmla="*/ 18608 w 461510"/>
                <a:gd name="connsiteY19" fmla="*/ 177850 h 461357"/>
                <a:gd name="connsiteX20" fmla="*/ 3072 w 461510"/>
                <a:gd name="connsiteY20" fmla="*/ 193298 h 461357"/>
                <a:gd name="connsiteX21" fmla="*/ 0 w 461510"/>
                <a:gd name="connsiteY21" fmla="*/ 230689 h 461357"/>
                <a:gd name="connsiteX22" fmla="*/ 3072 w 461510"/>
                <a:gd name="connsiteY22" fmla="*/ 268081 h 461357"/>
                <a:gd name="connsiteX23" fmla="*/ 18608 w 461510"/>
                <a:gd name="connsiteY23" fmla="*/ 283529 h 461357"/>
                <a:gd name="connsiteX24" fmla="*/ 79610 w 461510"/>
                <a:gd name="connsiteY24" fmla="*/ 293271 h 461357"/>
                <a:gd name="connsiteX25" fmla="*/ 43360 w 461510"/>
                <a:gd name="connsiteY25" fmla="*/ 343302 h 461357"/>
                <a:gd name="connsiteX26" fmla="*/ 43272 w 461510"/>
                <a:gd name="connsiteY26" fmla="*/ 365158 h 461357"/>
                <a:gd name="connsiteX27" fmla="*/ 96112 w 461510"/>
                <a:gd name="connsiteY27" fmla="*/ 418085 h 461357"/>
                <a:gd name="connsiteX28" fmla="*/ 118055 w 461510"/>
                <a:gd name="connsiteY28" fmla="*/ 418085 h 461357"/>
                <a:gd name="connsiteX29" fmla="*/ 167998 w 461510"/>
                <a:gd name="connsiteY29" fmla="*/ 381747 h 461357"/>
                <a:gd name="connsiteX30" fmla="*/ 177740 w 461510"/>
                <a:gd name="connsiteY30" fmla="*/ 442837 h 461357"/>
                <a:gd name="connsiteX31" fmla="*/ 193189 w 461510"/>
                <a:gd name="connsiteY31" fmla="*/ 458373 h 461357"/>
                <a:gd name="connsiteX32" fmla="*/ 230580 w 461510"/>
                <a:gd name="connsiteY32" fmla="*/ 461357 h 461357"/>
                <a:gd name="connsiteX33" fmla="*/ 267971 w 461510"/>
                <a:gd name="connsiteY33" fmla="*/ 458373 h 461357"/>
                <a:gd name="connsiteX34" fmla="*/ 283419 w 461510"/>
                <a:gd name="connsiteY34" fmla="*/ 442837 h 461357"/>
                <a:gd name="connsiteX35" fmla="*/ 293162 w 461510"/>
                <a:gd name="connsiteY35" fmla="*/ 381747 h 461357"/>
                <a:gd name="connsiteX36" fmla="*/ 343192 w 461510"/>
                <a:gd name="connsiteY36" fmla="*/ 418085 h 461357"/>
                <a:gd name="connsiteX37" fmla="*/ 365136 w 461510"/>
                <a:gd name="connsiteY37" fmla="*/ 418085 h 461357"/>
                <a:gd name="connsiteX38" fmla="*/ 417975 w 461510"/>
                <a:gd name="connsiteY38" fmla="*/ 365158 h 461357"/>
                <a:gd name="connsiteX39" fmla="*/ 417887 w 461510"/>
                <a:gd name="connsiteY39" fmla="*/ 343302 h 461357"/>
                <a:gd name="connsiteX40" fmla="*/ 381637 w 461510"/>
                <a:gd name="connsiteY40" fmla="*/ 293271 h 461357"/>
                <a:gd name="connsiteX41" fmla="*/ 442639 w 461510"/>
                <a:gd name="connsiteY41" fmla="*/ 283529 h 461357"/>
                <a:gd name="connsiteX42" fmla="*/ 458175 w 461510"/>
                <a:gd name="connsiteY42" fmla="*/ 268169 h 461357"/>
                <a:gd name="connsiteX43" fmla="*/ 461511 w 461510"/>
                <a:gd name="connsiteY43" fmla="*/ 230777 h 461357"/>
                <a:gd name="connsiteX44" fmla="*/ 423241 w 461510"/>
                <a:gd name="connsiteY44" fmla="*/ 248946 h 461357"/>
                <a:gd name="connsiteX45" fmla="*/ 364960 w 461510"/>
                <a:gd name="connsiteY45" fmla="*/ 258250 h 461357"/>
                <a:gd name="connsiteX46" fmla="*/ 350127 w 461510"/>
                <a:gd name="connsiteY46" fmla="*/ 270889 h 461357"/>
                <a:gd name="connsiteX47" fmla="*/ 343456 w 461510"/>
                <a:gd name="connsiteY47" fmla="*/ 286776 h 461357"/>
                <a:gd name="connsiteX48" fmla="*/ 345036 w 461510"/>
                <a:gd name="connsiteY48" fmla="*/ 306174 h 461357"/>
                <a:gd name="connsiteX49" fmla="*/ 379794 w 461510"/>
                <a:gd name="connsiteY49" fmla="*/ 354011 h 461357"/>
                <a:gd name="connsiteX50" fmla="*/ 354164 w 461510"/>
                <a:gd name="connsiteY50" fmla="*/ 379640 h 461357"/>
                <a:gd name="connsiteX51" fmla="*/ 306328 w 461510"/>
                <a:gd name="connsiteY51" fmla="*/ 344970 h 461357"/>
                <a:gd name="connsiteX52" fmla="*/ 286754 w 461510"/>
                <a:gd name="connsiteY52" fmla="*/ 343478 h 461357"/>
                <a:gd name="connsiteX53" fmla="*/ 270867 w 461510"/>
                <a:gd name="connsiteY53" fmla="*/ 350149 h 461357"/>
                <a:gd name="connsiteX54" fmla="*/ 258316 w 461510"/>
                <a:gd name="connsiteY54" fmla="*/ 364982 h 461357"/>
                <a:gd name="connsiteX55" fmla="*/ 249012 w 461510"/>
                <a:gd name="connsiteY55" fmla="*/ 423351 h 461357"/>
                <a:gd name="connsiteX56" fmla="*/ 212762 w 461510"/>
                <a:gd name="connsiteY56" fmla="*/ 423351 h 461357"/>
                <a:gd name="connsiteX57" fmla="*/ 203458 w 461510"/>
                <a:gd name="connsiteY57" fmla="*/ 364982 h 461357"/>
                <a:gd name="connsiteX58" fmla="*/ 190994 w 461510"/>
                <a:gd name="connsiteY58" fmla="*/ 350149 h 461357"/>
                <a:gd name="connsiteX59" fmla="*/ 174844 w 461510"/>
                <a:gd name="connsiteY59" fmla="*/ 343390 h 461357"/>
                <a:gd name="connsiteX60" fmla="*/ 155446 w 461510"/>
                <a:gd name="connsiteY60" fmla="*/ 344970 h 461357"/>
                <a:gd name="connsiteX61" fmla="*/ 107610 w 461510"/>
                <a:gd name="connsiteY61" fmla="*/ 379640 h 461357"/>
                <a:gd name="connsiteX62" fmla="*/ 81980 w 461510"/>
                <a:gd name="connsiteY62" fmla="*/ 354011 h 461357"/>
                <a:gd name="connsiteX63" fmla="*/ 116650 w 461510"/>
                <a:gd name="connsiteY63" fmla="*/ 306174 h 461357"/>
                <a:gd name="connsiteX64" fmla="*/ 118230 w 461510"/>
                <a:gd name="connsiteY64" fmla="*/ 286864 h 461357"/>
                <a:gd name="connsiteX65" fmla="*/ 111472 w 461510"/>
                <a:gd name="connsiteY65" fmla="*/ 270802 h 461357"/>
                <a:gd name="connsiteX66" fmla="*/ 96638 w 461510"/>
                <a:gd name="connsiteY66" fmla="*/ 258250 h 461357"/>
                <a:gd name="connsiteX67" fmla="*/ 38269 w 461510"/>
                <a:gd name="connsiteY67" fmla="*/ 248946 h 461357"/>
                <a:gd name="connsiteX68" fmla="*/ 37391 w 461510"/>
                <a:gd name="connsiteY68" fmla="*/ 230777 h 461357"/>
                <a:gd name="connsiteX69" fmla="*/ 38269 w 461510"/>
                <a:gd name="connsiteY69" fmla="*/ 212696 h 461357"/>
                <a:gd name="connsiteX70" fmla="*/ 96638 w 461510"/>
                <a:gd name="connsiteY70" fmla="*/ 203392 h 461357"/>
                <a:gd name="connsiteX71" fmla="*/ 111472 w 461510"/>
                <a:gd name="connsiteY71" fmla="*/ 190840 h 461357"/>
                <a:gd name="connsiteX72" fmla="*/ 118230 w 461510"/>
                <a:gd name="connsiteY72" fmla="*/ 174690 h 461357"/>
                <a:gd name="connsiteX73" fmla="*/ 116562 w 461510"/>
                <a:gd name="connsiteY73" fmla="*/ 155380 h 461357"/>
                <a:gd name="connsiteX74" fmla="*/ 81892 w 461510"/>
                <a:gd name="connsiteY74" fmla="*/ 107544 h 461357"/>
                <a:gd name="connsiteX75" fmla="*/ 107522 w 461510"/>
                <a:gd name="connsiteY75" fmla="*/ 81914 h 461357"/>
                <a:gd name="connsiteX76" fmla="*/ 155358 w 461510"/>
                <a:gd name="connsiteY76" fmla="*/ 116584 h 461357"/>
                <a:gd name="connsiteX77" fmla="*/ 174669 w 461510"/>
                <a:gd name="connsiteY77" fmla="*/ 118252 h 461357"/>
                <a:gd name="connsiteX78" fmla="*/ 190819 w 461510"/>
                <a:gd name="connsiteY78" fmla="*/ 111494 h 461357"/>
                <a:gd name="connsiteX79" fmla="*/ 203370 w 461510"/>
                <a:gd name="connsiteY79" fmla="*/ 96660 h 461357"/>
                <a:gd name="connsiteX80" fmla="*/ 212674 w 461510"/>
                <a:gd name="connsiteY80" fmla="*/ 38291 h 461357"/>
                <a:gd name="connsiteX81" fmla="*/ 248924 w 461510"/>
                <a:gd name="connsiteY81" fmla="*/ 38291 h 461357"/>
                <a:gd name="connsiteX82" fmla="*/ 258228 w 461510"/>
                <a:gd name="connsiteY82" fmla="*/ 96660 h 461357"/>
                <a:gd name="connsiteX83" fmla="*/ 270780 w 461510"/>
                <a:gd name="connsiteY83" fmla="*/ 111494 h 461357"/>
                <a:gd name="connsiteX84" fmla="*/ 286930 w 461510"/>
                <a:gd name="connsiteY84" fmla="*/ 118252 h 461357"/>
                <a:gd name="connsiteX85" fmla="*/ 306152 w 461510"/>
                <a:gd name="connsiteY85" fmla="*/ 116584 h 461357"/>
                <a:gd name="connsiteX86" fmla="*/ 353989 w 461510"/>
                <a:gd name="connsiteY86" fmla="*/ 81914 h 461357"/>
                <a:gd name="connsiteX87" fmla="*/ 379618 w 461510"/>
                <a:gd name="connsiteY87" fmla="*/ 107544 h 461357"/>
                <a:gd name="connsiteX88" fmla="*/ 344860 w 461510"/>
                <a:gd name="connsiteY88" fmla="*/ 155380 h 461357"/>
                <a:gd name="connsiteX89" fmla="*/ 343280 w 461510"/>
                <a:gd name="connsiteY89" fmla="*/ 174778 h 461357"/>
                <a:gd name="connsiteX90" fmla="*/ 349951 w 461510"/>
                <a:gd name="connsiteY90" fmla="*/ 190753 h 461357"/>
                <a:gd name="connsiteX91" fmla="*/ 364785 w 461510"/>
                <a:gd name="connsiteY91" fmla="*/ 203392 h 461357"/>
                <a:gd name="connsiteX92" fmla="*/ 423154 w 461510"/>
                <a:gd name="connsiteY92" fmla="*/ 212696 h 461357"/>
                <a:gd name="connsiteX93" fmla="*/ 424032 w 461510"/>
                <a:gd name="connsiteY93" fmla="*/ 230777 h 461357"/>
                <a:gd name="connsiteX94" fmla="*/ 423241 w 461510"/>
                <a:gd name="connsiteY94" fmla="*/ 248946 h 461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61510" h="461357">
                  <a:moveTo>
                    <a:pt x="461511" y="230777"/>
                  </a:moveTo>
                  <a:cubicBezTo>
                    <a:pt x="461511" y="218401"/>
                    <a:pt x="460458" y="205762"/>
                    <a:pt x="458438" y="193298"/>
                  </a:cubicBezTo>
                  <a:cubicBezTo>
                    <a:pt x="457122" y="185399"/>
                    <a:pt x="450890" y="179167"/>
                    <a:pt x="442903" y="177850"/>
                  </a:cubicBezTo>
                  <a:lnTo>
                    <a:pt x="381901" y="168195"/>
                  </a:lnTo>
                  <a:lnTo>
                    <a:pt x="418151" y="118252"/>
                  </a:lnTo>
                  <a:cubicBezTo>
                    <a:pt x="422890" y="111757"/>
                    <a:pt x="422890" y="102892"/>
                    <a:pt x="418239" y="96397"/>
                  </a:cubicBezTo>
                  <a:cubicBezTo>
                    <a:pt x="403580" y="75945"/>
                    <a:pt x="385850" y="58128"/>
                    <a:pt x="365311" y="43382"/>
                  </a:cubicBezTo>
                  <a:cubicBezTo>
                    <a:pt x="358816" y="38642"/>
                    <a:pt x="349951" y="38730"/>
                    <a:pt x="343368" y="43470"/>
                  </a:cubicBezTo>
                  <a:lnTo>
                    <a:pt x="293337" y="79720"/>
                  </a:lnTo>
                  <a:lnTo>
                    <a:pt x="283595" y="18630"/>
                  </a:lnTo>
                  <a:cubicBezTo>
                    <a:pt x="282366" y="10730"/>
                    <a:pt x="276134" y="4411"/>
                    <a:pt x="268147" y="3094"/>
                  </a:cubicBezTo>
                  <a:cubicBezTo>
                    <a:pt x="243482" y="-1031"/>
                    <a:pt x="217941" y="-1031"/>
                    <a:pt x="193276" y="3094"/>
                  </a:cubicBezTo>
                  <a:cubicBezTo>
                    <a:pt x="185289" y="4411"/>
                    <a:pt x="179145" y="10643"/>
                    <a:pt x="177828" y="18630"/>
                  </a:cubicBezTo>
                  <a:lnTo>
                    <a:pt x="168086" y="79720"/>
                  </a:lnTo>
                  <a:lnTo>
                    <a:pt x="118143" y="43470"/>
                  </a:lnTo>
                  <a:cubicBezTo>
                    <a:pt x="111560" y="38730"/>
                    <a:pt x="102782" y="38730"/>
                    <a:pt x="96199" y="43382"/>
                  </a:cubicBezTo>
                  <a:cubicBezTo>
                    <a:pt x="75748" y="58040"/>
                    <a:pt x="57930" y="75945"/>
                    <a:pt x="43272" y="96397"/>
                  </a:cubicBezTo>
                  <a:cubicBezTo>
                    <a:pt x="38532" y="102980"/>
                    <a:pt x="38620" y="111757"/>
                    <a:pt x="43360" y="118252"/>
                  </a:cubicBezTo>
                  <a:lnTo>
                    <a:pt x="79610" y="168195"/>
                  </a:lnTo>
                  <a:lnTo>
                    <a:pt x="18608" y="177850"/>
                  </a:lnTo>
                  <a:cubicBezTo>
                    <a:pt x="10621" y="179167"/>
                    <a:pt x="4389" y="185399"/>
                    <a:pt x="3072" y="193298"/>
                  </a:cubicBezTo>
                  <a:cubicBezTo>
                    <a:pt x="1053" y="205938"/>
                    <a:pt x="0" y="218489"/>
                    <a:pt x="0" y="230689"/>
                  </a:cubicBezTo>
                  <a:cubicBezTo>
                    <a:pt x="0" y="242890"/>
                    <a:pt x="1053" y="255529"/>
                    <a:pt x="3072" y="268081"/>
                  </a:cubicBezTo>
                  <a:cubicBezTo>
                    <a:pt x="4389" y="276068"/>
                    <a:pt x="10621" y="282300"/>
                    <a:pt x="18608" y="283529"/>
                  </a:cubicBezTo>
                  <a:lnTo>
                    <a:pt x="79610" y="293271"/>
                  </a:lnTo>
                  <a:lnTo>
                    <a:pt x="43360" y="343302"/>
                  </a:lnTo>
                  <a:cubicBezTo>
                    <a:pt x="38620" y="349797"/>
                    <a:pt x="38620" y="358662"/>
                    <a:pt x="43272" y="365158"/>
                  </a:cubicBezTo>
                  <a:cubicBezTo>
                    <a:pt x="57930" y="385609"/>
                    <a:pt x="75748" y="403427"/>
                    <a:pt x="96112" y="418085"/>
                  </a:cubicBezTo>
                  <a:cubicBezTo>
                    <a:pt x="102695" y="422825"/>
                    <a:pt x="111472" y="422737"/>
                    <a:pt x="118055" y="418085"/>
                  </a:cubicBezTo>
                  <a:lnTo>
                    <a:pt x="167998" y="381747"/>
                  </a:lnTo>
                  <a:lnTo>
                    <a:pt x="177740" y="442837"/>
                  </a:lnTo>
                  <a:cubicBezTo>
                    <a:pt x="178969" y="450824"/>
                    <a:pt x="185201" y="457056"/>
                    <a:pt x="193189" y="458373"/>
                  </a:cubicBezTo>
                  <a:cubicBezTo>
                    <a:pt x="205389" y="460392"/>
                    <a:pt x="218028" y="461357"/>
                    <a:pt x="230580" y="461357"/>
                  </a:cubicBezTo>
                  <a:cubicBezTo>
                    <a:pt x="243219" y="461357"/>
                    <a:pt x="255771" y="460304"/>
                    <a:pt x="267971" y="458373"/>
                  </a:cubicBezTo>
                  <a:cubicBezTo>
                    <a:pt x="275871" y="457056"/>
                    <a:pt x="282103" y="450824"/>
                    <a:pt x="283419" y="442837"/>
                  </a:cubicBezTo>
                  <a:lnTo>
                    <a:pt x="293162" y="381747"/>
                  </a:lnTo>
                  <a:lnTo>
                    <a:pt x="343192" y="418085"/>
                  </a:lnTo>
                  <a:cubicBezTo>
                    <a:pt x="349687" y="422825"/>
                    <a:pt x="358553" y="422825"/>
                    <a:pt x="365136" y="418085"/>
                  </a:cubicBezTo>
                  <a:cubicBezTo>
                    <a:pt x="385587" y="403339"/>
                    <a:pt x="403317" y="385521"/>
                    <a:pt x="417975" y="365158"/>
                  </a:cubicBezTo>
                  <a:cubicBezTo>
                    <a:pt x="422715" y="358575"/>
                    <a:pt x="422627" y="349797"/>
                    <a:pt x="417887" y="343302"/>
                  </a:cubicBezTo>
                  <a:lnTo>
                    <a:pt x="381637" y="293271"/>
                  </a:lnTo>
                  <a:lnTo>
                    <a:pt x="442639" y="283529"/>
                  </a:lnTo>
                  <a:cubicBezTo>
                    <a:pt x="450626" y="282300"/>
                    <a:pt x="456859" y="276068"/>
                    <a:pt x="458175" y="268169"/>
                  </a:cubicBezTo>
                  <a:cubicBezTo>
                    <a:pt x="460458" y="255880"/>
                    <a:pt x="461511" y="243241"/>
                    <a:pt x="461511" y="230777"/>
                  </a:cubicBezTo>
                  <a:close/>
                  <a:moveTo>
                    <a:pt x="423241" y="248946"/>
                  </a:moveTo>
                  <a:lnTo>
                    <a:pt x="364960" y="258250"/>
                  </a:lnTo>
                  <a:cubicBezTo>
                    <a:pt x="358026" y="259391"/>
                    <a:pt x="352321" y="264219"/>
                    <a:pt x="350127" y="270889"/>
                  </a:cubicBezTo>
                  <a:cubicBezTo>
                    <a:pt x="348283" y="276419"/>
                    <a:pt x="346089" y="281685"/>
                    <a:pt x="343456" y="286776"/>
                  </a:cubicBezTo>
                  <a:cubicBezTo>
                    <a:pt x="340296" y="293008"/>
                    <a:pt x="340910" y="300557"/>
                    <a:pt x="345036" y="306174"/>
                  </a:cubicBezTo>
                  <a:lnTo>
                    <a:pt x="379794" y="354011"/>
                  </a:lnTo>
                  <a:cubicBezTo>
                    <a:pt x="372070" y="363315"/>
                    <a:pt x="363468" y="371916"/>
                    <a:pt x="354164" y="379640"/>
                  </a:cubicBezTo>
                  <a:lnTo>
                    <a:pt x="306328" y="344970"/>
                  </a:lnTo>
                  <a:cubicBezTo>
                    <a:pt x="300623" y="340845"/>
                    <a:pt x="293074" y="340230"/>
                    <a:pt x="286754" y="343478"/>
                  </a:cubicBezTo>
                  <a:cubicBezTo>
                    <a:pt x="281663" y="346111"/>
                    <a:pt x="276309" y="348305"/>
                    <a:pt x="270867" y="350149"/>
                  </a:cubicBezTo>
                  <a:cubicBezTo>
                    <a:pt x="264285" y="352343"/>
                    <a:pt x="259457" y="358048"/>
                    <a:pt x="258316" y="364982"/>
                  </a:cubicBezTo>
                  <a:lnTo>
                    <a:pt x="249012" y="423351"/>
                  </a:lnTo>
                  <a:cubicBezTo>
                    <a:pt x="237075" y="424404"/>
                    <a:pt x="224787" y="424404"/>
                    <a:pt x="212762" y="423351"/>
                  </a:cubicBezTo>
                  <a:lnTo>
                    <a:pt x="203458" y="364982"/>
                  </a:lnTo>
                  <a:cubicBezTo>
                    <a:pt x="202405" y="358136"/>
                    <a:pt x="197577" y="352430"/>
                    <a:pt x="190994" y="350149"/>
                  </a:cubicBezTo>
                  <a:cubicBezTo>
                    <a:pt x="185464" y="348305"/>
                    <a:pt x="180110" y="346023"/>
                    <a:pt x="174844" y="343390"/>
                  </a:cubicBezTo>
                  <a:cubicBezTo>
                    <a:pt x="168612" y="340230"/>
                    <a:pt x="161063" y="340845"/>
                    <a:pt x="155446" y="344970"/>
                  </a:cubicBezTo>
                  <a:lnTo>
                    <a:pt x="107610" y="379640"/>
                  </a:lnTo>
                  <a:cubicBezTo>
                    <a:pt x="98306" y="371916"/>
                    <a:pt x="89704" y="363402"/>
                    <a:pt x="81980" y="354011"/>
                  </a:cubicBezTo>
                  <a:lnTo>
                    <a:pt x="116650" y="306174"/>
                  </a:lnTo>
                  <a:cubicBezTo>
                    <a:pt x="120776" y="300557"/>
                    <a:pt x="121390" y="293096"/>
                    <a:pt x="118230" y="286864"/>
                  </a:cubicBezTo>
                  <a:cubicBezTo>
                    <a:pt x="115685" y="281685"/>
                    <a:pt x="113403" y="276331"/>
                    <a:pt x="111472" y="270802"/>
                  </a:cubicBezTo>
                  <a:cubicBezTo>
                    <a:pt x="109278" y="264219"/>
                    <a:pt x="103572" y="259391"/>
                    <a:pt x="96638" y="258250"/>
                  </a:cubicBezTo>
                  <a:lnTo>
                    <a:pt x="38269" y="248946"/>
                  </a:lnTo>
                  <a:cubicBezTo>
                    <a:pt x="37654" y="242802"/>
                    <a:pt x="37391" y="236746"/>
                    <a:pt x="37391" y="230777"/>
                  </a:cubicBezTo>
                  <a:cubicBezTo>
                    <a:pt x="37391" y="224809"/>
                    <a:pt x="37742" y="218840"/>
                    <a:pt x="38269" y="212696"/>
                  </a:cubicBezTo>
                  <a:lnTo>
                    <a:pt x="96638" y="203392"/>
                  </a:lnTo>
                  <a:cubicBezTo>
                    <a:pt x="103572" y="202339"/>
                    <a:pt x="109278" y="197423"/>
                    <a:pt x="111472" y="190840"/>
                  </a:cubicBezTo>
                  <a:cubicBezTo>
                    <a:pt x="113315" y="185223"/>
                    <a:pt x="115685" y="179869"/>
                    <a:pt x="118230" y="174690"/>
                  </a:cubicBezTo>
                  <a:cubicBezTo>
                    <a:pt x="121302" y="168458"/>
                    <a:pt x="120688" y="160997"/>
                    <a:pt x="116562" y="155380"/>
                  </a:cubicBezTo>
                  <a:lnTo>
                    <a:pt x="81892" y="107544"/>
                  </a:lnTo>
                  <a:cubicBezTo>
                    <a:pt x="89616" y="98240"/>
                    <a:pt x="98130" y="89638"/>
                    <a:pt x="107522" y="81914"/>
                  </a:cubicBezTo>
                  <a:lnTo>
                    <a:pt x="155358" y="116584"/>
                  </a:lnTo>
                  <a:cubicBezTo>
                    <a:pt x="160975" y="120710"/>
                    <a:pt x="168436" y="121237"/>
                    <a:pt x="174669" y="118252"/>
                  </a:cubicBezTo>
                  <a:cubicBezTo>
                    <a:pt x="179847" y="115707"/>
                    <a:pt x="185289" y="113337"/>
                    <a:pt x="190819" y="111494"/>
                  </a:cubicBezTo>
                  <a:cubicBezTo>
                    <a:pt x="197401" y="109300"/>
                    <a:pt x="202317" y="103594"/>
                    <a:pt x="203370" y="96660"/>
                  </a:cubicBezTo>
                  <a:lnTo>
                    <a:pt x="212674" y="38291"/>
                  </a:lnTo>
                  <a:cubicBezTo>
                    <a:pt x="224699" y="37150"/>
                    <a:pt x="236811" y="37150"/>
                    <a:pt x="248924" y="38291"/>
                  </a:cubicBezTo>
                  <a:lnTo>
                    <a:pt x="258228" y="96660"/>
                  </a:lnTo>
                  <a:cubicBezTo>
                    <a:pt x="259281" y="103506"/>
                    <a:pt x="264197" y="109212"/>
                    <a:pt x="270780" y="111494"/>
                  </a:cubicBezTo>
                  <a:cubicBezTo>
                    <a:pt x="276309" y="113337"/>
                    <a:pt x="281751" y="115619"/>
                    <a:pt x="286930" y="118252"/>
                  </a:cubicBezTo>
                  <a:cubicBezTo>
                    <a:pt x="293162" y="121324"/>
                    <a:pt x="300535" y="120710"/>
                    <a:pt x="306152" y="116584"/>
                  </a:cubicBezTo>
                  <a:lnTo>
                    <a:pt x="353989" y="81914"/>
                  </a:lnTo>
                  <a:cubicBezTo>
                    <a:pt x="363381" y="89638"/>
                    <a:pt x="371894" y="98240"/>
                    <a:pt x="379618" y="107544"/>
                  </a:cubicBezTo>
                  <a:lnTo>
                    <a:pt x="344860" y="155380"/>
                  </a:lnTo>
                  <a:cubicBezTo>
                    <a:pt x="340735" y="160997"/>
                    <a:pt x="340121" y="168546"/>
                    <a:pt x="343280" y="174778"/>
                  </a:cubicBezTo>
                  <a:cubicBezTo>
                    <a:pt x="345913" y="179957"/>
                    <a:pt x="348108" y="185223"/>
                    <a:pt x="349951" y="190753"/>
                  </a:cubicBezTo>
                  <a:cubicBezTo>
                    <a:pt x="352145" y="197423"/>
                    <a:pt x="357851" y="202251"/>
                    <a:pt x="364785" y="203392"/>
                  </a:cubicBezTo>
                  <a:lnTo>
                    <a:pt x="423154" y="212696"/>
                  </a:lnTo>
                  <a:cubicBezTo>
                    <a:pt x="423768" y="218752"/>
                    <a:pt x="424032" y="224809"/>
                    <a:pt x="424032" y="230777"/>
                  </a:cubicBezTo>
                  <a:cubicBezTo>
                    <a:pt x="424119" y="236833"/>
                    <a:pt x="423856" y="242890"/>
                    <a:pt x="423241" y="248946"/>
                  </a:cubicBezTo>
                  <a:close/>
                </a:path>
              </a:pathLst>
            </a:custGeom>
            <a:grpFill/>
            <a:ln w="8777" cap="flat">
              <a:noFill/>
              <a:prstDash val="solid"/>
              <a:miter/>
            </a:ln>
          </p:spPr>
          <p:txBody>
            <a:bodyPr rtlCol="0" anchor="ctr"/>
            <a:lstStyle/>
            <a:p>
              <a:endParaRPr lang="en-US" sz="1200"/>
            </a:p>
          </p:txBody>
        </p:sp>
        <p:sp>
          <p:nvSpPr>
            <p:cNvPr id="54" name="Freeform: Shape 53">
              <a:extLst>
                <a:ext uri="{FF2B5EF4-FFF2-40B4-BE49-F238E27FC236}">
                  <a16:creationId xmlns:a16="http://schemas.microsoft.com/office/drawing/2014/main" id="{4904A29C-BA36-42A2-9F45-67C035898C12}"/>
                </a:ext>
              </a:extLst>
            </p:cNvPr>
            <p:cNvSpPr/>
            <p:nvPr/>
          </p:nvSpPr>
          <p:spPr>
            <a:xfrm>
              <a:off x="8917194" y="8620102"/>
              <a:ext cx="149565" cy="149652"/>
            </a:xfrm>
            <a:custGeom>
              <a:avLst/>
              <a:gdLst>
                <a:gd name="connsiteX0" fmla="*/ 74783 w 149565"/>
                <a:gd name="connsiteY0" fmla="*/ 0 h 149652"/>
                <a:gd name="connsiteX1" fmla="*/ 0 w 149565"/>
                <a:gd name="connsiteY1" fmla="*/ 74870 h 149652"/>
                <a:gd name="connsiteX2" fmla="*/ 74783 w 149565"/>
                <a:gd name="connsiteY2" fmla="*/ 149653 h 149652"/>
                <a:gd name="connsiteX3" fmla="*/ 149566 w 149565"/>
                <a:gd name="connsiteY3" fmla="*/ 74870 h 149652"/>
                <a:gd name="connsiteX4" fmla="*/ 74783 w 149565"/>
                <a:gd name="connsiteY4" fmla="*/ 0 h 149652"/>
                <a:gd name="connsiteX5" fmla="*/ 74783 w 149565"/>
                <a:gd name="connsiteY5" fmla="*/ 112262 h 149652"/>
                <a:gd name="connsiteX6" fmla="*/ 37391 w 149565"/>
                <a:gd name="connsiteY6" fmla="*/ 74870 h 149652"/>
                <a:gd name="connsiteX7" fmla="*/ 74783 w 149565"/>
                <a:gd name="connsiteY7" fmla="*/ 37391 h 149652"/>
                <a:gd name="connsiteX8" fmla="*/ 112174 w 149565"/>
                <a:gd name="connsiteY8" fmla="*/ 74870 h 149652"/>
                <a:gd name="connsiteX9" fmla="*/ 74783 w 149565"/>
                <a:gd name="connsiteY9" fmla="*/ 112262 h 1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565" h="149652">
                  <a:moveTo>
                    <a:pt x="74783" y="0"/>
                  </a:moveTo>
                  <a:cubicBezTo>
                    <a:pt x="33529" y="0"/>
                    <a:pt x="0" y="33617"/>
                    <a:pt x="0" y="74870"/>
                  </a:cubicBezTo>
                  <a:cubicBezTo>
                    <a:pt x="0" y="116124"/>
                    <a:pt x="33529" y="149653"/>
                    <a:pt x="74783" y="149653"/>
                  </a:cubicBezTo>
                  <a:cubicBezTo>
                    <a:pt x="116036" y="149653"/>
                    <a:pt x="149566" y="116036"/>
                    <a:pt x="149566" y="74870"/>
                  </a:cubicBezTo>
                  <a:cubicBezTo>
                    <a:pt x="149566" y="33529"/>
                    <a:pt x="116036" y="0"/>
                    <a:pt x="74783" y="0"/>
                  </a:cubicBezTo>
                  <a:close/>
                  <a:moveTo>
                    <a:pt x="74783" y="112262"/>
                  </a:moveTo>
                  <a:cubicBezTo>
                    <a:pt x="54156" y="112262"/>
                    <a:pt x="37391" y="95497"/>
                    <a:pt x="37391" y="74870"/>
                  </a:cubicBezTo>
                  <a:cubicBezTo>
                    <a:pt x="37391" y="54244"/>
                    <a:pt x="54156" y="37391"/>
                    <a:pt x="74783" y="37391"/>
                  </a:cubicBezTo>
                  <a:cubicBezTo>
                    <a:pt x="95410" y="37391"/>
                    <a:pt x="112174" y="54156"/>
                    <a:pt x="112174" y="74870"/>
                  </a:cubicBezTo>
                  <a:cubicBezTo>
                    <a:pt x="112174" y="95409"/>
                    <a:pt x="95410" y="112262"/>
                    <a:pt x="74783" y="112262"/>
                  </a:cubicBezTo>
                  <a:close/>
                </a:path>
              </a:pathLst>
            </a:custGeom>
            <a:grpFill/>
            <a:ln w="8777" cap="flat">
              <a:noFill/>
              <a:prstDash val="solid"/>
              <a:miter/>
            </a:ln>
          </p:spPr>
          <p:txBody>
            <a:bodyPr rtlCol="0" anchor="ctr"/>
            <a:lstStyle/>
            <a:p>
              <a:endParaRPr lang="en-US" sz="1200"/>
            </a:p>
          </p:txBody>
        </p:sp>
      </p:grpSp>
      <p:grpSp>
        <p:nvGrpSpPr>
          <p:cNvPr id="55" name="Graphic 4">
            <a:extLst>
              <a:ext uri="{FF2B5EF4-FFF2-40B4-BE49-F238E27FC236}">
                <a16:creationId xmlns:a16="http://schemas.microsoft.com/office/drawing/2014/main" id="{35B7E344-7BBA-4002-92A3-F1C25384019D}"/>
              </a:ext>
            </a:extLst>
          </p:cNvPr>
          <p:cNvGrpSpPr/>
          <p:nvPr/>
        </p:nvGrpSpPr>
        <p:grpSpPr>
          <a:xfrm>
            <a:off x="14041379" y="3348615"/>
            <a:ext cx="1150104" cy="1150162"/>
            <a:chOff x="10884230" y="3442838"/>
            <a:chExt cx="1234377" cy="1234439"/>
          </a:xfrm>
          <a:solidFill>
            <a:schemeClr val="bg1"/>
          </a:solidFill>
        </p:grpSpPr>
        <p:sp>
          <p:nvSpPr>
            <p:cNvPr id="56" name="Freeform: Shape 55">
              <a:extLst>
                <a:ext uri="{FF2B5EF4-FFF2-40B4-BE49-F238E27FC236}">
                  <a16:creationId xmlns:a16="http://schemas.microsoft.com/office/drawing/2014/main" id="{FFA90A53-709D-4955-A5C3-2CBD8B8756B8}"/>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57" name="Freeform: Shape 56">
              <a:extLst>
                <a:ext uri="{FF2B5EF4-FFF2-40B4-BE49-F238E27FC236}">
                  <a16:creationId xmlns:a16="http://schemas.microsoft.com/office/drawing/2014/main" id="{5DAF4C34-F140-452A-87BC-0D8CAB0AD8B4}"/>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58" name="Freeform: Shape 57">
              <a:extLst>
                <a:ext uri="{FF2B5EF4-FFF2-40B4-BE49-F238E27FC236}">
                  <a16:creationId xmlns:a16="http://schemas.microsoft.com/office/drawing/2014/main" id="{E512D99C-F8F6-4DD2-9EEB-9277807E3F2F}"/>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59" name="Freeform: Shape 58">
              <a:extLst>
                <a:ext uri="{FF2B5EF4-FFF2-40B4-BE49-F238E27FC236}">
                  <a16:creationId xmlns:a16="http://schemas.microsoft.com/office/drawing/2014/main" id="{69D3DF23-7142-4CAC-834A-4B14211442BF}"/>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60" name="Freeform: Shape 59">
              <a:extLst>
                <a:ext uri="{FF2B5EF4-FFF2-40B4-BE49-F238E27FC236}">
                  <a16:creationId xmlns:a16="http://schemas.microsoft.com/office/drawing/2014/main" id="{E6894EE1-F2A8-4F99-AC9C-7D15B389B9B7}"/>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61" name="Freeform: Shape 60">
              <a:extLst>
                <a:ext uri="{FF2B5EF4-FFF2-40B4-BE49-F238E27FC236}">
                  <a16:creationId xmlns:a16="http://schemas.microsoft.com/office/drawing/2014/main" id="{EFC85643-16E7-4585-8779-3C36DDA2179D}"/>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sp>
        <p:nvSpPr>
          <p:cNvPr id="67" name="TextBox 66">
            <a:extLst>
              <a:ext uri="{FF2B5EF4-FFF2-40B4-BE49-F238E27FC236}">
                <a16:creationId xmlns:a16="http://schemas.microsoft.com/office/drawing/2014/main" id="{8C70EEC5-D00E-40A7-8754-983C5EEEBE56}"/>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pic>
        <p:nvPicPr>
          <p:cNvPr id="37" name="Picture 36">
            <a:extLst>
              <a:ext uri="{FF2B5EF4-FFF2-40B4-BE49-F238E27FC236}">
                <a16:creationId xmlns:a16="http://schemas.microsoft.com/office/drawing/2014/main" id="{2CBC9874-56F5-47E6-888A-33957E77AC46}"/>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85328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0" presetClass="entr" presetSubtype="0" fill="hold" grpId="0" nodeType="afterEffect">
                                  <p:stCondLst>
                                    <p:cond delay="0"/>
                                  </p:stCondLst>
                                  <p:childTnLst>
                                    <p:set>
                                      <p:cBhvr>
                                        <p:cTn id="10" dur="700" fill="hold">
                                          <p:stCondLst>
                                            <p:cond delay="0"/>
                                          </p:stCondLst>
                                        </p:cTn>
                                        <p:tgtEl>
                                          <p:spTgt spid="5"/>
                                        </p:tgtEl>
                                        <p:attrNameLst>
                                          <p:attrName>style.visibility</p:attrName>
                                        </p:attrNameLst>
                                      </p:cBhvr>
                                      <p:to>
                                        <p:strVal val="visible"/>
                                      </p:to>
                                    </p:set>
                                    <p:anim to="" calcmode="lin" valueType="num">
                                      <p:cBhvr>
                                        <p:cTn id="11" dur="700" fill="hold">
                                          <p:stCondLst>
                                            <p:cond delay="0"/>
                                          </p:stCondLst>
                                        </p:cTn>
                                        <p:tgtEl>
                                          <p:spTgt spid="5"/>
                                        </p:tgtEl>
                                        <p:attrNameLst>
                                          <p:attrName>ppt_h</p:attrName>
                                        </p:attrNameLst>
                                      </p:cBhvr>
                                      <p:tavLst>
                                        <p:tav tm="0" fmla="#ppt_h-#ppt_h*((1.5-1.5*$)^3-(1.5-1.5*$)^2)">
                                          <p:val>
                                            <p:strVal val="0"/>
                                          </p:val>
                                        </p:tav>
                                        <p:tav tm="100000">
                                          <p:val>
                                            <p:strVal val="1"/>
                                          </p:val>
                                        </p:tav>
                                      </p:tavLst>
                                    </p:anim>
                                    <p:anim to="" calcmode="lin" valueType="num">
                                      <p:cBhvr>
                                        <p:cTn id="12" dur="700" fill="hold">
                                          <p:stCondLst>
                                            <p:cond delay="0"/>
                                          </p:stCondLst>
                                        </p:cTn>
                                        <p:tgtEl>
                                          <p:spTgt spid="5"/>
                                        </p:tgtEl>
                                        <p:attrNameLst>
                                          <p:attrName>ppt_w</p:attrName>
                                        </p:attrNameLst>
                                      </p:cBhvr>
                                      <p:tavLst>
                                        <p:tav tm="0" fmla="#ppt_w-#ppt_w*((1.5-1.5*$)^3-(1.5-1.5*$)^2)">
                                          <p:val>
                                            <p:strVal val="0"/>
                                          </p:val>
                                        </p:tav>
                                        <p:tav tm="100000">
                                          <p:val>
                                            <p:strVal val="1"/>
                                          </p:val>
                                        </p:tav>
                                      </p:tavLst>
                                    </p:anim>
                                  </p:childTnLst>
                                </p:cTn>
                              </p:par>
                              <p:par>
                                <p:cTn id="13" presetID="0" presetClass="entr" presetSubtype="0" fill="hold" nodeType="withEffect">
                                  <p:stCondLst>
                                    <p:cond delay="0"/>
                                  </p:stCondLst>
                                  <p:childTnLst>
                                    <p:set>
                                      <p:cBhvr>
                                        <p:cTn id="14" dur="700" fill="hold">
                                          <p:stCondLst>
                                            <p:cond delay="0"/>
                                          </p:stCondLst>
                                        </p:cTn>
                                        <p:tgtEl>
                                          <p:spTgt spid="24"/>
                                        </p:tgtEl>
                                        <p:attrNameLst>
                                          <p:attrName>style.visibility</p:attrName>
                                        </p:attrNameLst>
                                      </p:cBhvr>
                                      <p:to>
                                        <p:strVal val="visible"/>
                                      </p:to>
                                    </p:set>
                                    <p:anim to="" calcmode="lin" valueType="num">
                                      <p:cBhvr>
                                        <p:cTn id="15" dur="700" fill="hold">
                                          <p:stCondLst>
                                            <p:cond delay="0"/>
                                          </p:stCondLst>
                                        </p:cTn>
                                        <p:tgtEl>
                                          <p:spTgt spid="24"/>
                                        </p:tgtEl>
                                        <p:attrNameLst>
                                          <p:attrName>ppt_h</p:attrName>
                                        </p:attrNameLst>
                                      </p:cBhvr>
                                      <p:tavLst>
                                        <p:tav tm="0" fmla="#ppt_h-#ppt_h*((1.5-1.5*$)^3-(1.5-1.5*$)^2)">
                                          <p:val>
                                            <p:strVal val="0"/>
                                          </p:val>
                                        </p:tav>
                                        <p:tav tm="100000">
                                          <p:val>
                                            <p:strVal val="1"/>
                                          </p:val>
                                        </p:tav>
                                      </p:tavLst>
                                    </p:anim>
                                    <p:anim to="" calcmode="lin" valueType="num">
                                      <p:cBhvr>
                                        <p:cTn id="16" dur="700" fill="hold">
                                          <p:stCondLst>
                                            <p:cond delay="0"/>
                                          </p:stCondLst>
                                        </p:cTn>
                                        <p:tgtEl>
                                          <p:spTgt spid="24"/>
                                        </p:tgtEl>
                                        <p:attrNameLst>
                                          <p:attrName>ppt_w</p:attrName>
                                        </p:attrNameLst>
                                      </p:cBhvr>
                                      <p:tavLst>
                                        <p:tav tm="0" fmla="#ppt_w-#ppt_w*((1.5-1.5*$)^3-(1.5-1.5*$)^2)">
                                          <p:val>
                                            <p:strVal val="0"/>
                                          </p:val>
                                        </p:tav>
                                        <p:tav tm="100000">
                                          <p:val>
                                            <p:strVal val="1"/>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700" fill="hold"/>
                                        <p:tgtEl>
                                          <p:spTgt spid="28"/>
                                        </p:tgtEl>
                                        <p:attrNameLst>
                                          <p:attrName>ppt_x</p:attrName>
                                        </p:attrNameLst>
                                      </p:cBhvr>
                                      <p:tavLst>
                                        <p:tav tm="0">
                                          <p:val>
                                            <p:strVal val="#ppt_x"/>
                                          </p:val>
                                        </p:tav>
                                        <p:tav tm="100000">
                                          <p:val>
                                            <p:strVal val="#ppt_x"/>
                                          </p:val>
                                        </p:tav>
                                      </p:tavLst>
                                    </p:anim>
                                    <p:anim calcmode="lin" valueType="num">
                                      <p:cBhvr additive="base">
                                        <p:cTn id="20" dur="700" fill="hold"/>
                                        <p:tgtEl>
                                          <p:spTgt spid="28"/>
                                        </p:tgtEl>
                                        <p:attrNameLst>
                                          <p:attrName>ppt_y</p:attrName>
                                        </p:attrNameLst>
                                      </p:cBhvr>
                                      <p:tavLst>
                                        <p:tav tm="0">
                                          <p:val>
                                            <p:strVal val="1+#ppt_h/2"/>
                                          </p:val>
                                        </p:tav>
                                        <p:tav tm="100000">
                                          <p:val>
                                            <p:strVal val="#ppt_y"/>
                                          </p:val>
                                        </p:tav>
                                      </p:tavLst>
                                    </p:anim>
                                  </p:childTnLst>
                                </p:cTn>
                              </p:par>
                            </p:childTnLst>
                          </p:cTn>
                        </p:par>
                        <p:par>
                          <p:cTn id="21" fill="hold">
                            <p:stCondLst>
                              <p:cond delay="1200"/>
                            </p:stCondLst>
                            <p:childTnLst>
                              <p:par>
                                <p:cTn id="22" presetID="0" presetClass="entr" presetSubtype="0" fill="hold" grpId="0" nodeType="afterEffect">
                                  <p:stCondLst>
                                    <p:cond delay="0"/>
                                  </p:stCondLst>
                                  <p:childTnLst>
                                    <p:set>
                                      <p:cBhvr>
                                        <p:cTn id="23" dur="700" fill="hold">
                                          <p:stCondLst>
                                            <p:cond delay="0"/>
                                          </p:stCondLst>
                                        </p:cTn>
                                        <p:tgtEl>
                                          <p:spTgt spid="14"/>
                                        </p:tgtEl>
                                        <p:attrNameLst>
                                          <p:attrName>style.visibility</p:attrName>
                                        </p:attrNameLst>
                                      </p:cBhvr>
                                      <p:to>
                                        <p:strVal val="visible"/>
                                      </p:to>
                                    </p:set>
                                    <p:anim to="" calcmode="lin" valueType="num">
                                      <p:cBhvr>
                                        <p:cTn id="24" dur="700" fill="hold">
                                          <p:stCondLst>
                                            <p:cond delay="0"/>
                                          </p:stCondLst>
                                        </p:cTn>
                                        <p:tgtEl>
                                          <p:spTgt spid="14"/>
                                        </p:tgtEl>
                                        <p:attrNameLst>
                                          <p:attrName>ppt_h</p:attrName>
                                        </p:attrNameLst>
                                      </p:cBhvr>
                                      <p:tavLst>
                                        <p:tav tm="0" fmla="#ppt_h-#ppt_h*((1.5-1.5*$)^3-(1.5-1.5*$)^2)">
                                          <p:val>
                                            <p:strVal val="0"/>
                                          </p:val>
                                        </p:tav>
                                        <p:tav tm="100000">
                                          <p:val>
                                            <p:strVal val="1"/>
                                          </p:val>
                                        </p:tav>
                                      </p:tavLst>
                                    </p:anim>
                                    <p:anim to="" calcmode="lin" valueType="num">
                                      <p:cBhvr>
                                        <p:cTn id="25" dur="700" fill="hold">
                                          <p:stCondLst>
                                            <p:cond delay="0"/>
                                          </p:stCondLst>
                                        </p:cTn>
                                        <p:tgtEl>
                                          <p:spTgt spid="14"/>
                                        </p:tgtEl>
                                        <p:attrNameLst>
                                          <p:attrName>ppt_w</p:attrName>
                                        </p:attrNameLst>
                                      </p:cBhvr>
                                      <p:tavLst>
                                        <p:tav tm="0" fmla="#ppt_w-#ppt_w*((1.5-1.5*$)^3-(1.5-1.5*$)^2)">
                                          <p:val>
                                            <p:strVal val="0"/>
                                          </p:val>
                                        </p:tav>
                                        <p:tav tm="100000">
                                          <p:val>
                                            <p:strVal val="1"/>
                                          </p:val>
                                        </p:tav>
                                      </p:tavLst>
                                    </p:anim>
                                  </p:childTnLst>
                                </p:cTn>
                              </p:par>
                              <p:par>
                                <p:cTn id="26" presetID="0" presetClass="entr" presetSubtype="0" fill="hold" nodeType="withEffect">
                                  <p:stCondLst>
                                    <p:cond delay="0"/>
                                  </p:stCondLst>
                                  <p:childTnLst>
                                    <p:set>
                                      <p:cBhvr>
                                        <p:cTn id="27" dur="700" fill="hold">
                                          <p:stCondLst>
                                            <p:cond delay="0"/>
                                          </p:stCondLst>
                                        </p:cTn>
                                        <p:tgtEl>
                                          <p:spTgt spid="50"/>
                                        </p:tgtEl>
                                        <p:attrNameLst>
                                          <p:attrName>style.visibility</p:attrName>
                                        </p:attrNameLst>
                                      </p:cBhvr>
                                      <p:to>
                                        <p:strVal val="visible"/>
                                      </p:to>
                                    </p:set>
                                    <p:anim to="" calcmode="lin" valueType="num">
                                      <p:cBhvr>
                                        <p:cTn id="28" dur="700" fill="hold">
                                          <p:stCondLst>
                                            <p:cond delay="0"/>
                                          </p:stCondLst>
                                        </p:cTn>
                                        <p:tgtEl>
                                          <p:spTgt spid="50"/>
                                        </p:tgtEl>
                                        <p:attrNameLst>
                                          <p:attrName>ppt_h</p:attrName>
                                        </p:attrNameLst>
                                      </p:cBhvr>
                                      <p:tavLst>
                                        <p:tav tm="0" fmla="#ppt_h-#ppt_h*((1.5-1.5*$)^3-(1.5-1.5*$)^2)">
                                          <p:val>
                                            <p:strVal val="0"/>
                                          </p:val>
                                        </p:tav>
                                        <p:tav tm="100000">
                                          <p:val>
                                            <p:strVal val="1"/>
                                          </p:val>
                                        </p:tav>
                                      </p:tavLst>
                                    </p:anim>
                                    <p:anim to="" calcmode="lin" valueType="num">
                                      <p:cBhvr>
                                        <p:cTn id="29" dur="700" fill="hold">
                                          <p:stCondLst>
                                            <p:cond delay="0"/>
                                          </p:stCondLst>
                                        </p:cTn>
                                        <p:tgtEl>
                                          <p:spTgt spid="50"/>
                                        </p:tgtEl>
                                        <p:attrNameLst>
                                          <p:attrName>ppt_w</p:attrName>
                                        </p:attrNameLst>
                                      </p:cBhvr>
                                      <p:tavLst>
                                        <p:tav tm="0" fmla="#ppt_w-#ppt_w*((1.5-1.5*$)^3-(1.5-1.5*$)^2)">
                                          <p:val>
                                            <p:strVal val="0"/>
                                          </p:val>
                                        </p:tav>
                                        <p:tav tm="100000">
                                          <p:val>
                                            <p:strVal val="1"/>
                                          </p:val>
                                        </p:tav>
                                      </p:tavLst>
                                    </p:anim>
                                  </p:childTnLst>
                                </p:cTn>
                              </p:par>
                              <p:par>
                                <p:cTn id="30" presetID="2" presetClass="entr" presetSubtype="4" decel="10000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700" fill="hold"/>
                                        <p:tgtEl>
                                          <p:spTgt spid="26"/>
                                        </p:tgtEl>
                                        <p:attrNameLst>
                                          <p:attrName>ppt_x</p:attrName>
                                        </p:attrNameLst>
                                      </p:cBhvr>
                                      <p:tavLst>
                                        <p:tav tm="0">
                                          <p:val>
                                            <p:strVal val="#ppt_x"/>
                                          </p:val>
                                        </p:tav>
                                        <p:tav tm="100000">
                                          <p:val>
                                            <p:strVal val="#ppt_x"/>
                                          </p:val>
                                        </p:tav>
                                      </p:tavLst>
                                    </p:anim>
                                    <p:anim calcmode="lin" valueType="num">
                                      <p:cBhvr additive="base">
                                        <p:cTn id="33" dur="700" fill="hold"/>
                                        <p:tgtEl>
                                          <p:spTgt spid="26"/>
                                        </p:tgtEl>
                                        <p:attrNameLst>
                                          <p:attrName>ppt_y</p:attrName>
                                        </p:attrNameLst>
                                      </p:cBhvr>
                                      <p:tavLst>
                                        <p:tav tm="0">
                                          <p:val>
                                            <p:strVal val="1+#ppt_h/2"/>
                                          </p:val>
                                        </p:tav>
                                        <p:tav tm="100000">
                                          <p:val>
                                            <p:strVal val="#ppt_y"/>
                                          </p:val>
                                        </p:tav>
                                      </p:tavLst>
                                    </p:anim>
                                  </p:childTnLst>
                                </p:cTn>
                              </p:par>
                            </p:childTnLst>
                          </p:cTn>
                        </p:par>
                        <p:par>
                          <p:cTn id="34" fill="hold">
                            <p:stCondLst>
                              <p:cond delay="1900"/>
                            </p:stCondLst>
                            <p:childTnLst>
                              <p:par>
                                <p:cTn id="35" presetID="0" presetClass="entr" presetSubtype="0" fill="hold" grpId="0" nodeType="afterEffect">
                                  <p:stCondLst>
                                    <p:cond delay="0"/>
                                  </p:stCondLst>
                                  <p:childTnLst>
                                    <p:set>
                                      <p:cBhvr>
                                        <p:cTn id="36" dur="700" fill="hold">
                                          <p:stCondLst>
                                            <p:cond delay="0"/>
                                          </p:stCondLst>
                                        </p:cTn>
                                        <p:tgtEl>
                                          <p:spTgt spid="17"/>
                                        </p:tgtEl>
                                        <p:attrNameLst>
                                          <p:attrName>style.visibility</p:attrName>
                                        </p:attrNameLst>
                                      </p:cBhvr>
                                      <p:to>
                                        <p:strVal val="visible"/>
                                      </p:to>
                                    </p:set>
                                    <p:anim to="" calcmode="lin" valueType="num">
                                      <p:cBhvr>
                                        <p:cTn id="37" dur="7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39" presetID="0" presetClass="entr" presetSubtype="0" fill="hold" nodeType="withEffect">
                                  <p:stCondLst>
                                    <p:cond delay="0"/>
                                  </p:stCondLst>
                                  <p:childTnLst>
                                    <p:set>
                                      <p:cBhvr>
                                        <p:cTn id="40" dur="700" fill="hold">
                                          <p:stCondLst>
                                            <p:cond delay="0"/>
                                          </p:stCondLst>
                                        </p:cTn>
                                        <p:tgtEl>
                                          <p:spTgt spid="55"/>
                                        </p:tgtEl>
                                        <p:attrNameLst>
                                          <p:attrName>style.visibility</p:attrName>
                                        </p:attrNameLst>
                                      </p:cBhvr>
                                      <p:to>
                                        <p:strVal val="visible"/>
                                      </p:to>
                                    </p:set>
                                    <p:anim to="" calcmode="lin" valueType="num">
                                      <p:cBhvr>
                                        <p:cTn id="41" dur="700" fill="hold">
                                          <p:stCondLst>
                                            <p:cond delay="0"/>
                                          </p:stCondLst>
                                        </p:cTn>
                                        <p:tgtEl>
                                          <p:spTgt spid="55"/>
                                        </p:tgtEl>
                                        <p:attrNameLst>
                                          <p:attrName>ppt_h</p:attrName>
                                        </p:attrNameLst>
                                      </p:cBhvr>
                                      <p:tavLst>
                                        <p:tav tm="0" fmla="#ppt_h-#ppt_h*((1.5-1.5*$)^3-(1.5-1.5*$)^2)">
                                          <p:val>
                                            <p:strVal val="0"/>
                                          </p:val>
                                        </p:tav>
                                        <p:tav tm="100000">
                                          <p:val>
                                            <p:strVal val="1"/>
                                          </p:val>
                                        </p:tav>
                                      </p:tavLst>
                                    </p:anim>
                                    <p:anim to="" calcmode="lin" valueType="num">
                                      <p:cBhvr>
                                        <p:cTn id="42" dur="700" fill="hold">
                                          <p:stCondLst>
                                            <p:cond delay="0"/>
                                          </p:stCondLst>
                                        </p:cTn>
                                        <p:tgtEl>
                                          <p:spTgt spid="55"/>
                                        </p:tgtEl>
                                        <p:attrNameLst>
                                          <p:attrName>ppt_w</p:attrName>
                                        </p:attrNameLst>
                                      </p:cBhvr>
                                      <p:tavLst>
                                        <p:tav tm="0" fmla="#ppt_w-#ppt_w*((1.5-1.5*$)^3-(1.5-1.5*$)^2)">
                                          <p:val>
                                            <p:strVal val="0"/>
                                          </p:val>
                                        </p:tav>
                                        <p:tav tm="100000">
                                          <p:val>
                                            <p:strVal val="1"/>
                                          </p:val>
                                        </p:tav>
                                      </p:tavLst>
                                    </p:anim>
                                  </p:childTnLst>
                                </p:cTn>
                              </p:par>
                              <p:par>
                                <p:cTn id="43" presetID="2" presetClass="entr" presetSubtype="4" decel="10000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700" fill="hold"/>
                                        <p:tgtEl>
                                          <p:spTgt spid="27"/>
                                        </p:tgtEl>
                                        <p:attrNameLst>
                                          <p:attrName>ppt_x</p:attrName>
                                        </p:attrNameLst>
                                      </p:cBhvr>
                                      <p:tavLst>
                                        <p:tav tm="0">
                                          <p:val>
                                            <p:strVal val="#ppt_x"/>
                                          </p:val>
                                        </p:tav>
                                        <p:tav tm="100000">
                                          <p:val>
                                            <p:strVal val="#ppt_x"/>
                                          </p:val>
                                        </p:tav>
                                      </p:tavLst>
                                    </p:anim>
                                    <p:anim calcmode="lin" valueType="num">
                                      <p:cBhvr additive="base">
                                        <p:cTn id="46" dur="7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14" grpId="0" animBg="1"/>
      <p:bldP spid="17" grpId="0" animBg="1"/>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9817907-CEB0-47CD-9868-3C742136D2FA}"/>
              </a:ext>
            </a:extLst>
          </p:cNvPr>
          <p:cNvSpPr txBox="1"/>
          <p:nvPr/>
        </p:nvSpPr>
        <p:spPr>
          <a:xfrm>
            <a:off x="1225532" y="4189393"/>
            <a:ext cx="4794269"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Professional </a:t>
            </a:r>
            <a:r>
              <a:rPr lang="en-US" altLang="zh-CN" sz="4400">
                <a:solidFill>
                  <a:schemeClr val="accent1"/>
                </a:solidFill>
                <a:latin typeface="Montserrat Black" panose="00000A00000000000000" pitchFamily="50" charset="0"/>
              </a:rPr>
              <a:t>Members</a:t>
            </a:r>
            <a:endParaRPr lang="en-US" sz="4400">
              <a:solidFill>
                <a:schemeClr val="accent1"/>
              </a:solidFill>
              <a:latin typeface="Montserrat Black" panose="00000A00000000000000" pitchFamily="50" charset="0"/>
            </a:endParaRPr>
          </a:p>
        </p:txBody>
      </p:sp>
      <p:sp>
        <p:nvSpPr>
          <p:cNvPr id="13" name="Rectangle 12">
            <a:extLst>
              <a:ext uri="{FF2B5EF4-FFF2-40B4-BE49-F238E27FC236}">
                <a16:creationId xmlns:a16="http://schemas.microsoft.com/office/drawing/2014/main" id="{2AAF34E3-C1B6-45F0-9D35-96ED2A9A309A}"/>
              </a:ext>
            </a:extLst>
          </p:cNvPr>
          <p:cNvSpPr/>
          <p:nvPr/>
        </p:nvSpPr>
        <p:spPr>
          <a:xfrm>
            <a:off x="6997309" y="6873664"/>
            <a:ext cx="2730521" cy="700192"/>
          </a:xfrm>
          <a:prstGeom prst="rect">
            <a:avLst/>
          </a:prstGeom>
        </p:spPr>
        <p:txBody>
          <a:bodyPr wrap="square">
            <a:spAutoFit/>
          </a:bodyPr>
          <a:lstStyle/>
          <a:p>
            <a:r>
              <a:rPr lang="en-US" altLang="zh-CN" sz="24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James Bond</a:t>
            </a:r>
          </a:p>
          <a:p>
            <a:pPr>
              <a:spcBef>
                <a:spcPts val="600"/>
              </a:spcBef>
            </a:pPr>
            <a:r>
              <a:rPr lang="en-US" altLang="zh-CN" sz="1000" i="1">
                <a:solidFill>
                  <a:schemeClr val="bg1">
                    <a:lumMod val="65000"/>
                  </a:schemeClr>
                </a:solidFill>
                <a:ea typeface="Lato Thin" panose="020F0502020204030203" pitchFamily="34" charset="0"/>
                <a:cs typeface="Lato Thin" panose="020F0502020204030203" pitchFamily="34" charset="0"/>
              </a:rPr>
              <a:t>Graphic Designer</a:t>
            </a:r>
            <a:endParaRPr lang="zh-CN" altLang="en-US" sz="300" i="1">
              <a:solidFill>
                <a:schemeClr val="bg1">
                  <a:lumMod val="65000"/>
                </a:schemeClr>
              </a:solidFill>
            </a:endParaRPr>
          </a:p>
        </p:txBody>
      </p:sp>
      <p:sp>
        <p:nvSpPr>
          <p:cNvPr id="14" name="Rectangle 13">
            <a:extLst>
              <a:ext uri="{FF2B5EF4-FFF2-40B4-BE49-F238E27FC236}">
                <a16:creationId xmlns:a16="http://schemas.microsoft.com/office/drawing/2014/main" id="{A5532A72-BC01-402D-83A2-EB110D48D8EA}"/>
              </a:ext>
            </a:extLst>
          </p:cNvPr>
          <p:cNvSpPr/>
          <p:nvPr/>
        </p:nvSpPr>
        <p:spPr>
          <a:xfrm>
            <a:off x="14223979" y="6873664"/>
            <a:ext cx="2730521" cy="700192"/>
          </a:xfrm>
          <a:prstGeom prst="rect">
            <a:avLst/>
          </a:prstGeom>
        </p:spPr>
        <p:txBody>
          <a:bodyPr wrap="square">
            <a:spAutoFit/>
          </a:bodyPr>
          <a:lstStyle/>
          <a:p>
            <a:r>
              <a:rPr lang="en-US" altLang="zh-CN" sz="24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Angle Yang</a:t>
            </a:r>
          </a:p>
          <a:p>
            <a:pPr>
              <a:spcBef>
                <a:spcPts val="600"/>
              </a:spcBef>
            </a:pPr>
            <a:r>
              <a:rPr lang="en-US" altLang="zh-CN" sz="1000" i="1">
                <a:solidFill>
                  <a:schemeClr val="bg1">
                    <a:lumMod val="65000"/>
                  </a:schemeClr>
                </a:solidFill>
                <a:ea typeface="Lato Thin" panose="020F0502020204030203" pitchFamily="34" charset="0"/>
                <a:cs typeface="Lato Thin" panose="020F0502020204030203" pitchFamily="34" charset="0"/>
              </a:rPr>
              <a:t>Graphic Designer</a:t>
            </a:r>
            <a:endParaRPr lang="zh-CN" altLang="en-US" sz="300" i="1">
              <a:solidFill>
                <a:schemeClr val="bg1">
                  <a:lumMod val="65000"/>
                </a:schemeClr>
              </a:solidFill>
            </a:endParaRPr>
          </a:p>
        </p:txBody>
      </p:sp>
      <p:sp>
        <p:nvSpPr>
          <p:cNvPr id="15" name="Rectangle 14">
            <a:extLst>
              <a:ext uri="{FF2B5EF4-FFF2-40B4-BE49-F238E27FC236}">
                <a16:creationId xmlns:a16="http://schemas.microsoft.com/office/drawing/2014/main" id="{3DE5ABAD-B347-4D23-8002-3676F10B3210}"/>
              </a:ext>
            </a:extLst>
          </p:cNvPr>
          <p:cNvSpPr/>
          <p:nvPr/>
        </p:nvSpPr>
        <p:spPr>
          <a:xfrm>
            <a:off x="10610644" y="6873664"/>
            <a:ext cx="2730521" cy="700192"/>
          </a:xfrm>
          <a:prstGeom prst="rect">
            <a:avLst/>
          </a:prstGeom>
        </p:spPr>
        <p:txBody>
          <a:bodyPr wrap="square">
            <a:spAutoFit/>
          </a:bodyPr>
          <a:lstStyle/>
          <a:p>
            <a:r>
              <a:rPr lang="en-US" altLang="zh-CN" sz="24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Alice Chen</a:t>
            </a:r>
          </a:p>
          <a:p>
            <a:pPr>
              <a:spcBef>
                <a:spcPts val="600"/>
              </a:spcBef>
            </a:pPr>
            <a:r>
              <a:rPr lang="en-US" altLang="zh-CN" sz="1000" i="1">
                <a:solidFill>
                  <a:schemeClr val="bg1">
                    <a:lumMod val="65000"/>
                  </a:schemeClr>
                </a:solidFill>
                <a:ea typeface="Lato Thin" panose="020F0502020204030203" pitchFamily="34" charset="0"/>
                <a:cs typeface="Lato Thin" panose="020F0502020204030203" pitchFamily="34" charset="0"/>
              </a:rPr>
              <a:t>Graphic Designer</a:t>
            </a:r>
            <a:endParaRPr lang="zh-CN" altLang="en-US" sz="300" i="1">
              <a:solidFill>
                <a:schemeClr val="bg1">
                  <a:lumMod val="65000"/>
                </a:schemeClr>
              </a:solidFill>
            </a:endParaRPr>
          </a:p>
        </p:txBody>
      </p:sp>
      <p:sp>
        <p:nvSpPr>
          <p:cNvPr id="16" name="TextBox 15">
            <a:extLst>
              <a:ext uri="{FF2B5EF4-FFF2-40B4-BE49-F238E27FC236}">
                <a16:creationId xmlns:a16="http://schemas.microsoft.com/office/drawing/2014/main" id="{ACA06202-1D6E-4DED-9739-3BAED893B311}"/>
              </a:ext>
            </a:extLst>
          </p:cNvPr>
          <p:cNvSpPr txBox="1"/>
          <p:nvPr/>
        </p:nvSpPr>
        <p:spPr>
          <a:xfrm>
            <a:off x="6960911" y="1207513"/>
            <a:ext cx="3569226" cy="788421"/>
          </a:xfrm>
          <a:prstGeom prst="rect">
            <a:avLst/>
          </a:prstGeom>
          <a:noFill/>
        </p:spPr>
        <p:txBody>
          <a:bodyPr wrap="square" rtlCol="0">
            <a:spAutoFit/>
          </a:bodyPr>
          <a:lstStyle/>
          <a:p>
            <a:pPr>
              <a:lnSpc>
                <a:spcPct val="150000"/>
              </a:lnSpc>
            </a:pPr>
            <a:r>
              <a:rPr lang="en-US" altLang="zh-CN" sz="1600" i="1">
                <a:solidFill>
                  <a:schemeClr val="bg1">
                    <a:lumMod val="65000"/>
                  </a:schemeClr>
                </a:solidFill>
              </a:rPr>
              <a:t>Slides should always be simple and creative.</a:t>
            </a:r>
            <a:endParaRPr lang="en-US" sz="1600" i="1">
              <a:solidFill>
                <a:schemeClr val="bg1">
                  <a:lumMod val="65000"/>
                </a:schemeClr>
              </a:solidFill>
            </a:endParaRPr>
          </a:p>
        </p:txBody>
      </p:sp>
      <p:sp>
        <p:nvSpPr>
          <p:cNvPr id="19"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34BF60F0-14F6-42D0-B550-3CEBA26BA7C3}"/>
              </a:ext>
            </a:extLst>
          </p:cNvPr>
          <p:cNvSpPr/>
          <p:nvPr/>
        </p:nvSpPr>
        <p:spPr>
          <a:xfrm>
            <a:off x="6938050" y="8015605"/>
            <a:ext cx="7391982" cy="757259"/>
          </a:xfrm>
          <a:prstGeom prst="rect">
            <a:avLst/>
          </a:prstGeom>
        </p:spPr>
        <p:txBody>
          <a:bodyPr wrap="square">
            <a:spAutoFit/>
          </a:bodyPr>
          <a:lstStyle/>
          <a:p>
            <a:pPr eaLnBrk="1" fontAlgn="auto" hangingPunct="1">
              <a:lnSpc>
                <a:spcPct val="150000"/>
              </a:lnSpc>
              <a:spcBef>
                <a:spcPts val="1200"/>
              </a:spcBef>
              <a:spcAft>
                <a:spcPts val="0"/>
              </a:spcAft>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p:txBody>
      </p:sp>
      <p:sp>
        <p:nvSpPr>
          <p:cNvPr id="5" name="Picture Placeholder 4">
            <a:extLst>
              <a:ext uri="{FF2B5EF4-FFF2-40B4-BE49-F238E27FC236}">
                <a16:creationId xmlns:a16="http://schemas.microsoft.com/office/drawing/2014/main" id="{BD9C9CB2-1F32-413D-99A8-3F1E8A63E1B2}"/>
              </a:ext>
            </a:extLst>
          </p:cNvPr>
          <p:cNvSpPr>
            <a:spLocks noGrp="1"/>
          </p:cNvSpPr>
          <p:nvPr>
            <p:ph type="pic" sz="quarter" idx="10"/>
          </p:nvPr>
        </p:nvSpPr>
        <p:spPr/>
      </p:sp>
      <p:sp>
        <p:nvSpPr>
          <p:cNvPr id="6" name="Picture Placeholder 5">
            <a:extLst>
              <a:ext uri="{FF2B5EF4-FFF2-40B4-BE49-F238E27FC236}">
                <a16:creationId xmlns:a16="http://schemas.microsoft.com/office/drawing/2014/main" id="{9BA9DFF0-551A-4E2A-87F3-45CE27500473}"/>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83B4936C-53E0-42E5-B739-9ACAF9981E3B}"/>
              </a:ext>
            </a:extLst>
          </p:cNvPr>
          <p:cNvSpPr>
            <a:spLocks noGrp="1"/>
          </p:cNvSpPr>
          <p:nvPr>
            <p:ph type="pic" sz="quarter" idx="12"/>
          </p:nvPr>
        </p:nvSpPr>
        <p:spPr/>
      </p:sp>
    </p:spTree>
    <p:extLst>
      <p:ext uri="{BB962C8B-B14F-4D97-AF65-F5344CB8AC3E}">
        <p14:creationId xmlns:p14="http://schemas.microsoft.com/office/powerpoint/2010/main" val="379897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1"/>
                                        </p:tgtEl>
                                        <p:attrNameLst>
                                          <p:attrName>style.visibility</p:attrName>
                                        </p:attrNameLst>
                                      </p:cBhvr>
                                      <p:to>
                                        <p:strVal val="visible"/>
                                      </p:to>
                                    </p:set>
                                    <p:anim to="" calcmode="lin" valueType="num">
                                      <p:cBhvr>
                                        <p:cTn id="7" dur="750" fill="hold">
                                          <p:stCondLst>
                                            <p:cond delay="0"/>
                                          </p:stCondLst>
                                        </p:cTn>
                                        <p:tgtEl>
                                          <p:spTgt spid="11"/>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1"/>
                                        </p:tgtEl>
                                      </p:cBhvr>
                                    </p:animEffect>
                                  </p:childTnLst>
                                </p:cTn>
                              </p:par>
                            </p:childTnLst>
                          </p:cTn>
                        </p:par>
                        <p:par>
                          <p:cTn id="9" fill="hold">
                            <p:stCondLst>
                              <p:cond delay="1425"/>
                            </p:stCondLst>
                            <p:childTnLst>
                              <p:par>
                                <p:cTn id="10" presetID="10"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1925"/>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7AA997B6-9AD2-4192-A7B5-8C71D18829CC}"/>
              </a:ext>
            </a:extLst>
          </p:cNvPr>
          <p:cNvSpPr>
            <a:spLocks noGrp="1"/>
          </p:cNvSpPr>
          <p:nvPr>
            <p:ph type="pic" sz="quarter" idx="10"/>
          </p:nvPr>
        </p:nvSpPr>
        <p:spPr/>
      </p:sp>
      <p:sp>
        <p:nvSpPr>
          <p:cNvPr id="3" name="Rectangle 8">
            <a:extLst>
              <a:ext uri="{FF2B5EF4-FFF2-40B4-BE49-F238E27FC236}">
                <a16:creationId xmlns:a16="http://schemas.microsoft.com/office/drawing/2014/main" id="{F3FFB903-2CA8-4481-950A-94A526E9DD6D}"/>
              </a:ext>
            </a:extLst>
          </p:cNvPr>
          <p:cNvSpPr/>
          <p:nvPr/>
        </p:nvSpPr>
        <p:spPr>
          <a:xfrm>
            <a:off x="6931971" y="3446378"/>
            <a:ext cx="10022529" cy="1372812"/>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a:t>
            </a:r>
          </a:p>
        </p:txBody>
      </p:sp>
      <p:sp>
        <p:nvSpPr>
          <p:cNvPr id="4" name="TextBox 3">
            <a:extLst>
              <a:ext uri="{FF2B5EF4-FFF2-40B4-BE49-F238E27FC236}">
                <a16:creationId xmlns:a16="http://schemas.microsoft.com/office/drawing/2014/main" id="{4459A3C2-A769-46D6-B334-0DAC6D751B1E}"/>
              </a:ext>
            </a:extLst>
          </p:cNvPr>
          <p:cNvSpPr txBox="1"/>
          <p:nvPr/>
        </p:nvSpPr>
        <p:spPr>
          <a:xfrm>
            <a:off x="6931971" y="6116042"/>
            <a:ext cx="2507226" cy="400110"/>
          </a:xfrm>
          <a:prstGeom prst="rect">
            <a:avLst/>
          </a:prstGeom>
          <a:noFill/>
        </p:spPr>
        <p:txBody>
          <a:bodyPr wrap="square" rtlCol="0">
            <a:spAutoFit/>
          </a:bodyPr>
          <a:lstStyle/>
          <a:p>
            <a:r>
              <a:rPr lang="en-US" altLang="zh-CN" sz="2000">
                <a:solidFill>
                  <a:schemeClr val="tx1">
                    <a:lumMod val="85000"/>
                    <a:lumOff val="15000"/>
                  </a:schemeClr>
                </a:solidFill>
                <a:latin typeface="+mj-lt"/>
              </a:rPr>
              <a:t>Main skills:</a:t>
            </a:r>
            <a:endParaRPr lang="zh-CN" altLang="en-US" sz="2000">
              <a:solidFill>
                <a:schemeClr val="tx1">
                  <a:lumMod val="85000"/>
                  <a:lumOff val="15000"/>
                </a:schemeClr>
              </a:solidFill>
              <a:latin typeface="+mj-lt"/>
            </a:endParaRPr>
          </a:p>
        </p:txBody>
      </p:sp>
      <p:grpSp>
        <p:nvGrpSpPr>
          <p:cNvPr id="5" name="Group 4">
            <a:extLst>
              <a:ext uri="{FF2B5EF4-FFF2-40B4-BE49-F238E27FC236}">
                <a16:creationId xmlns:a16="http://schemas.microsoft.com/office/drawing/2014/main" id="{23FA0AD7-905D-4428-8562-8C78BB127E8B}"/>
              </a:ext>
            </a:extLst>
          </p:cNvPr>
          <p:cNvGrpSpPr/>
          <p:nvPr/>
        </p:nvGrpSpPr>
        <p:grpSpPr>
          <a:xfrm>
            <a:off x="6942137" y="6726098"/>
            <a:ext cx="7345369" cy="312804"/>
            <a:chOff x="10480328" y="6629683"/>
            <a:chExt cx="2674938" cy="312804"/>
          </a:xfrm>
        </p:grpSpPr>
        <p:cxnSp>
          <p:nvCxnSpPr>
            <p:cNvPr id="6" name="Straight Connector 5">
              <a:extLst>
                <a:ext uri="{FF2B5EF4-FFF2-40B4-BE49-F238E27FC236}">
                  <a16:creationId xmlns:a16="http://schemas.microsoft.com/office/drawing/2014/main" id="{114926A3-4841-4E60-837C-96122E11AF12}"/>
                </a:ext>
              </a:extLst>
            </p:cNvPr>
            <p:cNvCxnSpPr>
              <a:cxnSpLocks/>
            </p:cNvCxnSpPr>
            <p:nvPr/>
          </p:nvCxnSpPr>
          <p:spPr>
            <a:xfrm>
              <a:off x="10522016" y="6942487"/>
              <a:ext cx="2633250" cy="0"/>
            </a:xfrm>
            <a:prstGeom prst="line">
              <a:avLst/>
            </a:prstGeom>
            <a:ln w="635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83D09B7-EE11-420C-9833-9A4212FD0C50}"/>
                </a:ext>
              </a:extLst>
            </p:cNvPr>
            <p:cNvCxnSpPr>
              <a:cxnSpLocks/>
            </p:cNvCxnSpPr>
            <p:nvPr/>
          </p:nvCxnSpPr>
          <p:spPr>
            <a:xfrm>
              <a:off x="10522016" y="6942487"/>
              <a:ext cx="2058085"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F8E13FA-5583-48F2-8238-E9E5E169856C}"/>
                </a:ext>
              </a:extLst>
            </p:cNvPr>
            <p:cNvSpPr txBox="1"/>
            <p:nvPr/>
          </p:nvSpPr>
          <p:spPr>
            <a:xfrm>
              <a:off x="10480328" y="6629683"/>
              <a:ext cx="844038" cy="246221"/>
            </a:xfrm>
            <a:prstGeom prst="rect">
              <a:avLst/>
            </a:prstGeom>
            <a:noFill/>
          </p:spPr>
          <p:txBody>
            <a:bodyPr wrap="square" rtlCol="0">
              <a:spAutoFit/>
            </a:bodyPr>
            <a:lstStyle/>
            <a:p>
              <a:r>
                <a:rPr lang="en-US" altLang="zh-CN" sz="1000">
                  <a:solidFill>
                    <a:schemeClr val="tx1">
                      <a:lumMod val="85000"/>
                      <a:lumOff val="15000"/>
                    </a:schemeClr>
                  </a:solidFill>
                  <a:ea typeface="Microsoft YaHei UI" panose="020B0503020204020204" pitchFamily="34" charset="-122"/>
                </a:rPr>
                <a:t>Photoshop</a:t>
              </a:r>
              <a:endParaRPr lang="zh-CN" altLang="en-US" sz="1000">
                <a:solidFill>
                  <a:schemeClr val="tx1">
                    <a:lumMod val="85000"/>
                    <a:lumOff val="15000"/>
                  </a:schemeClr>
                </a:solidFill>
                <a:ea typeface="Microsoft YaHei UI" panose="020B0503020204020204" pitchFamily="34" charset="-122"/>
              </a:endParaRPr>
            </a:p>
          </p:txBody>
        </p:sp>
        <p:sp>
          <p:nvSpPr>
            <p:cNvPr id="9" name="TextBox 73">
              <a:extLst>
                <a:ext uri="{FF2B5EF4-FFF2-40B4-BE49-F238E27FC236}">
                  <a16:creationId xmlns:a16="http://schemas.microsoft.com/office/drawing/2014/main" id="{7B83F963-0A3F-4020-B593-1F77358EEF9B}"/>
                </a:ext>
              </a:extLst>
            </p:cNvPr>
            <p:cNvSpPr txBox="1"/>
            <p:nvPr/>
          </p:nvSpPr>
          <p:spPr>
            <a:xfrm>
              <a:off x="12104303" y="6629683"/>
              <a:ext cx="523626" cy="246221"/>
            </a:xfrm>
            <a:prstGeom prst="rect">
              <a:avLst/>
            </a:prstGeom>
            <a:noFill/>
          </p:spPr>
          <p:txBody>
            <a:bodyPr wrap="square" rtlCol="0">
              <a:spAutoFit/>
            </a:bodyPr>
            <a:lstStyle/>
            <a:p>
              <a:pPr algn="r"/>
              <a:r>
                <a:rPr lang="en-US" altLang="zh-CN" sz="1000">
                  <a:solidFill>
                    <a:schemeClr val="tx1">
                      <a:lumMod val="85000"/>
                      <a:lumOff val="15000"/>
                    </a:schemeClr>
                  </a:solidFill>
                  <a:ea typeface="Microsoft YaHei UI" panose="020B0503020204020204" pitchFamily="34" charset="-122"/>
                </a:rPr>
                <a:t>82%</a:t>
              </a:r>
              <a:endParaRPr lang="zh-CN" altLang="en-US" sz="1000">
                <a:solidFill>
                  <a:schemeClr val="tx1">
                    <a:lumMod val="85000"/>
                    <a:lumOff val="15000"/>
                  </a:schemeClr>
                </a:solidFill>
                <a:ea typeface="Microsoft YaHei UI" panose="020B0503020204020204" pitchFamily="34" charset="-122"/>
              </a:endParaRPr>
            </a:p>
          </p:txBody>
        </p:sp>
      </p:grpSp>
      <p:grpSp>
        <p:nvGrpSpPr>
          <p:cNvPr id="10" name="Group 9">
            <a:extLst>
              <a:ext uri="{FF2B5EF4-FFF2-40B4-BE49-F238E27FC236}">
                <a16:creationId xmlns:a16="http://schemas.microsoft.com/office/drawing/2014/main" id="{5969D3C4-4BA1-4999-8947-66CDFB068BEF}"/>
              </a:ext>
            </a:extLst>
          </p:cNvPr>
          <p:cNvGrpSpPr/>
          <p:nvPr/>
        </p:nvGrpSpPr>
        <p:grpSpPr>
          <a:xfrm>
            <a:off x="6942137" y="7253889"/>
            <a:ext cx="7345369" cy="312804"/>
            <a:chOff x="10480328" y="6629683"/>
            <a:chExt cx="2674938" cy="312804"/>
          </a:xfrm>
        </p:grpSpPr>
        <p:cxnSp>
          <p:nvCxnSpPr>
            <p:cNvPr id="11" name="Straight Connector 10">
              <a:extLst>
                <a:ext uri="{FF2B5EF4-FFF2-40B4-BE49-F238E27FC236}">
                  <a16:creationId xmlns:a16="http://schemas.microsoft.com/office/drawing/2014/main" id="{2FB35BC3-04AB-4822-B4BD-CEFA0BD7325F}"/>
                </a:ext>
              </a:extLst>
            </p:cNvPr>
            <p:cNvCxnSpPr/>
            <p:nvPr/>
          </p:nvCxnSpPr>
          <p:spPr>
            <a:xfrm>
              <a:off x="10522016" y="6942487"/>
              <a:ext cx="2633250" cy="0"/>
            </a:xfrm>
            <a:prstGeom prst="line">
              <a:avLst/>
            </a:prstGeom>
            <a:ln w="635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A37E94-212C-41E4-9A85-8155FF9D34A6}"/>
                </a:ext>
              </a:extLst>
            </p:cNvPr>
            <p:cNvCxnSpPr>
              <a:cxnSpLocks/>
            </p:cNvCxnSpPr>
            <p:nvPr/>
          </p:nvCxnSpPr>
          <p:spPr>
            <a:xfrm>
              <a:off x="10522016" y="6942487"/>
              <a:ext cx="2355308"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EB08C63-A7F6-4939-8A90-923D294CC6D7}"/>
                </a:ext>
              </a:extLst>
            </p:cNvPr>
            <p:cNvSpPr txBox="1"/>
            <p:nvPr/>
          </p:nvSpPr>
          <p:spPr>
            <a:xfrm>
              <a:off x="10480328" y="6629683"/>
              <a:ext cx="844038" cy="246221"/>
            </a:xfrm>
            <a:prstGeom prst="rect">
              <a:avLst/>
            </a:prstGeom>
            <a:noFill/>
          </p:spPr>
          <p:txBody>
            <a:bodyPr wrap="square" rtlCol="0">
              <a:spAutoFit/>
            </a:bodyPr>
            <a:lstStyle/>
            <a:p>
              <a:r>
                <a:rPr lang="en-US" altLang="zh-CN" sz="1000">
                  <a:solidFill>
                    <a:schemeClr val="tx1">
                      <a:lumMod val="85000"/>
                      <a:lumOff val="15000"/>
                    </a:schemeClr>
                  </a:solidFill>
                  <a:ea typeface="Microsoft YaHei UI" panose="020B0503020204020204" pitchFamily="34" charset="-122"/>
                </a:rPr>
                <a:t>Illustrator</a:t>
              </a:r>
              <a:endParaRPr lang="zh-CN" altLang="en-US" sz="1000">
                <a:solidFill>
                  <a:schemeClr val="tx1">
                    <a:lumMod val="85000"/>
                    <a:lumOff val="15000"/>
                  </a:schemeClr>
                </a:solidFill>
                <a:ea typeface="Microsoft YaHei UI" panose="020B0503020204020204" pitchFamily="34" charset="-122"/>
              </a:endParaRPr>
            </a:p>
          </p:txBody>
        </p:sp>
        <p:sp>
          <p:nvSpPr>
            <p:cNvPr id="14" name="TextBox 73">
              <a:extLst>
                <a:ext uri="{FF2B5EF4-FFF2-40B4-BE49-F238E27FC236}">
                  <a16:creationId xmlns:a16="http://schemas.microsoft.com/office/drawing/2014/main" id="{0D47C8ED-E231-41EE-851B-2ECE8A7D840C}"/>
                </a:ext>
              </a:extLst>
            </p:cNvPr>
            <p:cNvSpPr txBox="1"/>
            <p:nvPr/>
          </p:nvSpPr>
          <p:spPr>
            <a:xfrm>
              <a:off x="12395837" y="6629683"/>
              <a:ext cx="523626" cy="246221"/>
            </a:xfrm>
            <a:prstGeom prst="rect">
              <a:avLst/>
            </a:prstGeom>
            <a:noFill/>
          </p:spPr>
          <p:txBody>
            <a:bodyPr wrap="square" rtlCol="0">
              <a:spAutoFit/>
            </a:bodyPr>
            <a:lstStyle/>
            <a:p>
              <a:pPr algn="r"/>
              <a:r>
                <a:rPr lang="en-US" altLang="zh-CN" sz="1000">
                  <a:solidFill>
                    <a:schemeClr val="tx1">
                      <a:lumMod val="85000"/>
                      <a:lumOff val="15000"/>
                    </a:schemeClr>
                  </a:solidFill>
                  <a:ea typeface="Microsoft YaHei UI" panose="020B0503020204020204" pitchFamily="34" charset="-122"/>
                </a:rPr>
                <a:t>91%</a:t>
              </a:r>
              <a:endParaRPr lang="zh-CN" altLang="en-US" sz="1000">
                <a:solidFill>
                  <a:schemeClr val="tx1">
                    <a:lumMod val="85000"/>
                    <a:lumOff val="15000"/>
                  </a:schemeClr>
                </a:solidFill>
                <a:ea typeface="Microsoft YaHei UI" panose="020B0503020204020204" pitchFamily="34" charset="-122"/>
              </a:endParaRPr>
            </a:p>
          </p:txBody>
        </p:sp>
      </p:grpSp>
      <p:grpSp>
        <p:nvGrpSpPr>
          <p:cNvPr id="15" name="Group 14">
            <a:extLst>
              <a:ext uri="{FF2B5EF4-FFF2-40B4-BE49-F238E27FC236}">
                <a16:creationId xmlns:a16="http://schemas.microsoft.com/office/drawing/2014/main" id="{39B29076-B6F7-41F0-BACE-9DD21368026F}"/>
              </a:ext>
            </a:extLst>
          </p:cNvPr>
          <p:cNvGrpSpPr/>
          <p:nvPr/>
        </p:nvGrpSpPr>
        <p:grpSpPr>
          <a:xfrm>
            <a:off x="6942137" y="7781680"/>
            <a:ext cx="7345369" cy="312804"/>
            <a:chOff x="10480328" y="6629683"/>
            <a:chExt cx="2674938" cy="312804"/>
          </a:xfrm>
        </p:grpSpPr>
        <p:cxnSp>
          <p:nvCxnSpPr>
            <p:cNvPr id="16" name="Straight Connector 15">
              <a:extLst>
                <a:ext uri="{FF2B5EF4-FFF2-40B4-BE49-F238E27FC236}">
                  <a16:creationId xmlns:a16="http://schemas.microsoft.com/office/drawing/2014/main" id="{BA437CE1-1170-46FF-968D-A8C22283EAA9}"/>
                </a:ext>
              </a:extLst>
            </p:cNvPr>
            <p:cNvCxnSpPr/>
            <p:nvPr/>
          </p:nvCxnSpPr>
          <p:spPr>
            <a:xfrm>
              <a:off x="10522016" y="6942487"/>
              <a:ext cx="2633250" cy="0"/>
            </a:xfrm>
            <a:prstGeom prst="line">
              <a:avLst/>
            </a:prstGeom>
            <a:ln w="635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FF48CA6-230F-4E8B-9843-DED593BCDCA0}"/>
                </a:ext>
              </a:extLst>
            </p:cNvPr>
            <p:cNvCxnSpPr>
              <a:cxnSpLocks/>
            </p:cNvCxnSpPr>
            <p:nvPr/>
          </p:nvCxnSpPr>
          <p:spPr>
            <a:xfrm>
              <a:off x="10522016" y="6942487"/>
              <a:ext cx="1673382"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2D4F2AD-4F93-48E2-A562-A37685D318CF}"/>
                </a:ext>
              </a:extLst>
            </p:cNvPr>
            <p:cNvSpPr txBox="1"/>
            <p:nvPr/>
          </p:nvSpPr>
          <p:spPr>
            <a:xfrm>
              <a:off x="10480328" y="6629683"/>
              <a:ext cx="844038" cy="246221"/>
            </a:xfrm>
            <a:prstGeom prst="rect">
              <a:avLst/>
            </a:prstGeom>
            <a:noFill/>
          </p:spPr>
          <p:txBody>
            <a:bodyPr wrap="square" rtlCol="0">
              <a:spAutoFit/>
            </a:bodyPr>
            <a:lstStyle/>
            <a:p>
              <a:r>
                <a:rPr lang="en-US" altLang="zh-CN" sz="1000" err="1">
                  <a:solidFill>
                    <a:schemeClr val="tx1">
                      <a:lumMod val="85000"/>
                      <a:lumOff val="15000"/>
                    </a:schemeClr>
                  </a:solidFill>
                  <a:ea typeface="Microsoft YaHei UI" panose="020B0503020204020204" pitchFamily="34" charset="-122"/>
                </a:rPr>
                <a:t>Wordpress</a:t>
              </a:r>
              <a:endParaRPr lang="zh-CN" altLang="en-US" sz="1000">
                <a:solidFill>
                  <a:schemeClr val="tx1">
                    <a:lumMod val="85000"/>
                    <a:lumOff val="15000"/>
                  </a:schemeClr>
                </a:solidFill>
                <a:ea typeface="Microsoft YaHei UI" panose="020B0503020204020204" pitchFamily="34" charset="-122"/>
              </a:endParaRPr>
            </a:p>
          </p:txBody>
        </p:sp>
        <p:sp>
          <p:nvSpPr>
            <p:cNvPr id="19" name="TextBox 73">
              <a:extLst>
                <a:ext uri="{FF2B5EF4-FFF2-40B4-BE49-F238E27FC236}">
                  <a16:creationId xmlns:a16="http://schemas.microsoft.com/office/drawing/2014/main" id="{1E102B9B-2063-4E84-8DE6-2F33E62C3669}"/>
                </a:ext>
              </a:extLst>
            </p:cNvPr>
            <p:cNvSpPr txBox="1"/>
            <p:nvPr/>
          </p:nvSpPr>
          <p:spPr>
            <a:xfrm>
              <a:off x="11712612" y="6629683"/>
              <a:ext cx="523626" cy="246221"/>
            </a:xfrm>
            <a:prstGeom prst="rect">
              <a:avLst/>
            </a:prstGeom>
            <a:noFill/>
          </p:spPr>
          <p:txBody>
            <a:bodyPr wrap="square" rtlCol="0">
              <a:spAutoFit/>
            </a:bodyPr>
            <a:lstStyle/>
            <a:p>
              <a:pPr algn="r"/>
              <a:r>
                <a:rPr lang="en-US" altLang="zh-CN" sz="1000">
                  <a:solidFill>
                    <a:schemeClr val="tx1">
                      <a:lumMod val="85000"/>
                      <a:lumOff val="15000"/>
                    </a:schemeClr>
                  </a:solidFill>
                  <a:ea typeface="Microsoft YaHei UI" panose="020B0503020204020204" pitchFamily="34" charset="-122"/>
                </a:rPr>
                <a:t>72%</a:t>
              </a:r>
              <a:endParaRPr lang="zh-CN" altLang="en-US" sz="1000">
                <a:solidFill>
                  <a:schemeClr val="tx1">
                    <a:lumMod val="85000"/>
                    <a:lumOff val="15000"/>
                  </a:schemeClr>
                </a:solidFill>
                <a:ea typeface="Microsoft YaHei UI" panose="020B0503020204020204" pitchFamily="34" charset="-122"/>
              </a:endParaRPr>
            </a:p>
          </p:txBody>
        </p:sp>
      </p:grpSp>
      <p:sp>
        <p:nvSpPr>
          <p:cNvPr id="20" name="Rectangle 19">
            <a:extLst>
              <a:ext uri="{FF2B5EF4-FFF2-40B4-BE49-F238E27FC236}">
                <a16:creationId xmlns:a16="http://schemas.microsoft.com/office/drawing/2014/main" id="{796D8B0A-3499-478E-8BE2-D4F77196E7DF}"/>
              </a:ext>
            </a:extLst>
          </p:cNvPr>
          <p:cNvSpPr/>
          <p:nvPr/>
        </p:nvSpPr>
        <p:spPr>
          <a:xfrm>
            <a:off x="6931970" y="2307720"/>
            <a:ext cx="3500747" cy="769441"/>
          </a:xfrm>
          <a:prstGeom prst="rect">
            <a:avLst/>
          </a:prstGeom>
        </p:spPr>
        <p:txBody>
          <a:bodyPr wrap="square">
            <a:spAutoFit/>
          </a:bodyPr>
          <a:lstStyle/>
          <a:p>
            <a:r>
              <a:rPr lang="en-US" altLang="zh-CN" sz="2800">
                <a:solidFill>
                  <a:schemeClr val="tx1">
                    <a:lumMod val="85000"/>
                    <a:lumOff val="15000"/>
                  </a:schemeClr>
                </a:solidFill>
                <a:latin typeface="Montserrat Medium" panose="00000600000000000000" pitchFamily="50" charset="0"/>
                <a:ea typeface="Lato Thin" panose="020F0502020204030203" pitchFamily="34" charset="0"/>
                <a:cs typeface="Lato Thin" panose="020F0502020204030203" pitchFamily="34" charset="0"/>
              </a:rPr>
              <a:t>James Bond</a:t>
            </a:r>
          </a:p>
          <a:p>
            <a:pPr>
              <a:spcBef>
                <a:spcPts val="600"/>
              </a:spcBef>
            </a:pPr>
            <a:r>
              <a:rPr lang="en-US" altLang="zh-CN" sz="1000" i="1">
                <a:solidFill>
                  <a:schemeClr val="bg1">
                    <a:lumMod val="65000"/>
                  </a:schemeClr>
                </a:solidFill>
                <a:ea typeface="Lato Thin" panose="020F0502020204030203" pitchFamily="34" charset="0"/>
                <a:cs typeface="Lato Thin" panose="020F0502020204030203" pitchFamily="34" charset="0"/>
              </a:rPr>
              <a:t>Graphic Designer</a:t>
            </a:r>
            <a:endParaRPr lang="zh-CN" altLang="en-US" sz="300" i="1">
              <a:solidFill>
                <a:schemeClr val="bg1">
                  <a:lumMod val="65000"/>
                </a:schemeClr>
              </a:solidFill>
            </a:endParaRPr>
          </a:p>
        </p:txBody>
      </p:sp>
      <p:cxnSp>
        <p:nvCxnSpPr>
          <p:cNvPr id="21" name="Straight Connector 2">
            <a:extLst>
              <a:ext uri="{FF2B5EF4-FFF2-40B4-BE49-F238E27FC236}">
                <a16:creationId xmlns:a16="http://schemas.microsoft.com/office/drawing/2014/main" id="{CEDA413D-9D63-4C93-8DEF-328B2CE406DE}"/>
              </a:ext>
            </a:extLst>
          </p:cNvPr>
          <p:cNvCxnSpPr>
            <a:cxnSpLocks/>
          </p:cNvCxnSpPr>
          <p:nvPr/>
        </p:nvCxnSpPr>
        <p:spPr>
          <a:xfrm>
            <a:off x="1330008" y="9463088"/>
            <a:ext cx="468979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7CB375F5-13B2-4221-BB7A-899674E56C6D}"/>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291837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1500"/>
                            </p:stCondLst>
                            <p:childTnLst>
                              <p:par>
                                <p:cTn id="14" presetID="0" presetClass="entr" presetSubtype="0" fill="hold" grpId="0" nodeType="afterEffect">
                                  <p:stCondLst>
                                    <p:cond delay="0"/>
                                  </p:stCondLst>
                                  <p:iterate type="lt">
                                    <p:tmPct val="3000"/>
                                  </p:iterate>
                                  <p:childTnLst>
                                    <p:set>
                                      <p:cBhvr>
                                        <p:cTn id="15" dur="750" fill="hold">
                                          <p:stCondLst>
                                            <p:cond delay="0"/>
                                          </p:stCondLst>
                                        </p:cTn>
                                        <p:tgtEl>
                                          <p:spTgt spid="4"/>
                                        </p:tgtEl>
                                        <p:attrNameLst>
                                          <p:attrName>style.visibility</p:attrName>
                                        </p:attrNameLst>
                                      </p:cBhvr>
                                      <p:to>
                                        <p:strVal val="visible"/>
                                      </p:to>
                                    </p:set>
                                    <p:anim to="" calcmode="lin" valueType="num">
                                      <p:cBhvr>
                                        <p:cTn id="16"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7" dur="750">
                                          <p:stCondLst>
                                            <p:cond delay="0"/>
                                          </p:stCondLst>
                                        </p:cTn>
                                        <p:tgtEl>
                                          <p:spTgt spid="4"/>
                                        </p:tgtEl>
                                      </p:cBhvr>
                                    </p:animEffect>
                                  </p:childTnLst>
                                </p:cTn>
                              </p:par>
                            </p:childTnLst>
                          </p:cTn>
                        </p:par>
                        <p:par>
                          <p:cTn id="18" fill="hold">
                            <p:stCondLst>
                              <p:cond delay="2475"/>
                            </p:stCondLst>
                            <p:childTnLst>
                              <p:par>
                                <p:cTn id="19" presetID="2" presetClass="entr" presetSubtype="4" decel="10000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1000" fill="hold"/>
                                        <p:tgtEl>
                                          <p:spTgt spid="5"/>
                                        </p:tgtEl>
                                        <p:attrNameLst>
                                          <p:attrName>ppt_x</p:attrName>
                                        </p:attrNameLst>
                                      </p:cBhvr>
                                      <p:tavLst>
                                        <p:tav tm="0">
                                          <p:val>
                                            <p:strVal val="#ppt_x"/>
                                          </p:val>
                                        </p:tav>
                                        <p:tav tm="100000">
                                          <p:val>
                                            <p:strVal val="#ppt_x"/>
                                          </p:val>
                                        </p:tav>
                                      </p:tavLst>
                                    </p:anim>
                                    <p:anim calcmode="lin" valueType="num">
                                      <p:cBhvr additive="base">
                                        <p:cTn id="22" dur="10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1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0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1000" fill="hold"/>
                                        <p:tgtEl>
                                          <p:spTgt spid="15"/>
                                        </p:tgtEl>
                                        <p:attrNameLst>
                                          <p:attrName>ppt_x</p:attrName>
                                        </p:attrNameLst>
                                      </p:cBhvr>
                                      <p:tavLst>
                                        <p:tav tm="0">
                                          <p:val>
                                            <p:strVal val="#ppt_x"/>
                                          </p:val>
                                        </p:tav>
                                        <p:tav tm="100000">
                                          <p:val>
                                            <p:strVal val="#ppt_x"/>
                                          </p:val>
                                        </p:tav>
                                      </p:tavLst>
                                    </p:anim>
                                    <p:anim calcmode="lin" valueType="num">
                                      <p:cBhvr additive="base">
                                        <p:cTn id="3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3AECD9C1-8088-4D29-9C83-0EF7009AAF33}"/>
              </a:ext>
            </a:extLst>
          </p:cNvPr>
          <p:cNvGrpSpPr/>
          <p:nvPr/>
        </p:nvGrpSpPr>
        <p:grpSpPr>
          <a:xfrm>
            <a:off x="6445045" y="3273769"/>
            <a:ext cx="5397910" cy="5390998"/>
            <a:chOff x="6445045" y="3273769"/>
            <a:chExt cx="5397910" cy="5390998"/>
          </a:xfrm>
        </p:grpSpPr>
        <p:sp>
          <p:nvSpPr>
            <p:cNvPr id="2" name="Freeform 58">
              <a:extLst>
                <a:ext uri="{FF2B5EF4-FFF2-40B4-BE49-F238E27FC236}">
                  <a16:creationId xmlns:a16="http://schemas.microsoft.com/office/drawing/2014/main" id="{FAF81EB3-E26B-4EA4-82AD-4AE63CC5C257}"/>
                </a:ext>
              </a:extLst>
            </p:cNvPr>
            <p:cNvSpPr>
              <a:spLocks/>
            </p:cNvSpPr>
            <p:nvPr/>
          </p:nvSpPr>
          <p:spPr bwMode="auto">
            <a:xfrm>
              <a:off x="9138820" y="3273769"/>
              <a:ext cx="2704135" cy="2693774"/>
            </a:xfrm>
            <a:custGeom>
              <a:avLst/>
              <a:gdLst>
                <a:gd name="T0" fmla="*/ 111 w 331"/>
                <a:gd name="T1" fmla="*/ 0 h 330"/>
                <a:gd name="T2" fmla="*/ 0 w 331"/>
                <a:gd name="T3" fmla="*/ 0 h 330"/>
                <a:gd name="T4" fmla="*/ 0 w 331"/>
                <a:gd name="T5" fmla="*/ 242 h 330"/>
                <a:gd name="T6" fmla="*/ 89 w 331"/>
                <a:gd name="T7" fmla="*/ 330 h 330"/>
                <a:gd name="T8" fmla="*/ 331 w 331"/>
                <a:gd name="T9" fmla="*/ 330 h 330"/>
                <a:gd name="T10" fmla="*/ 331 w 331"/>
                <a:gd name="T11" fmla="*/ 220 h 330"/>
                <a:gd name="T12" fmla="*/ 111 w 331"/>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1" h="330">
                  <a:moveTo>
                    <a:pt x="111" y="0"/>
                  </a:moveTo>
                  <a:cubicBezTo>
                    <a:pt x="0" y="0"/>
                    <a:pt x="0" y="0"/>
                    <a:pt x="0" y="0"/>
                  </a:cubicBezTo>
                  <a:cubicBezTo>
                    <a:pt x="0" y="242"/>
                    <a:pt x="0" y="242"/>
                    <a:pt x="0" y="242"/>
                  </a:cubicBezTo>
                  <a:cubicBezTo>
                    <a:pt x="49" y="242"/>
                    <a:pt x="89" y="281"/>
                    <a:pt x="89" y="330"/>
                  </a:cubicBezTo>
                  <a:cubicBezTo>
                    <a:pt x="331" y="330"/>
                    <a:pt x="331" y="330"/>
                    <a:pt x="331" y="330"/>
                  </a:cubicBezTo>
                  <a:cubicBezTo>
                    <a:pt x="331" y="220"/>
                    <a:pt x="331" y="220"/>
                    <a:pt x="331" y="220"/>
                  </a:cubicBezTo>
                  <a:cubicBezTo>
                    <a:pt x="331" y="98"/>
                    <a:pt x="232" y="0"/>
                    <a:pt x="111" y="0"/>
                  </a:cubicBezTo>
                  <a:close/>
                </a:path>
              </a:pathLst>
            </a:custGeom>
            <a:solidFill>
              <a:schemeClr val="accent2"/>
            </a:solidFill>
            <a:ln w="9525">
              <a:noFill/>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3" name="Freeform 59">
              <a:extLst>
                <a:ext uri="{FF2B5EF4-FFF2-40B4-BE49-F238E27FC236}">
                  <a16:creationId xmlns:a16="http://schemas.microsoft.com/office/drawing/2014/main" id="{F3AABBED-2622-4D2E-AB8D-488A3D039707}"/>
                </a:ext>
              </a:extLst>
            </p:cNvPr>
            <p:cNvSpPr>
              <a:spLocks/>
            </p:cNvSpPr>
            <p:nvPr/>
          </p:nvSpPr>
          <p:spPr bwMode="auto">
            <a:xfrm>
              <a:off x="9138820" y="5967540"/>
              <a:ext cx="2704135" cy="2697227"/>
            </a:xfrm>
            <a:custGeom>
              <a:avLst/>
              <a:gdLst>
                <a:gd name="T0" fmla="*/ 0 w 331"/>
                <a:gd name="T1" fmla="*/ 88 h 330"/>
                <a:gd name="T2" fmla="*/ 0 w 331"/>
                <a:gd name="T3" fmla="*/ 330 h 330"/>
                <a:gd name="T4" fmla="*/ 111 w 331"/>
                <a:gd name="T5" fmla="*/ 330 h 330"/>
                <a:gd name="T6" fmla="*/ 331 w 331"/>
                <a:gd name="T7" fmla="*/ 110 h 330"/>
                <a:gd name="T8" fmla="*/ 331 w 331"/>
                <a:gd name="T9" fmla="*/ 0 h 330"/>
                <a:gd name="T10" fmla="*/ 89 w 331"/>
                <a:gd name="T11" fmla="*/ 0 h 330"/>
                <a:gd name="T12" fmla="*/ 0 w 331"/>
                <a:gd name="T13" fmla="*/ 88 h 330"/>
              </a:gdLst>
              <a:ahLst/>
              <a:cxnLst>
                <a:cxn ang="0">
                  <a:pos x="T0" y="T1"/>
                </a:cxn>
                <a:cxn ang="0">
                  <a:pos x="T2" y="T3"/>
                </a:cxn>
                <a:cxn ang="0">
                  <a:pos x="T4" y="T5"/>
                </a:cxn>
                <a:cxn ang="0">
                  <a:pos x="T6" y="T7"/>
                </a:cxn>
                <a:cxn ang="0">
                  <a:pos x="T8" y="T9"/>
                </a:cxn>
                <a:cxn ang="0">
                  <a:pos x="T10" y="T11"/>
                </a:cxn>
                <a:cxn ang="0">
                  <a:pos x="T12" y="T13"/>
                </a:cxn>
              </a:cxnLst>
              <a:rect l="0" t="0" r="r" b="b"/>
              <a:pathLst>
                <a:path w="331" h="330">
                  <a:moveTo>
                    <a:pt x="0" y="88"/>
                  </a:moveTo>
                  <a:cubicBezTo>
                    <a:pt x="0" y="330"/>
                    <a:pt x="0" y="330"/>
                    <a:pt x="0" y="330"/>
                  </a:cubicBezTo>
                  <a:cubicBezTo>
                    <a:pt x="111" y="330"/>
                    <a:pt x="111" y="330"/>
                    <a:pt x="111" y="330"/>
                  </a:cubicBezTo>
                  <a:cubicBezTo>
                    <a:pt x="232" y="330"/>
                    <a:pt x="331" y="232"/>
                    <a:pt x="331" y="110"/>
                  </a:cubicBezTo>
                  <a:cubicBezTo>
                    <a:pt x="331" y="0"/>
                    <a:pt x="331" y="0"/>
                    <a:pt x="331" y="0"/>
                  </a:cubicBezTo>
                  <a:cubicBezTo>
                    <a:pt x="89" y="0"/>
                    <a:pt x="89" y="0"/>
                    <a:pt x="89" y="0"/>
                  </a:cubicBezTo>
                  <a:cubicBezTo>
                    <a:pt x="89" y="49"/>
                    <a:pt x="49" y="88"/>
                    <a:pt x="0" y="88"/>
                  </a:cubicBezTo>
                  <a:close/>
                </a:path>
              </a:pathLst>
            </a:custGeom>
            <a:solidFill>
              <a:schemeClr val="accent3"/>
            </a:solidFill>
            <a:ln w="9525">
              <a:noFill/>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4" name="Freeform 60">
              <a:extLst>
                <a:ext uri="{FF2B5EF4-FFF2-40B4-BE49-F238E27FC236}">
                  <a16:creationId xmlns:a16="http://schemas.microsoft.com/office/drawing/2014/main" id="{ADA2544C-C17A-45C3-AE88-1DA668F91DCA}"/>
                </a:ext>
              </a:extLst>
            </p:cNvPr>
            <p:cNvSpPr>
              <a:spLocks/>
            </p:cNvSpPr>
            <p:nvPr/>
          </p:nvSpPr>
          <p:spPr bwMode="auto">
            <a:xfrm>
              <a:off x="6445045" y="3273769"/>
              <a:ext cx="2693775" cy="2693774"/>
            </a:xfrm>
            <a:custGeom>
              <a:avLst/>
              <a:gdLst>
                <a:gd name="T0" fmla="*/ 330 w 330"/>
                <a:gd name="T1" fmla="*/ 242 h 330"/>
                <a:gd name="T2" fmla="*/ 330 w 330"/>
                <a:gd name="T3" fmla="*/ 0 h 330"/>
                <a:gd name="T4" fmla="*/ 220 w 330"/>
                <a:gd name="T5" fmla="*/ 0 h 330"/>
                <a:gd name="T6" fmla="*/ 0 w 330"/>
                <a:gd name="T7" fmla="*/ 220 h 330"/>
                <a:gd name="T8" fmla="*/ 0 w 330"/>
                <a:gd name="T9" fmla="*/ 330 h 330"/>
                <a:gd name="T10" fmla="*/ 242 w 330"/>
                <a:gd name="T11" fmla="*/ 330 h 330"/>
                <a:gd name="T12" fmla="*/ 330 w 330"/>
                <a:gd name="T13" fmla="*/ 242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330" y="242"/>
                  </a:moveTo>
                  <a:cubicBezTo>
                    <a:pt x="330" y="0"/>
                    <a:pt x="330" y="0"/>
                    <a:pt x="330" y="0"/>
                  </a:cubicBezTo>
                  <a:cubicBezTo>
                    <a:pt x="220" y="0"/>
                    <a:pt x="220" y="0"/>
                    <a:pt x="220" y="0"/>
                  </a:cubicBezTo>
                  <a:cubicBezTo>
                    <a:pt x="99" y="0"/>
                    <a:pt x="0" y="98"/>
                    <a:pt x="0" y="220"/>
                  </a:cubicBezTo>
                  <a:cubicBezTo>
                    <a:pt x="0" y="330"/>
                    <a:pt x="0" y="330"/>
                    <a:pt x="0" y="330"/>
                  </a:cubicBezTo>
                  <a:cubicBezTo>
                    <a:pt x="242" y="330"/>
                    <a:pt x="242" y="330"/>
                    <a:pt x="242" y="330"/>
                  </a:cubicBezTo>
                  <a:cubicBezTo>
                    <a:pt x="242" y="281"/>
                    <a:pt x="282" y="242"/>
                    <a:pt x="330" y="242"/>
                  </a:cubicBezTo>
                  <a:close/>
                </a:path>
              </a:pathLst>
            </a:custGeom>
            <a:solidFill>
              <a:schemeClr val="accent1"/>
            </a:solidFill>
            <a:ln w="9525">
              <a:noFill/>
              <a:round/>
              <a:headEnd/>
              <a:tailEnd/>
            </a:ln>
          </p:spPr>
          <p:txBody>
            <a:bodyPr vert="horz" wrap="square" lIns="137160" tIns="68580" rIns="137160" bIns="68580" numCol="1" anchor="t" anchorCtr="0" compatLnSpc="1">
              <a:prstTxWarp prst="textNoShape">
                <a:avLst/>
              </a:prstTxWarp>
            </a:bodyPr>
            <a:lstStyle/>
            <a:p>
              <a:endParaRPr lang="en-US" sz="4050"/>
            </a:p>
          </p:txBody>
        </p:sp>
        <p:sp>
          <p:nvSpPr>
            <p:cNvPr id="5" name="Freeform 61">
              <a:extLst>
                <a:ext uri="{FF2B5EF4-FFF2-40B4-BE49-F238E27FC236}">
                  <a16:creationId xmlns:a16="http://schemas.microsoft.com/office/drawing/2014/main" id="{97D6B0A4-C33E-424F-963D-278D97FBB730}"/>
                </a:ext>
              </a:extLst>
            </p:cNvPr>
            <p:cNvSpPr>
              <a:spLocks/>
            </p:cNvSpPr>
            <p:nvPr/>
          </p:nvSpPr>
          <p:spPr bwMode="auto">
            <a:xfrm>
              <a:off x="6445045" y="5967540"/>
              <a:ext cx="2693775" cy="2697227"/>
            </a:xfrm>
            <a:custGeom>
              <a:avLst/>
              <a:gdLst>
                <a:gd name="T0" fmla="*/ 242 w 330"/>
                <a:gd name="T1" fmla="*/ 0 h 330"/>
                <a:gd name="T2" fmla="*/ 0 w 330"/>
                <a:gd name="T3" fmla="*/ 0 h 330"/>
                <a:gd name="T4" fmla="*/ 0 w 330"/>
                <a:gd name="T5" fmla="*/ 110 h 330"/>
                <a:gd name="T6" fmla="*/ 220 w 330"/>
                <a:gd name="T7" fmla="*/ 330 h 330"/>
                <a:gd name="T8" fmla="*/ 330 w 330"/>
                <a:gd name="T9" fmla="*/ 330 h 330"/>
                <a:gd name="T10" fmla="*/ 330 w 330"/>
                <a:gd name="T11" fmla="*/ 88 h 330"/>
                <a:gd name="T12" fmla="*/ 242 w 330"/>
                <a:gd name="T13" fmla="*/ 0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242" y="0"/>
                  </a:moveTo>
                  <a:cubicBezTo>
                    <a:pt x="0" y="0"/>
                    <a:pt x="0" y="0"/>
                    <a:pt x="0" y="0"/>
                  </a:cubicBezTo>
                  <a:cubicBezTo>
                    <a:pt x="0" y="110"/>
                    <a:pt x="0" y="110"/>
                    <a:pt x="0" y="110"/>
                  </a:cubicBezTo>
                  <a:cubicBezTo>
                    <a:pt x="0" y="232"/>
                    <a:pt x="99" y="330"/>
                    <a:pt x="220" y="330"/>
                  </a:cubicBezTo>
                  <a:cubicBezTo>
                    <a:pt x="330" y="330"/>
                    <a:pt x="330" y="330"/>
                    <a:pt x="330" y="330"/>
                  </a:cubicBezTo>
                  <a:cubicBezTo>
                    <a:pt x="330" y="88"/>
                    <a:pt x="330" y="88"/>
                    <a:pt x="330" y="88"/>
                  </a:cubicBezTo>
                  <a:cubicBezTo>
                    <a:pt x="282" y="88"/>
                    <a:pt x="242" y="49"/>
                    <a:pt x="242" y="0"/>
                  </a:cubicBezTo>
                  <a:close/>
                </a:path>
              </a:pathLst>
            </a:custGeom>
            <a:solidFill>
              <a:schemeClr val="accent4"/>
            </a:solidFill>
            <a:ln w="9525">
              <a:noFill/>
              <a:round/>
              <a:headEnd/>
              <a:tailEnd/>
            </a:ln>
          </p:spPr>
          <p:txBody>
            <a:bodyPr vert="horz" wrap="square" lIns="137160" tIns="68580" rIns="137160" bIns="68580" numCol="1" anchor="t" anchorCtr="0" compatLnSpc="1">
              <a:prstTxWarp prst="textNoShape">
                <a:avLst/>
              </a:prstTxWarp>
            </a:bodyPr>
            <a:lstStyle/>
            <a:p>
              <a:endParaRPr lang="en-US" sz="4050"/>
            </a:p>
          </p:txBody>
        </p:sp>
      </p:grpSp>
      <p:sp>
        <p:nvSpPr>
          <p:cNvPr id="6" name="Rectangle 5">
            <a:extLst>
              <a:ext uri="{FF2B5EF4-FFF2-40B4-BE49-F238E27FC236}">
                <a16:creationId xmlns:a16="http://schemas.microsoft.com/office/drawing/2014/main" id="{D48CC9A7-1067-496C-8AE9-4742F3D72BBC}"/>
              </a:ext>
            </a:extLst>
          </p:cNvPr>
          <p:cNvSpPr/>
          <p:nvPr/>
        </p:nvSpPr>
        <p:spPr>
          <a:xfrm>
            <a:off x="1107440" y="4044172"/>
            <a:ext cx="5015249"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s-ES" altLang="zh-CN" sz="2000">
                <a:solidFill>
                  <a:schemeClr val="tx1">
                    <a:lumMod val="85000"/>
                    <a:lumOff val="15000"/>
                  </a:schemeClr>
                </a:solidFill>
                <a:ea typeface="Lato Light" panose="020F0502020204030203" pitchFamily="34" charset="0"/>
                <a:cs typeface="Lato Light" panose="020F0502020204030203" pitchFamily="34" charset="0"/>
              </a:rPr>
              <a:t> </a:t>
            </a:r>
          </a:p>
          <a:p>
            <a:pPr algn="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a:t>
            </a:r>
            <a:r>
              <a:rPr lang="es-ES" altLang="zh-CN" sz="10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bg1">
                    <a:lumMod val="65000"/>
                  </a:schemeClr>
                </a:solidFill>
                <a:ea typeface="Lato Light" panose="020F0502020204030203" pitchFamily="34" charset="0"/>
                <a:cs typeface="Lato Light" panose="020F0502020204030203" pitchFamily="34" charset="0"/>
              </a:rPr>
              <a:t>. </a:t>
            </a:r>
            <a:r>
              <a:rPr lang="es-ES" altLang="zh-CN" sz="1000" dirty="0">
                <a:solidFill>
                  <a:schemeClr val="bg1">
                    <a:lumMod val="65000"/>
                  </a:schemeClr>
                </a:solidFill>
                <a:ea typeface="Lato Light" panose="020F0502020204030203" pitchFamily="34" charset="0"/>
                <a:cs typeface="Lato Light" panose="020F0502020204030203" pitchFamily="34" charset="0"/>
              </a:rPr>
              <a:t>No </a:t>
            </a:r>
            <a:r>
              <a:rPr lang="es-ES" altLang="zh-CN" sz="1000">
                <a:solidFill>
                  <a:schemeClr val="bg1">
                    <a:lumMod val="65000"/>
                  </a:schemeClr>
                </a:solidFill>
                <a:ea typeface="Lato Light" panose="020F0502020204030203" pitchFamily="34" charset="0"/>
                <a:cs typeface="Lato Light" panose="020F0502020204030203" pitchFamily="34" charset="0"/>
              </a:rPr>
              <a:t>quo maiorum </a:t>
            </a:r>
            <a:r>
              <a:rPr lang="es-ES" altLang="zh-CN" sz="1000" dirty="0">
                <a:solidFill>
                  <a:schemeClr val="bg1">
                    <a:lumMod val="65000"/>
                  </a:schemeClr>
                </a:solidFill>
                <a:ea typeface="Lato Light" panose="020F0502020204030203" pitchFamily="34" charset="0"/>
                <a:cs typeface="Lato Light" panose="020F0502020204030203" pitchFamily="34" charset="0"/>
              </a:rPr>
              <a:t>intelleget. Mea cu case ludus integre, vide viderer eleifend ex mea. His at soluta </a:t>
            </a:r>
            <a:r>
              <a:rPr lang="es-ES" altLang="zh-CN" sz="1000">
                <a:solidFill>
                  <a:schemeClr val="bg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09BCDD4F-6871-4889-A9D6-E50D0779FEC3}"/>
              </a:ext>
            </a:extLst>
          </p:cNvPr>
          <p:cNvSpPr/>
          <p:nvPr/>
        </p:nvSpPr>
        <p:spPr>
          <a:xfrm>
            <a:off x="1107440" y="6705923"/>
            <a:ext cx="5015249"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Flexible </a:t>
            </a:r>
          </a:p>
          <a:p>
            <a:pPr algn="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a:t>
            </a:r>
            <a:r>
              <a:rPr lang="es-ES" altLang="zh-CN" sz="10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bg1">
                    <a:lumMod val="65000"/>
                  </a:schemeClr>
                </a:solidFill>
                <a:ea typeface="Lato Light" panose="020F0502020204030203" pitchFamily="34" charset="0"/>
                <a:cs typeface="Lato Light" panose="020F0502020204030203" pitchFamily="34" charset="0"/>
              </a:rPr>
              <a:t>. </a:t>
            </a:r>
            <a:r>
              <a:rPr lang="es-ES" altLang="zh-CN" sz="10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bg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74503F3F-1D86-4470-A373-F1641F271D97}"/>
              </a:ext>
            </a:extLst>
          </p:cNvPr>
          <p:cNvSpPr/>
          <p:nvPr/>
        </p:nvSpPr>
        <p:spPr>
          <a:xfrm>
            <a:off x="12166745" y="6705923"/>
            <a:ext cx="502005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a:t>
            </a:r>
            <a:r>
              <a:rPr lang="es-ES" altLang="zh-CN" sz="10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bg1">
                    <a:lumMod val="65000"/>
                  </a:schemeClr>
                </a:solidFill>
                <a:ea typeface="Lato Light" panose="020F0502020204030203" pitchFamily="34" charset="0"/>
                <a:cs typeface="Lato Light" panose="020F0502020204030203" pitchFamily="34" charset="0"/>
              </a:rPr>
              <a:t>. </a:t>
            </a:r>
            <a:r>
              <a:rPr lang="es-ES" altLang="zh-CN" sz="10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bg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1CD23FB0-A411-4D69-8E2B-69DE53112C1B}"/>
              </a:ext>
            </a:extLst>
          </p:cNvPr>
          <p:cNvSpPr/>
          <p:nvPr/>
        </p:nvSpPr>
        <p:spPr>
          <a:xfrm>
            <a:off x="12166745" y="4044172"/>
            <a:ext cx="502005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a:t>
            </a:r>
            <a:r>
              <a:rPr lang="es-ES" altLang="zh-CN" sz="10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bg1">
                    <a:lumMod val="65000"/>
                  </a:schemeClr>
                </a:solidFill>
                <a:ea typeface="Lato Light" panose="020F0502020204030203" pitchFamily="34" charset="0"/>
                <a:cs typeface="Lato Light" panose="020F0502020204030203" pitchFamily="34" charset="0"/>
              </a:rPr>
              <a:t>. </a:t>
            </a:r>
            <a:r>
              <a:rPr lang="es-ES" altLang="zh-CN" sz="10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bg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grpSp>
        <p:nvGrpSpPr>
          <p:cNvPr id="10" name="Graphic 2">
            <a:extLst>
              <a:ext uri="{FF2B5EF4-FFF2-40B4-BE49-F238E27FC236}">
                <a16:creationId xmlns:a16="http://schemas.microsoft.com/office/drawing/2014/main" id="{C3FB4BB2-60B7-48FE-BACA-7D45F9141FCA}"/>
              </a:ext>
            </a:extLst>
          </p:cNvPr>
          <p:cNvGrpSpPr/>
          <p:nvPr/>
        </p:nvGrpSpPr>
        <p:grpSpPr>
          <a:xfrm>
            <a:off x="7237750" y="4082844"/>
            <a:ext cx="1109797" cy="1109789"/>
            <a:chOff x="6240468" y="3424552"/>
            <a:chExt cx="1234527" cy="1234527"/>
          </a:xfrm>
          <a:solidFill>
            <a:schemeClr val="bg1"/>
          </a:solidFill>
        </p:grpSpPr>
        <p:sp>
          <p:nvSpPr>
            <p:cNvPr id="11" name="Freeform: Shape 10">
              <a:extLst>
                <a:ext uri="{FF2B5EF4-FFF2-40B4-BE49-F238E27FC236}">
                  <a16:creationId xmlns:a16="http://schemas.microsoft.com/office/drawing/2014/main" id="{08168895-BB30-4734-8090-73DEEC7D83F2}"/>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2" name="Freeform: Shape 11">
              <a:extLst>
                <a:ext uri="{FF2B5EF4-FFF2-40B4-BE49-F238E27FC236}">
                  <a16:creationId xmlns:a16="http://schemas.microsoft.com/office/drawing/2014/main" id="{F8DBE19C-B3D0-481F-BD2F-1ACB90C0592F}"/>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3" name="Freeform: Shape 12">
              <a:extLst>
                <a:ext uri="{FF2B5EF4-FFF2-40B4-BE49-F238E27FC236}">
                  <a16:creationId xmlns:a16="http://schemas.microsoft.com/office/drawing/2014/main" id="{013A7931-9D78-47B5-A321-833E3954DC4E}"/>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52097ACE-D844-4B5E-8425-92E32256CDB3}"/>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5" name="Freeform: Shape 14">
              <a:extLst>
                <a:ext uri="{FF2B5EF4-FFF2-40B4-BE49-F238E27FC236}">
                  <a16:creationId xmlns:a16="http://schemas.microsoft.com/office/drawing/2014/main" id="{A4C22EA0-97B0-4755-BE07-C6C6E6A9D220}"/>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D1EA721A-82FA-41F4-B53F-8207C31C6410}"/>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17" name="Graphic 4">
            <a:extLst>
              <a:ext uri="{FF2B5EF4-FFF2-40B4-BE49-F238E27FC236}">
                <a16:creationId xmlns:a16="http://schemas.microsoft.com/office/drawing/2014/main" id="{BABFC9F8-D7DF-472B-BF62-B87A49E0A7C2}"/>
              </a:ext>
            </a:extLst>
          </p:cNvPr>
          <p:cNvGrpSpPr/>
          <p:nvPr/>
        </p:nvGrpSpPr>
        <p:grpSpPr>
          <a:xfrm>
            <a:off x="7233942" y="6760401"/>
            <a:ext cx="1131547" cy="1131691"/>
            <a:chOff x="3949190" y="3442755"/>
            <a:chExt cx="1234188" cy="1234356"/>
          </a:xfrm>
          <a:solidFill>
            <a:schemeClr val="bg1"/>
          </a:solidFill>
        </p:grpSpPr>
        <p:sp>
          <p:nvSpPr>
            <p:cNvPr id="18" name="Freeform: Shape 17">
              <a:extLst>
                <a:ext uri="{FF2B5EF4-FFF2-40B4-BE49-F238E27FC236}">
                  <a16:creationId xmlns:a16="http://schemas.microsoft.com/office/drawing/2014/main" id="{25F53505-D8B3-4927-BDAC-C923919C864E}"/>
                </a:ext>
              </a:extLst>
            </p:cNvPr>
            <p:cNvSpPr/>
            <p:nvPr/>
          </p:nvSpPr>
          <p:spPr>
            <a:xfrm>
              <a:off x="4422777" y="4465103"/>
              <a:ext cx="286763" cy="212008"/>
            </a:xfrm>
            <a:custGeom>
              <a:avLst/>
              <a:gdLst>
                <a:gd name="connsiteX0" fmla="*/ 235119 w 286763"/>
                <a:gd name="connsiteY0" fmla="*/ 4259 h 212008"/>
                <a:gd name="connsiteX1" fmla="*/ 232525 w 286763"/>
                <a:gd name="connsiteY1" fmla="*/ 30542 h 212008"/>
                <a:gd name="connsiteX2" fmla="*/ 249349 w 286763"/>
                <a:gd name="connsiteY2" fmla="*/ 77582 h 212008"/>
                <a:gd name="connsiteX3" fmla="*/ 249349 w 286763"/>
                <a:gd name="connsiteY3" fmla="*/ 174593 h 212008"/>
                <a:gd name="connsiteX4" fmla="*/ 37415 w 286763"/>
                <a:gd name="connsiteY4" fmla="*/ 174593 h 212008"/>
                <a:gd name="connsiteX5" fmla="*/ 37415 w 286763"/>
                <a:gd name="connsiteY5" fmla="*/ 77582 h 212008"/>
                <a:gd name="connsiteX6" fmla="*/ 54239 w 286763"/>
                <a:gd name="connsiteY6" fmla="*/ 30542 h 212008"/>
                <a:gd name="connsiteX7" fmla="*/ 51644 w 286763"/>
                <a:gd name="connsiteY7" fmla="*/ 4259 h 212008"/>
                <a:gd name="connsiteX8" fmla="*/ 25278 w 286763"/>
                <a:gd name="connsiteY8" fmla="*/ 6854 h 212008"/>
                <a:gd name="connsiteX9" fmla="*/ 0 w 286763"/>
                <a:gd name="connsiteY9" fmla="*/ 77582 h 212008"/>
                <a:gd name="connsiteX10" fmla="*/ 0 w 286763"/>
                <a:gd name="connsiteY10" fmla="*/ 193259 h 212008"/>
                <a:gd name="connsiteX11" fmla="*/ 18666 w 286763"/>
                <a:gd name="connsiteY11" fmla="*/ 212008 h 212008"/>
                <a:gd name="connsiteX12" fmla="*/ 268014 w 286763"/>
                <a:gd name="connsiteY12" fmla="*/ 212008 h 212008"/>
                <a:gd name="connsiteX13" fmla="*/ 286764 w 286763"/>
                <a:gd name="connsiteY13" fmla="*/ 193259 h 212008"/>
                <a:gd name="connsiteX14" fmla="*/ 286764 w 286763"/>
                <a:gd name="connsiteY14" fmla="*/ 77582 h 212008"/>
                <a:gd name="connsiteX15" fmla="*/ 261486 w 286763"/>
                <a:gd name="connsiteY15" fmla="*/ 6854 h 212008"/>
                <a:gd name="connsiteX16" fmla="*/ 235119 w 286763"/>
                <a:gd name="connsiteY16" fmla="*/ 4259 h 2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763" h="212008">
                  <a:moveTo>
                    <a:pt x="235119" y="4259"/>
                  </a:moveTo>
                  <a:cubicBezTo>
                    <a:pt x="227168" y="10788"/>
                    <a:pt x="225996" y="22590"/>
                    <a:pt x="232525" y="30542"/>
                  </a:cubicBezTo>
                  <a:cubicBezTo>
                    <a:pt x="243490" y="43934"/>
                    <a:pt x="249349" y="60172"/>
                    <a:pt x="249349" y="77582"/>
                  </a:cubicBezTo>
                  <a:lnTo>
                    <a:pt x="249349" y="174593"/>
                  </a:lnTo>
                  <a:lnTo>
                    <a:pt x="37415" y="174593"/>
                  </a:lnTo>
                  <a:lnTo>
                    <a:pt x="37415" y="77582"/>
                  </a:lnTo>
                  <a:cubicBezTo>
                    <a:pt x="37415" y="60256"/>
                    <a:pt x="43190" y="44018"/>
                    <a:pt x="54239" y="30542"/>
                  </a:cubicBezTo>
                  <a:cubicBezTo>
                    <a:pt x="60768" y="22590"/>
                    <a:pt x="59596" y="10788"/>
                    <a:pt x="51644" y="4259"/>
                  </a:cubicBezTo>
                  <a:cubicBezTo>
                    <a:pt x="43609" y="-2353"/>
                    <a:pt x="31807" y="-1098"/>
                    <a:pt x="25278" y="6854"/>
                  </a:cubicBezTo>
                  <a:cubicBezTo>
                    <a:pt x="8956" y="26775"/>
                    <a:pt x="0" y="51886"/>
                    <a:pt x="0" y="77582"/>
                  </a:cubicBezTo>
                  <a:lnTo>
                    <a:pt x="0" y="193259"/>
                  </a:lnTo>
                  <a:cubicBezTo>
                    <a:pt x="0" y="203638"/>
                    <a:pt x="8370" y="212008"/>
                    <a:pt x="18666" y="212008"/>
                  </a:cubicBezTo>
                  <a:lnTo>
                    <a:pt x="268014" y="212008"/>
                  </a:lnTo>
                  <a:cubicBezTo>
                    <a:pt x="278310" y="212008"/>
                    <a:pt x="286764" y="203638"/>
                    <a:pt x="286764" y="193259"/>
                  </a:cubicBezTo>
                  <a:lnTo>
                    <a:pt x="286764" y="77582"/>
                  </a:lnTo>
                  <a:cubicBezTo>
                    <a:pt x="286764" y="51886"/>
                    <a:pt x="277808" y="26775"/>
                    <a:pt x="261486" y="6854"/>
                  </a:cubicBezTo>
                  <a:cubicBezTo>
                    <a:pt x="254873" y="-1098"/>
                    <a:pt x="243155" y="-2270"/>
                    <a:pt x="235119" y="4259"/>
                  </a:cubicBezTo>
                  <a:close/>
                </a:path>
              </a:pathLst>
            </a:custGeom>
            <a:grpFill/>
            <a:ln w="8365" cap="flat">
              <a:noFill/>
              <a:prstDash val="solid"/>
              <a:miter/>
            </a:ln>
          </p:spPr>
          <p:txBody>
            <a:bodyPr rtlCol="0" anchor="ctr"/>
            <a:lstStyle/>
            <a:p>
              <a:endParaRPr lang="en-US" sz="1200"/>
            </a:p>
          </p:txBody>
        </p:sp>
        <p:sp>
          <p:nvSpPr>
            <p:cNvPr id="19" name="Freeform: Shape 18">
              <a:extLst>
                <a:ext uri="{FF2B5EF4-FFF2-40B4-BE49-F238E27FC236}">
                  <a16:creationId xmlns:a16="http://schemas.microsoft.com/office/drawing/2014/main" id="{12630290-DB0D-4542-8197-1C84F719C9DD}"/>
                </a:ext>
              </a:extLst>
            </p:cNvPr>
            <p:cNvSpPr/>
            <p:nvPr/>
          </p:nvSpPr>
          <p:spPr>
            <a:xfrm>
              <a:off x="4485135" y="4315518"/>
              <a:ext cx="162047" cy="162047"/>
            </a:xfrm>
            <a:custGeom>
              <a:avLst/>
              <a:gdLst>
                <a:gd name="connsiteX0" fmla="*/ 162047 w 162047"/>
                <a:gd name="connsiteY0" fmla="*/ 81024 h 162047"/>
                <a:gd name="connsiteX1" fmla="*/ 81024 w 162047"/>
                <a:gd name="connsiteY1" fmla="*/ 0 h 162047"/>
                <a:gd name="connsiteX2" fmla="*/ 0 w 162047"/>
                <a:gd name="connsiteY2" fmla="*/ 81024 h 162047"/>
                <a:gd name="connsiteX3" fmla="*/ 81024 w 162047"/>
                <a:gd name="connsiteY3" fmla="*/ 162047 h 162047"/>
                <a:gd name="connsiteX4" fmla="*/ 162047 w 162047"/>
                <a:gd name="connsiteY4" fmla="*/ 81024 h 162047"/>
                <a:gd name="connsiteX5" fmla="*/ 37331 w 162047"/>
                <a:gd name="connsiteY5" fmla="*/ 81024 h 162047"/>
                <a:gd name="connsiteX6" fmla="*/ 80940 w 162047"/>
                <a:gd name="connsiteY6" fmla="*/ 37415 h 162047"/>
                <a:gd name="connsiteX7" fmla="*/ 124549 w 162047"/>
                <a:gd name="connsiteY7" fmla="*/ 81024 h 162047"/>
                <a:gd name="connsiteX8" fmla="*/ 80940 w 162047"/>
                <a:gd name="connsiteY8" fmla="*/ 124632 h 162047"/>
                <a:gd name="connsiteX9" fmla="*/ 37331 w 162047"/>
                <a:gd name="connsiteY9" fmla="*/ 81024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162047" y="81024"/>
                  </a:moveTo>
                  <a:cubicBezTo>
                    <a:pt x="162047" y="36326"/>
                    <a:pt x="125721" y="0"/>
                    <a:pt x="81024" y="0"/>
                  </a:cubicBezTo>
                  <a:cubicBezTo>
                    <a:pt x="36327" y="0"/>
                    <a:pt x="0" y="36326"/>
                    <a:pt x="0" y="81024"/>
                  </a:cubicBezTo>
                  <a:cubicBezTo>
                    <a:pt x="0" y="125720"/>
                    <a:pt x="36327" y="162047"/>
                    <a:pt x="81024" y="162047"/>
                  </a:cubicBezTo>
                  <a:cubicBezTo>
                    <a:pt x="125721" y="162047"/>
                    <a:pt x="162047" y="125720"/>
                    <a:pt x="162047" y="81024"/>
                  </a:cubicBezTo>
                  <a:close/>
                  <a:moveTo>
                    <a:pt x="37331" y="81024"/>
                  </a:moveTo>
                  <a:cubicBezTo>
                    <a:pt x="37331" y="57001"/>
                    <a:pt x="56918" y="37415"/>
                    <a:pt x="80940" y="37415"/>
                  </a:cubicBezTo>
                  <a:cubicBezTo>
                    <a:pt x="104963" y="37415"/>
                    <a:pt x="124549" y="57001"/>
                    <a:pt x="124549" y="81024"/>
                  </a:cubicBezTo>
                  <a:cubicBezTo>
                    <a:pt x="124549" y="105046"/>
                    <a:pt x="104963" y="124632"/>
                    <a:pt x="80940" y="124632"/>
                  </a:cubicBezTo>
                  <a:cubicBezTo>
                    <a:pt x="56918" y="124716"/>
                    <a:pt x="37331" y="105046"/>
                    <a:pt x="37331" y="81024"/>
                  </a:cubicBezTo>
                  <a:close/>
                </a:path>
              </a:pathLst>
            </a:custGeom>
            <a:grpFill/>
            <a:ln w="8365" cap="flat">
              <a:noFill/>
              <a:prstDash val="solid"/>
              <a:miter/>
            </a:ln>
          </p:spPr>
          <p:txBody>
            <a:bodyPr rtlCol="0" anchor="ctr"/>
            <a:lstStyle/>
            <a:p>
              <a:endParaRPr lang="en-US" sz="1200"/>
            </a:p>
          </p:txBody>
        </p:sp>
        <p:sp>
          <p:nvSpPr>
            <p:cNvPr id="20" name="Freeform: Shape 19">
              <a:extLst>
                <a:ext uri="{FF2B5EF4-FFF2-40B4-BE49-F238E27FC236}">
                  <a16:creationId xmlns:a16="http://schemas.microsoft.com/office/drawing/2014/main" id="{405660BE-4208-437E-B2AD-C6D9D94B2E47}"/>
                </a:ext>
              </a:extLst>
            </p:cNvPr>
            <p:cNvSpPr/>
            <p:nvPr/>
          </p:nvSpPr>
          <p:spPr>
            <a:xfrm>
              <a:off x="3949190" y="4303055"/>
              <a:ext cx="286680" cy="211924"/>
            </a:xfrm>
            <a:custGeom>
              <a:avLst/>
              <a:gdLst>
                <a:gd name="connsiteX0" fmla="*/ 235120 w 286680"/>
                <a:gd name="connsiteY0" fmla="*/ 4259 h 211924"/>
                <a:gd name="connsiteX1" fmla="*/ 232525 w 286680"/>
                <a:gd name="connsiteY1" fmla="*/ 30625 h 211924"/>
                <a:gd name="connsiteX2" fmla="*/ 249349 w 286680"/>
                <a:gd name="connsiteY2" fmla="*/ 77666 h 211924"/>
                <a:gd name="connsiteX3" fmla="*/ 249349 w 286680"/>
                <a:gd name="connsiteY3" fmla="*/ 174593 h 211924"/>
                <a:gd name="connsiteX4" fmla="*/ 37415 w 286680"/>
                <a:gd name="connsiteY4" fmla="*/ 174593 h 211924"/>
                <a:gd name="connsiteX5" fmla="*/ 37415 w 286680"/>
                <a:gd name="connsiteY5" fmla="*/ 77666 h 211924"/>
                <a:gd name="connsiteX6" fmla="*/ 54239 w 286680"/>
                <a:gd name="connsiteY6" fmla="*/ 30625 h 211924"/>
                <a:gd name="connsiteX7" fmla="*/ 51644 w 286680"/>
                <a:gd name="connsiteY7" fmla="*/ 4259 h 211924"/>
                <a:gd name="connsiteX8" fmla="*/ 25278 w 286680"/>
                <a:gd name="connsiteY8" fmla="*/ 6854 h 211924"/>
                <a:gd name="connsiteX9" fmla="*/ 0 w 286680"/>
                <a:gd name="connsiteY9" fmla="*/ 77582 h 211924"/>
                <a:gd name="connsiteX10" fmla="*/ 0 w 286680"/>
                <a:gd name="connsiteY10" fmla="*/ 193259 h 211924"/>
                <a:gd name="connsiteX11" fmla="*/ 18666 w 286680"/>
                <a:gd name="connsiteY11" fmla="*/ 211924 h 211924"/>
                <a:gd name="connsiteX12" fmla="*/ 268014 w 286680"/>
                <a:gd name="connsiteY12" fmla="*/ 211924 h 211924"/>
                <a:gd name="connsiteX13" fmla="*/ 286680 w 286680"/>
                <a:gd name="connsiteY13" fmla="*/ 193259 h 211924"/>
                <a:gd name="connsiteX14" fmla="*/ 286680 w 286680"/>
                <a:gd name="connsiteY14" fmla="*/ 77582 h 211924"/>
                <a:gd name="connsiteX15" fmla="*/ 261402 w 286680"/>
                <a:gd name="connsiteY15" fmla="*/ 6854 h 211924"/>
                <a:gd name="connsiteX16" fmla="*/ 235120 w 286680"/>
                <a:gd name="connsiteY16" fmla="*/ 4259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35120" y="4259"/>
                  </a:moveTo>
                  <a:cubicBezTo>
                    <a:pt x="227168" y="10788"/>
                    <a:pt x="225996" y="22590"/>
                    <a:pt x="232525" y="30625"/>
                  </a:cubicBezTo>
                  <a:cubicBezTo>
                    <a:pt x="243490" y="44018"/>
                    <a:pt x="249349" y="60256"/>
                    <a:pt x="249349" y="77666"/>
                  </a:cubicBezTo>
                  <a:lnTo>
                    <a:pt x="249349" y="174593"/>
                  </a:lnTo>
                  <a:lnTo>
                    <a:pt x="37415" y="174593"/>
                  </a:lnTo>
                  <a:lnTo>
                    <a:pt x="37415" y="77666"/>
                  </a:lnTo>
                  <a:cubicBezTo>
                    <a:pt x="37415" y="60256"/>
                    <a:pt x="43190" y="44101"/>
                    <a:pt x="54239" y="30625"/>
                  </a:cubicBezTo>
                  <a:cubicBezTo>
                    <a:pt x="60768" y="22674"/>
                    <a:pt x="59596" y="10872"/>
                    <a:pt x="51644" y="4259"/>
                  </a:cubicBezTo>
                  <a:cubicBezTo>
                    <a:pt x="43609" y="-2269"/>
                    <a:pt x="31891" y="-1097"/>
                    <a:pt x="25278" y="6854"/>
                  </a:cubicBezTo>
                  <a:cubicBezTo>
                    <a:pt x="8956" y="26775"/>
                    <a:pt x="0" y="51886"/>
                    <a:pt x="0" y="77582"/>
                  </a:cubicBezTo>
                  <a:lnTo>
                    <a:pt x="0" y="193259"/>
                  </a:lnTo>
                  <a:cubicBezTo>
                    <a:pt x="0" y="203554"/>
                    <a:pt x="8370" y="211924"/>
                    <a:pt x="18666" y="211924"/>
                  </a:cubicBezTo>
                  <a:lnTo>
                    <a:pt x="268014" y="211924"/>
                  </a:lnTo>
                  <a:cubicBezTo>
                    <a:pt x="278310" y="211924"/>
                    <a:pt x="286680" y="203554"/>
                    <a:pt x="286680" y="193259"/>
                  </a:cubicBezTo>
                  <a:lnTo>
                    <a:pt x="286680" y="77582"/>
                  </a:lnTo>
                  <a:cubicBezTo>
                    <a:pt x="286680" y="51886"/>
                    <a:pt x="277724" y="26775"/>
                    <a:pt x="261402" y="6854"/>
                  </a:cubicBezTo>
                  <a:cubicBezTo>
                    <a:pt x="254873" y="-1097"/>
                    <a:pt x="243071" y="-2353"/>
                    <a:pt x="235120" y="4259"/>
                  </a:cubicBezTo>
                  <a:close/>
                </a:path>
              </a:pathLst>
            </a:custGeom>
            <a:grpFill/>
            <a:ln w="8365"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6F1DB120-3427-48B3-8618-578E936265EB}"/>
                </a:ext>
              </a:extLst>
            </p:cNvPr>
            <p:cNvSpPr/>
            <p:nvPr/>
          </p:nvSpPr>
          <p:spPr>
            <a:xfrm>
              <a:off x="4011464"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3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3" y="56917"/>
                    <a:pt x="124633" y="80940"/>
                  </a:cubicBezTo>
                  <a:cubicBezTo>
                    <a:pt x="124633"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4573C255-861F-4C35-91F7-407A344399AA}"/>
                </a:ext>
              </a:extLst>
            </p:cNvPr>
            <p:cNvSpPr/>
            <p:nvPr/>
          </p:nvSpPr>
          <p:spPr>
            <a:xfrm>
              <a:off x="4896699" y="4303055"/>
              <a:ext cx="286680" cy="211924"/>
            </a:xfrm>
            <a:custGeom>
              <a:avLst/>
              <a:gdLst>
                <a:gd name="connsiteX0" fmla="*/ 261402 w 286680"/>
                <a:gd name="connsiteY0" fmla="*/ 6854 h 211924"/>
                <a:gd name="connsiteX1" fmla="*/ 235036 w 286680"/>
                <a:gd name="connsiteY1" fmla="*/ 4259 h 211924"/>
                <a:gd name="connsiteX2" fmla="*/ 232441 w 286680"/>
                <a:gd name="connsiteY2" fmla="*/ 30625 h 211924"/>
                <a:gd name="connsiteX3" fmla="*/ 249265 w 286680"/>
                <a:gd name="connsiteY3" fmla="*/ 77666 h 211924"/>
                <a:gd name="connsiteX4" fmla="*/ 249265 w 286680"/>
                <a:gd name="connsiteY4" fmla="*/ 174593 h 211924"/>
                <a:gd name="connsiteX5" fmla="*/ 37331 w 286680"/>
                <a:gd name="connsiteY5" fmla="*/ 174593 h 211924"/>
                <a:gd name="connsiteX6" fmla="*/ 37331 w 286680"/>
                <a:gd name="connsiteY6" fmla="*/ 77666 h 211924"/>
                <a:gd name="connsiteX7" fmla="*/ 54155 w 286680"/>
                <a:gd name="connsiteY7" fmla="*/ 30625 h 211924"/>
                <a:gd name="connsiteX8" fmla="*/ 51561 w 286680"/>
                <a:gd name="connsiteY8" fmla="*/ 4259 h 211924"/>
                <a:gd name="connsiteX9" fmla="*/ 25278 w 286680"/>
                <a:gd name="connsiteY9" fmla="*/ 6854 h 211924"/>
                <a:gd name="connsiteX10" fmla="*/ 0 w 286680"/>
                <a:gd name="connsiteY10" fmla="*/ 77582 h 211924"/>
                <a:gd name="connsiteX11" fmla="*/ 0 w 286680"/>
                <a:gd name="connsiteY11" fmla="*/ 193259 h 211924"/>
                <a:gd name="connsiteX12" fmla="*/ 18665 w 286680"/>
                <a:gd name="connsiteY12" fmla="*/ 211924 h 211924"/>
                <a:gd name="connsiteX13" fmla="*/ 268014 w 286680"/>
                <a:gd name="connsiteY13" fmla="*/ 211924 h 211924"/>
                <a:gd name="connsiteX14" fmla="*/ 286680 w 286680"/>
                <a:gd name="connsiteY14" fmla="*/ 193259 h 211924"/>
                <a:gd name="connsiteX15" fmla="*/ 286680 w 286680"/>
                <a:gd name="connsiteY15" fmla="*/ 77582 h 211924"/>
                <a:gd name="connsiteX16" fmla="*/ 261402 w 286680"/>
                <a:gd name="connsiteY16" fmla="*/ 6854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61402" y="6854"/>
                  </a:moveTo>
                  <a:cubicBezTo>
                    <a:pt x="254873" y="-1097"/>
                    <a:pt x="243071" y="-2353"/>
                    <a:pt x="235036" y="4259"/>
                  </a:cubicBezTo>
                  <a:cubicBezTo>
                    <a:pt x="227084" y="10788"/>
                    <a:pt x="225912" y="22590"/>
                    <a:pt x="232441" y="30625"/>
                  </a:cubicBezTo>
                  <a:cubicBezTo>
                    <a:pt x="243406" y="44018"/>
                    <a:pt x="249265" y="60256"/>
                    <a:pt x="249265" y="77666"/>
                  </a:cubicBezTo>
                  <a:lnTo>
                    <a:pt x="249265" y="174593"/>
                  </a:lnTo>
                  <a:lnTo>
                    <a:pt x="37331" y="174593"/>
                  </a:lnTo>
                  <a:lnTo>
                    <a:pt x="37331" y="77666"/>
                  </a:lnTo>
                  <a:cubicBezTo>
                    <a:pt x="37331" y="60256"/>
                    <a:pt x="43107" y="44101"/>
                    <a:pt x="54155" y="30625"/>
                  </a:cubicBezTo>
                  <a:cubicBezTo>
                    <a:pt x="60684" y="22674"/>
                    <a:pt x="59512" y="10872"/>
                    <a:pt x="51561" y="4259"/>
                  </a:cubicBezTo>
                  <a:cubicBezTo>
                    <a:pt x="43609" y="-2269"/>
                    <a:pt x="31807" y="-1097"/>
                    <a:pt x="25278" y="6854"/>
                  </a:cubicBezTo>
                  <a:cubicBezTo>
                    <a:pt x="8956" y="26775"/>
                    <a:pt x="0" y="51886"/>
                    <a:pt x="0" y="77582"/>
                  </a:cubicBezTo>
                  <a:lnTo>
                    <a:pt x="0" y="193259"/>
                  </a:lnTo>
                  <a:cubicBezTo>
                    <a:pt x="0" y="203554"/>
                    <a:pt x="8370" y="211924"/>
                    <a:pt x="18665" y="211924"/>
                  </a:cubicBezTo>
                  <a:lnTo>
                    <a:pt x="268014" y="211924"/>
                  </a:lnTo>
                  <a:cubicBezTo>
                    <a:pt x="278310" y="211924"/>
                    <a:pt x="286680" y="203554"/>
                    <a:pt x="286680" y="193259"/>
                  </a:cubicBezTo>
                  <a:lnTo>
                    <a:pt x="286680" y="77582"/>
                  </a:lnTo>
                  <a:cubicBezTo>
                    <a:pt x="286680" y="51886"/>
                    <a:pt x="277724" y="26692"/>
                    <a:pt x="261402" y="6854"/>
                  </a:cubicBezTo>
                  <a:close/>
                </a:path>
              </a:pathLst>
            </a:custGeom>
            <a:grpFill/>
            <a:ln w="8365"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D47CCF84-4657-4CDE-BD89-5BF2D31B46C3}"/>
                </a:ext>
              </a:extLst>
            </p:cNvPr>
            <p:cNvSpPr/>
            <p:nvPr/>
          </p:nvSpPr>
          <p:spPr>
            <a:xfrm>
              <a:off x="4958973"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2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2" y="56917"/>
                    <a:pt x="124632" y="80940"/>
                  </a:cubicBezTo>
                  <a:cubicBezTo>
                    <a:pt x="124632"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DC335882-FF01-4EA7-964A-8503E7EDBA10}"/>
                </a:ext>
              </a:extLst>
            </p:cNvPr>
            <p:cNvSpPr/>
            <p:nvPr/>
          </p:nvSpPr>
          <p:spPr>
            <a:xfrm>
              <a:off x="4461280" y="3542444"/>
              <a:ext cx="209925" cy="436506"/>
            </a:xfrm>
            <a:custGeom>
              <a:avLst/>
              <a:gdLst>
                <a:gd name="connsiteX0" fmla="*/ 104795 w 209925"/>
                <a:gd name="connsiteY0" fmla="*/ 199630 h 436506"/>
                <a:gd name="connsiteX1" fmla="*/ 37415 w 209925"/>
                <a:gd name="connsiteY1" fmla="*/ 140034 h 436506"/>
                <a:gd name="connsiteX2" fmla="*/ 104795 w 209925"/>
                <a:gd name="connsiteY2" fmla="*/ 80521 h 436506"/>
                <a:gd name="connsiteX3" fmla="*/ 167990 w 209925"/>
                <a:gd name="connsiteY3" fmla="*/ 119359 h 436506"/>
                <a:gd name="connsiteX4" fmla="*/ 192515 w 209925"/>
                <a:gd name="connsiteY4" fmla="*/ 129320 h 436506"/>
                <a:gd name="connsiteX5" fmla="*/ 202476 w 209925"/>
                <a:gd name="connsiteY5" fmla="*/ 104795 h 436506"/>
                <a:gd name="connsiteX6" fmla="*/ 123461 w 209925"/>
                <a:gd name="connsiteY6" fmla="*/ 44697 h 436506"/>
                <a:gd name="connsiteX7" fmla="*/ 123461 w 209925"/>
                <a:gd name="connsiteY7" fmla="*/ 18666 h 436506"/>
                <a:gd name="connsiteX8" fmla="*/ 104795 w 209925"/>
                <a:gd name="connsiteY8" fmla="*/ 0 h 436506"/>
                <a:gd name="connsiteX9" fmla="*/ 86130 w 209925"/>
                <a:gd name="connsiteY9" fmla="*/ 18666 h 436506"/>
                <a:gd name="connsiteX10" fmla="*/ 86130 w 209925"/>
                <a:gd name="connsiteY10" fmla="*/ 44781 h 436506"/>
                <a:gd name="connsiteX11" fmla="*/ 0 w 209925"/>
                <a:gd name="connsiteY11" fmla="*/ 139950 h 436506"/>
                <a:gd name="connsiteX12" fmla="*/ 104795 w 209925"/>
                <a:gd name="connsiteY12" fmla="*/ 236877 h 436506"/>
                <a:gd name="connsiteX13" fmla="*/ 172510 w 209925"/>
                <a:gd name="connsiteY13" fmla="*/ 296390 h 436506"/>
                <a:gd name="connsiteX14" fmla="*/ 105130 w 209925"/>
                <a:gd name="connsiteY14" fmla="*/ 355902 h 436506"/>
                <a:gd name="connsiteX15" fmla="*/ 41935 w 209925"/>
                <a:gd name="connsiteY15" fmla="*/ 317064 h 436506"/>
                <a:gd name="connsiteX16" fmla="*/ 17494 w 209925"/>
                <a:gd name="connsiteY16" fmla="*/ 307103 h 436506"/>
                <a:gd name="connsiteX17" fmla="*/ 7533 w 209925"/>
                <a:gd name="connsiteY17" fmla="*/ 331628 h 436506"/>
                <a:gd name="connsiteX18" fmla="*/ 86213 w 209925"/>
                <a:gd name="connsiteY18" fmla="*/ 391643 h 436506"/>
                <a:gd name="connsiteX19" fmla="*/ 86213 w 209925"/>
                <a:gd name="connsiteY19" fmla="*/ 417758 h 436506"/>
                <a:gd name="connsiteX20" fmla="*/ 104879 w 209925"/>
                <a:gd name="connsiteY20" fmla="*/ 436507 h 436506"/>
                <a:gd name="connsiteX21" fmla="*/ 123544 w 209925"/>
                <a:gd name="connsiteY21" fmla="*/ 417758 h 436506"/>
                <a:gd name="connsiteX22" fmla="*/ 123544 w 209925"/>
                <a:gd name="connsiteY22" fmla="*/ 391726 h 436506"/>
                <a:gd name="connsiteX23" fmla="*/ 209925 w 209925"/>
                <a:gd name="connsiteY23" fmla="*/ 296557 h 436506"/>
                <a:gd name="connsiteX24" fmla="*/ 104795 w 209925"/>
                <a:gd name="connsiteY24" fmla="*/ 199630 h 4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925" h="436506">
                  <a:moveTo>
                    <a:pt x="104795" y="199630"/>
                  </a:moveTo>
                  <a:cubicBezTo>
                    <a:pt x="49133" y="199630"/>
                    <a:pt x="37415" y="167237"/>
                    <a:pt x="37415" y="140034"/>
                  </a:cubicBezTo>
                  <a:cubicBezTo>
                    <a:pt x="37415" y="107222"/>
                    <a:pt x="67631" y="80521"/>
                    <a:pt x="104795" y="80521"/>
                  </a:cubicBezTo>
                  <a:cubicBezTo>
                    <a:pt x="132835" y="80521"/>
                    <a:pt x="158197" y="96090"/>
                    <a:pt x="167990" y="119359"/>
                  </a:cubicBezTo>
                  <a:cubicBezTo>
                    <a:pt x="172008" y="128818"/>
                    <a:pt x="182973" y="133338"/>
                    <a:pt x="192515" y="129320"/>
                  </a:cubicBezTo>
                  <a:cubicBezTo>
                    <a:pt x="202057" y="125302"/>
                    <a:pt x="206493" y="114337"/>
                    <a:pt x="202476" y="104795"/>
                  </a:cubicBezTo>
                  <a:cubicBezTo>
                    <a:pt x="189000" y="72821"/>
                    <a:pt x="159034" y="50640"/>
                    <a:pt x="123461" y="44697"/>
                  </a:cubicBezTo>
                  <a:lnTo>
                    <a:pt x="123461" y="18666"/>
                  </a:lnTo>
                  <a:cubicBezTo>
                    <a:pt x="123461" y="8370"/>
                    <a:pt x="115091" y="0"/>
                    <a:pt x="104795" y="0"/>
                  </a:cubicBezTo>
                  <a:cubicBezTo>
                    <a:pt x="94500" y="0"/>
                    <a:pt x="86130" y="8370"/>
                    <a:pt x="86130" y="18666"/>
                  </a:cubicBezTo>
                  <a:lnTo>
                    <a:pt x="86130" y="44781"/>
                  </a:lnTo>
                  <a:cubicBezTo>
                    <a:pt x="37247" y="52983"/>
                    <a:pt x="0" y="92407"/>
                    <a:pt x="0" y="139950"/>
                  </a:cubicBezTo>
                  <a:cubicBezTo>
                    <a:pt x="0" y="186823"/>
                    <a:pt x="27538" y="236877"/>
                    <a:pt x="104795" y="236877"/>
                  </a:cubicBezTo>
                  <a:cubicBezTo>
                    <a:pt x="160708" y="236877"/>
                    <a:pt x="172510" y="269270"/>
                    <a:pt x="172510" y="296390"/>
                  </a:cubicBezTo>
                  <a:cubicBezTo>
                    <a:pt x="172510" y="329201"/>
                    <a:pt x="142294" y="355902"/>
                    <a:pt x="105130" y="355902"/>
                  </a:cubicBezTo>
                  <a:cubicBezTo>
                    <a:pt x="77090" y="355902"/>
                    <a:pt x="51728" y="340333"/>
                    <a:pt x="41935" y="317064"/>
                  </a:cubicBezTo>
                  <a:cubicBezTo>
                    <a:pt x="37917" y="307606"/>
                    <a:pt x="26952" y="303086"/>
                    <a:pt x="17494" y="307103"/>
                  </a:cubicBezTo>
                  <a:cubicBezTo>
                    <a:pt x="7952" y="311121"/>
                    <a:pt x="3515" y="322086"/>
                    <a:pt x="7533" y="331628"/>
                  </a:cubicBezTo>
                  <a:cubicBezTo>
                    <a:pt x="20926" y="363519"/>
                    <a:pt x="50807" y="385700"/>
                    <a:pt x="86213" y="391643"/>
                  </a:cubicBezTo>
                  <a:lnTo>
                    <a:pt x="86213" y="417758"/>
                  </a:lnTo>
                  <a:cubicBezTo>
                    <a:pt x="86213" y="428137"/>
                    <a:pt x="94584" y="436507"/>
                    <a:pt x="104879" y="436507"/>
                  </a:cubicBezTo>
                  <a:cubicBezTo>
                    <a:pt x="115174" y="436507"/>
                    <a:pt x="123544" y="428137"/>
                    <a:pt x="123544" y="417758"/>
                  </a:cubicBezTo>
                  <a:lnTo>
                    <a:pt x="123544" y="391726"/>
                  </a:lnTo>
                  <a:cubicBezTo>
                    <a:pt x="172510" y="383607"/>
                    <a:pt x="209925" y="344183"/>
                    <a:pt x="209925" y="296557"/>
                  </a:cubicBezTo>
                  <a:cubicBezTo>
                    <a:pt x="209925" y="249684"/>
                    <a:pt x="182303" y="199630"/>
                    <a:pt x="104795" y="199630"/>
                  </a:cubicBezTo>
                  <a:close/>
                </a:path>
              </a:pathLst>
            </a:custGeom>
            <a:grpFill/>
            <a:ln w="836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1C1396AC-C7E4-4A1E-B693-4D88E4D8028E}"/>
                </a:ext>
              </a:extLst>
            </p:cNvPr>
            <p:cNvSpPr/>
            <p:nvPr/>
          </p:nvSpPr>
          <p:spPr>
            <a:xfrm>
              <a:off x="4235953" y="3442755"/>
              <a:ext cx="660745" cy="810404"/>
            </a:xfrm>
            <a:custGeom>
              <a:avLst/>
              <a:gdLst>
                <a:gd name="connsiteX0" fmla="*/ 641996 w 660745"/>
                <a:gd name="connsiteY0" fmla="*/ 772990 h 810404"/>
                <a:gd name="connsiteX1" fmla="*/ 523725 w 660745"/>
                <a:gd name="connsiteY1" fmla="*/ 772990 h 810404"/>
                <a:gd name="connsiteX2" fmla="*/ 523725 w 660745"/>
                <a:gd name="connsiteY2" fmla="*/ 569677 h 810404"/>
                <a:gd name="connsiteX3" fmla="*/ 648273 w 660745"/>
                <a:gd name="connsiteY3" fmla="*/ 317901 h 810404"/>
                <a:gd name="connsiteX4" fmla="*/ 330373 w 660745"/>
                <a:gd name="connsiteY4" fmla="*/ 0 h 810404"/>
                <a:gd name="connsiteX5" fmla="*/ 12472 w 660745"/>
                <a:gd name="connsiteY5" fmla="*/ 317901 h 810404"/>
                <a:gd name="connsiteX6" fmla="*/ 137020 w 660745"/>
                <a:gd name="connsiteY6" fmla="*/ 569677 h 810404"/>
                <a:gd name="connsiteX7" fmla="*/ 137020 w 660745"/>
                <a:gd name="connsiteY7" fmla="*/ 772990 h 810404"/>
                <a:gd name="connsiteX8" fmla="*/ 18749 w 660745"/>
                <a:gd name="connsiteY8" fmla="*/ 772990 h 810404"/>
                <a:gd name="connsiteX9" fmla="*/ 0 w 660745"/>
                <a:gd name="connsiteY9" fmla="*/ 791739 h 810404"/>
                <a:gd name="connsiteX10" fmla="*/ 18749 w 660745"/>
                <a:gd name="connsiteY10" fmla="*/ 810405 h 810404"/>
                <a:gd name="connsiteX11" fmla="*/ 155770 w 660745"/>
                <a:gd name="connsiteY11" fmla="*/ 810405 h 810404"/>
                <a:gd name="connsiteX12" fmla="*/ 174435 w 660745"/>
                <a:gd name="connsiteY12" fmla="*/ 791739 h 810404"/>
                <a:gd name="connsiteX13" fmla="*/ 174435 w 660745"/>
                <a:gd name="connsiteY13" fmla="*/ 594704 h 810404"/>
                <a:gd name="connsiteX14" fmla="*/ 311623 w 660745"/>
                <a:gd name="connsiteY14" fmla="*/ 634965 h 810404"/>
                <a:gd name="connsiteX15" fmla="*/ 311623 w 660745"/>
                <a:gd name="connsiteY15" fmla="*/ 791739 h 810404"/>
                <a:gd name="connsiteX16" fmla="*/ 330289 w 660745"/>
                <a:gd name="connsiteY16" fmla="*/ 810405 h 810404"/>
                <a:gd name="connsiteX17" fmla="*/ 348954 w 660745"/>
                <a:gd name="connsiteY17" fmla="*/ 791739 h 810404"/>
                <a:gd name="connsiteX18" fmla="*/ 348954 w 660745"/>
                <a:gd name="connsiteY18" fmla="*/ 634965 h 810404"/>
                <a:gd name="connsiteX19" fmla="*/ 486393 w 660745"/>
                <a:gd name="connsiteY19" fmla="*/ 594704 h 810404"/>
                <a:gd name="connsiteX20" fmla="*/ 486393 w 660745"/>
                <a:gd name="connsiteY20" fmla="*/ 791739 h 810404"/>
                <a:gd name="connsiteX21" fmla="*/ 505059 w 660745"/>
                <a:gd name="connsiteY21" fmla="*/ 810405 h 810404"/>
                <a:gd name="connsiteX22" fmla="*/ 642079 w 660745"/>
                <a:gd name="connsiteY22" fmla="*/ 810405 h 810404"/>
                <a:gd name="connsiteX23" fmla="*/ 660745 w 660745"/>
                <a:gd name="connsiteY23" fmla="*/ 791739 h 810404"/>
                <a:gd name="connsiteX24" fmla="*/ 641996 w 660745"/>
                <a:gd name="connsiteY24" fmla="*/ 772990 h 810404"/>
                <a:gd name="connsiteX25" fmla="*/ 330289 w 660745"/>
                <a:gd name="connsiteY25" fmla="*/ 598555 h 810404"/>
                <a:gd name="connsiteX26" fmla="*/ 49803 w 660745"/>
                <a:gd name="connsiteY26" fmla="*/ 317985 h 810404"/>
                <a:gd name="connsiteX27" fmla="*/ 330289 w 660745"/>
                <a:gd name="connsiteY27" fmla="*/ 37499 h 810404"/>
                <a:gd name="connsiteX28" fmla="*/ 610775 w 660745"/>
                <a:gd name="connsiteY28" fmla="*/ 317985 h 810404"/>
                <a:gd name="connsiteX29" fmla="*/ 330289 w 660745"/>
                <a:gd name="connsiteY29" fmla="*/ 598555 h 8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0745" h="810404">
                  <a:moveTo>
                    <a:pt x="641996" y="772990"/>
                  </a:moveTo>
                  <a:lnTo>
                    <a:pt x="523725" y="772990"/>
                  </a:lnTo>
                  <a:lnTo>
                    <a:pt x="523725" y="569677"/>
                  </a:lnTo>
                  <a:cubicBezTo>
                    <a:pt x="599308" y="511504"/>
                    <a:pt x="648273" y="420436"/>
                    <a:pt x="648273" y="317901"/>
                  </a:cubicBezTo>
                  <a:cubicBezTo>
                    <a:pt x="648273" y="142629"/>
                    <a:pt x="505645" y="0"/>
                    <a:pt x="330373" y="0"/>
                  </a:cubicBezTo>
                  <a:cubicBezTo>
                    <a:pt x="155100" y="0"/>
                    <a:pt x="12472" y="142629"/>
                    <a:pt x="12472" y="317901"/>
                  </a:cubicBezTo>
                  <a:cubicBezTo>
                    <a:pt x="12472" y="420436"/>
                    <a:pt x="61437" y="511504"/>
                    <a:pt x="137020" y="569677"/>
                  </a:cubicBezTo>
                  <a:lnTo>
                    <a:pt x="137020" y="772990"/>
                  </a:lnTo>
                  <a:lnTo>
                    <a:pt x="18749" y="772990"/>
                  </a:lnTo>
                  <a:cubicBezTo>
                    <a:pt x="8454" y="772990"/>
                    <a:pt x="0" y="781360"/>
                    <a:pt x="0" y="791739"/>
                  </a:cubicBezTo>
                  <a:cubicBezTo>
                    <a:pt x="0" y="802035"/>
                    <a:pt x="8370" y="810405"/>
                    <a:pt x="18749" y="810405"/>
                  </a:cubicBezTo>
                  <a:lnTo>
                    <a:pt x="155770" y="810405"/>
                  </a:lnTo>
                  <a:cubicBezTo>
                    <a:pt x="166065" y="810405"/>
                    <a:pt x="174435" y="802035"/>
                    <a:pt x="174435" y="791739"/>
                  </a:cubicBezTo>
                  <a:lnTo>
                    <a:pt x="174435" y="594704"/>
                  </a:lnTo>
                  <a:cubicBezTo>
                    <a:pt x="215366" y="617890"/>
                    <a:pt x="261988" y="632035"/>
                    <a:pt x="311623" y="634965"/>
                  </a:cubicBezTo>
                  <a:lnTo>
                    <a:pt x="311623" y="791739"/>
                  </a:lnTo>
                  <a:cubicBezTo>
                    <a:pt x="311623" y="802035"/>
                    <a:pt x="319993" y="810405"/>
                    <a:pt x="330289" y="810405"/>
                  </a:cubicBezTo>
                  <a:cubicBezTo>
                    <a:pt x="340584" y="810405"/>
                    <a:pt x="348954" y="802035"/>
                    <a:pt x="348954" y="791739"/>
                  </a:cubicBezTo>
                  <a:lnTo>
                    <a:pt x="348954" y="634965"/>
                  </a:lnTo>
                  <a:cubicBezTo>
                    <a:pt x="398673" y="632119"/>
                    <a:pt x="445296" y="617890"/>
                    <a:pt x="486393" y="594704"/>
                  </a:cubicBezTo>
                  <a:lnTo>
                    <a:pt x="486393" y="791739"/>
                  </a:lnTo>
                  <a:cubicBezTo>
                    <a:pt x="486393" y="802035"/>
                    <a:pt x="494764" y="810405"/>
                    <a:pt x="505059" y="810405"/>
                  </a:cubicBezTo>
                  <a:lnTo>
                    <a:pt x="642079" y="810405"/>
                  </a:lnTo>
                  <a:cubicBezTo>
                    <a:pt x="652375" y="810405"/>
                    <a:pt x="660745" y="802035"/>
                    <a:pt x="660745" y="791739"/>
                  </a:cubicBezTo>
                  <a:cubicBezTo>
                    <a:pt x="660661" y="781360"/>
                    <a:pt x="652291" y="772990"/>
                    <a:pt x="641996" y="772990"/>
                  </a:cubicBezTo>
                  <a:close/>
                  <a:moveTo>
                    <a:pt x="330289" y="598555"/>
                  </a:moveTo>
                  <a:cubicBezTo>
                    <a:pt x="175607" y="598555"/>
                    <a:pt x="49803" y="472666"/>
                    <a:pt x="49803" y="317985"/>
                  </a:cubicBezTo>
                  <a:cubicBezTo>
                    <a:pt x="49803" y="163303"/>
                    <a:pt x="175607" y="37499"/>
                    <a:pt x="330289" y="37499"/>
                  </a:cubicBezTo>
                  <a:cubicBezTo>
                    <a:pt x="484971" y="37499"/>
                    <a:pt x="610775" y="163303"/>
                    <a:pt x="610775" y="317985"/>
                  </a:cubicBezTo>
                  <a:cubicBezTo>
                    <a:pt x="610859" y="472666"/>
                    <a:pt x="484971" y="598555"/>
                    <a:pt x="330289" y="598555"/>
                  </a:cubicBezTo>
                  <a:close/>
                </a:path>
              </a:pathLst>
            </a:custGeom>
            <a:grpFill/>
            <a:ln w="8365" cap="flat">
              <a:noFill/>
              <a:prstDash val="solid"/>
              <a:miter/>
            </a:ln>
          </p:spPr>
          <p:txBody>
            <a:bodyPr rtlCol="0" anchor="ctr"/>
            <a:lstStyle/>
            <a:p>
              <a:endParaRPr lang="en-US" sz="1200"/>
            </a:p>
          </p:txBody>
        </p:sp>
      </p:grpSp>
      <p:grpSp>
        <p:nvGrpSpPr>
          <p:cNvPr id="26" name="Graphic 4">
            <a:extLst>
              <a:ext uri="{FF2B5EF4-FFF2-40B4-BE49-F238E27FC236}">
                <a16:creationId xmlns:a16="http://schemas.microsoft.com/office/drawing/2014/main" id="{EA767607-6B18-43D3-93F0-09BF75C5551A}"/>
              </a:ext>
            </a:extLst>
          </p:cNvPr>
          <p:cNvGrpSpPr/>
          <p:nvPr/>
        </p:nvGrpSpPr>
        <p:grpSpPr>
          <a:xfrm>
            <a:off x="9922366" y="6753294"/>
            <a:ext cx="1131714" cy="1131766"/>
            <a:chOff x="10884230" y="3442838"/>
            <a:chExt cx="1234377" cy="1234439"/>
          </a:xfrm>
          <a:solidFill>
            <a:schemeClr val="bg1"/>
          </a:solidFill>
        </p:grpSpPr>
        <p:sp>
          <p:nvSpPr>
            <p:cNvPr id="27" name="Freeform: Shape 26">
              <a:extLst>
                <a:ext uri="{FF2B5EF4-FFF2-40B4-BE49-F238E27FC236}">
                  <a16:creationId xmlns:a16="http://schemas.microsoft.com/office/drawing/2014/main" id="{6D950632-2218-4049-8C72-49D1749EF677}"/>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BB2BC29A-0E22-4D2C-930A-9CDBD899BDAB}"/>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45BB0547-CEFB-47B7-88CA-DE5711585607}"/>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FA8DE2AD-8B91-4CEA-A877-CA096168E83B}"/>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D71F51BF-EE37-423D-A55C-6CEE4BC9AA67}"/>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5834C1B4-A5C3-4CF6-9E65-4B3B40101C41}"/>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3" name="Graphic 4">
            <a:extLst>
              <a:ext uri="{FF2B5EF4-FFF2-40B4-BE49-F238E27FC236}">
                <a16:creationId xmlns:a16="http://schemas.microsoft.com/office/drawing/2014/main" id="{F57C37C0-2B99-46FF-8B4C-AF649CABE61C}"/>
              </a:ext>
            </a:extLst>
          </p:cNvPr>
          <p:cNvGrpSpPr/>
          <p:nvPr/>
        </p:nvGrpSpPr>
        <p:grpSpPr>
          <a:xfrm>
            <a:off x="9915254" y="4064854"/>
            <a:ext cx="1131804" cy="1131635"/>
            <a:chOff x="13194714" y="5688212"/>
            <a:chExt cx="1234475" cy="1234293"/>
          </a:xfrm>
          <a:solidFill>
            <a:schemeClr val="bg1"/>
          </a:solidFill>
        </p:grpSpPr>
        <p:sp>
          <p:nvSpPr>
            <p:cNvPr id="34" name="Freeform: Shape 33">
              <a:extLst>
                <a:ext uri="{FF2B5EF4-FFF2-40B4-BE49-F238E27FC236}">
                  <a16:creationId xmlns:a16="http://schemas.microsoft.com/office/drawing/2014/main" id="{F24EDDD2-0BC0-4782-B49F-4489F468487E}"/>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DDE65FB8-F28A-4A10-BBC3-9E51433CE985}"/>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
        <p:nvSpPr>
          <p:cNvPr id="36" name="TextBox 35">
            <a:extLst>
              <a:ext uri="{FF2B5EF4-FFF2-40B4-BE49-F238E27FC236}">
                <a16:creationId xmlns:a16="http://schemas.microsoft.com/office/drawing/2014/main" id="{E5C1FB46-A452-4E31-975B-2760995D3616}"/>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Infographics</a:t>
            </a:r>
          </a:p>
        </p:txBody>
      </p:sp>
    </p:spTree>
    <p:extLst>
      <p:ext uri="{BB962C8B-B14F-4D97-AF65-F5344CB8AC3E}">
        <p14:creationId xmlns:p14="http://schemas.microsoft.com/office/powerpoint/2010/main" val="424691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36"/>
                                        </p:tgtEl>
                                        <p:attrNameLst>
                                          <p:attrName>style.visibility</p:attrName>
                                        </p:attrNameLst>
                                      </p:cBhvr>
                                      <p:to>
                                        <p:strVal val="visible"/>
                                      </p:to>
                                    </p:set>
                                    <p:anim to="" calcmode="lin" valueType="num">
                                      <p:cBhvr>
                                        <p:cTn id="7" dur="750" fill="hold">
                                          <p:stCondLst>
                                            <p:cond delay="0"/>
                                          </p:stCondLst>
                                        </p:cTn>
                                        <p:tgtEl>
                                          <p:spTgt spid="3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36"/>
                                        </p:tgtEl>
                                      </p:cBhvr>
                                    </p:animEffect>
                                  </p:childTnLst>
                                </p:cTn>
                              </p:par>
                            </p:childTnLst>
                          </p:cTn>
                        </p:par>
                        <p:par>
                          <p:cTn id="9" fill="hold">
                            <p:stCondLst>
                              <p:cond delay="1448"/>
                            </p:stCondLst>
                            <p:childTnLst>
                              <p:par>
                                <p:cTn id="10" presetID="31" presetClass="entr" presetSubtype="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fltVal val="0"/>
                                          </p:val>
                                        </p:tav>
                                        <p:tav tm="100000">
                                          <p:val>
                                            <p:strVal val="#ppt_w"/>
                                          </p:val>
                                        </p:tav>
                                      </p:tavLst>
                                    </p:anim>
                                    <p:anim calcmode="lin" valueType="num">
                                      <p:cBhvr>
                                        <p:cTn id="13" dur="1000" fill="hold"/>
                                        <p:tgtEl>
                                          <p:spTgt spid="37"/>
                                        </p:tgtEl>
                                        <p:attrNameLst>
                                          <p:attrName>ppt_h</p:attrName>
                                        </p:attrNameLst>
                                      </p:cBhvr>
                                      <p:tavLst>
                                        <p:tav tm="0">
                                          <p:val>
                                            <p:fltVal val="0"/>
                                          </p:val>
                                        </p:tav>
                                        <p:tav tm="100000">
                                          <p:val>
                                            <p:strVal val="#ppt_h"/>
                                          </p:val>
                                        </p:tav>
                                      </p:tavLst>
                                    </p:anim>
                                    <p:anim calcmode="lin" valueType="num">
                                      <p:cBhvr>
                                        <p:cTn id="14" dur="1000" fill="hold"/>
                                        <p:tgtEl>
                                          <p:spTgt spid="37"/>
                                        </p:tgtEl>
                                        <p:attrNameLst>
                                          <p:attrName>style.rotation</p:attrName>
                                        </p:attrNameLst>
                                      </p:cBhvr>
                                      <p:tavLst>
                                        <p:tav tm="0">
                                          <p:val>
                                            <p:fltVal val="90"/>
                                          </p:val>
                                        </p:tav>
                                        <p:tav tm="100000">
                                          <p:val>
                                            <p:fltVal val="0"/>
                                          </p:val>
                                        </p:tav>
                                      </p:tavLst>
                                    </p:anim>
                                    <p:animEffect transition="in" filter="fade">
                                      <p:cBhvr>
                                        <p:cTn id="15" dur="1000"/>
                                        <p:tgtEl>
                                          <p:spTgt spid="37"/>
                                        </p:tgtEl>
                                      </p:cBhvr>
                                    </p:animEffect>
                                  </p:childTnLst>
                                </p:cTn>
                              </p:par>
                            </p:childTnLst>
                          </p:cTn>
                        </p:par>
                        <p:par>
                          <p:cTn id="16" fill="hold">
                            <p:stCondLst>
                              <p:cond delay="2448"/>
                            </p:stCondLst>
                            <p:childTnLst>
                              <p:par>
                                <p:cTn id="17" presetID="0" presetClass="entr" presetSubtype="0" fill="hold" nodeType="afterEffect">
                                  <p:stCondLst>
                                    <p:cond delay="0"/>
                                  </p:stCondLst>
                                  <p:childTnLst>
                                    <p:set>
                                      <p:cBhvr>
                                        <p:cTn id="18" dur="700" fill="hold">
                                          <p:stCondLst>
                                            <p:cond delay="0"/>
                                          </p:stCondLst>
                                        </p:cTn>
                                        <p:tgtEl>
                                          <p:spTgt spid="10"/>
                                        </p:tgtEl>
                                        <p:attrNameLst>
                                          <p:attrName>style.visibility</p:attrName>
                                        </p:attrNameLst>
                                      </p:cBhvr>
                                      <p:to>
                                        <p:strVal val="visible"/>
                                      </p:to>
                                    </p:set>
                                    <p:anim to="" calcmode="lin" valueType="num">
                                      <p:cBhvr>
                                        <p:cTn id="19"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20"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00" fill="hold"/>
                                        <p:tgtEl>
                                          <p:spTgt spid="6"/>
                                        </p:tgtEl>
                                        <p:attrNameLst>
                                          <p:attrName>ppt_x</p:attrName>
                                        </p:attrNameLst>
                                      </p:cBhvr>
                                      <p:tavLst>
                                        <p:tav tm="0">
                                          <p:val>
                                            <p:strVal val="0-#ppt_w/2"/>
                                          </p:val>
                                        </p:tav>
                                        <p:tav tm="100000">
                                          <p:val>
                                            <p:strVal val="#ppt_x"/>
                                          </p:val>
                                        </p:tav>
                                      </p:tavLst>
                                    </p:anim>
                                    <p:anim calcmode="lin" valueType="num">
                                      <p:cBhvr additive="base">
                                        <p:cTn id="24" dur="70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3148"/>
                            </p:stCondLst>
                            <p:childTnLst>
                              <p:par>
                                <p:cTn id="26" presetID="0" presetClass="entr" presetSubtype="0" fill="hold" nodeType="afterEffect">
                                  <p:stCondLst>
                                    <p:cond delay="0"/>
                                  </p:stCondLst>
                                  <p:childTnLst>
                                    <p:set>
                                      <p:cBhvr>
                                        <p:cTn id="27" dur="700" fill="hold">
                                          <p:stCondLst>
                                            <p:cond delay="0"/>
                                          </p:stCondLst>
                                        </p:cTn>
                                        <p:tgtEl>
                                          <p:spTgt spid="33"/>
                                        </p:tgtEl>
                                        <p:attrNameLst>
                                          <p:attrName>style.visibility</p:attrName>
                                        </p:attrNameLst>
                                      </p:cBhvr>
                                      <p:to>
                                        <p:strVal val="visible"/>
                                      </p:to>
                                    </p:set>
                                    <p:anim to="" calcmode="lin" valueType="num">
                                      <p:cBhvr>
                                        <p:cTn id="28" dur="700" fill="hold">
                                          <p:stCondLst>
                                            <p:cond delay="0"/>
                                          </p:stCondLst>
                                        </p:cTn>
                                        <p:tgtEl>
                                          <p:spTgt spid="33"/>
                                        </p:tgtEl>
                                        <p:attrNameLst>
                                          <p:attrName>ppt_h</p:attrName>
                                        </p:attrNameLst>
                                      </p:cBhvr>
                                      <p:tavLst>
                                        <p:tav tm="0" fmla="#ppt_h-#ppt_h*((1.5-1.5*$)^3-(1.5-1.5*$)^2)">
                                          <p:val>
                                            <p:strVal val="0"/>
                                          </p:val>
                                        </p:tav>
                                        <p:tav tm="100000">
                                          <p:val>
                                            <p:strVal val="1"/>
                                          </p:val>
                                        </p:tav>
                                      </p:tavLst>
                                    </p:anim>
                                    <p:anim to="" calcmode="lin" valueType="num">
                                      <p:cBhvr>
                                        <p:cTn id="29" dur="700" fill="hold">
                                          <p:stCondLst>
                                            <p:cond delay="0"/>
                                          </p:stCondLst>
                                        </p:cTn>
                                        <p:tgtEl>
                                          <p:spTgt spid="33"/>
                                        </p:tgtEl>
                                        <p:attrNameLst>
                                          <p:attrName>ppt_w</p:attrName>
                                        </p:attrNameLst>
                                      </p:cBhvr>
                                      <p:tavLst>
                                        <p:tav tm="0" fmla="#ppt_w-#ppt_w*((1.5-1.5*$)^3-(1.5-1.5*$)^2)">
                                          <p:val>
                                            <p:strVal val="0"/>
                                          </p:val>
                                        </p:tav>
                                        <p:tav tm="100000">
                                          <p:val>
                                            <p:strVal val="1"/>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00" fill="hold"/>
                                        <p:tgtEl>
                                          <p:spTgt spid="9"/>
                                        </p:tgtEl>
                                        <p:attrNameLst>
                                          <p:attrName>ppt_x</p:attrName>
                                        </p:attrNameLst>
                                      </p:cBhvr>
                                      <p:tavLst>
                                        <p:tav tm="0">
                                          <p:val>
                                            <p:strVal val="1+#ppt_w/2"/>
                                          </p:val>
                                        </p:tav>
                                        <p:tav tm="100000">
                                          <p:val>
                                            <p:strVal val="#ppt_x"/>
                                          </p:val>
                                        </p:tav>
                                      </p:tavLst>
                                    </p:anim>
                                    <p:anim calcmode="lin" valueType="num">
                                      <p:cBhvr additive="base">
                                        <p:cTn id="33" dur="7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848"/>
                            </p:stCondLst>
                            <p:childTnLst>
                              <p:par>
                                <p:cTn id="35" presetID="0" presetClass="entr" presetSubtype="0" fill="hold" nodeType="afterEffect">
                                  <p:stCondLst>
                                    <p:cond delay="0"/>
                                  </p:stCondLst>
                                  <p:childTnLst>
                                    <p:set>
                                      <p:cBhvr>
                                        <p:cTn id="36" dur="700" fill="hold">
                                          <p:stCondLst>
                                            <p:cond delay="0"/>
                                          </p:stCondLst>
                                        </p:cTn>
                                        <p:tgtEl>
                                          <p:spTgt spid="26"/>
                                        </p:tgtEl>
                                        <p:attrNameLst>
                                          <p:attrName>style.visibility</p:attrName>
                                        </p:attrNameLst>
                                      </p:cBhvr>
                                      <p:to>
                                        <p:strVal val="visible"/>
                                      </p:to>
                                    </p:set>
                                    <p:anim to="" calcmode="lin" valueType="num">
                                      <p:cBhvr>
                                        <p:cTn id="37" dur="700" fill="hold">
                                          <p:stCondLst>
                                            <p:cond delay="0"/>
                                          </p:stCondLst>
                                        </p:cTn>
                                        <p:tgtEl>
                                          <p:spTgt spid="26"/>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26"/>
                                        </p:tgtEl>
                                        <p:attrNameLst>
                                          <p:attrName>ppt_w</p:attrName>
                                        </p:attrNameLst>
                                      </p:cBhvr>
                                      <p:tavLst>
                                        <p:tav tm="0" fmla="#ppt_w-#ppt_w*((1.5-1.5*$)^3-(1.5-1.5*$)^2)">
                                          <p:val>
                                            <p:strVal val="0"/>
                                          </p:val>
                                        </p:tav>
                                        <p:tav tm="100000">
                                          <p:val>
                                            <p:strVal val="1"/>
                                          </p:val>
                                        </p:tav>
                                      </p:tavLst>
                                    </p:anim>
                                  </p:childTnLst>
                                </p:cTn>
                              </p:par>
                              <p:par>
                                <p:cTn id="39" presetID="2" presetClass="entr" presetSubtype="2" decel="10000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700" fill="hold"/>
                                        <p:tgtEl>
                                          <p:spTgt spid="8"/>
                                        </p:tgtEl>
                                        <p:attrNameLst>
                                          <p:attrName>ppt_x</p:attrName>
                                        </p:attrNameLst>
                                      </p:cBhvr>
                                      <p:tavLst>
                                        <p:tav tm="0">
                                          <p:val>
                                            <p:strVal val="1+#ppt_w/2"/>
                                          </p:val>
                                        </p:tav>
                                        <p:tav tm="100000">
                                          <p:val>
                                            <p:strVal val="#ppt_x"/>
                                          </p:val>
                                        </p:tav>
                                      </p:tavLst>
                                    </p:anim>
                                    <p:anim calcmode="lin" valueType="num">
                                      <p:cBhvr additive="base">
                                        <p:cTn id="42" dur="700" fill="hold"/>
                                        <p:tgtEl>
                                          <p:spTgt spid="8"/>
                                        </p:tgtEl>
                                        <p:attrNameLst>
                                          <p:attrName>ppt_y</p:attrName>
                                        </p:attrNameLst>
                                      </p:cBhvr>
                                      <p:tavLst>
                                        <p:tav tm="0">
                                          <p:val>
                                            <p:strVal val="#ppt_y"/>
                                          </p:val>
                                        </p:tav>
                                        <p:tav tm="100000">
                                          <p:val>
                                            <p:strVal val="#ppt_y"/>
                                          </p:val>
                                        </p:tav>
                                      </p:tavLst>
                                    </p:anim>
                                  </p:childTnLst>
                                </p:cTn>
                              </p:par>
                            </p:childTnLst>
                          </p:cTn>
                        </p:par>
                        <p:par>
                          <p:cTn id="43" fill="hold">
                            <p:stCondLst>
                              <p:cond delay="4548"/>
                            </p:stCondLst>
                            <p:childTnLst>
                              <p:par>
                                <p:cTn id="44" presetID="0" presetClass="entr" presetSubtype="0" fill="hold" nodeType="afterEffect">
                                  <p:stCondLst>
                                    <p:cond delay="0"/>
                                  </p:stCondLst>
                                  <p:childTnLst>
                                    <p:set>
                                      <p:cBhvr>
                                        <p:cTn id="45" dur="700" fill="hold">
                                          <p:stCondLst>
                                            <p:cond delay="0"/>
                                          </p:stCondLst>
                                        </p:cTn>
                                        <p:tgtEl>
                                          <p:spTgt spid="17"/>
                                        </p:tgtEl>
                                        <p:attrNameLst>
                                          <p:attrName>style.visibility</p:attrName>
                                        </p:attrNameLst>
                                      </p:cBhvr>
                                      <p:to>
                                        <p:strVal val="visible"/>
                                      </p:to>
                                    </p:set>
                                    <p:anim to="" calcmode="lin" valueType="num">
                                      <p:cBhvr>
                                        <p:cTn id="46" dur="7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47" dur="7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48" presetID="2" presetClass="entr" presetSubtype="8" decel="10000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700" fill="hold"/>
                                        <p:tgtEl>
                                          <p:spTgt spid="7"/>
                                        </p:tgtEl>
                                        <p:attrNameLst>
                                          <p:attrName>ppt_x</p:attrName>
                                        </p:attrNameLst>
                                      </p:cBhvr>
                                      <p:tavLst>
                                        <p:tav tm="0">
                                          <p:val>
                                            <p:strVal val="0-#ppt_w/2"/>
                                          </p:val>
                                        </p:tav>
                                        <p:tav tm="100000">
                                          <p:val>
                                            <p:strVal val="#ppt_x"/>
                                          </p:val>
                                        </p:tav>
                                      </p:tavLst>
                                    </p:anim>
                                    <p:anim calcmode="lin" valueType="num">
                                      <p:cBhvr additive="base">
                                        <p:cTn id="51" dur="7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EE99003-6EA8-4ED6-851F-65A0CEC6CF52}"/>
              </a:ext>
            </a:extLst>
          </p:cNvPr>
          <p:cNvSpPr>
            <a:spLocks noGrp="1"/>
          </p:cNvSpPr>
          <p:nvPr>
            <p:ph type="pic" sz="quarter" idx="10"/>
          </p:nvPr>
        </p:nvSpPr>
        <p:spPr/>
      </p:sp>
      <p:sp>
        <p:nvSpPr>
          <p:cNvPr id="8" name="Rectangle 7">
            <a:extLst>
              <a:ext uri="{FF2B5EF4-FFF2-40B4-BE49-F238E27FC236}">
                <a16:creationId xmlns:a16="http://schemas.microsoft.com/office/drawing/2014/main" id="{87AF96CD-6C9E-4924-A2D2-6B3879FA0E2D}"/>
              </a:ext>
            </a:extLst>
          </p:cNvPr>
          <p:cNvSpPr/>
          <p:nvPr/>
        </p:nvSpPr>
        <p:spPr>
          <a:xfrm>
            <a:off x="1" y="0"/>
            <a:ext cx="18287999"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AF3376E-7B39-47E1-955F-BEDDE39A7F98}"/>
              </a:ext>
            </a:extLst>
          </p:cNvPr>
          <p:cNvPicPr>
            <a:picLocks noChangeAspect="1"/>
          </p:cNvPicPr>
          <p:nvPr/>
        </p:nvPicPr>
        <p:blipFill>
          <a:blip r:embed="rId2"/>
          <a:stretch>
            <a:fillRect/>
          </a:stretch>
        </p:blipFill>
        <p:spPr>
          <a:xfrm>
            <a:off x="1330009" y="830123"/>
            <a:ext cx="2115495" cy="560881"/>
          </a:xfrm>
          <a:prstGeom prst="rect">
            <a:avLst/>
          </a:prstGeom>
        </p:spPr>
      </p:pic>
      <p:sp>
        <p:nvSpPr>
          <p:cNvPr id="5" name="TextBox 4"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9BA0595F-0A01-40CF-ABAE-F5F62D3F6C5D}"/>
              </a:ext>
            </a:extLst>
          </p:cNvPr>
          <p:cNvSpPr txBox="1"/>
          <p:nvPr/>
        </p:nvSpPr>
        <p:spPr>
          <a:xfrm flipH="1">
            <a:off x="1205814" y="3409128"/>
            <a:ext cx="8966885" cy="2708434"/>
          </a:xfrm>
          <a:prstGeom prst="rect">
            <a:avLst/>
          </a:prstGeom>
          <a:noFill/>
        </p:spPr>
        <p:txBody>
          <a:bodyPr wrap="square" rtlCol="0">
            <a:spAutoFit/>
          </a:bodyPr>
          <a:lstStyle/>
          <a:p>
            <a:pPr>
              <a:spcBef>
                <a:spcPts val="1200"/>
              </a:spcBef>
            </a:pPr>
            <a:r>
              <a:rPr lang="en-US" altLang="zh-CN" sz="2800">
                <a:solidFill>
                  <a:schemeClr val="bg1"/>
                </a:solidFill>
                <a:latin typeface="+mj-lt"/>
                <a:ea typeface="Linux Biolinum O" panose="02000503000000000000" pitchFamily="50" charset="0"/>
                <a:cs typeface="Poppins Black" panose="00000A00000000000000" pitchFamily="50" charset="0"/>
              </a:rPr>
              <a:t>Subtitle Here </a:t>
            </a:r>
          </a:p>
          <a:p>
            <a:pPr>
              <a:spcBef>
                <a:spcPts val="1200"/>
              </a:spcBef>
            </a:pPr>
            <a:r>
              <a:rPr lang="en-US" altLang="zh-CN" sz="6600">
                <a:solidFill>
                  <a:schemeClr val="bg1"/>
                </a:solidFill>
                <a:latin typeface="Montserrat Black" panose="00000A00000000000000" pitchFamily="50" charset="0"/>
                <a:ea typeface="Linux Biolinum O" panose="02000503000000000000" pitchFamily="50" charset="0"/>
                <a:cs typeface="Poppins Black" panose="00000A00000000000000" pitchFamily="50" charset="0"/>
              </a:rPr>
              <a:t>We are a Creative </a:t>
            </a:r>
            <a:r>
              <a:rPr lang="en-US" altLang="zh-CN" sz="6600">
                <a:solidFill>
                  <a:schemeClr val="accent1"/>
                </a:solidFill>
                <a:latin typeface="Montserrat Black" panose="00000A00000000000000" pitchFamily="50" charset="0"/>
                <a:ea typeface="Linux Biolinum O" panose="02000503000000000000" pitchFamily="50" charset="0"/>
                <a:cs typeface="Poppins Black" panose="00000A00000000000000" pitchFamily="50" charset="0"/>
              </a:rPr>
              <a:t>Agency.</a:t>
            </a:r>
            <a:endParaRPr lang="en-US" altLang="zh-CN" sz="6600" dirty="0">
              <a:solidFill>
                <a:schemeClr val="accent1"/>
              </a:solidFill>
              <a:latin typeface="Montserrat Black" panose="00000A00000000000000" pitchFamily="50" charset="0"/>
              <a:ea typeface="Linux Biolinum O" panose="02000503000000000000" pitchFamily="50" charset="0"/>
              <a:cs typeface="Poppins Black" panose="00000A00000000000000" pitchFamily="50" charset="0"/>
            </a:endParaRPr>
          </a:p>
        </p:txBody>
      </p:sp>
      <p:sp>
        <p:nvSpPr>
          <p:cNvPr id="7"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EF546211-D57D-4B3B-B2A6-8EBF404F8635}"/>
              </a:ext>
            </a:extLst>
          </p:cNvPr>
          <p:cNvSpPr/>
          <p:nvPr/>
        </p:nvSpPr>
        <p:spPr>
          <a:xfrm flipH="1">
            <a:off x="1223602" y="7228080"/>
            <a:ext cx="3628814" cy="757259"/>
          </a:xfrm>
          <a:prstGeom prst="rect">
            <a:avLst/>
          </a:prstGeom>
        </p:spPr>
        <p:txBody>
          <a:bodyPr wrap="square">
            <a:spAutoFit/>
          </a:bodyPr>
          <a:lstStyle/>
          <a:p>
            <a:pPr>
              <a:lnSpc>
                <a:spcPct val="150000"/>
              </a:lnSpc>
              <a:spcBef>
                <a:spcPts val="1200"/>
              </a:spcBef>
            </a:pPr>
            <a:r>
              <a:rPr lang="es-ES" altLang="zh-CN" sz="1000" dirty="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dirty="0">
                <a:solidFill>
                  <a:schemeClr val="bg1">
                    <a:alpha val="70000"/>
                  </a:schemeClr>
                </a:solidFill>
                <a:ea typeface="Lato Light" panose="020F0502020204030203" pitchFamily="34" charset="0"/>
                <a:cs typeface="Lato Light" panose="020F0502020204030203" pitchFamily="34" charset="0"/>
              </a:rPr>
              <a:t>. </a:t>
            </a:r>
            <a:r>
              <a:rPr lang="es-ES" altLang="zh-CN" sz="1000" dirty="0">
                <a:solidFill>
                  <a:schemeClr val="bg1">
                    <a:alpha val="70000"/>
                  </a:schemeClr>
                </a:solidFill>
                <a:ea typeface="Lato Light" panose="020F0502020204030203" pitchFamily="34" charset="0"/>
                <a:cs typeface="Lato Light" panose="020F0502020204030203" pitchFamily="34" charset="0"/>
              </a:rPr>
              <a:t>No quo maiorum intelleget. Mea cu case </a:t>
            </a:r>
            <a:r>
              <a:rPr lang="es-ES" altLang="zh-CN" sz="1000">
                <a:solidFill>
                  <a:schemeClr val="bg1">
                    <a:alpha val="70000"/>
                  </a:schemeClr>
                </a:solidFill>
                <a:ea typeface="Lato Light" panose="020F0502020204030203" pitchFamily="34" charset="0"/>
                <a:cs typeface="Lato Light" panose="020F0502020204030203" pitchFamily="34" charset="0"/>
              </a:rPr>
              <a:t>ludus integre. </a:t>
            </a:r>
          </a:p>
        </p:txBody>
      </p:sp>
      <p:cxnSp>
        <p:nvCxnSpPr>
          <p:cNvPr id="29" name="Straight Connector 2">
            <a:extLst>
              <a:ext uri="{FF2B5EF4-FFF2-40B4-BE49-F238E27FC236}">
                <a16:creationId xmlns:a16="http://schemas.microsoft.com/office/drawing/2014/main" id="{73CE053D-E542-4E2E-8A53-7EAA31B4ECAB}"/>
              </a:ext>
            </a:extLst>
          </p:cNvPr>
          <p:cNvCxnSpPr>
            <a:cxnSpLocks/>
          </p:cNvCxnSpPr>
          <p:nvPr/>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683AB0C-9F32-4191-A067-5B5DD733CADA}"/>
              </a:ext>
            </a:extLst>
          </p:cNvPr>
          <p:cNvSpPr txBox="1"/>
          <p:nvPr/>
        </p:nvSpPr>
        <p:spPr>
          <a:xfrm>
            <a:off x="10768158" y="974504"/>
            <a:ext cx="593431" cy="261611"/>
          </a:xfrm>
          <a:prstGeom prst="rect">
            <a:avLst/>
          </a:prstGeom>
          <a:noFill/>
        </p:spPr>
        <p:txBody>
          <a:bodyPr wrap="none" rtlCol="0">
            <a:spAutoFit/>
          </a:bodyPr>
          <a:lstStyle/>
          <a:p>
            <a:pPr algn="r"/>
            <a:r>
              <a:rPr lang="en-US" sz="1100" spc="0" baseline="0">
                <a:solidFill>
                  <a:schemeClr val="bg1">
                    <a:alpha val="70000"/>
                  </a:schemeClr>
                </a:solidFill>
                <a:cs typeface="Arial"/>
                <a:sym typeface="Arial"/>
                <a:rtl val="0"/>
              </a:rPr>
              <a:t>Menu</a:t>
            </a:r>
          </a:p>
        </p:txBody>
      </p:sp>
      <p:sp>
        <p:nvSpPr>
          <p:cNvPr id="37" name="TextBox 36">
            <a:extLst>
              <a:ext uri="{FF2B5EF4-FFF2-40B4-BE49-F238E27FC236}">
                <a16:creationId xmlns:a16="http://schemas.microsoft.com/office/drawing/2014/main" id="{B77344C8-1C5A-4EF6-9F0C-47CDBD3CB2CB}"/>
              </a:ext>
            </a:extLst>
          </p:cNvPr>
          <p:cNvSpPr txBox="1"/>
          <p:nvPr/>
        </p:nvSpPr>
        <p:spPr>
          <a:xfrm>
            <a:off x="12080181" y="974506"/>
            <a:ext cx="833883" cy="261611"/>
          </a:xfrm>
          <a:prstGeom prst="rect">
            <a:avLst/>
          </a:prstGeom>
          <a:noFill/>
        </p:spPr>
        <p:txBody>
          <a:bodyPr wrap="none" rtlCol="0">
            <a:spAutoFit/>
          </a:bodyPr>
          <a:lstStyle/>
          <a:p>
            <a:pPr algn="r"/>
            <a:r>
              <a:rPr lang="en-US" sz="1100" spc="0" baseline="0">
                <a:solidFill>
                  <a:schemeClr val="bg1">
                    <a:alpha val="70000"/>
                  </a:schemeClr>
                </a:solidFill>
                <a:cs typeface="Arial"/>
                <a:sym typeface="Arial"/>
                <a:rtl val="0"/>
              </a:rPr>
              <a:t>About Us</a:t>
            </a:r>
          </a:p>
        </p:txBody>
      </p:sp>
      <p:sp>
        <p:nvSpPr>
          <p:cNvPr id="38" name="TextBox 37">
            <a:extLst>
              <a:ext uri="{FF2B5EF4-FFF2-40B4-BE49-F238E27FC236}">
                <a16:creationId xmlns:a16="http://schemas.microsoft.com/office/drawing/2014/main" id="{2B4F4E03-A7EF-424F-BB6A-4816F8E4ED3D}"/>
              </a:ext>
            </a:extLst>
          </p:cNvPr>
          <p:cNvSpPr txBox="1"/>
          <p:nvPr/>
        </p:nvSpPr>
        <p:spPr>
          <a:xfrm>
            <a:off x="13632656" y="974503"/>
            <a:ext cx="686406" cy="261609"/>
          </a:xfrm>
          <a:prstGeom prst="rect">
            <a:avLst/>
          </a:prstGeom>
          <a:noFill/>
        </p:spPr>
        <p:txBody>
          <a:bodyPr wrap="none" rtlCol="0">
            <a:spAutoFit/>
          </a:bodyPr>
          <a:lstStyle/>
          <a:p>
            <a:pPr algn="r"/>
            <a:r>
              <a:rPr lang="en-US" sz="1100" spc="0" baseline="0">
                <a:solidFill>
                  <a:schemeClr val="bg1">
                    <a:alpha val="70000"/>
                  </a:schemeClr>
                </a:solidFill>
                <a:cs typeface="Arial"/>
                <a:sym typeface="Arial"/>
                <a:rtl val="0"/>
              </a:rPr>
              <a:t>Service</a:t>
            </a:r>
          </a:p>
        </p:txBody>
      </p:sp>
      <p:sp>
        <p:nvSpPr>
          <p:cNvPr id="39" name="TextBox 38">
            <a:extLst>
              <a:ext uri="{FF2B5EF4-FFF2-40B4-BE49-F238E27FC236}">
                <a16:creationId xmlns:a16="http://schemas.microsoft.com/office/drawing/2014/main" id="{2A7EDCC9-0E1C-4EB0-8C7B-7403FC3C85CB}"/>
              </a:ext>
            </a:extLst>
          </p:cNvPr>
          <p:cNvSpPr txBox="1"/>
          <p:nvPr/>
        </p:nvSpPr>
        <p:spPr>
          <a:xfrm>
            <a:off x="15037650" y="974503"/>
            <a:ext cx="740907" cy="261609"/>
          </a:xfrm>
          <a:prstGeom prst="rect">
            <a:avLst/>
          </a:prstGeom>
          <a:noFill/>
        </p:spPr>
        <p:txBody>
          <a:bodyPr wrap="none" rtlCol="0">
            <a:spAutoFit/>
          </a:bodyPr>
          <a:lstStyle/>
          <a:p>
            <a:pPr algn="r"/>
            <a:r>
              <a:rPr lang="en-US" sz="1100" spc="0" baseline="0">
                <a:solidFill>
                  <a:schemeClr val="bg1">
                    <a:alpha val="70000"/>
                  </a:schemeClr>
                </a:solidFill>
                <a:cs typeface="Arial"/>
                <a:sym typeface="Arial"/>
                <a:rtl val="0"/>
              </a:rPr>
              <a:t>Contact</a:t>
            </a:r>
          </a:p>
        </p:txBody>
      </p:sp>
      <p:sp>
        <p:nvSpPr>
          <p:cNvPr id="40" name="TextBox 39">
            <a:extLst>
              <a:ext uri="{FF2B5EF4-FFF2-40B4-BE49-F238E27FC236}">
                <a16:creationId xmlns:a16="http://schemas.microsoft.com/office/drawing/2014/main" id="{1DF71935-643E-4E1A-B38F-0BAF1294FE35}"/>
              </a:ext>
            </a:extLst>
          </p:cNvPr>
          <p:cNvSpPr txBox="1"/>
          <p:nvPr/>
        </p:nvSpPr>
        <p:spPr>
          <a:xfrm>
            <a:off x="16497150" y="974501"/>
            <a:ext cx="548548" cy="261609"/>
          </a:xfrm>
          <a:prstGeom prst="rect">
            <a:avLst/>
          </a:prstGeom>
          <a:noFill/>
        </p:spPr>
        <p:txBody>
          <a:bodyPr wrap="none" rtlCol="0">
            <a:spAutoFit/>
          </a:bodyPr>
          <a:lstStyle/>
          <a:p>
            <a:pPr algn="r"/>
            <a:r>
              <a:rPr lang="en-US" sz="1100" spc="0" baseline="0">
                <a:solidFill>
                  <a:schemeClr val="bg1">
                    <a:alpha val="70000"/>
                  </a:schemeClr>
                </a:solidFill>
                <a:cs typeface="Arial"/>
                <a:sym typeface="Arial"/>
                <a:rtl val="0"/>
              </a:rPr>
              <a:t>More</a:t>
            </a:r>
          </a:p>
        </p:txBody>
      </p:sp>
    </p:spTree>
    <p:extLst>
      <p:ext uri="{BB962C8B-B14F-4D97-AF65-F5344CB8AC3E}">
        <p14:creationId xmlns:p14="http://schemas.microsoft.com/office/powerpoint/2010/main" val="229938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5"/>
                                        </p:tgtEl>
                                        <p:attrNameLst>
                                          <p:attrName>style.visibility</p:attrName>
                                        </p:attrNameLst>
                                      </p:cBhvr>
                                      <p:to>
                                        <p:strVal val="visible"/>
                                      </p:to>
                                    </p:set>
                                    <p:anim to="" calcmode="lin" valueType="num">
                                      <p:cBhvr>
                                        <p:cTn id="10"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5"/>
                                        </p:tgtEl>
                                      </p:cBhvr>
                                    </p:animEffect>
                                  </p:childTnLst>
                                </p:cTn>
                              </p:par>
                            </p:childTnLst>
                          </p:cTn>
                        </p:par>
                        <p:par>
                          <p:cTn id="12" fill="hold">
                            <p:stCondLst>
                              <p:cond delay="147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4">
            <a:extLst>
              <a:ext uri="{FF2B5EF4-FFF2-40B4-BE49-F238E27FC236}">
                <a16:creationId xmlns:a16="http://schemas.microsoft.com/office/drawing/2014/main" id="{C1726410-AB04-4767-BED1-830A484EDD82}"/>
              </a:ext>
            </a:extLst>
          </p:cNvPr>
          <p:cNvSpPr>
            <a:spLocks/>
          </p:cNvSpPr>
          <p:nvPr/>
        </p:nvSpPr>
        <p:spPr bwMode="auto">
          <a:xfrm>
            <a:off x="6533904" y="3230180"/>
            <a:ext cx="4270213" cy="2616320"/>
          </a:xfrm>
          <a:custGeom>
            <a:avLst/>
            <a:gdLst>
              <a:gd name="T0" fmla="*/ 1066 w 1371"/>
              <a:gd name="T1" fmla="*/ 0 h 840"/>
              <a:gd name="T2" fmla="*/ 0 w 1371"/>
              <a:gd name="T3" fmla="*/ 0 h 840"/>
              <a:gd name="T4" fmla="*/ 839 w 1371"/>
              <a:gd name="T5" fmla="*/ 840 h 840"/>
              <a:gd name="T6" fmla="*/ 1371 w 1371"/>
              <a:gd name="T7" fmla="*/ 305 h 840"/>
              <a:gd name="T8" fmla="*/ 1066 w 1371"/>
              <a:gd name="T9" fmla="*/ 0 h 840"/>
            </a:gdLst>
            <a:ahLst/>
            <a:cxnLst>
              <a:cxn ang="0">
                <a:pos x="T0" y="T1"/>
              </a:cxn>
              <a:cxn ang="0">
                <a:pos x="T2" y="T3"/>
              </a:cxn>
              <a:cxn ang="0">
                <a:pos x="T4" y="T5"/>
              </a:cxn>
              <a:cxn ang="0">
                <a:pos x="T6" y="T7"/>
              </a:cxn>
              <a:cxn ang="0">
                <a:pos x="T8" y="T9"/>
              </a:cxn>
            </a:cxnLst>
            <a:rect l="0" t="0" r="r" b="b"/>
            <a:pathLst>
              <a:path w="1371" h="840">
                <a:moveTo>
                  <a:pt x="1066" y="0"/>
                </a:moveTo>
                <a:lnTo>
                  <a:pt x="0" y="0"/>
                </a:lnTo>
                <a:lnTo>
                  <a:pt x="839" y="840"/>
                </a:lnTo>
                <a:lnTo>
                  <a:pt x="1371" y="305"/>
                </a:lnTo>
                <a:lnTo>
                  <a:pt x="1066" y="0"/>
                </a:lnTo>
                <a:close/>
              </a:path>
            </a:pathLst>
          </a:custGeom>
          <a:solidFill>
            <a:schemeClr val="accent1"/>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3" name="Freeform 75">
            <a:extLst>
              <a:ext uri="{FF2B5EF4-FFF2-40B4-BE49-F238E27FC236}">
                <a16:creationId xmlns:a16="http://schemas.microsoft.com/office/drawing/2014/main" id="{4E15084D-D6FD-44A7-88ED-983AC6D08764}"/>
              </a:ext>
            </a:extLst>
          </p:cNvPr>
          <p:cNvSpPr>
            <a:spLocks/>
          </p:cNvSpPr>
          <p:nvPr/>
        </p:nvSpPr>
        <p:spPr bwMode="auto">
          <a:xfrm>
            <a:off x="7483880" y="6080101"/>
            <a:ext cx="4270213" cy="2610091"/>
          </a:xfrm>
          <a:custGeom>
            <a:avLst/>
            <a:gdLst>
              <a:gd name="T0" fmla="*/ 305 w 1371"/>
              <a:gd name="T1" fmla="*/ 838 h 838"/>
              <a:gd name="T2" fmla="*/ 1371 w 1371"/>
              <a:gd name="T3" fmla="*/ 838 h 838"/>
              <a:gd name="T4" fmla="*/ 534 w 1371"/>
              <a:gd name="T5" fmla="*/ 0 h 838"/>
              <a:gd name="T6" fmla="*/ 0 w 1371"/>
              <a:gd name="T7" fmla="*/ 533 h 838"/>
              <a:gd name="T8" fmla="*/ 305 w 1371"/>
              <a:gd name="T9" fmla="*/ 838 h 838"/>
            </a:gdLst>
            <a:ahLst/>
            <a:cxnLst>
              <a:cxn ang="0">
                <a:pos x="T0" y="T1"/>
              </a:cxn>
              <a:cxn ang="0">
                <a:pos x="T2" y="T3"/>
              </a:cxn>
              <a:cxn ang="0">
                <a:pos x="T4" y="T5"/>
              </a:cxn>
              <a:cxn ang="0">
                <a:pos x="T6" y="T7"/>
              </a:cxn>
              <a:cxn ang="0">
                <a:pos x="T8" y="T9"/>
              </a:cxn>
            </a:cxnLst>
            <a:rect l="0" t="0" r="r" b="b"/>
            <a:pathLst>
              <a:path w="1371" h="838">
                <a:moveTo>
                  <a:pt x="305" y="838"/>
                </a:moveTo>
                <a:lnTo>
                  <a:pt x="1371" y="838"/>
                </a:lnTo>
                <a:lnTo>
                  <a:pt x="534" y="0"/>
                </a:lnTo>
                <a:lnTo>
                  <a:pt x="0" y="533"/>
                </a:lnTo>
                <a:lnTo>
                  <a:pt x="305" y="838"/>
                </a:lnTo>
                <a:close/>
              </a:path>
            </a:pathLst>
          </a:custGeom>
          <a:solidFill>
            <a:schemeClr val="accent3"/>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4" name="Freeform 76">
            <a:extLst>
              <a:ext uri="{FF2B5EF4-FFF2-40B4-BE49-F238E27FC236}">
                <a16:creationId xmlns:a16="http://schemas.microsoft.com/office/drawing/2014/main" id="{381813FD-6B52-482E-B9A7-2D47D9122EB4}"/>
              </a:ext>
            </a:extLst>
          </p:cNvPr>
          <p:cNvSpPr>
            <a:spLocks/>
          </p:cNvSpPr>
          <p:nvPr/>
        </p:nvSpPr>
        <p:spPr bwMode="auto">
          <a:xfrm>
            <a:off x="9265472" y="3348539"/>
            <a:ext cx="2606980" cy="4273322"/>
          </a:xfrm>
          <a:custGeom>
            <a:avLst/>
            <a:gdLst>
              <a:gd name="T0" fmla="*/ 837 w 837"/>
              <a:gd name="T1" fmla="*/ 1067 h 1372"/>
              <a:gd name="T2" fmla="*/ 837 w 837"/>
              <a:gd name="T3" fmla="*/ 0 h 1372"/>
              <a:gd name="T4" fmla="*/ 0 w 837"/>
              <a:gd name="T5" fmla="*/ 840 h 1372"/>
              <a:gd name="T6" fmla="*/ 532 w 837"/>
              <a:gd name="T7" fmla="*/ 1372 h 1372"/>
              <a:gd name="T8" fmla="*/ 837 w 837"/>
              <a:gd name="T9" fmla="*/ 1067 h 1372"/>
            </a:gdLst>
            <a:ahLst/>
            <a:cxnLst>
              <a:cxn ang="0">
                <a:pos x="T0" y="T1"/>
              </a:cxn>
              <a:cxn ang="0">
                <a:pos x="T2" y="T3"/>
              </a:cxn>
              <a:cxn ang="0">
                <a:pos x="T4" y="T5"/>
              </a:cxn>
              <a:cxn ang="0">
                <a:pos x="T6" y="T7"/>
              </a:cxn>
              <a:cxn ang="0">
                <a:pos x="T8" y="T9"/>
              </a:cxn>
            </a:cxnLst>
            <a:rect l="0" t="0" r="r" b="b"/>
            <a:pathLst>
              <a:path w="837" h="1372">
                <a:moveTo>
                  <a:pt x="837" y="1067"/>
                </a:moveTo>
                <a:lnTo>
                  <a:pt x="837" y="0"/>
                </a:lnTo>
                <a:lnTo>
                  <a:pt x="0" y="840"/>
                </a:lnTo>
                <a:lnTo>
                  <a:pt x="532" y="1372"/>
                </a:lnTo>
                <a:lnTo>
                  <a:pt x="837" y="1067"/>
                </a:lnTo>
                <a:close/>
              </a:path>
            </a:pathLst>
          </a:custGeom>
          <a:solidFill>
            <a:schemeClr val="accent2"/>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5" name="Freeform 77">
            <a:extLst>
              <a:ext uri="{FF2B5EF4-FFF2-40B4-BE49-F238E27FC236}">
                <a16:creationId xmlns:a16="http://schemas.microsoft.com/office/drawing/2014/main" id="{609EB5A7-869D-4829-B090-674A27B6D2C9}"/>
              </a:ext>
            </a:extLst>
          </p:cNvPr>
          <p:cNvSpPr>
            <a:spLocks/>
          </p:cNvSpPr>
          <p:nvPr/>
        </p:nvSpPr>
        <p:spPr bwMode="auto">
          <a:xfrm>
            <a:off x="6415548" y="4304739"/>
            <a:ext cx="2606980" cy="4267094"/>
          </a:xfrm>
          <a:custGeom>
            <a:avLst/>
            <a:gdLst>
              <a:gd name="T0" fmla="*/ 0 w 837"/>
              <a:gd name="T1" fmla="*/ 306 h 1370"/>
              <a:gd name="T2" fmla="*/ 0 w 837"/>
              <a:gd name="T3" fmla="*/ 1370 h 1370"/>
              <a:gd name="T4" fmla="*/ 837 w 837"/>
              <a:gd name="T5" fmla="*/ 533 h 1370"/>
              <a:gd name="T6" fmla="*/ 305 w 837"/>
              <a:gd name="T7" fmla="*/ 0 h 1370"/>
              <a:gd name="T8" fmla="*/ 0 w 837"/>
              <a:gd name="T9" fmla="*/ 306 h 1370"/>
            </a:gdLst>
            <a:ahLst/>
            <a:cxnLst>
              <a:cxn ang="0">
                <a:pos x="T0" y="T1"/>
              </a:cxn>
              <a:cxn ang="0">
                <a:pos x="T2" y="T3"/>
              </a:cxn>
              <a:cxn ang="0">
                <a:pos x="T4" y="T5"/>
              </a:cxn>
              <a:cxn ang="0">
                <a:pos x="T6" y="T7"/>
              </a:cxn>
              <a:cxn ang="0">
                <a:pos x="T8" y="T9"/>
              </a:cxn>
            </a:cxnLst>
            <a:rect l="0" t="0" r="r" b="b"/>
            <a:pathLst>
              <a:path w="837" h="1370">
                <a:moveTo>
                  <a:pt x="0" y="306"/>
                </a:moveTo>
                <a:lnTo>
                  <a:pt x="0" y="1370"/>
                </a:lnTo>
                <a:lnTo>
                  <a:pt x="837" y="533"/>
                </a:lnTo>
                <a:lnTo>
                  <a:pt x="305" y="0"/>
                </a:lnTo>
                <a:lnTo>
                  <a:pt x="0" y="306"/>
                </a:lnTo>
                <a:close/>
              </a:path>
            </a:pathLst>
          </a:custGeom>
          <a:solidFill>
            <a:schemeClr val="accent4"/>
          </a:solidFill>
          <a:ln>
            <a:noFill/>
          </a:ln>
        </p:spPr>
        <p:txBody>
          <a:bodyPr vert="horz" wrap="square" lIns="137160" tIns="68580" rIns="137160" bIns="68580" numCol="1" anchor="t" anchorCtr="0" compatLnSpc="1">
            <a:prstTxWarp prst="textNoShape">
              <a:avLst/>
            </a:prstTxWarp>
          </a:bodyPr>
          <a:lstStyle/>
          <a:p>
            <a:endParaRPr lang="en-US" sz="4050"/>
          </a:p>
        </p:txBody>
      </p:sp>
      <p:sp>
        <p:nvSpPr>
          <p:cNvPr id="6" name="Rectangle 5">
            <a:extLst>
              <a:ext uri="{FF2B5EF4-FFF2-40B4-BE49-F238E27FC236}">
                <a16:creationId xmlns:a16="http://schemas.microsoft.com/office/drawing/2014/main" id="{5263137F-58C2-4F27-A863-E2BA37809990}"/>
              </a:ext>
            </a:extLst>
          </p:cNvPr>
          <p:cNvSpPr/>
          <p:nvPr/>
        </p:nvSpPr>
        <p:spPr>
          <a:xfrm>
            <a:off x="1107440" y="3442286"/>
            <a:ext cx="5015249"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r>
              <a:rPr lang="es-ES" altLang="zh-CN" sz="2000">
                <a:solidFill>
                  <a:schemeClr val="tx1">
                    <a:lumMod val="85000"/>
                    <a:lumOff val="15000"/>
                  </a:schemeClr>
                </a:solidFill>
                <a:ea typeface="Lato Light" panose="020F0502020204030203" pitchFamily="34" charset="0"/>
                <a:cs typeface="Lato Light" panose="020F0502020204030203" pitchFamily="34" charset="0"/>
              </a:rPr>
              <a:t> </a:t>
            </a:r>
          </a:p>
          <a:p>
            <a:pPr algn="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a:t>
            </a:r>
            <a:r>
              <a:rPr lang="es-ES" altLang="zh-CN" sz="10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bg1">
                    <a:lumMod val="65000"/>
                  </a:schemeClr>
                </a:solidFill>
                <a:ea typeface="Lato Light" panose="020F0502020204030203" pitchFamily="34" charset="0"/>
                <a:cs typeface="Lato Light" panose="020F0502020204030203" pitchFamily="34" charset="0"/>
              </a:rPr>
              <a:t>. </a:t>
            </a:r>
            <a:r>
              <a:rPr lang="es-ES" altLang="zh-CN" sz="1000" dirty="0">
                <a:solidFill>
                  <a:schemeClr val="bg1">
                    <a:lumMod val="65000"/>
                  </a:schemeClr>
                </a:solidFill>
                <a:ea typeface="Lato Light" panose="020F0502020204030203" pitchFamily="34" charset="0"/>
                <a:cs typeface="Lato Light" panose="020F0502020204030203" pitchFamily="34" charset="0"/>
              </a:rPr>
              <a:t>No </a:t>
            </a:r>
            <a:r>
              <a:rPr lang="es-ES" altLang="zh-CN" sz="1000">
                <a:solidFill>
                  <a:schemeClr val="bg1">
                    <a:lumMod val="65000"/>
                  </a:schemeClr>
                </a:solidFill>
                <a:ea typeface="Lato Light" panose="020F0502020204030203" pitchFamily="34" charset="0"/>
                <a:cs typeface="Lato Light" panose="020F0502020204030203" pitchFamily="34" charset="0"/>
              </a:rPr>
              <a:t>quo maiorum </a:t>
            </a:r>
            <a:r>
              <a:rPr lang="es-ES" altLang="zh-CN" sz="1000" dirty="0">
                <a:solidFill>
                  <a:schemeClr val="bg1">
                    <a:lumMod val="65000"/>
                  </a:schemeClr>
                </a:solidFill>
                <a:ea typeface="Lato Light" panose="020F0502020204030203" pitchFamily="34" charset="0"/>
                <a:cs typeface="Lato Light" panose="020F0502020204030203" pitchFamily="34" charset="0"/>
              </a:rPr>
              <a:t>intelleget. Mea cu case ludus integre, vide viderer eleifend ex mea. His at soluta </a:t>
            </a:r>
            <a:r>
              <a:rPr lang="es-ES" altLang="zh-CN" sz="1000">
                <a:solidFill>
                  <a:schemeClr val="bg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BDA05F9B-E8B2-4F0C-A199-5AE942B16181}"/>
              </a:ext>
            </a:extLst>
          </p:cNvPr>
          <p:cNvSpPr/>
          <p:nvPr/>
        </p:nvSpPr>
        <p:spPr>
          <a:xfrm>
            <a:off x="1107440" y="7300185"/>
            <a:ext cx="5015249" cy="1141979"/>
          </a:xfrm>
          <a:prstGeom prst="rect">
            <a:avLst/>
          </a:prstGeom>
        </p:spPr>
        <p:txBody>
          <a:bodyPr wrap="square">
            <a:spAutoFit/>
          </a:bodyPr>
          <a:lstStyle/>
          <a:p>
            <a:pPr algn="r"/>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Flexible </a:t>
            </a:r>
          </a:p>
          <a:p>
            <a:pPr algn="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a:t>
            </a:r>
            <a:r>
              <a:rPr lang="es-ES" altLang="zh-CN" sz="10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bg1">
                    <a:lumMod val="65000"/>
                  </a:schemeClr>
                </a:solidFill>
                <a:ea typeface="Lato Light" panose="020F0502020204030203" pitchFamily="34" charset="0"/>
                <a:cs typeface="Lato Light" panose="020F0502020204030203" pitchFamily="34" charset="0"/>
              </a:rPr>
              <a:t>. </a:t>
            </a:r>
            <a:r>
              <a:rPr lang="es-ES" altLang="zh-CN" sz="10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bg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D6BDC25D-A214-4EDF-AC01-6CE4A84F340C}"/>
              </a:ext>
            </a:extLst>
          </p:cNvPr>
          <p:cNvSpPr/>
          <p:nvPr/>
        </p:nvSpPr>
        <p:spPr>
          <a:xfrm>
            <a:off x="12166745" y="7300185"/>
            <a:ext cx="502005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a:t>
            </a:r>
            <a:r>
              <a:rPr lang="es-ES" altLang="zh-CN" sz="10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bg1">
                    <a:lumMod val="65000"/>
                  </a:schemeClr>
                </a:solidFill>
                <a:ea typeface="Lato Light" panose="020F0502020204030203" pitchFamily="34" charset="0"/>
                <a:cs typeface="Lato Light" panose="020F0502020204030203" pitchFamily="34" charset="0"/>
              </a:rPr>
              <a:t>. </a:t>
            </a:r>
            <a:r>
              <a:rPr lang="es-ES" altLang="zh-CN" sz="10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bg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sp>
        <p:nvSpPr>
          <p:cNvPr id="9" name="Rectangle 8">
            <a:extLst>
              <a:ext uri="{FF2B5EF4-FFF2-40B4-BE49-F238E27FC236}">
                <a16:creationId xmlns:a16="http://schemas.microsoft.com/office/drawing/2014/main" id="{0E381F7C-271B-4D63-B440-4329271AEEDB}"/>
              </a:ext>
            </a:extLst>
          </p:cNvPr>
          <p:cNvSpPr/>
          <p:nvPr/>
        </p:nvSpPr>
        <p:spPr>
          <a:xfrm>
            <a:off x="12166745" y="3442286"/>
            <a:ext cx="5020056" cy="1141979"/>
          </a:xfrm>
          <a:prstGeom prst="rect">
            <a:avLst/>
          </a:prstGeom>
        </p:spPr>
        <p:txBody>
          <a:bodyPr wrap="square">
            <a:spAutoFit/>
          </a:bodyPr>
          <a:lstStyle/>
          <a:p>
            <a:r>
              <a:rPr lang="es-E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nSpc>
                <a:spcPct val="150000"/>
              </a:lnSpc>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Lorem </a:t>
            </a:r>
            <a:r>
              <a:rPr lang="es-ES" altLang="zh-CN" sz="1000" dirty="0">
                <a:solidFill>
                  <a:schemeClr val="bg1">
                    <a:lumMod val="65000"/>
                  </a:schemeClr>
                </a:solidFill>
                <a:ea typeface="Lato Light" panose="020F0502020204030203" pitchFamily="34" charset="0"/>
                <a:cs typeface="Lato Light" panose="020F0502020204030203" pitchFamily="34" charset="0"/>
              </a:rPr>
              <a:t>ipsum dolor sit amet, feugiat delicata liberavisse id cum</a:t>
            </a:r>
            <a:r>
              <a:rPr lang="en-US" altLang="zh-CN" sz="1000" dirty="0">
                <a:solidFill>
                  <a:schemeClr val="bg1">
                    <a:lumMod val="65000"/>
                  </a:schemeClr>
                </a:solidFill>
                <a:ea typeface="Lato Light" panose="020F0502020204030203" pitchFamily="34" charset="0"/>
                <a:cs typeface="Lato Light" panose="020F0502020204030203" pitchFamily="34" charset="0"/>
              </a:rPr>
              <a:t>. </a:t>
            </a:r>
            <a:r>
              <a:rPr lang="es-ES" altLang="zh-CN" sz="1000" dirty="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a:t>
            </a:r>
            <a:r>
              <a:rPr lang="es-ES" altLang="zh-CN" sz="1000">
                <a:solidFill>
                  <a:schemeClr val="bg1">
                    <a:lumMod val="65000"/>
                  </a:schemeClr>
                </a:solidFill>
                <a:ea typeface="Lato Light" panose="020F0502020204030203" pitchFamily="34" charset="0"/>
                <a:cs typeface="Lato Light" panose="020F0502020204030203" pitchFamily="34" charset="0"/>
              </a:rPr>
              <a:t>regione diceret. </a:t>
            </a:r>
            <a:endParaRPr lang="es-ES" altLang="zh-CN" sz="1000" dirty="0">
              <a:solidFill>
                <a:schemeClr val="bg1">
                  <a:lumMod val="65000"/>
                </a:schemeClr>
              </a:solidFill>
              <a:ea typeface="Lato Light" panose="020F0502020204030203" pitchFamily="34" charset="0"/>
              <a:cs typeface="Lato Light" panose="020F0502020204030203" pitchFamily="34" charset="0"/>
            </a:endParaRPr>
          </a:p>
        </p:txBody>
      </p:sp>
      <p:grpSp>
        <p:nvGrpSpPr>
          <p:cNvPr id="10" name="Graphic 2">
            <a:extLst>
              <a:ext uri="{FF2B5EF4-FFF2-40B4-BE49-F238E27FC236}">
                <a16:creationId xmlns:a16="http://schemas.microsoft.com/office/drawing/2014/main" id="{464D3A3E-3E2C-47BB-9A26-0EE618D6D8A8}"/>
              </a:ext>
            </a:extLst>
          </p:cNvPr>
          <p:cNvGrpSpPr/>
          <p:nvPr/>
        </p:nvGrpSpPr>
        <p:grpSpPr>
          <a:xfrm>
            <a:off x="6942331" y="5440892"/>
            <a:ext cx="1007852" cy="1007840"/>
            <a:chOff x="6240468" y="3424552"/>
            <a:chExt cx="1234527" cy="1234527"/>
          </a:xfrm>
          <a:solidFill>
            <a:schemeClr val="bg1"/>
          </a:solidFill>
        </p:grpSpPr>
        <p:sp>
          <p:nvSpPr>
            <p:cNvPr id="11" name="Freeform: Shape 10">
              <a:extLst>
                <a:ext uri="{FF2B5EF4-FFF2-40B4-BE49-F238E27FC236}">
                  <a16:creationId xmlns:a16="http://schemas.microsoft.com/office/drawing/2014/main" id="{659F7C78-BB27-41F9-80CA-955BE7EA688C}"/>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2" name="Freeform: Shape 11">
              <a:extLst>
                <a:ext uri="{FF2B5EF4-FFF2-40B4-BE49-F238E27FC236}">
                  <a16:creationId xmlns:a16="http://schemas.microsoft.com/office/drawing/2014/main" id="{1FAAB169-558F-4E58-9B8B-A40C7C788E95}"/>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3" name="Freeform: Shape 12">
              <a:extLst>
                <a:ext uri="{FF2B5EF4-FFF2-40B4-BE49-F238E27FC236}">
                  <a16:creationId xmlns:a16="http://schemas.microsoft.com/office/drawing/2014/main" id="{A62441BA-7313-458B-85E9-13142A051362}"/>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CAEEB80F-0CC2-494A-8DDE-1215D0477835}"/>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5" name="Freeform: Shape 14">
              <a:extLst>
                <a:ext uri="{FF2B5EF4-FFF2-40B4-BE49-F238E27FC236}">
                  <a16:creationId xmlns:a16="http://schemas.microsoft.com/office/drawing/2014/main" id="{F7EE4897-9130-479B-89CD-8625DD48790C}"/>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A7AB5826-F226-4ABA-88AF-689F479F28FA}"/>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17" name="Graphic 4">
            <a:extLst>
              <a:ext uri="{FF2B5EF4-FFF2-40B4-BE49-F238E27FC236}">
                <a16:creationId xmlns:a16="http://schemas.microsoft.com/office/drawing/2014/main" id="{2DF5606F-37BC-47DC-B1A0-1D7A256FD5B1}"/>
              </a:ext>
            </a:extLst>
          </p:cNvPr>
          <p:cNvGrpSpPr/>
          <p:nvPr/>
        </p:nvGrpSpPr>
        <p:grpSpPr>
          <a:xfrm>
            <a:off x="8636295" y="7125856"/>
            <a:ext cx="1027604" cy="1027728"/>
            <a:chOff x="3949190" y="3442755"/>
            <a:chExt cx="1234188" cy="1234356"/>
          </a:xfrm>
          <a:solidFill>
            <a:schemeClr val="bg1"/>
          </a:solidFill>
        </p:grpSpPr>
        <p:sp>
          <p:nvSpPr>
            <p:cNvPr id="18" name="Freeform: Shape 17">
              <a:extLst>
                <a:ext uri="{FF2B5EF4-FFF2-40B4-BE49-F238E27FC236}">
                  <a16:creationId xmlns:a16="http://schemas.microsoft.com/office/drawing/2014/main" id="{83F3F265-10E1-453F-BF14-191680B537D2}"/>
                </a:ext>
              </a:extLst>
            </p:cNvPr>
            <p:cNvSpPr/>
            <p:nvPr/>
          </p:nvSpPr>
          <p:spPr>
            <a:xfrm>
              <a:off x="4422777" y="4465103"/>
              <a:ext cx="286763" cy="212008"/>
            </a:xfrm>
            <a:custGeom>
              <a:avLst/>
              <a:gdLst>
                <a:gd name="connsiteX0" fmla="*/ 235119 w 286763"/>
                <a:gd name="connsiteY0" fmla="*/ 4259 h 212008"/>
                <a:gd name="connsiteX1" fmla="*/ 232525 w 286763"/>
                <a:gd name="connsiteY1" fmla="*/ 30542 h 212008"/>
                <a:gd name="connsiteX2" fmla="*/ 249349 w 286763"/>
                <a:gd name="connsiteY2" fmla="*/ 77582 h 212008"/>
                <a:gd name="connsiteX3" fmla="*/ 249349 w 286763"/>
                <a:gd name="connsiteY3" fmla="*/ 174593 h 212008"/>
                <a:gd name="connsiteX4" fmla="*/ 37415 w 286763"/>
                <a:gd name="connsiteY4" fmla="*/ 174593 h 212008"/>
                <a:gd name="connsiteX5" fmla="*/ 37415 w 286763"/>
                <a:gd name="connsiteY5" fmla="*/ 77582 h 212008"/>
                <a:gd name="connsiteX6" fmla="*/ 54239 w 286763"/>
                <a:gd name="connsiteY6" fmla="*/ 30542 h 212008"/>
                <a:gd name="connsiteX7" fmla="*/ 51644 w 286763"/>
                <a:gd name="connsiteY7" fmla="*/ 4259 h 212008"/>
                <a:gd name="connsiteX8" fmla="*/ 25278 w 286763"/>
                <a:gd name="connsiteY8" fmla="*/ 6854 h 212008"/>
                <a:gd name="connsiteX9" fmla="*/ 0 w 286763"/>
                <a:gd name="connsiteY9" fmla="*/ 77582 h 212008"/>
                <a:gd name="connsiteX10" fmla="*/ 0 w 286763"/>
                <a:gd name="connsiteY10" fmla="*/ 193259 h 212008"/>
                <a:gd name="connsiteX11" fmla="*/ 18666 w 286763"/>
                <a:gd name="connsiteY11" fmla="*/ 212008 h 212008"/>
                <a:gd name="connsiteX12" fmla="*/ 268014 w 286763"/>
                <a:gd name="connsiteY12" fmla="*/ 212008 h 212008"/>
                <a:gd name="connsiteX13" fmla="*/ 286764 w 286763"/>
                <a:gd name="connsiteY13" fmla="*/ 193259 h 212008"/>
                <a:gd name="connsiteX14" fmla="*/ 286764 w 286763"/>
                <a:gd name="connsiteY14" fmla="*/ 77582 h 212008"/>
                <a:gd name="connsiteX15" fmla="*/ 261486 w 286763"/>
                <a:gd name="connsiteY15" fmla="*/ 6854 h 212008"/>
                <a:gd name="connsiteX16" fmla="*/ 235119 w 286763"/>
                <a:gd name="connsiteY16" fmla="*/ 4259 h 21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763" h="212008">
                  <a:moveTo>
                    <a:pt x="235119" y="4259"/>
                  </a:moveTo>
                  <a:cubicBezTo>
                    <a:pt x="227168" y="10788"/>
                    <a:pt x="225996" y="22590"/>
                    <a:pt x="232525" y="30542"/>
                  </a:cubicBezTo>
                  <a:cubicBezTo>
                    <a:pt x="243490" y="43934"/>
                    <a:pt x="249349" y="60172"/>
                    <a:pt x="249349" y="77582"/>
                  </a:cubicBezTo>
                  <a:lnTo>
                    <a:pt x="249349" y="174593"/>
                  </a:lnTo>
                  <a:lnTo>
                    <a:pt x="37415" y="174593"/>
                  </a:lnTo>
                  <a:lnTo>
                    <a:pt x="37415" y="77582"/>
                  </a:lnTo>
                  <a:cubicBezTo>
                    <a:pt x="37415" y="60256"/>
                    <a:pt x="43190" y="44018"/>
                    <a:pt x="54239" y="30542"/>
                  </a:cubicBezTo>
                  <a:cubicBezTo>
                    <a:pt x="60768" y="22590"/>
                    <a:pt x="59596" y="10788"/>
                    <a:pt x="51644" y="4259"/>
                  </a:cubicBezTo>
                  <a:cubicBezTo>
                    <a:pt x="43609" y="-2353"/>
                    <a:pt x="31807" y="-1098"/>
                    <a:pt x="25278" y="6854"/>
                  </a:cubicBezTo>
                  <a:cubicBezTo>
                    <a:pt x="8956" y="26775"/>
                    <a:pt x="0" y="51886"/>
                    <a:pt x="0" y="77582"/>
                  </a:cubicBezTo>
                  <a:lnTo>
                    <a:pt x="0" y="193259"/>
                  </a:lnTo>
                  <a:cubicBezTo>
                    <a:pt x="0" y="203638"/>
                    <a:pt x="8370" y="212008"/>
                    <a:pt x="18666" y="212008"/>
                  </a:cubicBezTo>
                  <a:lnTo>
                    <a:pt x="268014" y="212008"/>
                  </a:lnTo>
                  <a:cubicBezTo>
                    <a:pt x="278310" y="212008"/>
                    <a:pt x="286764" y="203638"/>
                    <a:pt x="286764" y="193259"/>
                  </a:cubicBezTo>
                  <a:lnTo>
                    <a:pt x="286764" y="77582"/>
                  </a:lnTo>
                  <a:cubicBezTo>
                    <a:pt x="286764" y="51886"/>
                    <a:pt x="277808" y="26775"/>
                    <a:pt x="261486" y="6854"/>
                  </a:cubicBezTo>
                  <a:cubicBezTo>
                    <a:pt x="254873" y="-1098"/>
                    <a:pt x="243155" y="-2270"/>
                    <a:pt x="235119" y="4259"/>
                  </a:cubicBezTo>
                  <a:close/>
                </a:path>
              </a:pathLst>
            </a:custGeom>
            <a:grpFill/>
            <a:ln w="8365" cap="flat">
              <a:noFill/>
              <a:prstDash val="solid"/>
              <a:miter/>
            </a:ln>
          </p:spPr>
          <p:txBody>
            <a:bodyPr rtlCol="0" anchor="ctr"/>
            <a:lstStyle/>
            <a:p>
              <a:endParaRPr lang="en-US" sz="1200"/>
            </a:p>
          </p:txBody>
        </p:sp>
        <p:sp>
          <p:nvSpPr>
            <p:cNvPr id="19" name="Freeform: Shape 18">
              <a:extLst>
                <a:ext uri="{FF2B5EF4-FFF2-40B4-BE49-F238E27FC236}">
                  <a16:creationId xmlns:a16="http://schemas.microsoft.com/office/drawing/2014/main" id="{59565CAB-C734-42F1-A6CD-83D440DC613E}"/>
                </a:ext>
              </a:extLst>
            </p:cNvPr>
            <p:cNvSpPr/>
            <p:nvPr/>
          </p:nvSpPr>
          <p:spPr>
            <a:xfrm>
              <a:off x="4485135" y="4315518"/>
              <a:ext cx="162047" cy="162047"/>
            </a:xfrm>
            <a:custGeom>
              <a:avLst/>
              <a:gdLst>
                <a:gd name="connsiteX0" fmla="*/ 162047 w 162047"/>
                <a:gd name="connsiteY0" fmla="*/ 81024 h 162047"/>
                <a:gd name="connsiteX1" fmla="*/ 81024 w 162047"/>
                <a:gd name="connsiteY1" fmla="*/ 0 h 162047"/>
                <a:gd name="connsiteX2" fmla="*/ 0 w 162047"/>
                <a:gd name="connsiteY2" fmla="*/ 81024 h 162047"/>
                <a:gd name="connsiteX3" fmla="*/ 81024 w 162047"/>
                <a:gd name="connsiteY3" fmla="*/ 162047 h 162047"/>
                <a:gd name="connsiteX4" fmla="*/ 162047 w 162047"/>
                <a:gd name="connsiteY4" fmla="*/ 81024 h 162047"/>
                <a:gd name="connsiteX5" fmla="*/ 37331 w 162047"/>
                <a:gd name="connsiteY5" fmla="*/ 81024 h 162047"/>
                <a:gd name="connsiteX6" fmla="*/ 80940 w 162047"/>
                <a:gd name="connsiteY6" fmla="*/ 37415 h 162047"/>
                <a:gd name="connsiteX7" fmla="*/ 124549 w 162047"/>
                <a:gd name="connsiteY7" fmla="*/ 81024 h 162047"/>
                <a:gd name="connsiteX8" fmla="*/ 80940 w 162047"/>
                <a:gd name="connsiteY8" fmla="*/ 124632 h 162047"/>
                <a:gd name="connsiteX9" fmla="*/ 37331 w 162047"/>
                <a:gd name="connsiteY9" fmla="*/ 81024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162047" y="81024"/>
                  </a:moveTo>
                  <a:cubicBezTo>
                    <a:pt x="162047" y="36326"/>
                    <a:pt x="125721" y="0"/>
                    <a:pt x="81024" y="0"/>
                  </a:cubicBezTo>
                  <a:cubicBezTo>
                    <a:pt x="36327" y="0"/>
                    <a:pt x="0" y="36326"/>
                    <a:pt x="0" y="81024"/>
                  </a:cubicBezTo>
                  <a:cubicBezTo>
                    <a:pt x="0" y="125720"/>
                    <a:pt x="36327" y="162047"/>
                    <a:pt x="81024" y="162047"/>
                  </a:cubicBezTo>
                  <a:cubicBezTo>
                    <a:pt x="125721" y="162047"/>
                    <a:pt x="162047" y="125720"/>
                    <a:pt x="162047" y="81024"/>
                  </a:cubicBezTo>
                  <a:close/>
                  <a:moveTo>
                    <a:pt x="37331" y="81024"/>
                  </a:moveTo>
                  <a:cubicBezTo>
                    <a:pt x="37331" y="57001"/>
                    <a:pt x="56918" y="37415"/>
                    <a:pt x="80940" y="37415"/>
                  </a:cubicBezTo>
                  <a:cubicBezTo>
                    <a:pt x="104963" y="37415"/>
                    <a:pt x="124549" y="57001"/>
                    <a:pt x="124549" y="81024"/>
                  </a:cubicBezTo>
                  <a:cubicBezTo>
                    <a:pt x="124549" y="105046"/>
                    <a:pt x="104963" y="124632"/>
                    <a:pt x="80940" y="124632"/>
                  </a:cubicBezTo>
                  <a:cubicBezTo>
                    <a:pt x="56918" y="124716"/>
                    <a:pt x="37331" y="105046"/>
                    <a:pt x="37331" y="81024"/>
                  </a:cubicBezTo>
                  <a:close/>
                </a:path>
              </a:pathLst>
            </a:custGeom>
            <a:grpFill/>
            <a:ln w="8365" cap="flat">
              <a:noFill/>
              <a:prstDash val="solid"/>
              <a:miter/>
            </a:ln>
          </p:spPr>
          <p:txBody>
            <a:bodyPr rtlCol="0" anchor="ctr"/>
            <a:lstStyle/>
            <a:p>
              <a:endParaRPr lang="en-US" sz="1200"/>
            </a:p>
          </p:txBody>
        </p:sp>
        <p:sp>
          <p:nvSpPr>
            <p:cNvPr id="20" name="Freeform: Shape 19">
              <a:extLst>
                <a:ext uri="{FF2B5EF4-FFF2-40B4-BE49-F238E27FC236}">
                  <a16:creationId xmlns:a16="http://schemas.microsoft.com/office/drawing/2014/main" id="{4542FD1E-B4A6-4E09-8C82-C2D37B67D1BD}"/>
                </a:ext>
              </a:extLst>
            </p:cNvPr>
            <p:cNvSpPr/>
            <p:nvPr/>
          </p:nvSpPr>
          <p:spPr>
            <a:xfrm>
              <a:off x="3949190" y="4303055"/>
              <a:ext cx="286680" cy="211924"/>
            </a:xfrm>
            <a:custGeom>
              <a:avLst/>
              <a:gdLst>
                <a:gd name="connsiteX0" fmla="*/ 235120 w 286680"/>
                <a:gd name="connsiteY0" fmla="*/ 4259 h 211924"/>
                <a:gd name="connsiteX1" fmla="*/ 232525 w 286680"/>
                <a:gd name="connsiteY1" fmla="*/ 30625 h 211924"/>
                <a:gd name="connsiteX2" fmla="*/ 249349 w 286680"/>
                <a:gd name="connsiteY2" fmla="*/ 77666 h 211924"/>
                <a:gd name="connsiteX3" fmla="*/ 249349 w 286680"/>
                <a:gd name="connsiteY3" fmla="*/ 174593 h 211924"/>
                <a:gd name="connsiteX4" fmla="*/ 37415 w 286680"/>
                <a:gd name="connsiteY4" fmla="*/ 174593 h 211924"/>
                <a:gd name="connsiteX5" fmla="*/ 37415 w 286680"/>
                <a:gd name="connsiteY5" fmla="*/ 77666 h 211924"/>
                <a:gd name="connsiteX6" fmla="*/ 54239 w 286680"/>
                <a:gd name="connsiteY6" fmla="*/ 30625 h 211924"/>
                <a:gd name="connsiteX7" fmla="*/ 51644 w 286680"/>
                <a:gd name="connsiteY7" fmla="*/ 4259 h 211924"/>
                <a:gd name="connsiteX8" fmla="*/ 25278 w 286680"/>
                <a:gd name="connsiteY8" fmla="*/ 6854 h 211924"/>
                <a:gd name="connsiteX9" fmla="*/ 0 w 286680"/>
                <a:gd name="connsiteY9" fmla="*/ 77582 h 211924"/>
                <a:gd name="connsiteX10" fmla="*/ 0 w 286680"/>
                <a:gd name="connsiteY10" fmla="*/ 193259 h 211924"/>
                <a:gd name="connsiteX11" fmla="*/ 18666 w 286680"/>
                <a:gd name="connsiteY11" fmla="*/ 211924 h 211924"/>
                <a:gd name="connsiteX12" fmla="*/ 268014 w 286680"/>
                <a:gd name="connsiteY12" fmla="*/ 211924 h 211924"/>
                <a:gd name="connsiteX13" fmla="*/ 286680 w 286680"/>
                <a:gd name="connsiteY13" fmla="*/ 193259 h 211924"/>
                <a:gd name="connsiteX14" fmla="*/ 286680 w 286680"/>
                <a:gd name="connsiteY14" fmla="*/ 77582 h 211924"/>
                <a:gd name="connsiteX15" fmla="*/ 261402 w 286680"/>
                <a:gd name="connsiteY15" fmla="*/ 6854 h 211924"/>
                <a:gd name="connsiteX16" fmla="*/ 235120 w 286680"/>
                <a:gd name="connsiteY16" fmla="*/ 4259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35120" y="4259"/>
                  </a:moveTo>
                  <a:cubicBezTo>
                    <a:pt x="227168" y="10788"/>
                    <a:pt x="225996" y="22590"/>
                    <a:pt x="232525" y="30625"/>
                  </a:cubicBezTo>
                  <a:cubicBezTo>
                    <a:pt x="243490" y="44018"/>
                    <a:pt x="249349" y="60256"/>
                    <a:pt x="249349" y="77666"/>
                  </a:cubicBezTo>
                  <a:lnTo>
                    <a:pt x="249349" y="174593"/>
                  </a:lnTo>
                  <a:lnTo>
                    <a:pt x="37415" y="174593"/>
                  </a:lnTo>
                  <a:lnTo>
                    <a:pt x="37415" y="77666"/>
                  </a:lnTo>
                  <a:cubicBezTo>
                    <a:pt x="37415" y="60256"/>
                    <a:pt x="43190" y="44101"/>
                    <a:pt x="54239" y="30625"/>
                  </a:cubicBezTo>
                  <a:cubicBezTo>
                    <a:pt x="60768" y="22674"/>
                    <a:pt x="59596" y="10872"/>
                    <a:pt x="51644" y="4259"/>
                  </a:cubicBezTo>
                  <a:cubicBezTo>
                    <a:pt x="43609" y="-2269"/>
                    <a:pt x="31891" y="-1097"/>
                    <a:pt x="25278" y="6854"/>
                  </a:cubicBezTo>
                  <a:cubicBezTo>
                    <a:pt x="8956" y="26775"/>
                    <a:pt x="0" y="51886"/>
                    <a:pt x="0" y="77582"/>
                  </a:cubicBezTo>
                  <a:lnTo>
                    <a:pt x="0" y="193259"/>
                  </a:lnTo>
                  <a:cubicBezTo>
                    <a:pt x="0" y="203554"/>
                    <a:pt x="8370" y="211924"/>
                    <a:pt x="18666" y="211924"/>
                  </a:cubicBezTo>
                  <a:lnTo>
                    <a:pt x="268014" y="211924"/>
                  </a:lnTo>
                  <a:cubicBezTo>
                    <a:pt x="278310" y="211924"/>
                    <a:pt x="286680" y="203554"/>
                    <a:pt x="286680" y="193259"/>
                  </a:cubicBezTo>
                  <a:lnTo>
                    <a:pt x="286680" y="77582"/>
                  </a:lnTo>
                  <a:cubicBezTo>
                    <a:pt x="286680" y="51886"/>
                    <a:pt x="277724" y="26775"/>
                    <a:pt x="261402" y="6854"/>
                  </a:cubicBezTo>
                  <a:cubicBezTo>
                    <a:pt x="254873" y="-1097"/>
                    <a:pt x="243071" y="-2353"/>
                    <a:pt x="235120" y="4259"/>
                  </a:cubicBezTo>
                  <a:close/>
                </a:path>
              </a:pathLst>
            </a:custGeom>
            <a:grpFill/>
            <a:ln w="8365"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295AB4EF-92C6-4F04-9542-92A249AA5BEE}"/>
                </a:ext>
              </a:extLst>
            </p:cNvPr>
            <p:cNvSpPr/>
            <p:nvPr/>
          </p:nvSpPr>
          <p:spPr>
            <a:xfrm>
              <a:off x="4011464"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3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3" y="56917"/>
                    <a:pt x="124633" y="80940"/>
                  </a:cubicBezTo>
                  <a:cubicBezTo>
                    <a:pt x="124633"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D51FDC84-B742-4FCF-B318-6164D77CCF36}"/>
                </a:ext>
              </a:extLst>
            </p:cNvPr>
            <p:cNvSpPr/>
            <p:nvPr/>
          </p:nvSpPr>
          <p:spPr>
            <a:xfrm>
              <a:off x="4896699" y="4303055"/>
              <a:ext cx="286680" cy="211924"/>
            </a:xfrm>
            <a:custGeom>
              <a:avLst/>
              <a:gdLst>
                <a:gd name="connsiteX0" fmla="*/ 261402 w 286680"/>
                <a:gd name="connsiteY0" fmla="*/ 6854 h 211924"/>
                <a:gd name="connsiteX1" fmla="*/ 235036 w 286680"/>
                <a:gd name="connsiteY1" fmla="*/ 4259 h 211924"/>
                <a:gd name="connsiteX2" fmla="*/ 232441 w 286680"/>
                <a:gd name="connsiteY2" fmla="*/ 30625 h 211924"/>
                <a:gd name="connsiteX3" fmla="*/ 249265 w 286680"/>
                <a:gd name="connsiteY3" fmla="*/ 77666 h 211924"/>
                <a:gd name="connsiteX4" fmla="*/ 249265 w 286680"/>
                <a:gd name="connsiteY4" fmla="*/ 174593 h 211924"/>
                <a:gd name="connsiteX5" fmla="*/ 37331 w 286680"/>
                <a:gd name="connsiteY5" fmla="*/ 174593 h 211924"/>
                <a:gd name="connsiteX6" fmla="*/ 37331 w 286680"/>
                <a:gd name="connsiteY6" fmla="*/ 77666 h 211924"/>
                <a:gd name="connsiteX7" fmla="*/ 54155 w 286680"/>
                <a:gd name="connsiteY7" fmla="*/ 30625 h 211924"/>
                <a:gd name="connsiteX8" fmla="*/ 51561 w 286680"/>
                <a:gd name="connsiteY8" fmla="*/ 4259 h 211924"/>
                <a:gd name="connsiteX9" fmla="*/ 25278 w 286680"/>
                <a:gd name="connsiteY9" fmla="*/ 6854 h 211924"/>
                <a:gd name="connsiteX10" fmla="*/ 0 w 286680"/>
                <a:gd name="connsiteY10" fmla="*/ 77582 h 211924"/>
                <a:gd name="connsiteX11" fmla="*/ 0 w 286680"/>
                <a:gd name="connsiteY11" fmla="*/ 193259 h 211924"/>
                <a:gd name="connsiteX12" fmla="*/ 18665 w 286680"/>
                <a:gd name="connsiteY12" fmla="*/ 211924 h 211924"/>
                <a:gd name="connsiteX13" fmla="*/ 268014 w 286680"/>
                <a:gd name="connsiteY13" fmla="*/ 211924 h 211924"/>
                <a:gd name="connsiteX14" fmla="*/ 286680 w 286680"/>
                <a:gd name="connsiteY14" fmla="*/ 193259 h 211924"/>
                <a:gd name="connsiteX15" fmla="*/ 286680 w 286680"/>
                <a:gd name="connsiteY15" fmla="*/ 77582 h 211924"/>
                <a:gd name="connsiteX16" fmla="*/ 261402 w 286680"/>
                <a:gd name="connsiteY16" fmla="*/ 6854 h 21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680" h="211924">
                  <a:moveTo>
                    <a:pt x="261402" y="6854"/>
                  </a:moveTo>
                  <a:cubicBezTo>
                    <a:pt x="254873" y="-1097"/>
                    <a:pt x="243071" y="-2353"/>
                    <a:pt x="235036" y="4259"/>
                  </a:cubicBezTo>
                  <a:cubicBezTo>
                    <a:pt x="227084" y="10788"/>
                    <a:pt x="225912" y="22590"/>
                    <a:pt x="232441" y="30625"/>
                  </a:cubicBezTo>
                  <a:cubicBezTo>
                    <a:pt x="243406" y="44018"/>
                    <a:pt x="249265" y="60256"/>
                    <a:pt x="249265" y="77666"/>
                  </a:cubicBezTo>
                  <a:lnTo>
                    <a:pt x="249265" y="174593"/>
                  </a:lnTo>
                  <a:lnTo>
                    <a:pt x="37331" y="174593"/>
                  </a:lnTo>
                  <a:lnTo>
                    <a:pt x="37331" y="77666"/>
                  </a:lnTo>
                  <a:cubicBezTo>
                    <a:pt x="37331" y="60256"/>
                    <a:pt x="43107" y="44101"/>
                    <a:pt x="54155" y="30625"/>
                  </a:cubicBezTo>
                  <a:cubicBezTo>
                    <a:pt x="60684" y="22674"/>
                    <a:pt x="59512" y="10872"/>
                    <a:pt x="51561" y="4259"/>
                  </a:cubicBezTo>
                  <a:cubicBezTo>
                    <a:pt x="43609" y="-2269"/>
                    <a:pt x="31807" y="-1097"/>
                    <a:pt x="25278" y="6854"/>
                  </a:cubicBezTo>
                  <a:cubicBezTo>
                    <a:pt x="8956" y="26775"/>
                    <a:pt x="0" y="51886"/>
                    <a:pt x="0" y="77582"/>
                  </a:cubicBezTo>
                  <a:lnTo>
                    <a:pt x="0" y="193259"/>
                  </a:lnTo>
                  <a:cubicBezTo>
                    <a:pt x="0" y="203554"/>
                    <a:pt x="8370" y="211924"/>
                    <a:pt x="18665" y="211924"/>
                  </a:cubicBezTo>
                  <a:lnTo>
                    <a:pt x="268014" y="211924"/>
                  </a:lnTo>
                  <a:cubicBezTo>
                    <a:pt x="278310" y="211924"/>
                    <a:pt x="286680" y="203554"/>
                    <a:pt x="286680" y="193259"/>
                  </a:cubicBezTo>
                  <a:lnTo>
                    <a:pt x="286680" y="77582"/>
                  </a:lnTo>
                  <a:cubicBezTo>
                    <a:pt x="286680" y="51886"/>
                    <a:pt x="277724" y="26692"/>
                    <a:pt x="261402" y="6854"/>
                  </a:cubicBezTo>
                  <a:close/>
                </a:path>
              </a:pathLst>
            </a:custGeom>
            <a:grpFill/>
            <a:ln w="8365"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2FBFF530-30B1-4A4C-B4BD-6691849F45C9}"/>
                </a:ext>
              </a:extLst>
            </p:cNvPr>
            <p:cNvSpPr/>
            <p:nvPr/>
          </p:nvSpPr>
          <p:spPr>
            <a:xfrm>
              <a:off x="4958973" y="4153470"/>
              <a:ext cx="162047" cy="162047"/>
            </a:xfrm>
            <a:custGeom>
              <a:avLst/>
              <a:gdLst>
                <a:gd name="connsiteX0" fmla="*/ 81024 w 162047"/>
                <a:gd name="connsiteY0" fmla="*/ 162048 h 162047"/>
                <a:gd name="connsiteX1" fmla="*/ 162047 w 162047"/>
                <a:gd name="connsiteY1" fmla="*/ 81024 h 162047"/>
                <a:gd name="connsiteX2" fmla="*/ 81024 w 162047"/>
                <a:gd name="connsiteY2" fmla="*/ 0 h 162047"/>
                <a:gd name="connsiteX3" fmla="*/ 0 w 162047"/>
                <a:gd name="connsiteY3" fmla="*/ 81024 h 162047"/>
                <a:gd name="connsiteX4" fmla="*/ 81024 w 162047"/>
                <a:gd name="connsiteY4" fmla="*/ 162048 h 162047"/>
                <a:gd name="connsiteX5" fmla="*/ 81024 w 162047"/>
                <a:gd name="connsiteY5" fmla="*/ 37331 h 162047"/>
                <a:gd name="connsiteX6" fmla="*/ 124632 w 162047"/>
                <a:gd name="connsiteY6" fmla="*/ 80940 h 162047"/>
                <a:gd name="connsiteX7" fmla="*/ 81024 w 162047"/>
                <a:gd name="connsiteY7" fmla="*/ 124549 h 162047"/>
                <a:gd name="connsiteX8" fmla="*/ 37415 w 162047"/>
                <a:gd name="connsiteY8" fmla="*/ 80940 h 162047"/>
                <a:gd name="connsiteX9" fmla="*/ 81024 w 162047"/>
                <a:gd name="connsiteY9" fmla="*/ 37331 h 16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047" h="162047">
                  <a:moveTo>
                    <a:pt x="81024" y="162048"/>
                  </a:moveTo>
                  <a:cubicBezTo>
                    <a:pt x="125721" y="162048"/>
                    <a:pt x="162047" y="125721"/>
                    <a:pt x="162047" y="81024"/>
                  </a:cubicBezTo>
                  <a:cubicBezTo>
                    <a:pt x="162047" y="36327"/>
                    <a:pt x="125721" y="0"/>
                    <a:pt x="81024" y="0"/>
                  </a:cubicBezTo>
                  <a:cubicBezTo>
                    <a:pt x="36327" y="0"/>
                    <a:pt x="0" y="36327"/>
                    <a:pt x="0" y="81024"/>
                  </a:cubicBezTo>
                  <a:cubicBezTo>
                    <a:pt x="0" y="125721"/>
                    <a:pt x="36327" y="162048"/>
                    <a:pt x="81024" y="162048"/>
                  </a:cubicBezTo>
                  <a:close/>
                  <a:moveTo>
                    <a:pt x="81024" y="37331"/>
                  </a:moveTo>
                  <a:cubicBezTo>
                    <a:pt x="105046" y="37331"/>
                    <a:pt x="124632" y="56917"/>
                    <a:pt x="124632" y="80940"/>
                  </a:cubicBezTo>
                  <a:cubicBezTo>
                    <a:pt x="124632" y="104963"/>
                    <a:pt x="105046" y="124549"/>
                    <a:pt x="81024" y="124549"/>
                  </a:cubicBezTo>
                  <a:cubicBezTo>
                    <a:pt x="57001" y="124549"/>
                    <a:pt x="37415" y="104963"/>
                    <a:pt x="37415" y="80940"/>
                  </a:cubicBezTo>
                  <a:cubicBezTo>
                    <a:pt x="37415" y="56917"/>
                    <a:pt x="57001" y="37331"/>
                    <a:pt x="81024" y="37331"/>
                  </a:cubicBezTo>
                  <a:close/>
                </a:path>
              </a:pathLst>
            </a:custGeom>
            <a:grpFill/>
            <a:ln w="8365" cap="flat">
              <a:noFill/>
              <a:prstDash val="solid"/>
              <a:miter/>
            </a:ln>
          </p:spPr>
          <p:txBody>
            <a:bodyPr rtlCol="0" anchor="ctr"/>
            <a:lstStyle/>
            <a:p>
              <a:endParaRPr lang="en-US" sz="1200"/>
            </a:p>
          </p:txBody>
        </p:sp>
        <p:sp>
          <p:nvSpPr>
            <p:cNvPr id="24" name="Freeform: Shape 23">
              <a:extLst>
                <a:ext uri="{FF2B5EF4-FFF2-40B4-BE49-F238E27FC236}">
                  <a16:creationId xmlns:a16="http://schemas.microsoft.com/office/drawing/2014/main" id="{15815109-E22C-4E17-9422-BE27E66857C7}"/>
                </a:ext>
              </a:extLst>
            </p:cNvPr>
            <p:cNvSpPr/>
            <p:nvPr/>
          </p:nvSpPr>
          <p:spPr>
            <a:xfrm>
              <a:off x="4461280" y="3542444"/>
              <a:ext cx="209925" cy="436506"/>
            </a:xfrm>
            <a:custGeom>
              <a:avLst/>
              <a:gdLst>
                <a:gd name="connsiteX0" fmla="*/ 104795 w 209925"/>
                <a:gd name="connsiteY0" fmla="*/ 199630 h 436506"/>
                <a:gd name="connsiteX1" fmla="*/ 37415 w 209925"/>
                <a:gd name="connsiteY1" fmla="*/ 140034 h 436506"/>
                <a:gd name="connsiteX2" fmla="*/ 104795 w 209925"/>
                <a:gd name="connsiteY2" fmla="*/ 80521 h 436506"/>
                <a:gd name="connsiteX3" fmla="*/ 167990 w 209925"/>
                <a:gd name="connsiteY3" fmla="*/ 119359 h 436506"/>
                <a:gd name="connsiteX4" fmla="*/ 192515 w 209925"/>
                <a:gd name="connsiteY4" fmla="*/ 129320 h 436506"/>
                <a:gd name="connsiteX5" fmla="*/ 202476 w 209925"/>
                <a:gd name="connsiteY5" fmla="*/ 104795 h 436506"/>
                <a:gd name="connsiteX6" fmla="*/ 123461 w 209925"/>
                <a:gd name="connsiteY6" fmla="*/ 44697 h 436506"/>
                <a:gd name="connsiteX7" fmla="*/ 123461 w 209925"/>
                <a:gd name="connsiteY7" fmla="*/ 18666 h 436506"/>
                <a:gd name="connsiteX8" fmla="*/ 104795 w 209925"/>
                <a:gd name="connsiteY8" fmla="*/ 0 h 436506"/>
                <a:gd name="connsiteX9" fmla="*/ 86130 w 209925"/>
                <a:gd name="connsiteY9" fmla="*/ 18666 h 436506"/>
                <a:gd name="connsiteX10" fmla="*/ 86130 w 209925"/>
                <a:gd name="connsiteY10" fmla="*/ 44781 h 436506"/>
                <a:gd name="connsiteX11" fmla="*/ 0 w 209925"/>
                <a:gd name="connsiteY11" fmla="*/ 139950 h 436506"/>
                <a:gd name="connsiteX12" fmla="*/ 104795 w 209925"/>
                <a:gd name="connsiteY12" fmla="*/ 236877 h 436506"/>
                <a:gd name="connsiteX13" fmla="*/ 172510 w 209925"/>
                <a:gd name="connsiteY13" fmla="*/ 296390 h 436506"/>
                <a:gd name="connsiteX14" fmla="*/ 105130 w 209925"/>
                <a:gd name="connsiteY14" fmla="*/ 355902 h 436506"/>
                <a:gd name="connsiteX15" fmla="*/ 41935 w 209925"/>
                <a:gd name="connsiteY15" fmla="*/ 317064 h 436506"/>
                <a:gd name="connsiteX16" fmla="*/ 17494 w 209925"/>
                <a:gd name="connsiteY16" fmla="*/ 307103 h 436506"/>
                <a:gd name="connsiteX17" fmla="*/ 7533 w 209925"/>
                <a:gd name="connsiteY17" fmla="*/ 331628 h 436506"/>
                <a:gd name="connsiteX18" fmla="*/ 86213 w 209925"/>
                <a:gd name="connsiteY18" fmla="*/ 391643 h 436506"/>
                <a:gd name="connsiteX19" fmla="*/ 86213 w 209925"/>
                <a:gd name="connsiteY19" fmla="*/ 417758 h 436506"/>
                <a:gd name="connsiteX20" fmla="*/ 104879 w 209925"/>
                <a:gd name="connsiteY20" fmla="*/ 436507 h 436506"/>
                <a:gd name="connsiteX21" fmla="*/ 123544 w 209925"/>
                <a:gd name="connsiteY21" fmla="*/ 417758 h 436506"/>
                <a:gd name="connsiteX22" fmla="*/ 123544 w 209925"/>
                <a:gd name="connsiteY22" fmla="*/ 391726 h 436506"/>
                <a:gd name="connsiteX23" fmla="*/ 209925 w 209925"/>
                <a:gd name="connsiteY23" fmla="*/ 296557 h 436506"/>
                <a:gd name="connsiteX24" fmla="*/ 104795 w 209925"/>
                <a:gd name="connsiteY24" fmla="*/ 199630 h 43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925" h="436506">
                  <a:moveTo>
                    <a:pt x="104795" y="199630"/>
                  </a:moveTo>
                  <a:cubicBezTo>
                    <a:pt x="49133" y="199630"/>
                    <a:pt x="37415" y="167237"/>
                    <a:pt x="37415" y="140034"/>
                  </a:cubicBezTo>
                  <a:cubicBezTo>
                    <a:pt x="37415" y="107222"/>
                    <a:pt x="67631" y="80521"/>
                    <a:pt x="104795" y="80521"/>
                  </a:cubicBezTo>
                  <a:cubicBezTo>
                    <a:pt x="132835" y="80521"/>
                    <a:pt x="158197" y="96090"/>
                    <a:pt x="167990" y="119359"/>
                  </a:cubicBezTo>
                  <a:cubicBezTo>
                    <a:pt x="172008" y="128818"/>
                    <a:pt x="182973" y="133338"/>
                    <a:pt x="192515" y="129320"/>
                  </a:cubicBezTo>
                  <a:cubicBezTo>
                    <a:pt x="202057" y="125302"/>
                    <a:pt x="206493" y="114337"/>
                    <a:pt x="202476" y="104795"/>
                  </a:cubicBezTo>
                  <a:cubicBezTo>
                    <a:pt x="189000" y="72821"/>
                    <a:pt x="159034" y="50640"/>
                    <a:pt x="123461" y="44697"/>
                  </a:cubicBezTo>
                  <a:lnTo>
                    <a:pt x="123461" y="18666"/>
                  </a:lnTo>
                  <a:cubicBezTo>
                    <a:pt x="123461" y="8370"/>
                    <a:pt x="115091" y="0"/>
                    <a:pt x="104795" y="0"/>
                  </a:cubicBezTo>
                  <a:cubicBezTo>
                    <a:pt x="94500" y="0"/>
                    <a:pt x="86130" y="8370"/>
                    <a:pt x="86130" y="18666"/>
                  </a:cubicBezTo>
                  <a:lnTo>
                    <a:pt x="86130" y="44781"/>
                  </a:lnTo>
                  <a:cubicBezTo>
                    <a:pt x="37247" y="52983"/>
                    <a:pt x="0" y="92407"/>
                    <a:pt x="0" y="139950"/>
                  </a:cubicBezTo>
                  <a:cubicBezTo>
                    <a:pt x="0" y="186823"/>
                    <a:pt x="27538" y="236877"/>
                    <a:pt x="104795" y="236877"/>
                  </a:cubicBezTo>
                  <a:cubicBezTo>
                    <a:pt x="160708" y="236877"/>
                    <a:pt x="172510" y="269270"/>
                    <a:pt x="172510" y="296390"/>
                  </a:cubicBezTo>
                  <a:cubicBezTo>
                    <a:pt x="172510" y="329201"/>
                    <a:pt x="142294" y="355902"/>
                    <a:pt x="105130" y="355902"/>
                  </a:cubicBezTo>
                  <a:cubicBezTo>
                    <a:pt x="77090" y="355902"/>
                    <a:pt x="51728" y="340333"/>
                    <a:pt x="41935" y="317064"/>
                  </a:cubicBezTo>
                  <a:cubicBezTo>
                    <a:pt x="37917" y="307606"/>
                    <a:pt x="26952" y="303086"/>
                    <a:pt x="17494" y="307103"/>
                  </a:cubicBezTo>
                  <a:cubicBezTo>
                    <a:pt x="7952" y="311121"/>
                    <a:pt x="3515" y="322086"/>
                    <a:pt x="7533" y="331628"/>
                  </a:cubicBezTo>
                  <a:cubicBezTo>
                    <a:pt x="20926" y="363519"/>
                    <a:pt x="50807" y="385700"/>
                    <a:pt x="86213" y="391643"/>
                  </a:cubicBezTo>
                  <a:lnTo>
                    <a:pt x="86213" y="417758"/>
                  </a:lnTo>
                  <a:cubicBezTo>
                    <a:pt x="86213" y="428137"/>
                    <a:pt x="94584" y="436507"/>
                    <a:pt x="104879" y="436507"/>
                  </a:cubicBezTo>
                  <a:cubicBezTo>
                    <a:pt x="115174" y="436507"/>
                    <a:pt x="123544" y="428137"/>
                    <a:pt x="123544" y="417758"/>
                  </a:cubicBezTo>
                  <a:lnTo>
                    <a:pt x="123544" y="391726"/>
                  </a:lnTo>
                  <a:cubicBezTo>
                    <a:pt x="172510" y="383607"/>
                    <a:pt x="209925" y="344183"/>
                    <a:pt x="209925" y="296557"/>
                  </a:cubicBezTo>
                  <a:cubicBezTo>
                    <a:pt x="209925" y="249684"/>
                    <a:pt x="182303" y="199630"/>
                    <a:pt x="104795" y="199630"/>
                  </a:cubicBezTo>
                  <a:close/>
                </a:path>
              </a:pathLst>
            </a:custGeom>
            <a:grpFill/>
            <a:ln w="8365" cap="flat">
              <a:noFill/>
              <a:prstDash val="solid"/>
              <a:miter/>
            </a:ln>
          </p:spPr>
          <p:txBody>
            <a:bodyPr rtlCol="0" anchor="ctr"/>
            <a:lstStyle/>
            <a:p>
              <a:endParaRPr lang="en-US" sz="1200"/>
            </a:p>
          </p:txBody>
        </p:sp>
        <p:sp>
          <p:nvSpPr>
            <p:cNvPr id="25" name="Freeform: Shape 24">
              <a:extLst>
                <a:ext uri="{FF2B5EF4-FFF2-40B4-BE49-F238E27FC236}">
                  <a16:creationId xmlns:a16="http://schemas.microsoft.com/office/drawing/2014/main" id="{DA89367B-45D1-422C-B89A-05EC35083F0F}"/>
                </a:ext>
              </a:extLst>
            </p:cNvPr>
            <p:cNvSpPr/>
            <p:nvPr/>
          </p:nvSpPr>
          <p:spPr>
            <a:xfrm>
              <a:off x="4235953" y="3442755"/>
              <a:ext cx="660745" cy="810404"/>
            </a:xfrm>
            <a:custGeom>
              <a:avLst/>
              <a:gdLst>
                <a:gd name="connsiteX0" fmla="*/ 641996 w 660745"/>
                <a:gd name="connsiteY0" fmla="*/ 772990 h 810404"/>
                <a:gd name="connsiteX1" fmla="*/ 523725 w 660745"/>
                <a:gd name="connsiteY1" fmla="*/ 772990 h 810404"/>
                <a:gd name="connsiteX2" fmla="*/ 523725 w 660745"/>
                <a:gd name="connsiteY2" fmla="*/ 569677 h 810404"/>
                <a:gd name="connsiteX3" fmla="*/ 648273 w 660745"/>
                <a:gd name="connsiteY3" fmla="*/ 317901 h 810404"/>
                <a:gd name="connsiteX4" fmla="*/ 330373 w 660745"/>
                <a:gd name="connsiteY4" fmla="*/ 0 h 810404"/>
                <a:gd name="connsiteX5" fmla="*/ 12472 w 660745"/>
                <a:gd name="connsiteY5" fmla="*/ 317901 h 810404"/>
                <a:gd name="connsiteX6" fmla="*/ 137020 w 660745"/>
                <a:gd name="connsiteY6" fmla="*/ 569677 h 810404"/>
                <a:gd name="connsiteX7" fmla="*/ 137020 w 660745"/>
                <a:gd name="connsiteY7" fmla="*/ 772990 h 810404"/>
                <a:gd name="connsiteX8" fmla="*/ 18749 w 660745"/>
                <a:gd name="connsiteY8" fmla="*/ 772990 h 810404"/>
                <a:gd name="connsiteX9" fmla="*/ 0 w 660745"/>
                <a:gd name="connsiteY9" fmla="*/ 791739 h 810404"/>
                <a:gd name="connsiteX10" fmla="*/ 18749 w 660745"/>
                <a:gd name="connsiteY10" fmla="*/ 810405 h 810404"/>
                <a:gd name="connsiteX11" fmla="*/ 155770 w 660745"/>
                <a:gd name="connsiteY11" fmla="*/ 810405 h 810404"/>
                <a:gd name="connsiteX12" fmla="*/ 174435 w 660745"/>
                <a:gd name="connsiteY12" fmla="*/ 791739 h 810404"/>
                <a:gd name="connsiteX13" fmla="*/ 174435 w 660745"/>
                <a:gd name="connsiteY13" fmla="*/ 594704 h 810404"/>
                <a:gd name="connsiteX14" fmla="*/ 311623 w 660745"/>
                <a:gd name="connsiteY14" fmla="*/ 634965 h 810404"/>
                <a:gd name="connsiteX15" fmla="*/ 311623 w 660745"/>
                <a:gd name="connsiteY15" fmla="*/ 791739 h 810404"/>
                <a:gd name="connsiteX16" fmla="*/ 330289 w 660745"/>
                <a:gd name="connsiteY16" fmla="*/ 810405 h 810404"/>
                <a:gd name="connsiteX17" fmla="*/ 348954 w 660745"/>
                <a:gd name="connsiteY17" fmla="*/ 791739 h 810404"/>
                <a:gd name="connsiteX18" fmla="*/ 348954 w 660745"/>
                <a:gd name="connsiteY18" fmla="*/ 634965 h 810404"/>
                <a:gd name="connsiteX19" fmla="*/ 486393 w 660745"/>
                <a:gd name="connsiteY19" fmla="*/ 594704 h 810404"/>
                <a:gd name="connsiteX20" fmla="*/ 486393 w 660745"/>
                <a:gd name="connsiteY20" fmla="*/ 791739 h 810404"/>
                <a:gd name="connsiteX21" fmla="*/ 505059 w 660745"/>
                <a:gd name="connsiteY21" fmla="*/ 810405 h 810404"/>
                <a:gd name="connsiteX22" fmla="*/ 642079 w 660745"/>
                <a:gd name="connsiteY22" fmla="*/ 810405 h 810404"/>
                <a:gd name="connsiteX23" fmla="*/ 660745 w 660745"/>
                <a:gd name="connsiteY23" fmla="*/ 791739 h 810404"/>
                <a:gd name="connsiteX24" fmla="*/ 641996 w 660745"/>
                <a:gd name="connsiteY24" fmla="*/ 772990 h 810404"/>
                <a:gd name="connsiteX25" fmla="*/ 330289 w 660745"/>
                <a:gd name="connsiteY25" fmla="*/ 598555 h 810404"/>
                <a:gd name="connsiteX26" fmla="*/ 49803 w 660745"/>
                <a:gd name="connsiteY26" fmla="*/ 317985 h 810404"/>
                <a:gd name="connsiteX27" fmla="*/ 330289 w 660745"/>
                <a:gd name="connsiteY27" fmla="*/ 37499 h 810404"/>
                <a:gd name="connsiteX28" fmla="*/ 610775 w 660745"/>
                <a:gd name="connsiteY28" fmla="*/ 317985 h 810404"/>
                <a:gd name="connsiteX29" fmla="*/ 330289 w 660745"/>
                <a:gd name="connsiteY29" fmla="*/ 598555 h 81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60745" h="810404">
                  <a:moveTo>
                    <a:pt x="641996" y="772990"/>
                  </a:moveTo>
                  <a:lnTo>
                    <a:pt x="523725" y="772990"/>
                  </a:lnTo>
                  <a:lnTo>
                    <a:pt x="523725" y="569677"/>
                  </a:lnTo>
                  <a:cubicBezTo>
                    <a:pt x="599308" y="511504"/>
                    <a:pt x="648273" y="420436"/>
                    <a:pt x="648273" y="317901"/>
                  </a:cubicBezTo>
                  <a:cubicBezTo>
                    <a:pt x="648273" y="142629"/>
                    <a:pt x="505645" y="0"/>
                    <a:pt x="330373" y="0"/>
                  </a:cubicBezTo>
                  <a:cubicBezTo>
                    <a:pt x="155100" y="0"/>
                    <a:pt x="12472" y="142629"/>
                    <a:pt x="12472" y="317901"/>
                  </a:cubicBezTo>
                  <a:cubicBezTo>
                    <a:pt x="12472" y="420436"/>
                    <a:pt x="61437" y="511504"/>
                    <a:pt x="137020" y="569677"/>
                  </a:cubicBezTo>
                  <a:lnTo>
                    <a:pt x="137020" y="772990"/>
                  </a:lnTo>
                  <a:lnTo>
                    <a:pt x="18749" y="772990"/>
                  </a:lnTo>
                  <a:cubicBezTo>
                    <a:pt x="8454" y="772990"/>
                    <a:pt x="0" y="781360"/>
                    <a:pt x="0" y="791739"/>
                  </a:cubicBezTo>
                  <a:cubicBezTo>
                    <a:pt x="0" y="802035"/>
                    <a:pt x="8370" y="810405"/>
                    <a:pt x="18749" y="810405"/>
                  </a:cubicBezTo>
                  <a:lnTo>
                    <a:pt x="155770" y="810405"/>
                  </a:lnTo>
                  <a:cubicBezTo>
                    <a:pt x="166065" y="810405"/>
                    <a:pt x="174435" y="802035"/>
                    <a:pt x="174435" y="791739"/>
                  </a:cubicBezTo>
                  <a:lnTo>
                    <a:pt x="174435" y="594704"/>
                  </a:lnTo>
                  <a:cubicBezTo>
                    <a:pt x="215366" y="617890"/>
                    <a:pt x="261988" y="632035"/>
                    <a:pt x="311623" y="634965"/>
                  </a:cubicBezTo>
                  <a:lnTo>
                    <a:pt x="311623" y="791739"/>
                  </a:lnTo>
                  <a:cubicBezTo>
                    <a:pt x="311623" y="802035"/>
                    <a:pt x="319993" y="810405"/>
                    <a:pt x="330289" y="810405"/>
                  </a:cubicBezTo>
                  <a:cubicBezTo>
                    <a:pt x="340584" y="810405"/>
                    <a:pt x="348954" y="802035"/>
                    <a:pt x="348954" y="791739"/>
                  </a:cubicBezTo>
                  <a:lnTo>
                    <a:pt x="348954" y="634965"/>
                  </a:lnTo>
                  <a:cubicBezTo>
                    <a:pt x="398673" y="632119"/>
                    <a:pt x="445296" y="617890"/>
                    <a:pt x="486393" y="594704"/>
                  </a:cubicBezTo>
                  <a:lnTo>
                    <a:pt x="486393" y="791739"/>
                  </a:lnTo>
                  <a:cubicBezTo>
                    <a:pt x="486393" y="802035"/>
                    <a:pt x="494764" y="810405"/>
                    <a:pt x="505059" y="810405"/>
                  </a:cubicBezTo>
                  <a:lnTo>
                    <a:pt x="642079" y="810405"/>
                  </a:lnTo>
                  <a:cubicBezTo>
                    <a:pt x="652375" y="810405"/>
                    <a:pt x="660745" y="802035"/>
                    <a:pt x="660745" y="791739"/>
                  </a:cubicBezTo>
                  <a:cubicBezTo>
                    <a:pt x="660661" y="781360"/>
                    <a:pt x="652291" y="772990"/>
                    <a:pt x="641996" y="772990"/>
                  </a:cubicBezTo>
                  <a:close/>
                  <a:moveTo>
                    <a:pt x="330289" y="598555"/>
                  </a:moveTo>
                  <a:cubicBezTo>
                    <a:pt x="175607" y="598555"/>
                    <a:pt x="49803" y="472666"/>
                    <a:pt x="49803" y="317985"/>
                  </a:cubicBezTo>
                  <a:cubicBezTo>
                    <a:pt x="49803" y="163303"/>
                    <a:pt x="175607" y="37499"/>
                    <a:pt x="330289" y="37499"/>
                  </a:cubicBezTo>
                  <a:cubicBezTo>
                    <a:pt x="484971" y="37499"/>
                    <a:pt x="610775" y="163303"/>
                    <a:pt x="610775" y="317985"/>
                  </a:cubicBezTo>
                  <a:cubicBezTo>
                    <a:pt x="610859" y="472666"/>
                    <a:pt x="484971" y="598555"/>
                    <a:pt x="330289" y="598555"/>
                  </a:cubicBezTo>
                  <a:close/>
                </a:path>
              </a:pathLst>
            </a:custGeom>
            <a:grpFill/>
            <a:ln w="8365" cap="flat">
              <a:noFill/>
              <a:prstDash val="solid"/>
              <a:miter/>
            </a:ln>
          </p:spPr>
          <p:txBody>
            <a:bodyPr rtlCol="0" anchor="ctr"/>
            <a:lstStyle/>
            <a:p>
              <a:endParaRPr lang="en-US" sz="1200"/>
            </a:p>
          </p:txBody>
        </p:sp>
      </p:grpSp>
      <p:grpSp>
        <p:nvGrpSpPr>
          <p:cNvPr id="26" name="Graphic 4">
            <a:extLst>
              <a:ext uri="{FF2B5EF4-FFF2-40B4-BE49-F238E27FC236}">
                <a16:creationId xmlns:a16="http://schemas.microsoft.com/office/drawing/2014/main" id="{A1A13CED-7C0D-48E7-99CC-16BD8E538B87}"/>
              </a:ext>
            </a:extLst>
          </p:cNvPr>
          <p:cNvGrpSpPr/>
          <p:nvPr/>
        </p:nvGrpSpPr>
        <p:grpSpPr>
          <a:xfrm>
            <a:off x="10331126" y="5421979"/>
            <a:ext cx="1027754" cy="1027796"/>
            <a:chOff x="10884230" y="3442838"/>
            <a:chExt cx="1234377" cy="1234439"/>
          </a:xfrm>
          <a:solidFill>
            <a:schemeClr val="bg1"/>
          </a:solidFill>
        </p:grpSpPr>
        <p:sp>
          <p:nvSpPr>
            <p:cNvPr id="27" name="Freeform: Shape 26">
              <a:extLst>
                <a:ext uri="{FF2B5EF4-FFF2-40B4-BE49-F238E27FC236}">
                  <a16:creationId xmlns:a16="http://schemas.microsoft.com/office/drawing/2014/main" id="{9F39F875-7D5B-4693-A1BF-1670106F5D5E}"/>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28" name="Freeform: Shape 27">
              <a:extLst>
                <a:ext uri="{FF2B5EF4-FFF2-40B4-BE49-F238E27FC236}">
                  <a16:creationId xmlns:a16="http://schemas.microsoft.com/office/drawing/2014/main" id="{CCF8FEA0-AF59-4853-9F25-9589A3B8C0F4}"/>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29" name="Freeform: Shape 28">
              <a:extLst>
                <a:ext uri="{FF2B5EF4-FFF2-40B4-BE49-F238E27FC236}">
                  <a16:creationId xmlns:a16="http://schemas.microsoft.com/office/drawing/2014/main" id="{BF350AB3-8AD6-490A-8579-AE663E0422B9}"/>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30" name="Freeform: Shape 29">
              <a:extLst>
                <a:ext uri="{FF2B5EF4-FFF2-40B4-BE49-F238E27FC236}">
                  <a16:creationId xmlns:a16="http://schemas.microsoft.com/office/drawing/2014/main" id="{88E6CC59-F8F4-41F5-847C-41934DCCD2EB}"/>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31" name="Freeform: Shape 30">
              <a:extLst>
                <a:ext uri="{FF2B5EF4-FFF2-40B4-BE49-F238E27FC236}">
                  <a16:creationId xmlns:a16="http://schemas.microsoft.com/office/drawing/2014/main" id="{E34F0FCB-E122-40EB-AA48-17BF22F33203}"/>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32" name="Freeform: Shape 31">
              <a:extLst>
                <a:ext uri="{FF2B5EF4-FFF2-40B4-BE49-F238E27FC236}">
                  <a16:creationId xmlns:a16="http://schemas.microsoft.com/office/drawing/2014/main" id="{AA779980-5118-4882-85C8-6695F527457F}"/>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grpSp>
        <p:nvGrpSpPr>
          <p:cNvPr id="33" name="Graphic 4">
            <a:extLst>
              <a:ext uri="{FF2B5EF4-FFF2-40B4-BE49-F238E27FC236}">
                <a16:creationId xmlns:a16="http://schemas.microsoft.com/office/drawing/2014/main" id="{6787F317-078F-4F01-B0A8-453431871A7E}"/>
              </a:ext>
            </a:extLst>
          </p:cNvPr>
          <p:cNvGrpSpPr/>
          <p:nvPr/>
        </p:nvGrpSpPr>
        <p:grpSpPr>
          <a:xfrm>
            <a:off x="8627243" y="3727135"/>
            <a:ext cx="1027836" cy="1027678"/>
            <a:chOff x="13194714" y="5688212"/>
            <a:chExt cx="1234475" cy="1234293"/>
          </a:xfrm>
          <a:solidFill>
            <a:schemeClr val="bg1"/>
          </a:solidFill>
        </p:grpSpPr>
        <p:sp>
          <p:nvSpPr>
            <p:cNvPr id="34" name="Freeform: Shape 33">
              <a:extLst>
                <a:ext uri="{FF2B5EF4-FFF2-40B4-BE49-F238E27FC236}">
                  <a16:creationId xmlns:a16="http://schemas.microsoft.com/office/drawing/2014/main" id="{55470C26-159B-4A51-8D36-1D3A314CC6F2}"/>
                </a:ext>
              </a:extLst>
            </p:cNvPr>
            <p:cNvSpPr/>
            <p:nvPr/>
          </p:nvSpPr>
          <p:spPr>
            <a:xfrm>
              <a:off x="13194714" y="5688212"/>
              <a:ext cx="1234475" cy="1234293"/>
            </a:xfrm>
            <a:custGeom>
              <a:avLst/>
              <a:gdLst>
                <a:gd name="connsiteX0" fmla="*/ 1229136 w 1234475"/>
                <a:gd name="connsiteY0" fmla="*/ 546680 h 1234293"/>
                <a:gd name="connsiteX1" fmla="*/ 1027916 w 1234475"/>
                <a:gd name="connsiteY1" fmla="*/ 345460 h 1234293"/>
                <a:gd name="connsiteX2" fmla="*/ 1001466 w 1234475"/>
                <a:gd name="connsiteY2" fmla="*/ 345460 h 1234293"/>
                <a:gd name="connsiteX3" fmla="*/ 878089 w 1234475"/>
                <a:gd name="connsiteY3" fmla="*/ 468837 h 1234293"/>
                <a:gd name="connsiteX4" fmla="*/ 878089 w 1234475"/>
                <a:gd name="connsiteY4" fmla="*/ 222585 h 1234293"/>
                <a:gd name="connsiteX5" fmla="*/ 970413 w 1234475"/>
                <a:gd name="connsiteY5" fmla="*/ 222585 h 1234293"/>
                <a:gd name="connsiteX6" fmla="*/ 987739 w 1234475"/>
                <a:gd name="connsiteY6" fmla="*/ 211034 h 1234293"/>
                <a:gd name="connsiteX7" fmla="*/ 983637 w 1234475"/>
                <a:gd name="connsiteY7" fmla="*/ 190611 h 1234293"/>
                <a:gd name="connsiteX8" fmla="*/ 798488 w 1234475"/>
                <a:gd name="connsiteY8" fmla="*/ 5462 h 1234293"/>
                <a:gd name="connsiteX9" fmla="*/ 772039 w 1234475"/>
                <a:gd name="connsiteY9" fmla="*/ 5462 h 1234293"/>
                <a:gd name="connsiteX10" fmla="*/ 586890 w 1234475"/>
                <a:gd name="connsiteY10" fmla="*/ 190611 h 1234293"/>
                <a:gd name="connsiteX11" fmla="*/ 582871 w 1234475"/>
                <a:gd name="connsiteY11" fmla="*/ 211034 h 1234293"/>
                <a:gd name="connsiteX12" fmla="*/ 600114 w 1234475"/>
                <a:gd name="connsiteY12" fmla="*/ 222585 h 1234293"/>
                <a:gd name="connsiteX13" fmla="*/ 692438 w 1234475"/>
                <a:gd name="connsiteY13" fmla="*/ 222585 h 1234293"/>
                <a:gd name="connsiteX14" fmla="*/ 692438 w 1234475"/>
                <a:gd name="connsiteY14" fmla="*/ 443810 h 1234293"/>
                <a:gd name="connsiteX15" fmla="*/ 578853 w 1234475"/>
                <a:gd name="connsiteY15" fmla="*/ 330226 h 1234293"/>
                <a:gd name="connsiteX16" fmla="*/ 552403 w 1234475"/>
                <a:gd name="connsiteY16" fmla="*/ 330226 h 1234293"/>
                <a:gd name="connsiteX17" fmla="*/ 387009 w 1234475"/>
                <a:gd name="connsiteY17" fmla="*/ 495622 h 1234293"/>
                <a:gd name="connsiteX18" fmla="*/ 382906 w 1234475"/>
                <a:gd name="connsiteY18" fmla="*/ 515961 h 1234293"/>
                <a:gd name="connsiteX19" fmla="*/ 400149 w 1234475"/>
                <a:gd name="connsiteY19" fmla="*/ 527512 h 1234293"/>
                <a:gd name="connsiteX20" fmla="*/ 480671 w 1234475"/>
                <a:gd name="connsiteY20" fmla="*/ 527512 h 1234293"/>
                <a:gd name="connsiteX21" fmla="*/ 480671 w 1234475"/>
                <a:gd name="connsiteY21" fmla="*/ 654991 h 1234293"/>
                <a:gd name="connsiteX22" fmla="*/ 319293 w 1234475"/>
                <a:gd name="connsiteY22" fmla="*/ 752001 h 1234293"/>
                <a:gd name="connsiteX23" fmla="*/ 319293 w 1234475"/>
                <a:gd name="connsiteY23" fmla="*/ 313486 h 1234293"/>
                <a:gd name="connsiteX24" fmla="*/ 421326 w 1234475"/>
                <a:gd name="connsiteY24" fmla="*/ 313486 h 1234293"/>
                <a:gd name="connsiteX25" fmla="*/ 438569 w 1234475"/>
                <a:gd name="connsiteY25" fmla="*/ 301935 h 1234293"/>
                <a:gd name="connsiteX26" fmla="*/ 434467 w 1234475"/>
                <a:gd name="connsiteY26" fmla="*/ 281595 h 1234293"/>
                <a:gd name="connsiteX27" fmla="*/ 233164 w 1234475"/>
                <a:gd name="connsiteY27" fmla="*/ 80375 h 1234293"/>
                <a:gd name="connsiteX28" fmla="*/ 206714 w 1234475"/>
                <a:gd name="connsiteY28" fmla="*/ 80375 h 1234293"/>
                <a:gd name="connsiteX29" fmla="*/ 5493 w 1234475"/>
                <a:gd name="connsiteY29" fmla="*/ 281595 h 1234293"/>
                <a:gd name="connsiteX30" fmla="*/ 1392 w 1234475"/>
                <a:gd name="connsiteY30" fmla="*/ 301935 h 1234293"/>
                <a:gd name="connsiteX31" fmla="*/ 18635 w 1234475"/>
                <a:gd name="connsiteY31" fmla="*/ 313486 h 1234293"/>
                <a:gd name="connsiteX32" fmla="*/ 120668 w 1234475"/>
                <a:gd name="connsiteY32" fmla="*/ 313486 h 1234293"/>
                <a:gd name="connsiteX33" fmla="*/ 120668 w 1234475"/>
                <a:gd name="connsiteY33" fmla="*/ 1215544 h 1234293"/>
                <a:gd name="connsiteX34" fmla="*/ 139417 w 1234475"/>
                <a:gd name="connsiteY34" fmla="*/ 1234294 h 1234293"/>
                <a:gd name="connsiteX35" fmla="*/ 158082 w 1234475"/>
                <a:gd name="connsiteY35" fmla="*/ 1215544 h 1234293"/>
                <a:gd name="connsiteX36" fmla="*/ 158082 w 1234475"/>
                <a:gd name="connsiteY36" fmla="*/ 294736 h 1234293"/>
                <a:gd name="connsiteX37" fmla="*/ 139417 w 1234475"/>
                <a:gd name="connsiteY37" fmla="*/ 276071 h 1234293"/>
                <a:gd name="connsiteX38" fmla="*/ 63834 w 1234475"/>
                <a:gd name="connsiteY38" fmla="*/ 276071 h 1234293"/>
                <a:gd name="connsiteX39" fmla="*/ 219938 w 1234475"/>
                <a:gd name="connsiteY39" fmla="*/ 119966 h 1234293"/>
                <a:gd name="connsiteX40" fmla="*/ 376043 w 1234475"/>
                <a:gd name="connsiteY40" fmla="*/ 276071 h 1234293"/>
                <a:gd name="connsiteX41" fmla="*/ 300460 w 1234475"/>
                <a:gd name="connsiteY41" fmla="*/ 276071 h 1234293"/>
                <a:gd name="connsiteX42" fmla="*/ 281794 w 1234475"/>
                <a:gd name="connsiteY42" fmla="*/ 294736 h 1234293"/>
                <a:gd name="connsiteX43" fmla="*/ 281794 w 1234475"/>
                <a:gd name="connsiteY43" fmla="*/ 807998 h 1234293"/>
                <a:gd name="connsiteX44" fmla="*/ 249402 w 1234475"/>
                <a:gd name="connsiteY44" fmla="*/ 941253 h 1234293"/>
                <a:gd name="connsiteX45" fmla="*/ 542359 w 1234475"/>
                <a:gd name="connsiteY45" fmla="*/ 1234210 h 1234293"/>
                <a:gd name="connsiteX46" fmla="*/ 835317 w 1234475"/>
                <a:gd name="connsiteY46" fmla="*/ 941253 h 1234293"/>
                <a:gd name="connsiteX47" fmla="*/ 650335 w 1234475"/>
                <a:gd name="connsiteY47" fmla="*/ 669137 h 1234293"/>
                <a:gd name="connsiteX48" fmla="*/ 650335 w 1234475"/>
                <a:gd name="connsiteY48" fmla="*/ 527512 h 1234293"/>
                <a:gd name="connsiteX49" fmla="*/ 730857 w 1234475"/>
                <a:gd name="connsiteY49" fmla="*/ 527512 h 1234293"/>
                <a:gd name="connsiteX50" fmla="*/ 748183 w 1234475"/>
                <a:gd name="connsiteY50" fmla="*/ 515961 h 1234293"/>
                <a:gd name="connsiteX51" fmla="*/ 744082 w 1234475"/>
                <a:gd name="connsiteY51" fmla="*/ 495622 h 1234293"/>
                <a:gd name="connsiteX52" fmla="*/ 729685 w 1234475"/>
                <a:gd name="connsiteY52" fmla="*/ 481225 h 1234293"/>
                <a:gd name="connsiteX53" fmla="*/ 729685 w 1234475"/>
                <a:gd name="connsiteY53" fmla="*/ 203920 h 1234293"/>
                <a:gd name="connsiteX54" fmla="*/ 711020 w 1234475"/>
                <a:gd name="connsiteY54" fmla="*/ 185254 h 1234293"/>
                <a:gd name="connsiteX55" fmla="*/ 645062 w 1234475"/>
                <a:gd name="connsiteY55" fmla="*/ 185254 h 1234293"/>
                <a:gd name="connsiteX56" fmla="*/ 785012 w 1234475"/>
                <a:gd name="connsiteY56" fmla="*/ 45304 h 1234293"/>
                <a:gd name="connsiteX57" fmla="*/ 924962 w 1234475"/>
                <a:gd name="connsiteY57" fmla="*/ 185254 h 1234293"/>
                <a:gd name="connsiteX58" fmla="*/ 859088 w 1234475"/>
                <a:gd name="connsiteY58" fmla="*/ 185254 h 1234293"/>
                <a:gd name="connsiteX59" fmla="*/ 840423 w 1234475"/>
                <a:gd name="connsiteY59" fmla="*/ 203920 h 1234293"/>
                <a:gd name="connsiteX60" fmla="*/ 840423 w 1234475"/>
                <a:gd name="connsiteY60" fmla="*/ 506252 h 1234293"/>
                <a:gd name="connsiteX61" fmla="*/ 799911 w 1234475"/>
                <a:gd name="connsiteY61" fmla="*/ 546764 h 1234293"/>
                <a:gd name="connsiteX62" fmla="*/ 795810 w 1234475"/>
                <a:gd name="connsiteY62" fmla="*/ 567104 h 1234293"/>
                <a:gd name="connsiteX63" fmla="*/ 813136 w 1234475"/>
                <a:gd name="connsiteY63" fmla="*/ 578655 h 1234293"/>
                <a:gd name="connsiteX64" fmla="*/ 915169 w 1234475"/>
                <a:gd name="connsiteY64" fmla="*/ 578655 h 1234293"/>
                <a:gd name="connsiteX65" fmla="*/ 915169 w 1234475"/>
                <a:gd name="connsiteY65" fmla="*/ 1215544 h 1234293"/>
                <a:gd name="connsiteX66" fmla="*/ 933919 w 1234475"/>
                <a:gd name="connsiteY66" fmla="*/ 1234294 h 1234293"/>
                <a:gd name="connsiteX67" fmla="*/ 952584 w 1234475"/>
                <a:gd name="connsiteY67" fmla="*/ 1215544 h 1234293"/>
                <a:gd name="connsiteX68" fmla="*/ 952584 w 1234475"/>
                <a:gd name="connsiteY68" fmla="*/ 559905 h 1234293"/>
                <a:gd name="connsiteX69" fmla="*/ 933919 w 1234475"/>
                <a:gd name="connsiteY69" fmla="*/ 541239 h 1234293"/>
                <a:gd name="connsiteX70" fmla="*/ 858335 w 1234475"/>
                <a:gd name="connsiteY70" fmla="*/ 541239 h 1234293"/>
                <a:gd name="connsiteX71" fmla="*/ 1014440 w 1234475"/>
                <a:gd name="connsiteY71" fmla="*/ 385135 h 1234293"/>
                <a:gd name="connsiteX72" fmla="*/ 1170545 w 1234475"/>
                <a:gd name="connsiteY72" fmla="*/ 541239 h 1234293"/>
                <a:gd name="connsiteX73" fmla="*/ 1094962 w 1234475"/>
                <a:gd name="connsiteY73" fmla="*/ 541239 h 1234293"/>
                <a:gd name="connsiteX74" fmla="*/ 1076296 w 1234475"/>
                <a:gd name="connsiteY74" fmla="*/ 559905 h 1234293"/>
                <a:gd name="connsiteX75" fmla="*/ 1076296 w 1234475"/>
                <a:gd name="connsiteY75" fmla="*/ 1215544 h 1234293"/>
                <a:gd name="connsiteX76" fmla="*/ 1094962 w 1234475"/>
                <a:gd name="connsiteY76" fmla="*/ 1234294 h 1234293"/>
                <a:gd name="connsiteX77" fmla="*/ 1113627 w 1234475"/>
                <a:gd name="connsiteY77" fmla="*/ 1215544 h 1234293"/>
                <a:gd name="connsiteX78" fmla="*/ 1113627 w 1234475"/>
                <a:gd name="connsiteY78" fmla="*/ 578655 h 1234293"/>
                <a:gd name="connsiteX79" fmla="*/ 1215660 w 1234475"/>
                <a:gd name="connsiteY79" fmla="*/ 578655 h 1234293"/>
                <a:gd name="connsiteX80" fmla="*/ 1232903 w 1234475"/>
                <a:gd name="connsiteY80" fmla="*/ 567104 h 1234293"/>
                <a:gd name="connsiteX81" fmla="*/ 1229136 w 1234475"/>
                <a:gd name="connsiteY81" fmla="*/ 546680 h 1234293"/>
                <a:gd name="connsiteX82" fmla="*/ 798238 w 1234475"/>
                <a:gd name="connsiteY82" fmla="*/ 941253 h 1234293"/>
                <a:gd name="connsiteX83" fmla="*/ 542611 w 1234475"/>
                <a:gd name="connsiteY83" fmla="*/ 1196795 h 1234293"/>
                <a:gd name="connsiteX84" fmla="*/ 287068 w 1234475"/>
                <a:gd name="connsiteY84" fmla="*/ 941253 h 1234293"/>
                <a:gd name="connsiteX85" fmla="*/ 542611 w 1234475"/>
                <a:gd name="connsiteY85" fmla="*/ 685709 h 1234293"/>
                <a:gd name="connsiteX86" fmla="*/ 798238 w 1234475"/>
                <a:gd name="connsiteY86" fmla="*/ 941253 h 1234293"/>
                <a:gd name="connsiteX87" fmla="*/ 631920 w 1234475"/>
                <a:gd name="connsiteY87" fmla="*/ 490097 h 1234293"/>
                <a:gd name="connsiteX88" fmla="*/ 613255 w 1234475"/>
                <a:gd name="connsiteY88" fmla="*/ 508763 h 1234293"/>
                <a:gd name="connsiteX89" fmla="*/ 613255 w 1234475"/>
                <a:gd name="connsiteY89" fmla="*/ 657251 h 1234293"/>
                <a:gd name="connsiteX90" fmla="*/ 542695 w 1234475"/>
                <a:gd name="connsiteY90" fmla="*/ 648295 h 1234293"/>
                <a:gd name="connsiteX91" fmla="*/ 518337 w 1234475"/>
                <a:gd name="connsiteY91" fmla="*/ 649550 h 1234293"/>
                <a:gd name="connsiteX92" fmla="*/ 518337 w 1234475"/>
                <a:gd name="connsiteY92" fmla="*/ 508763 h 1234293"/>
                <a:gd name="connsiteX93" fmla="*/ 499672 w 1234475"/>
                <a:gd name="connsiteY93" fmla="*/ 490097 h 1234293"/>
                <a:gd name="connsiteX94" fmla="*/ 445600 w 1234475"/>
                <a:gd name="connsiteY94" fmla="*/ 490097 h 1234293"/>
                <a:gd name="connsiteX95" fmla="*/ 565880 w 1234475"/>
                <a:gd name="connsiteY95" fmla="*/ 369817 h 1234293"/>
                <a:gd name="connsiteX96" fmla="*/ 686160 w 1234475"/>
                <a:gd name="connsiteY96" fmla="*/ 490097 h 1234293"/>
                <a:gd name="connsiteX97" fmla="*/ 631920 w 1234475"/>
                <a:gd name="connsiteY97" fmla="*/ 490097 h 12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34475" h="1234293">
                  <a:moveTo>
                    <a:pt x="1229136" y="546680"/>
                  </a:moveTo>
                  <a:lnTo>
                    <a:pt x="1027916" y="345460"/>
                  </a:lnTo>
                  <a:cubicBezTo>
                    <a:pt x="1020634" y="338178"/>
                    <a:pt x="1008748" y="338178"/>
                    <a:pt x="1001466" y="345460"/>
                  </a:cubicBezTo>
                  <a:lnTo>
                    <a:pt x="878089" y="468837"/>
                  </a:lnTo>
                  <a:lnTo>
                    <a:pt x="878089" y="222585"/>
                  </a:lnTo>
                  <a:lnTo>
                    <a:pt x="970413" y="222585"/>
                  </a:lnTo>
                  <a:cubicBezTo>
                    <a:pt x="978030" y="222585"/>
                    <a:pt x="984809" y="218065"/>
                    <a:pt x="987739" y="211034"/>
                  </a:cubicBezTo>
                  <a:cubicBezTo>
                    <a:pt x="990585" y="204003"/>
                    <a:pt x="988994" y="195968"/>
                    <a:pt x="983637" y="190611"/>
                  </a:cubicBezTo>
                  <a:lnTo>
                    <a:pt x="798488" y="5462"/>
                  </a:lnTo>
                  <a:cubicBezTo>
                    <a:pt x="791206" y="-1821"/>
                    <a:pt x="779321" y="-1821"/>
                    <a:pt x="772039" y="5462"/>
                  </a:cubicBezTo>
                  <a:lnTo>
                    <a:pt x="586890" y="190611"/>
                  </a:lnTo>
                  <a:cubicBezTo>
                    <a:pt x="581533" y="195968"/>
                    <a:pt x="579942" y="204003"/>
                    <a:pt x="582871" y="211034"/>
                  </a:cubicBezTo>
                  <a:cubicBezTo>
                    <a:pt x="585718" y="217982"/>
                    <a:pt x="592581" y="222585"/>
                    <a:pt x="600114" y="222585"/>
                  </a:cubicBezTo>
                  <a:lnTo>
                    <a:pt x="692438" y="222585"/>
                  </a:lnTo>
                  <a:lnTo>
                    <a:pt x="692438" y="443810"/>
                  </a:lnTo>
                  <a:lnTo>
                    <a:pt x="578853" y="330226"/>
                  </a:lnTo>
                  <a:cubicBezTo>
                    <a:pt x="571571" y="322944"/>
                    <a:pt x="559686" y="322944"/>
                    <a:pt x="552403" y="330226"/>
                  </a:cubicBezTo>
                  <a:lnTo>
                    <a:pt x="387009" y="495622"/>
                  </a:lnTo>
                  <a:cubicBezTo>
                    <a:pt x="381652" y="500979"/>
                    <a:pt x="380061" y="509014"/>
                    <a:pt x="382906" y="515961"/>
                  </a:cubicBezTo>
                  <a:cubicBezTo>
                    <a:pt x="385837" y="522992"/>
                    <a:pt x="392616" y="527512"/>
                    <a:pt x="400149" y="527512"/>
                  </a:cubicBezTo>
                  <a:lnTo>
                    <a:pt x="480671" y="527512"/>
                  </a:lnTo>
                  <a:lnTo>
                    <a:pt x="480671" y="654991"/>
                  </a:lnTo>
                  <a:cubicBezTo>
                    <a:pt x="416555" y="668801"/>
                    <a:pt x="360307" y="703789"/>
                    <a:pt x="319293" y="752001"/>
                  </a:cubicBezTo>
                  <a:lnTo>
                    <a:pt x="319293" y="313486"/>
                  </a:lnTo>
                  <a:lnTo>
                    <a:pt x="421326" y="313486"/>
                  </a:lnTo>
                  <a:cubicBezTo>
                    <a:pt x="428860" y="313486"/>
                    <a:pt x="435723" y="308966"/>
                    <a:pt x="438569" y="301935"/>
                  </a:cubicBezTo>
                  <a:cubicBezTo>
                    <a:pt x="441415" y="294988"/>
                    <a:pt x="439824" y="286952"/>
                    <a:pt x="434467" y="281595"/>
                  </a:cubicBezTo>
                  <a:lnTo>
                    <a:pt x="233164" y="80375"/>
                  </a:lnTo>
                  <a:cubicBezTo>
                    <a:pt x="225882" y="73093"/>
                    <a:pt x="213996" y="73093"/>
                    <a:pt x="206714" y="80375"/>
                  </a:cubicBezTo>
                  <a:lnTo>
                    <a:pt x="5493" y="281595"/>
                  </a:lnTo>
                  <a:cubicBezTo>
                    <a:pt x="136" y="286952"/>
                    <a:pt x="-1453" y="294988"/>
                    <a:pt x="1392" y="301935"/>
                  </a:cubicBezTo>
                  <a:cubicBezTo>
                    <a:pt x="4321" y="308966"/>
                    <a:pt x="11102" y="313486"/>
                    <a:pt x="18635" y="313486"/>
                  </a:cubicBezTo>
                  <a:lnTo>
                    <a:pt x="120668" y="313486"/>
                  </a:lnTo>
                  <a:lnTo>
                    <a:pt x="120668" y="1215544"/>
                  </a:lnTo>
                  <a:cubicBezTo>
                    <a:pt x="120668" y="1225923"/>
                    <a:pt x="129038" y="1234294"/>
                    <a:pt x="139417" y="1234294"/>
                  </a:cubicBezTo>
                  <a:cubicBezTo>
                    <a:pt x="149712" y="1234294"/>
                    <a:pt x="158082" y="1225923"/>
                    <a:pt x="158082" y="1215544"/>
                  </a:cubicBezTo>
                  <a:lnTo>
                    <a:pt x="158082" y="294736"/>
                  </a:lnTo>
                  <a:cubicBezTo>
                    <a:pt x="158082" y="284441"/>
                    <a:pt x="149712" y="276071"/>
                    <a:pt x="139417" y="276071"/>
                  </a:cubicBezTo>
                  <a:lnTo>
                    <a:pt x="63834" y="276071"/>
                  </a:lnTo>
                  <a:lnTo>
                    <a:pt x="219938" y="119966"/>
                  </a:lnTo>
                  <a:lnTo>
                    <a:pt x="376043" y="276071"/>
                  </a:lnTo>
                  <a:lnTo>
                    <a:pt x="300460" y="276071"/>
                  </a:lnTo>
                  <a:cubicBezTo>
                    <a:pt x="290165" y="276071"/>
                    <a:pt x="281794" y="284441"/>
                    <a:pt x="281794" y="294736"/>
                  </a:cubicBezTo>
                  <a:lnTo>
                    <a:pt x="281794" y="807998"/>
                  </a:lnTo>
                  <a:cubicBezTo>
                    <a:pt x="261204" y="848008"/>
                    <a:pt x="249402" y="893207"/>
                    <a:pt x="249402" y="941253"/>
                  </a:cubicBezTo>
                  <a:cubicBezTo>
                    <a:pt x="249402" y="1102798"/>
                    <a:pt x="380814" y="1234210"/>
                    <a:pt x="542359" y="1234210"/>
                  </a:cubicBezTo>
                  <a:cubicBezTo>
                    <a:pt x="703905" y="1234210"/>
                    <a:pt x="835317" y="1102798"/>
                    <a:pt x="835317" y="941253"/>
                  </a:cubicBezTo>
                  <a:cubicBezTo>
                    <a:pt x="835317" y="817875"/>
                    <a:pt x="758562" y="712243"/>
                    <a:pt x="650335" y="669137"/>
                  </a:cubicBezTo>
                  <a:lnTo>
                    <a:pt x="650335" y="527512"/>
                  </a:lnTo>
                  <a:lnTo>
                    <a:pt x="730857" y="527512"/>
                  </a:lnTo>
                  <a:cubicBezTo>
                    <a:pt x="738474" y="527512"/>
                    <a:pt x="745253" y="522992"/>
                    <a:pt x="748183" y="515961"/>
                  </a:cubicBezTo>
                  <a:cubicBezTo>
                    <a:pt x="751029" y="509014"/>
                    <a:pt x="749439" y="500979"/>
                    <a:pt x="744082" y="495622"/>
                  </a:cubicBezTo>
                  <a:lnTo>
                    <a:pt x="729685" y="481225"/>
                  </a:lnTo>
                  <a:lnTo>
                    <a:pt x="729685" y="203920"/>
                  </a:lnTo>
                  <a:cubicBezTo>
                    <a:pt x="729685" y="193541"/>
                    <a:pt x="721315" y="185254"/>
                    <a:pt x="711020" y="185254"/>
                  </a:cubicBezTo>
                  <a:lnTo>
                    <a:pt x="645062" y="185254"/>
                  </a:lnTo>
                  <a:lnTo>
                    <a:pt x="785012" y="45304"/>
                  </a:lnTo>
                  <a:lnTo>
                    <a:pt x="924962" y="185254"/>
                  </a:lnTo>
                  <a:lnTo>
                    <a:pt x="859088" y="185254"/>
                  </a:lnTo>
                  <a:cubicBezTo>
                    <a:pt x="848709" y="185254"/>
                    <a:pt x="840423" y="193624"/>
                    <a:pt x="840423" y="203920"/>
                  </a:cubicBezTo>
                  <a:lnTo>
                    <a:pt x="840423" y="506252"/>
                  </a:lnTo>
                  <a:lnTo>
                    <a:pt x="799911" y="546764"/>
                  </a:lnTo>
                  <a:cubicBezTo>
                    <a:pt x="794554" y="552121"/>
                    <a:pt x="792964" y="560156"/>
                    <a:pt x="795810" y="567104"/>
                  </a:cubicBezTo>
                  <a:cubicBezTo>
                    <a:pt x="798739" y="574134"/>
                    <a:pt x="805520" y="578655"/>
                    <a:pt x="813136" y="578655"/>
                  </a:cubicBezTo>
                  <a:lnTo>
                    <a:pt x="915169" y="578655"/>
                  </a:lnTo>
                  <a:lnTo>
                    <a:pt x="915169" y="1215544"/>
                  </a:lnTo>
                  <a:cubicBezTo>
                    <a:pt x="915169" y="1225923"/>
                    <a:pt x="923540" y="1234294"/>
                    <a:pt x="933919" y="1234294"/>
                  </a:cubicBezTo>
                  <a:cubicBezTo>
                    <a:pt x="944214" y="1234294"/>
                    <a:pt x="952584" y="1225923"/>
                    <a:pt x="952584" y="1215544"/>
                  </a:cubicBezTo>
                  <a:lnTo>
                    <a:pt x="952584" y="559905"/>
                  </a:lnTo>
                  <a:cubicBezTo>
                    <a:pt x="952584" y="549610"/>
                    <a:pt x="944214" y="541239"/>
                    <a:pt x="933919" y="541239"/>
                  </a:cubicBezTo>
                  <a:lnTo>
                    <a:pt x="858335" y="541239"/>
                  </a:lnTo>
                  <a:lnTo>
                    <a:pt x="1014440" y="385135"/>
                  </a:lnTo>
                  <a:lnTo>
                    <a:pt x="1170545" y="541239"/>
                  </a:lnTo>
                  <a:lnTo>
                    <a:pt x="1094962" y="541239"/>
                  </a:lnTo>
                  <a:cubicBezTo>
                    <a:pt x="1084666" y="541239"/>
                    <a:pt x="1076296" y="549610"/>
                    <a:pt x="1076296" y="559905"/>
                  </a:cubicBezTo>
                  <a:lnTo>
                    <a:pt x="1076296" y="1215544"/>
                  </a:lnTo>
                  <a:cubicBezTo>
                    <a:pt x="1076296" y="1225923"/>
                    <a:pt x="1084666" y="1234294"/>
                    <a:pt x="1094962" y="1234294"/>
                  </a:cubicBezTo>
                  <a:cubicBezTo>
                    <a:pt x="1105257" y="1234294"/>
                    <a:pt x="1113627" y="1225923"/>
                    <a:pt x="1113627" y="1215544"/>
                  </a:cubicBezTo>
                  <a:lnTo>
                    <a:pt x="1113627" y="578655"/>
                  </a:lnTo>
                  <a:lnTo>
                    <a:pt x="1215660" y="578655"/>
                  </a:lnTo>
                  <a:cubicBezTo>
                    <a:pt x="1223193" y="578655"/>
                    <a:pt x="1230057" y="574134"/>
                    <a:pt x="1232903" y="567104"/>
                  </a:cubicBezTo>
                  <a:cubicBezTo>
                    <a:pt x="1236000" y="560072"/>
                    <a:pt x="1234410" y="552037"/>
                    <a:pt x="1229136" y="546680"/>
                  </a:cubicBezTo>
                  <a:close/>
                  <a:moveTo>
                    <a:pt x="798238" y="941253"/>
                  </a:moveTo>
                  <a:cubicBezTo>
                    <a:pt x="798238" y="1082207"/>
                    <a:pt x="683565" y="1196795"/>
                    <a:pt x="542611" y="1196795"/>
                  </a:cubicBezTo>
                  <a:cubicBezTo>
                    <a:pt x="401657" y="1196795"/>
                    <a:pt x="287068" y="1082123"/>
                    <a:pt x="287068" y="941253"/>
                  </a:cubicBezTo>
                  <a:cubicBezTo>
                    <a:pt x="287068" y="800298"/>
                    <a:pt x="401739" y="685709"/>
                    <a:pt x="542611" y="685709"/>
                  </a:cubicBezTo>
                  <a:cubicBezTo>
                    <a:pt x="683565" y="685709"/>
                    <a:pt x="798238" y="800298"/>
                    <a:pt x="798238" y="941253"/>
                  </a:cubicBezTo>
                  <a:close/>
                  <a:moveTo>
                    <a:pt x="631920" y="490097"/>
                  </a:moveTo>
                  <a:cubicBezTo>
                    <a:pt x="621625" y="490097"/>
                    <a:pt x="613255" y="498468"/>
                    <a:pt x="613255" y="508763"/>
                  </a:cubicBezTo>
                  <a:lnTo>
                    <a:pt x="613255" y="657251"/>
                  </a:lnTo>
                  <a:cubicBezTo>
                    <a:pt x="590572" y="651643"/>
                    <a:pt x="567051" y="648295"/>
                    <a:pt x="542695" y="648295"/>
                  </a:cubicBezTo>
                  <a:cubicBezTo>
                    <a:pt x="534492" y="648295"/>
                    <a:pt x="526372" y="648880"/>
                    <a:pt x="518337" y="649550"/>
                  </a:cubicBezTo>
                  <a:lnTo>
                    <a:pt x="518337" y="508763"/>
                  </a:lnTo>
                  <a:cubicBezTo>
                    <a:pt x="518337" y="498468"/>
                    <a:pt x="509967" y="490097"/>
                    <a:pt x="499672" y="490097"/>
                  </a:cubicBezTo>
                  <a:lnTo>
                    <a:pt x="445600" y="490097"/>
                  </a:lnTo>
                  <a:lnTo>
                    <a:pt x="565880" y="369817"/>
                  </a:lnTo>
                  <a:lnTo>
                    <a:pt x="686160" y="490097"/>
                  </a:lnTo>
                  <a:lnTo>
                    <a:pt x="631920" y="490097"/>
                  </a:lnTo>
                  <a:close/>
                </a:path>
              </a:pathLst>
            </a:custGeom>
            <a:grpFill/>
            <a:ln w="8365" cap="flat">
              <a:noFill/>
              <a:prstDash val="solid"/>
              <a:miter/>
            </a:ln>
          </p:spPr>
          <p:txBody>
            <a:bodyPr rtlCol="0" anchor="ctr"/>
            <a:lstStyle/>
            <a:p>
              <a:endParaRPr lang="en-US" sz="1200"/>
            </a:p>
          </p:txBody>
        </p:sp>
        <p:sp>
          <p:nvSpPr>
            <p:cNvPr id="35" name="Freeform: Shape 34">
              <a:extLst>
                <a:ext uri="{FF2B5EF4-FFF2-40B4-BE49-F238E27FC236}">
                  <a16:creationId xmlns:a16="http://schemas.microsoft.com/office/drawing/2014/main" id="{F229C3D5-B52F-465E-AFC4-457EC2E49F08}"/>
                </a:ext>
              </a:extLst>
            </p:cNvPr>
            <p:cNvSpPr/>
            <p:nvPr/>
          </p:nvSpPr>
          <p:spPr>
            <a:xfrm>
              <a:off x="13643829" y="6437868"/>
              <a:ext cx="186907" cy="383358"/>
            </a:xfrm>
            <a:custGeom>
              <a:avLst/>
              <a:gdLst>
                <a:gd name="connsiteX0" fmla="*/ 74663 w 186907"/>
                <a:gd name="connsiteY0" fmla="*/ 18584 h 383358"/>
                <a:gd name="connsiteX1" fmla="*/ 74663 w 186907"/>
                <a:gd name="connsiteY1" fmla="*/ 39007 h 383358"/>
                <a:gd name="connsiteX2" fmla="*/ 0 w 186907"/>
                <a:gd name="connsiteY2" fmla="*/ 123798 h 383358"/>
                <a:gd name="connsiteX3" fmla="*/ 93328 w 186907"/>
                <a:gd name="connsiteY3" fmla="*/ 210346 h 383358"/>
                <a:gd name="connsiteX4" fmla="*/ 149576 w 186907"/>
                <a:gd name="connsiteY4" fmla="*/ 259479 h 383358"/>
                <a:gd name="connsiteX5" fmla="*/ 93663 w 186907"/>
                <a:gd name="connsiteY5" fmla="*/ 308612 h 383358"/>
                <a:gd name="connsiteX6" fmla="*/ 41098 w 186907"/>
                <a:gd name="connsiteY6" fmla="*/ 276471 h 383358"/>
                <a:gd name="connsiteX7" fmla="*/ 16573 w 186907"/>
                <a:gd name="connsiteY7" fmla="*/ 266510 h 383358"/>
                <a:gd name="connsiteX8" fmla="*/ 6613 w 186907"/>
                <a:gd name="connsiteY8" fmla="*/ 290951 h 383358"/>
                <a:gd name="connsiteX9" fmla="*/ 74663 w 186907"/>
                <a:gd name="connsiteY9" fmla="*/ 344018 h 383358"/>
                <a:gd name="connsiteX10" fmla="*/ 74663 w 186907"/>
                <a:gd name="connsiteY10" fmla="*/ 364693 h 383358"/>
                <a:gd name="connsiteX11" fmla="*/ 93328 w 186907"/>
                <a:gd name="connsiteY11" fmla="*/ 383358 h 383358"/>
                <a:gd name="connsiteX12" fmla="*/ 111994 w 186907"/>
                <a:gd name="connsiteY12" fmla="*/ 364693 h 383358"/>
                <a:gd name="connsiteX13" fmla="*/ 111994 w 186907"/>
                <a:gd name="connsiteY13" fmla="*/ 344353 h 383358"/>
                <a:gd name="connsiteX14" fmla="*/ 186908 w 186907"/>
                <a:gd name="connsiteY14" fmla="*/ 259563 h 383358"/>
                <a:gd name="connsiteX15" fmla="*/ 93244 w 186907"/>
                <a:gd name="connsiteY15" fmla="*/ 173015 h 383358"/>
                <a:gd name="connsiteX16" fmla="*/ 37248 w 186907"/>
                <a:gd name="connsiteY16" fmla="*/ 123882 h 383358"/>
                <a:gd name="connsiteX17" fmla="*/ 93244 w 186907"/>
                <a:gd name="connsiteY17" fmla="*/ 74748 h 383358"/>
                <a:gd name="connsiteX18" fmla="*/ 145810 w 186907"/>
                <a:gd name="connsiteY18" fmla="*/ 106974 h 383358"/>
                <a:gd name="connsiteX19" fmla="*/ 170334 w 186907"/>
                <a:gd name="connsiteY19" fmla="*/ 116934 h 383358"/>
                <a:gd name="connsiteX20" fmla="*/ 180295 w 186907"/>
                <a:gd name="connsiteY20" fmla="*/ 92409 h 383358"/>
                <a:gd name="connsiteX21" fmla="*/ 111994 w 186907"/>
                <a:gd name="connsiteY21" fmla="*/ 39259 h 383358"/>
                <a:gd name="connsiteX22" fmla="*/ 111994 w 186907"/>
                <a:gd name="connsiteY22" fmla="*/ 18668 h 383358"/>
                <a:gd name="connsiteX23" fmla="*/ 93328 w 186907"/>
                <a:gd name="connsiteY23" fmla="*/ 2 h 383358"/>
                <a:gd name="connsiteX24" fmla="*/ 74663 w 186907"/>
                <a:gd name="connsiteY24" fmla="*/ 18584 h 38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907" h="383358">
                  <a:moveTo>
                    <a:pt x="74663" y="18584"/>
                  </a:moveTo>
                  <a:lnTo>
                    <a:pt x="74663" y="39007"/>
                  </a:lnTo>
                  <a:cubicBezTo>
                    <a:pt x="32141" y="47043"/>
                    <a:pt x="0" y="82031"/>
                    <a:pt x="0" y="123798"/>
                  </a:cubicBezTo>
                  <a:cubicBezTo>
                    <a:pt x="0" y="165649"/>
                    <a:pt x="24525" y="210346"/>
                    <a:pt x="93328" y="210346"/>
                  </a:cubicBezTo>
                  <a:cubicBezTo>
                    <a:pt x="130157" y="210346"/>
                    <a:pt x="149576" y="227337"/>
                    <a:pt x="149576" y="259479"/>
                  </a:cubicBezTo>
                  <a:cubicBezTo>
                    <a:pt x="149576" y="286599"/>
                    <a:pt x="124465" y="308612"/>
                    <a:pt x="93663" y="308612"/>
                  </a:cubicBezTo>
                  <a:cubicBezTo>
                    <a:pt x="70310" y="308612"/>
                    <a:pt x="49217" y="295639"/>
                    <a:pt x="41098" y="276471"/>
                  </a:cubicBezTo>
                  <a:cubicBezTo>
                    <a:pt x="37081" y="266929"/>
                    <a:pt x="26115" y="262492"/>
                    <a:pt x="16573" y="266510"/>
                  </a:cubicBezTo>
                  <a:cubicBezTo>
                    <a:pt x="7031" y="270528"/>
                    <a:pt x="2595" y="281493"/>
                    <a:pt x="6613" y="290951"/>
                  </a:cubicBezTo>
                  <a:cubicBezTo>
                    <a:pt x="18331" y="318824"/>
                    <a:pt x="44027" y="338243"/>
                    <a:pt x="74663" y="344018"/>
                  </a:cubicBezTo>
                  <a:lnTo>
                    <a:pt x="74663" y="364693"/>
                  </a:lnTo>
                  <a:cubicBezTo>
                    <a:pt x="74663" y="374988"/>
                    <a:pt x="83033" y="383358"/>
                    <a:pt x="93328" y="383358"/>
                  </a:cubicBezTo>
                  <a:cubicBezTo>
                    <a:pt x="103623" y="383358"/>
                    <a:pt x="111994" y="374988"/>
                    <a:pt x="111994" y="364693"/>
                  </a:cubicBezTo>
                  <a:lnTo>
                    <a:pt x="111994" y="344353"/>
                  </a:lnTo>
                  <a:cubicBezTo>
                    <a:pt x="154681" y="336402"/>
                    <a:pt x="186908" y="301414"/>
                    <a:pt x="186908" y="259563"/>
                  </a:cubicBezTo>
                  <a:cubicBezTo>
                    <a:pt x="186908" y="217712"/>
                    <a:pt x="162299" y="173015"/>
                    <a:pt x="93244" y="173015"/>
                  </a:cubicBezTo>
                  <a:cubicBezTo>
                    <a:pt x="56081" y="173015"/>
                    <a:pt x="37248" y="156526"/>
                    <a:pt x="37248" y="123882"/>
                  </a:cubicBezTo>
                  <a:cubicBezTo>
                    <a:pt x="37248" y="96762"/>
                    <a:pt x="62359" y="74748"/>
                    <a:pt x="93244" y="74748"/>
                  </a:cubicBezTo>
                  <a:cubicBezTo>
                    <a:pt x="116598" y="74748"/>
                    <a:pt x="137691" y="87722"/>
                    <a:pt x="145810" y="106974"/>
                  </a:cubicBezTo>
                  <a:cubicBezTo>
                    <a:pt x="149827" y="116516"/>
                    <a:pt x="160793" y="121036"/>
                    <a:pt x="170334" y="116934"/>
                  </a:cubicBezTo>
                  <a:cubicBezTo>
                    <a:pt x="179876" y="112917"/>
                    <a:pt x="184312" y="101952"/>
                    <a:pt x="180295" y="92409"/>
                  </a:cubicBezTo>
                  <a:cubicBezTo>
                    <a:pt x="168493" y="64453"/>
                    <a:pt x="142713" y="45034"/>
                    <a:pt x="111994" y="39259"/>
                  </a:cubicBezTo>
                  <a:lnTo>
                    <a:pt x="111994" y="18668"/>
                  </a:lnTo>
                  <a:cubicBezTo>
                    <a:pt x="111994" y="8373"/>
                    <a:pt x="103623" y="2"/>
                    <a:pt x="93328" y="2"/>
                  </a:cubicBezTo>
                  <a:cubicBezTo>
                    <a:pt x="83033" y="-165"/>
                    <a:pt x="74663" y="8289"/>
                    <a:pt x="74663" y="18584"/>
                  </a:cubicBezTo>
                  <a:close/>
                </a:path>
              </a:pathLst>
            </a:custGeom>
            <a:grpFill/>
            <a:ln w="8365" cap="flat">
              <a:noFill/>
              <a:prstDash val="solid"/>
              <a:miter/>
            </a:ln>
          </p:spPr>
          <p:txBody>
            <a:bodyPr rtlCol="0" anchor="ctr"/>
            <a:lstStyle/>
            <a:p>
              <a:endParaRPr lang="en-US" sz="1200"/>
            </a:p>
          </p:txBody>
        </p:sp>
      </p:grpSp>
      <p:sp>
        <p:nvSpPr>
          <p:cNvPr id="36" name="TextBox 35">
            <a:extLst>
              <a:ext uri="{FF2B5EF4-FFF2-40B4-BE49-F238E27FC236}">
                <a16:creationId xmlns:a16="http://schemas.microsoft.com/office/drawing/2014/main" id="{A6EB685E-0D29-4922-845B-F4153C4EAAFC}"/>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Infographics</a:t>
            </a:r>
          </a:p>
        </p:txBody>
      </p:sp>
    </p:spTree>
    <p:extLst>
      <p:ext uri="{BB962C8B-B14F-4D97-AF65-F5344CB8AC3E}">
        <p14:creationId xmlns:p14="http://schemas.microsoft.com/office/powerpoint/2010/main" val="267931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36"/>
                                        </p:tgtEl>
                                        <p:attrNameLst>
                                          <p:attrName>style.visibility</p:attrName>
                                        </p:attrNameLst>
                                      </p:cBhvr>
                                      <p:to>
                                        <p:strVal val="visible"/>
                                      </p:to>
                                    </p:set>
                                    <p:anim to="" calcmode="lin" valueType="num">
                                      <p:cBhvr>
                                        <p:cTn id="7" dur="750" fill="hold">
                                          <p:stCondLst>
                                            <p:cond delay="0"/>
                                          </p:stCondLst>
                                        </p:cTn>
                                        <p:tgtEl>
                                          <p:spTgt spid="3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36"/>
                                        </p:tgtEl>
                                      </p:cBhvr>
                                    </p:animEffect>
                                  </p:childTnLst>
                                </p:cTn>
                              </p:par>
                            </p:childTnLst>
                          </p:cTn>
                        </p:par>
                        <p:par>
                          <p:cTn id="9" fill="hold">
                            <p:stCondLst>
                              <p:cond delay="1448"/>
                            </p:stCondLst>
                            <p:childTnLst>
                              <p:par>
                                <p:cTn id="10" presetID="31"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par>
                          <p:cTn id="34" fill="hold">
                            <p:stCondLst>
                              <p:cond delay="2448"/>
                            </p:stCondLst>
                            <p:childTnLst>
                              <p:par>
                                <p:cTn id="35" presetID="0" presetClass="entr" presetSubtype="0" fill="hold" nodeType="afterEffect">
                                  <p:stCondLst>
                                    <p:cond delay="0"/>
                                  </p:stCondLst>
                                  <p:childTnLst>
                                    <p:set>
                                      <p:cBhvr>
                                        <p:cTn id="36" dur="700" fill="hold">
                                          <p:stCondLst>
                                            <p:cond delay="0"/>
                                          </p:stCondLst>
                                        </p:cTn>
                                        <p:tgtEl>
                                          <p:spTgt spid="33"/>
                                        </p:tgtEl>
                                        <p:attrNameLst>
                                          <p:attrName>style.visibility</p:attrName>
                                        </p:attrNameLst>
                                      </p:cBhvr>
                                      <p:to>
                                        <p:strVal val="visible"/>
                                      </p:to>
                                    </p:set>
                                    <p:anim to="" calcmode="lin" valueType="num">
                                      <p:cBhvr>
                                        <p:cTn id="37" dur="700" fill="hold">
                                          <p:stCondLst>
                                            <p:cond delay="0"/>
                                          </p:stCondLst>
                                        </p:cTn>
                                        <p:tgtEl>
                                          <p:spTgt spid="33"/>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33"/>
                                        </p:tgtEl>
                                        <p:attrNameLst>
                                          <p:attrName>ppt_w</p:attrName>
                                        </p:attrNameLst>
                                      </p:cBhvr>
                                      <p:tavLst>
                                        <p:tav tm="0" fmla="#ppt_w-#ppt_w*((1.5-1.5*$)^3-(1.5-1.5*$)^2)">
                                          <p:val>
                                            <p:strVal val="0"/>
                                          </p:val>
                                        </p:tav>
                                        <p:tav tm="100000">
                                          <p:val>
                                            <p:strVal val="1"/>
                                          </p:val>
                                        </p:tav>
                                      </p:tavLst>
                                    </p:anim>
                                  </p:childTnLst>
                                </p:cTn>
                              </p:par>
                              <p:par>
                                <p:cTn id="39" presetID="2" presetClass="entr" presetSubtype="8" decel="10000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700" fill="hold"/>
                                        <p:tgtEl>
                                          <p:spTgt spid="6"/>
                                        </p:tgtEl>
                                        <p:attrNameLst>
                                          <p:attrName>ppt_x</p:attrName>
                                        </p:attrNameLst>
                                      </p:cBhvr>
                                      <p:tavLst>
                                        <p:tav tm="0">
                                          <p:val>
                                            <p:strVal val="0-#ppt_w/2"/>
                                          </p:val>
                                        </p:tav>
                                        <p:tav tm="100000">
                                          <p:val>
                                            <p:strVal val="#ppt_x"/>
                                          </p:val>
                                        </p:tav>
                                      </p:tavLst>
                                    </p:anim>
                                    <p:anim calcmode="lin" valueType="num">
                                      <p:cBhvr additive="base">
                                        <p:cTn id="42" dur="700" fill="hold"/>
                                        <p:tgtEl>
                                          <p:spTgt spid="6"/>
                                        </p:tgtEl>
                                        <p:attrNameLst>
                                          <p:attrName>ppt_y</p:attrName>
                                        </p:attrNameLst>
                                      </p:cBhvr>
                                      <p:tavLst>
                                        <p:tav tm="0">
                                          <p:val>
                                            <p:strVal val="#ppt_y"/>
                                          </p:val>
                                        </p:tav>
                                        <p:tav tm="100000">
                                          <p:val>
                                            <p:strVal val="#ppt_y"/>
                                          </p:val>
                                        </p:tav>
                                      </p:tavLst>
                                    </p:anim>
                                  </p:childTnLst>
                                </p:cTn>
                              </p:par>
                            </p:childTnLst>
                          </p:cTn>
                        </p:par>
                        <p:par>
                          <p:cTn id="43" fill="hold">
                            <p:stCondLst>
                              <p:cond delay="3148"/>
                            </p:stCondLst>
                            <p:childTnLst>
                              <p:par>
                                <p:cTn id="44" presetID="0" presetClass="entr" presetSubtype="0" fill="hold" nodeType="afterEffect">
                                  <p:stCondLst>
                                    <p:cond delay="0"/>
                                  </p:stCondLst>
                                  <p:childTnLst>
                                    <p:set>
                                      <p:cBhvr>
                                        <p:cTn id="45" dur="700" fill="hold">
                                          <p:stCondLst>
                                            <p:cond delay="0"/>
                                          </p:stCondLst>
                                        </p:cTn>
                                        <p:tgtEl>
                                          <p:spTgt spid="26"/>
                                        </p:tgtEl>
                                        <p:attrNameLst>
                                          <p:attrName>style.visibility</p:attrName>
                                        </p:attrNameLst>
                                      </p:cBhvr>
                                      <p:to>
                                        <p:strVal val="visible"/>
                                      </p:to>
                                    </p:set>
                                    <p:anim to="" calcmode="lin" valueType="num">
                                      <p:cBhvr>
                                        <p:cTn id="46" dur="700" fill="hold">
                                          <p:stCondLst>
                                            <p:cond delay="0"/>
                                          </p:stCondLst>
                                        </p:cTn>
                                        <p:tgtEl>
                                          <p:spTgt spid="26"/>
                                        </p:tgtEl>
                                        <p:attrNameLst>
                                          <p:attrName>ppt_h</p:attrName>
                                        </p:attrNameLst>
                                      </p:cBhvr>
                                      <p:tavLst>
                                        <p:tav tm="0" fmla="#ppt_h-#ppt_h*((1.5-1.5*$)^3-(1.5-1.5*$)^2)">
                                          <p:val>
                                            <p:strVal val="0"/>
                                          </p:val>
                                        </p:tav>
                                        <p:tav tm="100000">
                                          <p:val>
                                            <p:strVal val="1"/>
                                          </p:val>
                                        </p:tav>
                                      </p:tavLst>
                                    </p:anim>
                                    <p:anim to="" calcmode="lin" valueType="num">
                                      <p:cBhvr>
                                        <p:cTn id="47" dur="700" fill="hold">
                                          <p:stCondLst>
                                            <p:cond delay="0"/>
                                          </p:stCondLst>
                                        </p:cTn>
                                        <p:tgtEl>
                                          <p:spTgt spid="26"/>
                                        </p:tgtEl>
                                        <p:attrNameLst>
                                          <p:attrName>ppt_w</p:attrName>
                                        </p:attrNameLst>
                                      </p:cBhvr>
                                      <p:tavLst>
                                        <p:tav tm="0" fmla="#ppt_w-#ppt_w*((1.5-1.5*$)^3-(1.5-1.5*$)^2)">
                                          <p:val>
                                            <p:strVal val="0"/>
                                          </p:val>
                                        </p:tav>
                                        <p:tav tm="100000">
                                          <p:val>
                                            <p:strVal val="1"/>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700" fill="hold"/>
                                        <p:tgtEl>
                                          <p:spTgt spid="9"/>
                                        </p:tgtEl>
                                        <p:attrNameLst>
                                          <p:attrName>ppt_x</p:attrName>
                                        </p:attrNameLst>
                                      </p:cBhvr>
                                      <p:tavLst>
                                        <p:tav tm="0">
                                          <p:val>
                                            <p:strVal val="1+#ppt_w/2"/>
                                          </p:val>
                                        </p:tav>
                                        <p:tav tm="100000">
                                          <p:val>
                                            <p:strVal val="#ppt_x"/>
                                          </p:val>
                                        </p:tav>
                                      </p:tavLst>
                                    </p:anim>
                                    <p:anim calcmode="lin" valueType="num">
                                      <p:cBhvr additive="base">
                                        <p:cTn id="51" dur="700" fill="hold"/>
                                        <p:tgtEl>
                                          <p:spTgt spid="9"/>
                                        </p:tgtEl>
                                        <p:attrNameLst>
                                          <p:attrName>ppt_y</p:attrName>
                                        </p:attrNameLst>
                                      </p:cBhvr>
                                      <p:tavLst>
                                        <p:tav tm="0">
                                          <p:val>
                                            <p:strVal val="#ppt_y"/>
                                          </p:val>
                                        </p:tav>
                                        <p:tav tm="100000">
                                          <p:val>
                                            <p:strVal val="#ppt_y"/>
                                          </p:val>
                                        </p:tav>
                                      </p:tavLst>
                                    </p:anim>
                                  </p:childTnLst>
                                </p:cTn>
                              </p:par>
                            </p:childTnLst>
                          </p:cTn>
                        </p:par>
                        <p:par>
                          <p:cTn id="52" fill="hold">
                            <p:stCondLst>
                              <p:cond delay="3848"/>
                            </p:stCondLst>
                            <p:childTnLst>
                              <p:par>
                                <p:cTn id="53" presetID="0" presetClass="entr" presetSubtype="0" fill="hold" nodeType="afterEffect">
                                  <p:stCondLst>
                                    <p:cond delay="0"/>
                                  </p:stCondLst>
                                  <p:childTnLst>
                                    <p:set>
                                      <p:cBhvr>
                                        <p:cTn id="54" dur="700" fill="hold">
                                          <p:stCondLst>
                                            <p:cond delay="0"/>
                                          </p:stCondLst>
                                        </p:cTn>
                                        <p:tgtEl>
                                          <p:spTgt spid="17"/>
                                        </p:tgtEl>
                                        <p:attrNameLst>
                                          <p:attrName>style.visibility</p:attrName>
                                        </p:attrNameLst>
                                      </p:cBhvr>
                                      <p:to>
                                        <p:strVal val="visible"/>
                                      </p:to>
                                    </p:set>
                                    <p:anim to="" calcmode="lin" valueType="num">
                                      <p:cBhvr>
                                        <p:cTn id="55" dur="7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56" dur="7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57" presetID="2" presetClass="entr" presetSubtype="2" decel="10000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700" fill="hold"/>
                                        <p:tgtEl>
                                          <p:spTgt spid="8"/>
                                        </p:tgtEl>
                                        <p:attrNameLst>
                                          <p:attrName>ppt_x</p:attrName>
                                        </p:attrNameLst>
                                      </p:cBhvr>
                                      <p:tavLst>
                                        <p:tav tm="0">
                                          <p:val>
                                            <p:strVal val="1+#ppt_w/2"/>
                                          </p:val>
                                        </p:tav>
                                        <p:tav tm="100000">
                                          <p:val>
                                            <p:strVal val="#ppt_x"/>
                                          </p:val>
                                        </p:tav>
                                      </p:tavLst>
                                    </p:anim>
                                    <p:anim calcmode="lin" valueType="num">
                                      <p:cBhvr additive="base">
                                        <p:cTn id="60" dur="700" fill="hold"/>
                                        <p:tgtEl>
                                          <p:spTgt spid="8"/>
                                        </p:tgtEl>
                                        <p:attrNameLst>
                                          <p:attrName>ppt_y</p:attrName>
                                        </p:attrNameLst>
                                      </p:cBhvr>
                                      <p:tavLst>
                                        <p:tav tm="0">
                                          <p:val>
                                            <p:strVal val="#ppt_y"/>
                                          </p:val>
                                        </p:tav>
                                        <p:tav tm="100000">
                                          <p:val>
                                            <p:strVal val="#ppt_y"/>
                                          </p:val>
                                        </p:tav>
                                      </p:tavLst>
                                    </p:anim>
                                  </p:childTnLst>
                                </p:cTn>
                              </p:par>
                            </p:childTnLst>
                          </p:cTn>
                        </p:par>
                        <p:par>
                          <p:cTn id="61" fill="hold">
                            <p:stCondLst>
                              <p:cond delay="4548"/>
                            </p:stCondLst>
                            <p:childTnLst>
                              <p:par>
                                <p:cTn id="62" presetID="0" presetClass="entr" presetSubtype="0" fill="hold" nodeType="afterEffect">
                                  <p:stCondLst>
                                    <p:cond delay="0"/>
                                  </p:stCondLst>
                                  <p:childTnLst>
                                    <p:set>
                                      <p:cBhvr>
                                        <p:cTn id="63" dur="700" fill="hold">
                                          <p:stCondLst>
                                            <p:cond delay="0"/>
                                          </p:stCondLst>
                                        </p:cTn>
                                        <p:tgtEl>
                                          <p:spTgt spid="10"/>
                                        </p:tgtEl>
                                        <p:attrNameLst>
                                          <p:attrName>style.visibility</p:attrName>
                                        </p:attrNameLst>
                                      </p:cBhvr>
                                      <p:to>
                                        <p:strVal val="visible"/>
                                      </p:to>
                                    </p:set>
                                    <p:anim to="" calcmode="lin" valueType="num">
                                      <p:cBhvr>
                                        <p:cTn id="64"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65"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66" presetID="2" presetClass="entr" presetSubtype="8" decel="10000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700" fill="hold"/>
                                        <p:tgtEl>
                                          <p:spTgt spid="7"/>
                                        </p:tgtEl>
                                        <p:attrNameLst>
                                          <p:attrName>ppt_x</p:attrName>
                                        </p:attrNameLst>
                                      </p:cBhvr>
                                      <p:tavLst>
                                        <p:tav tm="0">
                                          <p:val>
                                            <p:strVal val="0-#ppt_w/2"/>
                                          </p:val>
                                        </p:tav>
                                        <p:tav tm="100000">
                                          <p:val>
                                            <p:strVal val="#ppt_x"/>
                                          </p:val>
                                        </p:tav>
                                      </p:tavLst>
                                    </p:anim>
                                    <p:anim calcmode="lin" valueType="num">
                                      <p:cBhvr additive="base">
                                        <p:cTn id="69" dur="7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c 21">
            <a:extLst>
              <a:ext uri="{FF2B5EF4-FFF2-40B4-BE49-F238E27FC236}">
                <a16:creationId xmlns:a16="http://schemas.microsoft.com/office/drawing/2014/main" id="{12A760CF-D12A-44EE-B334-B0B5F0012EB0}"/>
              </a:ext>
            </a:extLst>
          </p:cNvPr>
          <p:cNvSpPr/>
          <p:nvPr/>
        </p:nvSpPr>
        <p:spPr>
          <a:xfrm flipV="1">
            <a:off x="1782930" y="3569366"/>
            <a:ext cx="2542854" cy="2542854"/>
          </a:xfrm>
          <a:prstGeom prst="arc">
            <a:avLst>
              <a:gd name="adj1" fmla="val 2417026"/>
              <a:gd name="adj2" fmla="val 14471894"/>
            </a:avLst>
          </a:prstGeom>
          <a:ln w="127000">
            <a:solidFill>
              <a:schemeClr val="accent1"/>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50"/>
          </a:p>
        </p:txBody>
      </p:sp>
      <p:sp>
        <p:nvSpPr>
          <p:cNvPr id="23" name="TextBox 22">
            <a:extLst>
              <a:ext uri="{FF2B5EF4-FFF2-40B4-BE49-F238E27FC236}">
                <a16:creationId xmlns:a16="http://schemas.microsoft.com/office/drawing/2014/main" id="{72DAF360-4289-4B17-93AC-0CA0BC3B7788}"/>
              </a:ext>
            </a:extLst>
          </p:cNvPr>
          <p:cNvSpPr txBox="1"/>
          <p:nvPr/>
        </p:nvSpPr>
        <p:spPr>
          <a:xfrm>
            <a:off x="2703138" y="5773339"/>
            <a:ext cx="702436" cy="400110"/>
          </a:xfrm>
          <a:prstGeom prst="rect">
            <a:avLst/>
          </a:prstGeom>
          <a:noFill/>
        </p:spPr>
        <p:txBody>
          <a:bodyPr wrap="none" rtlCol="0">
            <a:spAutoFit/>
          </a:bodyPr>
          <a:lstStyle/>
          <a:p>
            <a:pPr algn="ctr"/>
            <a:r>
              <a:rPr lang="en-US" sz="2000">
                <a:solidFill>
                  <a:schemeClr val="accent1"/>
                </a:solidFill>
                <a:ea typeface="Open Sans" panose="020B0606030504020204" pitchFamily="34" charset="0"/>
                <a:cs typeface="Open Sans" panose="020B0606030504020204" pitchFamily="34" charset="0"/>
              </a:rPr>
              <a:t>69%</a:t>
            </a:r>
          </a:p>
        </p:txBody>
      </p:sp>
      <p:sp>
        <p:nvSpPr>
          <p:cNvPr id="17" name="Arc 16">
            <a:extLst>
              <a:ext uri="{FF2B5EF4-FFF2-40B4-BE49-F238E27FC236}">
                <a16:creationId xmlns:a16="http://schemas.microsoft.com/office/drawing/2014/main" id="{52378416-51F5-4BA5-B663-022C52D386BD}"/>
              </a:ext>
            </a:extLst>
          </p:cNvPr>
          <p:cNvSpPr/>
          <p:nvPr/>
        </p:nvSpPr>
        <p:spPr>
          <a:xfrm flipV="1">
            <a:off x="5831381" y="3569366"/>
            <a:ext cx="2542854" cy="2542854"/>
          </a:xfrm>
          <a:prstGeom prst="arc">
            <a:avLst>
              <a:gd name="adj1" fmla="val 19833923"/>
              <a:gd name="adj2" fmla="val 14471894"/>
            </a:avLst>
          </a:prstGeom>
          <a:ln w="127000">
            <a:solidFill>
              <a:schemeClr val="accent2"/>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50"/>
          </a:p>
        </p:txBody>
      </p:sp>
      <p:sp>
        <p:nvSpPr>
          <p:cNvPr id="18" name="TextBox 17">
            <a:extLst>
              <a:ext uri="{FF2B5EF4-FFF2-40B4-BE49-F238E27FC236}">
                <a16:creationId xmlns:a16="http://schemas.microsoft.com/office/drawing/2014/main" id="{DE4051D7-A9FA-46ED-BF38-25C5E83CFEA8}"/>
              </a:ext>
            </a:extLst>
          </p:cNvPr>
          <p:cNvSpPr txBox="1"/>
          <p:nvPr/>
        </p:nvSpPr>
        <p:spPr>
          <a:xfrm>
            <a:off x="6749987" y="5773339"/>
            <a:ext cx="705642" cy="400110"/>
          </a:xfrm>
          <a:prstGeom prst="rect">
            <a:avLst/>
          </a:prstGeom>
          <a:noFill/>
        </p:spPr>
        <p:txBody>
          <a:bodyPr wrap="none" rtlCol="0">
            <a:spAutoFit/>
          </a:bodyPr>
          <a:lstStyle/>
          <a:p>
            <a:pPr algn="ctr"/>
            <a:r>
              <a:rPr lang="en-US" sz="2000">
                <a:solidFill>
                  <a:schemeClr val="accent2"/>
                </a:solidFill>
                <a:ea typeface="Open Sans" panose="020B0606030504020204" pitchFamily="34" charset="0"/>
                <a:cs typeface="Open Sans" panose="020B0606030504020204" pitchFamily="34" charset="0"/>
              </a:rPr>
              <a:t>87%</a:t>
            </a:r>
          </a:p>
        </p:txBody>
      </p:sp>
      <p:sp>
        <p:nvSpPr>
          <p:cNvPr id="12" name="Arc 11">
            <a:extLst>
              <a:ext uri="{FF2B5EF4-FFF2-40B4-BE49-F238E27FC236}">
                <a16:creationId xmlns:a16="http://schemas.microsoft.com/office/drawing/2014/main" id="{9389BAE2-2C22-4C95-AB99-1F198D2384B9}"/>
              </a:ext>
            </a:extLst>
          </p:cNvPr>
          <p:cNvSpPr/>
          <p:nvPr/>
        </p:nvSpPr>
        <p:spPr>
          <a:xfrm flipV="1">
            <a:off x="9871875" y="3569366"/>
            <a:ext cx="2542854" cy="2542854"/>
          </a:xfrm>
          <a:prstGeom prst="arc">
            <a:avLst>
              <a:gd name="adj1" fmla="val 4114357"/>
              <a:gd name="adj2" fmla="val 14471894"/>
            </a:avLst>
          </a:prstGeom>
          <a:ln w="127000">
            <a:solidFill>
              <a:schemeClr val="accent3"/>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50"/>
          </a:p>
        </p:txBody>
      </p:sp>
      <p:sp>
        <p:nvSpPr>
          <p:cNvPr id="13" name="TextBox 12">
            <a:extLst>
              <a:ext uri="{FF2B5EF4-FFF2-40B4-BE49-F238E27FC236}">
                <a16:creationId xmlns:a16="http://schemas.microsoft.com/office/drawing/2014/main" id="{37C60ED8-22BD-448C-8132-D5F2390C2F09}"/>
              </a:ext>
            </a:extLst>
          </p:cNvPr>
          <p:cNvSpPr txBox="1"/>
          <p:nvPr/>
        </p:nvSpPr>
        <p:spPr>
          <a:xfrm>
            <a:off x="10793687" y="5773339"/>
            <a:ext cx="699230" cy="400110"/>
          </a:xfrm>
          <a:prstGeom prst="rect">
            <a:avLst/>
          </a:prstGeom>
          <a:noFill/>
        </p:spPr>
        <p:txBody>
          <a:bodyPr wrap="none" rtlCol="0">
            <a:spAutoFit/>
          </a:bodyPr>
          <a:lstStyle/>
          <a:p>
            <a:pPr algn="ctr"/>
            <a:r>
              <a:rPr lang="en-US" sz="2000">
                <a:solidFill>
                  <a:schemeClr val="accent3"/>
                </a:solidFill>
                <a:ea typeface="Open Sans" panose="020B0606030504020204" pitchFamily="34" charset="0"/>
                <a:cs typeface="Open Sans" panose="020B0606030504020204" pitchFamily="34" charset="0"/>
              </a:rPr>
              <a:t>58%</a:t>
            </a:r>
          </a:p>
        </p:txBody>
      </p:sp>
      <p:sp>
        <p:nvSpPr>
          <p:cNvPr id="7" name="Arc 6">
            <a:extLst>
              <a:ext uri="{FF2B5EF4-FFF2-40B4-BE49-F238E27FC236}">
                <a16:creationId xmlns:a16="http://schemas.microsoft.com/office/drawing/2014/main" id="{84B4798C-C219-4EB6-817B-2EF5A285B0B5}"/>
              </a:ext>
            </a:extLst>
          </p:cNvPr>
          <p:cNvSpPr/>
          <p:nvPr/>
        </p:nvSpPr>
        <p:spPr>
          <a:xfrm flipV="1">
            <a:off x="13916348" y="3547080"/>
            <a:ext cx="2542854" cy="2542854"/>
          </a:xfrm>
          <a:prstGeom prst="arc">
            <a:avLst>
              <a:gd name="adj1" fmla="val 18154154"/>
              <a:gd name="adj2" fmla="val 14471894"/>
            </a:avLst>
          </a:prstGeom>
          <a:ln w="127000">
            <a:solidFill>
              <a:schemeClr val="accent4"/>
            </a:solidFill>
            <a:headEnd type="none"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050"/>
          </a:p>
        </p:txBody>
      </p:sp>
      <p:sp>
        <p:nvSpPr>
          <p:cNvPr id="8" name="TextBox 7">
            <a:extLst>
              <a:ext uri="{FF2B5EF4-FFF2-40B4-BE49-F238E27FC236}">
                <a16:creationId xmlns:a16="http://schemas.microsoft.com/office/drawing/2014/main" id="{1718B871-A224-44F8-97C9-C64B93131208}"/>
              </a:ext>
            </a:extLst>
          </p:cNvPr>
          <p:cNvSpPr txBox="1"/>
          <p:nvPr/>
        </p:nvSpPr>
        <p:spPr>
          <a:xfrm>
            <a:off x="14842166" y="5751053"/>
            <a:ext cx="691216" cy="400110"/>
          </a:xfrm>
          <a:prstGeom prst="rect">
            <a:avLst/>
          </a:prstGeom>
          <a:noFill/>
        </p:spPr>
        <p:txBody>
          <a:bodyPr wrap="none" rtlCol="0">
            <a:spAutoFit/>
          </a:bodyPr>
          <a:lstStyle/>
          <a:p>
            <a:pPr algn="ctr"/>
            <a:r>
              <a:rPr lang="en-US" sz="2000">
                <a:solidFill>
                  <a:schemeClr val="accent4"/>
                </a:solidFill>
                <a:ea typeface="Open Sans" panose="020B0606030504020204" pitchFamily="34" charset="0"/>
                <a:cs typeface="Open Sans" panose="020B0606030504020204" pitchFamily="34" charset="0"/>
              </a:rPr>
              <a:t>93%</a:t>
            </a:r>
          </a:p>
        </p:txBody>
      </p:sp>
      <p:sp>
        <p:nvSpPr>
          <p:cNvPr id="28"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80DADD8A-95CF-49D2-9DE8-C64C9B58D577}"/>
              </a:ext>
            </a:extLst>
          </p:cNvPr>
          <p:cNvSpPr>
            <a:spLocks noEditPoints="1"/>
          </p:cNvSpPr>
          <p:nvPr/>
        </p:nvSpPr>
        <p:spPr bwMode="auto">
          <a:xfrm>
            <a:off x="10700975" y="4408941"/>
            <a:ext cx="884654" cy="863704"/>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7B4E195A-3F6A-491E-B4AB-FB574C4F7298}"/>
              </a:ext>
            </a:extLst>
          </p:cNvPr>
          <p:cNvSpPr>
            <a:spLocks noEditPoints="1"/>
          </p:cNvSpPr>
          <p:nvPr/>
        </p:nvSpPr>
        <p:spPr bwMode="auto">
          <a:xfrm>
            <a:off x="2611200" y="4397639"/>
            <a:ext cx="886314" cy="886308"/>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31C9C08B-9499-4CEA-AC99-8B321199F805}"/>
              </a:ext>
            </a:extLst>
          </p:cNvPr>
          <p:cNvSpPr>
            <a:spLocks noEditPoints="1"/>
          </p:cNvSpPr>
          <p:nvPr/>
        </p:nvSpPr>
        <p:spPr bwMode="auto">
          <a:xfrm>
            <a:off x="14744618" y="4375353"/>
            <a:ext cx="886314" cy="886308"/>
          </a:xfrm>
          <a:custGeom>
            <a:avLst/>
            <a:gdLst>
              <a:gd name="T0" fmla="*/ 746 w 865"/>
              <a:gd name="T1" fmla="*/ 721 h 865"/>
              <a:gd name="T2" fmla="*/ 727 w 865"/>
              <a:gd name="T3" fmla="*/ 746 h 865"/>
              <a:gd name="T4" fmla="*/ 235 w 865"/>
              <a:gd name="T5" fmla="*/ 726 h 865"/>
              <a:gd name="T6" fmla="*/ 255 w 865"/>
              <a:gd name="T7" fmla="*/ 628 h 865"/>
              <a:gd name="T8" fmla="*/ 747 w 865"/>
              <a:gd name="T9" fmla="*/ 648 h 865"/>
              <a:gd name="T10" fmla="*/ 255 w 865"/>
              <a:gd name="T11" fmla="*/ 667 h 865"/>
              <a:gd name="T12" fmla="*/ 237 w 865"/>
              <a:gd name="T13" fmla="*/ 642 h 865"/>
              <a:gd name="T14" fmla="*/ 727 w 865"/>
              <a:gd name="T15" fmla="*/ 549 h 865"/>
              <a:gd name="T16" fmla="*/ 746 w 865"/>
              <a:gd name="T17" fmla="*/ 576 h 865"/>
              <a:gd name="T18" fmla="*/ 564 w 865"/>
              <a:gd name="T19" fmla="*/ 589 h 865"/>
              <a:gd name="T20" fmla="*/ 553 w 865"/>
              <a:gd name="T21" fmla="*/ 557 h 865"/>
              <a:gd name="T22" fmla="*/ 734 w 865"/>
              <a:gd name="T23" fmla="*/ 472 h 865"/>
              <a:gd name="T24" fmla="*/ 743 w 865"/>
              <a:gd name="T25" fmla="*/ 502 h 865"/>
              <a:gd name="T26" fmla="*/ 559 w 865"/>
              <a:gd name="T27" fmla="*/ 506 h 865"/>
              <a:gd name="T28" fmla="*/ 559 w 865"/>
              <a:gd name="T29" fmla="*/ 475 h 865"/>
              <a:gd name="T30" fmla="*/ 432 w 865"/>
              <a:gd name="T31" fmla="*/ 432 h 865"/>
              <a:gd name="T32" fmla="*/ 743 w 865"/>
              <a:gd name="T33" fmla="*/ 400 h 865"/>
              <a:gd name="T34" fmla="*/ 734 w 865"/>
              <a:gd name="T35" fmla="*/ 430 h 865"/>
              <a:gd name="T36" fmla="*/ 551 w 865"/>
              <a:gd name="T37" fmla="*/ 418 h 865"/>
              <a:gd name="T38" fmla="*/ 570 w 865"/>
              <a:gd name="T39" fmla="*/ 392 h 865"/>
              <a:gd name="T40" fmla="*/ 471 w 865"/>
              <a:gd name="T41" fmla="*/ 405 h 865"/>
              <a:gd name="T42" fmla="*/ 458 w 865"/>
              <a:gd name="T43" fmla="*/ 589 h 865"/>
              <a:gd name="T44" fmla="*/ 237 w 865"/>
              <a:gd name="T45" fmla="*/ 576 h 865"/>
              <a:gd name="T46" fmla="*/ 248 w 865"/>
              <a:gd name="T47" fmla="*/ 394 h 865"/>
              <a:gd name="T48" fmla="*/ 746 w 865"/>
              <a:gd name="T49" fmla="*/ 288 h 865"/>
              <a:gd name="T50" fmla="*/ 727 w 865"/>
              <a:gd name="T51" fmla="*/ 314 h 865"/>
              <a:gd name="T52" fmla="*/ 709 w 865"/>
              <a:gd name="T53" fmla="*/ 288 h 865"/>
              <a:gd name="T54" fmla="*/ 654 w 865"/>
              <a:gd name="T55" fmla="*/ 276 h 865"/>
              <a:gd name="T56" fmla="*/ 665 w 865"/>
              <a:gd name="T57" fmla="*/ 306 h 865"/>
              <a:gd name="T58" fmla="*/ 633 w 865"/>
              <a:gd name="T59" fmla="*/ 306 h 865"/>
              <a:gd name="T60" fmla="*/ 642 w 865"/>
              <a:gd name="T61" fmla="*/ 276 h 865"/>
              <a:gd name="T62" fmla="*/ 586 w 865"/>
              <a:gd name="T63" fmla="*/ 282 h 865"/>
              <a:gd name="T64" fmla="*/ 576 w 865"/>
              <a:gd name="T65" fmla="*/ 312 h 865"/>
              <a:gd name="T66" fmla="*/ 394 w 865"/>
              <a:gd name="T67" fmla="*/ 301 h 865"/>
              <a:gd name="T68" fmla="*/ 412 w 865"/>
              <a:gd name="T69" fmla="*/ 274 h 865"/>
              <a:gd name="T70" fmla="*/ 353 w 865"/>
              <a:gd name="T71" fmla="*/ 294 h 865"/>
              <a:gd name="T72" fmla="*/ 328 w 865"/>
              <a:gd name="T73" fmla="*/ 312 h 865"/>
              <a:gd name="T74" fmla="*/ 318 w 865"/>
              <a:gd name="T75" fmla="*/ 282 h 865"/>
              <a:gd name="T76" fmla="*/ 267 w 865"/>
              <a:gd name="T77" fmla="*/ 278 h 865"/>
              <a:gd name="T78" fmla="*/ 267 w 865"/>
              <a:gd name="T79" fmla="*/ 310 h 865"/>
              <a:gd name="T80" fmla="*/ 237 w 865"/>
              <a:gd name="T81" fmla="*/ 301 h 865"/>
              <a:gd name="T82" fmla="*/ 255 w 865"/>
              <a:gd name="T83" fmla="*/ 274 h 865"/>
              <a:gd name="T84" fmla="*/ 144 w 865"/>
              <a:gd name="T85" fmla="*/ 746 h 865"/>
              <a:gd name="T86" fmla="*/ 118 w 865"/>
              <a:gd name="T87" fmla="*/ 726 h 865"/>
              <a:gd name="T88" fmla="*/ 72 w 865"/>
              <a:gd name="T89" fmla="*/ 810 h 865"/>
              <a:gd name="T90" fmla="*/ 157 w 865"/>
              <a:gd name="T91" fmla="*/ 157 h 865"/>
              <a:gd name="T92" fmla="*/ 865 w 865"/>
              <a:gd name="T93" fmla="*/ 826 h 865"/>
              <a:gd name="T94" fmla="*/ 90 w 865"/>
              <a:gd name="T95" fmla="*/ 861 h 865"/>
              <a:gd name="T96" fmla="*/ 0 w 865"/>
              <a:gd name="T97" fmla="*/ 746 h 865"/>
              <a:gd name="T98" fmla="*/ 118 w 865"/>
              <a:gd name="T99" fmla="*/ 274 h 865"/>
              <a:gd name="T100" fmla="*/ 196 w 865"/>
              <a:gd name="T101" fmla="*/ 78 h 865"/>
              <a:gd name="T102" fmla="*/ 826 w 865"/>
              <a:gd name="T103" fmla="*/ 98 h 865"/>
              <a:gd name="T104" fmla="*/ 196 w 865"/>
              <a:gd name="T105" fmla="*/ 117 h 865"/>
              <a:gd name="T106" fmla="*/ 178 w 865"/>
              <a:gd name="T107" fmla="*/ 91 h 865"/>
              <a:gd name="T108" fmla="*/ 767 w 865"/>
              <a:gd name="T109" fmla="*/ 0 h 865"/>
              <a:gd name="T110" fmla="*/ 785 w 865"/>
              <a:gd name="T111" fmla="*/ 24 h 865"/>
              <a:gd name="T112" fmla="*/ 248 w 865"/>
              <a:gd name="T113" fmla="*/ 37 h 865"/>
              <a:gd name="T114" fmla="*/ 239 w 865"/>
              <a:gd name="T115" fmla="*/ 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865">
                <a:moveTo>
                  <a:pt x="255" y="706"/>
                </a:moveTo>
                <a:lnTo>
                  <a:pt x="727" y="706"/>
                </a:lnTo>
                <a:lnTo>
                  <a:pt x="734" y="708"/>
                </a:lnTo>
                <a:lnTo>
                  <a:pt x="739" y="710"/>
                </a:lnTo>
                <a:lnTo>
                  <a:pt x="743" y="716"/>
                </a:lnTo>
                <a:lnTo>
                  <a:pt x="746" y="721"/>
                </a:lnTo>
                <a:lnTo>
                  <a:pt x="747" y="726"/>
                </a:lnTo>
                <a:lnTo>
                  <a:pt x="746" y="733"/>
                </a:lnTo>
                <a:lnTo>
                  <a:pt x="743" y="738"/>
                </a:lnTo>
                <a:lnTo>
                  <a:pt x="739" y="743"/>
                </a:lnTo>
                <a:lnTo>
                  <a:pt x="734" y="746"/>
                </a:lnTo>
                <a:lnTo>
                  <a:pt x="727" y="746"/>
                </a:lnTo>
                <a:lnTo>
                  <a:pt x="255" y="746"/>
                </a:lnTo>
                <a:lnTo>
                  <a:pt x="248" y="746"/>
                </a:lnTo>
                <a:lnTo>
                  <a:pt x="243" y="743"/>
                </a:lnTo>
                <a:lnTo>
                  <a:pt x="239" y="738"/>
                </a:lnTo>
                <a:lnTo>
                  <a:pt x="237" y="733"/>
                </a:lnTo>
                <a:lnTo>
                  <a:pt x="235" y="726"/>
                </a:lnTo>
                <a:lnTo>
                  <a:pt x="237" y="721"/>
                </a:lnTo>
                <a:lnTo>
                  <a:pt x="239" y="716"/>
                </a:lnTo>
                <a:lnTo>
                  <a:pt x="243" y="710"/>
                </a:lnTo>
                <a:lnTo>
                  <a:pt x="248" y="708"/>
                </a:lnTo>
                <a:lnTo>
                  <a:pt x="255" y="706"/>
                </a:lnTo>
                <a:close/>
                <a:moveTo>
                  <a:pt x="255" y="628"/>
                </a:moveTo>
                <a:lnTo>
                  <a:pt x="727" y="628"/>
                </a:lnTo>
                <a:lnTo>
                  <a:pt x="734" y="629"/>
                </a:lnTo>
                <a:lnTo>
                  <a:pt x="739" y="632"/>
                </a:lnTo>
                <a:lnTo>
                  <a:pt x="743" y="636"/>
                </a:lnTo>
                <a:lnTo>
                  <a:pt x="746" y="642"/>
                </a:lnTo>
                <a:lnTo>
                  <a:pt x="747" y="648"/>
                </a:lnTo>
                <a:lnTo>
                  <a:pt x="746" y="654"/>
                </a:lnTo>
                <a:lnTo>
                  <a:pt x="743" y="659"/>
                </a:lnTo>
                <a:lnTo>
                  <a:pt x="739" y="663"/>
                </a:lnTo>
                <a:lnTo>
                  <a:pt x="734" y="667"/>
                </a:lnTo>
                <a:lnTo>
                  <a:pt x="727" y="667"/>
                </a:lnTo>
                <a:lnTo>
                  <a:pt x="255" y="667"/>
                </a:lnTo>
                <a:lnTo>
                  <a:pt x="248" y="667"/>
                </a:lnTo>
                <a:lnTo>
                  <a:pt x="243" y="663"/>
                </a:lnTo>
                <a:lnTo>
                  <a:pt x="239" y="659"/>
                </a:lnTo>
                <a:lnTo>
                  <a:pt x="237" y="654"/>
                </a:lnTo>
                <a:lnTo>
                  <a:pt x="235" y="648"/>
                </a:lnTo>
                <a:lnTo>
                  <a:pt x="237" y="642"/>
                </a:lnTo>
                <a:lnTo>
                  <a:pt x="239" y="636"/>
                </a:lnTo>
                <a:lnTo>
                  <a:pt x="243" y="632"/>
                </a:lnTo>
                <a:lnTo>
                  <a:pt x="248" y="629"/>
                </a:lnTo>
                <a:lnTo>
                  <a:pt x="255" y="628"/>
                </a:lnTo>
                <a:close/>
                <a:moveTo>
                  <a:pt x="570" y="549"/>
                </a:moveTo>
                <a:lnTo>
                  <a:pt x="727" y="549"/>
                </a:lnTo>
                <a:lnTo>
                  <a:pt x="734" y="551"/>
                </a:lnTo>
                <a:lnTo>
                  <a:pt x="739" y="553"/>
                </a:lnTo>
                <a:lnTo>
                  <a:pt x="743" y="557"/>
                </a:lnTo>
                <a:lnTo>
                  <a:pt x="746" y="564"/>
                </a:lnTo>
                <a:lnTo>
                  <a:pt x="747" y="569"/>
                </a:lnTo>
                <a:lnTo>
                  <a:pt x="746" y="576"/>
                </a:lnTo>
                <a:lnTo>
                  <a:pt x="743" y="581"/>
                </a:lnTo>
                <a:lnTo>
                  <a:pt x="739" y="585"/>
                </a:lnTo>
                <a:lnTo>
                  <a:pt x="734" y="589"/>
                </a:lnTo>
                <a:lnTo>
                  <a:pt x="727" y="589"/>
                </a:lnTo>
                <a:lnTo>
                  <a:pt x="570" y="589"/>
                </a:lnTo>
                <a:lnTo>
                  <a:pt x="564" y="589"/>
                </a:lnTo>
                <a:lnTo>
                  <a:pt x="559" y="585"/>
                </a:lnTo>
                <a:lnTo>
                  <a:pt x="553" y="581"/>
                </a:lnTo>
                <a:lnTo>
                  <a:pt x="551" y="576"/>
                </a:lnTo>
                <a:lnTo>
                  <a:pt x="551" y="569"/>
                </a:lnTo>
                <a:lnTo>
                  <a:pt x="551" y="564"/>
                </a:lnTo>
                <a:lnTo>
                  <a:pt x="553" y="557"/>
                </a:lnTo>
                <a:lnTo>
                  <a:pt x="559" y="553"/>
                </a:lnTo>
                <a:lnTo>
                  <a:pt x="564" y="551"/>
                </a:lnTo>
                <a:lnTo>
                  <a:pt x="570" y="549"/>
                </a:lnTo>
                <a:close/>
                <a:moveTo>
                  <a:pt x="570" y="471"/>
                </a:moveTo>
                <a:lnTo>
                  <a:pt x="727" y="471"/>
                </a:lnTo>
                <a:lnTo>
                  <a:pt x="734" y="472"/>
                </a:lnTo>
                <a:lnTo>
                  <a:pt x="739" y="475"/>
                </a:lnTo>
                <a:lnTo>
                  <a:pt x="743" y="479"/>
                </a:lnTo>
                <a:lnTo>
                  <a:pt x="746" y="484"/>
                </a:lnTo>
                <a:lnTo>
                  <a:pt x="747" y="490"/>
                </a:lnTo>
                <a:lnTo>
                  <a:pt x="746" y="497"/>
                </a:lnTo>
                <a:lnTo>
                  <a:pt x="743" y="502"/>
                </a:lnTo>
                <a:lnTo>
                  <a:pt x="739" y="506"/>
                </a:lnTo>
                <a:lnTo>
                  <a:pt x="734" y="509"/>
                </a:lnTo>
                <a:lnTo>
                  <a:pt x="727" y="510"/>
                </a:lnTo>
                <a:lnTo>
                  <a:pt x="570" y="510"/>
                </a:lnTo>
                <a:lnTo>
                  <a:pt x="564" y="509"/>
                </a:lnTo>
                <a:lnTo>
                  <a:pt x="559" y="506"/>
                </a:lnTo>
                <a:lnTo>
                  <a:pt x="553" y="502"/>
                </a:lnTo>
                <a:lnTo>
                  <a:pt x="551" y="497"/>
                </a:lnTo>
                <a:lnTo>
                  <a:pt x="551" y="490"/>
                </a:lnTo>
                <a:lnTo>
                  <a:pt x="551" y="484"/>
                </a:lnTo>
                <a:lnTo>
                  <a:pt x="553" y="479"/>
                </a:lnTo>
                <a:lnTo>
                  <a:pt x="559" y="475"/>
                </a:lnTo>
                <a:lnTo>
                  <a:pt x="564" y="472"/>
                </a:lnTo>
                <a:lnTo>
                  <a:pt x="570" y="471"/>
                </a:lnTo>
                <a:close/>
                <a:moveTo>
                  <a:pt x="275" y="432"/>
                </a:moveTo>
                <a:lnTo>
                  <a:pt x="275" y="549"/>
                </a:lnTo>
                <a:lnTo>
                  <a:pt x="432" y="549"/>
                </a:lnTo>
                <a:lnTo>
                  <a:pt x="432" y="432"/>
                </a:lnTo>
                <a:lnTo>
                  <a:pt x="275" y="432"/>
                </a:lnTo>
                <a:close/>
                <a:moveTo>
                  <a:pt x="570" y="392"/>
                </a:moveTo>
                <a:lnTo>
                  <a:pt x="727" y="392"/>
                </a:lnTo>
                <a:lnTo>
                  <a:pt x="734" y="394"/>
                </a:lnTo>
                <a:lnTo>
                  <a:pt x="739" y="396"/>
                </a:lnTo>
                <a:lnTo>
                  <a:pt x="743" y="400"/>
                </a:lnTo>
                <a:lnTo>
                  <a:pt x="746" y="405"/>
                </a:lnTo>
                <a:lnTo>
                  <a:pt x="747" y="412"/>
                </a:lnTo>
                <a:lnTo>
                  <a:pt x="746" y="418"/>
                </a:lnTo>
                <a:lnTo>
                  <a:pt x="743" y="424"/>
                </a:lnTo>
                <a:lnTo>
                  <a:pt x="739" y="428"/>
                </a:lnTo>
                <a:lnTo>
                  <a:pt x="734" y="430"/>
                </a:lnTo>
                <a:lnTo>
                  <a:pt x="727" y="432"/>
                </a:lnTo>
                <a:lnTo>
                  <a:pt x="570" y="432"/>
                </a:lnTo>
                <a:lnTo>
                  <a:pt x="564" y="430"/>
                </a:lnTo>
                <a:lnTo>
                  <a:pt x="559" y="428"/>
                </a:lnTo>
                <a:lnTo>
                  <a:pt x="553" y="424"/>
                </a:lnTo>
                <a:lnTo>
                  <a:pt x="551" y="418"/>
                </a:lnTo>
                <a:lnTo>
                  <a:pt x="551" y="412"/>
                </a:lnTo>
                <a:lnTo>
                  <a:pt x="551" y="405"/>
                </a:lnTo>
                <a:lnTo>
                  <a:pt x="553" y="400"/>
                </a:lnTo>
                <a:lnTo>
                  <a:pt x="559" y="396"/>
                </a:lnTo>
                <a:lnTo>
                  <a:pt x="564" y="394"/>
                </a:lnTo>
                <a:lnTo>
                  <a:pt x="570" y="392"/>
                </a:lnTo>
                <a:close/>
                <a:moveTo>
                  <a:pt x="255" y="392"/>
                </a:moveTo>
                <a:lnTo>
                  <a:pt x="451" y="392"/>
                </a:lnTo>
                <a:lnTo>
                  <a:pt x="458" y="394"/>
                </a:lnTo>
                <a:lnTo>
                  <a:pt x="463" y="396"/>
                </a:lnTo>
                <a:lnTo>
                  <a:pt x="468" y="400"/>
                </a:lnTo>
                <a:lnTo>
                  <a:pt x="471" y="405"/>
                </a:lnTo>
                <a:lnTo>
                  <a:pt x="471" y="412"/>
                </a:lnTo>
                <a:lnTo>
                  <a:pt x="471" y="569"/>
                </a:lnTo>
                <a:lnTo>
                  <a:pt x="471" y="576"/>
                </a:lnTo>
                <a:lnTo>
                  <a:pt x="468" y="581"/>
                </a:lnTo>
                <a:lnTo>
                  <a:pt x="463" y="585"/>
                </a:lnTo>
                <a:lnTo>
                  <a:pt x="458" y="589"/>
                </a:lnTo>
                <a:lnTo>
                  <a:pt x="451" y="589"/>
                </a:lnTo>
                <a:lnTo>
                  <a:pt x="255" y="589"/>
                </a:lnTo>
                <a:lnTo>
                  <a:pt x="248" y="589"/>
                </a:lnTo>
                <a:lnTo>
                  <a:pt x="243" y="585"/>
                </a:lnTo>
                <a:lnTo>
                  <a:pt x="239" y="581"/>
                </a:lnTo>
                <a:lnTo>
                  <a:pt x="237" y="576"/>
                </a:lnTo>
                <a:lnTo>
                  <a:pt x="235" y="569"/>
                </a:lnTo>
                <a:lnTo>
                  <a:pt x="235" y="412"/>
                </a:lnTo>
                <a:lnTo>
                  <a:pt x="237" y="405"/>
                </a:lnTo>
                <a:lnTo>
                  <a:pt x="239" y="400"/>
                </a:lnTo>
                <a:lnTo>
                  <a:pt x="243" y="396"/>
                </a:lnTo>
                <a:lnTo>
                  <a:pt x="248" y="394"/>
                </a:lnTo>
                <a:lnTo>
                  <a:pt x="255" y="392"/>
                </a:lnTo>
                <a:close/>
                <a:moveTo>
                  <a:pt x="727" y="274"/>
                </a:moveTo>
                <a:lnTo>
                  <a:pt x="734" y="276"/>
                </a:lnTo>
                <a:lnTo>
                  <a:pt x="739" y="278"/>
                </a:lnTo>
                <a:lnTo>
                  <a:pt x="743" y="282"/>
                </a:lnTo>
                <a:lnTo>
                  <a:pt x="746" y="288"/>
                </a:lnTo>
                <a:lnTo>
                  <a:pt x="747" y="294"/>
                </a:lnTo>
                <a:lnTo>
                  <a:pt x="746" y="301"/>
                </a:lnTo>
                <a:lnTo>
                  <a:pt x="743" y="306"/>
                </a:lnTo>
                <a:lnTo>
                  <a:pt x="739" y="310"/>
                </a:lnTo>
                <a:lnTo>
                  <a:pt x="734" y="312"/>
                </a:lnTo>
                <a:lnTo>
                  <a:pt x="727" y="314"/>
                </a:lnTo>
                <a:lnTo>
                  <a:pt x="721" y="312"/>
                </a:lnTo>
                <a:lnTo>
                  <a:pt x="716" y="310"/>
                </a:lnTo>
                <a:lnTo>
                  <a:pt x="712" y="306"/>
                </a:lnTo>
                <a:lnTo>
                  <a:pt x="709" y="301"/>
                </a:lnTo>
                <a:lnTo>
                  <a:pt x="708" y="294"/>
                </a:lnTo>
                <a:lnTo>
                  <a:pt x="709" y="288"/>
                </a:lnTo>
                <a:lnTo>
                  <a:pt x="712" y="282"/>
                </a:lnTo>
                <a:lnTo>
                  <a:pt x="716" y="278"/>
                </a:lnTo>
                <a:lnTo>
                  <a:pt x="721" y="276"/>
                </a:lnTo>
                <a:lnTo>
                  <a:pt x="727" y="274"/>
                </a:lnTo>
                <a:close/>
                <a:moveTo>
                  <a:pt x="649" y="274"/>
                </a:moveTo>
                <a:lnTo>
                  <a:pt x="654" y="276"/>
                </a:lnTo>
                <a:lnTo>
                  <a:pt x="661" y="278"/>
                </a:lnTo>
                <a:lnTo>
                  <a:pt x="665" y="282"/>
                </a:lnTo>
                <a:lnTo>
                  <a:pt x="667" y="288"/>
                </a:lnTo>
                <a:lnTo>
                  <a:pt x="669" y="294"/>
                </a:lnTo>
                <a:lnTo>
                  <a:pt x="667" y="301"/>
                </a:lnTo>
                <a:lnTo>
                  <a:pt x="665" y="306"/>
                </a:lnTo>
                <a:lnTo>
                  <a:pt x="661" y="310"/>
                </a:lnTo>
                <a:lnTo>
                  <a:pt x="654" y="312"/>
                </a:lnTo>
                <a:lnTo>
                  <a:pt x="649" y="314"/>
                </a:lnTo>
                <a:lnTo>
                  <a:pt x="642" y="312"/>
                </a:lnTo>
                <a:lnTo>
                  <a:pt x="637" y="310"/>
                </a:lnTo>
                <a:lnTo>
                  <a:pt x="633" y="306"/>
                </a:lnTo>
                <a:lnTo>
                  <a:pt x="629" y="301"/>
                </a:lnTo>
                <a:lnTo>
                  <a:pt x="629" y="294"/>
                </a:lnTo>
                <a:lnTo>
                  <a:pt x="629" y="288"/>
                </a:lnTo>
                <a:lnTo>
                  <a:pt x="633" y="282"/>
                </a:lnTo>
                <a:lnTo>
                  <a:pt x="637" y="278"/>
                </a:lnTo>
                <a:lnTo>
                  <a:pt x="642" y="276"/>
                </a:lnTo>
                <a:lnTo>
                  <a:pt x="649" y="274"/>
                </a:lnTo>
                <a:close/>
                <a:moveTo>
                  <a:pt x="412" y="274"/>
                </a:moveTo>
                <a:lnTo>
                  <a:pt x="570" y="274"/>
                </a:lnTo>
                <a:lnTo>
                  <a:pt x="576" y="276"/>
                </a:lnTo>
                <a:lnTo>
                  <a:pt x="581" y="278"/>
                </a:lnTo>
                <a:lnTo>
                  <a:pt x="586" y="282"/>
                </a:lnTo>
                <a:lnTo>
                  <a:pt x="589" y="288"/>
                </a:lnTo>
                <a:lnTo>
                  <a:pt x="590" y="294"/>
                </a:lnTo>
                <a:lnTo>
                  <a:pt x="589" y="301"/>
                </a:lnTo>
                <a:lnTo>
                  <a:pt x="586" y="306"/>
                </a:lnTo>
                <a:lnTo>
                  <a:pt x="581" y="310"/>
                </a:lnTo>
                <a:lnTo>
                  <a:pt x="576" y="312"/>
                </a:lnTo>
                <a:lnTo>
                  <a:pt x="570" y="314"/>
                </a:lnTo>
                <a:lnTo>
                  <a:pt x="412" y="314"/>
                </a:lnTo>
                <a:lnTo>
                  <a:pt x="407" y="312"/>
                </a:lnTo>
                <a:lnTo>
                  <a:pt x="402" y="310"/>
                </a:lnTo>
                <a:lnTo>
                  <a:pt x="396" y="306"/>
                </a:lnTo>
                <a:lnTo>
                  <a:pt x="394" y="301"/>
                </a:lnTo>
                <a:lnTo>
                  <a:pt x="392" y="294"/>
                </a:lnTo>
                <a:lnTo>
                  <a:pt x="394" y="288"/>
                </a:lnTo>
                <a:lnTo>
                  <a:pt x="396" y="282"/>
                </a:lnTo>
                <a:lnTo>
                  <a:pt x="402" y="278"/>
                </a:lnTo>
                <a:lnTo>
                  <a:pt x="407" y="276"/>
                </a:lnTo>
                <a:lnTo>
                  <a:pt x="412" y="274"/>
                </a:lnTo>
                <a:close/>
                <a:moveTo>
                  <a:pt x="334" y="274"/>
                </a:moveTo>
                <a:lnTo>
                  <a:pt x="340" y="276"/>
                </a:lnTo>
                <a:lnTo>
                  <a:pt x="345" y="278"/>
                </a:lnTo>
                <a:lnTo>
                  <a:pt x="349" y="282"/>
                </a:lnTo>
                <a:lnTo>
                  <a:pt x="353" y="288"/>
                </a:lnTo>
                <a:lnTo>
                  <a:pt x="353" y="294"/>
                </a:lnTo>
                <a:lnTo>
                  <a:pt x="353" y="301"/>
                </a:lnTo>
                <a:lnTo>
                  <a:pt x="349" y="306"/>
                </a:lnTo>
                <a:lnTo>
                  <a:pt x="345" y="310"/>
                </a:lnTo>
                <a:lnTo>
                  <a:pt x="340" y="312"/>
                </a:lnTo>
                <a:lnTo>
                  <a:pt x="334" y="314"/>
                </a:lnTo>
                <a:lnTo>
                  <a:pt x="328" y="312"/>
                </a:lnTo>
                <a:lnTo>
                  <a:pt x="322" y="310"/>
                </a:lnTo>
                <a:lnTo>
                  <a:pt x="318" y="306"/>
                </a:lnTo>
                <a:lnTo>
                  <a:pt x="315" y="301"/>
                </a:lnTo>
                <a:lnTo>
                  <a:pt x="314" y="294"/>
                </a:lnTo>
                <a:lnTo>
                  <a:pt x="315" y="288"/>
                </a:lnTo>
                <a:lnTo>
                  <a:pt x="318" y="282"/>
                </a:lnTo>
                <a:lnTo>
                  <a:pt x="322" y="278"/>
                </a:lnTo>
                <a:lnTo>
                  <a:pt x="328" y="276"/>
                </a:lnTo>
                <a:lnTo>
                  <a:pt x="334" y="274"/>
                </a:lnTo>
                <a:close/>
                <a:moveTo>
                  <a:pt x="255" y="274"/>
                </a:moveTo>
                <a:lnTo>
                  <a:pt x="262" y="276"/>
                </a:lnTo>
                <a:lnTo>
                  <a:pt x="267" y="278"/>
                </a:lnTo>
                <a:lnTo>
                  <a:pt x="271" y="282"/>
                </a:lnTo>
                <a:lnTo>
                  <a:pt x="273" y="288"/>
                </a:lnTo>
                <a:lnTo>
                  <a:pt x="275" y="294"/>
                </a:lnTo>
                <a:lnTo>
                  <a:pt x="273" y="301"/>
                </a:lnTo>
                <a:lnTo>
                  <a:pt x="271" y="306"/>
                </a:lnTo>
                <a:lnTo>
                  <a:pt x="267" y="310"/>
                </a:lnTo>
                <a:lnTo>
                  <a:pt x="262" y="312"/>
                </a:lnTo>
                <a:lnTo>
                  <a:pt x="255" y="314"/>
                </a:lnTo>
                <a:lnTo>
                  <a:pt x="248" y="312"/>
                </a:lnTo>
                <a:lnTo>
                  <a:pt x="243" y="310"/>
                </a:lnTo>
                <a:lnTo>
                  <a:pt x="239" y="306"/>
                </a:lnTo>
                <a:lnTo>
                  <a:pt x="237" y="301"/>
                </a:lnTo>
                <a:lnTo>
                  <a:pt x="235" y="294"/>
                </a:lnTo>
                <a:lnTo>
                  <a:pt x="237" y="288"/>
                </a:lnTo>
                <a:lnTo>
                  <a:pt x="239" y="282"/>
                </a:lnTo>
                <a:lnTo>
                  <a:pt x="243" y="278"/>
                </a:lnTo>
                <a:lnTo>
                  <a:pt x="248" y="276"/>
                </a:lnTo>
                <a:lnTo>
                  <a:pt x="255" y="274"/>
                </a:lnTo>
                <a:close/>
                <a:moveTo>
                  <a:pt x="157" y="196"/>
                </a:moveTo>
                <a:lnTo>
                  <a:pt x="157" y="726"/>
                </a:lnTo>
                <a:lnTo>
                  <a:pt x="156" y="733"/>
                </a:lnTo>
                <a:lnTo>
                  <a:pt x="153" y="738"/>
                </a:lnTo>
                <a:lnTo>
                  <a:pt x="149" y="743"/>
                </a:lnTo>
                <a:lnTo>
                  <a:pt x="144" y="746"/>
                </a:lnTo>
                <a:lnTo>
                  <a:pt x="137" y="746"/>
                </a:lnTo>
                <a:lnTo>
                  <a:pt x="131" y="746"/>
                </a:lnTo>
                <a:lnTo>
                  <a:pt x="125" y="743"/>
                </a:lnTo>
                <a:lnTo>
                  <a:pt x="122" y="738"/>
                </a:lnTo>
                <a:lnTo>
                  <a:pt x="119" y="733"/>
                </a:lnTo>
                <a:lnTo>
                  <a:pt x="118" y="726"/>
                </a:lnTo>
                <a:lnTo>
                  <a:pt x="118" y="314"/>
                </a:lnTo>
                <a:lnTo>
                  <a:pt x="39" y="314"/>
                </a:lnTo>
                <a:lnTo>
                  <a:pt x="39" y="746"/>
                </a:lnTo>
                <a:lnTo>
                  <a:pt x="43" y="771"/>
                </a:lnTo>
                <a:lnTo>
                  <a:pt x="53" y="793"/>
                </a:lnTo>
                <a:lnTo>
                  <a:pt x="72" y="810"/>
                </a:lnTo>
                <a:lnTo>
                  <a:pt x="93" y="822"/>
                </a:lnTo>
                <a:lnTo>
                  <a:pt x="118" y="826"/>
                </a:lnTo>
                <a:lnTo>
                  <a:pt x="826" y="826"/>
                </a:lnTo>
                <a:lnTo>
                  <a:pt x="826" y="196"/>
                </a:lnTo>
                <a:lnTo>
                  <a:pt x="157" y="196"/>
                </a:lnTo>
                <a:close/>
                <a:moveTo>
                  <a:pt x="157" y="157"/>
                </a:moveTo>
                <a:lnTo>
                  <a:pt x="826" y="157"/>
                </a:lnTo>
                <a:lnTo>
                  <a:pt x="841" y="159"/>
                </a:lnTo>
                <a:lnTo>
                  <a:pt x="853" y="168"/>
                </a:lnTo>
                <a:lnTo>
                  <a:pt x="862" y="180"/>
                </a:lnTo>
                <a:lnTo>
                  <a:pt x="865" y="196"/>
                </a:lnTo>
                <a:lnTo>
                  <a:pt x="865" y="826"/>
                </a:lnTo>
                <a:lnTo>
                  <a:pt x="862" y="840"/>
                </a:lnTo>
                <a:lnTo>
                  <a:pt x="853" y="853"/>
                </a:lnTo>
                <a:lnTo>
                  <a:pt x="841" y="861"/>
                </a:lnTo>
                <a:lnTo>
                  <a:pt x="826" y="865"/>
                </a:lnTo>
                <a:lnTo>
                  <a:pt x="118" y="865"/>
                </a:lnTo>
                <a:lnTo>
                  <a:pt x="90" y="861"/>
                </a:lnTo>
                <a:lnTo>
                  <a:pt x="65" y="852"/>
                </a:lnTo>
                <a:lnTo>
                  <a:pt x="44" y="839"/>
                </a:lnTo>
                <a:lnTo>
                  <a:pt x="26" y="820"/>
                </a:lnTo>
                <a:lnTo>
                  <a:pt x="12" y="798"/>
                </a:lnTo>
                <a:lnTo>
                  <a:pt x="2" y="773"/>
                </a:lnTo>
                <a:lnTo>
                  <a:pt x="0" y="746"/>
                </a:lnTo>
                <a:lnTo>
                  <a:pt x="0" y="314"/>
                </a:lnTo>
                <a:lnTo>
                  <a:pt x="2" y="298"/>
                </a:lnTo>
                <a:lnTo>
                  <a:pt x="12" y="286"/>
                </a:lnTo>
                <a:lnTo>
                  <a:pt x="23" y="277"/>
                </a:lnTo>
                <a:lnTo>
                  <a:pt x="39" y="274"/>
                </a:lnTo>
                <a:lnTo>
                  <a:pt x="118" y="274"/>
                </a:lnTo>
                <a:lnTo>
                  <a:pt x="118" y="196"/>
                </a:lnTo>
                <a:lnTo>
                  <a:pt x="120" y="180"/>
                </a:lnTo>
                <a:lnTo>
                  <a:pt x="129" y="168"/>
                </a:lnTo>
                <a:lnTo>
                  <a:pt x="141" y="159"/>
                </a:lnTo>
                <a:lnTo>
                  <a:pt x="157" y="157"/>
                </a:lnTo>
                <a:close/>
                <a:moveTo>
                  <a:pt x="196" y="78"/>
                </a:moveTo>
                <a:lnTo>
                  <a:pt x="806" y="78"/>
                </a:lnTo>
                <a:lnTo>
                  <a:pt x="813" y="78"/>
                </a:lnTo>
                <a:lnTo>
                  <a:pt x="818" y="82"/>
                </a:lnTo>
                <a:lnTo>
                  <a:pt x="822" y="86"/>
                </a:lnTo>
                <a:lnTo>
                  <a:pt x="824" y="91"/>
                </a:lnTo>
                <a:lnTo>
                  <a:pt x="826" y="98"/>
                </a:lnTo>
                <a:lnTo>
                  <a:pt x="824" y="103"/>
                </a:lnTo>
                <a:lnTo>
                  <a:pt x="822" y="109"/>
                </a:lnTo>
                <a:lnTo>
                  <a:pt x="818" y="113"/>
                </a:lnTo>
                <a:lnTo>
                  <a:pt x="813" y="116"/>
                </a:lnTo>
                <a:lnTo>
                  <a:pt x="806" y="117"/>
                </a:lnTo>
                <a:lnTo>
                  <a:pt x="196" y="117"/>
                </a:lnTo>
                <a:lnTo>
                  <a:pt x="190" y="116"/>
                </a:lnTo>
                <a:lnTo>
                  <a:pt x="184" y="113"/>
                </a:lnTo>
                <a:lnTo>
                  <a:pt x="180" y="109"/>
                </a:lnTo>
                <a:lnTo>
                  <a:pt x="178" y="103"/>
                </a:lnTo>
                <a:lnTo>
                  <a:pt x="177" y="98"/>
                </a:lnTo>
                <a:lnTo>
                  <a:pt x="178" y="91"/>
                </a:lnTo>
                <a:lnTo>
                  <a:pt x="180" y="86"/>
                </a:lnTo>
                <a:lnTo>
                  <a:pt x="184" y="82"/>
                </a:lnTo>
                <a:lnTo>
                  <a:pt x="190" y="78"/>
                </a:lnTo>
                <a:lnTo>
                  <a:pt x="196" y="78"/>
                </a:lnTo>
                <a:close/>
                <a:moveTo>
                  <a:pt x="255" y="0"/>
                </a:moveTo>
                <a:lnTo>
                  <a:pt x="767" y="0"/>
                </a:lnTo>
                <a:lnTo>
                  <a:pt x="773" y="0"/>
                </a:lnTo>
                <a:lnTo>
                  <a:pt x="779" y="2"/>
                </a:lnTo>
                <a:lnTo>
                  <a:pt x="782" y="7"/>
                </a:lnTo>
                <a:lnTo>
                  <a:pt x="785" y="13"/>
                </a:lnTo>
                <a:lnTo>
                  <a:pt x="786" y="19"/>
                </a:lnTo>
                <a:lnTo>
                  <a:pt x="785" y="24"/>
                </a:lnTo>
                <a:lnTo>
                  <a:pt x="782" y="30"/>
                </a:lnTo>
                <a:lnTo>
                  <a:pt x="779" y="35"/>
                </a:lnTo>
                <a:lnTo>
                  <a:pt x="773" y="37"/>
                </a:lnTo>
                <a:lnTo>
                  <a:pt x="767" y="39"/>
                </a:lnTo>
                <a:lnTo>
                  <a:pt x="255" y="39"/>
                </a:lnTo>
                <a:lnTo>
                  <a:pt x="248" y="37"/>
                </a:lnTo>
                <a:lnTo>
                  <a:pt x="243" y="35"/>
                </a:lnTo>
                <a:lnTo>
                  <a:pt x="239" y="30"/>
                </a:lnTo>
                <a:lnTo>
                  <a:pt x="237" y="24"/>
                </a:lnTo>
                <a:lnTo>
                  <a:pt x="235" y="19"/>
                </a:lnTo>
                <a:lnTo>
                  <a:pt x="237" y="13"/>
                </a:lnTo>
                <a:lnTo>
                  <a:pt x="239" y="7"/>
                </a:lnTo>
                <a:lnTo>
                  <a:pt x="243" y="2"/>
                </a:lnTo>
                <a:lnTo>
                  <a:pt x="248" y="0"/>
                </a:lnTo>
                <a:lnTo>
                  <a:pt x="255"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a:extLst>
              <a:ext uri="{FF2B5EF4-FFF2-40B4-BE49-F238E27FC236}">
                <a16:creationId xmlns:a16="http://schemas.microsoft.com/office/drawing/2014/main" id="{5EB393C7-8CDA-46E9-8CB3-51138D5BBAFB}"/>
              </a:ext>
            </a:extLst>
          </p:cNvPr>
          <p:cNvSpPr>
            <a:spLocks noEditPoints="1"/>
          </p:cNvSpPr>
          <p:nvPr/>
        </p:nvSpPr>
        <p:spPr bwMode="auto">
          <a:xfrm>
            <a:off x="6661741" y="4439336"/>
            <a:ext cx="882134" cy="802914"/>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Rectangle 31">
            <a:extLst>
              <a:ext uri="{FF2B5EF4-FFF2-40B4-BE49-F238E27FC236}">
                <a16:creationId xmlns:a16="http://schemas.microsoft.com/office/drawing/2014/main" id="{CB46258B-520D-433B-9E11-28182AC31159}"/>
              </a:ext>
            </a:extLst>
          </p:cNvPr>
          <p:cNvSpPr/>
          <p:nvPr/>
        </p:nvSpPr>
        <p:spPr>
          <a:xfrm>
            <a:off x="1345128" y="6576060"/>
            <a:ext cx="3418458" cy="1947136"/>
          </a:xfrm>
          <a:prstGeom prst="rect">
            <a:avLst/>
          </a:prstGeom>
        </p:spPr>
        <p:txBody>
          <a:bodyPr wrap="square">
            <a:spAutoFit/>
          </a:bodyPr>
          <a:lstStyle/>
          <a:p>
            <a:pPr algn="ctr">
              <a:lnSpc>
                <a:spcPct val="150000"/>
              </a:lnSpc>
              <a:spcBef>
                <a:spcPts val="18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Simple</a:t>
            </a:r>
          </a:p>
          <a:p>
            <a:pPr algn="ct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a:t>
            </a:r>
            <a:endParaRPr lang="en-US" altLang="zh-CN" sz="1100">
              <a:solidFill>
                <a:schemeClr val="bg1">
                  <a:lumMod val="65000"/>
                </a:schemeClr>
              </a:solidFill>
              <a:ea typeface="Lato Light" panose="020F0502020204030203" pitchFamily="34" charset="0"/>
              <a:cs typeface="Lato Light" panose="020F0502020204030203" pitchFamily="34" charset="0"/>
            </a:endParaRPr>
          </a:p>
        </p:txBody>
      </p:sp>
      <p:sp>
        <p:nvSpPr>
          <p:cNvPr id="33" name="Rectangle 32">
            <a:extLst>
              <a:ext uri="{FF2B5EF4-FFF2-40B4-BE49-F238E27FC236}">
                <a16:creationId xmlns:a16="http://schemas.microsoft.com/office/drawing/2014/main" id="{60B73D5B-17DE-4D8E-94E2-1BD6FD938AF2}"/>
              </a:ext>
            </a:extLst>
          </p:cNvPr>
          <p:cNvSpPr/>
          <p:nvPr/>
        </p:nvSpPr>
        <p:spPr>
          <a:xfrm>
            <a:off x="5389601" y="6576060"/>
            <a:ext cx="3418458" cy="1947136"/>
          </a:xfrm>
          <a:prstGeom prst="rect">
            <a:avLst/>
          </a:prstGeom>
        </p:spPr>
        <p:txBody>
          <a:bodyPr wrap="square">
            <a:spAutoFit/>
          </a:bodyPr>
          <a:lstStyle/>
          <a:p>
            <a:pPr algn="ctr">
              <a:lnSpc>
                <a:spcPct val="150000"/>
              </a:lnSpc>
              <a:spcBef>
                <a:spcPts val="18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Powerful</a:t>
            </a:r>
          </a:p>
          <a:p>
            <a:pPr algn="ct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a:t>
            </a:r>
            <a:endParaRPr lang="en-US" altLang="zh-CN" sz="1100">
              <a:solidFill>
                <a:schemeClr val="bg1">
                  <a:lumMod val="65000"/>
                </a:schemeClr>
              </a:solidFill>
              <a:ea typeface="Lato Light" panose="020F0502020204030203" pitchFamily="34" charset="0"/>
              <a:cs typeface="Lato Light" panose="020F0502020204030203" pitchFamily="34" charset="0"/>
            </a:endParaRPr>
          </a:p>
        </p:txBody>
      </p:sp>
      <p:sp>
        <p:nvSpPr>
          <p:cNvPr id="34" name="Rectangle 33">
            <a:extLst>
              <a:ext uri="{FF2B5EF4-FFF2-40B4-BE49-F238E27FC236}">
                <a16:creationId xmlns:a16="http://schemas.microsoft.com/office/drawing/2014/main" id="{2EA0C983-6617-44D1-B6E1-2141C68DF5E9}"/>
              </a:ext>
            </a:extLst>
          </p:cNvPr>
          <p:cNvSpPr/>
          <p:nvPr/>
        </p:nvSpPr>
        <p:spPr>
          <a:xfrm>
            <a:off x="9434074" y="6576060"/>
            <a:ext cx="3418458" cy="1947136"/>
          </a:xfrm>
          <a:prstGeom prst="rect">
            <a:avLst/>
          </a:prstGeom>
        </p:spPr>
        <p:txBody>
          <a:bodyPr wrap="square">
            <a:spAutoFit/>
          </a:bodyPr>
          <a:lstStyle/>
          <a:p>
            <a:pPr algn="ctr">
              <a:lnSpc>
                <a:spcPct val="150000"/>
              </a:lnSpc>
              <a:spcBef>
                <a:spcPts val="18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Creative</a:t>
            </a:r>
          </a:p>
          <a:p>
            <a:pPr algn="ct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a:t>
            </a:r>
            <a:endParaRPr lang="en-US" altLang="zh-CN" sz="1100">
              <a:solidFill>
                <a:schemeClr val="bg1">
                  <a:lumMod val="65000"/>
                </a:schemeClr>
              </a:solidFill>
              <a:ea typeface="Lato Light" panose="020F0502020204030203" pitchFamily="34" charset="0"/>
              <a:cs typeface="Lato Light" panose="020F0502020204030203" pitchFamily="34" charset="0"/>
            </a:endParaRPr>
          </a:p>
        </p:txBody>
      </p:sp>
      <p:sp>
        <p:nvSpPr>
          <p:cNvPr id="35" name="Rectangle 34">
            <a:extLst>
              <a:ext uri="{FF2B5EF4-FFF2-40B4-BE49-F238E27FC236}">
                <a16:creationId xmlns:a16="http://schemas.microsoft.com/office/drawing/2014/main" id="{4B29BAA0-60E4-4271-8D8A-535257E767F0}"/>
              </a:ext>
            </a:extLst>
          </p:cNvPr>
          <p:cNvSpPr/>
          <p:nvPr/>
        </p:nvSpPr>
        <p:spPr>
          <a:xfrm>
            <a:off x="13478546" y="6576060"/>
            <a:ext cx="3418458" cy="1947136"/>
          </a:xfrm>
          <a:prstGeom prst="rect">
            <a:avLst/>
          </a:prstGeom>
        </p:spPr>
        <p:txBody>
          <a:bodyPr wrap="square">
            <a:spAutoFit/>
          </a:bodyPr>
          <a:lstStyle/>
          <a:p>
            <a:pPr algn="ctr">
              <a:lnSpc>
                <a:spcPct val="150000"/>
              </a:lnSpc>
              <a:spcBef>
                <a:spcPts val="1800"/>
              </a:spcBef>
            </a:pPr>
            <a:r>
              <a:rPr lang="en-US" altLang="zh-CN" sz="2000">
                <a:solidFill>
                  <a:schemeClr val="tx1">
                    <a:lumMod val="85000"/>
                    <a:lumOff val="15000"/>
                  </a:schemeClr>
                </a:solidFill>
                <a:latin typeface="+mj-lt"/>
                <a:ea typeface="Lato Light" panose="020F0502020204030203" pitchFamily="34" charset="0"/>
                <a:cs typeface="Lato Light" panose="020F0502020204030203" pitchFamily="34" charset="0"/>
              </a:rPr>
              <a:t>Useful</a:t>
            </a:r>
          </a:p>
          <a:p>
            <a:pPr algn="ctr">
              <a:lnSpc>
                <a:spcPct val="150000"/>
              </a:lnSpc>
              <a:spcBef>
                <a:spcPts val="1200"/>
              </a:spcBef>
            </a:pPr>
            <a:r>
              <a:rPr lang="es-ES" altLang="zh-CN" sz="11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100">
                <a:solidFill>
                  <a:schemeClr val="bg1">
                    <a:lumMod val="65000"/>
                  </a:schemeClr>
                </a:solidFill>
                <a:ea typeface="Lato Light" panose="020F0502020204030203" pitchFamily="34" charset="0"/>
                <a:cs typeface="Lato Light" panose="020F0502020204030203" pitchFamily="34" charset="0"/>
              </a:rPr>
              <a:t>. </a:t>
            </a:r>
            <a:r>
              <a:rPr lang="es-ES" altLang="zh-CN" sz="11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a:t>
            </a:r>
            <a:endParaRPr lang="en-US" altLang="zh-CN" sz="1100">
              <a:solidFill>
                <a:schemeClr val="bg1">
                  <a:lumMod val="65000"/>
                </a:schemeClr>
              </a:solidFill>
              <a:ea typeface="Lato Light" panose="020F0502020204030203" pitchFamily="34" charset="0"/>
              <a:cs typeface="Lato Light" panose="020F0502020204030203" pitchFamily="34" charset="0"/>
            </a:endParaRPr>
          </a:p>
        </p:txBody>
      </p:sp>
      <p:sp>
        <p:nvSpPr>
          <p:cNvPr id="19" name="TextBox 18">
            <a:extLst>
              <a:ext uri="{FF2B5EF4-FFF2-40B4-BE49-F238E27FC236}">
                <a16:creationId xmlns:a16="http://schemas.microsoft.com/office/drawing/2014/main" id="{274700C2-99A2-4FD9-BAFC-12B57261EDF7}"/>
              </a:ext>
            </a:extLst>
          </p:cNvPr>
          <p:cNvSpPr txBox="1"/>
          <p:nvPr/>
        </p:nvSpPr>
        <p:spPr>
          <a:xfrm>
            <a:off x="5370886" y="1258094"/>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Charts</a:t>
            </a:r>
          </a:p>
        </p:txBody>
      </p:sp>
    </p:spTree>
    <p:extLst>
      <p:ext uri="{BB962C8B-B14F-4D97-AF65-F5344CB8AC3E}">
        <p14:creationId xmlns:p14="http://schemas.microsoft.com/office/powerpoint/2010/main" val="40882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9"/>
                                        </p:tgtEl>
                                        <p:attrNameLst>
                                          <p:attrName>style.visibility</p:attrName>
                                        </p:attrNameLst>
                                      </p:cBhvr>
                                      <p:to>
                                        <p:strVal val="visible"/>
                                      </p:to>
                                    </p:set>
                                    <p:anim to="" calcmode="lin" valueType="num">
                                      <p:cBhvr>
                                        <p:cTn id="7" dur="750" fill="hold">
                                          <p:stCondLst>
                                            <p:cond delay="0"/>
                                          </p:stCondLst>
                                        </p:cTn>
                                        <p:tgtEl>
                                          <p:spTgt spid="19"/>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9"/>
                                        </p:tgtEl>
                                      </p:cBhvr>
                                    </p:animEffect>
                                  </p:childTnLst>
                                </p:cTn>
                              </p:par>
                            </p:childTnLst>
                          </p:cTn>
                        </p:par>
                        <p:par>
                          <p:cTn id="9" fill="hold">
                            <p:stCondLst>
                              <p:cond delay="1313"/>
                            </p:stCondLst>
                            <p:childTnLst>
                              <p:par>
                                <p:cTn id="10" presetID="0" presetClass="entr" presetSubtype="0" fill="hold" grpId="0" nodeType="afterEffect">
                                  <p:stCondLst>
                                    <p:cond delay="0"/>
                                  </p:stCondLst>
                                  <p:childTnLst>
                                    <p:set>
                                      <p:cBhvr>
                                        <p:cTn id="11" dur="700" fill="hold">
                                          <p:stCondLst>
                                            <p:cond delay="0"/>
                                          </p:stCondLst>
                                        </p:cTn>
                                        <p:tgtEl>
                                          <p:spTgt spid="22"/>
                                        </p:tgtEl>
                                        <p:attrNameLst>
                                          <p:attrName>style.visibility</p:attrName>
                                        </p:attrNameLst>
                                      </p:cBhvr>
                                      <p:to>
                                        <p:strVal val="visible"/>
                                      </p:to>
                                    </p:set>
                                    <p:anim to="" calcmode="lin" valueType="num">
                                      <p:cBhvr>
                                        <p:cTn id="12" dur="700" fill="hold">
                                          <p:stCondLst>
                                            <p:cond delay="0"/>
                                          </p:stCondLst>
                                        </p:cTn>
                                        <p:tgtEl>
                                          <p:spTgt spid="22"/>
                                        </p:tgtEl>
                                        <p:attrNameLst>
                                          <p:attrName>ppt_h</p:attrName>
                                        </p:attrNameLst>
                                      </p:cBhvr>
                                      <p:tavLst>
                                        <p:tav tm="0" fmla="#ppt_h-#ppt_h*((1.5-1.5*$)^3-(1.5-1.5*$)^2)">
                                          <p:val>
                                            <p:strVal val="0"/>
                                          </p:val>
                                        </p:tav>
                                        <p:tav tm="100000">
                                          <p:val>
                                            <p:strVal val="1"/>
                                          </p:val>
                                        </p:tav>
                                      </p:tavLst>
                                    </p:anim>
                                    <p:anim to="" calcmode="lin" valueType="num">
                                      <p:cBhvr>
                                        <p:cTn id="13" dur="700" fill="hold">
                                          <p:stCondLst>
                                            <p:cond delay="0"/>
                                          </p:stCondLst>
                                        </p:cTn>
                                        <p:tgtEl>
                                          <p:spTgt spid="22"/>
                                        </p:tgtEl>
                                        <p:attrNameLst>
                                          <p:attrName>ppt_w</p:attrName>
                                        </p:attrNameLst>
                                      </p:cBhvr>
                                      <p:tavLst>
                                        <p:tav tm="0" fmla="#ppt_w-#ppt_w*((1.5-1.5*$)^3-(1.5-1.5*$)^2)">
                                          <p:val>
                                            <p:strVal val="0"/>
                                          </p:val>
                                        </p:tav>
                                        <p:tav tm="100000">
                                          <p:val>
                                            <p:strVal val="1"/>
                                          </p:val>
                                        </p:tav>
                                      </p:tavLst>
                                    </p:anim>
                                  </p:childTnLst>
                                </p:cTn>
                              </p:par>
                              <p:par>
                                <p:cTn id="14" presetID="0" presetClass="entr" presetSubtype="0" fill="hold" grpId="0" nodeType="withEffect">
                                  <p:stCondLst>
                                    <p:cond delay="0"/>
                                  </p:stCondLst>
                                  <p:childTnLst>
                                    <p:set>
                                      <p:cBhvr>
                                        <p:cTn id="15" dur="700" fill="hold">
                                          <p:stCondLst>
                                            <p:cond delay="0"/>
                                          </p:stCondLst>
                                        </p:cTn>
                                        <p:tgtEl>
                                          <p:spTgt spid="29"/>
                                        </p:tgtEl>
                                        <p:attrNameLst>
                                          <p:attrName>style.visibility</p:attrName>
                                        </p:attrNameLst>
                                      </p:cBhvr>
                                      <p:to>
                                        <p:strVal val="visible"/>
                                      </p:to>
                                    </p:set>
                                    <p:anim to="" calcmode="lin" valueType="num">
                                      <p:cBhvr>
                                        <p:cTn id="16" dur="700" fill="hold">
                                          <p:stCondLst>
                                            <p:cond delay="0"/>
                                          </p:stCondLst>
                                        </p:cTn>
                                        <p:tgtEl>
                                          <p:spTgt spid="29"/>
                                        </p:tgtEl>
                                        <p:attrNameLst>
                                          <p:attrName>ppt_h</p:attrName>
                                        </p:attrNameLst>
                                      </p:cBhvr>
                                      <p:tavLst>
                                        <p:tav tm="0" fmla="#ppt_h-#ppt_h*((1.5-1.5*$)^3-(1.5-1.5*$)^2)">
                                          <p:val>
                                            <p:strVal val="0"/>
                                          </p:val>
                                        </p:tav>
                                        <p:tav tm="100000">
                                          <p:val>
                                            <p:strVal val="1"/>
                                          </p:val>
                                        </p:tav>
                                      </p:tavLst>
                                    </p:anim>
                                    <p:anim to="" calcmode="lin" valueType="num">
                                      <p:cBhvr>
                                        <p:cTn id="17" dur="700" fill="hold">
                                          <p:stCondLst>
                                            <p:cond delay="0"/>
                                          </p:stCondLst>
                                        </p:cTn>
                                        <p:tgtEl>
                                          <p:spTgt spid="29"/>
                                        </p:tgtEl>
                                        <p:attrNameLst>
                                          <p:attrName>ppt_w</p:attrName>
                                        </p:attrNameLst>
                                      </p:cBhvr>
                                      <p:tavLst>
                                        <p:tav tm="0" fmla="#ppt_w-#ppt_w*((1.5-1.5*$)^3-(1.5-1.5*$)^2)">
                                          <p:val>
                                            <p:strVal val="0"/>
                                          </p:val>
                                        </p:tav>
                                        <p:tav tm="100000">
                                          <p:val>
                                            <p:strVal val="1"/>
                                          </p:val>
                                        </p:tav>
                                      </p:tavLst>
                                    </p:anim>
                                  </p:childTnLst>
                                </p:cTn>
                              </p:par>
                              <p:par>
                                <p:cTn id="18" presetID="0" presetClass="entr" presetSubtype="0" fill="hold" grpId="0" nodeType="withEffect">
                                  <p:stCondLst>
                                    <p:cond delay="0"/>
                                  </p:stCondLst>
                                  <p:childTnLst>
                                    <p:set>
                                      <p:cBhvr>
                                        <p:cTn id="19" dur="700" fill="hold">
                                          <p:stCondLst>
                                            <p:cond delay="0"/>
                                          </p:stCondLst>
                                        </p:cTn>
                                        <p:tgtEl>
                                          <p:spTgt spid="23"/>
                                        </p:tgtEl>
                                        <p:attrNameLst>
                                          <p:attrName>style.visibility</p:attrName>
                                        </p:attrNameLst>
                                      </p:cBhvr>
                                      <p:to>
                                        <p:strVal val="visible"/>
                                      </p:to>
                                    </p:set>
                                    <p:anim to="" calcmode="lin" valueType="num">
                                      <p:cBhvr>
                                        <p:cTn id="20" dur="700" fill="hold">
                                          <p:stCondLst>
                                            <p:cond delay="0"/>
                                          </p:stCondLst>
                                        </p:cTn>
                                        <p:tgtEl>
                                          <p:spTgt spid="23"/>
                                        </p:tgtEl>
                                        <p:attrNameLst>
                                          <p:attrName>ppt_h</p:attrName>
                                        </p:attrNameLst>
                                      </p:cBhvr>
                                      <p:tavLst>
                                        <p:tav tm="0" fmla="#ppt_h-#ppt_h*((1.5-1.5*$)^3-(1.5-1.5*$)^2)">
                                          <p:val>
                                            <p:strVal val="0"/>
                                          </p:val>
                                        </p:tav>
                                        <p:tav tm="100000">
                                          <p:val>
                                            <p:strVal val="1"/>
                                          </p:val>
                                        </p:tav>
                                      </p:tavLst>
                                    </p:anim>
                                    <p:anim to="" calcmode="lin" valueType="num">
                                      <p:cBhvr>
                                        <p:cTn id="21" dur="700" fill="hold">
                                          <p:stCondLst>
                                            <p:cond delay="0"/>
                                          </p:stCondLst>
                                        </p:cTn>
                                        <p:tgtEl>
                                          <p:spTgt spid="23"/>
                                        </p:tgtEl>
                                        <p:attrNameLst>
                                          <p:attrName>ppt_w</p:attrName>
                                        </p:attrNameLst>
                                      </p:cBhvr>
                                      <p:tavLst>
                                        <p:tav tm="0" fmla="#ppt_w-#ppt_w*((1.5-1.5*$)^3-(1.5-1.5*$)^2)">
                                          <p:val>
                                            <p:strVal val="0"/>
                                          </p:val>
                                        </p:tav>
                                        <p:tav tm="100000">
                                          <p:val>
                                            <p:strVal val="1"/>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700" fill="hold"/>
                                        <p:tgtEl>
                                          <p:spTgt spid="32"/>
                                        </p:tgtEl>
                                        <p:attrNameLst>
                                          <p:attrName>ppt_x</p:attrName>
                                        </p:attrNameLst>
                                      </p:cBhvr>
                                      <p:tavLst>
                                        <p:tav tm="0">
                                          <p:val>
                                            <p:strVal val="#ppt_x"/>
                                          </p:val>
                                        </p:tav>
                                        <p:tav tm="100000">
                                          <p:val>
                                            <p:strVal val="#ppt_x"/>
                                          </p:val>
                                        </p:tav>
                                      </p:tavLst>
                                    </p:anim>
                                    <p:anim calcmode="lin" valueType="num">
                                      <p:cBhvr additive="base">
                                        <p:cTn id="25" dur="700" fill="hold"/>
                                        <p:tgtEl>
                                          <p:spTgt spid="32"/>
                                        </p:tgtEl>
                                        <p:attrNameLst>
                                          <p:attrName>ppt_y</p:attrName>
                                        </p:attrNameLst>
                                      </p:cBhvr>
                                      <p:tavLst>
                                        <p:tav tm="0">
                                          <p:val>
                                            <p:strVal val="1+#ppt_h/2"/>
                                          </p:val>
                                        </p:tav>
                                        <p:tav tm="100000">
                                          <p:val>
                                            <p:strVal val="#ppt_y"/>
                                          </p:val>
                                        </p:tav>
                                      </p:tavLst>
                                    </p:anim>
                                  </p:childTnLst>
                                </p:cTn>
                              </p:par>
                            </p:childTnLst>
                          </p:cTn>
                        </p:par>
                        <p:par>
                          <p:cTn id="26" fill="hold">
                            <p:stCondLst>
                              <p:cond delay="2013"/>
                            </p:stCondLst>
                            <p:childTnLst>
                              <p:par>
                                <p:cTn id="27" presetID="0" presetClass="entr" presetSubtype="0" fill="hold" grpId="0" nodeType="afterEffect">
                                  <p:stCondLst>
                                    <p:cond delay="0"/>
                                  </p:stCondLst>
                                  <p:childTnLst>
                                    <p:set>
                                      <p:cBhvr>
                                        <p:cTn id="28" dur="700" fill="hold">
                                          <p:stCondLst>
                                            <p:cond delay="0"/>
                                          </p:stCondLst>
                                        </p:cTn>
                                        <p:tgtEl>
                                          <p:spTgt spid="17"/>
                                        </p:tgtEl>
                                        <p:attrNameLst>
                                          <p:attrName>style.visibility</p:attrName>
                                        </p:attrNameLst>
                                      </p:cBhvr>
                                      <p:to>
                                        <p:strVal val="visible"/>
                                      </p:to>
                                    </p:set>
                                    <p:anim to="" calcmode="lin" valueType="num">
                                      <p:cBhvr>
                                        <p:cTn id="29" dur="7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31" presetID="0" presetClass="entr" presetSubtype="0" fill="hold" grpId="0" nodeType="withEffect">
                                  <p:stCondLst>
                                    <p:cond delay="0"/>
                                  </p:stCondLst>
                                  <p:childTnLst>
                                    <p:set>
                                      <p:cBhvr>
                                        <p:cTn id="32" dur="700" fill="hold">
                                          <p:stCondLst>
                                            <p:cond delay="0"/>
                                          </p:stCondLst>
                                        </p:cTn>
                                        <p:tgtEl>
                                          <p:spTgt spid="31"/>
                                        </p:tgtEl>
                                        <p:attrNameLst>
                                          <p:attrName>style.visibility</p:attrName>
                                        </p:attrNameLst>
                                      </p:cBhvr>
                                      <p:to>
                                        <p:strVal val="visible"/>
                                      </p:to>
                                    </p:set>
                                    <p:anim to="" calcmode="lin" valueType="num">
                                      <p:cBhvr>
                                        <p:cTn id="33" dur="700" fill="hold">
                                          <p:stCondLst>
                                            <p:cond delay="0"/>
                                          </p:stCondLst>
                                        </p:cTn>
                                        <p:tgtEl>
                                          <p:spTgt spid="31"/>
                                        </p:tgtEl>
                                        <p:attrNameLst>
                                          <p:attrName>ppt_h</p:attrName>
                                        </p:attrNameLst>
                                      </p:cBhvr>
                                      <p:tavLst>
                                        <p:tav tm="0" fmla="#ppt_h-#ppt_h*((1.5-1.5*$)^3-(1.5-1.5*$)^2)">
                                          <p:val>
                                            <p:strVal val="0"/>
                                          </p:val>
                                        </p:tav>
                                        <p:tav tm="100000">
                                          <p:val>
                                            <p:strVal val="1"/>
                                          </p:val>
                                        </p:tav>
                                      </p:tavLst>
                                    </p:anim>
                                    <p:anim to="" calcmode="lin" valueType="num">
                                      <p:cBhvr>
                                        <p:cTn id="34" dur="700" fill="hold">
                                          <p:stCondLst>
                                            <p:cond delay="0"/>
                                          </p:stCondLst>
                                        </p:cTn>
                                        <p:tgtEl>
                                          <p:spTgt spid="31"/>
                                        </p:tgtEl>
                                        <p:attrNameLst>
                                          <p:attrName>ppt_w</p:attrName>
                                        </p:attrNameLst>
                                      </p:cBhvr>
                                      <p:tavLst>
                                        <p:tav tm="0" fmla="#ppt_w-#ppt_w*((1.5-1.5*$)^3-(1.5-1.5*$)^2)">
                                          <p:val>
                                            <p:strVal val="0"/>
                                          </p:val>
                                        </p:tav>
                                        <p:tav tm="100000">
                                          <p:val>
                                            <p:strVal val="1"/>
                                          </p:val>
                                        </p:tav>
                                      </p:tavLst>
                                    </p:anim>
                                  </p:childTnLst>
                                </p:cTn>
                              </p:par>
                              <p:par>
                                <p:cTn id="35" presetID="0" presetClass="entr" presetSubtype="0" fill="hold" grpId="0" nodeType="withEffect">
                                  <p:stCondLst>
                                    <p:cond delay="0"/>
                                  </p:stCondLst>
                                  <p:childTnLst>
                                    <p:set>
                                      <p:cBhvr>
                                        <p:cTn id="36" dur="700" fill="hold">
                                          <p:stCondLst>
                                            <p:cond delay="0"/>
                                          </p:stCondLst>
                                        </p:cTn>
                                        <p:tgtEl>
                                          <p:spTgt spid="18"/>
                                        </p:tgtEl>
                                        <p:attrNameLst>
                                          <p:attrName>style.visibility</p:attrName>
                                        </p:attrNameLst>
                                      </p:cBhvr>
                                      <p:to>
                                        <p:strVal val="visible"/>
                                      </p:to>
                                    </p:set>
                                    <p:anim to="" calcmode="lin" valueType="num">
                                      <p:cBhvr>
                                        <p:cTn id="37" dur="700" fill="hold">
                                          <p:stCondLst>
                                            <p:cond delay="0"/>
                                          </p:stCondLst>
                                        </p:cTn>
                                        <p:tgtEl>
                                          <p:spTgt spid="18"/>
                                        </p:tgtEl>
                                        <p:attrNameLst>
                                          <p:attrName>ppt_h</p:attrName>
                                        </p:attrNameLst>
                                      </p:cBhvr>
                                      <p:tavLst>
                                        <p:tav tm="0" fmla="#ppt_h-#ppt_h*((1.5-1.5*$)^3-(1.5-1.5*$)^2)">
                                          <p:val>
                                            <p:strVal val="0"/>
                                          </p:val>
                                        </p:tav>
                                        <p:tav tm="100000">
                                          <p:val>
                                            <p:strVal val="1"/>
                                          </p:val>
                                        </p:tav>
                                      </p:tavLst>
                                    </p:anim>
                                    <p:anim to="" calcmode="lin" valueType="num">
                                      <p:cBhvr>
                                        <p:cTn id="38" dur="700" fill="hold">
                                          <p:stCondLst>
                                            <p:cond delay="0"/>
                                          </p:stCondLst>
                                        </p:cTn>
                                        <p:tgtEl>
                                          <p:spTgt spid="18"/>
                                        </p:tgtEl>
                                        <p:attrNameLst>
                                          <p:attrName>ppt_w</p:attrName>
                                        </p:attrNameLst>
                                      </p:cBhvr>
                                      <p:tavLst>
                                        <p:tav tm="0" fmla="#ppt_w-#ppt_w*((1.5-1.5*$)^3-(1.5-1.5*$)^2)">
                                          <p:val>
                                            <p:strVal val="0"/>
                                          </p:val>
                                        </p:tav>
                                        <p:tav tm="100000">
                                          <p:val>
                                            <p:strVal val="1"/>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700" fill="hold"/>
                                        <p:tgtEl>
                                          <p:spTgt spid="33"/>
                                        </p:tgtEl>
                                        <p:attrNameLst>
                                          <p:attrName>ppt_x</p:attrName>
                                        </p:attrNameLst>
                                      </p:cBhvr>
                                      <p:tavLst>
                                        <p:tav tm="0">
                                          <p:val>
                                            <p:strVal val="#ppt_x"/>
                                          </p:val>
                                        </p:tav>
                                        <p:tav tm="100000">
                                          <p:val>
                                            <p:strVal val="#ppt_x"/>
                                          </p:val>
                                        </p:tav>
                                      </p:tavLst>
                                    </p:anim>
                                    <p:anim calcmode="lin" valueType="num">
                                      <p:cBhvr additive="base">
                                        <p:cTn id="42" dur="700" fill="hold"/>
                                        <p:tgtEl>
                                          <p:spTgt spid="33"/>
                                        </p:tgtEl>
                                        <p:attrNameLst>
                                          <p:attrName>ppt_y</p:attrName>
                                        </p:attrNameLst>
                                      </p:cBhvr>
                                      <p:tavLst>
                                        <p:tav tm="0">
                                          <p:val>
                                            <p:strVal val="1+#ppt_h/2"/>
                                          </p:val>
                                        </p:tav>
                                        <p:tav tm="100000">
                                          <p:val>
                                            <p:strVal val="#ppt_y"/>
                                          </p:val>
                                        </p:tav>
                                      </p:tavLst>
                                    </p:anim>
                                  </p:childTnLst>
                                </p:cTn>
                              </p:par>
                            </p:childTnLst>
                          </p:cTn>
                        </p:par>
                        <p:par>
                          <p:cTn id="43" fill="hold">
                            <p:stCondLst>
                              <p:cond delay="2713"/>
                            </p:stCondLst>
                            <p:childTnLst>
                              <p:par>
                                <p:cTn id="44" presetID="0" presetClass="entr" presetSubtype="0" fill="hold" grpId="0" nodeType="afterEffect">
                                  <p:stCondLst>
                                    <p:cond delay="0"/>
                                  </p:stCondLst>
                                  <p:childTnLst>
                                    <p:set>
                                      <p:cBhvr>
                                        <p:cTn id="45" dur="700" fill="hold">
                                          <p:stCondLst>
                                            <p:cond delay="0"/>
                                          </p:stCondLst>
                                        </p:cTn>
                                        <p:tgtEl>
                                          <p:spTgt spid="12"/>
                                        </p:tgtEl>
                                        <p:attrNameLst>
                                          <p:attrName>style.visibility</p:attrName>
                                        </p:attrNameLst>
                                      </p:cBhvr>
                                      <p:to>
                                        <p:strVal val="visible"/>
                                      </p:to>
                                    </p:set>
                                    <p:anim to="" calcmode="lin" valueType="num">
                                      <p:cBhvr>
                                        <p:cTn id="46" dur="700" fill="hold">
                                          <p:stCondLst>
                                            <p:cond delay="0"/>
                                          </p:stCondLst>
                                        </p:cTn>
                                        <p:tgtEl>
                                          <p:spTgt spid="12"/>
                                        </p:tgtEl>
                                        <p:attrNameLst>
                                          <p:attrName>ppt_h</p:attrName>
                                        </p:attrNameLst>
                                      </p:cBhvr>
                                      <p:tavLst>
                                        <p:tav tm="0" fmla="#ppt_h-#ppt_h*((1.5-1.5*$)^3-(1.5-1.5*$)^2)">
                                          <p:val>
                                            <p:strVal val="0"/>
                                          </p:val>
                                        </p:tav>
                                        <p:tav tm="100000">
                                          <p:val>
                                            <p:strVal val="1"/>
                                          </p:val>
                                        </p:tav>
                                      </p:tavLst>
                                    </p:anim>
                                    <p:anim to="" calcmode="lin" valueType="num">
                                      <p:cBhvr>
                                        <p:cTn id="47" dur="700" fill="hold">
                                          <p:stCondLst>
                                            <p:cond delay="0"/>
                                          </p:stCondLst>
                                        </p:cTn>
                                        <p:tgtEl>
                                          <p:spTgt spid="12"/>
                                        </p:tgtEl>
                                        <p:attrNameLst>
                                          <p:attrName>ppt_w</p:attrName>
                                        </p:attrNameLst>
                                      </p:cBhvr>
                                      <p:tavLst>
                                        <p:tav tm="0" fmla="#ppt_w-#ppt_w*((1.5-1.5*$)^3-(1.5-1.5*$)^2)">
                                          <p:val>
                                            <p:strVal val="0"/>
                                          </p:val>
                                        </p:tav>
                                        <p:tav tm="100000">
                                          <p:val>
                                            <p:strVal val="1"/>
                                          </p:val>
                                        </p:tav>
                                      </p:tavLst>
                                    </p:anim>
                                  </p:childTnLst>
                                </p:cTn>
                              </p:par>
                              <p:par>
                                <p:cTn id="48" presetID="0" presetClass="entr" presetSubtype="0" fill="hold" grpId="0" nodeType="withEffect">
                                  <p:stCondLst>
                                    <p:cond delay="0"/>
                                  </p:stCondLst>
                                  <p:childTnLst>
                                    <p:set>
                                      <p:cBhvr>
                                        <p:cTn id="49" dur="700" fill="hold">
                                          <p:stCondLst>
                                            <p:cond delay="0"/>
                                          </p:stCondLst>
                                        </p:cTn>
                                        <p:tgtEl>
                                          <p:spTgt spid="28"/>
                                        </p:tgtEl>
                                        <p:attrNameLst>
                                          <p:attrName>style.visibility</p:attrName>
                                        </p:attrNameLst>
                                      </p:cBhvr>
                                      <p:to>
                                        <p:strVal val="visible"/>
                                      </p:to>
                                    </p:set>
                                    <p:anim to="" calcmode="lin" valueType="num">
                                      <p:cBhvr>
                                        <p:cTn id="50" dur="700" fill="hold">
                                          <p:stCondLst>
                                            <p:cond delay="0"/>
                                          </p:stCondLst>
                                        </p:cTn>
                                        <p:tgtEl>
                                          <p:spTgt spid="28"/>
                                        </p:tgtEl>
                                        <p:attrNameLst>
                                          <p:attrName>ppt_h</p:attrName>
                                        </p:attrNameLst>
                                      </p:cBhvr>
                                      <p:tavLst>
                                        <p:tav tm="0" fmla="#ppt_h-#ppt_h*((1.5-1.5*$)^3-(1.5-1.5*$)^2)">
                                          <p:val>
                                            <p:strVal val="0"/>
                                          </p:val>
                                        </p:tav>
                                        <p:tav tm="100000">
                                          <p:val>
                                            <p:strVal val="1"/>
                                          </p:val>
                                        </p:tav>
                                      </p:tavLst>
                                    </p:anim>
                                    <p:anim to="" calcmode="lin" valueType="num">
                                      <p:cBhvr>
                                        <p:cTn id="51" dur="700" fill="hold">
                                          <p:stCondLst>
                                            <p:cond delay="0"/>
                                          </p:stCondLst>
                                        </p:cTn>
                                        <p:tgtEl>
                                          <p:spTgt spid="28"/>
                                        </p:tgtEl>
                                        <p:attrNameLst>
                                          <p:attrName>ppt_w</p:attrName>
                                        </p:attrNameLst>
                                      </p:cBhvr>
                                      <p:tavLst>
                                        <p:tav tm="0" fmla="#ppt_w-#ppt_w*((1.5-1.5*$)^3-(1.5-1.5*$)^2)">
                                          <p:val>
                                            <p:strVal val="0"/>
                                          </p:val>
                                        </p:tav>
                                        <p:tav tm="100000">
                                          <p:val>
                                            <p:strVal val="1"/>
                                          </p:val>
                                        </p:tav>
                                      </p:tavLst>
                                    </p:anim>
                                  </p:childTnLst>
                                </p:cTn>
                              </p:par>
                              <p:par>
                                <p:cTn id="52" presetID="0" presetClass="entr" presetSubtype="0" fill="hold" grpId="0" nodeType="withEffect">
                                  <p:stCondLst>
                                    <p:cond delay="0"/>
                                  </p:stCondLst>
                                  <p:childTnLst>
                                    <p:set>
                                      <p:cBhvr>
                                        <p:cTn id="53" dur="700" fill="hold">
                                          <p:stCondLst>
                                            <p:cond delay="0"/>
                                          </p:stCondLst>
                                        </p:cTn>
                                        <p:tgtEl>
                                          <p:spTgt spid="13"/>
                                        </p:tgtEl>
                                        <p:attrNameLst>
                                          <p:attrName>style.visibility</p:attrName>
                                        </p:attrNameLst>
                                      </p:cBhvr>
                                      <p:to>
                                        <p:strVal val="visible"/>
                                      </p:to>
                                    </p:set>
                                    <p:anim to="" calcmode="lin" valueType="num">
                                      <p:cBhvr>
                                        <p:cTn id="54" dur="700" fill="hold">
                                          <p:stCondLst>
                                            <p:cond delay="0"/>
                                          </p:stCondLst>
                                        </p:cTn>
                                        <p:tgtEl>
                                          <p:spTgt spid="13"/>
                                        </p:tgtEl>
                                        <p:attrNameLst>
                                          <p:attrName>ppt_h</p:attrName>
                                        </p:attrNameLst>
                                      </p:cBhvr>
                                      <p:tavLst>
                                        <p:tav tm="0" fmla="#ppt_h-#ppt_h*((1.5-1.5*$)^3-(1.5-1.5*$)^2)">
                                          <p:val>
                                            <p:strVal val="0"/>
                                          </p:val>
                                        </p:tav>
                                        <p:tav tm="100000">
                                          <p:val>
                                            <p:strVal val="1"/>
                                          </p:val>
                                        </p:tav>
                                      </p:tavLst>
                                    </p:anim>
                                    <p:anim to="" calcmode="lin" valueType="num">
                                      <p:cBhvr>
                                        <p:cTn id="55" dur="700" fill="hold">
                                          <p:stCondLst>
                                            <p:cond delay="0"/>
                                          </p:stCondLst>
                                        </p:cTn>
                                        <p:tgtEl>
                                          <p:spTgt spid="13"/>
                                        </p:tgtEl>
                                        <p:attrNameLst>
                                          <p:attrName>ppt_w</p:attrName>
                                        </p:attrNameLst>
                                      </p:cBhvr>
                                      <p:tavLst>
                                        <p:tav tm="0" fmla="#ppt_w-#ppt_w*((1.5-1.5*$)^3-(1.5-1.5*$)^2)">
                                          <p:val>
                                            <p:strVal val="0"/>
                                          </p:val>
                                        </p:tav>
                                        <p:tav tm="100000">
                                          <p:val>
                                            <p:strVal val="1"/>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700" fill="hold"/>
                                        <p:tgtEl>
                                          <p:spTgt spid="34"/>
                                        </p:tgtEl>
                                        <p:attrNameLst>
                                          <p:attrName>ppt_x</p:attrName>
                                        </p:attrNameLst>
                                      </p:cBhvr>
                                      <p:tavLst>
                                        <p:tav tm="0">
                                          <p:val>
                                            <p:strVal val="#ppt_x"/>
                                          </p:val>
                                        </p:tav>
                                        <p:tav tm="100000">
                                          <p:val>
                                            <p:strVal val="#ppt_x"/>
                                          </p:val>
                                        </p:tav>
                                      </p:tavLst>
                                    </p:anim>
                                    <p:anim calcmode="lin" valueType="num">
                                      <p:cBhvr additive="base">
                                        <p:cTn id="59" dur="7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3413"/>
                            </p:stCondLst>
                            <p:childTnLst>
                              <p:par>
                                <p:cTn id="61" presetID="0" presetClass="entr" presetSubtype="0" fill="hold" grpId="0" nodeType="afterEffect">
                                  <p:stCondLst>
                                    <p:cond delay="0"/>
                                  </p:stCondLst>
                                  <p:childTnLst>
                                    <p:set>
                                      <p:cBhvr>
                                        <p:cTn id="62" dur="700" fill="hold">
                                          <p:stCondLst>
                                            <p:cond delay="0"/>
                                          </p:stCondLst>
                                        </p:cTn>
                                        <p:tgtEl>
                                          <p:spTgt spid="7"/>
                                        </p:tgtEl>
                                        <p:attrNameLst>
                                          <p:attrName>style.visibility</p:attrName>
                                        </p:attrNameLst>
                                      </p:cBhvr>
                                      <p:to>
                                        <p:strVal val="visible"/>
                                      </p:to>
                                    </p:set>
                                    <p:anim to="" calcmode="lin" valueType="num">
                                      <p:cBhvr>
                                        <p:cTn id="63" dur="700" fill="hold">
                                          <p:stCondLst>
                                            <p:cond delay="0"/>
                                          </p:stCondLst>
                                        </p:cTn>
                                        <p:tgtEl>
                                          <p:spTgt spid="7"/>
                                        </p:tgtEl>
                                        <p:attrNameLst>
                                          <p:attrName>ppt_h</p:attrName>
                                        </p:attrNameLst>
                                      </p:cBhvr>
                                      <p:tavLst>
                                        <p:tav tm="0" fmla="#ppt_h-#ppt_h*((1.5-1.5*$)^3-(1.5-1.5*$)^2)">
                                          <p:val>
                                            <p:strVal val="0"/>
                                          </p:val>
                                        </p:tav>
                                        <p:tav tm="100000">
                                          <p:val>
                                            <p:strVal val="1"/>
                                          </p:val>
                                        </p:tav>
                                      </p:tavLst>
                                    </p:anim>
                                    <p:anim to="" calcmode="lin" valueType="num">
                                      <p:cBhvr>
                                        <p:cTn id="64" dur="700" fill="hold">
                                          <p:stCondLst>
                                            <p:cond delay="0"/>
                                          </p:stCondLst>
                                        </p:cTn>
                                        <p:tgtEl>
                                          <p:spTgt spid="7"/>
                                        </p:tgtEl>
                                        <p:attrNameLst>
                                          <p:attrName>ppt_w</p:attrName>
                                        </p:attrNameLst>
                                      </p:cBhvr>
                                      <p:tavLst>
                                        <p:tav tm="0" fmla="#ppt_w-#ppt_w*((1.5-1.5*$)^3-(1.5-1.5*$)^2)">
                                          <p:val>
                                            <p:strVal val="0"/>
                                          </p:val>
                                        </p:tav>
                                        <p:tav tm="100000">
                                          <p:val>
                                            <p:strVal val="1"/>
                                          </p:val>
                                        </p:tav>
                                      </p:tavLst>
                                    </p:anim>
                                  </p:childTnLst>
                                </p:cTn>
                              </p:par>
                              <p:par>
                                <p:cTn id="65" presetID="0" presetClass="entr" presetSubtype="0" fill="hold" grpId="0" nodeType="withEffect">
                                  <p:stCondLst>
                                    <p:cond delay="0"/>
                                  </p:stCondLst>
                                  <p:childTnLst>
                                    <p:set>
                                      <p:cBhvr>
                                        <p:cTn id="66" dur="700" fill="hold">
                                          <p:stCondLst>
                                            <p:cond delay="0"/>
                                          </p:stCondLst>
                                        </p:cTn>
                                        <p:tgtEl>
                                          <p:spTgt spid="30"/>
                                        </p:tgtEl>
                                        <p:attrNameLst>
                                          <p:attrName>style.visibility</p:attrName>
                                        </p:attrNameLst>
                                      </p:cBhvr>
                                      <p:to>
                                        <p:strVal val="visible"/>
                                      </p:to>
                                    </p:set>
                                    <p:anim to="" calcmode="lin" valueType="num">
                                      <p:cBhvr>
                                        <p:cTn id="67" dur="700" fill="hold">
                                          <p:stCondLst>
                                            <p:cond delay="0"/>
                                          </p:stCondLst>
                                        </p:cTn>
                                        <p:tgtEl>
                                          <p:spTgt spid="30"/>
                                        </p:tgtEl>
                                        <p:attrNameLst>
                                          <p:attrName>ppt_h</p:attrName>
                                        </p:attrNameLst>
                                      </p:cBhvr>
                                      <p:tavLst>
                                        <p:tav tm="0" fmla="#ppt_h-#ppt_h*((1.5-1.5*$)^3-(1.5-1.5*$)^2)">
                                          <p:val>
                                            <p:strVal val="0"/>
                                          </p:val>
                                        </p:tav>
                                        <p:tav tm="100000">
                                          <p:val>
                                            <p:strVal val="1"/>
                                          </p:val>
                                        </p:tav>
                                      </p:tavLst>
                                    </p:anim>
                                    <p:anim to="" calcmode="lin" valueType="num">
                                      <p:cBhvr>
                                        <p:cTn id="68" dur="700" fill="hold">
                                          <p:stCondLst>
                                            <p:cond delay="0"/>
                                          </p:stCondLst>
                                        </p:cTn>
                                        <p:tgtEl>
                                          <p:spTgt spid="30"/>
                                        </p:tgtEl>
                                        <p:attrNameLst>
                                          <p:attrName>ppt_w</p:attrName>
                                        </p:attrNameLst>
                                      </p:cBhvr>
                                      <p:tavLst>
                                        <p:tav tm="0" fmla="#ppt_w-#ppt_w*((1.5-1.5*$)^3-(1.5-1.5*$)^2)">
                                          <p:val>
                                            <p:strVal val="0"/>
                                          </p:val>
                                        </p:tav>
                                        <p:tav tm="100000">
                                          <p:val>
                                            <p:strVal val="1"/>
                                          </p:val>
                                        </p:tav>
                                      </p:tavLst>
                                    </p:anim>
                                  </p:childTnLst>
                                </p:cTn>
                              </p:par>
                              <p:par>
                                <p:cTn id="69" presetID="0" presetClass="entr" presetSubtype="0" fill="hold" grpId="0" nodeType="withEffect">
                                  <p:stCondLst>
                                    <p:cond delay="0"/>
                                  </p:stCondLst>
                                  <p:childTnLst>
                                    <p:set>
                                      <p:cBhvr>
                                        <p:cTn id="70" dur="700" fill="hold">
                                          <p:stCondLst>
                                            <p:cond delay="0"/>
                                          </p:stCondLst>
                                        </p:cTn>
                                        <p:tgtEl>
                                          <p:spTgt spid="8"/>
                                        </p:tgtEl>
                                        <p:attrNameLst>
                                          <p:attrName>style.visibility</p:attrName>
                                        </p:attrNameLst>
                                      </p:cBhvr>
                                      <p:to>
                                        <p:strVal val="visible"/>
                                      </p:to>
                                    </p:set>
                                    <p:anim to="" calcmode="lin" valueType="num">
                                      <p:cBhvr>
                                        <p:cTn id="71" dur="700" fill="hold">
                                          <p:stCondLst>
                                            <p:cond delay="0"/>
                                          </p:stCondLst>
                                        </p:cTn>
                                        <p:tgtEl>
                                          <p:spTgt spid="8"/>
                                        </p:tgtEl>
                                        <p:attrNameLst>
                                          <p:attrName>ppt_h</p:attrName>
                                        </p:attrNameLst>
                                      </p:cBhvr>
                                      <p:tavLst>
                                        <p:tav tm="0" fmla="#ppt_h-#ppt_h*((1.5-1.5*$)^3-(1.5-1.5*$)^2)">
                                          <p:val>
                                            <p:strVal val="0"/>
                                          </p:val>
                                        </p:tav>
                                        <p:tav tm="100000">
                                          <p:val>
                                            <p:strVal val="1"/>
                                          </p:val>
                                        </p:tav>
                                      </p:tavLst>
                                    </p:anim>
                                    <p:anim to="" calcmode="lin" valueType="num">
                                      <p:cBhvr>
                                        <p:cTn id="72" dur="700" fill="hold">
                                          <p:stCondLst>
                                            <p:cond delay="0"/>
                                          </p:stCondLst>
                                        </p:cTn>
                                        <p:tgtEl>
                                          <p:spTgt spid="8"/>
                                        </p:tgtEl>
                                        <p:attrNameLst>
                                          <p:attrName>ppt_w</p:attrName>
                                        </p:attrNameLst>
                                      </p:cBhvr>
                                      <p:tavLst>
                                        <p:tav tm="0" fmla="#ppt_w-#ppt_w*((1.5-1.5*$)^3-(1.5-1.5*$)^2)">
                                          <p:val>
                                            <p:strVal val="0"/>
                                          </p:val>
                                        </p:tav>
                                        <p:tav tm="100000">
                                          <p:val>
                                            <p:strVal val="1"/>
                                          </p:val>
                                        </p:tav>
                                      </p:tavLst>
                                    </p:anim>
                                  </p:childTnLst>
                                </p:cTn>
                              </p:par>
                              <p:par>
                                <p:cTn id="73" presetID="2" presetClass="entr" presetSubtype="4" decel="10000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700" fill="hold"/>
                                        <p:tgtEl>
                                          <p:spTgt spid="35"/>
                                        </p:tgtEl>
                                        <p:attrNameLst>
                                          <p:attrName>ppt_x</p:attrName>
                                        </p:attrNameLst>
                                      </p:cBhvr>
                                      <p:tavLst>
                                        <p:tav tm="0">
                                          <p:val>
                                            <p:strVal val="#ppt_x"/>
                                          </p:val>
                                        </p:tav>
                                        <p:tav tm="100000">
                                          <p:val>
                                            <p:strVal val="#ppt_x"/>
                                          </p:val>
                                        </p:tav>
                                      </p:tavLst>
                                    </p:anim>
                                    <p:anim calcmode="lin" valueType="num">
                                      <p:cBhvr additive="base">
                                        <p:cTn id="76" dur="7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17" grpId="0" animBg="1"/>
      <p:bldP spid="18" grpId="0"/>
      <p:bldP spid="12" grpId="0" animBg="1"/>
      <p:bldP spid="13" grpId="0"/>
      <p:bldP spid="7" grpId="0" animBg="1"/>
      <p:bldP spid="8" grpId="0"/>
      <p:bldP spid="28" grpId="0" animBg="1"/>
      <p:bldP spid="29" grpId="0" animBg="1"/>
      <p:bldP spid="30" grpId="0" animBg="1"/>
      <p:bldP spid="31" grpId="0" animBg="1"/>
      <p:bldP spid="32" grpId="0"/>
      <p:bldP spid="33" grpId="0"/>
      <p:bldP spid="34" grpId="0"/>
      <p:bldP spid="35"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521E157-1A58-4982-A04F-F69CB30AF0A0}"/>
              </a:ext>
            </a:extLst>
          </p:cNvPr>
          <p:cNvCxnSpPr/>
          <p:nvPr/>
        </p:nvCxnSpPr>
        <p:spPr>
          <a:xfrm>
            <a:off x="1518389" y="5794036"/>
            <a:ext cx="8019150" cy="0"/>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776D18F-451A-4701-8D12-324BF808ED34}"/>
              </a:ext>
            </a:extLst>
          </p:cNvPr>
          <p:cNvSpPr/>
          <p:nvPr/>
        </p:nvSpPr>
        <p:spPr>
          <a:xfrm>
            <a:off x="1700642" y="2365036"/>
            <a:ext cx="455634" cy="3388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4" name="Rectangle 3">
            <a:extLst>
              <a:ext uri="{FF2B5EF4-FFF2-40B4-BE49-F238E27FC236}">
                <a16:creationId xmlns:a16="http://schemas.microsoft.com/office/drawing/2014/main" id="{D95873BE-A970-4029-8BE3-8AF84C8EA7FB}"/>
              </a:ext>
            </a:extLst>
          </p:cNvPr>
          <p:cNvSpPr/>
          <p:nvPr/>
        </p:nvSpPr>
        <p:spPr>
          <a:xfrm>
            <a:off x="2338529" y="3908085"/>
            <a:ext cx="455634" cy="1836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5" name="Rectangle 4">
            <a:extLst>
              <a:ext uri="{FF2B5EF4-FFF2-40B4-BE49-F238E27FC236}">
                <a16:creationId xmlns:a16="http://schemas.microsoft.com/office/drawing/2014/main" id="{A94B5D18-2B70-49D1-9E22-3AECB2ABEFE3}"/>
              </a:ext>
            </a:extLst>
          </p:cNvPr>
          <p:cNvSpPr/>
          <p:nvPr/>
        </p:nvSpPr>
        <p:spPr>
          <a:xfrm>
            <a:off x="2976416" y="3050836"/>
            <a:ext cx="455634" cy="26940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Rectangle 5">
            <a:extLst>
              <a:ext uri="{FF2B5EF4-FFF2-40B4-BE49-F238E27FC236}">
                <a16:creationId xmlns:a16="http://schemas.microsoft.com/office/drawing/2014/main" id="{7BF5B85B-C7AC-4839-8C82-5ED0859B0D53}"/>
              </a:ext>
            </a:extLst>
          </p:cNvPr>
          <p:cNvSpPr/>
          <p:nvPr/>
        </p:nvSpPr>
        <p:spPr>
          <a:xfrm>
            <a:off x="3614644" y="3479462"/>
            <a:ext cx="455634" cy="22654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7" name="Rectangle 6">
            <a:extLst>
              <a:ext uri="{FF2B5EF4-FFF2-40B4-BE49-F238E27FC236}">
                <a16:creationId xmlns:a16="http://schemas.microsoft.com/office/drawing/2014/main" id="{C5F38A03-43DC-43E1-ACC5-900703BDCFAF}"/>
              </a:ext>
            </a:extLst>
          </p:cNvPr>
          <p:cNvSpPr/>
          <p:nvPr/>
        </p:nvSpPr>
        <p:spPr>
          <a:xfrm>
            <a:off x="4252190" y="5879763"/>
            <a:ext cx="455634" cy="214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8" name="Rectangle 7">
            <a:extLst>
              <a:ext uri="{FF2B5EF4-FFF2-40B4-BE49-F238E27FC236}">
                <a16:creationId xmlns:a16="http://schemas.microsoft.com/office/drawing/2014/main" id="{B8B7E63C-05C9-4F96-AA06-6297AC0FC3F0}"/>
              </a:ext>
            </a:extLst>
          </p:cNvPr>
          <p:cNvSpPr/>
          <p:nvPr/>
        </p:nvSpPr>
        <p:spPr>
          <a:xfrm>
            <a:off x="4890077" y="5879763"/>
            <a:ext cx="455634" cy="857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9" name="Rectangle 8">
            <a:extLst>
              <a:ext uri="{FF2B5EF4-FFF2-40B4-BE49-F238E27FC236}">
                <a16:creationId xmlns:a16="http://schemas.microsoft.com/office/drawing/2014/main" id="{2A464ADA-493B-49C5-BB48-7239A88B7A26}"/>
              </a:ext>
            </a:extLst>
          </p:cNvPr>
          <p:cNvSpPr/>
          <p:nvPr/>
        </p:nvSpPr>
        <p:spPr>
          <a:xfrm>
            <a:off x="5606319" y="5279687"/>
            <a:ext cx="455634" cy="444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0" name="Rectangle 9">
            <a:extLst>
              <a:ext uri="{FF2B5EF4-FFF2-40B4-BE49-F238E27FC236}">
                <a16:creationId xmlns:a16="http://schemas.microsoft.com/office/drawing/2014/main" id="{0337CF91-684D-4B9B-9560-F29B5CB05509}"/>
              </a:ext>
            </a:extLst>
          </p:cNvPr>
          <p:cNvSpPr/>
          <p:nvPr/>
        </p:nvSpPr>
        <p:spPr>
          <a:xfrm>
            <a:off x="6244206" y="4765336"/>
            <a:ext cx="455634" cy="970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1" name="Rectangle 10">
            <a:extLst>
              <a:ext uri="{FF2B5EF4-FFF2-40B4-BE49-F238E27FC236}">
                <a16:creationId xmlns:a16="http://schemas.microsoft.com/office/drawing/2014/main" id="{45B68CF5-626A-4D14-90F8-9301AD01D84C}"/>
              </a:ext>
            </a:extLst>
          </p:cNvPr>
          <p:cNvSpPr/>
          <p:nvPr/>
        </p:nvSpPr>
        <p:spPr>
          <a:xfrm>
            <a:off x="6882092" y="4079536"/>
            <a:ext cx="455634" cy="1656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2" name="Rectangle 11">
            <a:extLst>
              <a:ext uri="{FF2B5EF4-FFF2-40B4-BE49-F238E27FC236}">
                <a16:creationId xmlns:a16="http://schemas.microsoft.com/office/drawing/2014/main" id="{7CF7A78E-0357-4589-92F0-8F260CD4DDCC}"/>
              </a:ext>
            </a:extLst>
          </p:cNvPr>
          <p:cNvSpPr/>
          <p:nvPr/>
        </p:nvSpPr>
        <p:spPr>
          <a:xfrm>
            <a:off x="7532752" y="5872057"/>
            <a:ext cx="455634" cy="3506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3" name="Rectangle 12">
            <a:extLst>
              <a:ext uri="{FF2B5EF4-FFF2-40B4-BE49-F238E27FC236}">
                <a16:creationId xmlns:a16="http://schemas.microsoft.com/office/drawing/2014/main" id="{39601F52-F6E9-4FAC-871E-4D021E861D5E}"/>
              </a:ext>
            </a:extLst>
          </p:cNvPr>
          <p:cNvSpPr/>
          <p:nvPr/>
        </p:nvSpPr>
        <p:spPr>
          <a:xfrm>
            <a:off x="8170638" y="5872057"/>
            <a:ext cx="455634" cy="179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4" name="Rectangle 13">
            <a:extLst>
              <a:ext uri="{FF2B5EF4-FFF2-40B4-BE49-F238E27FC236}">
                <a16:creationId xmlns:a16="http://schemas.microsoft.com/office/drawing/2014/main" id="{0C7269EB-493B-46A7-AAF4-D98BC9B27F7E}"/>
              </a:ext>
            </a:extLst>
          </p:cNvPr>
          <p:cNvSpPr/>
          <p:nvPr/>
        </p:nvSpPr>
        <p:spPr>
          <a:xfrm>
            <a:off x="8859773" y="4679610"/>
            <a:ext cx="455634" cy="104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5" name="TextBox 14">
            <a:extLst>
              <a:ext uri="{FF2B5EF4-FFF2-40B4-BE49-F238E27FC236}">
                <a16:creationId xmlns:a16="http://schemas.microsoft.com/office/drawing/2014/main" id="{418ED57B-465B-45BE-8F6B-9E2E008900B3}"/>
              </a:ext>
            </a:extLst>
          </p:cNvPr>
          <p:cNvSpPr txBox="1"/>
          <p:nvPr/>
        </p:nvSpPr>
        <p:spPr>
          <a:xfrm>
            <a:off x="1596996" y="1873917"/>
            <a:ext cx="561371"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75%</a:t>
            </a:r>
          </a:p>
        </p:txBody>
      </p:sp>
      <p:sp>
        <p:nvSpPr>
          <p:cNvPr id="16" name="TextBox 15">
            <a:extLst>
              <a:ext uri="{FF2B5EF4-FFF2-40B4-BE49-F238E27FC236}">
                <a16:creationId xmlns:a16="http://schemas.microsoft.com/office/drawing/2014/main" id="{2D6C5E4F-8962-4D91-8AFB-9ACBA2193274}"/>
              </a:ext>
            </a:extLst>
          </p:cNvPr>
          <p:cNvSpPr txBox="1"/>
          <p:nvPr/>
        </p:nvSpPr>
        <p:spPr>
          <a:xfrm>
            <a:off x="2237287" y="3453029"/>
            <a:ext cx="556563"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55%</a:t>
            </a:r>
          </a:p>
        </p:txBody>
      </p:sp>
      <p:sp>
        <p:nvSpPr>
          <p:cNvPr id="17" name="TextBox 16">
            <a:extLst>
              <a:ext uri="{FF2B5EF4-FFF2-40B4-BE49-F238E27FC236}">
                <a16:creationId xmlns:a16="http://schemas.microsoft.com/office/drawing/2014/main" id="{9D34171B-4666-4243-A917-9EC9D6578A3E}"/>
              </a:ext>
            </a:extLst>
          </p:cNvPr>
          <p:cNvSpPr txBox="1"/>
          <p:nvPr/>
        </p:nvSpPr>
        <p:spPr>
          <a:xfrm>
            <a:off x="2871165" y="2552918"/>
            <a:ext cx="564578"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63%</a:t>
            </a:r>
          </a:p>
        </p:txBody>
      </p:sp>
      <p:sp>
        <p:nvSpPr>
          <p:cNvPr id="18" name="TextBox 17">
            <a:extLst>
              <a:ext uri="{FF2B5EF4-FFF2-40B4-BE49-F238E27FC236}">
                <a16:creationId xmlns:a16="http://schemas.microsoft.com/office/drawing/2014/main" id="{F989FB85-1113-4EDA-B86E-FEB1C326ABAD}"/>
              </a:ext>
            </a:extLst>
          </p:cNvPr>
          <p:cNvSpPr txBox="1"/>
          <p:nvPr/>
        </p:nvSpPr>
        <p:spPr>
          <a:xfrm>
            <a:off x="3510998" y="3006881"/>
            <a:ext cx="561371"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57%</a:t>
            </a:r>
          </a:p>
        </p:txBody>
      </p:sp>
      <p:sp>
        <p:nvSpPr>
          <p:cNvPr id="19" name="TextBox 18">
            <a:extLst>
              <a:ext uri="{FF2B5EF4-FFF2-40B4-BE49-F238E27FC236}">
                <a16:creationId xmlns:a16="http://schemas.microsoft.com/office/drawing/2014/main" id="{105105DA-2118-4BBE-8FF8-DBEFCC6D40F7}"/>
              </a:ext>
            </a:extLst>
          </p:cNvPr>
          <p:cNvSpPr txBox="1"/>
          <p:nvPr/>
        </p:nvSpPr>
        <p:spPr>
          <a:xfrm>
            <a:off x="5502564" y="4808198"/>
            <a:ext cx="530915"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18%</a:t>
            </a:r>
          </a:p>
        </p:txBody>
      </p:sp>
      <p:sp>
        <p:nvSpPr>
          <p:cNvPr id="20" name="TextBox 19">
            <a:extLst>
              <a:ext uri="{FF2B5EF4-FFF2-40B4-BE49-F238E27FC236}">
                <a16:creationId xmlns:a16="http://schemas.microsoft.com/office/drawing/2014/main" id="{1ED80FB9-F2D1-457D-A001-3C9903237983}"/>
              </a:ext>
            </a:extLst>
          </p:cNvPr>
          <p:cNvSpPr txBox="1"/>
          <p:nvPr/>
        </p:nvSpPr>
        <p:spPr>
          <a:xfrm>
            <a:off x="6142161" y="4272417"/>
            <a:ext cx="558166"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23%</a:t>
            </a:r>
          </a:p>
        </p:txBody>
      </p:sp>
      <p:sp>
        <p:nvSpPr>
          <p:cNvPr id="21" name="TextBox 20">
            <a:extLst>
              <a:ext uri="{FF2B5EF4-FFF2-40B4-BE49-F238E27FC236}">
                <a16:creationId xmlns:a16="http://schemas.microsoft.com/office/drawing/2014/main" id="{91BAEC4E-396A-4112-B506-321D5A16C66B}"/>
              </a:ext>
            </a:extLst>
          </p:cNvPr>
          <p:cNvSpPr txBox="1"/>
          <p:nvPr/>
        </p:nvSpPr>
        <p:spPr>
          <a:xfrm>
            <a:off x="6779701" y="3574877"/>
            <a:ext cx="574196"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43%</a:t>
            </a:r>
          </a:p>
        </p:txBody>
      </p:sp>
      <p:sp>
        <p:nvSpPr>
          <p:cNvPr id="22" name="TextBox 21">
            <a:extLst>
              <a:ext uri="{FF2B5EF4-FFF2-40B4-BE49-F238E27FC236}">
                <a16:creationId xmlns:a16="http://schemas.microsoft.com/office/drawing/2014/main" id="{4EFA240F-759E-4A2A-902F-CB7810ACEBB6}"/>
              </a:ext>
            </a:extLst>
          </p:cNvPr>
          <p:cNvSpPr txBox="1"/>
          <p:nvPr/>
        </p:nvSpPr>
        <p:spPr>
          <a:xfrm>
            <a:off x="8755614" y="4201677"/>
            <a:ext cx="518091"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21%</a:t>
            </a:r>
          </a:p>
        </p:txBody>
      </p:sp>
      <p:sp>
        <p:nvSpPr>
          <p:cNvPr id="23" name="TextBox 22">
            <a:extLst>
              <a:ext uri="{FF2B5EF4-FFF2-40B4-BE49-F238E27FC236}">
                <a16:creationId xmlns:a16="http://schemas.microsoft.com/office/drawing/2014/main" id="{2A4731CD-FCF7-447C-B972-6082ADD578D0}"/>
              </a:ext>
            </a:extLst>
          </p:cNvPr>
          <p:cNvSpPr txBox="1"/>
          <p:nvPr/>
        </p:nvSpPr>
        <p:spPr>
          <a:xfrm>
            <a:off x="4105262" y="8135637"/>
            <a:ext cx="647934"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-45%</a:t>
            </a:r>
          </a:p>
        </p:txBody>
      </p:sp>
      <p:sp>
        <p:nvSpPr>
          <p:cNvPr id="24" name="TextBox 23">
            <a:extLst>
              <a:ext uri="{FF2B5EF4-FFF2-40B4-BE49-F238E27FC236}">
                <a16:creationId xmlns:a16="http://schemas.microsoft.com/office/drawing/2014/main" id="{077A8891-BE7C-413B-AF2F-E155109F7F9D}"/>
              </a:ext>
            </a:extLst>
          </p:cNvPr>
          <p:cNvSpPr txBox="1"/>
          <p:nvPr/>
        </p:nvSpPr>
        <p:spPr>
          <a:xfrm>
            <a:off x="4751164" y="6822738"/>
            <a:ext cx="631904"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-23%</a:t>
            </a:r>
          </a:p>
        </p:txBody>
      </p:sp>
      <p:sp>
        <p:nvSpPr>
          <p:cNvPr id="25" name="TextBox 24">
            <a:extLst>
              <a:ext uri="{FF2B5EF4-FFF2-40B4-BE49-F238E27FC236}">
                <a16:creationId xmlns:a16="http://schemas.microsoft.com/office/drawing/2014/main" id="{457F4834-5192-4555-BA81-27169D724A63}"/>
              </a:ext>
            </a:extLst>
          </p:cNvPr>
          <p:cNvSpPr txBox="1"/>
          <p:nvPr/>
        </p:nvSpPr>
        <p:spPr>
          <a:xfrm>
            <a:off x="7413875" y="6300681"/>
            <a:ext cx="591829"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-12%</a:t>
            </a:r>
          </a:p>
        </p:txBody>
      </p:sp>
      <p:sp>
        <p:nvSpPr>
          <p:cNvPr id="26" name="TextBox 25">
            <a:extLst>
              <a:ext uri="{FF2B5EF4-FFF2-40B4-BE49-F238E27FC236}">
                <a16:creationId xmlns:a16="http://schemas.microsoft.com/office/drawing/2014/main" id="{9CB08F0E-6502-4F78-A438-EF12BCF1F39D}"/>
              </a:ext>
            </a:extLst>
          </p:cNvPr>
          <p:cNvSpPr txBox="1"/>
          <p:nvPr/>
        </p:nvSpPr>
        <p:spPr>
          <a:xfrm>
            <a:off x="8022908" y="6123722"/>
            <a:ext cx="649537" cy="323165"/>
          </a:xfrm>
          <a:prstGeom prst="rect">
            <a:avLst/>
          </a:prstGeom>
          <a:noFill/>
        </p:spPr>
        <p:txBody>
          <a:bodyPr wrap="none" rtlCol="0">
            <a:spAutoFit/>
          </a:bodyPr>
          <a:lstStyle/>
          <a:p>
            <a:pPr algn="ctr"/>
            <a:r>
              <a:rPr lang="en-US" sz="1500">
                <a:solidFill>
                  <a:schemeClr val="tx1">
                    <a:lumMod val="75000"/>
                    <a:lumOff val="25000"/>
                  </a:schemeClr>
                </a:solidFill>
                <a:ea typeface="Open Sans" panose="020B0606030504020204" pitchFamily="34" charset="0"/>
                <a:cs typeface="Open Sans" panose="020B0606030504020204" pitchFamily="34" charset="0"/>
              </a:rPr>
              <a:t>-05%</a:t>
            </a:r>
          </a:p>
        </p:txBody>
      </p:sp>
      <p:sp>
        <p:nvSpPr>
          <p:cNvPr id="27" name="Rectangle 26"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9611B7ED-CB65-45FA-866E-3AB50A3547A8}"/>
              </a:ext>
            </a:extLst>
          </p:cNvPr>
          <p:cNvSpPr/>
          <p:nvPr/>
        </p:nvSpPr>
        <p:spPr>
          <a:xfrm>
            <a:off x="10603803" y="5027676"/>
            <a:ext cx="6350697" cy="2296141"/>
          </a:xfrm>
          <a:prstGeom prst="rect">
            <a:avLst/>
          </a:prstGeom>
        </p:spPr>
        <p:txBody>
          <a:bodyPr wrap="square">
            <a:spAutoFit/>
          </a:bodyPr>
          <a:lstStyle/>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a:t>
            </a:r>
            <a:r>
              <a:rPr lang="en-US" altLang="zh-CN" sz="1000">
                <a:solidFill>
                  <a:schemeClr val="bg1">
                    <a:lumMod val="65000"/>
                  </a:schemeClr>
                </a:solidFill>
                <a:ea typeface="Lato Light" panose="020F0502020204030203" pitchFamily="34" charset="0"/>
                <a:cs typeface="Lato Light" panose="020F0502020204030203" pitchFamily="34" charset="0"/>
              </a:rPr>
              <a:t>. </a:t>
            </a:r>
            <a:endParaRPr lang="es-ES" altLang="zh-CN" sz="1000">
              <a:solidFill>
                <a:schemeClr val="bg1">
                  <a:lumMod val="65000"/>
                </a:schemeClr>
              </a:solidFill>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598FE1AF-DC23-4D96-9DBF-909CAA547AC7}"/>
              </a:ext>
            </a:extLst>
          </p:cNvPr>
          <p:cNvSpPr txBox="1"/>
          <p:nvPr/>
        </p:nvSpPr>
        <p:spPr>
          <a:xfrm>
            <a:off x="10601771"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3.24K</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Complated projects</a:t>
            </a:r>
            <a:endParaRPr lang="zh-CN" altLang="en-US" sz="1000" dirty="0">
              <a:solidFill>
                <a:schemeClr val="bg1">
                  <a:lumMod val="65000"/>
                </a:schemeClr>
              </a:solidFill>
            </a:endParaRPr>
          </a:p>
        </p:txBody>
      </p:sp>
      <p:sp>
        <p:nvSpPr>
          <p:cNvPr id="29" name="TextBox 28">
            <a:extLst>
              <a:ext uri="{FF2B5EF4-FFF2-40B4-BE49-F238E27FC236}">
                <a16:creationId xmlns:a16="http://schemas.microsoft.com/office/drawing/2014/main" id="{5FD1D5C6-D087-4C1D-B2B6-8965C3117C0B}"/>
              </a:ext>
            </a:extLst>
          </p:cNvPr>
          <p:cNvSpPr txBox="1"/>
          <p:nvPr/>
        </p:nvSpPr>
        <p:spPr>
          <a:xfrm>
            <a:off x="12692170" y="7706038"/>
            <a:ext cx="1879053" cy="769441"/>
          </a:xfrm>
          <a:prstGeom prst="rect">
            <a:avLst/>
          </a:prstGeom>
          <a:noFill/>
          <a:ln>
            <a:noFill/>
          </a:ln>
        </p:spPr>
        <p:txBody>
          <a:bodyPr wrap="square" rtlCol="0">
            <a:spAutoFit/>
          </a:bodyPr>
          <a:lstStyle/>
          <a:p>
            <a:r>
              <a:rPr lang="en-US" altLang="zh-CN" sz="2800">
                <a:solidFill>
                  <a:schemeClr val="tx1">
                    <a:lumMod val="85000"/>
                    <a:lumOff val="15000"/>
                  </a:schemeClr>
                </a:solidFill>
                <a:latin typeface="+mj-lt"/>
                <a:ea typeface="方正大标宋简体" panose="02010601030101010101" pitchFamily="2" charset="-122"/>
              </a:rPr>
              <a:t>98%</a:t>
            </a:r>
            <a:endParaRPr lang="en-US" altLang="zh-CN" sz="2800" dirty="0">
              <a:solidFill>
                <a:schemeClr val="tx1">
                  <a:lumMod val="85000"/>
                  <a:lumOff val="15000"/>
                </a:schemeClr>
              </a:solidFill>
              <a:latin typeface="+mj-lt"/>
              <a:ea typeface="方正大标宋简体" panose="02010601030101010101" pitchFamily="2" charset="-122"/>
            </a:endParaRPr>
          </a:p>
          <a:p>
            <a:pPr>
              <a:spcBef>
                <a:spcPts val="600"/>
              </a:spcBef>
            </a:pPr>
            <a:r>
              <a:rPr lang="es-ES" altLang="zh-CN" sz="1000">
                <a:solidFill>
                  <a:schemeClr val="bg1">
                    <a:lumMod val="65000"/>
                  </a:schemeClr>
                </a:solidFill>
                <a:ea typeface="Lato Light" panose="020F0502020204030203" pitchFamily="34" charset="0"/>
                <a:cs typeface="Lato Light" panose="020F0502020204030203" pitchFamily="34" charset="0"/>
              </a:rPr>
              <a:t>Customer good reviews</a:t>
            </a:r>
            <a:endParaRPr lang="zh-CN" altLang="en-US" sz="1000" dirty="0">
              <a:solidFill>
                <a:schemeClr val="bg1">
                  <a:lumMod val="65000"/>
                </a:schemeClr>
              </a:solidFill>
            </a:endParaRPr>
          </a:p>
        </p:txBody>
      </p:sp>
      <p:sp>
        <p:nvSpPr>
          <p:cNvPr id="30" name="TextBox 29">
            <a:extLst>
              <a:ext uri="{FF2B5EF4-FFF2-40B4-BE49-F238E27FC236}">
                <a16:creationId xmlns:a16="http://schemas.microsoft.com/office/drawing/2014/main" id="{D2F2DF26-1146-40FF-9554-1FA03FA50B3D}"/>
              </a:ext>
            </a:extLst>
          </p:cNvPr>
          <p:cNvSpPr txBox="1"/>
          <p:nvPr/>
        </p:nvSpPr>
        <p:spPr>
          <a:xfrm>
            <a:off x="10599628" y="2332535"/>
            <a:ext cx="4794269"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Creative and </a:t>
            </a:r>
            <a:r>
              <a:rPr lang="en-US" altLang="zh-CN" sz="4400">
                <a:solidFill>
                  <a:schemeClr val="accent1"/>
                </a:solidFill>
                <a:latin typeface="Montserrat Black" panose="00000A00000000000000" pitchFamily="50" charset="0"/>
              </a:rPr>
              <a:t>Simple</a:t>
            </a:r>
            <a:endParaRPr lang="en-US" sz="4400">
              <a:solidFill>
                <a:schemeClr val="accent1"/>
              </a:solidFill>
              <a:latin typeface="Montserrat Black" panose="00000A00000000000000" pitchFamily="50" charset="0"/>
            </a:endParaRPr>
          </a:p>
        </p:txBody>
      </p:sp>
    </p:spTree>
    <p:extLst>
      <p:ext uri="{BB962C8B-B14F-4D97-AF65-F5344CB8AC3E}">
        <p14:creationId xmlns:p14="http://schemas.microsoft.com/office/powerpoint/2010/main" val="114189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par>
                          <p:cTn id="82" fill="hold">
                            <p:stCondLst>
                              <p:cond delay="1500"/>
                            </p:stCondLst>
                            <p:childTnLst>
                              <p:par>
                                <p:cTn id="83" presetID="0" presetClass="entr" presetSubtype="0" fill="hold" grpId="0" nodeType="afterEffect">
                                  <p:stCondLst>
                                    <p:cond delay="0"/>
                                  </p:stCondLst>
                                  <p:iterate type="lt">
                                    <p:tmPct val="3000"/>
                                  </p:iterate>
                                  <p:childTnLst>
                                    <p:set>
                                      <p:cBhvr>
                                        <p:cTn id="84" dur="750" fill="hold">
                                          <p:stCondLst>
                                            <p:cond delay="0"/>
                                          </p:stCondLst>
                                        </p:cTn>
                                        <p:tgtEl>
                                          <p:spTgt spid="30"/>
                                        </p:tgtEl>
                                        <p:attrNameLst>
                                          <p:attrName>style.visibility</p:attrName>
                                        </p:attrNameLst>
                                      </p:cBhvr>
                                      <p:to>
                                        <p:strVal val="visible"/>
                                      </p:to>
                                    </p:set>
                                    <p:anim to="" calcmode="lin" valueType="num">
                                      <p:cBhvr>
                                        <p:cTn id="85" dur="750" fill="hold">
                                          <p:stCondLst>
                                            <p:cond delay="0"/>
                                          </p:stCondLst>
                                        </p:cTn>
                                        <p:tgtEl>
                                          <p:spTgt spid="30"/>
                                        </p:tgtEl>
                                        <p:attrNameLst>
                                          <p:attrName>ppt_x</p:attrName>
                                        </p:attrNameLst>
                                      </p:cBhvr>
                                      <p:tavLst>
                                        <p:tav tm="0" fmla="#ppt_x+#ppt_w*((1.5-1.5*$)^3-(1.5-1.5*$)^2)">
                                          <p:val>
                                            <p:strVal val="0"/>
                                          </p:val>
                                        </p:tav>
                                        <p:tav tm="100000">
                                          <p:val>
                                            <p:strVal val="1"/>
                                          </p:val>
                                        </p:tav>
                                      </p:tavLst>
                                    </p:anim>
                                    <p:animEffect filter="fade">
                                      <p:cBhvr>
                                        <p:cTn id="86" dur="750">
                                          <p:stCondLst>
                                            <p:cond delay="0"/>
                                          </p:stCondLst>
                                        </p:cTn>
                                        <p:tgtEl>
                                          <p:spTgt spid="30"/>
                                        </p:tgtEl>
                                      </p:cBhvr>
                                    </p:animEffect>
                                  </p:childTnLst>
                                </p:cTn>
                              </p:par>
                            </p:childTnLst>
                          </p:cTn>
                        </p:par>
                        <p:par>
                          <p:cTn id="87" fill="hold">
                            <p:stCondLst>
                              <p:cond delay="2880"/>
                            </p:stCondLst>
                            <p:childTnLst>
                              <p:par>
                                <p:cTn id="88" presetID="10"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500"/>
                                        <p:tgtEl>
                                          <p:spTgt spid="27"/>
                                        </p:tgtEl>
                                      </p:cBhvr>
                                    </p:animEffect>
                                  </p:childTnLst>
                                </p:cTn>
                              </p:par>
                            </p:childTnLst>
                          </p:cTn>
                        </p:par>
                        <p:par>
                          <p:cTn id="91" fill="hold">
                            <p:stCondLst>
                              <p:cond delay="3380"/>
                            </p:stCondLst>
                            <p:childTnLst>
                              <p:par>
                                <p:cTn id="92" presetID="0" presetClass="entr" presetSubtype="0" fill="hold" grpId="0" nodeType="afterEffect">
                                  <p:stCondLst>
                                    <p:cond delay="0"/>
                                  </p:stCondLst>
                                  <p:childTnLst>
                                    <p:set>
                                      <p:cBhvr>
                                        <p:cTn id="93" dur="1000" fill="hold">
                                          <p:stCondLst>
                                            <p:cond delay="0"/>
                                          </p:stCondLst>
                                        </p:cTn>
                                        <p:tgtEl>
                                          <p:spTgt spid="28"/>
                                        </p:tgtEl>
                                        <p:attrNameLst>
                                          <p:attrName>style.visibility</p:attrName>
                                        </p:attrNameLst>
                                      </p:cBhvr>
                                      <p:to>
                                        <p:strVal val="visible"/>
                                      </p:to>
                                    </p:set>
                                    <p:anim to="" calcmode="lin" valueType="num">
                                      <p:cBhvr>
                                        <p:cTn id="94" dur="1000" fill="hold">
                                          <p:stCondLst>
                                            <p:cond delay="0"/>
                                          </p:stCondLst>
                                        </p:cTn>
                                        <p:tgtEl>
                                          <p:spTgt spid="28"/>
                                        </p:tgtEl>
                                        <p:attrNameLst>
                                          <p:attrName>ppt_x</p:attrName>
                                        </p:attrNameLst>
                                      </p:cBhvr>
                                      <p:tavLst>
                                        <p:tav tm="0" fmla="#ppt_x-#ppt_w*1.2*((1.5-1.5*$)^3-(1.5-1.5*$)^2)">
                                          <p:val>
                                            <p:strVal val="0"/>
                                          </p:val>
                                        </p:tav>
                                        <p:tav tm="100000">
                                          <p:val>
                                            <p:strVal val="1"/>
                                          </p:val>
                                        </p:tav>
                                      </p:tavLst>
                                    </p:anim>
                                    <p:anim to="" calcmode="lin" valueType="num">
                                      <p:cBhvr>
                                        <p:cTn id="95" dur="1000" fill="hold">
                                          <p:stCondLst>
                                            <p:cond delay="0"/>
                                          </p:stCondLst>
                                        </p:cTn>
                                        <p:tgtEl>
                                          <p:spTgt spid="28"/>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96" dur="1000" fill="hold">
                                          <p:stCondLst>
                                            <p:cond delay="0"/>
                                          </p:stCondLst>
                                        </p:cTn>
                                        <p:tgtEl>
                                          <p:spTgt spid="28"/>
                                        </p:tgtEl>
                                        <p:attrNameLst>
                                          <p:attrName>ppt_w</p:attrName>
                                        </p:attrNameLst>
                                      </p:cBhvr>
                                      <p:tavLst>
                                        <p:tav tm="0" fmla="#ppt_w/2*($)^6">
                                          <p:val>
                                            <p:strVal val="0"/>
                                          </p:val>
                                        </p:tav>
                                        <p:tav tm="50000" fmla="#ppt_w-#ppt_w/2*(2-$)^6">
                                          <p:val>
                                            <p:strVal val="1"/>
                                          </p:val>
                                        </p:tav>
                                        <p:tav tm="100000">
                                          <p:val>
                                            <p:strVal val="2"/>
                                          </p:val>
                                        </p:tav>
                                      </p:tavLst>
                                    </p:anim>
                                  </p:childTnLst>
                                </p:cTn>
                              </p:par>
                              <p:par>
                                <p:cTn id="97" presetID="0" presetClass="entr" presetSubtype="0" fill="hold" grpId="0" nodeType="withEffect">
                                  <p:stCondLst>
                                    <p:cond delay="100"/>
                                  </p:stCondLst>
                                  <p:childTnLst>
                                    <p:set>
                                      <p:cBhvr>
                                        <p:cTn id="98" dur="1000" fill="hold">
                                          <p:stCondLst>
                                            <p:cond delay="0"/>
                                          </p:stCondLst>
                                        </p:cTn>
                                        <p:tgtEl>
                                          <p:spTgt spid="29"/>
                                        </p:tgtEl>
                                        <p:attrNameLst>
                                          <p:attrName>style.visibility</p:attrName>
                                        </p:attrNameLst>
                                      </p:cBhvr>
                                      <p:to>
                                        <p:strVal val="visible"/>
                                      </p:to>
                                    </p:set>
                                    <p:anim to="" calcmode="lin" valueType="num">
                                      <p:cBhvr>
                                        <p:cTn id="99" dur="1000" fill="hold">
                                          <p:stCondLst>
                                            <p:cond delay="0"/>
                                          </p:stCondLst>
                                        </p:cTn>
                                        <p:tgtEl>
                                          <p:spTgt spid="29"/>
                                        </p:tgtEl>
                                        <p:attrNameLst>
                                          <p:attrName>ppt_x</p:attrName>
                                        </p:attrNameLst>
                                      </p:cBhvr>
                                      <p:tavLst>
                                        <p:tav tm="0" fmla="#ppt_x-#ppt_w*1.2*((1.5-1.5*$)^3-(1.5-1.5*$)^2)">
                                          <p:val>
                                            <p:strVal val="0"/>
                                          </p:val>
                                        </p:tav>
                                        <p:tav tm="100000">
                                          <p:val>
                                            <p:strVal val="1"/>
                                          </p:val>
                                        </p:tav>
                                      </p:tavLst>
                                    </p:anim>
                                    <p:anim to="" calcmode="lin" valueType="num">
                                      <p:cBhvr>
                                        <p:cTn id="100" dur="1000" fill="hold">
                                          <p:stCondLst>
                                            <p:cond delay="0"/>
                                          </p:stCondLst>
                                        </p:cTn>
                                        <p:tgtEl>
                                          <p:spTgt spid="29"/>
                                        </p:tgtEl>
                                        <p:attrNameLst>
                                          <p:attrName>ppt_h</p:attrName>
                                        </p:attrNameLst>
                                      </p:cBhvr>
                                      <p:tavLst>
                                        <p:tav tm="0" fmla="#ppt_h/2*($)^6">
                                          <p:val>
                                            <p:strVal val="0"/>
                                          </p:val>
                                        </p:tav>
                                        <p:tav tm="50000" fmla="#ppt_h-#ppt_h/2*(2-$)^6">
                                          <p:val>
                                            <p:strVal val="1"/>
                                          </p:val>
                                        </p:tav>
                                        <p:tav tm="100000">
                                          <p:val>
                                            <p:strVal val="2"/>
                                          </p:val>
                                        </p:tav>
                                      </p:tavLst>
                                    </p:anim>
                                    <p:anim to="" calcmode="lin" valueType="num">
                                      <p:cBhvr>
                                        <p:cTn id="101" dur="1000" fill="hold">
                                          <p:stCondLst>
                                            <p:cond delay="0"/>
                                          </p:stCondLst>
                                        </p:cTn>
                                        <p:tgtEl>
                                          <p:spTgt spid="29"/>
                                        </p:tgtEl>
                                        <p:attrNameLst>
                                          <p:attrName>ppt_w</p:attrName>
                                        </p:attrNameLst>
                                      </p:cBhvr>
                                      <p:tavLst>
                                        <p:tav tm="0" fmla="#ppt_w/2*($)^6">
                                          <p:val>
                                            <p:strVal val="0"/>
                                          </p:val>
                                        </p:tav>
                                        <p:tav tm="50000" fmla="#ppt_w-#ppt_w/2*(2-$)^6">
                                          <p:val>
                                            <p:strVal val="1"/>
                                          </p:val>
                                        </p:tav>
                                        <p:tav tm="100000">
                                          <p:val>
                                            <p:strVal val="2"/>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0">
            <a:extLst>
              <a:ext uri="{FF2B5EF4-FFF2-40B4-BE49-F238E27FC236}">
                <a16:creationId xmlns:a16="http://schemas.microsoft.com/office/drawing/2014/main" id="{4EFFD45A-3AF5-416E-9F63-BE82771EC784}"/>
              </a:ext>
            </a:extLst>
          </p:cNvPr>
          <p:cNvGrpSpPr/>
          <p:nvPr/>
        </p:nvGrpSpPr>
        <p:grpSpPr>
          <a:xfrm>
            <a:off x="3690078" y="3114702"/>
            <a:ext cx="11572486" cy="5474826"/>
            <a:chOff x="1648185" y="1123951"/>
            <a:chExt cx="6117256" cy="2894012"/>
          </a:xfrm>
          <a:solidFill>
            <a:schemeClr val="bg1">
              <a:lumMod val="85000"/>
            </a:schemeClr>
          </a:solidFill>
        </p:grpSpPr>
        <p:sp>
          <p:nvSpPr>
            <p:cNvPr id="26" name="Freeform 6">
              <a:extLst>
                <a:ext uri="{FF2B5EF4-FFF2-40B4-BE49-F238E27FC236}">
                  <a16:creationId xmlns:a16="http://schemas.microsoft.com/office/drawing/2014/main" id="{F975CFE6-A8E3-41C4-9EA0-EE5A9BC0D92D}"/>
                </a:ext>
              </a:extLst>
            </p:cNvPr>
            <p:cNvSpPr>
              <a:spLocks/>
            </p:cNvSpPr>
            <p:nvPr/>
          </p:nvSpPr>
          <p:spPr bwMode="auto">
            <a:xfrm>
              <a:off x="2837189" y="1217456"/>
              <a:ext cx="46175" cy="24242"/>
            </a:xfrm>
            <a:custGeom>
              <a:avLst/>
              <a:gdLst>
                <a:gd name="T0" fmla="*/ 9 w 17"/>
                <a:gd name="T1" fmla="*/ 1 h 9"/>
                <a:gd name="T2" fmla="*/ 10 w 17"/>
                <a:gd name="T3" fmla="*/ 2 h 9"/>
                <a:gd name="T4" fmla="*/ 13 w 17"/>
                <a:gd name="T5" fmla="*/ 8 h 9"/>
                <a:gd name="T6" fmla="*/ 6 w 17"/>
                <a:gd name="T7" fmla="*/ 5 h 9"/>
                <a:gd name="T8" fmla="*/ 9 w 17"/>
                <a:gd name="T9" fmla="*/ 1 h 9"/>
              </a:gdLst>
              <a:ahLst/>
              <a:cxnLst>
                <a:cxn ang="0">
                  <a:pos x="T0" y="T1"/>
                </a:cxn>
                <a:cxn ang="0">
                  <a:pos x="T2" y="T3"/>
                </a:cxn>
                <a:cxn ang="0">
                  <a:pos x="T4" y="T5"/>
                </a:cxn>
                <a:cxn ang="0">
                  <a:pos x="T6" y="T7"/>
                </a:cxn>
                <a:cxn ang="0">
                  <a:pos x="T8" y="T9"/>
                </a:cxn>
              </a:cxnLst>
              <a:rect l="0" t="0" r="r" b="b"/>
              <a:pathLst>
                <a:path w="17" h="9">
                  <a:moveTo>
                    <a:pt x="9" y="1"/>
                  </a:moveTo>
                  <a:cubicBezTo>
                    <a:pt x="10" y="0"/>
                    <a:pt x="10" y="1"/>
                    <a:pt x="10" y="2"/>
                  </a:cubicBezTo>
                  <a:cubicBezTo>
                    <a:pt x="12" y="5"/>
                    <a:pt x="17" y="5"/>
                    <a:pt x="13" y="8"/>
                  </a:cubicBezTo>
                  <a:cubicBezTo>
                    <a:pt x="9" y="9"/>
                    <a:pt x="11" y="3"/>
                    <a:pt x="6" y="5"/>
                  </a:cubicBezTo>
                  <a:cubicBezTo>
                    <a:pt x="0" y="3"/>
                    <a:pt x="12" y="5"/>
                    <a:pt x="9"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27" name="Freeform 7">
              <a:extLst>
                <a:ext uri="{FF2B5EF4-FFF2-40B4-BE49-F238E27FC236}">
                  <a16:creationId xmlns:a16="http://schemas.microsoft.com/office/drawing/2014/main" id="{BD93F072-4663-4572-B194-353405A9B061}"/>
                </a:ext>
              </a:extLst>
            </p:cNvPr>
            <p:cNvSpPr>
              <a:spLocks/>
            </p:cNvSpPr>
            <p:nvPr/>
          </p:nvSpPr>
          <p:spPr bwMode="auto">
            <a:xfrm>
              <a:off x="3455933" y="1217456"/>
              <a:ext cx="84270" cy="46175"/>
            </a:xfrm>
            <a:custGeom>
              <a:avLst/>
              <a:gdLst>
                <a:gd name="T0" fmla="*/ 29 w 31"/>
                <a:gd name="T1" fmla="*/ 12 h 17"/>
                <a:gd name="T2" fmla="*/ 18 w 31"/>
                <a:gd name="T3" fmla="*/ 15 h 17"/>
                <a:gd name="T4" fmla="*/ 3 w 31"/>
                <a:gd name="T5" fmla="*/ 15 h 17"/>
                <a:gd name="T6" fmla="*/ 0 w 31"/>
                <a:gd name="T7" fmla="*/ 12 h 17"/>
                <a:gd name="T8" fmla="*/ 23 w 31"/>
                <a:gd name="T9" fmla="*/ 1 h 17"/>
                <a:gd name="T10" fmla="*/ 28 w 31"/>
                <a:gd name="T11" fmla="*/ 4 h 17"/>
                <a:gd name="T12" fmla="*/ 25 w 31"/>
                <a:gd name="T13" fmla="*/ 5 h 17"/>
                <a:gd name="T14" fmla="*/ 29 w 31"/>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9" y="12"/>
                  </a:moveTo>
                  <a:cubicBezTo>
                    <a:pt x="25" y="13"/>
                    <a:pt x="18" y="11"/>
                    <a:pt x="18" y="15"/>
                  </a:cubicBezTo>
                  <a:cubicBezTo>
                    <a:pt x="15" y="13"/>
                    <a:pt x="9" y="17"/>
                    <a:pt x="3" y="15"/>
                  </a:cubicBezTo>
                  <a:cubicBezTo>
                    <a:pt x="3" y="13"/>
                    <a:pt x="2" y="13"/>
                    <a:pt x="0" y="12"/>
                  </a:cubicBezTo>
                  <a:cubicBezTo>
                    <a:pt x="3" y="4"/>
                    <a:pt x="11" y="0"/>
                    <a:pt x="23" y="1"/>
                  </a:cubicBezTo>
                  <a:cubicBezTo>
                    <a:pt x="22" y="5"/>
                    <a:pt x="27" y="2"/>
                    <a:pt x="28" y="4"/>
                  </a:cubicBezTo>
                  <a:cubicBezTo>
                    <a:pt x="29" y="5"/>
                    <a:pt x="25" y="5"/>
                    <a:pt x="25" y="5"/>
                  </a:cubicBezTo>
                  <a:cubicBezTo>
                    <a:pt x="25" y="7"/>
                    <a:pt x="31" y="6"/>
                    <a:pt x="29" y="1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28" name="Freeform 8">
              <a:extLst>
                <a:ext uri="{FF2B5EF4-FFF2-40B4-BE49-F238E27FC236}">
                  <a16:creationId xmlns:a16="http://schemas.microsoft.com/office/drawing/2014/main" id="{9EF35E5E-A7A9-4F4A-859D-FF7762CF2D43}"/>
                </a:ext>
              </a:extLst>
            </p:cNvPr>
            <p:cNvSpPr>
              <a:spLocks/>
            </p:cNvSpPr>
            <p:nvPr/>
          </p:nvSpPr>
          <p:spPr bwMode="auto">
            <a:xfrm>
              <a:off x="2973405" y="1222073"/>
              <a:ext cx="40403" cy="25396"/>
            </a:xfrm>
            <a:custGeom>
              <a:avLst/>
              <a:gdLst>
                <a:gd name="T0" fmla="*/ 15 w 15"/>
                <a:gd name="T1" fmla="*/ 2 h 9"/>
                <a:gd name="T2" fmla="*/ 14 w 15"/>
                <a:gd name="T3" fmla="*/ 7 h 9"/>
                <a:gd name="T4" fmla="*/ 8 w 15"/>
                <a:gd name="T5" fmla="*/ 9 h 9"/>
                <a:gd name="T6" fmla="*/ 0 w 15"/>
                <a:gd name="T7" fmla="*/ 5 h 9"/>
                <a:gd name="T8" fmla="*/ 9 w 15"/>
                <a:gd name="T9" fmla="*/ 5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4" y="5"/>
                    <a:pt x="14" y="7"/>
                  </a:cubicBezTo>
                  <a:cubicBezTo>
                    <a:pt x="11" y="7"/>
                    <a:pt x="10" y="8"/>
                    <a:pt x="8" y="9"/>
                  </a:cubicBezTo>
                  <a:cubicBezTo>
                    <a:pt x="5" y="8"/>
                    <a:pt x="0" y="9"/>
                    <a:pt x="0" y="5"/>
                  </a:cubicBezTo>
                  <a:cubicBezTo>
                    <a:pt x="5" y="5"/>
                    <a:pt x="6" y="1"/>
                    <a:pt x="9" y="5"/>
                  </a:cubicBezTo>
                  <a:cubicBezTo>
                    <a:pt x="12" y="4"/>
                    <a:pt x="11" y="0"/>
                    <a:pt x="15"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29" name="Freeform 9">
              <a:extLst>
                <a:ext uri="{FF2B5EF4-FFF2-40B4-BE49-F238E27FC236}">
                  <a16:creationId xmlns:a16="http://schemas.microsoft.com/office/drawing/2014/main" id="{07E3443A-1E10-4F3C-99BB-9ACA1BC81B91}"/>
                </a:ext>
              </a:extLst>
            </p:cNvPr>
            <p:cNvSpPr>
              <a:spLocks/>
            </p:cNvSpPr>
            <p:nvPr/>
          </p:nvSpPr>
          <p:spPr bwMode="auto">
            <a:xfrm>
              <a:off x="2713671" y="1235925"/>
              <a:ext cx="51947" cy="27705"/>
            </a:xfrm>
            <a:custGeom>
              <a:avLst/>
              <a:gdLst>
                <a:gd name="T0" fmla="*/ 18 w 19"/>
                <a:gd name="T1" fmla="*/ 0 h 10"/>
                <a:gd name="T2" fmla="*/ 15 w 19"/>
                <a:gd name="T3" fmla="*/ 4 h 10"/>
                <a:gd name="T4" fmla="*/ 11 w 19"/>
                <a:gd name="T5" fmla="*/ 8 h 10"/>
                <a:gd name="T6" fmla="*/ 8 w 19"/>
                <a:gd name="T7" fmla="*/ 5 h 10"/>
                <a:gd name="T8" fmla="*/ 3 w 19"/>
                <a:gd name="T9" fmla="*/ 7 h 10"/>
                <a:gd name="T10" fmla="*/ 1 w 19"/>
                <a:gd name="T11" fmla="*/ 4 h 10"/>
                <a:gd name="T12" fmla="*/ 8 w 19"/>
                <a:gd name="T13" fmla="*/ 2 h 10"/>
                <a:gd name="T14" fmla="*/ 8 w 19"/>
                <a:gd name="T15" fmla="*/ 1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3"/>
                    <a:pt x="15" y="2"/>
                    <a:pt x="15" y="4"/>
                  </a:cubicBezTo>
                  <a:cubicBezTo>
                    <a:pt x="15" y="5"/>
                    <a:pt x="13" y="8"/>
                    <a:pt x="11" y="8"/>
                  </a:cubicBezTo>
                  <a:cubicBezTo>
                    <a:pt x="8" y="10"/>
                    <a:pt x="9" y="6"/>
                    <a:pt x="8" y="5"/>
                  </a:cubicBezTo>
                  <a:cubicBezTo>
                    <a:pt x="7" y="5"/>
                    <a:pt x="5" y="7"/>
                    <a:pt x="3" y="7"/>
                  </a:cubicBezTo>
                  <a:cubicBezTo>
                    <a:pt x="3" y="7"/>
                    <a:pt x="2" y="3"/>
                    <a:pt x="1" y="4"/>
                  </a:cubicBezTo>
                  <a:cubicBezTo>
                    <a:pt x="0" y="0"/>
                    <a:pt x="6" y="4"/>
                    <a:pt x="8" y="2"/>
                  </a:cubicBezTo>
                  <a:cubicBezTo>
                    <a:pt x="8" y="2"/>
                    <a:pt x="8" y="1"/>
                    <a:pt x="8" y="1"/>
                  </a:cubicBezTo>
                  <a:cubicBezTo>
                    <a:pt x="12" y="0"/>
                    <a:pt x="13" y="1"/>
                    <a:pt x="18"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0" name="Freeform 10">
              <a:extLst>
                <a:ext uri="{FF2B5EF4-FFF2-40B4-BE49-F238E27FC236}">
                  <a16:creationId xmlns:a16="http://schemas.microsoft.com/office/drawing/2014/main" id="{1ACE3C43-565B-42BF-B7C2-562441022E15}"/>
                </a:ext>
              </a:extLst>
            </p:cNvPr>
            <p:cNvSpPr>
              <a:spLocks/>
            </p:cNvSpPr>
            <p:nvPr/>
          </p:nvSpPr>
          <p:spPr bwMode="auto">
            <a:xfrm>
              <a:off x="2923767" y="1233617"/>
              <a:ext cx="41557" cy="13852"/>
            </a:xfrm>
            <a:custGeom>
              <a:avLst/>
              <a:gdLst>
                <a:gd name="T0" fmla="*/ 14 w 15"/>
                <a:gd name="T1" fmla="*/ 5 h 5"/>
                <a:gd name="T2" fmla="*/ 2 w 15"/>
                <a:gd name="T3" fmla="*/ 5 h 5"/>
                <a:gd name="T4" fmla="*/ 6 w 15"/>
                <a:gd name="T5" fmla="*/ 1 h 5"/>
                <a:gd name="T6" fmla="*/ 14 w 15"/>
                <a:gd name="T7" fmla="*/ 5 h 5"/>
              </a:gdLst>
              <a:ahLst/>
              <a:cxnLst>
                <a:cxn ang="0">
                  <a:pos x="T0" y="T1"/>
                </a:cxn>
                <a:cxn ang="0">
                  <a:pos x="T2" y="T3"/>
                </a:cxn>
                <a:cxn ang="0">
                  <a:pos x="T4" y="T5"/>
                </a:cxn>
                <a:cxn ang="0">
                  <a:pos x="T6" y="T7"/>
                </a:cxn>
              </a:cxnLst>
              <a:rect l="0" t="0" r="r" b="b"/>
              <a:pathLst>
                <a:path w="15" h="5">
                  <a:moveTo>
                    <a:pt x="14" y="5"/>
                  </a:moveTo>
                  <a:cubicBezTo>
                    <a:pt x="10" y="5"/>
                    <a:pt x="6" y="5"/>
                    <a:pt x="2" y="5"/>
                  </a:cubicBezTo>
                  <a:cubicBezTo>
                    <a:pt x="0" y="0"/>
                    <a:pt x="7" y="4"/>
                    <a:pt x="6" y="1"/>
                  </a:cubicBezTo>
                  <a:cubicBezTo>
                    <a:pt x="8" y="3"/>
                    <a:pt x="15" y="0"/>
                    <a:pt x="14"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1" name="Freeform 11">
              <a:extLst>
                <a:ext uri="{FF2B5EF4-FFF2-40B4-BE49-F238E27FC236}">
                  <a16:creationId xmlns:a16="http://schemas.microsoft.com/office/drawing/2014/main" id="{AFD49F67-F124-4985-B1F9-7C972D8ACA2E}"/>
                </a:ext>
              </a:extLst>
            </p:cNvPr>
            <p:cNvSpPr>
              <a:spLocks/>
            </p:cNvSpPr>
            <p:nvPr/>
          </p:nvSpPr>
          <p:spPr bwMode="auto">
            <a:xfrm>
              <a:off x="2861431" y="1249778"/>
              <a:ext cx="51947" cy="19625"/>
            </a:xfrm>
            <a:custGeom>
              <a:avLst/>
              <a:gdLst>
                <a:gd name="T0" fmla="*/ 13 w 19"/>
                <a:gd name="T1" fmla="*/ 0 h 7"/>
                <a:gd name="T2" fmla="*/ 13 w 19"/>
                <a:gd name="T3" fmla="*/ 6 h 7"/>
                <a:gd name="T4" fmla="*/ 0 w 19"/>
                <a:gd name="T5" fmla="*/ 5 h 7"/>
                <a:gd name="T6" fmla="*/ 13 w 19"/>
                <a:gd name="T7" fmla="*/ 0 h 7"/>
              </a:gdLst>
              <a:ahLst/>
              <a:cxnLst>
                <a:cxn ang="0">
                  <a:pos x="T0" y="T1"/>
                </a:cxn>
                <a:cxn ang="0">
                  <a:pos x="T2" y="T3"/>
                </a:cxn>
                <a:cxn ang="0">
                  <a:pos x="T4" y="T5"/>
                </a:cxn>
                <a:cxn ang="0">
                  <a:pos x="T6" y="T7"/>
                </a:cxn>
              </a:cxnLst>
              <a:rect l="0" t="0" r="r" b="b"/>
              <a:pathLst>
                <a:path w="19" h="7">
                  <a:moveTo>
                    <a:pt x="13" y="0"/>
                  </a:moveTo>
                  <a:cubicBezTo>
                    <a:pt x="19" y="3"/>
                    <a:pt x="13" y="2"/>
                    <a:pt x="13" y="6"/>
                  </a:cubicBezTo>
                  <a:cubicBezTo>
                    <a:pt x="9" y="6"/>
                    <a:pt x="2" y="7"/>
                    <a:pt x="0" y="5"/>
                  </a:cubicBezTo>
                  <a:cubicBezTo>
                    <a:pt x="2" y="1"/>
                    <a:pt x="10" y="4"/>
                    <a:pt x="13"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2" name="Freeform 12">
              <a:extLst>
                <a:ext uri="{FF2B5EF4-FFF2-40B4-BE49-F238E27FC236}">
                  <a16:creationId xmlns:a16="http://schemas.microsoft.com/office/drawing/2014/main" id="{D937FD71-D35F-47F6-A07E-8D6099A936D8}"/>
                </a:ext>
              </a:extLst>
            </p:cNvPr>
            <p:cNvSpPr>
              <a:spLocks/>
            </p:cNvSpPr>
            <p:nvPr/>
          </p:nvSpPr>
          <p:spPr bwMode="auto">
            <a:xfrm>
              <a:off x="6320166" y="1265939"/>
              <a:ext cx="25396" cy="16161"/>
            </a:xfrm>
            <a:custGeom>
              <a:avLst/>
              <a:gdLst>
                <a:gd name="T0" fmla="*/ 0 w 9"/>
                <a:gd name="T1" fmla="*/ 0 h 6"/>
                <a:gd name="T2" fmla="*/ 8 w 9"/>
                <a:gd name="T3" fmla="*/ 6 h 6"/>
                <a:gd name="T4" fmla="*/ 0 w 9"/>
                <a:gd name="T5" fmla="*/ 0 h 6"/>
              </a:gdLst>
              <a:ahLst/>
              <a:cxnLst>
                <a:cxn ang="0">
                  <a:pos x="T0" y="T1"/>
                </a:cxn>
                <a:cxn ang="0">
                  <a:pos x="T2" y="T3"/>
                </a:cxn>
                <a:cxn ang="0">
                  <a:pos x="T4" y="T5"/>
                </a:cxn>
              </a:cxnLst>
              <a:rect l="0" t="0" r="r" b="b"/>
              <a:pathLst>
                <a:path w="9" h="6">
                  <a:moveTo>
                    <a:pt x="0" y="0"/>
                  </a:moveTo>
                  <a:cubicBezTo>
                    <a:pt x="5" y="0"/>
                    <a:pt x="9" y="1"/>
                    <a:pt x="8" y="6"/>
                  </a:cubicBezTo>
                  <a:cubicBezTo>
                    <a:pt x="6" y="4"/>
                    <a:pt x="0" y="5"/>
                    <a:pt x="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3" name="Freeform 13">
              <a:extLst>
                <a:ext uri="{FF2B5EF4-FFF2-40B4-BE49-F238E27FC236}">
                  <a16:creationId xmlns:a16="http://schemas.microsoft.com/office/drawing/2014/main" id="{1DB66C41-1A98-430F-BD60-E7D2E73881E7}"/>
                </a:ext>
              </a:extLst>
            </p:cNvPr>
            <p:cNvSpPr>
              <a:spLocks/>
            </p:cNvSpPr>
            <p:nvPr/>
          </p:nvSpPr>
          <p:spPr bwMode="auto">
            <a:xfrm>
              <a:off x="3482484" y="1263630"/>
              <a:ext cx="95813" cy="48484"/>
            </a:xfrm>
            <a:custGeom>
              <a:avLst/>
              <a:gdLst>
                <a:gd name="T0" fmla="*/ 31 w 35"/>
                <a:gd name="T1" fmla="*/ 4 h 18"/>
                <a:gd name="T2" fmla="*/ 34 w 35"/>
                <a:gd name="T3" fmla="*/ 12 h 18"/>
                <a:gd name="T4" fmla="*/ 19 w 35"/>
                <a:gd name="T5" fmla="*/ 16 h 18"/>
                <a:gd name="T6" fmla="*/ 16 w 35"/>
                <a:gd name="T7" fmla="*/ 15 h 18"/>
                <a:gd name="T8" fmla="*/ 10 w 35"/>
                <a:gd name="T9" fmla="*/ 15 h 18"/>
                <a:gd name="T10" fmla="*/ 10 w 35"/>
                <a:gd name="T11" fmla="*/ 12 h 18"/>
                <a:gd name="T12" fmla="*/ 6 w 35"/>
                <a:gd name="T13" fmla="*/ 13 h 18"/>
                <a:gd name="T14" fmla="*/ 8 w 35"/>
                <a:gd name="T15" fmla="*/ 10 h 18"/>
                <a:gd name="T16" fmla="*/ 2 w 35"/>
                <a:gd name="T17" fmla="*/ 9 h 18"/>
                <a:gd name="T18" fmla="*/ 5 w 35"/>
                <a:gd name="T19" fmla="*/ 6 h 18"/>
                <a:gd name="T20" fmla="*/ 9 w 35"/>
                <a:gd name="T21" fmla="*/ 3 h 18"/>
                <a:gd name="T22" fmla="*/ 22 w 35"/>
                <a:gd name="T23" fmla="*/ 1 h 18"/>
                <a:gd name="T24" fmla="*/ 22 w 35"/>
                <a:gd name="T25" fmla="*/ 4 h 18"/>
                <a:gd name="T26" fmla="*/ 31 w 35"/>
                <a:gd name="T2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8">
                  <a:moveTo>
                    <a:pt x="31" y="4"/>
                  </a:moveTo>
                  <a:cubicBezTo>
                    <a:pt x="30" y="9"/>
                    <a:pt x="26" y="12"/>
                    <a:pt x="34" y="12"/>
                  </a:cubicBezTo>
                  <a:cubicBezTo>
                    <a:pt x="35" y="18"/>
                    <a:pt x="25" y="17"/>
                    <a:pt x="19" y="16"/>
                  </a:cubicBezTo>
                  <a:cubicBezTo>
                    <a:pt x="17" y="16"/>
                    <a:pt x="18" y="16"/>
                    <a:pt x="16" y="15"/>
                  </a:cubicBezTo>
                  <a:cubicBezTo>
                    <a:pt x="13" y="12"/>
                    <a:pt x="14" y="17"/>
                    <a:pt x="10" y="15"/>
                  </a:cubicBezTo>
                  <a:cubicBezTo>
                    <a:pt x="10" y="15"/>
                    <a:pt x="11" y="12"/>
                    <a:pt x="10" y="12"/>
                  </a:cubicBezTo>
                  <a:cubicBezTo>
                    <a:pt x="10" y="11"/>
                    <a:pt x="8" y="14"/>
                    <a:pt x="6" y="13"/>
                  </a:cubicBezTo>
                  <a:cubicBezTo>
                    <a:pt x="6" y="13"/>
                    <a:pt x="8" y="11"/>
                    <a:pt x="8" y="10"/>
                  </a:cubicBezTo>
                  <a:cubicBezTo>
                    <a:pt x="7" y="9"/>
                    <a:pt x="1" y="12"/>
                    <a:pt x="2" y="9"/>
                  </a:cubicBezTo>
                  <a:cubicBezTo>
                    <a:pt x="0" y="6"/>
                    <a:pt x="3" y="7"/>
                    <a:pt x="5" y="6"/>
                  </a:cubicBezTo>
                  <a:cubicBezTo>
                    <a:pt x="6" y="4"/>
                    <a:pt x="6" y="4"/>
                    <a:pt x="9" y="3"/>
                  </a:cubicBezTo>
                  <a:cubicBezTo>
                    <a:pt x="10" y="3"/>
                    <a:pt x="17" y="0"/>
                    <a:pt x="22" y="1"/>
                  </a:cubicBezTo>
                  <a:cubicBezTo>
                    <a:pt x="23" y="1"/>
                    <a:pt x="22" y="4"/>
                    <a:pt x="22" y="4"/>
                  </a:cubicBezTo>
                  <a:cubicBezTo>
                    <a:pt x="24" y="6"/>
                    <a:pt x="30" y="3"/>
                    <a:pt x="31"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4" name="Freeform 14">
              <a:extLst>
                <a:ext uri="{FF2B5EF4-FFF2-40B4-BE49-F238E27FC236}">
                  <a16:creationId xmlns:a16="http://schemas.microsoft.com/office/drawing/2014/main" id="{A2B07699-DD31-4B46-A090-B5F305EF0A1B}"/>
                </a:ext>
              </a:extLst>
            </p:cNvPr>
            <p:cNvSpPr>
              <a:spLocks/>
            </p:cNvSpPr>
            <p:nvPr/>
          </p:nvSpPr>
          <p:spPr bwMode="auto">
            <a:xfrm>
              <a:off x="3447852" y="1265939"/>
              <a:ext cx="34631" cy="24242"/>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2" y="0"/>
                    <a:pt x="9" y="3"/>
                    <a:pt x="13"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5" name="Freeform 15">
              <a:extLst>
                <a:ext uri="{FF2B5EF4-FFF2-40B4-BE49-F238E27FC236}">
                  <a16:creationId xmlns:a16="http://schemas.microsoft.com/office/drawing/2014/main" id="{E5E0E5DC-2ECA-4AD7-931F-2EF236B9C33E}"/>
                </a:ext>
              </a:extLst>
            </p:cNvPr>
            <p:cNvSpPr>
              <a:spLocks/>
            </p:cNvSpPr>
            <p:nvPr/>
          </p:nvSpPr>
          <p:spPr bwMode="auto">
            <a:xfrm>
              <a:off x="6235897" y="1293644"/>
              <a:ext cx="95813" cy="51947"/>
            </a:xfrm>
            <a:custGeom>
              <a:avLst/>
              <a:gdLst>
                <a:gd name="T0" fmla="*/ 25 w 35"/>
                <a:gd name="T1" fmla="*/ 5 h 19"/>
                <a:gd name="T2" fmla="*/ 30 w 35"/>
                <a:gd name="T3" fmla="*/ 11 h 19"/>
                <a:gd name="T4" fmla="*/ 34 w 35"/>
                <a:gd name="T5" fmla="*/ 19 h 19"/>
                <a:gd name="T6" fmla="*/ 30 w 35"/>
                <a:gd name="T7" fmla="*/ 19 h 19"/>
                <a:gd name="T8" fmla="*/ 30 w 35"/>
                <a:gd name="T9" fmla="*/ 16 h 19"/>
                <a:gd name="T10" fmla="*/ 27 w 35"/>
                <a:gd name="T11" fmla="*/ 14 h 19"/>
                <a:gd name="T12" fmla="*/ 8 w 35"/>
                <a:gd name="T13" fmla="*/ 13 h 19"/>
                <a:gd name="T14" fmla="*/ 12 w 35"/>
                <a:gd name="T15" fmla="*/ 10 h 19"/>
                <a:gd name="T16" fmla="*/ 9 w 35"/>
                <a:gd name="T17" fmla="*/ 7 h 19"/>
                <a:gd name="T18" fmla="*/ 0 w 35"/>
                <a:gd name="T19" fmla="*/ 2 h 19"/>
                <a:gd name="T20" fmla="*/ 12 w 35"/>
                <a:gd name="T21" fmla="*/ 2 h 19"/>
                <a:gd name="T22" fmla="*/ 15 w 35"/>
                <a:gd name="T23" fmla="*/ 5 h 19"/>
                <a:gd name="T24" fmla="*/ 21 w 35"/>
                <a:gd name="T25" fmla="*/ 5 h 19"/>
                <a:gd name="T26" fmla="*/ 25 w 35"/>
                <a:gd name="T2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9">
                  <a:moveTo>
                    <a:pt x="25" y="5"/>
                  </a:moveTo>
                  <a:cubicBezTo>
                    <a:pt x="27" y="7"/>
                    <a:pt x="28" y="9"/>
                    <a:pt x="30" y="11"/>
                  </a:cubicBezTo>
                  <a:cubicBezTo>
                    <a:pt x="31" y="13"/>
                    <a:pt x="35" y="15"/>
                    <a:pt x="34" y="19"/>
                  </a:cubicBezTo>
                  <a:cubicBezTo>
                    <a:pt x="33" y="18"/>
                    <a:pt x="30" y="19"/>
                    <a:pt x="30" y="19"/>
                  </a:cubicBezTo>
                  <a:cubicBezTo>
                    <a:pt x="29" y="18"/>
                    <a:pt x="30" y="16"/>
                    <a:pt x="30" y="16"/>
                  </a:cubicBezTo>
                  <a:cubicBezTo>
                    <a:pt x="29" y="15"/>
                    <a:pt x="26" y="18"/>
                    <a:pt x="27" y="14"/>
                  </a:cubicBezTo>
                  <a:cubicBezTo>
                    <a:pt x="18" y="14"/>
                    <a:pt x="12" y="14"/>
                    <a:pt x="8" y="13"/>
                  </a:cubicBezTo>
                  <a:cubicBezTo>
                    <a:pt x="7" y="9"/>
                    <a:pt x="10" y="10"/>
                    <a:pt x="12" y="10"/>
                  </a:cubicBezTo>
                  <a:cubicBezTo>
                    <a:pt x="12" y="8"/>
                    <a:pt x="9" y="9"/>
                    <a:pt x="9" y="7"/>
                  </a:cubicBezTo>
                  <a:cubicBezTo>
                    <a:pt x="3" y="5"/>
                    <a:pt x="1" y="9"/>
                    <a:pt x="0" y="2"/>
                  </a:cubicBezTo>
                  <a:cubicBezTo>
                    <a:pt x="4" y="0"/>
                    <a:pt x="8" y="1"/>
                    <a:pt x="12" y="2"/>
                  </a:cubicBezTo>
                  <a:cubicBezTo>
                    <a:pt x="14" y="3"/>
                    <a:pt x="15" y="3"/>
                    <a:pt x="15" y="5"/>
                  </a:cubicBezTo>
                  <a:cubicBezTo>
                    <a:pt x="17" y="7"/>
                    <a:pt x="21" y="1"/>
                    <a:pt x="21" y="5"/>
                  </a:cubicBezTo>
                  <a:cubicBezTo>
                    <a:pt x="21" y="7"/>
                    <a:pt x="26" y="7"/>
                    <a:pt x="25"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6" name="Freeform 16">
              <a:extLst>
                <a:ext uri="{FF2B5EF4-FFF2-40B4-BE49-F238E27FC236}">
                  <a16:creationId xmlns:a16="http://schemas.microsoft.com/office/drawing/2014/main" id="{4AE55770-7047-44B7-98D4-95FFBDC4E16C}"/>
                </a:ext>
              </a:extLst>
            </p:cNvPr>
            <p:cNvSpPr>
              <a:spLocks/>
            </p:cNvSpPr>
            <p:nvPr/>
          </p:nvSpPr>
          <p:spPr bwMode="auto">
            <a:xfrm>
              <a:off x="3580605" y="1293644"/>
              <a:ext cx="95813" cy="48484"/>
            </a:xfrm>
            <a:custGeom>
              <a:avLst/>
              <a:gdLst>
                <a:gd name="T0" fmla="*/ 14 w 35"/>
                <a:gd name="T1" fmla="*/ 1 h 18"/>
                <a:gd name="T2" fmla="*/ 20 w 35"/>
                <a:gd name="T3" fmla="*/ 5 h 18"/>
                <a:gd name="T4" fmla="*/ 22 w 35"/>
                <a:gd name="T5" fmla="*/ 2 h 18"/>
                <a:gd name="T6" fmla="*/ 25 w 35"/>
                <a:gd name="T7" fmla="*/ 5 h 18"/>
                <a:gd name="T8" fmla="*/ 28 w 35"/>
                <a:gd name="T9" fmla="*/ 5 h 18"/>
                <a:gd name="T10" fmla="*/ 28 w 35"/>
                <a:gd name="T11" fmla="*/ 7 h 18"/>
                <a:gd name="T12" fmla="*/ 34 w 35"/>
                <a:gd name="T13" fmla="*/ 8 h 18"/>
                <a:gd name="T14" fmla="*/ 23 w 35"/>
                <a:gd name="T15" fmla="*/ 11 h 18"/>
                <a:gd name="T16" fmla="*/ 22 w 35"/>
                <a:gd name="T17" fmla="*/ 14 h 18"/>
                <a:gd name="T18" fmla="*/ 9 w 35"/>
                <a:gd name="T19" fmla="*/ 14 h 18"/>
                <a:gd name="T20" fmla="*/ 7 w 35"/>
                <a:gd name="T21" fmla="*/ 17 h 18"/>
                <a:gd name="T22" fmla="*/ 1 w 35"/>
                <a:gd name="T23" fmla="*/ 16 h 18"/>
                <a:gd name="T24" fmla="*/ 1 w 35"/>
                <a:gd name="T25" fmla="*/ 11 h 18"/>
                <a:gd name="T26" fmla="*/ 4 w 35"/>
                <a:gd name="T27" fmla="*/ 11 h 18"/>
                <a:gd name="T28" fmla="*/ 6 w 35"/>
                <a:gd name="T29" fmla="*/ 7 h 18"/>
                <a:gd name="T30" fmla="*/ 9 w 35"/>
                <a:gd name="T31" fmla="*/ 7 h 18"/>
                <a:gd name="T32" fmla="*/ 14 w 35"/>
                <a:gd name="T3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8">
                  <a:moveTo>
                    <a:pt x="14" y="1"/>
                  </a:moveTo>
                  <a:cubicBezTo>
                    <a:pt x="16" y="3"/>
                    <a:pt x="22" y="0"/>
                    <a:pt x="20" y="5"/>
                  </a:cubicBezTo>
                  <a:cubicBezTo>
                    <a:pt x="22" y="6"/>
                    <a:pt x="22" y="2"/>
                    <a:pt x="22" y="2"/>
                  </a:cubicBezTo>
                  <a:cubicBezTo>
                    <a:pt x="24" y="2"/>
                    <a:pt x="24" y="4"/>
                    <a:pt x="25" y="5"/>
                  </a:cubicBezTo>
                  <a:cubicBezTo>
                    <a:pt x="25" y="6"/>
                    <a:pt x="27" y="5"/>
                    <a:pt x="28" y="5"/>
                  </a:cubicBezTo>
                  <a:cubicBezTo>
                    <a:pt x="28" y="5"/>
                    <a:pt x="28" y="7"/>
                    <a:pt x="28" y="7"/>
                  </a:cubicBezTo>
                  <a:cubicBezTo>
                    <a:pt x="30" y="7"/>
                    <a:pt x="34" y="5"/>
                    <a:pt x="34" y="8"/>
                  </a:cubicBezTo>
                  <a:cubicBezTo>
                    <a:pt x="35" y="14"/>
                    <a:pt x="27" y="10"/>
                    <a:pt x="23" y="11"/>
                  </a:cubicBezTo>
                  <a:cubicBezTo>
                    <a:pt x="22" y="11"/>
                    <a:pt x="23" y="14"/>
                    <a:pt x="22" y="14"/>
                  </a:cubicBezTo>
                  <a:cubicBezTo>
                    <a:pt x="19" y="16"/>
                    <a:pt x="10" y="15"/>
                    <a:pt x="9" y="14"/>
                  </a:cubicBezTo>
                  <a:cubicBezTo>
                    <a:pt x="7" y="14"/>
                    <a:pt x="7" y="16"/>
                    <a:pt x="7" y="17"/>
                  </a:cubicBezTo>
                  <a:cubicBezTo>
                    <a:pt x="4" y="14"/>
                    <a:pt x="4" y="18"/>
                    <a:pt x="1" y="16"/>
                  </a:cubicBezTo>
                  <a:cubicBezTo>
                    <a:pt x="2" y="15"/>
                    <a:pt x="0" y="12"/>
                    <a:pt x="1" y="11"/>
                  </a:cubicBezTo>
                  <a:cubicBezTo>
                    <a:pt x="2" y="11"/>
                    <a:pt x="4" y="12"/>
                    <a:pt x="4" y="11"/>
                  </a:cubicBezTo>
                  <a:cubicBezTo>
                    <a:pt x="5" y="10"/>
                    <a:pt x="4" y="8"/>
                    <a:pt x="6" y="7"/>
                  </a:cubicBezTo>
                  <a:cubicBezTo>
                    <a:pt x="6" y="6"/>
                    <a:pt x="8" y="7"/>
                    <a:pt x="9" y="7"/>
                  </a:cubicBezTo>
                  <a:cubicBezTo>
                    <a:pt x="10" y="5"/>
                    <a:pt x="12" y="4"/>
                    <a:pt x="14"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7" name="Freeform 17">
              <a:extLst>
                <a:ext uri="{FF2B5EF4-FFF2-40B4-BE49-F238E27FC236}">
                  <a16:creationId xmlns:a16="http://schemas.microsoft.com/office/drawing/2014/main" id="{F82071DF-3170-4D55-99B4-92F3A57FFAA6}"/>
                </a:ext>
              </a:extLst>
            </p:cNvPr>
            <p:cNvSpPr>
              <a:spLocks/>
            </p:cNvSpPr>
            <p:nvPr/>
          </p:nvSpPr>
          <p:spPr bwMode="auto">
            <a:xfrm>
              <a:off x="6069667" y="1328275"/>
              <a:ext cx="16161" cy="27705"/>
            </a:xfrm>
            <a:custGeom>
              <a:avLst/>
              <a:gdLst>
                <a:gd name="T0" fmla="*/ 6 w 6"/>
                <a:gd name="T1" fmla="*/ 6 h 10"/>
                <a:gd name="T2" fmla="*/ 6 w 6"/>
                <a:gd name="T3" fmla="*/ 6 h 10"/>
              </a:gdLst>
              <a:ahLst/>
              <a:cxnLst>
                <a:cxn ang="0">
                  <a:pos x="T0" y="T1"/>
                </a:cxn>
                <a:cxn ang="0">
                  <a:pos x="T2" y="T3"/>
                </a:cxn>
              </a:cxnLst>
              <a:rect l="0" t="0" r="r" b="b"/>
              <a:pathLst>
                <a:path w="6" h="10">
                  <a:moveTo>
                    <a:pt x="6" y="6"/>
                  </a:moveTo>
                  <a:cubicBezTo>
                    <a:pt x="3" y="10"/>
                    <a:pt x="0" y="0"/>
                    <a:pt x="6" y="6"/>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8" name="Freeform 18">
              <a:extLst>
                <a:ext uri="{FF2B5EF4-FFF2-40B4-BE49-F238E27FC236}">
                  <a16:creationId xmlns:a16="http://schemas.microsoft.com/office/drawing/2014/main" id="{64C7FE03-61B0-4B84-9E31-3E259F378405}"/>
                </a:ext>
              </a:extLst>
            </p:cNvPr>
            <p:cNvSpPr>
              <a:spLocks/>
            </p:cNvSpPr>
            <p:nvPr/>
          </p:nvSpPr>
          <p:spPr bwMode="auto">
            <a:xfrm>
              <a:off x="6107762" y="1334047"/>
              <a:ext cx="51947" cy="33477"/>
            </a:xfrm>
            <a:custGeom>
              <a:avLst/>
              <a:gdLst>
                <a:gd name="T0" fmla="*/ 18 w 19"/>
                <a:gd name="T1" fmla="*/ 4 h 12"/>
                <a:gd name="T2" fmla="*/ 4 w 19"/>
                <a:gd name="T3" fmla="*/ 11 h 12"/>
                <a:gd name="T4" fmla="*/ 0 w 19"/>
                <a:gd name="T5" fmla="*/ 7 h 12"/>
                <a:gd name="T6" fmla="*/ 9 w 19"/>
                <a:gd name="T7" fmla="*/ 4 h 12"/>
                <a:gd name="T8" fmla="*/ 18 w 19"/>
                <a:gd name="T9" fmla="*/ 4 h 12"/>
              </a:gdLst>
              <a:ahLst/>
              <a:cxnLst>
                <a:cxn ang="0">
                  <a:pos x="T0" y="T1"/>
                </a:cxn>
                <a:cxn ang="0">
                  <a:pos x="T2" y="T3"/>
                </a:cxn>
                <a:cxn ang="0">
                  <a:pos x="T4" y="T5"/>
                </a:cxn>
                <a:cxn ang="0">
                  <a:pos x="T6" y="T7"/>
                </a:cxn>
                <a:cxn ang="0">
                  <a:pos x="T8" y="T9"/>
                </a:cxn>
              </a:cxnLst>
              <a:rect l="0" t="0" r="r" b="b"/>
              <a:pathLst>
                <a:path w="19" h="12">
                  <a:moveTo>
                    <a:pt x="18" y="4"/>
                  </a:moveTo>
                  <a:cubicBezTo>
                    <a:pt x="19" y="12"/>
                    <a:pt x="8" y="8"/>
                    <a:pt x="4" y="11"/>
                  </a:cubicBezTo>
                  <a:cubicBezTo>
                    <a:pt x="1" y="11"/>
                    <a:pt x="3" y="6"/>
                    <a:pt x="0" y="7"/>
                  </a:cubicBezTo>
                  <a:cubicBezTo>
                    <a:pt x="0" y="2"/>
                    <a:pt x="8" y="8"/>
                    <a:pt x="9" y="4"/>
                  </a:cubicBezTo>
                  <a:cubicBezTo>
                    <a:pt x="9" y="0"/>
                    <a:pt x="12" y="5"/>
                    <a:pt x="18"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39" name="Freeform 19">
              <a:extLst>
                <a:ext uri="{FF2B5EF4-FFF2-40B4-BE49-F238E27FC236}">
                  <a16:creationId xmlns:a16="http://schemas.microsoft.com/office/drawing/2014/main" id="{B93614D9-0FEE-4040-9659-381F9D14817F}"/>
                </a:ext>
              </a:extLst>
            </p:cNvPr>
            <p:cNvSpPr>
              <a:spLocks/>
            </p:cNvSpPr>
            <p:nvPr/>
          </p:nvSpPr>
          <p:spPr bwMode="auto">
            <a:xfrm>
              <a:off x="6394046" y="1339819"/>
              <a:ext cx="46175" cy="24242"/>
            </a:xfrm>
            <a:custGeom>
              <a:avLst/>
              <a:gdLst>
                <a:gd name="T0" fmla="*/ 15 w 17"/>
                <a:gd name="T1" fmla="*/ 3 h 9"/>
                <a:gd name="T2" fmla="*/ 15 w 17"/>
                <a:gd name="T3" fmla="*/ 6 h 9"/>
                <a:gd name="T4" fmla="*/ 10 w 17"/>
                <a:gd name="T5" fmla="*/ 7 h 9"/>
                <a:gd name="T6" fmla="*/ 9 w 17"/>
                <a:gd name="T7" fmla="*/ 9 h 9"/>
                <a:gd name="T8" fmla="*/ 4 w 17"/>
                <a:gd name="T9" fmla="*/ 7 h 9"/>
                <a:gd name="T10" fmla="*/ 3 w 17"/>
                <a:gd name="T11" fmla="*/ 9 h 9"/>
                <a:gd name="T12" fmla="*/ 1 w 17"/>
                <a:gd name="T13" fmla="*/ 7 h 9"/>
                <a:gd name="T14" fmla="*/ 15 w 1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5" y="3"/>
                  </a:moveTo>
                  <a:cubicBezTo>
                    <a:pt x="17" y="4"/>
                    <a:pt x="16" y="5"/>
                    <a:pt x="15" y="6"/>
                  </a:cubicBezTo>
                  <a:cubicBezTo>
                    <a:pt x="13" y="7"/>
                    <a:pt x="12" y="7"/>
                    <a:pt x="10" y="7"/>
                  </a:cubicBezTo>
                  <a:cubicBezTo>
                    <a:pt x="9" y="8"/>
                    <a:pt x="9" y="9"/>
                    <a:pt x="9" y="9"/>
                  </a:cubicBezTo>
                  <a:cubicBezTo>
                    <a:pt x="8" y="9"/>
                    <a:pt x="6" y="7"/>
                    <a:pt x="4" y="7"/>
                  </a:cubicBezTo>
                  <a:cubicBezTo>
                    <a:pt x="5" y="7"/>
                    <a:pt x="4" y="9"/>
                    <a:pt x="3" y="9"/>
                  </a:cubicBezTo>
                  <a:cubicBezTo>
                    <a:pt x="2" y="9"/>
                    <a:pt x="2" y="9"/>
                    <a:pt x="1" y="7"/>
                  </a:cubicBezTo>
                  <a:cubicBezTo>
                    <a:pt x="0" y="0"/>
                    <a:pt x="14" y="8"/>
                    <a:pt x="15" y="3"/>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0" name="Freeform 20">
              <a:extLst>
                <a:ext uri="{FF2B5EF4-FFF2-40B4-BE49-F238E27FC236}">
                  <a16:creationId xmlns:a16="http://schemas.microsoft.com/office/drawing/2014/main" id="{8DE46D43-17EA-40D2-A328-88168D1DFF14}"/>
                </a:ext>
              </a:extLst>
            </p:cNvPr>
            <p:cNvSpPr>
              <a:spLocks/>
            </p:cNvSpPr>
            <p:nvPr/>
          </p:nvSpPr>
          <p:spPr bwMode="auto">
            <a:xfrm>
              <a:off x="6222044" y="1350208"/>
              <a:ext cx="27705" cy="13852"/>
            </a:xfrm>
            <a:custGeom>
              <a:avLst/>
              <a:gdLst>
                <a:gd name="T0" fmla="*/ 1 w 10"/>
                <a:gd name="T1" fmla="*/ 3 h 5"/>
                <a:gd name="T2" fmla="*/ 8 w 10"/>
                <a:gd name="T3" fmla="*/ 5 h 5"/>
                <a:gd name="T4" fmla="*/ 1 w 10"/>
                <a:gd name="T5" fmla="*/ 3 h 5"/>
              </a:gdLst>
              <a:ahLst/>
              <a:cxnLst>
                <a:cxn ang="0">
                  <a:pos x="T0" y="T1"/>
                </a:cxn>
                <a:cxn ang="0">
                  <a:pos x="T2" y="T3"/>
                </a:cxn>
                <a:cxn ang="0">
                  <a:pos x="T4" y="T5"/>
                </a:cxn>
              </a:cxnLst>
              <a:rect l="0" t="0" r="r" b="b"/>
              <a:pathLst>
                <a:path w="10" h="5">
                  <a:moveTo>
                    <a:pt x="1" y="3"/>
                  </a:moveTo>
                  <a:cubicBezTo>
                    <a:pt x="0" y="1"/>
                    <a:pt x="10" y="0"/>
                    <a:pt x="8" y="5"/>
                  </a:cubicBezTo>
                  <a:cubicBezTo>
                    <a:pt x="5" y="3"/>
                    <a:pt x="5" y="5"/>
                    <a:pt x="1" y="3"/>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1" name="Freeform 21">
              <a:extLst>
                <a:ext uri="{FF2B5EF4-FFF2-40B4-BE49-F238E27FC236}">
                  <a16:creationId xmlns:a16="http://schemas.microsoft.com/office/drawing/2014/main" id="{F9CE6349-98CC-469F-A317-FEA859E9B37F}"/>
                </a:ext>
              </a:extLst>
            </p:cNvPr>
            <p:cNvSpPr>
              <a:spLocks/>
            </p:cNvSpPr>
            <p:nvPr/>
          </p:nvSpPr>
          <p:spPr bwMode="auto">
            <a:xfrm>
              <a:off x="6478315" y="1355980"/>
              <a:ext cx="13852" cy="11544"/>
            </a:xfrm>
            <a:custGeom>
              <a:avLst/>
              <a:gdLst>
                <a:gd name="T0" fmla="*/ 0 w 5"/>
                <a:gd name="T1" fmla="*/ 0 h 4"/>
                <a:gd name="T2" fmla="*/ 5 w 5"/>
                <a:gd name="T3" fmla="*/ 4 h 4"/>
                <a:gd name="T4" fmla="*/ 0 w 5"/>
                <a:gd name="T5" fmla="*/ 4 h 4"/>
                <a:gd name="T6" fmla="*/ 0 w 5"/>
                <a:gd name="T7" fmla="*/ 0 h 4"/>
              </a:gdLst>
              <a:ahLst/>
              <a:cxnLst>
                <a:cxn ang="0">
                  <a:pos x="T0" y="T1"/>
                </a:cxn>
                <a:cxn ang="0">
                  <a:pos x="T2" y="T3"/>
                </a:cxn>
                <a:cxn ang="0">
                  <a:pos x="T4" y="T5"/>
                </a:cxn>
                <a:cxn ang="0">
                  <a:pos x="T6" y="T7"/>
                </a:cxn>
              </a:cxnLst>
              <a:rect l="0" t="0" r="r" b="b"/>
              <a:pathLst>
                <a:path w="5" h="4">
                  <a:moveTo>
                    <a:pt x="0" y="0"/>
                  </a:moveTo>
                  <a:cubicBezTo>
                    <a:pt x="3" y="0"/>
                    <a:pt x="5" y="1"/>
                    <a:pt x="5" y="4"/>
                  </a:cubicBezTo>
                  <a:cubicBezTo>
                    <a:pt x="3" y="4"/>
                    <a:pt x="2" y="4"/>
                    <a:pt x="0" y="4"/>
                  </a:cubicBezTo>
                  <a:cubicBezTo>
                    <a:pt x="0" y="3"/>
                    <a:pt x="0" y="1"/>
                    <a:pt x="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2" name="Freeform 22">
              <a:extLst>
                <a:ext uri="{FF2B5EF4-FFF2-40B4-BE49-F238E27FC236}">
                  <a16:creationId xmlns:a16="http://schemas.microsoft.com/office/drawing/2014/main" id="{C5B6A790-365C-4C3C-AF8E-0E0633DE79F4}"/>
                </a:ext>
              </a:extLst>
            </p:cNvPr>
            <p:cNvSpPr>
              <a:spLocks/>
            </p:cNvSpPr>
            <p:nvPr/>
          </p:nvSpPr>
          <p:spPr bwMode="auto">
            <a:xfrm>
              <a:off x="6369804" y="1375604"/>
              <a:ext cx="286284" cy="86578"/>
            </a:xfrm>
            <a:custGeom>
              <a:avLst/>
              <a:gdLst>
                <a:gd name="T0" fmla="*/ 105 w 105"/>
                <a:gd name="T1" fmla="*/ 18 h 32"/>
                <a:gd name="T2" fmla="*/ 105 w 105"/>
                <a:gd name="T3" fmla="*/ 26 h 32"/>
                <a:gd name="T4" fmla="*/ 101 w 105"/>
                <a:gd name="T5" fmla="*/ 29 h 32"/>
                <a:gd name="T6" fmla="*/ 83 w 105"/>
                <a:gd name="T7" fmla="*/ 29 h 32"/>
                <a:gd name="T8" fmla="*/ 77 w 105"/>
                <a:gd name="T9" fmla="*/ 32 h 32"/>
                <a:gd name="T10" fmla="*/ 73 w 105"/>
                <a:gd name="T11" fmla="*/ 30 h 32"/>
                <a:gd name="T12" fmla="*/ 71 w 105"/>
                <a:gd name="T13" fmla="*/ 32 h 32"/>
                <a:gd name="T14" fmla="*/ 65 w 105"/>
                <a:gd name="T15" fmla="*/ 32 h 32"/>
                <a:gd name="T16" fmla="*/ 65 w 105"/>
                <a:gd name="T17" fmla="*/ 30 h 32"/>
                <a:gd name="T18" fmla="*/ 62 w 105"/>
                <a:gd name="T19" fmla="*/ 32 h 32"/>
                <a:gd name="T20" fmla="*/ 56 w 105"/>
                <a:gd name="T21" fmla="*/ 29 h 32"/>
                <a:gd name="T22" fmla="*/ 34 w 105"/>
                <a:gd name="T23" fmla="*/ 29 h 32"/>
                <a:gd name="T24" fmla="*/ 36 w 105"/>
                <a:gd name="T25" fmla="*/ 26 h 32"/>
                <a:gd name="T26" fmla="*/ 33 w 105"/>
                <a:gd name="T27" fmla="*/ 24 h 32"/>
                <a:gd name="T28" fmla="*/ 30 w 105"/>
                <a:gd name="T29" fmla="*/ 18 h 32"/>
                <a:gd name="T30" fmla="*/ 33 w 105"/>
                <a:gd name="T31" fmla="*/ 15 h 32"/>
                <a:gd name="T32" fmla="*/ 30 w 105"/>
                <a:gd name="T33" fmla="*/ 9 h 32"/>
                <a:gd name="T34" fmla="*/ 16 w 105"/>
                <a:gd name="T35" fmla="*/ 11 h 32"/>
                <a:gd name="T36" fmla="*/ 13 w 105"/>
                <a:gd name="T37" fmla="*/ 8 h 32"/>
                <a:gd name="T38" fmla="*/ 10 w 105"/>
                <a:gd name="T39" fmla="*/ 6 h 32"/>
                <a:gd name="T40" fmla="*/ 4 w 105"/>
                <a:gd name="T41" fmla="*/ 8 h 32"/>
                <a:gd name="T42" fmla="*/ 2 w 105"/>
                <a:gd name="T43" fmla="*/ 2 h 32"/>
                <a:gd name="T44" fmla="*/ 18 w 105"/>
                <a:gd name="T45" fmla="*/ 0 h 32"/>
                <a:gd name="T46" fmla="*/ 21 w 105"/>
                <a:gd name="T47" fmla="*/ 2 h 32"/>
                <a:gd name="T48" fmla="*/ 21 w 105"/>
                <a:gd name="T49" fmla="*/ 5 h 32"/>
                <a:gd name="T50" fmla="*/ 25 w 105"/>
                <a:gd name="T51" fmla="*/ 8 h 32"/>
                <a:gd name="T52" fmla="*/ 39 w 105"/>
                <a:gd name="T53" fmla="*/ 8 h 32"/>
                <a:gd name="T54" fmla="*/ 39 w 105"/>
                <a:gd name="T55" fmla="*/ 15 h 32"/>
                <a:gd name="T56" fmla="*/ 49 w 105"/>
                <a:gd name="T57" fmla="*/ 17 h 32"/>
                <a:gd name="T58" fmla="*/ 49 w 105"/>
                <a:gd name="T59" fmla="*/ 20 h 32"/>
                <a:gd name="T60" fmla="*/ 52 w 105"/>
                <a:gd name="T61" fmla="*/ 18 h 32"/>
                <a:gd name="T62" fmla="*/ 70 w 105"/>
                <a:gd name="T63" fmla="*/ 18 h 32"/>
                <a:gd name="T64" fmla="*/ 73 w 105"/>
                <a:gd name="T65" fmla="*/ 20 h 32"/>
                <a:gd name="T66" fmla="*/ 77 w 105"/>
                <a:gd name="T67" fmla="*/ 17 h 32"/>
                <a:gd name="T68" fmla="*/ 82 w 105"/>
                <a:gd name="T69" fmla="*/ 17 h 32"/>
                <a:gd name="T70" fmla="*/ 105 w 105"/>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32">
                  <a:moveTo>
                    <a:pt x="105" y="18"/>
                  </a:moveTo>
                  <a:cubicBezTo>
                    <a:pt x="105" y="21"/>
                    <a:pt x="105" y="23"/>
                    <a:pt x="105" y="26"/>
                  </a:cubicBezTo>
                  <a:cubicBezTo>
                    <a:pt x="103" y="26"/>
                    <a:pt x="101" y="27"/>
                    <a:pt x="101" y="29"/>
                  </a:cubicBezTo>
                  <a:cubicBezTo>
                    <a:pt x="94" y="29"/>
                    <a:pt x="88" y="28"/>
                    <a:pt x="83" y="29"/>
                  </a:cubicBezTo>
                  <a:cubicBezTo>
                    <a:pt x="81" y="29"/>
                    <a:pt x="79" y="31"/>
                    <a:pt x="77" y="32"/>
                  </a:cubicBezTo>
                  <a:cubicBezTo>
                    <a:pt x="75" y="32"/>
                    <a:pt x="75" y="30"/>
                    <a:pt x="73" y="30"/>
                  </a:cubicBezTo>
                  <a:cubicBezTo>
                    <a:pt x="73" y="30"/>
                    <a:pt x="72" y="31"/>
                    <a:pt x="71" y="32"/>
                  </a:cubicBezTo>
                  <a:cubicBezTo>
                    <a:pt x="71" y="32"/>
                    <a:pt x="66" y="32"/>
                    <a:pt x="65" y="32"/>
                  </a:cubicBezTo>
                  <a:cubicBezTo>
                    <a:pt x="65" y="31"/>
                    <a:pt x="65" y="30"/>
                    <a:pt x="65" y="30"/>
                  </a:cubicBezTo>
                  <a:cubicBezTo>
                    <a:pt x="64" y="30"/>
                    <a:pt x="62" y="32"/>
                    <a:pt x="62" y="32"/>
                  </a:cubicBezTo>
                  <a:cubicBezTo>
                    <a:pt x="59" y="31"/>
                    <a:pt x="59" y="29"/>
                    <a:pt x="56" y="29"/>
                  </a:cubicBezTo>
                  <a:cubicBezTo>
                    <a:pt x="50" y="28"/>
                    <a:pt x="43" y="32"/>
                    <a:pt x="34" y="29"/>
                  </a:cubicBezTo>
                  <a:cubicBezTo>
                    <a:pt x="34" y="27"/>
                    <a:pt x="36" y="27"/>
                    <a:pt x="36" y="26"/>
                  </a:cubicBezTo>
                  <a:cubicBezTo>
                    <a:pt x="35" y="24"/>
                    <a:pt x="34" y="25"/>
                    <a:pt x="33" y="24"/>
                  </a:cubicBezTo>
                  <a:cubicBezTo>
                    <a:pt x="31" y="22"/>
                    <a:pt x="33" y="19"/>
                    <a:pt x="30" y="18"/>
                  </a:cubicBezTo>
                  <a:cubicBezTo>
                    <a:pt x="30" y="17"/>
                    <a:pt x="33" y="17"/>
                    <a:pt x="33" y="15"/>
                  </a:cubicBezTo>
                  <a:cubicBezTo>
                    <a:pt x="33" y="12"/>
                    <a:pt x="29" y="13"/>
                    <a:pt x="30" y="9"/>
                  </a:cubicBezTo>
                  <a:cubicBezTo>
                    <a:pt x="27" y="12"/>
                    <a:pt x="21" y="10"/>
                    <a:pt x="16" y="11"/>
                  </a:cubicBezTo>
                  <a:cubicBezTo>
                    <a:pt x="13" y="12"/>
                    <a:pt x="14" y="9"/>
                    <a:pt x="13" y="8"/>
                  </a:cubicBezTo>
                  <a:cubicBezTo>
                    <a:pt x="13" y="7"/>
                    <a:pt x="10" y="8"/>
                    <a:pt x="10" y="6"/>
                  </a:cubicBezTo>
                  <a:cubicBezTo>
                    <a:pt x="9" y="7"/>
                    <a:pt x="7" y="8"/>
                    <a:pt x="4" y="8"/>
                  </a:cubicBezTo>
                  <a:cubicBezTo>
                    <a:pt x="9" y="3"/>
                    <a:pt x="0" y="7"/>
                    <a:pt x="2" y="2"/>
                  </a:cubicBezTo>
                  <a:cubicBezTo>
                    <a:pt x="8" y="3"/>
                    <a:pt x="13" y="1"/>
                    <a:pt x="18" y="0"/>
                  </a:cubicBezTo>
                  <a:cubicBezTo>
                    <a:pt x="17" y="2"/>
                    <a:pt x="20" y="1"/>
                    <a:pt x="21" y="2"/>
                  </a:cubicBezTo>
                  <a:cubicBezTo>
                    <a:pt x="21" y="2"/>
                    <a:pt x="20" y="4"/>
                    <a:pt x="21" y="5"/>
                  </a:cubicBezTo>
                  <a:cubicBezTo>
                    <a:pt x="22" y="6"/>
                    <a:pt x="26" y="4"/>
                    <a:pt x="25" y="8"/>
                  </a:cubicBezTo>
                  <a:cubicBezTo>
                    <a:pt x="29" y="4"/>
                    <a:pt x="33" y="9"/>
                    <a:pt x="39" y="8"/>
                  </a:cubicBezTo>
                  <a:cubicBezTo>
                    <a:pt x="38" y="13"/>
                    <a:pt x="41" y="12"/>
                    <a:pt x="39" y="15"/>
                  </a:cubicBezTo>
                  <a:cubicBezTo>
                    <a:pt x="41" y="16"/>
                    <a:pt x="45" y="15"/>
                    <a:pt x="49" y="17"/>
                  </a:cubicBezTo>
                  <a:cubicBezTo>
                    <a:pt x="50" y="17"/>
                    <a:pt x="42" y="20"/>
                    <a:pt x="49" y="20"/>
                  </a:cubicBezTo>
                  <a:cubicBezTo>
                    <a:pt x="50" y="20"/>
                    <a:pt x="50" y="18"/>
                    <a:pt x="52" y="18"/>
                  </a:cubicBezTo>
                  <a:cubicBezTo>
                    <a:pt x="56" y="18"/>
                    <a:pt x="64" y="17"/>
                    <a:pt x="70" y="18"/>
                  </a:cubicBezTo>
                  <a:cubicBezTo>
                    <a:pt x="71" y="18"/>
                    <a:pt x="73" y="20"/>
                    <a:pt x="73" y="20"/>
                  </a:cubicBezTo>
                  <a:cubicBezTo>
                    <a:pt x="76" y="19"/>
                    <a:pt x="70" y="17"/>
                    <a:pt x="77" y="17"/>
                  </a:cubicBezTo>
                  <a:cubicBezTo>
                    <a:pt x="79" y="17"/>
                    <a:pt x="80" y="17"/>
                    <a:pt x="82" y="17"/>
                  </a:cubicBezTo>
                  <a:cubicBezTo>
                    <a:pt x="88" y="16"/>
                    <a:pt x="97" y="16"/>
                    <a:pt x="105" y="18"/>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3" name="Freeform 23">
              <a:extLst>
                <a:ext uri="{FF2B5EF4-FFF2-40B4-BE49-F238E27FC236}">
                  <a16:creationId xmlns:a16="http://schemas.microsoft.com/office/drawing/2014/main" id="{B0C9978E-4992-4605-816A-6BE7B3C5F6F3}"/>
                </a:ext>
              </a:extLst>
            </p:cNvPr>
            <p:cNvSpPr>
              <a:spLocks/>
            </p:cNvSpPr>
            <p:nvPr/>
          </p:nvSpPr>
          <p:spPr bwMode="auto">
            <a:xfrm>
              <a:off x="2789860" y="1375604"/>
              <a:ext cx="289748" cy="206633"/>
            </a:xfrm>
            <a:custGeom>
              <a:avLst/>
              <a:gdLst>
                <a:gd name="T0" fmla="*/ 87 w 106"/>
                <a:gd name="T1" fmla="*/ 2 h 76"/>
                <a:gd name="T2" fmla="*/ 104 w 106"/>
                <a:gd name="T3" fmla="*/ 0 h 76"/>
                <a:gd name="T4" fmla="*/ 103 w 106"/>
                <a:gd name="T5" fmla="*/ 8 h 76"/>
                <a:gd name="T6" fmla="*/ 84 w 106"/>
                <a:gd name="T7" fmla="*/ 11 h 76"/>
                <a:gd name="T8" fmla="*/ 81 w 106"/>
                <a:gd name="T9" fmla="*/ 14 h 76"/>
                <a:gd name="T10" fmla="*/ 78 w 106"/>
                <a:gd name="T11" fmla="*/ 14 h 76"/>
                <a:gd name="T12" fmla="*/ 75 w 106"/>
                <a:gd name="T13" fmla="*/ 17 h 76"/>
                <a:gd name="T14" fmla="*/ 72 w 106"/>
                <a:gd name="T15" fmla="*/ 15 h 76"/>
                <a:gd name="T16" fmla="*/ 66 w 106"/>
                <a:gd name="T17" fmla="*/ 17 h 76"/>
                <a:gd name="T18" fmla="*/ 60 w 106"/>
                <a:gd name="T19" fmla="*/ 18 h 76"/>
                <a:gd name="T20" fmla="*/ 58 w 106"/>
                <a:gd name="T21" fmla="*/ 21 h 76"/>
                <a:gd name="T22" fmla="*/ 51 w 106"/>
                <a:gd name="T23" fmla="*/ 26 h 76"/>
                <a:gd name="T24" fmla="*/ 47 w 106"/>
                <a:gd name="T25" fmla="*/ 29 h 76"/>
                <a:gd name="T26" fmla="*/ 44 w 106"/>
                <a:gd name="T27" fmla="*/ 32 h 76"/>
                <a:gd name="T28" fmla="*/ 42 w 106"/>
                <a:gd name="T29" fmla="*/ 34 h 76"/>
                <a:gd name="T30" fmla="*/ 35 w 106"/>
                <a:gd name="T31" fmla="*/ 37 h 76"/>
                <a:gd name="T32" fmla="*/ 33 w 106"/>
                <a:gd name="T33" fmla="*/ 39 h 76"/>
                <a:gd name="T34" fmla="*/ 27 w 106"/>
                <a:gd name="T35" fmla="*/ 42 h 76"/>
                <a:gd name="T36" fmla="*/ 24 w 106"/>
                <a:gd name="T37" fmla="*/ 48 h 76"/>
                <a:gd name="T38" fmla="*/ 26 w 106"/>
                <a:gd name="T39" fmla="*/ 57 h 76"/>
                <a:gd name="T40" fmla="*/ 21 w 106"/>
                <a:gd name="T41" fmla="*/ 60 h 76"/>
                <a:gd name="T42" fmla="*/ 24 w 106"/>
                <a:gd name="T43" fmla="*/ 66 h 76"/>
                <a:gd name="T44" fmla="*/ 23 w 106"/>
                <a:gd name="T45" fmla="*/ 67 h 76"/>
                <a:gd name="T46" fmla="*/ 24 w 106"/>
                <a:gd name="T47" fmla="*/ 69 h 76"/>
                <a:gd name="T48" fmla="*/ 26 w 106"/>
                <a:gd name="T49" fmla="*/ 67 h 76"/>
                <a:gd name="T50" fmla="*/ 30 w 106"/>
                <a:gd name="T51" fmla="*/ 70 h 76"/>
                <a:gd name="T52" fmla="*/ 29 w 106"/>
                <a:gd name="T53" fmla="*/ 76 h 76"/>
                <a:gd name="T54" fmla="*/ 15 w 106"/>
                <a:gd name="T55" fmla="*/ 76 h 76"/>
                <a:gd name="T56" fmla="*/ 17 w 106"/>
                <a:gd name="T57" fmla="*/ 73 h 76"/>
                <a:gd name="T58" fmla="*/ 13 w 106"/>
                <a:gd name="T59" fmla="*/ 72 h 76"/>
                <a:gd name="T60" fmla="*/ 10 w 106"/>
                <a:gd name="T61" fmla="*/ 69 h 76"/>
                <a:gd name="T62" fmla="*/ 7 w 106"/>
                <a:gd name="T63" fmla="*/ 69 h 76"/>
                <a:gd name="T64" fmla="*/ 2 w 106"/>
                <a:gd name="T65" fmla="*/ 69 h 76"/>
                <a:gd name="T66" fmla="*/ 1 w 106"/>
                <a:gd name="T67" fmla="*/ 58 h 76"/>
                <a:gd name="T68" fmla="*/ 8 w 106"/>
                <a:gd name="T69" fmla="*/ 55 h 76"/>
                <a:gd name="T70" fmla="*/ 7 w 106"/>
                <a:gd name="T71" fmla="*/ 54 h 76"/>
                <a:gd name="T72" fmla="*/ 8 w 106"/>
                <a:gd name="T73" fmla="*/ 51 h 76"/>
                <a:gd name="T74" fmla="*/ 15 w 106"/>
                <a:gd name="T75" fmla="*/ 48 h 76"/>
                <a:gd name="T76" fmla="*/ 15 w 106"/>
                <a:gd name="T77" fmla="*/ 42 h 76"/>
                <a:gd name="T78" fmla="*/ 20 w 106"/>
                <a:gd name="T79" fmla="*/ 40 h 76"/>
                <a:gd name="T80" fmla="*/ 23 w 106"/>
                <a:gd name="T81" fmla="*/ 36 h 76"/>
                <a:gd name="T82" fmla="*/ 23 w 106"/>
                <a:gd name="T83" fmla="*/ 29 h 76"/>
                <a:gd name="T84" fmla="*/ 35 w 106"/>
                <a:gd name="T85" fmla="*/ 24 h 76"/>
                <a:gd name="T86" fmla="*/ 36 w 106"/>
                <a:gd name="T87" fmla="*/ 21 h 76"/>
                <a:gd name="T88" fmla="*/ 38 w 106"/>
                <a:gd name="T89" fmla="*/ 23 h 76"/>
                <a:gd name="T90" fmla="*/ 41 w 106"/>
                <a:gd name="T91" fmla="*/ 20 h 76"/>
                <a:gd name="T92" fmla="*/ 42 w 106"/>
                <a:gd name="T93" fmla="*/ 17 h 76"/>
                <a:gd name="T94" fmla="*/ 50 w 106"/>
                <a:gd name="T95" fmla="*/ 15 h 76"/>
                <a:gd name="T96" fmla="*/ 58 w 106"/>
                <a:gd name="T97" fmla="*/ 14 h 76"/>
                <a:gd name="T98" fmla="*/ 60 w 106"/>
                <a:gd name="T99" fmla="*/ 12 h 76"/>
                <a:gd name="T100" fmla="*/ 63 w 106"/>
                <a:gd name="T101" fmla="*/ 14 h 76"/>
                <a:gd name="T102" fmla="*/ 64 w 106"/>
                <a:gd name="T103" fmla="*/ 11 h 76"/>
                <a:gd name="T104" fmla="*/ 66 w 106"/>
                <a:gd name="T105" fmla="*/ 11 h 76"/>
                <a:gd name="T106" fmla="*/ 76 w 106"/>
                <a:gd name="T107" fmla="*/ 9 h 76"/>
                <a:gd name="T108" fmla="*/ 79 w 106"/>
                <a:gd name="T109" fmla="*/ 8 h 76"/>
                <a:gd name="T110" fmla="*/ 81 w 106"/>
                <a:gd name="T111" fmla="*/ 6 h 76"/>
                <a:gd name="T112" fmla="*/ 87 w 106"/>
                <a:gd name="T11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76">
                  <a:moveTo>
                    <a:pt x="87" y="2"/>
                  </a:moveTo>
                  <a:cubicBezTo>
                    <a:pt x="91" y="5"/>
                    <a:pt x="98" y="0"/>
                    <a:pt x="104" y="0"/>
                  </a:cubicBezTo>
                  <a:cubicBezTo>
                    <a:pt x="106" y="5"/>
                    <a:pt x="102" y="4"/>
                    <a:pt x="103" y="8"/>
                  </a:cubicBezTo>
                  <a:cubicBezTo>
                    <a:pt x="98" y="5"/>
                    <a:pt x="90" y="10"/>
                    <a:pt x="84" y="11"/>
                  </a:cubicBezTo>
                  <a:cubicBezTo>
                    <a:pt x="82" y="11"/>
                    <a:pt x="82" y="13"/>
                    <a:pt x="81" y="14"/>
                  </a:cubicBezTo>
                  <a:cubicBezTo>
                    <a:pt x="80" y="14"/>
                    <a:pt x="78" y="13"/>
                    <a:pt x="78" y="14"/>
                  </a:cubicBezTo>
                  <a:cubicBezTo>
                    <a:pt x="78" y="14"/>
                    <a:pt x="75" y="17"/>
                    <a:pt x="75" y="17"/>
                  </a:cubicBezTo>
                  <a:cubicBezTo>
                    <a:pt x="74" y="17"/>
                    <a:pt x="73" y="15"/>
                    <a:pt x="72" y="15"/>
                  </a:cubicBezTo>
                  <a:cubicBezTo>
                    <a:pt x="70" y="16"/>
                    <a:pt x="68" y="16"/>
                    <a:pt x="66" y="17"/>
                  </a:cubicBezTo>
                  <a:cubicBezTo>
                    <a:pt x="65" y="17"/>
                    <a:pt x="62" y="17"/>
                    <a:pt x="60" y="18"/>
                  </a:cubicBezTo>
                  <a:cubicBezTo>
                    <a:pt x="58" y="19"/>
                    <a:pt x="60" y="20"/>
                    <a:pt x="58" y="21"/>
                  </a:cubicBezTo>
                  <a:cubicBezTo>
                    <a:pt x="57" y="22"/>
                    <a:pt x="51" y="21"/>
                    <a:pt x="51" y="26"/>
                  </a:cubicBezTo>
                  <a:cubicBezTo>
                    <a:pt x="51" y="27"/>
                    <a:pt x="48" y="28"/>
                    <a:pt x="47" y="29"/>
                  </a:cubicBezTo>
                  <a:cubicBezTo>
                    <a:pt x="46" y="29"/>
                    <a:pt x="44" y="31"/>
                    <a:pt x="44" y="32"/>
                  </a:cubicBezTo>
                  <a:cubicBezTo>
                    <a:pt x="43" y="32"/>
                    <a:pt x="42" y="33"/>
                    <a:pt x="42" y="34"/>
                  </a:cubicBezTo>
                  <a:cubicBezTo>
                    <a:pt x="37" y="36"/>
                    <a:pt x="38" y="33"/>
                    <a:pt x="35" y="37"/>
                  </a:cubicBezTo>
                  <a:cubicBezTo>
                    <a:pt x="34" y="38"/>
                    <a:pt x="33" y="37"/>
                    <a:pt x="33" y="39"/>
                  </a:cubicBezTo>
                  <a:cubicBezTo>
                    <a:pt x="33" y="41"/>
                    <a:pt x="30" y="40"/>
                    <a:pt x="27" y="42"/>
                  </a:cubicBezTo>
                  <a:cubicBezTo>
                    <a:pt x="27" y="45"/>
                    <a:pt x="29" y="49"/>
                    <a:pt x="24" y="48"/>
                  </a:cubicBezTo>
                  <a:cubicBezTo>
                    <a:pt x="25" y="50"/>
                    <a:pt x="23" y="57"/>
                    <a:pt x="26" y="57"/>
                  </a:cubicBezTo>
                  <a:cubicBezTo>
                    <a:pt x="25" y="58"/>
                    <a:pt x="23" y="59"/>
                    <a:pt x="21" y="60"/>
                  </a:cubicBezTo>
                  <a:cubicBezTo>
                    <a:pt x="20" y="63"/>
                    <a:pt x="25" y="63"/>
                    <a:pt x="24" y="66"/>
                  </a:cubicBezTo>
                  <a:cubicBezTo>
                    <a:pt x="24" y="66"/>
                    <a:pt x="22" y="66"/>
                    <a:pt x="23" y="67"/>
                  </a:cubicBezTo>
                  <a:cubicBezTo>
                    <a:pt x="23" y="67"/>
                    <a:pt x="25" y="69"/>
                    <a:pt x="24" y="69"/>
                  </a:cubicBezTo>
                  <a:cubicBezTo>
                    <a:pt x="25" y="69"/>
                    <a:pt x="26" y="67"/>
                    <a:pt x="26" y="67"/>
                  </a:cubicBezTo>
                  <a:cubicBezTo>
                    <a:pt x="27" y="68"/>
                    <a:pt x="27" y="71"/>
                    <a:pt x="30" y="70"/>
                  </a:cubicBezTo>
                  <a:cubicBezTo>
                    <a:pt x="31" y="73"/>
                    <a:pt x="28" y="73"/>
                    <a:pt x="29" y="76"/>
                  </a:cubicBezTo>
                  <a:cubicBezTo>
                    <a:pt x="24" y="76"/>
                    <a:pt x="20" y="76"/>
                    <a:pt x="15" y="76"/>
                  </a:cubicBezTo>
                  <a:cubicBezTo>
                    <a:pt x="15" y="75"/>
                    <a:pt x="18" y="74"/>
                    <a:pt x="17" y="73"/>
                  </a:cubicBezTo>
                  <a:cubicBezTo>
                    <a:pt x="16" y="72"/>
                    <a:pt x="14" y="72"/>
                    <a:pt x="13" y="72"/>
                  </a:cubicBezTo>
                  <a:cubicBezTo>
                    <a:pt x="12" y="71"/>
                    <a:pt x="10" y="69"/>
                    <a:pt x="10" y="69"/>
                  </a:cubicBezTo>
                  <a:cubicBezTo>
                    <a:pt x="9" y="68"/>
                    <a:pt x="7" y="69"/>
                    <a:pt x="7" y="69"/>
                  </a:cubicBezTo>
                  <a:cubicBezTo>
                    <a:pt x="5" y="67"/>
                    <a:pt x="5" y="69"/>
                    <a:pt x="2" y="69"/>
                  </a:cubicBezTo>
                  <a:cubicBezTo>
                    <a:pt x="2" y="65"/>
                    <a:pt x="0" y="63"/>
                    <a:pt x="1" y="58"/>
                  </a:cubicBezTo>
                  <a:cubicBezTo>
                    <a:pt x="5" y="63"/>
                    <a:pt x="1" y="53"/>
                    <a:pt x="8" y="55"/>
                  </a:cubicBezTo>
                  <a:cubicBezTo>
                    <a:pt x="9" y="54"/>
                    <a:pt x="7" y="54"/>
                    <a:pt x="7" y="54"/>
                  </a:cubicBezTo>
                  <a:cubicBezTo>
                    <a:pt x="7" y="52"/>
                    <a:pt x="11" y="52"/>
                    <a:pt x="8" y="51"/>
                  </a:cubicBezTo>
                  <a:cubicBezTo>
                    <a:pt x="9" y="49"/>
                    <a:pt x="13" y="49"/>
                    <a:pt x="15" y="48"/>
                  </a:cubicBezTo>
                  <a:cubicBezTo>
                    <a:pt x="14" y="45"/>
                    <a:pt x="20" y="43"/>
                    <a:pt x="15" y="42"/>
                  </a:cubicBezTo>
                  <a:cubicBezTo>
                    <a:pt x="16" y="40"/>
                    <a:pt x="18" y="41"/>
                    <a:pt x="20" y="40"/>
                  </a:cubicBezTo>
                  <a:cubicBezTo>
                    <a:pt x="20" y="38"/>
                    <a:pt x="21" y="37"/>
                    <a:pt x="23" y="36"/>
                  </a:cubicBezTo>
                  <a:cubicBezTo>
                    <a:pt x="20" y="33"/>
                    <a:pt x="24" y="33"/>
                    <a:pt x="23" y="29"/>
                  </a:cubicBezTo>
                  <a:cubicBezTo>
                    <a:pt x="29" y="29"/>
                    <a:pt x="31" y="25"/>
                    <a:pt x="35" y="24"/>
                  </a:cubicBezTo>
                  <a:cubicBezTo>
                    <a:pt x="37" y="25"/>
                    <a:pt x="35" y="22"/>
                    <a:pt x="36" y="21"/>
                  </a:cubicBezTo>
                  <a:cubicBezTo>
                    <a:pt x="37" y="21"/>
                    <a:pt x="38" y="22"/>
                    <a:pt x="38" y="23"/>
                  </a:cubicBezTo>
                  <a:cubicBezTo>
                    <a:pt x="39" y="22"/>
                    <a:pt x="40" y="20"/>
                    <a:pt x="41" y="20"/>
                  </a:cubicBezTo>
                  <a:cubicBezTo>
                    <a:pt x="41" y="19"/>
                    <a:pt x="43" y="18"/>
                    <a:pt x="42" y="17"/>
                  </a:cubicBezTo>
                  <a:cubicBezTo>
                    <a:pt x="45" y="17"/>
                    <a:pt x="47" y="17"/>
                    <a:pt x="50" y="15"/>
                  </a:cubicBezTo>
                  <a:cubicBezTo>
                    <a:pt x="52" y="14"/>
                    <a:pt x="53" y="15"/>
                    <a:pt x="58" y="14"/>
                  </a:cubicBezTo>
                  <a:cubicBezTo>
                    <a:pt x="60" y="13"/>
                    <a:pt x="59" y="13"/>
                    <a:pt x="60" y="12"/>
                  </a:cubicBezTo>
                  <a:cubicBezTo>
                    <a:pt x="62" y="12"/>
                    <a:pt x="63" y="14"/>
                    <a:pt x="63" y="14"/>
                  </a:cubicBezTo>
                  <a:cubicBezTo>
                    <a:pt x="65" y="13"/>
                    <a:pt x="62" y="11"/>
                    <a:pt x="64" y="11"/>
                  </a:cubicBezTo>
                  <a:cubicBezTo>
                    <a:pt x="65" y="11"/>
                    <a:pt x="66" y="11"/>
                    <a:pt x="66" y="11"/>
                  </a:cubicBezTo>
                  <a:cubicBezTo>
                    <a:pt x="67" y="10"/>
                    <a:pt x="72" y="10"/>
                    <a:pt x="76" y="9"/>
                  </a:cubicBezTo>
                  <a:cubicBezTo>
                    <a:pt x="79" y="9"/>
                    <a:pt x="78" y="9"/>
                    <a:pt x="79" y="8"/>
                  </a:cubicBezTo>
                  <a:cubicBezTo>
                    <a:pt x="79" y="8"/>
                    <a:pt x="81" y="6"/>
                    <a:pt x="81" y="6"/>
                  </a:cubicBezTo>
                  <a:cubicBezTo>
                    <a:pt x="85" y="4"/>
                    <a:pt x="87" y="9"/>
                    <a:pt x="87"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4" name="Freeform 24">
              <a:extLst>
                <a:ext uri="{FF2B5EF4-FFF2-40B4-BE49-F238E27FC236}">
                  <a16:creationId xmlns:a16="http://schemas.microsoft.com/office/drawing/2014/main" id="{BC736273-6A6B-4A32-9A63-8C461A160A75}"/>
                </a:ext>
              </a:extLst>
            </p:cNvPr>
            <p:cNvSpPr>
              <a:spLocks/>
            </p:cNvSpPr>
            <p:nvPr/>
          </p:nvSpPr>
          <p:spPr bwMode="auto">
            <a:xfrm>
              <a:off x="6295924" y="1385994"/>
              <a:ext cx="30014" cy="13852"/>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9" y="1"/>
                    <a:pt x="10" y="1"/>
                    <a:pt x="11" y="1"/>
                  </a:cubicBezTo>
                  <a:cubicBezTo>
                    <a:pt x="11" y="5"/>
                    <a:pt x="0" y="0"/>
                    <a:pt x="8"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5" name="Freeform 25">
              <a:extLst>
                <a:ext uri="{FF2B5EF4-FFF2-40B4-BE49-F238E27FC236}">
                  <a16:creationId xmlns:a16="http://schemas.microsoft.com/office/drawing/2014/main" id="{3CC3A78D-AA84-4E2F-8AD8-9E635E547F6D}"/>
                </a:ext>
              </a:extLst>
            </p:cNvPr>
            <p:cNvSpPr>
              <a:spLocks/>
            </p:cNvSpPr>
            <p:nvPr/>
          </p:nvSpPr>
          <p:spPr bwMode="auto">
            <a:xfrm>
              <a:off x="4197040" y="1402155"/>
              <a:ext cx="90041" cy="68108"/>
            </a:xfrm>
            <a:custGeom>
              <a:avLst/>
              <a:gdLst>
                <a:gd name="T0" fmla="*/ 9 w 33"/>
                <a:gd name="T1" fmla="*/ 1 h 25"/>
                <a:gd name="T2" fmla="*/ 11 w 33"/>
                <a:gd name="T3" fmla="*/ 2 h 25"/>
                <a:gd name="T4" fmla="*/ 20 w 33"/>
                <a:gd name="T5" fmla="*/ 7 h 25"/>
                <a:gd name="T6" fmla="*/ 24 w 33"/>
                <a:gd name="T7" fmla="*/ 4 h 25"/>
                <a:gd name="T8" fmla="*/ 33 w 33"/>
                <a:gd name="T9" fmla="*/ 5 h 25"/>
                <a:gd name="T10" fmla="*/ 30 w 33"/>
                <a:gd name="T11" fmla="*/ 13 h 25"/>
                <a:gd name="T12" fmla="*/ 18 w 33"/>
                <a:gd name="T13" fmla="*/ 16 h 25"/>
                <a:gd name="T14" fmla="*/ 18 w 33"/>
                <a:gd name="T15" fmla="*/ 17 h 25"/>
                <a:gd name="T16" fmla="*/ 15 w 33"/>
                <a:gd name="T17" fmla="*/ 20 h 25"/>
                <a:gd name="T18" fmla="*/ 11 w 33"/>
                <a:gd name="T19" fmla="*/ 22 h 25"/>
                <a:gd name="T20" fmla="*/ 5 w 33"/>
                <a:gd name="T21" fmla="*/ 19 h 25"/>
                <a:gd name="T22" fmla="*/ 0 w 33"/>
                <a:gd name="T23" fmla="*/ 7 h 25"/>
                <a:gd name="T24" fmla="*/ 9 w 33"/>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5">
                  <a:moveTo>
                    <a:pt x="9" y="1"/>
                  </a:moveTo>
                  <a:cubicBezTo>
                    <a:pt x="11" y="0"/>
                    <a:pt x="11" y="1"/>
                    <a:pt x="11" y="2"/>
                  </a:cubicBezTo>
                  <a:cubicBezTo>
                    <a:pt x="12" y="5"/>
                    <a:pt x="17" y="5"/>
                    <a:pt x="20" y="7"/>
                  </a:cubicBezTo>
                  <a:cubicBezTo>
                    <a:pt x="22" y="8"/>
                    <a:pt x="23" y="4"/>
                    <a:pt x="24" y="4"/>
                  </a:cubicBezTo>
                  <a:cubicBezTo>
                    <a:pt x="26" y="3"/>
                    <a:pt x="28" y="7"/>
                    <a:pt x="33" y="5"/>
                  </a:cubicBezTo>
                  <a:cubicBezTo>
                    <a:pt x="32" y="7"/>
                    <a:pt x="25" y="10"/>
                    <a:pt x="30" y="13"/>
                  </a:cubicBezTo>
                  <a:cubicBezTo>
                    <a:pt x="29" y="16"/>
                    <a:pt x="23" y="16"/>
                    <a:pt x="18" y="16"/>
                  </a:cubicBezTo>
                  <a:cubicBezTo>
                    <a:pt x="17" y="16"/>
                    <a:pt x="17" y="17"/>
                    <a:pt x="18" y="17"/>
                  </a:cubicBezTo>
                  <a:cubicBezTo>
                    <a:pt x="20" y="20"/>
                    <a:pt x="10" y="18"/>
                    <a:pt x="15" y="20"/>
                  </a:cubicBezTo>
                  <a:cubicBezTo>
                    <a:pt x="15" y="25"/>
                    <a:pt x="10" y="17"/>
                    <a:pt x="11" y="22"/>
                  </a:cubicBezTo>
                  <a:cubicBezTo>
                    <a:pt x="8" y="21"/>
                    <a:pt x="9" y="17"/>
                    <a:pt x="5" y="19"/>
                  </a:cubicBezTo>
                  <a:cubicBezTo>
                    <a:pt x="4" y="14"/>
                    <a:pt x="4" y="8"/>
                    <a:pt x="0" y="7"/>
                  </a:cubicBezTo>
                  <a:cubicBezTo>
                    <a:pt x="2" y="3"/>
                    <a:pt x="10" y="7"/>
                    <a:pt x="9"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6" name="Freeform 26">
              <a:extLst>
                <a:ext uri="{FF2B5EF4-FFF2-40B4-BE49-F238E27FC236}">
                  <a16:creationId xmlns:a16="http://schemas.microsoft.com/office/drawing/2014/main" id="{CC95960B-8A86-4F6C-9DE1-4C4E886C0FC6}"/>
                </a:ext>
              </a:extLst>
            </p:cNvPr>
            <p:cNvSpPr>
              <a:spLocks/>
            </p:cNvSpPr>
            <p:nvPr/>
          </p:nvSpPr>
          <p:spPr bwMode="auto">
            <a:xfrm>
              <a:off x="6001559" y="1413699"/>
              <a:ext cx="24242" cy="16161"/>
            </a:xfrm>
            <a:custGeom>
              <a:avLst/>
              <a:gdLst>
                <a:gd name="T0" fmla="*/ 5 w 9"/>
                <a:gd name="T1" fmla="*/ 0 h 6"/>
                <a:gd name="T2" fmla="*/ 6 w 9"/>
                <a:gd name="T3" fmla="*/ 6 h 6"/>
                <a:gd name="T4" fmla="*/ 0 w 9"/>
                <a:gd name="T5" fmla="*/ 4 h 6"/>
                <a:gd name="T6" fmla="*/ 5 w 9"/>
                <a:gd name="T7" fmla="*/ 0 h 6"/>
              </a:gdLst>
              <a:ahLst/>
              <a:cxnLst>
                <a:cxn ang="0">
                  <a:pos x="T0" y="T1"/>
                </a:cxn>
                <a:cxn ang="0">
                  <a:pos x="T2" y="T3"/>
                </a:cxn>
                <a:cxn ang="0">
                  <a:pos x="T4" y="T5"/>
                </a:cxn>
                <a:cxn ang="0">
                  <a:pos x="T6" y="T7"/>
                </a:cxn>
              </a:cxnLst>
              <a:rect l="0" t="0" r="r" b="b"/>
              <a:pathLst>
                <a:path w="9" h="6">
                  <a:moveTo>
                    <a:pt x="5" y="0"/>
                  </a:moveTo>
                  <a:cubicBezTo>
                    <a:pt x="9" y="1"/>
                    <a:pt x="6" y="2"/>
                    <a:pt x="6" y="6"/>
                  </a:cubicBezTo>
                  <a:cubicBezTo>
                    <a:pt x="5" y="5"/>
                    <a:pt x="3" y="4"/>
                    <a:pt x="0" y="4"/>
                  </a:cubicBezTo>
                  <a:cubicBezTo>
                    <a:pt x="0" y="1"/>
                    <a:pt x="5" y="3"/>
                    <a:pt x="5"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7" name="Freeform 27">
              <a:extLst>
                <a:ext uri="{FF2B5EF4-FFF2-40B4-BE49-F238E27FC236}">
                  <a16:creationId xmlns:a16="http://schemas.microsoft.com/office/drawing/2014/main" id="{B2D4DBFE-DA33-4A09-B05F-5173338806C5}"/>
                </a:ext>
              </a:extLst>
            </p:cNvPr>
            <p:cNvSpPr>
              <a:spLocks/>
            </p:cNvSpPr>
            <p:nvPr/>
          </p:nvSpPr>
          <p:spPr bwMode="auto">
            <a:xfrm>
              <a:off x="4295162" y="1413699"/>
              <a:ext cx="41557" cy="34631"/>
            </a:xfrm>
            <a:custGeom>
              <a:avLst/>
              <a:gdLst>
                <a:gd name="T0" fmla="*/ 0 w 15"/>
                <a:gd name="T1" fmla="*/ 4 h 13"/>
                <a:gd name="T2" fmla="*/ 15 w 15"/>
                <a:gd name="T3" fmla="*/ 7 h 13"/>
                <a:gd name="T4" fmla="*/ 9 w 15"/>
                <a:gd name="T5" fmla="*/ 13 h 13"/>
                <a:gd name="T6" fmla="*/ 6 w 15"/>
                <a:gd name="T7" fmla="*/ 10 h 13"/>
                <a:gd name="T8" fmla="*/ 3 w 15"/>
                <a:gd name="T9" fmla="*/ 10 h 13"/>
                <a:gd name="T10" fmla="*/ 0 w 15"/>
                <a:gd name="T11" fmla="*/ 4 h 13"/>
              </a:gdLst>
              <a:ahLst/>
              <a:cxnLst>
                <a:cxn ang="0">
                  <a:pos x="T0" y="T1"/>
                </a:cxn>
                <a:cxn ang="0">
                  <a:pos x="T2" y="T3"/>
                </a:cxn>
                <a:cxn ang="0">
                  <a:pos x="T4" y="T5"/>
                </a:cxn>
                <a:cxn ang="0">
                  <a:pos x="T6" y="T7"/>
                </a:cxn>
                <a:cxn ang="0">
                  <a:pos x="T8" y="T9"/>
                </a:cxn>
                <a:cxn ang="0">
                  <a:pos x="T10" y="T11"/>
                </a:cxn>
              </a:cxnLst>
              <a:rect l="0" t="0" r="r" b="b"/>
              <a:pathLst>
                <a:path w="15" h="13">
                  <a:moveTo>
                    <a:pt x="0" y="4"/>
                  </a:moveTo>
                  <a:cubicBezTo>
                    <a:pt x="4" y="0"/>
                    <a:pt x="13" y="4"/>
                    <a:pt x="15" y="7"/>
                  </a:cubicBezTo>
                  <a:cubicBezTo>
                    <a:pt x="14" y="11"/>
                    <a:pt x="8" y="8"/>
                    <a:pt x="9" y="13"/>
                  </a:cubicBezTo>
                  <a:cubicBezTo>
                    <a:pt x="7" y="13"/>
                    <a:pt x="7" y="11"/>
                    <a:pt x="6" y="10"/>
                  </a:cubicBezTo>
                  <a:cubicBezTo>
                    <a:pt x="5" y="10"/>
                    <a:pt x="3" y="11"/>
                    <a:pt x="3" y="10"/>
                  </a:cubicBezTo>
                  <a:cubicBezTo>
                    <a:pt x="1" y="8"/>
                    <a:pt x="3" y="5"/>
                    <a:pt x="0"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8" name="Freeform 28">
              <a:extLst>
                <a:ext uri="{FF2B5EF4-FFF2-40B4-BE49-F238E27FC236}">
                  <a16:creationId xmlns:a16="http://schemas.microsoft.com/office/drawing/2014/main" id="{C72598E6-E89D-41CC-AFDD-5FC5E70079B4}"/>
                </a:ext>
              </a:extLst>
            </p:cNvPr>
            <p:cNvSpPr>
              <a:spLocks/>
            </p:cNvSpPr>
            <p:nvPr/>
          </p:nvSpPr>
          <p:spPr bwMode="auto">
            <a:xfrm>
              <a:off x="4347109" y="1424088"/>
              <a:ext cx="62336" cy="33477"/>
            </a:xfrm>
            <a:custGeom>
              <a:avLst/>
              <a:gdLst>
                <a:gd name="T0" fmla="*/ 2 w 23"/>
                <a:gd name="T1" fmla="*/ 2 h 12"/>
                <a:gd name="T2" fmla="*/ 5 w 23"/>
                <a:gd name="T3" fmla="*/ 2 h 12"/>
                <a:gd name="T4" fmla="*/ 12 w 23"/>
                <a:gd name="T5" fmla="*/ 5 h 12"/>
                <a:gd name="T6" fmla="*/ 20 w 23"/>
                <a:gd name="T7" fmla="*/ 8 h 12"/>
                <a:gd name="T8" fmla="*/ 22 w 23"/>
                <a:gd name="T9" fmla="*/ 11 h 12"/>
                <a:gd name="T10" fmla="*/ 5 w 23"/>
                <a:gd name="T11" fmla="*/ 8 h 12"/>
                <a:gd name="T12" fmla="*/ 2 w 2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 y="2"/>
                  </a:moveTo>
                  <a:cubicBezTo>
                    <a:pt x="3" y="2"/>
                    <a:pt x="4" y="2"/>
                    <a:pt x="5" y="2"/>
                  </a:cubicBezTo>
                  <a:cubicBezTo>
                    <a:pt x="9" y="0"/>
                    <a:pt x="9" y="4"/>
                    <a:pt x="12" y="5"/>
                  </a:cubicBezTo>
                  <a:cubicBezTo>
                    <a:pt x="15" y="5"/>
                    <a:pt x="17" y="6"/>
                    <a:pt x="20" y="8"/>
                  </a:cubicBezTo>
                  <a:cubicBezTo>
                    <a:pt x="21" y="9"/>
                    <a:pt x="23" y="8"/>
                    <a:pt x="22" y="11"/>
                  </a:cubicBezTo>
                  <a:cubicBezTo>
                    <a:pt x="14" y="12"/>
                    <a:pt x="11" y="8"/>
                    <a:pt x="5" y="8"/>
                  </a:cubicBezTo>
                  <a:cubicBezTo>
                    <a:pt x="7" y="3"/>
                    <a:pt x="0" y="6"/>
                    <a:pt x="2"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49" name="Freeform 29">
              <a:extLst>
                <a:ext uri="{FF2B5EF4-FFF2-40B4-BE49-F238E27FC236}">
                  <a16:creationId xmlns:a16="http://schemas.microsoft.com/office/drawing/2014/main" id="{118A045A-503B-4B9B-B5AA-AA3F3C5250C4}"/>
                </a:ext>
              </a:extLst>
            </p:cNvPr>
            <p:cNvSpPr>
              <a:spLocks/>
            </p:cNvSpPr>
            <p:nvPr/>
          </p:nvSpPr>
          <p:spPr bwMode="auto">
            <a:xfrm>
              <a:off x="6273991" y="1476035"/>
              <a:ext cx="103894" cy="84270"/>
            </a:xfrm>
            <a:custGeom>
              <a:avLst/>
              <a:gdLst>
                <a:gd name="T0" fmla="*/ 13 w 38"/>
                <a:gd name="T1" fmla="*/ 6 h 31"/>
                <a:gd name="T2" fmla="*/ 13 w 38"/>
                <a:gd name="T3" fmla="*/ 5 h 31"/>
                <a:gd name="T4" fmla="*/ 29 w 38"/>
                <a:gd name="T5" fmla="*/ 0 h 31"/>
                <a:gd name="T6" fmla="*/ 32 w 38"/>
                <a:gd name="T7" fmla="*/ 6 h 31"/>
                <a:gd name="T8" fmla="*/ 29 w 38"/>
                <a:gd name="T9" fmla="*/ 11 h 31"/>
                <a:gd name="T10" fmla="*/ 37 w 38"/>
                <a:gd name="T11" fmla="*/ 12 h 31"/>
                <a:gd name="T12" fmla="*/ 38 w 38"/>
                <a:gd name="T13" fmla="*/ 24 h 31"/>
                <a:gd name="T14" fmla="*/ 34 w 38"/>
                <a:gd name="T15" fmla="*/ 24 h 31"/>
                <a:gd name="T16" fmla="*/ 34 w 38"/>
                <a:gd name="T17" fmla="*/ 27 h 31"/>
                <a:gd name="T18" fmla="*/ 29 w 38"/>
                <a:gd name="T19" fmla="*/ 27 h 31"/>
                <a:gd name="T20" fmla="*/ 25 w 38"/>
                <a:gd name="T21" fmla="*/ 30 h 31"/>
                <a:gd name="T22" fmla="*/ 20 w 38"/>
                <a:gd name="T23" fmla="*/ 26 h 31"/>
                <a:gd name="T24" fmla="*/ 16 w 38"/>
                <a:gd name="T25" fmla="*/ 21 h 31"/>
                <a:gd name="T26" fmla="*/ 13 w 38"/>
                <a:gd name="T27" fmla="*/ 18 h 31"/>
                <a:gd name="T28" fmla="*/ 5 w 38"/>
                <a:gd name="T29" fmla="*/ 17 h 31"/>
                <a:gd name="T30" fmla="*/ 1 w 38"/>
                <a:gd name="T31" fmla="*/ 14 h 31"/>
                <a:gd name="T32" fmla="*/ 16 w 38"/>
                <a:gd name="T33" fmla="*/ 15 h 31"/>
                <a:gd name="T34" fmla="*/ 17 w 38"/>
                <a:gd name="T35" fmla="*/ 9 h 31"/>
                <a:gd name="T36" fmla="*/ 11 w 38"/>
                <a:gd name="T37" fmla="*/ 5 h 31"/>
                <a:gd name="T38" fmla="*/ 13 w 38"/>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1">
                  <a:moveTo>
                    <a:pt x="13" y="6"/>
                  </a:moveTo>
                  <a:cubicBezTo>
                    <a:pt x="15" y="6"/>
                    <a:pt x="14" y="5"/>
                    <a:pt x="13" y="5"/>
                  </a:cubicBezTo>
                  <a:cubicBezTo>
                    <a:pt x="16" y="1"/>
                    <a:pt x="27" y="5"/>
                    <a:pt x="29" y="0"/>
                  </a:cubicBezTo>
                  <a:cubicBezTo>
                    <a:pt x="31" y="1"/>
                    <a:pt x="32" y="4"/>
                    <a:pt x="32" y="6"/>
                  </a:cubicBezTo>
                  <a:cubicBezTo>
                    <a:pt x="33" y="10"/>
                    <a:pt x="29" y="8"/>
                    <a:pt x="29" y="11"/>
                  </a:cubicBezTo>
                  <a:cubicBezTo>
                    <a:pt x="30" y="15"/>
                    <a:pt x="33" y="13"/>
                    <a:pt x="37" y="12"/>
                  </a:cubicBezTo>
                  <a:cubicBezTo>
                    <a:pt x="38" y="18"/>
                    <a:pt x="37" y="18"/>
                    <a:pt x="38" y="24"/>
                  </a:cubicBezTo>
                  <a:cubicBezTo>
                    <a:pt x="37" y="25"/>
                    <a:pt x="34" y="23"/>
                    <a:pt x="34" y="24"/>
                  </a:cubicBezTo>
                  <a:cubicBezTo>
                    <a:pt x="33" y="25"/>
                    <a:pt x="34" y="27"/>
                    <a:pt x="34" y="27"/>
                  </a:cubicBezTo>
                  <a:cubicBezTo>
                    <a:pt x="32" y="28"/>
                    <a:pt x="30" y="27"/>
                    <a:pt x="29" y="27"/>
                  </a:cubicBezTo>
                  <a:cubicBezTo>
                    <a:pt x="27" y="28"/>
                    <a:pt x="27" y="30"/>
                    <a:pt x="25" y="30"/>
                  </a:cubicBezTo>
                  <a:cubicBezTo>
                    <a:pt x="21" y="31"/>
                    <a:pt x="21" y="27"/>
                    <a:pt x="20" y="26"/>
                  </a:cubicBezTo>
                  <a:cubicBezTo>
                    <a:pt x="19" y="24"/>
                    <a:pt x="14" y="25"/>
                    <a:pt x="16" y="21"/>
                  </a:cubicBezTo>
                  <a:cubicBezTo>
                    <a:pt x="13" y="22"/>
                    <a:pt x="13" y="20"/>
                    <a:pt x="13" y="18"/>
                  </a:cubicBezTo>
                  <a:cubicBezTo>
                    <a:pt x="10" y="19"/>
                    <a:pt x="8" y="18"/>
                    <a:pt x="5" y="17"/>
                  </a:cubicBezTo>
                  <a:cubicBezTo>
                    <a:pt x="3" y="16"/>
                    <a:pt x="0" y="17"/>
                    <a:pt x="1" y="14"/>
                  </a:cubicBezTo>
                  <a:cubicBezTo>
                    <a:pt x="7" y="13"/>
                    <a:pt x="9" y="16"/>
                    <a:pt x="16" y="15"/>
                  </a:cubicBezTo>
                  <a:cubicBezTo>
                    <a:pt x="18" y="15"/>
                    <a:pt x="17" y="12"/>
                    <a:pt x="17" y="9"/>
                  </a:cubicBezTo>
                  <a:cubicBezTo>
                    <a:pt x="18" y="5"/>
                    <a:pt x="9" y="11"/>
                    <a:pt x="11" y="5"/>
                  </a:cubicBezTo>
                  <a:cubicBezTo>
                    <a:pt x="13" y="5"/>
                    <a:pt x="13" y="5"/>
                    <a:pt x="13" y="6"/>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0" name="Freeform 30">
              <a:extLst>
                <a:ext uri="{FF2B5EF4-FFF2-40B4-BE49-F238E27FC236}">
                  <a16:creationId xmlns:a16="http://schemas.microsoft.com/office/drawing/2014/main" id="{57425C1B-FD3C-49EB-BC41-00409ED2EA76}"/>
                </a:ext>
              </a:extLst>
            </p:cNvPr>
            <p:cNvSpPr>
              <a:spLocks/>
            </p:cNvSpPr>
            <p:nvPr/>
          </p:nvSpPr>
          <p:spPr bwMode="auto">
            <a:xfrm>
              <a:off x="6639927" y="1484115"/>
              <a:ext cx="62336" cy="30014"/>
            </a:xfrm>
            <a:custGeom>
              <a:avLst/>
              <a:gdLst>
                <a:gd name="T0" fmla="*/ 0 w 23"/>
                <a:gd name="T1" fmla="*/ 2 h 11"/>
                <a:gd name="T2" fmla="*/ 6 w 23"/>
                <a:gd name="T3" fmla="*/ 0 h 11"/>
                <a:gd name="T4" fmla="*/ 23 w 23"/>
                <a:gd name="T5" fmla="*/ 5 h 11"/>
                <a:gd name="T6" fmla="*/ 21 w 23"/>
                <a:gd name="T7" fmla="*/ 11 h 11"/>
                <a:gd name="T8" fmla="*/ 5 w 23"/>
                <a:gd name="T9" fmla="*/ 5 h 11"/>
                <a:gd name="T10" fmla="*/ 0 w 23"/>
                <a:gd name="T11" fmla="*/ 2 h 11"/>
              </a:gdLst>
              <a:ahLst/>
              <a:cxnLst>
                <a:cxn ang="0">
                  <a:pos x="T0" y="T1"/>
                </a:cxn>
                <a:cxn ang="0">
                  <a:pos x="T2" y="T3"/>
                </a:cxn>
                <a:cxn ang="0">
                  <a:pos x="T4" y="T5"/>
                </a:cxn>
                <a:cxn ang="0">
                  <a:pos x="T6" y="T7"/>
                </a:cxn>
                <a:cxn ang="0">
                  <a:pos x="T8" y="T9"/>
                </a:cxn>
                <a:cxn ang="0">
                  <a:pos x="T10" y="T11"/>
                </a:cxn>
              </a:cxnLst>
              <a:rect l="0" t="0" r="r" b="b"/>
              <a:pathLst>
                <a:path w="23" h="11">
                  <a:moveTo>
                    <a:pt x="0" y="2"/>
                  </a:moveTo>
                  <a:cubicBezTo>
                    <a:pt x="1" y="0"/>
                    <a:pt x="4" y="0"/>
                    <a:pt x="6" y="0"/>
                  </a:cubicBezTo>
                  <a:cubicBezTo>
                    <a:pt x="12" y="1"/>
                    <a:pt x="18" y="4"/>
                    <a:pt x="23" y="5"/>
                  </a:cubicBezTo>
                  <a:cubicBezTo>
                    <a:pt x="23" y="8"/>
                    <a:pt x="21" y="8"/>
                    <a:pt x="21" y="11"/>
                  </a:cubicBezTo>
                  <a:cubicBezTo>
                    <a:pt x="13" y="10"/>
                    <a:pt x="10" y="9"/>
                    <a:pt x="5" y="5"/>
                  </a:cubicBezTo>
                  <a:cubicBezTo>
                    <a:pt x="4" y="4"/>
                    <a:pt x="3" y="1"/>
                    <a:pt x="0"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1" name="Freeform 31">
              <a:extLst>
                <a:ext uri="{FF2B5EF4-FFF2-40B4-BE49-F238E27FC236}">
                  <a16:creationId xmlns:a16="http://schemas.microsoft.com/office/drawing/2014/main" id="{79874AE4-0CE7-44B5-AE57-34F0D865A24A}"/>
                </a:ext>
              </a:extLst>
            </p:cNvPr>
            <p:cNvSpPr>
              <a:spLocks/>
            </p:cNvSpPr>
            <p:nvPr/>
          </p:nvSpPr>
          <p:spPr bwMode="auto">
            <a:xfrm>
              <a:off x="4254759" y="1484115"/>
              <a:ext cx="40403" cy="16161"/>
            </a:xfrm>
            <a:custGeom>
              <a:avLst/>
              <a:gdLst>
                <a:gd name="T0" fmla="*/ 15 w 15"/>
                <a:gd name="T1" fmla="*/ 5 h 6"/>
                <a:gd name="T2" fmla="*/ 0 w 15"/>
                <a:gd name="T3" fmla="*/ 3 h 6"/>
                <a:gd name="T4" fmla="*/ 5 w 15"/>
                <a:gd name="T5" fmla="*/ 0 h 6"/>
                <a:gd name="T6" fmla="*/ 15 w 15"/>
                <a:gd name="T7" fmla="*/ 5 h 6"/>
              </a:gdLst>
              <a:ahLst/>
              <a:cxnLst>
                <a:cxn ang="0">
                  <a:pos x="T0" y="T1"/>
                </a:cxn>
                <a:cxn ang="0">
                  <a:pos x="T2" y="T3"/>
                </a:cxn>
                <a:cxn ang="0">
                  <a:pos x="T4" y="T5"/>
                </a:cxn>
                <a:cxn ang="0">
                  <a:pos x="T6" y="T7"/>
                </a:cxn>
              </a:cxnLst>
              <a:rect l="0" t="0" r="r" b="b"/>
              <a:pathLst>
                <a:path w="15" h="6">
                  <a:moveTo>
                    <a:pt x="15" y="5"/>
                  </a:moveTo>
                  <a:cubicBezTo>
                    <a:pt x="13" y="6"/>
                    <a:pt x="4" y="5"/>
                    <a:pt x="0" y="3"/>
                  </a:cubicBezTo>
                  <a:cubicBezTo>
                    <a:pt x="0" y="1"/>
                    <a:pt x="5" y="3"/>
                    <a:pt x="5" y="0"/>
                  </a:cubicBezTo>
                  <a:cubicBezTo>
                    <a:pt x="8" y="2"/>
                    <a:pt x="15" y="0"/>
                    <a:pt x="15"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2" name="Freeform 32">
              <a:extLst>
                <a:ext uri="{FF2B5EF4-FFF2-40B4-BE49-F238E27FC236}">
                  <a16:creationId xmlns:a16="http://schemas.microsoft.com/office/drawing/2014/main" id="{3F32E5BB-926C-416E-9ED4-E1D9FBF9E53D}"/>
                </a:ext>
              </a:extLst>
            </p:cNvPr>
            <p:cNvSpPr>
              <a:spLocks/>
            </p:cNvSpPr>
            <p:nvPr/>
          </p:nvSpPr>
          <p:spPr bwMode="auto">
            <a:xfrm>
              <a:off x="7084361" y="1574156"/>
              <a:ext cx="34631" cy="21933"/>
            </a:xfrm>
            <a:custGeom>
              <a:avLst/>
              <a:gdLst>
                <a:gd name="T0" fmla="*/ 12 w 13"/>
                <a:gd name="T1" fmla="*/ 6 h 8"/>
                <a:gd name="T2" fmla="*/ 0 w 13"/>
                <a:gd name="T3" fmla="*/ 3 h 8"/>
                <a:gd name="T4" fmla="*/ 12 w 13"/>
                <a:gd name="T5" fmla="*/ 6 h 8"/>
              </a:gdLst>
              <a:ahLst/>
              <a:cxnLst>
                <a:cxn ang="0">
                  <a:pos x="T0" y="T1"/>
                </a:cxn>
                <a:cxn ang="0">
                  <a:pos x="T2" y="T3"/>
                </a:cxn>
                <a:cxn ang="0">
                  <a:pos x="T4" y="T5"/>
                </a:cxn>
              </a:cxnLst>
              <a:rect l="0" t="0" r="r" b="b"/>
              <a:pathLst>
                <a:path w="13" h="8">
                  <a:moveTo>
                    <a:pt x="12" y="6"/>
                  </a:moveTo>
                  <a:cubicBezTo>
                    <a:pt x="6" y="8"/>
                    <a:pt x="6" y="2"/>
                    <a:pt x="0" y="3"/>
                  </a:cubicBezTo>
                  <a:cubicBezTo>
                    <a:pt x="3" y="0"/>
                    <a:pt x="13" y="2"/>
                    <a:pt x="12" y="6"/>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3" name="Freeform 33">
              <a:extLst>
                <a:ext uri="{FF2B5EF4-FFF2-40B4-BE49-F238E27FC236}">
                  <a16:creationId xmlns:a16="http://schemas.microsoft.com/office/drawing/2014/main" id="{5D8A397C-26E3-41A6-921E-98629A141A17}"/>
                </a:ext>
              </a:extLst>
            </p:cNvPr>
            <p:cNvSpPr>
              <a:spLocks/>
            </p:cNvSpPr>
            <p:nvPr/>
          </p:nvSpPr>
          <p:spPr bwMode="auto">
            <a:xfrm>
              <a:off x="7062428" y="1596090"/>
              <a:ext cx="46175" cy="27705"/>
            </a:xfrm>
            <a:custGeom>
              <a:avLst/>
              <a:gdLst>
                <a:gd name="T0" fmla="*/ 17 w 17"/>
                <a:gd name="T1" fmla="*/ 5 h 10"/>
                <a:gd name="T2" fmla="*/ 2 w 17"/>
                <a:gd name="T3" fmla="*/ 5 h 10"/>
                <a:gd name="T4" fmla="*/ 7 w 17"/>
                <a:gd name="T5" fmla="*/ 1 h 10"/>
                <a:gd name="T6" fmla="*/ 17 w 17"/>
                <a:gd name="T7" fmla="*/ 5 h 10"/>
              </a:gdLst>
              <a:ahLst/>
              <a:cxnLst>
                <a:cxn ang="0">
                  <a:pos x="T0" y="T1"/>
                </a:cxn>
                <a:cxn ang="0">
                  <a:pos x="T2" y="T3"/>
                </a:cxn>
                <a:cxn ang="0">
                  <a:pos x="T4" y="T5"/>
                </a:cxn>
                <a:cxn ang="0">
                  <a:pos x="T6" y="T7"/>
                </a:cxn>
              </a:cxnLst>
              <a:rect l="0" t="0" r="r" b="b"/>
              <a:pathLst>
                <a:path w="17" h="10">
                  <a:moveTo>
                    <a:pt x="17" y="5"/>
                  </a:moveTo>
                  <a:cubicBezTo>
                    <a:pt x="16" y="10"/>
                    <a:pt x="4" y="10"/>
                    <a:pt x="2" y="5"/>
                  </a:cubicBezTo>
                  <a:cubicBezTo>
                    <a:pt x="0" y="0"/>
                    <a:pt x="7" y="4"/>
                    <a:pt x="7" y="1"/>
                  </a:cubicBezTo>
                  <a:cubicBezTo>
                    <a:pt x="10" y="3"/>
                    <a:pt x="13" y="5"/>
                    <a:pt x="17"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4" name="Freeform 34">
              <a:extLst>
                <a:ext uri="{FF2B5EF4-FFF2-40B4-BE49-F238E27FC236}">
                  <a16:creationId xmlns:a16="http://schemas.microsoft.com/office/drawing/2014/main" id="{F478B656-99AF-4BBC-9EE4-6A8A45C85BEC}"/>
                </a:ext>
              </a:extLst>
            </p:cNvPr>
            <p:cNvSpPr>
              <a:spLocks/>
            </p:cNvSpPr>
            <p:nvPr/>
          </p:nvSpPr>
          <p:spPr bwMode="auto">
            <a:xfrm>
              <a:off x="2729833" y="1615714"/>
              <a:ext cx="30014" cy="24242"/>
            </a:xfrm>
            <a:custGeom>
              <a:avLst/>
              <a:gdLst>
                <a:gd name="T0" fmla="*/ 5 w 11"/>
                <a:gd name="T1" fmla="*/ 0 h 9"/>
                <a:gd name="T2" fmla="*/ 11 w 11"/>
                <a:gd name="T3" fmla="*/ 6 h 9"/>
                <a:gd name="T4" fmla="*/ 3 w 11"/>
                <a:gd name="T5" fmla="*/ 9 h 9"/>
                <a:gd name="T6" fmla="*/ 2 w 11"/>
                <a:gd name="T7" fmla="*/ 1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cubicBezTo>
                    <a:pt x="9" y="0"/>
                    <a:pt x="11" y="2"/>
                    <a:pt x="11" y="6"/>
                  </a:cubicBezTo>
                  <a:cubicBezTo>
                    <a:pt x="7" y="6"/>
                    <a:pt x="4" y="5"/>
                    <a:pt x="3" y="9"/>
                  </a:cubicBezTo>
                  <a:cubicBezTo>
                    <a:pt x="0" y="9"/>
                    <a:pt x="3" y="3"/>
                    <a:pt x="2" y="1"/>
                  </a:cubicBezTo>
                  <a:cubicBezTo>
                    <a:pt x="4" y="2"/>
                    <a:pt x="5" y="1"/>
                    <a:pt x="5"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5" name="Freeform 35">
              <a:extLst>
                <a:ext uri="{FF2B5EF4-FFF2-40B4-BE49-F238E27FC236}">
                  <a16:creationId xmlns:a16="http://schemas.microsoft.com/office/drawing/2014/main" id="{7DFE9E82-F3C7-436F-90D4-6D88DE89C155}"/>
                </a:ext>
              </a:extLst>
            </p:cNvPr>
            <p:cNvSpPr>
              <a:spLocks/>
            </p:cNvSpPr>
            <p:nvPr/>
          </p:nvSpPr>
          <p:spPr bwMode="auto">
            <a:xfrm>
              <a:off x="6183950" y="1628412"/>
              <a:ext cx="27705" cy="21933"/>
            </a:xfrm>
            <a:custGeom>
              <a:avLst/>
              <a:gdLst>
                <a:gd name="T0" fmla="*/ 10 w 10"/>
                <a:gd name="T1" fmla="*/ 7 h 8"/>
                <a:gd name="T2" fmla="*/ 0 w 10"/>
                <a:gd name="T3" fmla="*/ 8 h 8"/>
                <a:gd name="T4" fmla="*/ 10 w 10"/>
                <a:gd name="T5" fmla="*/ 7 h 8"/>
              </a:gdLst>
              <a:ahLst/>
              <a:cxnLst>
                <a:cxn ang="0">
                  <a:pos x="T0" y="T1"/>
                </a:cxn>
                <a:cxn ang="0">
                  <a:pos x="T2" y="T3"/>
                </a:cxn>
                <a:cxn ang="0">
                  <a:pos x="T4" y="T5"/>
                </a:cxn>
              </a:cxnLst>
              <a:rect l="0" t="0" r="r" b="b"/>
              <a:pathLst>
                <a:path w="10" h="8">
                  <a:moveTo>
                    <a:pt x="10" y="7"/>
                  </a:moveTo>
                  <a:cubicBezTo>
                    <a:pt x="5" y="6"/>
                    <a:pt x="3" y="8"/>
                    <a:pt x="0" y="8"/>
                  </a:cubicBezTo>
                  <a:cubicBezTo>
                    <a:pt x="0" y="6"/>
                    <a:pt x="10" y="0"/>
                    <a:pt x="10" y="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6" name="Freeform 36">
              <a:extLst>
                <a:ext uri="{FF2B5EF4-FFF2-40B4-BE49-F238E27FC236}">
                  <a16:creationId xmlns:a16="http://schemas.microsoft.com/office/drawing/2014/main" id="{FA4346D6-23C7-4590-9DE5-AC7E3B7CB9C5}"/>
                </a:ext>
              </a:extLst>
            </p:cNvPr>
            <p:cNvSpPr>
              <a:spLocks/>
            </p:cNvSpPr>
            <p:nvPr/>
          </p:nvSpPr>
          <p:spPr bwMode="auto">
            <a:xfrm>
              <a:off x="6691874" y="1648036"/>
              <a:ext cx="51947" cy="30014"/>
            </a:xfrm>
            <a:custGeom>
              <a:avLst/>
              <a:gdLst>
                <a:gd name="T0" fmla="*/ 15 w 19"/>
                <a:gd name="T1" fmla="*/ 1 h 11"/>
                <a:gd name="T2" fmla="*/ 17 w 19"/>
                <a:gd name="T3" fmla="*/ 10 h 11"/>
                <a:gd name="T4" fmla="*/ 2 w 19"/>
                <a:gd name="T5" fmla="*/ 7 h 11"/>
                <a:gd name="T6" fmla="*/ 5 w 19"/>
                <a:gd name="T7" fmla="*/ 1 h 11"/>
                <a:gd name="T8" fmla="*/ 15 w 19"/>
                <a:gd name="T9" fmla="*/ 1 h 11"/>
              </a:gdLst>
              <a:ahLst/>
              <a:cxnLst>
                <a:cxn ang="0">
                  <a:pos x="T0" y="T1"/>
                </a:cxn>
                <a:cxn ang="0">
                  <a:pos x="T2" y="T3"/>
                </a:cxn>
                <a:cxn ang="0">
                  <a:pos x="T4" y="T5"/>
                </a:cxn>
                <a:cxn ang="0">
                  <a:pos x="T6" y="T7"/>
                </a:cxn>
                <a:cxn ang="0">
                  <a:pos x="T8" y="T9"/>
                </a:cxn>
              </a:cxnLst>
              <a:rect l="0" t="0" r="r" b="b"/>
              <a:pathLst>
                <a:path w="19" h="11">
                  <a:moveTo>
                    <a:pt x="15" y="1"/>
                  </a:moveTo>
                  <a:cubicBezTo>
                    <a:pt x="17" y="3"/>
                    <a:pt x="19" y="8"/>
                    <a:pt x="17" y="10"/>
                  </a:cubicBezTo>
                  <a:cubicBezTo>
                    <a:pt x="11" y="10"/>
                    <a:pt x="4" y="11"/>
                    <a:pt x="2" y="7"/>
                  </a:cubicBezTo>
                  <a:cubicBezTo>
                    <a:pt x="0" y="2"/>
                    <a:pt x="7" y="6"/>
                    <a:pt x="5" y="1"/>
                  </a:cubicBezTo>
                  <a:cubicBezTo>
                    <a:pt x="9" y="0"/>
                    <a:pt x="15" y="4"/>
                    <a:pt x="15"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7" name="Freeform 37">
              <a:extLst>
                <a:ext uri="{FF2B5EF4-FFF2-40B4-BE49-F238E27FC236}">
                  <a16:creationId xmlns:a16="http://schemas.microsoft.com/office/drawing/2014/main" id="{6497BE23-52CD-425C-B358-6E779F4BC9F6}"/>
                </a:ext>
              </a:extLst>
            </p:cNvPr>
            <p:cNvSpPr>
              <a:spLocks/>
            </p:cNvSpPr>
            <p:nvPr/>
          </p:nvSpPr>
          <p:spPr bwMode="auto">
            <a:xfrm>
              <a:off x="6674558" y="1732306"/>
              <a:ext cx="57719" cy="27705"/>
            </a:xfrm>
            <a:custGeom>
              <a:avLst/>
              <a:gdLst>
                <a:gd name="T0" fmla="*/ 20 w 21"/>
                <a:gd name="T1" fmla="*/ 4 h 10"/>
                <a:gd name="T2" fmla="*/ 14 w 21"/>
                <a:gd name="T3" fmla="*/ 7 h 10"/>
                <a:gd name="T4" fmla="*/ 8 w 21"/>
                <a:gd name="T5" fmla="*/ 9 h 10"/>
                <a:gd name="T6" fmla="*/ 2 w 21"/>
                <a:gd name="T7" fmla="*/ 7 h 10"/>
                <a:gd name="T8" fmla="*/ 4 w 21"/>
                <a:gd name="T9" fmla="*/ 3 h 10"/>
                <a:gd name="T10" fmla="*/ 8 w 21"/>
                <a:gd name="T11" fmla="*/ 0 h 10"/>
                <a:gd name="T12" fmla="*/ 20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20" y="4"/>
                  </a:moveTo>
                  <a:cubicBezTo>
                    <a:pt x="21" y="9"/>
                    <a:pt x="16" y="7"/>
                    <a:pt x="14" y="7"/>
                  </a:cubicBezTo>
                  <a:cubicBezTo>
                    <a:pt x="14" y="7"/>
                    <a:pt x="9" y="10"/>
                    <a:pt x="8" y="9"/>
                  </a:cubicBezTo>
                  <a:cubicBezTo>
                    <a:pt x="7" y="7"/>
                    <a:pt x="4" y="8"/>
                    <a:pt x="2" y="7"/>
                  </a:cubicBezTo>
                  <a:cubicBezTo>
                    <a:pt x="0" y="3"/>
                    <a:pt x="9" y="4"/>
                    <a:pt x="4" y="3"/>
                  </a:cubicBezTo>
                  <a:cubicBezTo>
                    <a:pt x="4" y="1"/>
                    <a:pt x="8" y="2"/>
                    <a:pt x="8" y="0"/>
                  </a:cubicBezTo>
                  <a:cubicBezTo>
                    <a:pt x="12" y="1"/>
                    <a:pt x="17" y="2"/>
                    <a:pt x="20"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8" name="Freeform 38">
              <a:extLst>
                <a:ext uri="{FF2B5EF4-FFF2-40B4-BE49-F238E27FC236}">
                  <a16:creationId xmlns:a16="http://schemas.microsoft.com/office/drawing/2014/main" id="{07590897-540E-4EE9-A825-33036FD361A4}"/>
                </a:ext>
              </a:extLst>
            </p:cNvPr>
            <p:cNvSpPr>
              <a:spLocks/>
            </p:cNvSpPr>
            <p:nvPr/>
          </p:nvSpPr>
          <p:spPr bwMode="auto">
            <a:xfrm>
              <a:off x="6674558" y="1776172"/>
              <a:ext cx="27705" cy="13852"/>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59" name="Freeform 39">
              <a:extLst>
                <a:ext uri="{FF2B5EF4-FFF2-40B4-BE49-F238E27FC236}">
                  <a16:creationId xmlns:a16="http://schemas.microsoft.com/office/drawing/2014/main" id="{F25B3DDD-96AA-4698-B788-FB99E4F3CFAE}"/>
                </a:ext>
              </a:extLst>
            </p:cNvPr>
            <p:cNvSpPr>
              <a:spLocks/>
            </p:cNvSpPr>
            <p:nvPr/>
          </p:nvSpPr>
          <p:spPr bwMode="auto">
            <a:xfrm>
              <a:off x="6585672" y="1794642"/>
              <a:ext cx="32322" cy="19625"/>
            </a:xfrm>
            <a:custGeom>
              <a:avLst/>
              <a:gdLst>
                <a:gd name="T0" fmla="*/ 10 w 12"/>
                <a:gd name="T1" fmla="*/ 1 h 7"/>
                <a:gd name="T2" fmla="*/ 11 w 12"/>
                <a:gd name="T3" fmla="*/ 3 h 7"/>
                <a:gd name="T4" fmla="*/ 6 w 12"/>
                <a:gd name="T5" fmla="*/ 5 h 7"/>
                <a:gd name="T6" fmla="*/ 0 w 12"/>
                <a:gd name="T7" fmla="*/ 5 h 7"/>
                <a:gd name="T8" fmla="*/ 10 w 12"/>
                <a:gd name="T9" fmla="*/ 1 h 7"/>
              </a:gdLst>
              <a:ahLst/>
              <a:cxnLst>
                <a:cxn ang="0">
                  <a:pos x="T0" y="T1"/>
                </a:cxn>
                <a:cxn ang="0">
                  <a:pos x="T2" y="T3"/>
                </a:cxn>
                <a:cxn ang="0">
                  <a:pos x="T4" y="T5"/>
                </a:cxn>
                <a:cxn ang="0">
                  <a:pos x="T6" y="T7"/>
                </a:cxn>
                <a:cxn ang="0">
                  <a:pos x="T8" y="T9"/>
                </a:cxn>
              </a:cxnLst>
              <a:rect l="0" t="0" r="r" b="b"/>
              <a:pathLst>
                <a:path w="12" h="7">
                  <a:moveTo>
                    <a:pt x="10" y="1"/>
                  </a:moveTo>
                  <a:cubicBezTo>
                    <a:pt x="10" y="2"/>
                    <a:pt x="10" y="3"/>
                    <a:pt x="11" y="3"/>
                  </a:cubicBezTo>
                  <a:cubicBezTo>
                    <a:pt x="12" y="6"/>
                    <a:pt x="7" y="4"/>
                    <a:pt x="6" y="5"/>
                  </a:cubicBezTo>
                  <a:cubicBezTo>
                    <a:pt x="4" y="7"/>
                    <a:pt x="5" y="5"/>
                    <a:pt x="0" y="5"/>
                  </a:cubicBezTo>
                  <a:cubicBezTo>
                    <a:pt x="2" y="3"/>
                    <a:pt x="4" y="0"/>
                    <a:pt x="10"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0" name="Freeform 40">
              <a:extLst>
                <a:ext uri="{FF2B5EF4-FFF2-40B4-BE49-F238E27FC236}">
                  <a16:creationId xmlns:a16="http://schemas.microsoft.com/office/drawing/2014/main" id="{5403EB4B-BAB2-4BEF-8D5E-731D45BEDF86}"/>
                </a:ext>
              </a:extLst>
            </p:cNvPr>
            <p:cNvSpPr>
              <a:spLocks/>
            </p:cNvSpPr>
            <p:nvPr/>
          </p:nvSpPr>
          <p:spPr bwMode="auto">
            <a:xfrm>
              <a:off x="6645699" y="1811957"/>
              <a:ext cx="12698" cy="21933"/>
            </a:xfrm>
            <a:custGeom>
              <a:avLst/>
              <a:gdLst>
                <a:gd name="T0" fmla="*/ 1 w 5"/>
                <a:gd name="T1" fmla="*/ 0 h 8"/>
                <a:gd name="T2" fmla="*/ 4 w 5"/>
                <a:gd name="T3" fmla="*/ 6 h 8"/>
                <a:gd name="T4" fmla="*/ 1 w 5"/>
                <a:gd name="T5" fmla="*/ 0 h 8"/>
              </a:gdLst>
              <a:ahLst/>
              <a:cxnLst>
                <a:cxn ang="0">
                  <a:pos x="T0" y="T1"/>
                </a:cxn>
                <a:cxn ang="0">
                  <a:pos x="T2" y="T3"/>
                </a:cxn>
                <a:cxn ang="0">
                  <a:pos x="T4" y="T5"/>
                </a:cxn>
              </a:cxnLst>
              <a:rect l="0" t="0" r="r" b="b"/>
              <a:pathLst>
                <a:path w="5" h="8">
                  <a:moveTo>
                    <a:pt x="1" y="0"/>
                  </a:moveTo>
                  <a:cubicBezTo>
                    <a:pt x="4" y="1"/>
                    <a:pt x="5" y="3"/>
                    <a:pt x="4" y="6"/>
                  </a:cubicBezTo>
                  <a:cubicBezTo>
                    <a:pt x="0" y="8"/>
                    <a:pt x="2" y="3"/>
                    <a:pt x="1"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1" name="Freeform 41">
              <a:extLst>
                <a:ext uri="{FF2B5EF4-FFF2-40B4-BE49-F238E27FC236}">
                  <a16:creationId xmlns:a16="http://schemas.microsoft.com/office/drawing/2014/main" id="{F9858E6B-D6EB-481B-8C78-3BF5AD28DEF4}"/>
                </a:ext>
              </a:extLst>
            </p:cNvPr>
            <p:cNvSpPr>
              <a:spLocks/>
            </p:cNvSpPr>
            <p:nvPr/>
          </p:nvSpPr>
          <p:spPr bwMode="auto">
            <a:xfrm>
              <a:off x="1770548" y="1980495"/>
              <a:ext cx="73880" cy="87732"/>
            </a:xfrm>
            <a:custGeom>
              <a:avLst/>
              <a:gdLst>
                <a:gd name="T0" fmla="*/ 10 w 27"/>
                <a:gd name="T1" fmla="*/ 1 h 32"/>
                <a:gd name="T2" fmla="*/ 12 w 27"/>
                <a:gd name="T3" fmla="*/ 2 h 32"/>
                <a:gd name="T4" fmla="*/ 22 w 27"/>
                <a:gd name="T5" fmla="*/ 2 h 32"/>
                <a:gd name="T6" fmla="*/ 26 w 27"/>
                <a:gd name="T7" fmla="*/ 5 h 32"/>
                <a:gd name="T8" fmla="*/ 25 w 27"/>
                <a:gd name="T9" fmla="*/ 8 h 32"/>
                <a:gd name="T10" fmla="*/ 22 w 27"/>
                <a:gd name="T11" fmla="*/ 10 h 32"/>
                <a:gd name="T12" fmla="*/ 25 w 27"/>
                <a:gd name="T13" fmla="*/ 17 h 32"/>
                <a:gd name="T14" fmla="*/ 23 w 27"/>
                <a:gd name="T15" fmla="*/ 24 h 32"/>
                <a:gd name="T16" fmla="*/ 16 w 27"/>
                <a:gd name="T17" fmla="*/ 24 h 32"/>
                <a:gd name="T18" fmla="*/ 15 w 27"/>
                <a:gd name="T19" fmla="*/ 29 h 32"/>
                <a:gd name="T20" fmla="*/ 12 w 27"/>
                <a:gd name="T21" fmla="*/ 32 h 32"/>
                <a:gd name="T22" fmla="*/ 3 w 27"/>
                <a:gd name="T23" fmla="*/ 32 h 32"/>
                <a:gd name="T24" fmla="*/ 6 w 27"/>
                <a:gd name="T25" fmla="*/ 23 h 32"/>
                <a:gd name="T26" fmla="*/ 6 w 27"/>
                <a:gd name="T27" fmla="*/ 17 h 32"/>
                <a:gd name="T28" fmla="*/ 3 w 27"/>
                <a:gd name="T29" fmla="*/ 10 h 32"/>
                <a:gd name="T30" fmla="*/ 9 w 27"/>
                <a:gd name="T31" fmla="*/ 11 h 32"/>
                <a:gd name="T32" fmla="*/ 10 w 27"/>
                <a:gd name="T3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2">
                  <a:moveTo>
                    <a:pt x="10" y="1"/>
                  </a:moveTo>
                  <a:cubicBezTo>
                    <a:pt x="11" y="0"/>
                    <a:pt x="11" y="1"/>
                    <a:pt x="12" y="2"/>
                  </a:cubicBezTo>
                  <a:cubicBezTo>
                    <a:pt x="12" y="5"/>
                    <a:pt x="18" y="1"/>
                    <a:pt x="22" y="2"/>
                  </a:cubicBezTo>
                  <a:cubicBezTo>
                    <a:pt x="23" y="4"/>
                    <a:pt x="24" y="5"/>
                    <a:pt x="26" y="5"/>
                  </a:cubicBezTo>
                  <a:cubicBezTo>
                    <a:pt x="27" y="7"/>
                    <a:pt x="26" y="8"/>
                    <a:pt x="25" y="8"/>
                  </a:cubicBezTo>
                  <a:cubicBezTo>
                    <a:pt x="25" y="10"/>
                    <a:pt x="23" y="9"/>
                    <a:pt x="22" y="10"/>
                  </a:cubicBezTo>
                  <a:cubicBezTo>
                    <a:pt x="22" y="13"/>
                    <a:pt x="25" y="14"/>
                    <a:pt x="25" y="17"/>
                  </a:cubicBezTo>
                  <a:cubicBezTo>
                    <a:pt x="25" y="19"/>
                    <a:pt x="23" y="21"/>
                    <a:pt x="23" y="24"/>
                  </a:cubicBezTo>
                  <a:cubicBezTo>
                    <a:pt x="21" y="24"/>
                    <a:pt x="18" y="24"/>
                    <a:pt x="16" y="24"/>
                  </a:cubicBezTo>
                  <a:cubicBezTo>
                    <a:pt x="14" y="24"/>
                    <a:pt x="15" y="28"/>
                    <a:pt x="15" y="29"/>
                  </a:cubicBezTo>
                  <a:cubicBezTo>
                    <a:pt x="14" y="30"/>
                    <a:pt x="10" y="29"/>
                    <a:pt x="12" y="32"/>
                  </a:cubicBezTo>
                  <a:cubicBezTo>
                    <a:pt x="9" y="32"/>
                    <a:pt x="6" y="32"/>
                    <a:pt x="3" y="32"/>
                  </a:cubicBezTo>
                  <a:cubicBezTo>
                    <a:pt x="4" y="29"/>
                    <a:pt x="0" y="22"/>
                    <a:pt x="6" y="23"/>
                  </a:cubicBezTo>
                  <a:cubicBezTo>
                    <a:pt x="6" y="19"/>
                    <a:pt x="3" y="20"/>
                    <a:pt x="6" y="17"/>
                  </a:cubicBezTo>
                  <a:cubicBezTo>
                    <a:pt x="7" y="12"/>
                    <a:pt x="2" y="14"/>
                    <a:pt x="3" y="10"/>
                  </a:cubicBezTo>
                  <a:cubicBezTo>
                    <a:pt x="6" y="9"/>
                    <a:pt x="7" y="11"/>
                    <a:pt x="9" y="11"/>
                  </a:cubicBezTo>
                  <a:cubicBezTo>
                    <a:pt x="12" y="10"/>
                    <a:pt x="9" y="4"/>
                    <a:pt x="10"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2" name="Freeform 42">
              <a:extLst>
                <a:ext uri="{FF2B5EF4-FFF2-40B4-BE49-F238E27FC236}">
                  <a16:creationId xmlns:a16="http://schemas.microsoft.com/office/drawing/2014/main" id="{A57B1159-17C1-4415-A060-B95A4EAAD42B}"/>
                </a:ext>
              </a:extLst>
            </p:cNvPr>
            <p:cNvSpPr>
              <a:spLocks/>
            </p:cNvSpPr>
            <p:nvPr/>
          </p:nvSpPr>
          <p:spPr bwMode="auto">
            <a:xfrm>
              <a:off x="5254680" y="1986268"/>
              <a:ext cx="21933" cy="18470"/>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7" y="2"/>
                    <a:pt x="6" y="3"/>
                  </a:cubicBezTo>
                  <a:cubicBezTo>
                    <a:pt x="4" y="6"/>
                    <a:pt x="3" y="7"/>
                    <a:pt x="0" y="5"/>
                  </a:cubicBezTo>
                  <a:cubicBezTo>
                    <a:pt x="1" y="2"/>
                    <a:pt x="4" y="1"/>
                    <a:pt x="7"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3" name="Freeform 43">
              <a:extLst>
                <a:ext uri="{FF2B5EF4-FFF2-40B4-BE49-F238E27FC236}">
                  <a16:creationId xmlns:a16="http://schemas.microsoft.com/office/drawing/2014/main" id="{48DB2F1D-4E55-4112-9DFB-53207624A697}"/>
                </a:ext>
              </a:extLst>
            </p:cNvPr>
            <p:cNvSpPr>
              <a:spLocks/>
            </p:cNvSpPr>
            <p:nvPr/>
          </p:nvSpPr>
          <p:spPr bwMode="auto">
            <a:xfrm>
              <a:off x="5781074" y="2002429"/>
              <a:ext cx="26551" cy="40403"/>
            </a:xfrm>
            <a:custGeom>
              <a:avLst/>
              <a:gdLst>
                <a:gd name="T0" fmla="*/ 3 w 10"/>
                <a:gd name="T1" fmla="*/ 0 h 15"/>
                <a:gd name="T2" fmla="*/ 10 w 10"/>
                <a:gd name="T3" fmla="*/ 10 h 15"/>
                <a:gd name="T4" fmla="*/ 4 w 10"/>
                <a:gd name="T5" fmla="*/ 8 h 15"/>
                <a:gd name="T6" fmla="*/ 3 w 10"/>
                <a:gd name="T7" fmla="*/ 0 h 15"/>
              </a:gdLst>
              <a:ahLst/>
              <a:cxnLst>
                <a:cxn ang="0">
                  <a:pos x="T0" y="T1"/>
                </a:cxn>
                <a:cxn ang="0">
                  <a:pos x="T2" y="T3"/>
                </a:cxn>
                <a:cxn ang="0">
                  <a:pos x="T4" y="T5"/>
                </a:cxn>
                <a:cxn ang="0">
                  <a:pos x="T6" y="T7"/>
                </a:cxn>
              </a:cxnLst>
              <a:rect l="0" t="0" r="r" b="b"/>
              <a:pathLst>
                <a:path w="10" h="15">
                  <a:moveTo>
                    <a:pt x="3" y="0"/>
                  </a:moveTo>
                  <a:cubicBezTo>
                    <a:pt x="5" y="3"/>
                    <a:pt x="6" y="9"/>
                    <a:pt x="10" y="10"/>
                  </a:cubicBezTo>
                  <a:cubicBezTo>
                    <a:pt x="8" y="15"/>
                    <a:pt x="4" y="10"/>
                    <a:pt x="4" y="8"/>
                  </a:cubicBezTo>
                  <a:cubicBezTo>
                    <a:pt x="0" y="7"/>
                    <a:pt x="1" y="2"/>
                    <a:pt x="3"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4" name="Freeform 44">
              <a:extLst>
                <a:ext uri="{FF2B5EF4-FFF2-40B4-BE49-F238E27FC236}">
                  <a16:creationId xmlns:a16="http://schemas.microsoft.com/office/drawing/2014/main" id="{727FA5DD-EF0F-4A19-8E89-CA728BFD97F2}"/>
                </a:ext>
              </a:extLst>
            </p:cNvPr>
            <p:cNvSpPr>
              <a:spLocks/>
            </p:cNvSpPr>
            <p:nvPr/>
          </p:nvSpPr>
          <p:spPr bwMode="auto">
            <a:xfrm>
              <a:off x="4273229" y="1986268"/>
              <a:ext cx="41557" cy="188163"/>
            </a:xfrm>
            <a:custGeom>
              <a:avLst/>
              <a:gdLst>
                <a:gd name="T0" fmla="*/ 5 w 15"/>
                <a:gd name="T1" fmla="*/ 8 h 69"/>
                <a:gd name="T2" fmla="*/ 8 w 15"/>
                <a:gd name="T3" fmla="*/ 18 h 69"/>
                <a:gd name="T4" fmla="*/ 9 w 15"/>
                <a:gd name="T5" fmla="*/ 24 h 69"/>
                <a:gd name="T6" fmla="*/ 9 w 15"/>
                <a:gd name="T7" fmla="*/ 28 h 69"/>
                <a:gd name="T8" fmla="*/ 11 w 15"/>
                <a:gd name="T9" fmla="*/ 40 h 69"/>
                <a:gd name="T10" fmla="*/ 15 w 15"/>
                <a:gd name="T11" fmla="*/ 46 h 69"/>
                <a:gd name="T12" fmla="*/ 9 w 15"/>
                <a:gd name="T13" fmla="*/ 48 h 69"/>
                <a:gd name="T14" fmla="*/ 9 w 15"/>
                <a:gd name="T15" fmla="*/ 58 h 69"/>
                <a:gd name="T16" fmla="*/ 7 w 15"/>
                <a:gd name="T17" fmla="*/ 58 h 69"/>
                <a:gd name="T18" fmla="*/ 9 w 15"/>
                <a:gd name="T19" fmla="*/ 68 h 69"/>
                <a:gd name="T20" fmla="*/ 2 w 15"/>
                <a:gd name="T21" fmla="*/ 67 h 69"/>
                <a:gd name="T22" fmla="*/ 4 w 15"/>
                <a:gd name="T23" fmla="*/ 58 h 69"/>
                <a:gd name="T24" fmla="*/ 1 w 15"/>
                <a:gd name="T25" fmla="*/ 54 h 69"/>
                <a:gd name="T26" fmla="*/ 4 w 15"/>
                <a:gd name="T27" fmla="*/ 36 h 69"/>
                <a:gd name="T28" fmla="*/ 1 w 15"/>
                <a:gd name="T29" fmla="*/ 28 h 69"/>
                <a:gd name="T30" fmla="*/ 1 w 15"/>
                <a:gd name="T31" fmla="*/ 18 h 69"/>
                <a:gd name="T32" fmla="*/ 5 w 15"/>
                <a:gd name="T33" fmla="*/ 14 h 69"/>
                <a:gd name="T34" fmla="*/ 7 w 15"/>
                <a:gd name="T35" fmla="*/ 9 h 69"/>
                <a:gd name="T36" fmla="*/ 5 w 15"/>
                <a:gd name="T37"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9">
                  <a:moveTo>
                    <a:pt x="5" y="8"/>
                  </a:moveTo>
                  <a:cubicBezTo>
                    <a:pt x="11" y="0"/>
                    <a:pt x="6" y="16"/>
                    <a:pt x="8" y="18"/>
                  </a:cubicBezTo>
                  <a:cubicBezTo>
                    <a:pt x="10" y="20"/>
                    <a:pt x="6" y="20"/>
                    <a:pt x="9" y="24"/>
                  </a:cubicBezTo>
                  <a:cubicBezTo>
                    <a:pt x="12" y="26"/>
                    <a:pt x="9" y="26"/>
                    <a:pt x="9" y="28"/>
                  </a:cubicBezTo>
                  <a:cubicBezTo>
                    <a:pt x="9" y="30"/>
                    <a:pt x="12" y="35"/>
                    <a:pt x="11" y="40"/>
                  </a:cubicBezTo>
                  <a:cubicBezTo>
                    <a:pt x="11" y="44"/>
                    <a:pt x="13" y="45"/>
                    <a:pt x="15" y="46"/>
                  </a:cubicBezTo>
                  <a:cubicBezTo>
                    <a:pt x="15" y="50"/>
                    <a:pt x="11" y="50"/>
                    <a:pt x="9" y="48"/>
                  </a:cubicBezTo>
                  <a:cubicBezTo>
                    <a:pt x="9" y="52"/>
                    <a:pt x="9" y="58"/>
                    <a:pt x="9" y="58"/>
                  </a:cubicBezTo>
                  <a:cubicBezTo>
                    <a:pt x="9" y="58"/>
                    <a:pt x="6" y="58"/>
                    <a:pt x="7" y="58"/>
                  </a:cubicBezTo>
                  <a:cubicBezTo>
                    <a:pt x="7" y="61"/>
                    <a:pt x="11" y="62"/>
                    <a:pt x="9" y="68"/>
                  </a:cubicBezTo>
                  <a:cubicBezTo>
                    <a:pt x="5" y="67"/>
                    <a:pt x="6" y="69"/>
                    <a:pt x="2" y="67"/>
                  </a:cubicBezTo>
                  <a:cubicBezTo>
                    <a:pt x="5" y="63"/>
                    <a:pt x="1" y="62"/>
                    <a:pt x="4" y="58"/>
                  </a:cubicBezTo>
                  <a:cubicBezTo>
                    <a:pt x="4" y="55"/>
                    <a:pt x="2" y="54"/>
                    <a:pt x="1" y="54"/>
                  </a:cubicBezTo>
                  <a:cubicBezTo>
                    <a:pt x="2" y="50"/>
                    <a:pt x="5" y="43"/>
                    <a:pt x="4" y="36"/>
                  </a:cubicBezTo>
                  <a:cubicBezTo>
                    <a:pt x="3" y="33"/>
                    <a:pt x="1" y="31"/>
                    <a:pt x="1" y="28"/>
                  </a:cubicBezTo>
                  <a:cubicBezTo>
                    <a:pt x="0" y="24"/>
                    <a:pt x="4" y="21"/>
                    <a:pt x="1" y="18"/>
                  </a:cubicBezTo>
                  <a:cubicBezTo>
                    <a:pt x="1" y="16"/>
                    <a:pt x="3" y="14"/>
                    <a:pt x="5" y="14"/>
                  </a:cubicBezTo>
                  <a:cubicBezTo>
                    <a:pt x="5" y="11"/>
                    <a:pt x="5" y="9"/>
                    <a:pt x="7" y="9"/>
                  </a:cubicBezTo>
                  <a:cubicBezTo>
                    <a:pt x="7" y="8"/>
                    <a:pt x="6" y="8"/>
                    <a:pt x="5" y="8"/>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5" name="Freeform 45">
              <a:extLst>
                <a:ext uri="{FF2B5EF4-FFF2-40B4-BE49-F238E27FC236}">
                  <a16:creationId xmlns:a16="http://schemas.microsoft.com/office/drawing/2014/main" id="{D852FE61-D680-4AAF-83D6-7A68E77905F3}"/>
                </a:ext>
              </a:extLst>
            </p:cNvPr>
            <p:cNvSpPr>
              <a:spLocks/>
            </p:cNvSpPr>
            <p:nvPr/>
          </p:nvSpPr>
          <p:spPr bwMode="auto">
            <a:xfrm>
              <a:off x="5222357" y="2004738"/>
              <a:ext cx="12698" cy="19625"/>
            </a:xfrm>
            <a:custGeom>
              <a:avLst/>
              <a:gdLst>
                <a:gd name="T0" fmla="*/ 2 w 5"/>
                <a:gd name="T1" fmla="*/ 1 h 7"/>
                <a:gd name="T2" fmla="*/ 0 w 5"/>
                <a:gd name="T3" fmla="*/ 5 h 7"/>
                <a:gd name="T4" fmla="*/ 0 w 5"/>
                <a:gd name="T5" fmla="*/ 2 h 7"/>
                <a:gd name="T6" fmla="*/ 2 w 5"/>
                <a:gd name="T7" fmla="*/ 1 h 7"/>
              </a:gdLst>
              <a:ahLst/>
              <a:cxnLst>
                <a:cxn ang="0">
                  <a:pos x="T0" y="T1"/>
                </a:cxn>
                <a:cxn ang="0">
                  <a:pos x="T2" y="T3"/>
                </a:cxn>
                <a:cxn ang="0">
                  <a:pos x="T4" y="T5"/>
                </a:cxn>
                <a:cxn ang="0">
                  <a:pos x="T6" y="T7"/>
                </a:cxn>
              </a:cxnLst>
              <a:rect l="0" t="0" r="r" b="b"/>
              <a:pathLst>
                <a:path w="5" h="7">
                  <a:moveTo>
                    <a:pt x="2" y="1"/>
                  </a:moveTo>
                  <a:cubicBezTo>
                    <a:pt x="5" y="0"/>
                    <a:pt x="4" y="7"/>
                    <a:pt x="0" y="5"/>
                  </a:cubicBezTo>
                  <a:cubicBezTo>
                    <a:pt x="0" y="4"/>
                    <a:pt x="0" y="3"/>
                    <a:pt x="0" y="2"/>
                  </a:cubicBezTo>
                  <a:cubicBezTo>
                    <a:pt x="1" y="2"/>
                    <a:pt x="2" y="2"/>
                    <a:pt x="2"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6" name="Freeform 46">
              <a:extLst>
                <a:ext uri="{FF2B5EF4-FFF2-40B4-BE49-F238E27FC236}">
                  <a16:creationId xmlns:a16="http://schemas.microsoft.com/office/drawing/2014/main" id="{0D5ED498-0BC1-4D5C-8105-C5E3AA0CC142}"/>
                </a:ext>
              </a:extLst>
            </p:cNvPr>
            <p:cNvSpPr>
              <a:spLocks/>
            </p:cNvSpPr>
            <p:nvPr/>
          </p:nvSpPr>
          <p:spPr bwMode="auto">
            <a:xfrm>
              <a:off x="6988548" y="2070536"/>
              <a:ext cx="120055" cy="103894"/>
            </a:xfrm>
            <a:custGeom>
              <a:avLst/>
              <a:gdLst>
                <a:gd name="T0" fmla="*/ 19 w 44"/>
                <a:gd name="T1" fmla="*/ 0 h 38"/>
                <a:gd name="T2" fmla="*/ 24 w 44"/>
                <a:gd name="T3" fmla="*/ 3 h 38"/>
                <a:gd name="T4" fmla="*/ 22 w 44"/>
                <a:gd name="T5" fmla="*/ 9 h 38"/>
                <a:gd name="T6" fmla="*/ 28 w 44"/>
                <a:gd name="T7" fmla="*/ 12 h 38"/>
                <a:gd name="T8" fmla="*/ 37 w 44"/>
                <a:gd name="T9" fmla="*/ 15 h 38"/>
                <a:gd name="T10" fmla="*/ 35 w 44"/>
                <a:gd name="T11" fmla="*/ 21 h 38"/>
                <a:gd name="T12" fmla="*/ 40 w 44"/>
                <a:gd name="T13" fmla="*/ 23 h 38"/>
                <a:gd name="T14" fmla="*/ 43 w 44"/>
                <a:gd name="T15" fmla="*/ 27 h 38"/>
                <a:gd name="T16" fmla="*/ 40 w 44"/>
                <a:gd name="T17" fmla="*/ 34 h 38"/>
                <a:gd name="T18" fmla="*/ 38 w 44"/>
                <a:gd name="T19" fmla="*/ 31 h 38"/>
                <a:gd name="T20" fmla="*/ 29 w 44"/>
                <a:gd name="T21" fmla="*/ 31 h 38"/>
                <a:gd name="T22" fmla="*/ 24 w 44"/>
                <a:gd name="T23" fmla="*/ 37 h 38"/>
                <a:gd name="T24" fmla="*/ 21 w 44"/>
                <a:gd name="T25" fmla="*/ 33 h 38"/>
                <a:gd name="T26" fmla="*/ 16 w 44"/>
                <a:gd name="T27" fmla="*/ 31 h 38"/>
                <a:gd name="T28" fmla="*/ 10 w 44"/>
                <a:gd name="T29" fmla="*/ 27 h 38"/>
                <a:gd name="T30" fmla="*/ 0 w 44"/>
                <a:gd name="T31" fmla="*/ 28 h 38"/>
                <a:gd name="T32" fmla="*/ 1 w 44"/>
                <a:gd name="T33" fmla="*/ 23 h 38"/>
                <a:gd name="T34" fmla="*/ 7 w 44"/>
                <a:gd name="T35" fmla="*/ 20 h 38"/>
                <a:gd name="T36" fmla="*/ 10 w 44"/>
                <a:gd name="T37" fmla="*/ 14 h 38"/>
                <a:gd name="T38" fmla="*/ 12 w 44"/>
                <a:gd name="T39" fmla="*/ 6 h 38"/>
                <a:gd name="T40" fmla="*/ 15 w 44"/>
                <a:gd name="T41" fmla="*/ 6 h 38"/>
                <a:gd name="T42" fmla="*/ 15 w 44"/>
                <a:gd name="T43" fmla="*/ 3 h 38"/>
                <a:gd name="T44" fmla="*/ 19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19" y="0"/>
                  </a:moveTo>
                  <a:cubicBezTo>
                    <a:pt x="21" y="1"/>
                    <a:pt x="21" y="3"/>
                    <a:pt x="24" y="3"/>
                  </a:cubicBezTo>
                  <a:cubicBezTo>
                    <a:pt x="23" y="6"/>
                    <a:pt x="19" y="6"/>
                    <a:pt x="22" y="9"/>
                  </a:cubicBezTo>
                  <a:cubicBezTo>
                    <a:pt x="21" y="13"/>
                    <a:pt x="26" y="11"/>
                    <a:pt x="28" y="12"/>
                  </a:cubicBezTo>
                  <a:cubicBezTo>
                    <a:pt x="29" y="13"/>
                    <a:pt x="31" y="17"/>
                    <a:pt x="37" y="15"/>
                  </a:cubicBezTo>
                  <a:cubicBezTo>
                    <a:pt x="37" y="19"/>
                    <a:pt x="40" y="20"/>
                    <a:pt x="35" y="21"/>
                  </a:cubicBezTo>
                  <a:cubicBezTo>
                    <a:pt x="35" y="23"/>
                    <a:pt x="39" y="22"/>
                    <a:pt x="40" y="23"/>
                  </a:cubicBezTo>
                  <a:cubicBezTo>
                    <a:pt x="41" y="23"/>
                    <a:pt x="39" y="29"/>
                    <a:pt x="43" y="27"/>
                  </a:cubicBezTo>
                  <a:cubicBezTo>
                    <a:pt x="44" y="32"/>
                    <a:pt x="39" y="30"/>
                    <a:pt x="40" y="34"/>
                  </a:cubicBezTo>
                  <a:cubicBezTo>
                    <a:pt x="38" y="34"/>
                    <a:pt x="39" y="33"/>
                    <a:pt x="38" y="31"/>
                  </a:cubicBezTo>
                  <a:cubicBezTo>
                    <a:pt x="33" y="32"/>
                    <a:pt x="34" y="33"/>
                    <a:pt x="29" y="31"/>
                  </a:cubicBezTo>
                  <a:cubicBezTo>
                    <a:pt x="28" y="34"/>
                    <a:pt x="23" y="33"/>
                    <a:pt x="24" y="37"/>
                  </a:cubicBezTo>
                  <a:cubicBezTo>
                    <a:pt x="21" y="38"/>
                    <a:pt x="22" y="34"/>
                    <a:pt x="21" y="33"/>
                  </a:cubicBezTo>
                  <a:cubicBezTo>
                    <a:pt x="20" y="32"/>
                    <a:pt x="17" y="32"/>
                    <a:pt x="16" y="31"/>
                  </a:cubicBezTo>
                  <a:cubicBezTo>
                    <a:pt x="15" y="30"/>
                    <a:pt x="14" y="28"/>
                    <a:pt x="10" y="27"/>
                  </a:cubicBezTo>
                  <a:cubicBezTo>
                    <a:pt x="6" y="26"/>
                    <a:pt x="5" y="30"/>
                    <a:pt x="0" y="28"/>
                  </a:cubicBezTo>
                  <a:cubicBezTo>
                    <a:pt x="1" y="27"/>
                    <a:pt x="1" y="25"/>
                    <a:pt x="1" y="23"/>
                  </a:cubicBezTo>
                  <a:cubicBezTo>
                    <a:pt x="6" y="24"/>
                    <a:pt x="2" y="18"/>
                    <a:pt x="7" y="20"/>
                  </a:cubicBezTo>
                  <a:cubicBezTo>
                    <a:pt x="5" y="16"/>
                    <a:pt x="9" y="15"/>
                    <a:pt x="10" y="14"/>
                  </a:cubicBezTo>
                  <a:cubicBezTo>
                    <a:pt x="11" y="12"/>
                    <a:pt x="10" y="9"/>
                    <a:pt x="12" y="6"/>
                  </a:cubicBezTo>
                  <a:cubicBezTo>
                    <a:pt x="12" y="6"/>
                    <a:pt x="14" y="7"/>
                    <a:pt x="15" y="6"/>
                  </a:cubicBezTo>
                  <a:cubicBezTo>
                    <a:pt x="15" y="6"/>
                    <a:pt x="14" y="4"/>
                    <a:pt x="15" y="3"/>
                  </a:cubicBezTo>
                  <a:cubicBezTo>
                    <a:pt x="16" y="2"/>
                    <a:pt x="19" y="3"/>
                    <a:pt x="19"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7" name="Freeform 47">
              <a:extLst>
                <a:ext uri="{FF2B5EF4-FFF2-40B4-BE49-F238E27FC236}">
                  <a16:creationId xmlns:a16="http://schemas.microsoft.com/office/drawing/2014/main" id="{6C8CCE0A-9439-447E-845D-ECE572C9E0CF}"/>
                </a:ext>
              </a:extLst>
            </p:cNvPr>
            <p:cNvSpPr>
              <a:spLocks/>
            </p:cNvSpPr>
            <p:nvPr/>
          </p:nvSpPr>
          <p:spPr bwMode="auto">
            <a:xfrm>
              <a:off x="6922749" y="2102859"/>
              <a:ext cx="30014" cy="27705"/>
            </a:xfrm>
            <a:custGeom>
              <a:avLst/>
              <a:gdLst>
                <a:gd name="T0" fmla="*/ 0 w 11"/>
                <a:gd name="T1" fmla="*/ 0 h 10"/>
                <a:gd name="T2" fmla="*/ 11 w 11"/>
                <a:gd name="T3" fmla="*/ 5 h 10"/>
                <a:gd name="T4" fmla="*/ 0 w 11"/>
                <a:gd name="T5" fmla="*/ 0 h 10"/>
              </a:gdLst>
              <a:ahLst/>
              <a:cxnLst>
                <a:cxn ang="0">
                  <a:pos x="T0" y="T1"/>
                </a:cxn>
                <a:cxn ang="0">
                  <a:pos x="T2" y="T3"/>
                </a:cxn>
                <a:cxn ang="0">
                  <a:pos x="T4" y="T5"/>
                </a:cxn>
              </a:cxnLst>
              <a:rect l="0" t="0" r="r" b="b"/>
              <a:pathLst>
                <a:path w="11" h="10">
                  <a:moveTo>
                    <a:pt x="0" y="0"/>
                  </a:moveTo>
                  <a:cubicBezTo>
                    <a:pt x="5" y="0"/>
                    <a:pt x="6" y="5"/>
                    <a:pt x="11" y="5"/>
                  </a:cubicBezTo>
                  <a:cubicBezTo>
                    <a:pt x="9" y="10"/>
                    <a:pt x="0" y="5"/>
                    <a:pt x="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8" name="Freeform 48">
              <a:extLst>
                <a:ext uri="{FF2B5EF4-FFF2-40B4-BE49-F238E27FC236}">
                  <a16:creationId xmlns:a16="http://schemas.microsoft.com/office/drawing/2014/main" id="{7893F22D-7AA8-4B60-8D33-9CBF3492A190}"/>
                </a:ext>
              </a:extLst>
            </p:cNvPr>
            <p:cNvSpPr>
              <a:spLocks/>
            </p:cNvSpPr>
            <p:nvPr/>
          </p:nvSpPr>
          <p:spPr bwMode="auto">
            <a:xfrm>
              <a:off x="4260531" y="2204444"/>
              <a:ext cx="84270" cy="60027"/>
            </a:xfrm>
            <a:custGeom>
              <a:avLst/>
              <a:gdLst>
                <a:gd name="T0" fmla="*/ 9 w 31"/>
                <a:gd name="T1" fmla="*/ 0 h 22"/>
                <a:gd name="T2" fmla="*/ 10 w 31"/>
                <a:gd name="T3" fmla="*/ 2 h 22"/>
                <a:gd name="T4" fmla="*/ 16 w 31"/>
                <a:gd name="T5" fmla="*/ 8 h 22"/>
                <a:gd name="T6" fmla="*/ 31 w 31"/>
                <a:gd name="T7" fmla="*/ 6 h 22"/>
                <a:gd name="T8" fmla="*/ 25 w 31"/>
                <a:gd name="T9" fmla="*/ 15 h 22"/>
                <a:gd name="T10" fmla="*/ 20 w 31"/>
                <a:gd name="T11" fmla="*/ 14 h 22"/>
                <a:gd name="T12" fmla="*/ 14 w 31"/>
                <a:gd name="T13" fmla="*/ 17 h 22"/>
                <a:gd name="T14" fmla="*/ 13 w 31"/>
                <a:gd name="T15" fmla="*/ 21 h 22"/>
                <a:gd name="T16" fmla="*/ 6 w 31"/>
                <a:gd name="T17" fmla="*/ 18 h 22"/>
                <a:gd name="T18" fmla="*/ 9 w 3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2">
                  <a:moveTo>
                    <a:pt x="9" y="0"/>
                  </a:moveTo>
                  <a:cubicBezTo>
                    <a:pt x="10" y="0"/>
                    <a:pt x="10" y="1"/>
                    <a:pt x="10" y="2"/>
                  </a:cubicBezTo>
                  <a:cubicBezTo>
                    <a:pt x="10" y="5"/>
                    <a:pt x="16" y="4"/>
                    <a:pt x="16" y="8"/>
                  </a:cubicBezTo>
                  <a:cubicBezTo>
                    <a:pt x="21" y="6"/>
                    <a:pt x="25" y="8"/>
                    <a:pt x="31" y="6"/>
                  </a:cubicBezTo>
                  <a:cubicBezTo>
                    <a:pt x="31" y="11"/>
                    <a:pt x="25" y="11"/>
                    <a:pt x="25" y="15"/>
                  </a:cubicBezTo>
                  <a:cubicBezTo>
                    <a:pt x="22" y="15"/>
                    <a:pt x="22" y="14"/>
                    <a:pt x="20" y="14"/>
                  </a:cubicBezTo>
                  <a:cubicBezTo>
                    <a:pt x="17" y="13"/>
                    <a:pt x="15" y="20"/>
                    <a:pt x="14" y="17"/>
                  </a:cubicBezTo>
                  <a:cubicBezTo>
                    <a:pt x="13" y="17"/>
                    <a:pt x="13" y="19"/>
                    <a:pt x="13" y="21"/>
                  </a:cubicBezTo>
                  <a:cubicBezTo>
                    <a:pt x="9" y="22"/>
                    <a:pt x="9" y="13"/>
                    <a:pt x="6" y="18"/>
                  </a:cubicBezTo>
                  <a:cubicBezTo>
                    <a:pt x="0" y="14"/>
                    <a:pt x="4" y="3"/>
                    <a:pt x="9"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69" name="Freeform 49">
              <a:extLst>
                <a:ext uri="{FF2B5EF4-FFF2-40B4-BE49-F238E27FC236}">
                  <a16:creationId xmlns:a16="http://schemas.microsoft.com/office/drawing/2014/main" id="{89C93ACB-A4F2-4CFF-80A4-D4135737F65D}"/>
                </a:ext>
              </a:extLst>
            </p:cNvPr>
            <p:cNvSpPr>
              <a:spLocks/>
            </p:cNvSpPr>
            <p:nvPr/>
          </p:nvSpPr>
          <p:spPr bwMode="auto">
            <a:xfrm>
              <a:off x="4110462" y="2274861"/>
              <a:ext cx="162767" cy="145451"/>
            </a:xfrm>
            <a:custGeom>
              <a:avLst/>
              <a:gdLst>
                <a:gd name="T0" fmla="*/ 53 w 60"/>
                <a:gd name="T1" fmla="*/ 1 h 53"/>
                <a:gd name="T2" fmla="*/ 58 w 60"/>
                <a:gd name="T3" fmla="*/ 2 h 53"/>
                <a:gd name="T4" fmla="*/ 58 w 60"/>
                <a:gd name="T5" fmla="*/ 25 h 53"/>
                <a:gd name="T6" fmla="*/ 56 w 60"/>
                <a:gd name="T7" fmla="*/ 22 h 53"/>
                <a:gd name="T8" fmla="*/ 56 w 60"/>
                <a:gd name="T9" fmla="*/ 31 h 53"/>
                <a:gd name="T10" fmla="*/ 53 w 60"/>
                <a:gd name="T11" fmla="*/ 29 h 53"/>
                <a:gd name="T12" fmla="*/ 53 w 60"/>
                <a:gd name="T13" fmla="*/ 44 h 53"/>
                <a:gd name="T14" fmla="*/ 50 w 60"/>
                <a:gd name="T15" fmla="*/ 42 h 53"/>
                <a:gd name="T16" fmla="*/ 46 w 60"/>
                <a:gd name="T17" fmla="*/ 45 h 53"/>
                <a:gd name="T18" fmla="*/ 43 w 60"/>
                <a:gd name="T19" fmla="*/ 44 h 53"/>
                <a:gd name="T20" fmla="*/ 37 w 60"/>
                <a:gd name="T21" fmla="*/ 45 h 53"/>
                <a:gd name="T22" fmla="*/ 29 w 60"/>
                <a:gd name="T23" fmla="*/ 47 h 53"/>
                <a:gd name="T24" fmla="*/ 26 w 60"/>
                <a:gd name="T25" fmla="*/ 53 h 53"/>
                <a:gd name="T26" fmla="*/ 21 w 60"/>
                <a:gd name="T27" fmla="*/ 45 h 53"/>
                <a:gd name="T28" fmla="*/ 18 w 60"/>
                <a:gd name="T29" fmla="*/ 48 h 53"/>
                <a:gd name="T30" fmla="*/ 15 w 60"/>
                <a:gd name="T31" fmla="*/ 47 h 53"/>
                <a:gd name="T32" fmla="*/ 0 w 60"/>
                <a:gd name="T33" fmla="*/ 50 h 53"/>
                <a:gd name="T34" fmla="*/ 1 w 60"/>
                <a:gd name="T35" fmla="*/ 44 h 53"/>
                <a:gd name="T36" fmla="*/ 4 w 60"/>
                <a:gd name="T37" fmla="*/ 45 h 53"/>
                <a:gd name="T38" fmla="*/ 6 w 60"/>
                <a:gd name="T39" fmla="*/ 42 h 53"/>
                <a:gd name="T40" fmla="*/ 26 w 60"/>
                <a:gd name="T41" fmla="*/ 41 h 53"/>
                <a:gd name="T42" fmla="*/ 29 w 60"/>
                <a:gd name="T43" fmla="*/ 31 h 53"/>
                <a:gd name="T44" fmla="*/ 32 w 60"/>
                <a:gd name="T45" fmla="*/ 28 h 53"/>
                <a:gd name="T46" fmla="*/ 41 w 60"/>
                <a:gd name="T47" fmla="*/ 29 h 53"/>
                <a:gd name="T48" fmla="*/ 41 w 60"/>
                <a:gd name="T49" fmla="*/ 23 h 53"/>
                <a:gd name="T50" fmla="*/ 43 w 60"/>
                <a:gd name="T51" fmla="*/ 26 h 53"/>
                <a:gd name="T52" fmla="*/ 44 w 60"/>
                <a:gd name="T53" fmla="*/ 19 h 53"/>
                <a:gd name="T54" fmla="*/ 49 w 60"/>
                <a:gd name="T55" fmla="*/ 7 h 53"/>
                <a:gd name="T56" fmla="*/ 53 w 60"/>
                <a:gd name="T5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3">
                  <a:moveTo>
                    <a:pt x="53" y="1"/>
                  </a:moveTo>
                  <a:cubicBezTo>
                    <a:pt x="56" y="0"/>
                    <a:pt x="56" y="2"/>
                    <a:pt x="58" y="2"/>
                  </a:cubicBezTo>
                  <a:cubicBezTo>
                    <a:pt x="57" y="13"/>
                    <a:pt x="60" y="18"/>
                    <a:pt x="58" y="25"/>
                  </a:cubicBezTo>
                  <a:cubicBezTo>
                    <a:pt x="56" y="25"/>
                    <a:pt x="56" y="23"/>
                    <a:pt x="56" y="22"/>
                  </a:cubicBezTo>
                  <a:cubicBezTo>
                    <a:pt x="52" y="23"/>
                    <a:pt x="57" y="28"/>
                    <a:pt x="56" y="31"/>
                  </a:cubicBezTo>
                  <a:cubicBezTo>
                    <a:pt x="55" y="30"/>
                    <a:pt x="55" y="29"/>
                    <a:pt x="53" y="29"/>
                  </a:cubicBezTo>
                  <a:cubicBezTo>
                    <a:pt x="53" y="34"/>
                    <a:pt x="53" y="39"/>
                    <a:pt x="53" y="44"/>
                  </a:cubicBezTo>
                  <a:cubicBezTo>
                    <a:pt x="52" y="44"/>
                    <a:pt x="52" y="42"/>
                    <a:pt x="50" y="42"/>
                  </a:cubicBezTo>
                  <a:cubicBezTo>
                    <a:pt x="47" y="41"/>
                    <a:pt x="47" y="45"/>
                    <a:pt x="46" y="45"/>
                  </a:cubicBezTo>
                  <a:cubicBezTo>
                    <a:pt x="45" y="46"/>
                    <a:pt x="44" y="44"/>
                    <a:pt x="43" y="44"/>
                  </a:cubicBezTo>
                  <a:cubicBezTo>
                    <a:pt x="42" y="44"/>
                    <a:pt x="38" y="45"/>
                    <a:pt x="37" y="45"/>
                  </a:cubicBezTo>
                  <a:cubicBezTo>
                    <a:pt x="36" y="45"/>
                    <a:pt x="33" y="48"/>
                    <a:pt x="29" y="47"/>
                  </a:cubicBezTo>
                  <a:cubicBezTo>
                    <a:pt x="27" y="47"/>
                    <a:pt x="29" y="52"/>
                    <a:pt x="26" y="53"/>
                  </a:cubicBezTo>
                  <a:cubicBezTo>
                    <a:pt x="23" y="52"/>
                    <a:pt x="21" y="50"/>
                    <a:pt x="21" y="45"/>
                  </a:cubicBezTo>
                  <a:cubicBezTo>
                    <a:pt x="18" y="44"/>
                    <a:pt x="18" y="48"/>
                    <a:pt x="18" y="48"/>
                  </a:cubicBezTo>
                  <a:cubicBezTo>
                    <a:pt x="16" y="49"/>
                    <a:pt x="15" y="47"/>
                    <a:pt x="15" y="47"/>
                  </a:cubicBezTo>
                  <a:cubicBezTo>
                    <a:pt x="10" y="48"/>
                    <a:pt x="4" y="52"/>
                    <a:pt x="0" y="50"/>
                  </a:cubicBezTo>
                  <a:cubicBezTo>
                    <a:pt x="1" y="48"/>
                    <a:pt x="1" y="46"/>
                    <a:pt x="1" y="44"/>
                  </a:cubicBezTo>
                  <a:cubicBezTo>
                    <a:pt x="3" y="43"/>
                    <a:pt x="4" y="45"/>
                    <a:pt x="4" y="45"/>
                  </a:cubicBezTo>
                  <a:cubicBezTo>
                    <a:pt x="6" y="45"/>
                    <a:pt x="5" y="42"/>
                    <a:pt x="6" y="42"/>
                  </a:cubicBezTo>
                  <a:cubicBezTo>
                    <a:pt x="11" y="42"/>
                    <a:pt x="20" y="43"/>
                    <a:pt x="26" y="41"/>
                  </a:cubicBezTo>
                  <a:cubicBezTo>
                    <a:pt x="24" y="34"/>
                    <a:pt x="31" y="36"/>
                    <a:pt x="29" y="31"/>
                  </a:cubicBezTo>
                  <a:cubicBezTo>
                    <a:pt x="32" y="33"/>
                    <a:pt x="33" y="32"/>
                    <a:pt x="32" y="28"/>
                  </a:cubicBezTo>
                  <a:cubicBezTo>
                    <a:pt x="35" y="31"/>
                    <a:pt x="38" y="26"/>
                    <a:pt x="41" y="29"/>
                  </a:cubicBezTo>
                  <a:cubicBezTo>
                    <a:pt x="42" y="28"/>
                    <a:pt x="40" y="24"/>
                    <a:pt x="41" y="23"/>
                  </a:cubicBezTo>
                  <a:cubicBezTo>
                    <a:pt x="43" y="22"/>
                    <a:pt x="43" y="26"/>
                    <a:pt x="43" y="26"/>
                  </a:cubicBezTo>
                  <a:cubicBezTo>
                    <a:pt x="44" y="26"/>
                    <a:pt x="48" y="25"/>
                    <a:pt x="44" y="19"/>
                  </a:cubicBezTo>
                  <a:cubicBezTo>
                    <a:pt x="50" y="17"/>
                    <a:pt x="47" y="11"/>
                    <a:pt x="49" y="7"/>
                  </a:cubicBezTo>
                  <a:cubicBezTo>
                    <a:pt x="50" y="5"/>
                    <a:pt x="55" y="4"/>
                    <a:pt x="53"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0" name="Freeform 50">
              <a:extLst>
                <a:ext uri="{FF2B5EF4-FFF2-40B4-BE49-F238E27FC236}">
                  <a16:creationId xmlns:a16="http://schemas.microsoft.com/office/drawing/2014/main" id="{A558A2E3-BE79-4574-8F58-19732CF1B71E}"/>
                </a:ext>
              </a:extLst>
            </p:cNvPr>
            <p:cNvSpPr>
              <a:spLocks/>
            </p:cNvSpPr>
            <p:nvPr/>
          </p:nvSpPr>
          <p:spPr bwMode="auto">
            <a:xfrm>
              <a:off x="2078766" y="2286404"/>
              <a:ext cx="27705" cy="32322"/>
            </a:xfrm>
            <a:custGeom>
              <a:avLst/>
              <a:gdLst>
                <a:gd name="T0" fmla="*/ 4 w 10"/>
                <a:gd name="T1" fmla="*/ 0 h 12"/>
                <a:gd name="T2" fmla="*/ 1 w 10"/>
                <a:gd name="T3" fmla="*/ 10 h 12"/>
                <a:gd name="T4" fmla="*/ 4 w 10"/>
                <a:gd name="T5" fmla="*/ 0 h 12"/>
              </a:gdLst>
              <a:ahLst/>
              <a:cxnLst>
                <a:cxn ang="0">
                  <a:pos x="T0" y="T1"/>
                </a:cxn>
                <a:cxn ang="0">
                  <a:pos x="T2" y="T3"/>
                </a:cxn>
                <a:cxn ang="0">
                  <a:pos x="T4" y="T5"/>
                </a:cxn>
              </a:cxnLst>
              <a:rect l="0" t="0" r="r" b="b"/>
              <a:pathLst>
                <a:path w="10" h="12">
                  <a:moveTo>
                    <a:pt x="4" y="0"/>
                  </a:moveTo>
                  <a:cubicBezTo>
                    <a:pt x="10" y="0"/>
                    <a:pt x="8" y="12"/>
                    <a:pt x="1" y="10"/>
                  </a:cubicBezTo>
                  <a:cubicBezTo>
                    <a:pt x="4" y="9"/>
                    <a:pt x="0" y="1"/>
                    <a:pt x="4"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1" name="Freeform 51">
              <a:extLst>
                <a:ext uri="{FF2B5EF4-FFF2-40B4-BE49-F238E27FC236}">
                  <a16:creationId xmlns:a16="http://schemas.microsoft.com/office/drawing/2014/main" id="{B2C02ED1-C41F-4275-A825-94006B632DCA}"/>
                </a:ext>
              </a:extLst>
            </p:cNvPr>
            <p:cNvSpPr>
              <a:spLocks/>
            </p:cNvSpPr>
            <p:nvPr/>
          </p:nvSpPr>
          <p:spPr bwMode="auto">
            <a:xfrm>
              <a:off x="2149183" y="2332579"/>
              <a:ext cx="41557" cy="30014"/>
            </a:xfrm>
            <a:custGeom>
              <a:avLst/>
              <a:gdLst>
                <a:gd name="T0" fmla="*/ 12 w 15"/>
                <a:gd name="T1" fmla="*/ 2 h 11"/>
                <a:gd name="T2" fmla="*/ 15 w 15"/>
                <a:gd name="T3" fmla="*/ 10 h 11"/>
                <a:gd name="T4" fmla="*/ 7 w 15"/>
                <a:gd name="T5" fmla="*/ 10 h 11"/>
                <a:gd name="T6" fmla="*/ 7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3"/>
                    <a:pt x="15" y="6"/>
                    <a:pt x="15" y="10"/>
                  </a:cubicBezTo>
                  <a:cubicBezTo>
                    <a:pt x="13" y="9"/>
                    <a:pt x="8" y="11"/>
                    <a:pt x="7" y="10"/>
                  </a:cubicBezTo>
                  <a:cubicBezTo>
                    <a:pt x="7" y="9"/>
                    <a:pt x="8" y="8"/>
                    <a:pt x="7" y="8"/>
                  </a:cubicBezTo>
                  <a:cubicBezTo>
                    <a:pt x="5" y="8"/>
                    <a:pt x="2" y="9"/>
                    <a:pt x="2" y="7"/>
                  </a:cubicBezTo>
                  <a:cubicBezTo>
                    <a:pt x="0" y="0"/>
                    <a:pt x="12" y="7"/>
                    <a:pt x="12"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2" name="Freeform 52">
              <a:extLst>
                <a:ext uri="{FF2B5EF4-FFF2-40B4-BE49-F238E27FC236}">
                  <a16:creationId xmlns:a16="http://schemas.microsoft.com/office/drawing/2014/main" id="{48CFBB8E-A197-4B4B-BC96-67E2430A9F0A}"/>
                </a:ext>
              </a:extLst>
            </p:cNvPr>
            <p:cNvSpPr>
              <a:spLocks/>
            </p:cNvSpPr>
            <p:nvPr/>
          </p:nvSpPr>
          <p:spPr bwMode="auto">
            <a:xfrm>
              <a:off x="2477025" y="2390298"/>
              <a:ext cx="30014" cy="12698"/>
            </a:xfrm>
            <a:custGeom>
              <a:avLst/>
              <a:gdLst>
                <a:gd name="T0" fmla="*/ 0 w 11"/>
                <a:gd name="T1" fmla="*/ 5 h 5"/>
                <a:gd name="T2" fmla="*/ 6 w 11"/>
                <a:gd name="T3" fmla="*/ 0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0"/>
                  </a:cubicBezTo>
                  <a:cubicBezTo>
                    <a:pt x="11" y="0"/>
                    <a:pt x="8" y="3"/>
                    <a:pt x="5" y="2"/>
                  </a:cubicBezTo>
                  <a:cubicBezTo>
                    <a:pt x="3" y="3"/>
                    <a:pt x="3" y="5"/>
                    <a:pt x="0" y="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3" name="Freeform 53">
              <a:extLst>
                <a:ext uri="{FF2B5EF4-FFF2-40B4-BE49-F238E27FC236}">
                  <a16:creationId xmlns:a16="http://schemas.microsoft.com/office/drawing/2014/main" id="{243D174C-551D-49DC-A325-39B74866D8F7}"/>
                </a:ext>
              </a:extLst>
            </p:cNvPr>
            <p:cNvSpPr>
              <a:spLocks/>
            </p:cNvSpPr>
            <p:nvPr/>
          </p:nvSpPr>
          <p:spPr bwMode="auto">
            <a:xfrm>
              <a:off x="4123160" y="2414539"/>
              <a:ext cx="30014" cy="18470"/>
            </a:xfrm>
            <a:custGeom>
              <a:avLst/>
              <a:gdLst>
                <a:gd name="T0" fmla="*/ 10 w 11"/>
                <a:gd name="T1" fmla="*/ 0 h 7"/>
                <a:gd name="T2" fmla="*/ 7 w 11"/>
                <a:gd name="T3" fmla="*/ 6 h 7"/>
                <a:gd name="T4" fmla="*/ 1 w 11"/>
                <a:gd name="T5" fmla="*/ 2 h 7"/>
                <a:gd name="T6" fmla="*/ 10 w 11"/>
                <a:gd name="T7" fmla="*/ 0 h 7"/>
              </a:gdLst>
              <a:ahLst/>
              <a:cxnLst>
                <a:cxn ang="0">
                  <a:pos x="T0" y="T1"/>
                </a:cxn>
                <a:cxn ang="0">
                  <a:pos x="T2" y="T3"/>
                </a:cxn>
                <a:cxn ang="0">
                  <a:pos x="T4" y="T5"/>
                </a:cxn>
                <a:cxn ang="0">
                  <a:pos x="T6" y="T7"/>
                </a:cxn>
              </a:cxnLst>
              <a:rect l="0" t="0" r="r" b="b"/>
              <a:pathLst>
                <a:path w="11" h="7">
                  <a:moveTo>
                    <a:pt x="10" y="0"/>
                  </a:moveTo>
                  <a:cubicBezTo>
                    <a:pt x="11" y="5"/>
                    <a:pt x="5" y="1"/>
                    <a:pt x="7" y="6"/>
                  </a:cubicBezTo>
                  <a:cubicBezTo>
                    <a:pt x="3" y="7"/>
                    <a:pt x="0" y="6"/>
                    <a:pt x="1" y="2"/>
                  </a:cubicBezTo>
                  <a:cubicBezTo>
                    <a:pt x="5" y="6"/>
                    <a:pt x="5" y="0"/>
                    <a:pt x="1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4" name="Freeform 54">
              <a:extLst>
                <a:ext uri="{FF2B5EF4-FFF2-40B4-BE49-F238E27FC236}">
                  <a16:creationId xmlns:a16="http://schemas.microsoft.com/office/drawing/2014/main" id="{C3AE4AEE-D79B-4FCA-B871-48AD515A2123}"/>
                </a:ext>
              </a:extLst>
            </p:cNvPr>
            <p:cNvSpPr>
              <a:spLocks/>
            </p:cNvSpPr>
            <p:nvPr/>
          </p:nvSpPr>
          <p:spPr bwMode="auto">
            <a:xfrm>
              <a:off x="4072368" y="2414539"/>
              <a:ext cx="42712" cy="46175"/>
            </a:xfrm>
            <a:custGeom>
              <a:avLst/>
              <a:gdLst>
                <a:gd name="T0" fmla="*/ 14 w 16"/>
                <a:gd name="T1" fmla="*/ 3 h 17"/>
                <a:gd name="T2" fmla="*/ 14 w 16"/>
                <a:gd name="T3" fmla="*/ 14 h 17"/>
                <a:gd name="T4" fmla="*/ 5 w 16"/>
                <a:gd name="T5" fmla="*/ 15 h 17"/>
                <a:gd name="T6" fmla="*/ 0 w 16"/>
                <a:gd name="T7" fmla="*/ 9 h 17"/>
                <a:gd name="T8" fmla="*/ 14 w 16"/>
                <a:gd name="T9" fmla="*/ 3 h 17"/>
              </a:gdLst>
              <a:ahLst/>
              <a:cxnLst>
                <a:cxn ang="0">
                  <a:pos x="T0" y="T1"/>
                </a:cxn>
                <a:cxn ang="0">
                  <a:pos x="T2" y="T3"/>
                </a:cxn>
                <a:cxn ang="0">
                  <a:pos x="T4" y="T5"/>
                </a:cxn>
                <a:cxn ang="0">
                  <a:pos x="T6" y="T7"/>
                </a:cxn>
                <a:cxn ang="0">
                  <a:pos x="T8" y="T9"/>
                </a:cxn>
              </a:cxnLst>
              <a:rect l="0" t="0" r="r" b="b"/>
              <a:pathLst>
                <a:path w="16" h="17">
                  <a:moveTo>
                    <a:pt x="14" y="3"/>
                  </a:moveTo>
                  <a:cubicBezTo>
                    <a:pt x="16" y="8"/>
                    <a:pt x="9" y="11"/>
                    <a:pt x="14" y="14"/>
                  </a:cubicBezTo>
                  <a:cubicBezTo>
                    <a:pt x="14" y="17"/>
                    <a:pt x="8" y="14"/>
                    <a:pt x="5" y="15"/>
                  </a:cubicBezTo>
                  <a:cubicBezTo>
                    <a:pt x="5" y="9"/>
                    <a:pt x="6" y="7"/>
                    <a:pt x="0" y="9"/>
                  </a:cubicBezTo>
                  <a:cubicBezTo>
                    <a:pt x="0" y="2"/>
                    <a:pt x="8" y="0"/>
                    <a:pt x="14" y="3"/>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5" name="Freeform 55">
              <a:extLst>
                <a:ext uri="{FF2B5EF4-FFF2-40B4-BE49-F238E27FC236}">
                  <a16:creationId xmlns:a16="http://schemas.microsoft.com/office/drawing/2014/main" id="{F756F73B-6B27-4DE7-9E3D-3F3606301152}"/>
                </a:ext>
              </a:extLst>
            </p:cNvPr>
            <p:cNvSpPr>
              <a:spLocks/>
            </p:cNvSpPr>
            <p:nvPr/>
          </p:nvSpPr>
          <p:spPr bwMode="auto">
            <a:xfrm>
              <a:off x="3918837" y="2574997"/>
              <a:ext cx="27705" cy="41557"/>
            </a:xfrm>
            <a:custGeom>
              <a:avLst/>
              <a:gdLst>
                <a:gd name="T0" fmla="*/ 9 w 10"/>
                <a:gd name="T1" fmla="*/ 7 h 15"/>
                <a:gd name="T2" fmla="*/ 6 w 10"/>
                <a:gd name="T3" fmla="*/ 15 h 15"/>
                <a:gd name="T4" fmla="*/ 0 w 10"/>
                <a:gd name="T5" fmla="*/ 15 h 15"/>
                <a:gd name="T6" fmla="*/ 2 w 10"/>
                <a:gd name="T7" fmla="*/ 5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9" y="11"/>
                    <a:pt x="4" y="9"/>
                    <a:pt x="6" y="15"/>
                  </a:cubicBezTo>
                  <a:cubicBezTo>
                    <a:pt x="4" y="15"/>
                    <a:pt x="2" y="15"/>
                    <a:pt x="0" y="15"/>
                  </a:cubicBezTo>
                  <a:cubicBezTo>
                    <a:pt x="1" y="13"/>
                    <a:pt x="5" y="7"/>
                    <a:pt x="2" y="5"/>
                  </a:cubicBezTo>
                  <a:cubicBezTo>
                    <a:pt x="3" y="2"/>
                    <a:pt x="10" y="0"/>
                    <a:pt x="9" y="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6" name="Freeform 56">
              <a:extLst>
                <a:ext uri="{FF2B5EF4-FFF2-40B4-BE49-F238E27FC236}">
                  <a16:creationId xmlns:a16="http://schemas.microsoft.com/office/drawing/2014/main" id="{351265ED-CF45-497E-A704-03FE4A76B4FA}"/>
                </a:ext>
              </a:extLst>
            </p:cNvPr>
            <p:cNvSpPr>
              <a:spLocks/>
            </p:cNvSpPr>
            <p:nvPr/>
          </p:nvSpPr>
          <p:spPr bwMode="auto">
            <a:xfrm>
              <a:off x="6149319" y="2594621"/>
              <a:ext cx="16161" cy="13852"/>
            </a:xfrm>
            <a:custGeom>
              <a:avLst/>
              <a:gdLst>
                <a:gd name="T0" fmla="*/ 0 w 6"/>
                <a:gd name="T1" fmla="*/ 2 h 5"/>
                <a:gd name="T2" fmla="*/ 5 w 6"/>
                <a:gd name="T3" fmla="*/ 1 h 5"/>
                <a:gd name="T4" fmla="*/ 4 w 6"/>
                <a:gd name="T5" fmla="*/ 5 h 5"/>
                <a:gd name="T6" fmla="*/ 1 w 6"/>
                <a:gd name="T7" fmla="*/ 5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0" y="0"/>
                    <a:pt x="3" y="1"/>
                    <a:pt x="5" y="1"/>
                  </a:cubicBezTo>
                  <a:cubicBezTo>
                    <a:pt x="6" y="3"/>
                    <a:pt x="4" y="3"/>
                    <a:pt x="4" y="5"/>
                  </a:cubicBezTo>
                  <a:cubicBezTo>
                    <a:pt x="3" y="5"/>
                    <a:pt x="2" y="5"/>
                    <a:pt x="1" y="5"/>
                  </a:cubicBezTo>
                  <a:cubicBezTo>
                    <a:pt x="1" y="4"/>
                    <a:pt x="1" y="3"/>
                    <a:pt x="0"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7" name="Freeform 57">
              <a:extLst>
                <a:ext uri="{FF2B5EF4-FFF2-40B4-BE49-F238E27FC236}">
                  <a16:creationId xmlns:a16="http://schemas.microsoft.com/office/drawing/2014/main" id="{41AD0A1B-B4FA-4BDF-8AAB-BE6E3FAD29B5}"/>
                </a:ext>
              </a:extLst>
            </p:cNvPr>
            <p:cNvSpPr>
              <a:spLocks/>
            </p:cNvSpPr>
            <p:nvPr/>
          </p:nvSpPr>
          <p:spPr bwMode="auto">
            <a:xfrm>
              <a:off x="6576437" y="2608474"/>
              <a:ext cx="163921" cy="64645"/>
            </a:xfrm>
            <a:custGeom>
              <a:avLst/>
              <a:gdLst>
                <a:gd name="T0" fmla="*/ 59 w 60"/>
                <a:gd name="T1" fmla="*/ 17 h 24"/>
                <a:gd name="T2" fmla="*/ 46 w 60"/>
                <a:gd name="T3" fmla="*/ 21 h 24"/>
                <a:gd name="T4" fmla="*/ 43 w 60"/>
                <a:gd name="T5" fmla="*/ 14 h 24"/>
                <a:gd name="T6" fmla="*/ 26 w 60"/>
                <a:gd name="T7" fmla="*/ 11 h 24"/>
                <a:gd name="T8" fmla="*/ 25 w 60"/>
                <a:gd name="T9" fmla="*/ 6 h 24"/>
                <a:gd name="T10" fmla="*/ 10 w 60"/>
                <a:gd name="T11" fmla="*/ 6 h 24"/>
                <a:gd name="T12" fmla="*/ 0 w 60"/>
                <a:gd name="T13" fmla="*/ 9 h 24"/>
                <a:gd name="T14" fmla="*/ 6 w 60"/>
                <a:gd name="T15" fmla="*/ 2 h 24"/>
                <a:gd name="T16" fmla="*/ 19 w 60"/>
                <a:gd name="T17" fmla="*/ 0 h 24"/>
                <a:gd name="T18" fmla="*/ 23 w 60"/>
                <a:gd name="T19" fmla="*/ 3 h 24"/>
                <a:gd name="T20" fmla="*/ 28 w 60"/>
                <a:gd name="T21" fmla="*/ 5 h 24"/>
                <a:gd name="T22" fmla="*/ 40 w 60"/>
                <a:gd name="T23" fmla="*/ 6 h 24"/>
                <a:gd name="T24" fmla="*/ 44 w 60"/>
                <a:gd name="T25" fmla="*/ 14 h 24"/>
                <a:gd name="T26" fmla="*/ 49 w 60"/>
                <a:gd name="T27" fmla="*/ 15 h 24"/>
                <a:gd name="T28" fmla="*/ 59 w 60"/>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4">
                  <a:moveTo>
                    <a:pt x="59" y="17"/>
                  </a:moveTo>
                  <a:cubicBezTo>
                    <a:pt x="60" y="24"/>
                    <a:pt x="47" y="16"/>
                    <a:pt x="46" y="21"/>
                  </a:cubicBezTo>
                  <a:cubicBezTo>
                    <a:pt x="43" y="21"/>
                    <a:pt x="45" y="15"/>
                    <a:pt x="43" y="14"/>
                  </a:cubicBezTo>
                  <a:cubicBezTo>
                    <a:pt x="38" y="12"/>
                    <a:pt x="32" y="12"/>
                    <a:pt x="26" y="11"/>
                  </a:cubicBezTo>
                  <a:cubicBezTo>
                    <a:pt x="26" y="10"/>
                    <a:pt x="25" y="8"/>
                    <a:pt x="25" y="6"/>
                  </a:cubicBezTo>
                  <a:cubicBezTo>
                    <a:pt x="19" y="7"/>
                    <a:pt x="15" y="6"/>
                    <a:pt x="10" y="6"/>
                  </a:cubicBezTo>
                  <a:cubicBezTo>
                    <a:pt x="6" y="7"/>
                    <a:pt x="4" y="11"/>
                    <a:pt x="0" y="9"/>
                  </a:cubicBezTo>
                  <a:cubicBezTo>
                    <a:pt x="0" y="5"/>
                    <a:pt x="6" y="7"/>
                    <a:pt x="6" y="2"/>
                  </a:cubicBezTo>
                  <a:cubicBezTo>
                    <a:pt x="10" y="1"/>
                    <a:pt x="17" y="4"/>
                    <a:pt x="19" y="0"/>
                  </a:cubicBezTo>
                  <a:cubicBezTo>
                    <a:pt x="25" y="2"/>
                    <a:pt x="17" y="2"/>
                    <a:pt x="23" y="3"/>
                  </a:cubicBezTo>
                  <a:cubicBezTo>
                    <a:pt x="23" y="3"/>
                    <a:pt x="28" y="5"/>
                    <a:pt x="28" y="5"/>
                  </a:cubicBezTo>
                  <a:cubicBezTo>
                    <a:pt x="29" y="6"/>
                    <a:pt x="34" y="7"/>
                    <a:pt x="40" y="6"/>
                  </a:cubicBezTo>
                  <a:cubicBezTo>
                    <a:pt x="38" y="12"/>
                    <a:pt x="47" y="7"/>
                    <a:pt x="44" y="14"/>
                  </a:cubicBezTo>
                  <a:cubicBezTo>
                    <a:pt x="46" y="12"/>
                    <a:pt x="48" y="12"/>
                    <a:pt x="49" y="15"/>
                  </a:cubicBezTo>
                  <a:cubicBezTo>
                    <a:pt x="52" y="16"/>
                    <a:pt x="58" y="13"/>
                    <a:pt x="59" y="1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8" name="Freeform 58">
              <a:extLst>
                <a:ext uri="{FF2B5EF4-FFF2-40B4-BE49-F238E27FC236}">
                  <a16:creationId xmlns:a16="http://schemas.microsoft.com/office/drawing/2014/main" id="{14D9F8CD-2309-4B26-8923-CECCAAF3B36D}"/>
                </a:ext>
              </a:extLst>
            </p:cNvPr>
            <p:cNvSpPr>
              <a:spLocks/>
            </p:cNvSpPr>
            <p:nvPr/>
          </p:nvSpPr>
          <p:spPr bwMode="auto">
            <a:xfrm>
              <a:off x="6770372" y="2665039"/>
              <a:ext cx="68108" cy="38095"/>
            </a:xfrm>
            <a:custGeom>
              <a:avLst/>
              <a:gdLst>
                <a:gd name="T0" fmla="*/ 1 w 25"/>
                <a:gd name="T1" fmla="*/ 0 h 14"/>
                <a:gd name="T2" fmla="*/ 13 w 25"/>
                <a:gd name="T3" fmla="*/ 2 h 14"/>
                <a:gd name="T4" fmla="*/ 19 w 25"/>
                <a:gd name="T5" fmla="*/ 3 h 14"/>
                <a:gd name="T6" fmla="*/ 25 w 25"/>
                <a:gd name="T7" fmla="*/ 6 h 14"/>
                <a:gd name="T8" fmla="*/ 4 w 25"/>
                <a:gd name="T9" fmla="*/ 9 h 14"/>
                <a:gd name="T10" fmla="*/ 7 w 25"/>
                <a:gd name="T11" fmla="*/ 8 h 14"/>
                <a:gd name="T12" fmla="*/ 1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1" y="0"/>
                  </a:moveTo>
                  <a:cubicBezTo>
                    <a:pt x="4" y="2"/>
                    <a:pt x="9" y="1"/>
                    <a:pt x="13" y="2"/>
                  </a:cubicBezTo>
                  <a:cubicBezTo>
                    <a:pt x="14" y="2"/>
                    <a:pt x="18" y="7"/>
                    <a:pt x="19" y="3"/>
                  </a:cubicBezTo>
                  <a:cubicBezTo>
                    <a:pt x="21" y="4"/>
                    <a:pt x="20" y="8"/>
                    <a:pt x="25" y="6"/>
                  </a:cubicBezTo>
                  <a:cubicBezTo>
                    <a:pt x="24" y="14"/>
                    <a:pt x="9" y="10"/>
                    <a:pt x="4" y="9"/>
                  </a:cubicBezTo>
                  <a:cubicBezTo>
                    <a:pt x="3" y="8"/>
                    <a:pt x="7" y="8"/>
                    <a:pt x="7" y="8"/>
                  </a:cubicBezTo>
                  <a:cubicBezTo>
                    <a:pt x="7" y="5"/>
                    <a:pt x="0" y="5"/>
                    <a:pt x="1"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79" name="Freeform 59">
              <a:extLst>
                <a:ext uri="{FF2B5EF4-FFF2-40B4-BE49-F238E27FC236}">
                  <a16:creationId xmlns:a16="http://schemas.microsoft.com/office/drawing/2014/main" id="{D5FCA959-86CA-4789-A7A6-385DCBF2D825}"/>
                </a:ext>
              </a:extLst>
            </p:cNvPr>
            <p:cNvSpPr>
              <a:spLocks/>
            </p:cNvSpPr>
            <p:nvPr/>
          </p:nvSpPr>
          <p:spPr bwMode="auto">
            <a:xfrm>
              <a:off x="3728365" y="2670810"/>
              <a:ext cx="32322" cy="24242"/>
            </a:xfrm>
            <a:custGeom>
              <a:avLst/>
              <a:gdLst>
                <a:gd name="T0" fmla="*/ 11 w 12"/>
                <a:gd name="T1" fmla="*/ 0 h 9"/>
                <a:gd name="T2" fmla="*/ 8 w 12"/>
                <a:gd name="T3" fmla="*/ 9 h 9"/>
                <a:gd name="T4" fmla="*/ 0 w 12"/>
                <a:gd name="T5" fmla="*/ 3 h 9"/>
                <a:gd name="T6" fmla="*/ 3 w 12"/>
                <a:gd name="T7" fmla="*/ 0 h 9"/>
                <a:gd name="T8" fmla="*/ 11 w 12"/>
                <a:gd name="T9" fmla="*/ 0 h 9"/>
              </a:gdLst>
              <a:ahLst/>
              <a:cxnLst>
                <a:cxn ang="0">
                  <a:pos x="T0" y="T1"/>
                </a:cxn>
                <a:cxn ang="0">
                  <a:pos x="T2" y="T3"/>
                </a:cxn>
                <a:cxn ang="0">
                  <a:pos x="T4" y="T5"/>
                </a:cxn>
                <a:cxn ang="0">
                  <a:pos x="T6" y="T7"/>
                </a:cxn>
                <a:cxn ang="0">
                  <a:pos x="T8" y="T9"/>
                </a:cxn>
              </a:cxnLst>
              <a:rect l="0" t="0" r="r" b="b"/>
              <a:pathLst>
                <a:path w="12" h="9">
                  <a:moveTo>
                    <a:pt x="11" y="0"/>
                  </a:moveTo>
                  <a:cubicBezTo>
                    <a:pt x="12" y="5"/>
                    <a:pt x="7" y="4"/>
                    <a:pt x="8" y="9"/>
                  </a:cubicBezTo>
                  <a:cubicBezTo>
                    <a:pt x="4" y="8"/>
                    <a:pt x="0" y="7"/>
                    <a:pt x="0" y="3"/>
                  </a:cubicBezTo>
                  <a:cubicBezTo>
                    <a:pt x="3" y="3"/>
                    <a:pt x="3" y="1"/>
                    <a:pt x="3" y="0"/>
                  </a:cubicBezTo>
                  <a:cubicBezTo>
                    <a:pt x="6" y="0"/>
                    <a:pt x="8" y="0"/>
                    <a:pt x="11"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0" name="Freeform 60">
              <a:extLst>
                <a:ext uri="{FF2B5EF4-FFF2-40B4-BE49-F238E27FC236}">
                  <a16:creationId xmlns:a16="http://schemas.microsoft.com/office/drawing/2014/main" id="{3BC94CF5-C17D-4026-990B-234F417E7289}"/>
                </a:ext>
              </a:extLst>
            </p:cNvPr>
            <p:cNvSpPr>
              <a:spLocks/>
            </p:cNvSpPr>
            <p:nvPr/>
          </p:nvSpPr>
          <p:spPr bwMode="auto">
            <a:xfrm>
              <a:off x="6746129" y="2678891"/>
              <a:ext cx="24242" cy="19625"/>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6" y="6"/>
                    <a:pt x="3" y="5"/>
                    <a:pt x="0" y="6"/>
                  </a:cubicBezTo>
                  <a:cubicBezTo>
                    <a:pt x="1" y="3"/>
                    <a:pt x="9" y="0"/>
                    <a:pt x="7" y="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1" name="Freeform 61">
              <a:extLst>
                <a:ext uri="{FF2B5EF4-FFF2-40B4-BE49-F238E27FC236}">
                  <a16:creationId xmlns:a16="http://schemas.microsoft.com/office/drawing/2014/main" id="{8B31295E-268B-424A-AA97-7A11068B6004}"/>
                </a:ext>
              </a:extLst>
            </p:cNvPr>
            <p:cNvSpPr>
              <a:spLocks/>
            </p:cNvSpPr>
            <p:nvPr/>
          </p:nvSpPr>
          <p:spPr bwMode="auto">
            <a:xfrm>
              <a:off x="6678022" y="2684663"/>
              <a:ext cx="30014" cy="18470"/>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2" name="Freeform 62">
              <a:extLst>
                <a:ext uri="{FF2B5EF4-FFF2-40B4-BE49-F238E27FC236}">
                  <a16:creationId xmlns:a16="http://schemas.microsoft.com/office/drawing/2014/main" id="{59966D55-CDE1-45BC-9F45-005C97D93F8D}"/>
                </a:ext>
              </a:extLst>
            </p:cNvPr>
            <p:cNvSpPr>
              <a:spLocks/>
            </p:cNvSpPr>
            <p:nvPr/>
          </p:nvSpPr>
          <p:spPr bwMode="auto">
            <a:xfrm>
              <a:off x="3910756" y="2695052"/>
              <a:ext cx="43866" cy="76189"/>
            </a:xfrm>
            <a:custGeom>
              <a:avLst/>
              <a:gdLst>
                <a:gd name="T0" fmla="*/ 8 w 16"/>
                <a:gd name="T1" fmla="*/ 0 h 28"/>
                <a:gd name="T2" fmla="*/ 14 w 16"/>
                <a:gd name="T3" fmla="*/ 0 h 28"/>
                <a:gd name="T4" fmla="*/ 16 w 16"/>
                <a:gd name="T5" fmla="*/ 10 h 28"/>
                <a:gd name="T6" fmla="*/ 12 w 16"/>
                <a:gd name="T7" fmla="*/ 14 h 28"/>
                <a:gd name="T8" fmla="*/ 11 w 16"/>
                <a:gd name="T9" fmla="*/ 19 h 28"/>
                <a:gd name="T10" fmla="*/ 9 w 16"/>
                <a:gd name="T11" fmla="*/ 26 h 28"/>
                <a:gd name="T12" fmla="*/ 5 w 16"/>
                <a:gd name="T13" fmla="*/ 22 h 28"/>
                <a:gd name="T14" fmla="*/ 0 w 16"/>
                <a:gd name="T15" fmla="*/ 16 h 28"/>
                <a:gd name="T16" fmla="*/ 3 w 16"/>
                <a:gd name="T17" fmla="*/ 7 h 28"/>
                <a:gd name="T18" fmla="*/ 8 w 1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8" y="0"/>
                  </a:moveTo>
                  <a:cubicBezTo>
                    <a:pt x="10" y="0"/>
                    <a:pt x="12" y="0"/>
                    <a:pt x="14" y="0"/>
                  </a:cubicBezTo>
                  <a:cubicBezTo>
                    <a:pt x="15" y="2"/>
                    <a:pt x="15" y="7"/>
                    <a:pt x="16" y="10"/>
                  </a:cubicBezTo>
                  <a:cubicBezTo>
                    <a:pt x="14" y="10"/>
                    <a:pt x="15" y="15"/>
                    <a:pt x="12" y="14"/>
                  </a:cubicBezTo>
                  <a:cubicBezTo>
                    <a:pt x="12" y="16"/>
                    <a:pt x="12" y="19"/>
                    <a:pt x="11" y="19"/>
                  </a:cubicBezTo>
                  <a:cubicBezTo>
                    <a:pt x="10" y="21"/>
                    <a:pt x="12" y="26"/>
                    <a:pt x="9" y="26"/>
                  </a:cubicBezTo>
                  <a:cubicBezTo>
                    <a:pt x="4" y="28"/>
                    <a:pt x="8" y="22"/>
                    <a:pt x="5" y="22"/>
                  </a:cubicBezTo>
                  <a:cubicBezTo>
                    <a:pt x="3" y="22"/>
                    <a:pt x="2" y="18"/>
                    <a:pt x="0" y="16"/>
                  </a:cubicBezTo>
                  <a:cubicBezTo>
                    <a:pt x="0" y="12"/>
                    <a:pt x="5" y="13"/>
                    <a:pt x="3" y="7"/>
                  </a:cubicBezTo>
                  <a:cubicBezTo>
                    <a:pt x="7" y="11"/>
                    <a:pt x="7" y="3"/>
                    <a:pt x="8"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3" name="Freeform 63">
              <a:extLst>
                <a:ext uri="{FF2B5EF4-FFF2-40B4-BE49-F238E27FC236}">
                  <a16:creationId xmlns:a16="http://schemas.microsoft.com/office/drawing/2014/main" id="{8FD7E4CB-EEFD-45A9-AF54-9EA8A3FC9A26}"/>
                </a:ext>
              </a:extLst>
            </p:cNvPr>
            <p:cNvSpPr>
              <a:spLocks/>
            </p:cNvSpPr>
            <p:nvPr/>
          </p:nvSpPr>
          <p:spPr bwMode="auto">
            <a:xfrm>
              <a:off x="3954622" y="2760851"/>
              <a:ext cx="62336" cy="62336"/>
            </a:xfrm>
            <a:custGeom>
              <a:avLst/>
              <a:gdLst>
                <a:gd name="T0" fmla="*/ 12 w 23"/>
                <a:gd name="T1" fmla="*/ 2 h 23"/>
                <a:gd name="T2" fmla="*/ 17 w 23"/>
                <a:gd name="T3" fmla="*/ 7 h 23"/>
                <a:gd name="T4" fmla="*/ 15 w 23"/>
                <a:gd name="T5" fmla="*/ 8 h 23"/>
                <a:gd name="T6" fmla="*/ 17 w 23"/>
                <a:gd name="T7" fmla="*/ 11 h 23"/>
                <a:gd name="T8" fmla="*/ 23 w 23"/>
                <a:gd name="T9" fmla="*/ 18 h 23"/>
                <a:gd name="T10" fmla="*/ 20 w 23"/>
                <a:gd name="T11" fmla="*/ 23 h 23"/>
                <a:gd name="T12" fmla="*/ 15 w 23"/>
                <a:gd name="T13" fmla="*/ 23 h 23"/>
                <a:gd name="T14" fmla="*/ 8 w 23"/>
                <a:gd name="T15" fmla="*/ 16 h 23"/>
                <a:gd name="T16" fmla="*/ 11 w 23"/>
                <a:gd name="T17" fmla="*/ 13 h 23"/>
                <a:gd name="T18" fmla="*/ 0 w 23"/>
                <a:gd name="T19" fmla="*/ 4 h 23"/>
                <a:gd name="T20" fmla="*/ 12 w 23"/>
                <a:gd name="T2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2" y="2"/>
                  </a:moveTo>
                  <a:cubicBezTo>
                    <a:pt x="8" y="7"/>
                    <a:pt x="16" y="5"/>
                    <a:pt x="17" y="7"/>
                  </a:cubicBezTo>
                  <a:cubicBezTo>
                    <a:pt x="18" y="8"/>
                    <a:pt x="15" y="8"/>
                    <a:pt x="15" y="8"/>
                  </a:cubicBezTo>
                  <a:cubicBezTo>
                    <a:pt x="15" y="8"/>
                    <a:pt x="17" y="11"/>
                    <a:pt x="17" y="11"/>
                  </a:cubicBezTo>
                  <a:cubicBezTo>
                    <a:pt x="18" y="14"/>
                    <a:pt x="23" y="14"/>
                    <a:pt x="23" y="18"/>
                  </a:cubicBezTo>
                  <a:cubicBezTo>
                    <a:pt x="20" y="18"/>
                    <a:pt x="20" y="21"/>
                    <a:pt x="20" y="23"/>
                  </a:cubicBezTo>
                  <a:cubicBezTo>
                    <a:pt x="19" y="22"/>
                    <a:pt x="16" y="21"/>
                    <a:pt x="15" y="23"/>
                  </a:cubicBezTo>
                  <a:cubicBezTo>
                    <a:pt x="11" y="22"/>
                    <a:pt x="12" y="16"/>
                    <a:pt x="8" y="16"/>
                  </a:cubicBezTo>
                  <a:cubicBezTo>
                    <a:pt x="8" y="14"/>
                    <a:pt x="11" y="15"/>
                    <a:pt x="11" y="13"/>
                  </a:cubicBezTo>
                  <a:cubicBezTo>
                    <a:pt x="7" y="10"/>
                    <a:pt x="5" y="6"/>
                    <a:pt x="0" y="4"/>
                  </a:cubicBezTo>
                  <a:cubicBezTo>
                    <a:pt x="4" y="0"/>
                    <a:pt x="7" y="2"/>
                    <a:pt x="12"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4" name="Freeform 64">
              <a:extLst>
                <a:ext uri="{FF2B5EF4-FFF2-40B4-BE49-F238E27FC236}">
                  <a16:creationId xmlns:a16="http://schemas.microsoft.com/office/drawing/2014/main" id="{5255B630-284D-4A14-8E0E-CE0EEC1B00C6}"/>
                </a:ext>
              </a:extLst>
            </p:cNvPr>
            <p:cNvSpPr>
              <a:spLocks/>
            </p:cNvSpPr>
            <p:nvPr/>
          </p:nvSpPr>
          <p:spPr bwMode="auto">
            <a:xfrm>
              <a:off x="3932689" y="2787402"/>
              <a:ext cx="11544" cy="9235"/>
            </a:xfrm>
            <a:custGeom>
              <a:avLst/>
              <a:gdLst>
                <a:gd name="T0" fmla="*/ 0 w 4"/>
                <a:gd name="T1" fmla="*/ 0 h 3"/>
                <a:gd name="T2" fmla="*/ 4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5" name="Freeform 65">
              <a:extLst>
                <a:ext uri="{FF2B5EF4-FFF2-40B4-BE49-F238E27FC236}">
                  <a16:creationId xmlns:a16="http://schemas.microsoft.com/office/drawing/2014/main" id="{84FEF396-BFF6-4339-931F-F789C576FE8A}"/>
                </a:ext>
              </a:extLst>
            </p:cNvPr>
            <p:cNvSpPr>
              <a:spLocks/>
            </p:cNvSpPr>
            <p:nvPr/>
          </p:nvSpPr>
          <p:spPr bwMode="auto">
            <a:xfrm>
              <a:off x="3952313" y="2798946"/>
              <a:ext cx="32322" cy="48484"/>
            </a:xfrm>
            <a:custGeom>
              <a:avLst/>
              <a:gdLst>
                <a:gd name="T0" fmla="*/ 12 w 12"/>
                <a:gd name="T1" fmla="*/ 15 h 18"/>
                <a:gd name="T2" fmla="*/ 4 w 12"/>
                <a:gd name="T3" fmla="*/ 16 h 18"/>
                <a:gd name="T4" fmla="*/ 0 w 12"/>
                <a:gd name="T5" fmla="*/ 9 h 18"/>
                <a:gd name="T6" fmla="*/ 12 w 12"/>
                <a:gd name="T7" fmla="*/ 15 h 18"/>
              </a:gdLst>
              <a:ahLst/>
              <a:cxnLst>
                <a:cxn ang="0">
                  <a:pos x="T0" y="T1"/>
                </a:cxn>
                <a:cxn ang="0">
                  <a:pos x="T2" y="T3"/>
                </a:cxn>
                <a:cxn ang="0">
                  <a:pos x="T4" y="T5"/>
                </a:cxn>
                <a:cxn ang="0">
                  <a:pos x="T6" y="T7"/>
                </a:cxn>
              </a:cxnLst>
              <a:rect l="0" t="0" r="r" b="b"/>
              <a:pathLst>
                <a:path w="12" h="18">
                  <a:moveTo>
                    <a:pt x="12" y="15"/>
                  </a:moveTo>
                  <a:cubicBezTo>
                    <a:pt x="12" y="18"/>
                    <a:pt x="7" y="16"/>
                    <a:pt x="4" y="16"/>
                  </a:cubicBezTo>
                  <a:cubicBezTo>
                    <a:pt x="4" y="12"/>
                    <a:pt x="6" y="7"/>
                    <a:pt x="0" y="9"/>
                  </a:cubicBezTo>
                  <a:cubicBezTo>
                    <a:pt x="6" y="0"/>
                    <a:pt x="5" y="16"/>
                    <a:pt x="12" y="1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6" name="Freeform 66">
              <a:extLst>
                <a:ext uri="{FF2B5EF4-FFF2-40B4-BE49-F238E27FC236}">
                  <a16:creationId xmlns:a16="http://schemas.microsoft.com/office/drawing/2014/main" id="{1555251E-EC26-4185-98D8-30E3C29E0133}"/>
                </a:ext>
              </a:extLst>
            </p:cNvPr>
            <p:cNvSpPr>
              <a:spLocks/>
            </p:cNvSpPr>
            <p:nvPr/>
          </p:nvSpPr>
          <p:spPr bwMode="auto">
            <a:xfrm>
              <a:off x="3253918" y="2839348"/>
              <a:ext cx="35786" cy="60027"/>
            </a:xfrm>
            <a:custGeom>
              <a:avLst/>
              <a:gdLst>
                <a:gd name="T0" fmla="*/ 3 w 13"/>
                <a:gd name="T1" fmla="*/ 1 h 22"/>
                <a:gd name="T2" fmla="*/ 7 w 13"/>
                <a:gd name="T3" fmla="*/ 6 h 22"/>
                <a:gd name="T4" fmla="*/ 9 w 13"/>
                <a:gd name="T5" fmla="*/ 7 h 22"/>
                <a:gd name="T6" fmla="*/ 11 w 13"/>
                <a:gd name="T7" fmla="*/ 10 h 22"/>
                <a:gd name="T8" fmla="*/ 10 w 13"/>
                <a:gd name="T9" fmla="*/ 12 h 22"/>
                <a:gd name="T10" fmla="*/ 11 w 13"/>
                <a:gd name="T11" fmla="*/ 19 h 22"/>
                <a:gd name="T12" fmla="*/ 9 w 13"/>
                <a:gd name="T13" fmla="*/ 22 h 22"/>
                <a:gd name="T14" fmla="*/ 3 w 1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3" y="1"/>
                  </a:moveTo>
                  <a:cubicBezTo>
                    <a:pt x="6" y="0"/>
                    <a:pt x="6" y="5"/>
                    <a:pt x="7" y="6"/>
                  </a:cubicBezTo>
                  <a:cubicBezTo>
                    <a:pt x="8" y="7"/>
                    <a:pt x="8" y="6"/>
                    <a:pt x="9" y="7"/>
                  </a:cubicBezTo>
                  <a:cubicBezTo>
                    <a:pt x="9" y="9"/>
                    <a:pt x="11" y="9"/>
                    <a:pt x="11" y="10"/>
                  </a:cubicBezTo>
                  <a:cubicBezTo>
                    <a:pt x="12" y="12"/>
                    <a:pt x="10" y="11"/>
                    <a:pt x="10" y="12"/>
                  </a:cubicBezTo>
                  <a:cubicBezTo>
                    <a:pt x="10" y="13"/>
                    <a:pt x="13" y="15"/>
                    <a:pt x="11" y="19"/>
                  </a:cubicBezTo>
                  <a:cubicBezTo>
                    <a:pt x="9" y="19"/>
                    <a:pt x="9" y="20"/>
                    <a:pt x="9" y="22"/>
                  </a:cubicBezTo>
                  <a:cubicBezTo>
                    <a:pt x="0" y="19"/>
                    <a:pt x="1" y="11"/>
                    <a:pt x="3"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7" name="Freeform 67">
              <a:extLst>
                <a:ext uri="{FF2B5EF4-FFF2-40B4-BE49-F238E27FC236}">
                  <a16:creationId xmlns:a16="http://schemas.microsoft.com/office/drawing/2014/main" id="{3D98E7AD-2D56-4D45-AC9D-862CE5823D3A}"/>
                </a:ext>
              </a:extLst>
            </p:cNvPr>
            <p:cNvSpPr>
              <a:spLocks/>
            </p:cNvSpPr>
            <p:nvPr/>
          </p:nvSpPr>
          <p:spPr bwMode="auto">
            <a:xfrm>
              <a:off x="3982327" y="2842812"/>
              <a:ext cx="42712" cy="64645"/>
            </a:xfrm>
            <a:custGeom>
              <a:avLst/>
              <a:gdLst>
                <a:gd name="T0" fmla="*/ 13 w 16"/>
                <a:gd name="T1" fmla="*/ 0 h 24"/>
                <a:gd name="T2" fmla="*/ 16 w 16"/>
                <a:gd name="T3" fmla="*/ 12 h 24"/>
                <a:gd name="T4" fmla="*/ 11 w 16"/>
                <a:gd name="T5" fmla="*/ 14 h 24"/>
                <a:gd name="T6" fmla="*/ 11 w 16"/>
                <a:gd name="T7" fmla="*/ 24 h 24"/>
                <a:gd name="T8" fmla="*/ 4 w 16"/>
                <a:gd name="T9" fmla="*/ 20 h 24"/>
                <a:gd name="T10" fmla="*/ 5 w 16"/>
                <a:gd name="T11" fmla="*/ 14 h 24"/>
                <a:gd name="T12" fmla="*/ 5 w 16"/>
                <a:gd name="T13" fmla="*/ 11 h 24"/>
                <a:gd name="T14" fmla="*/ 4 w 16"/>
                <a:gd name="T15" fmla="*/ 11 h 24"/>
                <a:gd name="T16" fmla="*/ 7 w 16"/>
                <a:gd name="T17" fmla="*/ 6 h 24"/>
                <a:gd name="T18" fmla="*/ 10 w 16"/>
                <a:gd name="T19" fmla="*/ 2 h 24"/>
                <a:gd name="T20" fmla="*/ 13 w 1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13" y="0"/>
                  </a:moveTo>
                  <a:cubicBezTo>
                    <a:pt x="13" y="5"/>
                    <a:pt x="12" y="11"/>
                    <a:pt x="16" y="12"/>
                  </a:cubicBezTo>
                  <a:cubicBezTo>
                    <a:pt x="15" y="14"/>
                    <a:pt x="13" y="13"/>
                    <a:pt x="11" y="14"/>
                  </a:cubicBezTo>
                  <a:cubicBezTo>
                    <a:pt x="14" y="16"/>
                    <a:pt x="10" y="19"/>
                    <a:pt x="11" y="24"/>
                  </a:cubicBezTo>
                  <a:cubicBezTo>
                    <a:pt x="7" y="24"/>
                    <a:pt x="8" y="20"/>
                    <a:pt x="4" y="20"/>
                  </a:cubicBezTo>
                  <a:cubicBezTo>
                    <a:pt x="3" y="17"/>
                    <a:pt x="5" y="16"/>
                    <a:pt x="5" y="14"/>
                  </a:cubicBezTo>
                  <a:cubicBezTo>
                    <a:pt x="5" y="12"/>
                    <a:pt x="3" y="11"/>
                    <a:pt x="5" y="11"/>
                  </a:cubicBezTo>
                  <a:cubicBezTo>
                    <a:pt x="5" y="9"/>
                    <a:pt x="4" y="10"/>
                    <a:pt x="4" y="11"/>
                  </a:cubicBezTo>
                  <a:cubicBezTo>
                    <a:pt x="0" y="10"/>
                    <a:pt x="4" y="5"/>
                    <a:pt x="7" y="6"/>
                  </a:cubicBezTo>
                  <a:cubicBezTo>
                    <a:pt x="7" y="4"/>
                    <a:pt x="9" y="3"/>
                    <a:pt x="10" y="2"/>
                  </a:cubicBezTo>
                  <a:cubicBezTo>
                    <a:pt x="11" y="1"/>
                    <a:pt x="11" y="0"/>
                    <a:pt x="13"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8" name="Freeform 68">
              <a:extLst>
                <a:ext uri="{FF2B5EF4-FFF2-40B4-BE49-F238E27FC236}">
                  <a16:creationId xmlns:a16="http://schemas.microsoft.com/office/drawing/2014/main" id="{B77719DE-C5BD-4D1E-BF7D-29DBD920DF3A}"/>
                </a:ext>
              </a:extLst>
            </p:cNvPr>
            <p:cNvSpPr>
              <a:spLocks/>
            </p:cNvSpPr>
            <p:nvPr/>
          </p:nvSpPr>
          <p:spPr bwMode="auto">
            <a:xfrm>
              <a:off x="3948850" y="2856664"/>
              <a:ext cx="33477" cy="26551"/>
            </a:xfrm>
            <a:custGeom>
              <a:avLst/>
              <a:gdLst>
                <a:gd name="T0" fmla="*/ 7 w 12"/>
                <a:gd name="T1" fmla="*/ 0 h 10"/>
                <a:gd name="T2" fmla="*/ 11 w 12"/>
                <a:gd name="T3" fmla="*/ 4 h 10"/>
                <a:gd name="T4" fmla="*/ 10 w 12"/>
                <a:gd name="T5" fmla="*/ 6 h 10"/>
                <a:gd name="T6" fmla="*/ 1 w 12"/>
                <a:gd name="T7" fmla="*/ 10 h 10"/>
                <a:gd name="T8" fmla="*/ 7 w 12"/>
                <a:gd name="T9" fmla="*/ 0 h 10"/>
              </a:gdLst>
              <a:ahLst/>
              <a:cxnLst>
                <a:cxn ang="0">
                  <a:pos x="T0" y="T1"/>
                </a:cxn>
                <a:cxn ang="0">
                  <a:pos x="T2" y="T3"/>
                </a:cxn>
                <a:cxn ang="0">
                  <a:pos x="T4" y="T5"/>
                </a:cxn>
                <a:cxn ang="0">
                  <a:pos x="T6" y="T7"/>
                </a:cxn>
                <a:cxn ang="0">
                  <a:pos x="T8" y="T9"/>
                </a:cxn>
              </a:cxnLst>
              <a:rect l="0" t="0" r="r" b="b"/>
              <a:pathLst>
                <a:path w="12" h="10">
                  <a:moveTo>
                    <a:pt x="7" y="0"/>
                  </a:moveTo>
                  <a:cubicBezTo>
                    <a:pt x="10" y="0"/>
                    <a:pt x="12" y="1"/>
                    <a:pt x="11" y="4"/>
                  </a:cubicBezTo>
                  <a:cubicBezTo>
                    <a:pt x="9" y="4"/>
                    <a:pt x="8" y="6"/>
                    <a:pt x="10" y="6"/>
                  </a:cubicBezTo>
                  <a:cubicBezTo>
                    <a:pt x="9" y="7"/>
                    <a:pt x="4" y="9"/>
                    <a:pt x="1" y="10"/>
                  </a:cubicBezTo>
                  <a:cubicBezTo>
                    <a:pt x="0" y="4"/>
                    <a:pt x="7" y="6"/>
                    <a:pt x="7"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89" name="Freeform 69">
              <a:extLst>
                <a:ext uri="{FF2B5EF4-FFF2-40B4-BE49-F238E27FC236}">
                  <a16:creationId xmlns:a16="http://schemas.microsoft.com/office/drawing/2014/main" id="{D0A9B8A9-F957-42FA-9C3B-23668770A816}"/>
                </a:ext>
              </a:extLst>
            </p:cNvPr>
            <p:cNvSpPr>
              <a:spLocks/>
            </p:cNvSpPr>
            <p:nvPr/>
          </p:nvSpPr>
          <p:spPr bwMode="auto">
            <a:xfrm>
              <a:off x="4042354" y="2959403"/>
              <a:ext cx="18470" cy="41557"/>
            </a:xfrm>
            <a:custGeom>
              <a:avLst/>
              <a:gdLst>
                <a:gd name="T0" fmla="*/ 1 w 7"/>
                <a:gd name="T1" fmla="*/ 0 h 15"/>
                <a:gd name="T2" fmla="*/ 7 w 7"/>
                <a:gd name="T3" fmla="*/ 5 h 15"/>
                <a:gd name="T4" fmla="*/ 0 w 7"/>
                <a:gd name="T5" fmla="*/ 14 h 15"/>
                <a:gd name="T6" fmla="*/ 3 w 7"/>
                <a:gd name="T7" fmla="*/ 12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cubicBezTo>
                    <a:pt x="5" y="0"/>
                    <a:pt x="2" y="6"/>
                    <a:pt x="7" y="5"/>
                  </a:cubicBezTo>
                  <a:cubicBezTo>
                    <a:pt x="6" y="9"/>
                    <a:pt x="6" y="15"/>
                    <a:pt x="0" y="14"/>
                  </a:cubicBezTo>
                  <a:cubicBezTo>
                    <a:pt x="0" y="12"/>
                    <a:pt x="1" y="13"/>
                    <a:pt x="3" y="12"/>
                  </a:cubicBezTo>
                  <a:cubicBezTo>
                    <a:pt x="0" y="7"/>
                    <a:pt x="0" y="8"/>
                    <a:pt x="1"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0" name="Freeform 70">
              <a:extLst>
                <a:ext uri="{FF2B5EF4-FFF2-40B4-BE49-F238E27FC236}">
                  <a16:creationId xmlns:a16="http://schemas.microsoft.com/office/drawing/2014/main" id="{0A4EC23A-41D6-49D9-8D65-1600BC261EB9}"/>
                </a:ext>
              </a:extLst>
            </p:cNvPr>
            <p:cNvSpPr>
              <a:spLocks/>
            </p:cNvSpPr>
            <p:nvPr/>
          </p:nvSpPr>
          <p:spPr bwMode="auto">
            <a:xfrm>
              <a:off x="3916528" y="2970947"/>
              <a:ext cx="81961" cy="26551"/>
            </a:xfrm>
            <a:custGeom>
              <a:avLst/>
              <a:gdLst>
                <a:gd name="T0" fmla="*/ 29 w 30"/>
                <a:gd name="T1" fmla="*/ 4 h 10"/>
                <a:gd name="T2" fmla="*/ 20 w 30"/>
                <a:gd name="T3" fmla="*/ 8 h 10"/>
                <a:gd name="T4" fmla="*/ 0 w 30"/>
                <a:gd name="T5" fmla="*/ 10 h 10"/>
                <a:gd name="T6" fmla="*/ 25 w 30"/>
                <a:gd name="T7" fmla="*/ 2 h 10"/>
                <a:gd name="T8" fmla="*/ 29 w 30"/>
                <a:gd name="T9" fmla="*/ 4 h 10"/>
              </a:gdLst>
              <a:ahLst/>
              <a:cxnLst>
                <a:cxn ang="0">
                  <a:pos x="T0" y="T1"/>
                </a:cxn>
                <a:cxn ang="0">
                  <a:pos x="T2" y="T3"/>
                </a:cxn>
                <a:cxn ang="0">
                  <a:pos x="T4" y="T5"/>
                </a:cxn>
                <a:cxn ang="0">
                  <a:pos x="T6" y="T7"/>
                </a:cxn>
                <a:cxn ang="0">
                  <a:pos x="T8" y="T9"/>
                </a:cxn>
              </a:cxnLst>
              <a:rect l="0" t="0" r="r" b="b"/>
              <a:pathLst>
                <a:path w="30" h="10">
                  <a:moveTo>
                    <a:pt x="29" y="4"/>
                  </a:moveTo>
                  <a:cubicBezTo>
                    <a:pt x="30" y="8"/>
                    <a:pt x="24" y="8"/>
                    <a:pt x="20" y="8"/>
                  </a:cubicBezTo>
                  <a:cubicBezTo>
                    <a:pt x="14" y="9"/>
                    <a:pt x="5" y="7"/>
                    <a:pt x="0" y="10"/>
                  </a:cubicBezTo>
                  <a:cubicBezTo>
                    <a:pt x="1" y="0"/>
                    <a:pt x="21" y="10"/>
                    <a:pt x="25" y="2"/>
                  </a:cubicBezTo>
                  <a:cubicBezTo>
                    <a:pt x="26" y="3"/>
                    <a:pt x="27" y="4"/>
                    <a:pt x="29"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1" name="Freeform 71">
              <a:extLst>
                <a:ext uri="{FF2B5EF4-FFF2-40B4-BE49-F238E27FC236}">
                  <a16:creationId xmlns:a16="http://schemas.microsoft.com/office/drawing/2014/main" id="{3A592A94-E5EF-465A-95C0-2E313AFB4297}"/>
                </a:ext>
              </a:extLst>
            </p:cNvPr>
            <p:cNvSpPr>
              <a:spLocks/>
            </p:cNvSpPr>
            <p:nvPr/>
          </p:nvSpPr>
          <p:spPr bwMode="auto">
            <a:xfrm>
              <a:off x="4093147" y="3003269"/>
              <a:ext cx="51947" cy="32322"/>
            </a:xfrm>
            <a:custGeom>
              <a:avLst/>
              <a:gdLst>
                <a:gd name="T0" fmla="*/ 19 w 19"/>
                <a:gd name="T1" fmla="*/ 8 h 12"/>
                <a:gd name="T2" fmla="*/ 16 w 19"/>
                <a:gd name="T3" fmla="*/ 11 h 12"/>
                <a:gd name="T4" fmla="*/ 7 w 19"/>
                <a:gd name="T5" fmla="*/ 11 h 12"/>
                <a:gd name="T6" fmla="*/ 6 w 19"/>
                <a:gd name="T7" fmla="*/ 10 h 12"/>
                <a:gd name="T8" fmla="*/ 0 w 19"/>
                <a:gd name="T9" fmla="*/ 5 h 12"/>
                <a:gd name="T10" fmla="*/ 7 w 19"/>
                <a:gd name="T11" fmla="*/ 2 h 12"/>
                <a:gd name="T12" fmla="*/ 12 w 19"/>
                <a:gd name="T13" fmla="*/ 1 h 12"/>
                <a:gd name="T14" fmla="*/ 12 w 19"/>
                <a:gd name="T15" fmla="*/ 2 h 12"/>
                <a:gd name="T16" fmla="*/ 13 w 19"/>
                <a:gd name="T17" fmla="*/ 1 h 12"/>
                <a:gd name="T18" fmla="*/ 19 w 19"/>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8"/>
                  </a:moveTo>
                  <a:cubicBezTo>
                    <a:pt x="18" y="9"/>
                    <a:pt x="17" y="9"/>
                    <a:pt x="16" y="11"/>
                  </a:cubicBezTo>
                  <a:cubicBezTo>
                    <a:pt x="13" y="9"/>
                    <a:pt x="10" y="12"/>
                    <a:pt x="7" y="11"/>
                  </a:cubicBezTo>
                  <a:cubicBezTo>
                    <a:pt x="7" y="11"/>
                    <a:pt x="7" y="10"/>
                    <a:pt x="6" y="10"/>
                  </a:cubicBezTo>
                  <a:cubicBezTo>
                    <a:pt x="4" y="9"/>
                    <a:pt x="2" y="6"/>
                    <a:pt x="0" y="5"/>
                  </a:cubicBezTo>
                  <a:cubicBezTo>
                    <a:pt x="1" y="3"/>
                    <a:pt x="5" y="4"/>
                    <a:pt x="7" y="2"/>
                  </a:cubicBezTo>
                  <a:cubicBezTo>
                    <a:pt x="8" y="2"/>
                    <a:pt x="11" y="0"/>
                    <a:pt x="12" y="1"/>
                  </a:cubicBezTo>
                  <a:cubicBezTo>
                    <a:pt x="12" y="1"/>
                    <a:pt x="12" y="2"/>
                    <a:pt x="12" y="2"/>
                  </a:cubicBezTo>
                  <a:cubicBezTo>
                    <a:pt x="13" y="2"/>
                    <a:pt x="14" y="1"/>
                    <a:pt x="13" y="1"/>
                  </a:cubicBezTo>
                  <a:cubicBezTo>
                    <a:pt x="16" y="2"/>
                    <a:pt x="19" y="4"/>
                    <a:pt x="19" y="8"/>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2" name="Freeform 72">
              <a:extLst>
                <a:ext uri="{FF2B5EF4-FFF2-40B4-BE49-F238E27FC236}">
                  <a16:creationId xmlns:a16="http://schemas.microsoft.com/office/drawing/2014/main" id="{B0ADE796-F664-44EE-82E7-0DF919C576B0}"/>
                </a:ext>
              </a:extLst>
            </p:cNvPr>
            <p:cNvSpPr>
              <a:spLocks/>
            </p:cNvSpPr>
            <p:nvPr/>
          </p:nvSpPr>
          <p:spPr bwMode="auto">
            <a:xfrm>
              <a:off x="4120851" y="3022894"/>
              <a:ext cx="294365" cy="154686"/>
            </a:xfrm>
            <a:custGeom>
              <a:avLst/>
              <a:gdLst>
                <a:gd name="T0" fmla="*/ 36 w 108"/>
                <a:gd name="T1" fmla="*/ 28 h 57"/>
                <a:gd name="T2" fmla="*/ 30 w 108"/>
                <a:gd name="T3" fmla="*/ 25 h 57"/>
                <a:gd name="T4" fmla="*/ 27 w 108"/>
                <a:gd name="T5" fmla="*/ 19 h 57"/>
                <a:gd name="T6" fmla="*/ 11 w 108"/>
                <a:gd name="T7" fmla="*/ 14 h 57"/>
                <a:gd name="T8" fmla="*/ 2 w 108"/>
                <a:gd name="T9" fmla="*/ 14 h 57"/>
                <a:gd name="T10" fmla="*/ 0 w 108"/>
                <a:gd name="T11" fmla="*/ 8 h 57"/>
                <a:gd name="T12" fmla="*/ 5 w 108"/>
                <a:gd name="T13" fmla="*/ 8 h 57"/>
                <a:gd name="T14" fmla="*/ 9 w 108"/>
                <a:gd name="T15" fmla="*/ 7 h 57"/>
                <a:gd name="T16" fmla="*/ 17 w 108"/>
                <a:gd name="T17" fmla="*/ 10 h 57"/>
                <a:gd name="T18" fmla="*/ 22 w 108"/>
                <a:gd name="T19" fmla="*/ 6 h 57"/>
                <a:gd name="T20" fmla="*/ 34 w 108"/>
                <a:gd name="T21" fmla="*/ 1 h 57"/>
                <a:gd name="T22" fmla="*/ 37 w 108"/>
                <a:gd name="T23" fmla="*/ 4 h 57"/>
                <a:gd name="T24" fmla="*/ 49 w 108"/>
                <a:gd name="T25" fmla="*/ 8 h 57"/>
                <a:gd name="T26" fmla="*/ 52 w 108"/>
                <a:gd name="T27" fmla="*/ 7 h 57"/>
                <a:gd name="T28" fmla="*/ 55 w 108"/>
                <a:gd name="T29" fmla="*/ 10 h 57"/>
                <a:gd name="T30" fmla="*/ 63 w 108"/>
                <a:gd name="T31" fmla="*/ 10 h 57"/>
                <a:gd name="T32" fmla="*/ 68 w 108"/>
                <a:gd name="T33" fmla="*/ 13 h 57"/>
                <a:gd name="T34" fmla="*/ 68 w 108"/>
                <a:gd name="T35" fmla="*/ 17 h 57"/>
                <a:gd name="T36" fmla="*/ 71 w 108"/>
                <a:gd name="T37" fmla="*/ 16 h 57"/>
                <a:gd name="T38" fmla="*/ 73 w 108"/>
                <a:gd name="T39" fmla="*/ 20 h 57"/>
                <a:gd name="T40" fmla="*/ 80 w 108"/>
                <a:gd name="T41" fmla="*/ 25 h 57"/>
                <a:gd name="T42" fmla="*/ 92 w 108"/>
                <a:gd name="T43" fmla="*/ 29 h 57"/>
                <a:gd name="T44" fmla="*/ 91 w 108"/>
                <a:gd name="T45" fmla="*/ 34 h 57"/>
                <a:gd name="T46" fmla="*/ 95 w 108"/>
                <a:gd name="T47" fmla="*/ 37 h 57"/>
                <a:gd name="T48" fmla="*/ 95 w 108"/>
                <a:gd name="T49" fmla="*/ 40 h 57"/>
                <a:gd name="T50" fmla="*/ 101 w 108"/>
                <a:gd name="T51" fmla="*/ 46 h 57"/>
                <a:gd name="T52" fmla="*/ 108 w 108"/>
                <a:gd name="T53" fmla="*/ 53 h 57"/>
                <a:gd name="T54" fmla="*/ 98 w 108"/>
                <a:gd name="T55" fmla="*/ 53 h 57"/>
                <a:gd name="T56" fmla="*/ 89 w 108"/>
                <a:gd name="T57" fmla="*/ 47 h 57"/>
                <a:gd name="T58" fmla="*/ 86 w 108"/>
                <a:gd name="T59" fmla="*/ 44 h 57"/>
                <a:gd name="T60" fmla="*/ 85 w 108"/>
                <a:gd name="T61" fmla="*/ 43 h 57"/>
                <a:gd name="T62" fmla="*/ 80 w 108"/>
                <a:gd name="T63" fmla="*/ 38 h 57"/>
                <a:gd name="T64" fmla="*/ 68 w 108"/>
                <a:gd name="T65" fmla="*/ 37 h 57"/>
                <a:gd name="T66" fmla="*/ 63 w 108"/>
                <a:gd name="T67" fmla="*/ 50 h 57"/>
                <a:gd name="T68" fmla="*/ 54 w 108"/>
                <a:gd name="T69" fmla="*/ 47 h 57"/>
                <a:gd name="T70" fmla="*/ 49 w 108"/>
                <a:gd name="T71" fmla="*/ 46 h 57"/>
                <a:gd name="T72" fmla="*/ 43 w 108"/>
                <a:gd name="T73" fmla="*/ 38 h 57"/>
                <a:gd name="T74" fmla="*/ 37 w 108"/>
                <a:gd name="T75" fmla="*/ 44 h 57"/>
                <a:gd name="T76" fmla="*/ 33 w 108"/>
                <a:gd name="T77" fmla="*/ 41 h 57"/>
                <a:gd name="T78" fmla="*/ 37 w 108"/>
                <a:gd name="T79" fmla="*/ 37 h 57"/>
                <a:gd name="T80" fmla="*/ 40 w 108"/>
                <a:gd name="T81" fmla="*/ 31 h 57"/>
                <a:gd name="T82" fmla="*/ 39 w 108"/>
                <a:gd name="T83" fmla="*/ 34 h 57"/>
                <a:gd name="T84" fmla="*/ 36 w 108"/>
                <a:gd name="T8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57">
                  <a:moveTo>
                    <a:pt x="36" y="28"/>
                  </a:moveTo>
                  <a:cubicBezTo>
                    <a:pt x="33" y="28"/>
                    <a:pt x="34" y="24"/>
                    <a:pt x="30" y="25"/>
                  </a:cubicBezTo>
                  <a:cubicBezTo>
                    <a:pt x="29" y="23"/>
                    <a:pt x="28" y="21"/>
                    <a:pt x="27" y="19"/>
                  </a:cubicBezTo>
                  <a:cubicBezTo>
                    <a:pt x="21" y="18"/>
                    <a:pt x="14" y="18"/>
                    <a:pt x="11" y="14"/>
                  </a:cubicBezTo>
                  <a:cubicBezTo>
                    <a:pt x="6" y="16"/>
                    <a:pt x="7" y="15"/>
                    <a:pt x="2" y="14"/>
                  </a:cubicBezTo>
                  <a:cubicBezTo>
                    <a:pt x="2" y="12"/>
                    <a:pt x="2" y="9"/>
                    <a:pt x="0" y="8"/>
                  </a:cubicBezTo>
                  <a:cubicBezTo>
                    <a:pt x="1" y="6"/>
                    <a:pt x="3" y="9"/>
                    <a:pt x="5" y="8"/>
                  </a:cubicBezTo>
                  <a:cubicBezTo>
                    <a:pt x="7" y="8"/>
                    <a:pt x="8" y="7"/>
                    <a:pt x="9" y="7"/>
                  </a:cubicBezTo>
                  <a:cubicBezTo>
                    <a:pt x="12" y="7"/>
                    <a:pt x="14" y="10"/>
                    <a:pt x="17" y="10"/>
                  </a:cubicBezTo>
                  <a:cubicBezTo>
                    <a:pt x="20" y="12"/>
                    <a:pt x="21" y="7"/>
                    <a:pt x="22" y="6"/>
                  </a:cubicBezTo>
                  <a:cubicBezTo>
                    <a:pt x="26" y="3"/>
                    <a:pt x="31" y="4"/>
                    <a:pt x="34" y="1"/>
                  </a:cubicBezTo>
                  <a:cubicBezTo>
                    <a:pt x="37" y="0"/>
                    <a:pt x="36" y="3"/>
                    <a:pt x="37" y="4"/>
                  </a:cubicBezTo>
                  <a:cubicBezTo>
                    <a:pt x="40" y="6"/>
                    <a:pt x="49" y="3"/>
                    <a:pt x="49" y="8"/>
                  </a:cubicBezTo>
                  <a:cubicBezTo>
                    <a:pt x="51" y="10"/>
                    <a:pt x="52" y="7"/>
                    <a:pt x="52" y="7"/>
                  </a:cubicBezTo>
                  <a:cubicBezTo>
                    <a:pt x="54" y="7"/>
                    <a:pt x="54" y="10"/>
                    <a:pt x="55" y="10"/>
                  </a:cubicBezTo>
                  <a:cubicBezTo>
                    <a:pt x="57" y="11"/>
                    <a:pt x="60" y="9"/>
                    <a:pt x="63" y="10"/>
                  </a:cubicBezTo>
                  <a:cubicBezTo>
                    <a:pt x="63" y="10"/>
                    <a:pt x="64" y="15"/>
                    <a:pt x="68" y="13"/>
                  </a:cubicBezTo>
                  <a:cubicBezTo>
                    <a:pt x="70" y="15"/>
                    <a:pt x="69" y="15"/>
                    <a:pt x="68" y="17"/>
                  </a:cubicBezTo>
                  <a:cubicBezTo>
                    <a:pt x="70" y="18"/>
                    <a:pt x="71" y="17"/>
                    <a:pt x="71" y="16"/>
                  </a:cubicBezTo>
                  <a:cubicBezTo>
                    <a:pt x="73" y="16"/>
                    <a:pt x="73" y="19"/>
                    <a:pt x="73" y="20"/>
                  </a:cubicBezTo>
                  <a:cubicBezTo>
                    <a:pt x="74" y="23"/>
                    <a:pt x="78" y="23"/>
                    <a:pt x="80" y="25"/>
                  </a:cubicBezTo>
                  <a:cubicBezTo>
                    <a:pt x="82" y="26"/>
                    <a:pt x="87" y="29"/>
                    <a:pt x="92" y="29"/>
                  </a:cubicBezTo>
                  <a:cubicBezTo>
                    <a:pt x="93" y="32"/>
                    <a:pt x="91" y="32"/>
                    <a:pt x="91" y="34"/>
                  </a:cubicBezTo>
                  <a:cubicBezTo>
                    <a:pt x="91" y="35"/>
                    <a:pt x="94" y="35"/>
                    <a:pt x="95" y="37"/>
                  </a:cubicBezTo>
                  <a:cubicBezTo>
                    <a:pt x="96" y="37"/>
                    <a:pt x="95" y="39"/>
                    <a:pt x="95" y="40"/>
                  </a:cubicBezTo>
                  <a:cubicBezTo>
                    <a:pt x="97" y="41"/>
                    <a:pt x="99" y="43"/>
                    <a:pt x="101" y="46"/>
                  </a:cubicBezTo>
                  <a:cubicBezTo>
                    <a:pt x="103" y="48"/>
                    <a:pt x="105" y="52"/>
                    <a:pt x="108" y="53"/>
                  </a:cubicBezTo>
                  <a:cubicBezTo>
                    <a:pt x="106" y="57"/>
                    <a:pt x="100" y="53"/>
                    <a:pt x="98" y="53"/>
                  </a:cubicBezTo>
                  <a:cubicBezTo>
                    <a:pt x="95" y="52"/>
                    <a:pt x="93" y="51"/>
                    <a:pt x="89" y="47"/>
                  </a:cubicBezTo>
                  <a:cubicBezTo>
                    <a:pt x="88" y="46"/>
                    <a:pt x="87" y="45"/>
                    <a:pt x="86" y="44"/>
                  </a:cubicBezTo>
                  <a:cubicBezTo>
                    <a:pt x="85" y="43"/>
                    <a:pt x="85" y="44"/>
                    <a:pt x="85" y="43"/>
                  </a:cubicBezTo>
                  <a:cubicBezTo>
                    <a:pt x="85" y="42"/>
                    <a:pt x="81" y="38"/>
                    <a:pt x="80" y="38"/>
                  </a:cubicBezTo>
                  <a:cubicBezTo>
                    <a:pt x="77" y="37"/>
                    <a:pt x="72" y="39"/>
                    <a:pt x="68" y="37"/>
                  </a:cubicBezTo>
                  <a:cubicBezTo>
                    <a:pt x="65" y="40"/>
                    <a:pt x="64" y="45"/>
                    <a:pt x="63" y="50"/>
                  </a:cubicBezTo>
                  <a:cubicBezTo>
                    <a:pt x="62" y="48"/>
                    <a:pt x="56" y="49"/>
                    <a:pt x="54" y="47"/>
                  </a:cubicBezTo>
                  <a:cubicBezTo>
                    <a:pt x="52" y="46"/>
                    <a:pt x="55" y="43"/>
                    <a:pt x="49" y="46"/>
                  </a:cubicBezTo>
                  <a:cubicBezTo>
                    <a:pt x="52" y="38"/>
                    <a:pt x="42" y="44"/>
                    <a:pt x="43" y="38"/>
                  </a:cubicBezTo>
                  <a:cubicBezTo>
                    <a:pt x="40" y="39"/>
                    <a:pt x="36" y="39"/>
                    <a:pt x="37" y="44"/>
                  </a:cubicBezTo>
                  <a:cubicBezTo>
                    <a:pt x="36" y="43"/>
                    <a:pt x="36" y="41"/>
                    <a:pt x="33" y="41"/>
                  </a:cubicBezTo>
                  <a:cubicBezTo>
                    <a:pt x="33" y="39"/>
                    <a:pt x="36" y="38"/>
                    <a:pt x="37" y="37"/>
                  </a:cubicBezTo>
                  <a:cubicBezTo>
                    <a:pt x="39" y="35"/>
                    <a:pt x="41" y="35"/>
                    <a:pt x="40" y="31"/>
                  </a:cubicBezTo>
                  <a:cubicBezTo>
                    <a:pt x="39" y="30"/>
                    <a:pt x="39" y="34"/>
                    <a:pt x="39" y="34"/>
                  </a:cubicBezTo>
                  <a:cubicBezTo>
                    <a:pt x="36" y="33"/>
                    <a:pt x="37" y="24"/>
                    <a:pt x="36" y="28"/>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3" name="Freeform 73">
              <a:extLst>
                <a:ext uri="{FF2B5EF4-FFF2-40B4-BE49-F238E27FC236}">
                  <a16:creationId xmlns:a16="http://schemas.microsoft.com/office/drawing/2014/main" id="{D7FA93B3-CE38-42A2-A211-8BC08DB37ADF}"/>
                </a:ext>
              </a:extLst>
            </p:cNvPr>
            <p:cNvSpPr>
              <a:spLocks/>
            </p:cNvSpPr>
            <p:nvPr/>
          </p:nvSpPr>
          <p:spPr bwMode="auto">
            <a:xfrm>
              <a:off x="4052744" y="3039055"/>
              <a:ext cx="30014" cy="26551"/>
            </a:xfrm>
            <a:custGeom>
              <a:avLst/>
              <a:gdLst>
                <a:gd name="T0" fmla="*/ 10 w 11"/>
                <a:gd name="T1" fmla="*/ 4 h 10"/>
                <a:gd name="T2" fmla="*/ 0 w 11"/>
                <a:gd name="T3" fmla="*/ 5 h 10"/>
                <a:gd name="T4" fmla="*/ 10 w 11"/>
                <a:gd name="T5" fmla="*/ 4 h 10"/>
              </a:gdLst>
              <a:ahLst/>
              <a:cxnLst>
                <a:cxn ang="0">
                  <a:pos x="T0" y="T1"/>
                </a:cxn>
                <a:cxn ang="0">
                  <a:pos x="T2" y="T3"/>
                </a:cxn>
                <a:cxn ang="0">
                  <a:pos x="T4" y="T5"/>
                </a:cxn>
              </a:cxnLst>
              <a:rect l="0" t="0" r="r" b="b"/>
              <a:pathLst>
                <a:path w="11" h="10">
                  <a:moveTo>
                    <a:pt x="10" y="4"/>
                  </a:moveTo>
                  <a:cubicBezTo>
                    <a:pt x="11" y="10"/>
                    <a:pt x="3" y="5"/>
                    <a:pt x="0" y="5"/>
                  </a:cubicBezTo>
                  <a:cubicBezTo>
                    <a:pt x="2" y="4"/>
                    <a:pt x="9" y="0"/>
                    <a:pt x="10"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4" name="Freeform 74">
              <a:extLst>
                <a:ext uri="{FF2B5EF4-FFF2-40B4-BE49-F238E27FC236}">
                  <a16:creationId xmlns:a16="http://schemas.microsoft.com/office/drawing/2014/main" id="{CC22F13B-EDCD-402A-857F-E1D8BF9CA735}"/>
                </a:ext>
              </a:extLst>
            </p:cNvPr>
            <p:cNvSpPr>
              <a:spLocks/>
            </p:cNvSpPr>
            <p:nvPr/>
          </p:nvSpPr>
          <p:spPr bwMode="auto">
            <a:xfrm>
              <a:off x="4014649" y="3047135"/>
              <a:ext cx="19625" cy="10390"/>
            </a:xfrm>
            <a:custGeom>
              <a:avLst/>
              <a:gdLst>
                <a:gd name="T0" fmla="*/ 1 w 7"/>
                <a:gd name="T1" fmla="*/ 2 h 4"/>
                <a:gd name="T2" fmla="*/ 5 w 7"/>
                <a:gd name="T3" fmla="*/ 4 h 4"/>
                <a:gd name="T4" fmla="*/ 2 w 7"/>
                <a:gd name="T5" fmla="*/ 4 h 4"/>
                <a:gd name="T6" fmla="*/ 1 w 7"/>
                <a:gd name="T7" fmla="*/ 2 h 4"/>
              </a:gdLst>
              <a:ahLst/>
              <a:cxnLst>
                <a:cxn ang="0">
                  <a:pos x="T0" y="T1"/>
                </a:cxn>
                <a:cxn ang="0">
                  <a:pos x="T2" y="T3"/>
                </a:cxn>
                <a:cxn ang="0">
                  <a:pos x="T4" y="T5"/>
                </a:cxn>
                <a:cxn ang="0">
                  <a:pos x="T6" y="T7"/>
                </a:cxn>
              </a:cxnLst>
              <a:rect l="0" t="0" r="r" b="b"/>
              <a:pathLst>
                <a:path w="7" h="4">
                  <a:moveTo>
                    <a:pt x="1" y="2"/>
                  </a:moveTo>
                  <a:cubicBezTo>
                    <a:pt x="0" y="0"/>
                    <a:pt x="7" y="0"/>
                    <a:pt x="5" y="4"/>
                  </a:cubicBezTo>
                  <a:cubicBezTo>
                    <a:pt x="4" y="4"/>
                    <a:pt x="3" y="4"/>
                    <a:pt x="2" y="4"/>
                  </a:cubicBezTo>
                  <a:cubicBezTo>
                    <a:pt x="3" y="3"/>
                    <a:pt x="2" y="3"/>
                    <a:pt x="1"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5" name="Freeform 75">
              <a:extLst>
                <a:ext uri="{FF2B5EF4-FFF2-40B4-BE49-F238E27FC236}">
                  <a16:creationId xmlns:a16="http://schemas.microsoft.com/office/drawing/2014/main" id="{32B1FE59-A1B4-41BC-A96C-262B36405ED0}"/>
                </a:ext>
              </a:extLst>
            </p:cNvPr>
            <p:cNvSpPr>
              <a:spLocks/>
            </p:cNvSpPr>
            <p:nvPr/>
          </p:nvSpPr>
          <p:spPr bwMode="auto">
            <a:xfrm>
              <a:off x="4390975" y="3069069"/>
              <a:ext cx="60027" cy="43866"/>
            </a:xfrm>
            <a:custGeom>
              <a:avLst/>
              <a:gdLst>
                <a:gd name="T0" fmla="*/ 17 w 22"/>
                <a:gd name="T1" fmla="*/ 0 h 16"/>
                <a:gd name="T2" fmla="*/ 21 w 22"/>
                <a:gd name="T3" fmla="*/ 0 h 16"/>
                <a:gd name="T4" fmla="*/ 21 w 22"/>
                <a:gd name="T5" fmla="*/ 5 h 16"/>
                <a:gd name="T6" fmla="*/ 18 w 22"/>
                <a:gd name="T7" fmla="*/ 6 h 16"/>
                <a:gd name="T8" fmla="*/ 18 w 22"/>
                <a:gd name="T9" fmla="*/ 11 h 16"/>
                <a:gd name="T10" fmla="*/ 15 w 22"/>
                <a:gd name="T11" fmla="*/ 12 h 16"/>
                <a:gd name="T12" fmla="*/ 2 w 22"/>
                <a:gd name="T13" fmla="*/ 8 h 16"/>
                <a:gd name="T14" fmla="*/ 17 w 2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0"/>
                  </a:moveTo>
                  <a:cubicBezTo>
                    <a:pt x="18" y="0"/>
                    <a:pt x="20" y="0"/>
                    <a:pt x="21" y="0"/>
                  </a:cubicBezTo>
                  <a:cubicBezTo>
                    <a:pt x="21" y="2"/>
                    <a:pt x="22" y="4"/>
                    <a:pt x="21" y="5"/>
                  </a:cubicBezTo>
                  <a:cubicBezTo>
                    <a:pt x="21" y="6"/>
                    <a:pt x="19" y="6"/>
                    <a:pt x="18" y="6"/>
                  </a:cubicBezTo>
                  <a:cubicBezTo>
                    <a:pt x="18" y="7"/>
                    <a:pt x="21" y="9"/>
                    <a:pt x="18" y="11"/>
                  </a:cubicBezTo>
                  <a:cubicBezTo>
                    <a:pt x="16" y="9"/>
                    <a:pt x="15" y="9"/>
                    <a:pt x="15" y="12"/>
                  </a:cubicBezTo>
                  <a:cubicBezTo>
                    <a:pt x="11" y="11"/>
                    <a:pt x="0" y="16"/>
                    <a:pt x="2" y="8"/>
                  </a:cubicBezTo>
                  <a:cubicBezTo>
                    <a:pt x="10" y="11"/>
                    <a:pt x="15" y="7"/>
                    <a:pt x="17"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6" name="Freeform 76">
              <a:extLst>
                <a:ext uri="{FF2B5EF4-FFF2-40B4-BE49-F238E27FC236}">
                  <a16:creationId xmlns:a16="http://schemas.microsoft.com/office/drawing/2014/main" id="{D80D7FCF-2D3A-4EAB-9065-3AB33D22020A}"/>
                </a:ext>
              </a:extLst>
            </p:cNvPr>
            <p:cNvSpPr>
              <a:spLocks/>
            </p:cNvSpPr>
            <p:nvPr/>
          </p:nvSpPr>
          <p:spPr bwMode="auto">
            <a:xfrm>
              <a:off x="3866889" y="3134868"/>
              <a:ext cx="33477" cy="12698"/>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9" y="3"/>
                    <a:pt x="6" y="5"/>
                    <a:pt x="0" y="5"/>
                  </a:cubicBezTo>
                  <a:cubicBezTo>
                    <a:pt x="0" y="0"/>
                    <a:pt x="7" y="0"/>
                    <a:pt x="12"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7" name="Freeform 77">
              <a:extLst>
                <a:ext uri="{FF2B5EF4-FFF2-40B4-BE49-F238E27FC236}">
                  <a16:creationId xmlns:a16="http://schemas.microsoft.com/office/drawing/2014/main" id="{78DEC27D-CE57-4BF7-BEA1-E6098C7D9551}"/>
                </a:ext>
              </a:extLst>
            </p:cNvPr>
            <p:cNvSpPr>
              <a:spLocks/>
            </p:cNvSpPr>
            <p:nvPr/>
          </p:nvSpPr>
          <p:spPr bwMode="auto">
            <a:xfrm>
              <a:off x="3916528" y="3134868"/>
              <a:ext cx="32322" cy="8081"/>
            </a:xfrm>
            <a:custGeom>
              <a:avLst/>
              <a:gdLst>
                <a:gd name="T0" fmla="*/ 12 w 12"/>
                <a:gd name="T1" fmla="*/ 0 h 3"/>
                <a:gd name="T2" fmla="*/ 0 w 12"/>
                <a:gd name="T3" fmla="*/ 3 h 3"/>
                <a:gd name="T4" fmla="*/ 12 w 12"/>
                <a:gd name="T5" fmla="*/ 0 h 3"/>
              </a:gdLst>
              <a:ahLst/>
              <a:cxnLst>
                <a:cxn ang="0">
                  <a:pos x="T0" y="T1"/>
                </a:cxn>
                <a:cxn ang="0">
                  <a:pos x="T2" y="T3"/>
                </a:cxn>
                <a:cxn ang="0">
                  <a:pos x="T4" y="T5"/>
                </a:cxn>
              </a:cxnLst>
              <a:rect l="0" t="0" r="r" b="b"/>
              <a:pathLst>
                <a:path w="12" h="3">
                  <a:moveTo>
                    <a:pt x="12" y="0"/>
                  </a:moveTo>
                  <a:cubicBezTo>
                    <a:pt x="10" y="3"/>
                    <a:pt x="5" y="3"/>
                    <a:pt x="0" y="3"/>
                  </a:cubicBezTo>
                  <a:cubicBezTo>
                    <a:pt x="1" y="0"/>
                    <a:pt x="6" y="0"/>
                    <a:pt x="12"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8" name="Freeform 78">
              <a:extLst>
                <a:ext uri="{FF2B5EF4-FFF2-40B4-BE49-F238E27FC236}">
                  <a16:creationId xmlns:a16="http://schemas.microsoft.com/office/drawing/2014/main" id="{0CABE836-CEEE-4092-BC66-5A2F31B0DFE4}"/>
                </a:ext>
              </a:extLst>
            </p:cNvPr>
            <p:cNvSpPr>
              <a:spLocks/>
            </p:cNvSpPr>
            <p:nvPr/>
          </p:nvSpPr>
          <p:spPr bwMode="auto">
            <a:xfrm>
              <a:off x="3976555" y="3131405"/>
              <a:ext cx="54256" cy="38095"/>
            </a:xfrm>
            <a:custGeom>
              <a:avLst/>
              <a:gdLst>
                <a:gd name="T0" fmla="*/ 19 w 20"/>
                <a:gd name="T1" fmla="*/ 1 h 14"/>
                <a:gd name="T2" fmla="*/ 18 w 20"/>
                <a:gd name="T3" fmla="*/ 7 h 14"/>
                <a:gd name="T4" fmla="*/ 15 w 20"/>
                <a:gd name="T5" fmla="*/ 7 h 14"/>
                <a:gd name="T6" fmla="*/ 1 w 20"/>
                <a:gd name="T7" fmla="*/ 13 h 14"/>
                <a:gd name="T8" fmla="*/ 6 w 20"/>
                <a:gd name="T9" fmla="*/ 9 h 14"/>
                <a:gd name="T10" fmla="*/ 9 w 20"/>
                <a:gd name="T11" fmla="*/ 6 h 14"/>
                <a:gd name="T12" fmla="*/ 12 w 20"/>
                <a:gd name="T13" fmla="*/ 3 h 14"/>
                <a:gd name="T14" fmla="*/ 19 w 20"/>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9" y="1"/>
                  </a:moveTo>
                  <a:cubicBezTo>
                    <a:pt x="20" y="4"/>
                    <a:pt x="19" y="6"/>
                    <a:pt x="18" y="7"/>
                  </a:cubicBezTo>
                  <a:cubicBezTo>
                    <a:pt x="17" y="7"/>
                    <a:pt x="15" y="6"/>
                    <a:pt x="15" y="7"/>
                  </a:cubicBezTo>
                  <a:cubicBezTo>
                    <a:pt x="13" y="9"/>
                    <a:pt x="8" y="14"/>
                    <a:pt x="1" y="13"/>
                  </a:cubicBezTo>
                  <a:cubicBezTo>
                    <a:pt x="0" y="10"/>
                    <a:pt x="4" y="10"/>
                    <a:pt x="6" y="9"/>
                  </a:cubicBezTo>
                  <a:cubicBezTo>
                    <a:pt x="7" y="8"/>
                    <a:pt x="8" y="6"/>
                    <a:pt x="9" y="6"/>
                  </a:cubicBezTo>
                  <a:cubicBezTo>
                    <a:pt x="10" y="5"/>
                    <a:pt x="12" y="4"/>
                    <a:pt x="12" y="3"/>
                  </a:cubicBezTo>
                  <a:cubicBezTo>
                    <a:pt x="16" y="4"/>
                    <a:pt x="16" y="0"/>
                    <a:pt x="19"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99" name="Freeform 79">
              <a:extLst>
                <a:ext uri="{FF2B5EF4-FFF2-40B4-BE49-F238E27FC236}">
                  <a16:creationId xmlns:a16="http://schemas.microsoft.com/office/drawing/2014/main" id="{D5A66929-1652-416E-AF24-033A3B03A8DB}"/>
                </a:ext>
              </a:extLst>
            </p:cNvPr>
            <p:cNvSpPr>
              <a:spLocks/>
            </p:cNvSpPr>
            <p:nvPr/>
          </p:nvSpPr>
          <p:spPr bwMode="auto">
            <a:xfrm>
              <a:off x="4797314" y="3595463"/>
              <a:ext cx="27705" cy="40403"/>
            </a:xfrm>
            <a:custGeom>
              <a:avLst/>
              <a:gdLst>
                <a:gd name="T0" fmla="*/ 1 w 10"/>
                <a:gd name="T1" fmla="*/ 0 h 15"/>
                <a:gd name="T2" fmla="*/ 3 w 10"/>
                <a:gd name="T3" fmla="*/ 3 h 15"/>
                <a:gd name="T4" fmla="*/ 7 w 10"/>
                <a:gd name="T5" fmla="*/ 7 h 15"/>
                <a:gd name="T6" fmla="*/ 9 w 10"/>
                <a:gd name="T7" fmla="*/ 15 h 15"/>
                <a:gd name="T8" fmla="*/ 4 w 10"/>
                <a:gd name="T9" fmla="*/ 15 h 15"/>
                <a:gd name="T10" fmla="*/ 0 w 10"/>
                <a:gd name="T11" fmla="*/ 3 h 15"/>
                <a:gd name="T12" fmla="*/ 1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 y="0"/>
                  </a:moveTo>
                  <a:cubicBezTo>
                    <a:pt x="3" y="0"/>
                    <a:pt x="2" y="2"/>
                    <a:pt x="3" y="3"/>
                  </a:cubicBezTo>
                  <a:cubicBezTo>
                    <a:pt x="1" y="5"/>
                    <a:pt x="9" y="5"/>
                    <a:pt x="7" y="7"/>
                  </a:cubicBezTo>
                  <a:cubicBezTo>
                    <a:pt x="5" y="10"/>
                    <a:pt x="10" y="8"/>
                    <a:pt x="9" y="15"/>
                  </a:cubicBezTo>
                  <a:cubicBezTo>
                    <a:pt x="6" y="15"/>
                    <a:pt x="5" y="12"/>
                    <a:pt x="4" y="15"/>
                  </a:cubicBezTo>
                  <a:cubicBezTo>
                    <a:pt x="2" y="13"/>
                    <a:pt x="1" y="7"/>
                    <a:pt x="0" y="3"/>
                  </a:cubicBezTo>
                  <a:cubicBezTo>
                    <a:pt x="1" y="3"/>
                    <a:pt x="1" y="1"/>
                    <a:pt x="1"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0" name="Freeform 80">
              <a:extLst>
                <a:ext uri="{FF2B5EF4-FFF2-40B4-BE49-F238E27FC236}">
                  <a16:creationId xmlns:a16="http://schemas.microsoft.com/office/drawing/2014/main" id="{90597EBC-1487-495A-8EBF-1928F8B780A0}"/>
                </a:ext>
              </a:extLst>
            </p:cNvPr>
            <p:cNvSpPr>
              <a:spLocks/>
            </p:cNvSpPr>
            <p:nvPr/>
          </p:nvSpPr>
          <p:spPr bwMode="auto">
            <a:xfrm>
              <a:off x="4805395" y="3631248"/>
              <a:ext cx="62336" cy="90041"/>
            </a:xfrm>
            <a:custGeom>
              <a:avLst/>
              <a:gdLst>
                <a:gd name="T0" fmla="*/ 7 w 23"/>
                <a:gd name="T1" fmla="*/ 0 h 33"/>
                <a:gd name="T2" fmla="*/ 9 w 23"/>
                <a:gd name="T3" fmla="*/ 2 h 33"/>
                <a:gd name="T4" fmla="*/ 12 w 23"/>
                <a:gd name="T5" fmla="*/ 2 h 33"/>
                <a:gd name="T6" fmla="*/ 23 w 23"/>
                <a:gd name="T7" fmla="*/ 8 h 33"/>
                <a:gd name="T8" fmla="*/ 23 w 23"/>
                <a:gd name="T9" fmla="*/ 15 h 33"/>
                <a:gd name="T10" fmla="*/ 19 w 23"/>
                <a:gd name="T11" fmla="*/ 15 h 33"/>
                <a:gd name="T12" fmla="*/ 17 w 23"/>
                <a:gd name="T13" fmla="*/ 18 h 33"/>
                <a:gd name="T14" fmla="*/ 16 w 23"/>
                <a:gd name="T15" fmla="*/ 27 h 33"/>
                <a:gd name="T16" fmla="*/ 15 w 23"/>
                <a:gd name="T17" fmla="*/ 30 h 33"/>
                <a:gd name="T18" fmla="*/ 7 w 23"/>
                <a:gd name="T19" fmla="*/ 31 h 33"/>
                <a:gd name="T20" fmla="*/ 6 w 23"/>
                <a:gd name="T21" fmla="*/ 27 h 33"/>
                <a:gd name="T22" fmla="*/ 9 w 23"/>
                <a:gd name="T23" fmla="*/ 24 h 33"/>
                <a:gd name="T24" fmla="*/ 0 w 23"/>
                <a:gd name="T25" fmla="*/ 20 h 33"/>
                <a:gd name="T26" fmla="*/ 6 w 23"/>
                <a:gd name="T27" fmla="*/ 14 h 33"/>
                <a:gd name="T28" fmla="*/ 7 w 2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7" y="0"/>
                  </a:moveTo>
                  <a:cubicBezTo>
                    <a:pt x="8" y="0"/>
                    <a:pt x="9" y="1"/>
                    <a:pt x="9" y="2"/>
                  </a:cubicBezTo>
                  <a:cubicBezTo>
                    <a:pt x="8" y="5"/>
                    <a:pt x="12" y="2"/>
                    <a:pt x="12" y="2"/>
                  </a:cubicBezTo>
                  <a:cubicBezTo>
                    <a:pt x="16" y="4"/>
                    <a:pt x="15" y="10"/>
                    <a:pt x="23" y="8"/>
                  </a:cubicBezTo>
                  <a:cubicBezTo>
                    <a:pt x="23" y="10"/>
                    <a:pt x="23" y="13"/>
                    <a:pt x="23" y="15"/>
                  </a:cubicBezTo>
                  <a:cubicBezTo>
                    <a:pt x="22" y="15"/>
                    <a:pt x="20" y="15"/>
                    <a:pt x="19" y="15"/>
                  </a:cubicBezTo>
                  <a:cubicBezTo>
                    <a:pt x="19" y="17"/>
                    <a:pt x="19" y="18"/>
                    <a:pt x="17" y="18"/>
                  </a:cubicBezTo>
                  <a:cubicBezTo>
                    <a:pt x="21" y="22"/>
                    <a:pt x="16" y="23"/>
                    <a:pt x="16" y="27"/>
                  </a:cubicBezTo>
                  <a:cubicBezTo>
                    <a:pt x="16" y="28"/>
                    <a:pt x="11" y="29"/>
                    <a:pt x="15" y="30"/>
                  </a:cubicBezTo>
                  <a:cubicBezTo>
                    <a:pt x="15" y="33"/>
                    <a:pt x="9" y="31"/>
                    <a:pt x="7" y="31"/>
                  </a:cubicBezTo>
                  <a:cubicBezTo>
                    <a:pt x="8" y="29"/>
                    <a:pt x="6" y="29"/>
                    <a:pt x="6" y="27"/>
                  </a:cubicBezTo>
                  <a:cubicBezTo>
                    <a:pt x="5" y="25"/>
                    <a:pt x="7" y="24"/>
                    <a:pt x="9" y="24"/>
                  </a:cubicBezTo>
                  <a:cubicBezTo>
                    <a:pt x="6" y="22"/>
                    <a:pt x="5" y="18"/>
                    <a:pt x="0" y="20"/>
                  </a:cubicBezTo>
                  <a:cubicBezTo>
                    <a:pt x="0" y="15"/>
                    <a:pt x="4" y="16"/>
                    <a:pt x="6" y="14"/>
                  </a:cubicBezTo>
                  <a:cubicBezTo>
                    <a:pt x="6" y="6"/>
                    <a:pt x="6" y="6"/>
                    <a:pt x="7"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1" name="Freeform 81">
              <a:extLst>
                <a:ext uri="{FF2B5EF4-FFF2-40B4-BE49-F238E27FC236}">
                  <a16:creationId xmlns:a16="http://schemas.microsoft.com/office/drawing/2014/main" id="{BA17B02A-2A02-4C0F-976E-57370DBAB9E2}"/>
                </a:ext>
              </a:extLst>
            </p:cNvPr>
            <p:cNvSpPr>
              <a:spLocks/>
            </p:cNvSpPr>
            <p:nvPr/>
          </p:nvSpPr>
          <p:spPr bwMode="auto">
            <a:xfrm>
              <a:off x="4330947" y="3703974"/>
              <a:ext cx="57719" cy="60027"/>
            </a:xfrm>
            <a:custGeom>
              <a:avLst/>
              <a:gdLst>
                <a:gd name="T0" fmla="*/ 20 w 21"/>
                <a:gd name="T1" fmla="*/ 2 h 22"/>
                <a:gd name="T2" fmla="*/ 20 w 21"/>
                <a:gd name="T3" fmla="*/ 10 h 22"/>
                <a:gd name="T4" fmla="*/ 18 w 21"/>
                <a:gd name="T5" fmla="*/ 7 h 22"/>
                <a:gd name="T6" fmla="*/ 17 w 21"/>
                <a:gd name="T7" fmla="*/ 9 h 22"/>
                <a:gd name="T8" fmla="*/ 17 w 21"/>
                <a:gd name="T9" fmla="*/ 16 h 22"/>
                <a:gd name="T10" fmla="*/ 14 w 21"/>
                <a:gd name="T11" fmla="*/ 16 h 22"/>
                <a:gd name="T12" fmla="*/ 14 w 21"/>
                <a:gd name="T13" fmla="*/ 19 h 22"/>
                <a:gd name="T14" fmla="*/ 9 w 21"/>
                <a:gd name="T15" fmla="*/ 22 h 22"/>
                <a:gd name="T16" fmla="*/ 6 w 21"/>
                <a:gd name="T17" fmla="*/ 18 h 22"/>
                <a:gd name="T18" fmla="*/ 3 w 21"/>
                <a:gd name="T19" fmla="*/ 15 h 22"/>
                <a:gd name="T20" fmla="*/ 0 w 21"/>
                <a:gd name="T21" fmla="*/ 6 h 22"/>
                <a:gd name="T22" fmla="*/ 12 w 21"/>
                <a:gd name="T23" fmla="*/ 3 h 22"/>
                <a:gd name="T24" fmla="*/ 20 w 21"/>
                <a:gd name="T2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2"/>
                  </a:moveTo>
                  <a:cubicBezTo>
                    <a:pt x="19" y="4"/>
                    <a:pt x="21" y="7"/>
                    <a:pt x="20" y="10"/>
                  </a:cubicBezTo>
                  <a:cubicBezTo>
                    <a:pt x="19" y="11"/>
                    <a:pt x="18" y="8"/>
                    <a:pt x="18" y="7"/>
                  </a:cubicBezTo>
                  <a:cubicBezTo>
                    <a:pt x="18" y="8"/>
                    <a:pt x="17" y="8"/>
                    <a:pt x="17" y="9"/>
                  </a:cubicBezTo>
                  <a:cubicBezTo>
                    <a:pt x="16" y="11"/>
                    <a:pt x="18" y="14"/>
                    <a:pt x="17" y="16"/>
                  </a:cubicBezTo>
                  <a:cubicBezTo>
                    <a:pt x="16" y="17"/>
                    <a:pt x="14" y="16"/>
                    <a:pt x="14" y="16"/>
                  </a:cubicBezTo>
                  <a:cubicBezTo>
                    <a:pt x="13" y="17"/>
                    <a:pt x="14" y="19"/>
                    <a:pt x="14" y="19"/>
                  </a:cubicBezTo>
                  <a:cubicBezTo>
                    <a:pt x="12" y="21"/>
                    <a:pt x="9" y="19"/>
                    <a:pt x="9" y="22"/>
                  </a:cubicBezTo>
                  <a:cubicBezTo>
                    <a:pt x="8" y="21"/>
                    <a:pt x="7" y="19"/>
                    <a:pt x="6" y="18"/>
                  </a:cubicBezTo>
                  <a:cubicBezTo>
                    <a:pt x="6" y="17"/>
                    <a:pt x="4" y="16"/>
                    <a:pt x="3" y="15"/>
                  </a:cubicBezTo>
                  <a:cubicBezTo>
                    <a:pt x="2" y="12"/>
                    <a:pt x="4" y="8"/>
                    <a:pt x="0" y="6"/>
                  </a:cubicBezTo>
                  <a:cubicBezTo>
                    <a:pt x="2" y="4"/>
                    <a:pt x="7" y="4"/>
                    <a:pt x="12" y="3"/>
                  </a:cubicBezTo>
                  <a:cubicBezTo>
                    <a:pt x="15" y="2"/>
                    <a:pt x="17" y="0"/>
                    <a:pt x="20"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2" name="Freeform 82">
              <a:extLst>
                <a:ext uri="{FF2B5EF4-FFF2-40B4-BE49-F238E27FC236}">
                  <a16:creationId xmlns:a16="http://schemas.microsoft.com/office/drawing/2014/main" id="{4D95AC31-6EBE-47A6-AEBD-0228883A5DA9}"/>
                </a:ext>
              </a:extLst>
            </p:cNvPr>
            <p:cNvSpPr>
              <a:spLocks/>
            </p:cNvSpPr>
            <p:nvPr/>
          </p:nvSpPr>
          <p:spPr bwMode="auto">
            <a:xfrm>
              <a:off x="6773834" y="1123951"/>
              <a:ext cx="991607" cy="742262"/>
            </a:xfrm>
            <a:custGeom>
              <a:avLst/>
              <a:gdLst>
                <a:gd name="T0" fmla="*/ 258 w 364"/>
                <a:gd name="T1" fmla="*/ 30 h 272"/>
                <a:gd name="T2" fmla="*/ 273 w 364"/>
                <a:gd name="T3" fmla="*/ 32 h 272"/>
                <a:gd name="T4" fmla="*/ 294 w 364"/>
                <a:gd name="T5" fmla="*/ 27 h 272"/>
                <a:gd name="T6" fmla="*/ 306 w 364"/>
                <a:gd name="T7" fmla="*/ 29 h 272"/>
                <a:gd name="T8" fmla="*/ 304 w 364"/>
                <a:gd name="T9" fmla="*/ 33 h 272"/>
                <a:gd name="T10" fmla="*/ 343 w 364"/>
                <a:gd name="T11" fmla="*/ 26 h 272"/>
                <a:gd name="T12" fmla="*/ 363 w 364"/>
                <a:gd name="T13" fmla="*/ 30 h 272"/>
                <a:gd name="T14" fmla="*/ 337 w 364"/>
                <a:gd name="T15" fmla="*/ 43 h 272"/>
                <a:gd name="T16" fmla="*/ 329 w 364"/>
                <a:gd name="T17" fmla="*/ 54 h 272"/>
                <a:gd name="T18" fmla="*/ 316 w 364"/>
                <a:gd name="T19" fmla="*/ 69 h 272"/>
                <a:gd name="T20" fmla="*/ 319 w 364"/>
                <a:gd name="T21" fmla="*/ 82 h 272"/>
                <a:gd name="T22" fmla="*/ 310 w 364"/>
                <a:gd name="T23" fmla="*/ 95 h 272"/>
                <a:gd name="T24" fmla="*/ 320 w 364"/>
                <a:gd name="T25" fmla="*/ 113 h 272"/>
                <a:gd name="T26" fmla="*/ 311 w 364"/>
                <a:gd name="T27" fmla="*/ 126 h 272"/>
                <a:gd name="T28" fmla="*/ 301 w 364"/>
                <a:gd name="T29" fmla="*/ 138 h 272"/>
                <a:gd name="T30" fmla="*/ 316 w 364"/>
                <a:gd name="T31" fmla="*/ 165 h 272"/>
                <a:gd name="T32" fmla="*/ 292 w 364"/>
                <a:gd name="T33" fmla="*/ 162 h 272"/>
                <a:gd name="T34" fmla="*/ 291 w 364"/>
                <a:gd name="T35" fmla="*/ 171 h 272"/>
                <a:gd name="T36" fmla="*/ 280 w 364"/>
                <a:gd name="T37" fmla="*/ 186 h 272"/>
                <a:gd name="T38" fmla="*/ 257 w 364"/>
                <a:gd name="T39" fmla="*/ 192 h 272"/>
                <a:gd name="T40" fmla="*/ 245 w 364"/>
                <a:gd name="T41" fmla="*/ 199 h 272"/>
                <a:gd name="T42" fmla="*/ 237 w 364"/>
                <a:gd name="T43" fmla="*/ 208 h 272"/>
                <a:gd name="T44" fmla="*/ 205 w 364"/>
                <a:gd name="T45" fmla="*/ 217 h 272"/>
                <a:gd name="T46" fmla="*/ 196 w 364"/>
                <a:gd name="T47" fmla="*/ 230 h 272"/>
                <a:gd name="T48" fmla="*/ 187 w 364"/>
                <a:gd name="T49" fmla="*/ 242 h 272"/>
                <a:gd name="T50" fmla="*/ 184 w 364"/>
                <a:gd name="T51" fmla="*/ 254 h 272"/>
                <a:gd name="T52" fmla="*/ 165 w 364"/>
                <a:gd name="T53" fmla="*/ 266 h 272"/>
                <a:gd name="T54" fmla="*/ 144 w 364"/>
                <a:gd name="T55" fmla="*/ 255 h 272"/>
                <a:gd name="T56" fmla="*/ 132 w 364"/>
                <a:gd name="T57" fmla="*/ 241 h 272"/>
                <a:gd name="T58" fmla="*/ 125 w 364"/>
                <a:gd name="T59" fmla="*/ 230 h 272"/>
                <a:gd name="T60" fmla="*/ 119 w 364"/>
                <a:gd name="T61" fmla="*/ 208 h 272"/>
                <a:gd name="T62" fmla="*/ 122 w 364"/>
                <a:gd name="T63" fmla="*/ 201 h 272"/>
                <a:gd name="T64" fmla="*/ 132 w 364"/>
                <a:gd name="T65" fmla="*/ 189 h 272"/>
                <a:gd name="T66" fmla="*/ 126 w 364"/>
                <a:gd name="T67" fmla="*/ 174 h 272"/>
                <a:gd name="T68" fmla="*/ 129 w 364"/>
                <a:gd name="T69" fmla="*/ 162 h 272"/>
                <a:gd name="T70" fmla="*/ 114 w 364"/>
                <a:gd name="T71" fmla="*/ 158 h 272"/>
                <a:gd name="T72" fmla="*/ 104 w 364"/>
                <a:gd name="T73" fmla="*/ 138 h 272"/>
                <a:gd name="T74" fmla="*/ 94 w 364"/>
                <a:gd name="T75" fmla="*/ 118 h 272"/>
                <a:gd name="T76" fmla="*/ 67 w 364"/>
                <a:gd name="T77" fmla="*/ 104 h 272"/>
                <a:gd name="T78" fmla="*/ 30 w 364"/>
                <a:gd name="T79" fmla="*/ 106 h 272"/>
                <a:gd name="T80" fmla="*/ 30 w 364"/>
                <a:gd name="T81" fmla="*/ 97 h 272"/>
                <a:gd name="T82" fmla="*/ 15 w 364"/>
                <a:gd name="T83" fmla="*/ 84 h 272"/>
                <a:gd name="T84" fmla="*/ 22 w 364"/>
                <a:gd name="T85" fmla="*/ 70 h 272"/>
                <a:gd name="T86" fmla="*/ 40 w 364"/>
                <a:gd name="T87" fmla="*/ 63 h 272"/>
                <a:gd name="T88" fmla="*/ 43 w 364"/>
                <a:gd name="T89" fmla="*/ 54 h 272"/>
                <a:gd name="T90" fmla="*/ 39 w 364"/>
                <a:gd name="T91" fmla="*/ 48 h 272"/>
                <a:gd name="T92" fmla="*/ 52 w 364"/>
                <a:gd name="T93" fmla="*/ 43 h 272"/>
                <a:gd name="T94" fmla="*/ 67 w 364"/>
                <a:gd name="T95" fmla="*/ 29 h 272"/>
                <a:gd name="T96" fmla="*/ 111 w 364"/>
                <a:gd name="T97" fmla="*/ 23 h 272"/>
                <a:gd name="T98" fmla="*/ 132 w 364"/>
                <a:gd name="T99" fmla="*/ 29 h 272"/>
                <a:gd name="T100" fmla="*/ 151 w 364"/>
                <a:gd name="T101" fmla="*/ 18 h 272"/>
                <a:gd name="T102" fmla="*/ 169 w 364"/>
                <a:gd name="T103" fmla="*/ 20 h 272"/>
                <a:gd name="T104" fmla="*/ 175 w 364"/>
                <a:gd name="T105" fmla="*/ 9 h 272"/>
                <a:gd name="T106" fmla="*/ 209 w 364"/>
                <a:gd name="T107" fmla="*/ 2 h 272"/>
                <a:gd name="T108" fmla="*/ 257 w 364"/>
                <a:gd name="T109" fmla="*/ 1 h 272"/>
                <a:gd name="T110" fmla="*/ 292 w 364"/>
                <a:gd name="T111" fmla="*/ 12 h 272"/>
                <a:gd name="T112" fmla="*/ 304 w 364"/>
                <a:gd name="T113" fmla="*/ 21 h 272"/>
                <a:gd name="T114" fmla="*/ 254 w 364"/>
                <a:gd name="T11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 h="272">
                  <a:moveTo>
                    <a:pt x="246" y="27"/>
                  </a:moveTo>
                  <a:cubicBezTo>
                    <a:pt x="247" y="29"/>
                    <a:pt x="249" y="28"/>
                    <a:pt x="249" y="30"/>
                  </a:cubicBezTo>
                  <a:cubicBezTo>
                    <a:pt x="251" y="32"/>
                    <a:pt x="253" y="29"/>
                    <a:pt x="254" y="29"/>
                  </a:cubicBezTo>
                  <a:cubicBezTo>
                    <a:pt x="256" y="29"/>
                    <a:pt x="256" y="30"/>
                    <a:pt x="258" y="30"/>
                  </a:cubicBezTo>
                  <a:cubicBezTo>
                    <a:pt x="259" y="30"/>
                    <a:pt x="260" y="29"/>
                    <a:pt x="261" y="29"/>
                  </a:cubicBezTo>
                  <a:cubicBezTo>
                    <a:pt x="263" y="28"/>
                    <a:pt x="264" y="29"/>
                    <a:pt x="266" y="29"/>
                  </a:cubicBezTo>
                  <a:cubicBezTo>
                    <a:pt x="271" y="28"/>
                    <a:pt x="278" y="25"/>
                    <a:pt x="282" y="27"/>
                  </a:cubicBezTo>
                  <a:cubicBezTo>
                    <a:pt x="281" y="30"/>
                    <a:pt x="274" y="28"/>
                    <a:pt x="273" y="32"/>
                  </a:cubicBezTo>
                  <a:cubicBezTo>
                    <a:pt x="273" y="35"/>
                    <a:pt x="276" y="32"/>
                    <a:pt x="276" y="32"/>
                  </a:cubicBezTo>
                  <a:cubicBezTo>
                    <a:pt x="279" y="32"/>
                    <a:pt x="279" y="34"/>
                    <a:pt x="283" y="32"/>
                  </a:cubicBezTo>
                  <a:cubicBezTo>
                    <a:pt x="284" y="31"/>
                    <a:pt x="285" y="31"/>
                    <a:pt x="286" y="30"/>
                  </a:cubicBezTo>
                  <a:cubicBezTo>
                    <a:pt x="287" y="30"/>
                    <a:pt x="294" y="27"/>
                    <a:pt x="294" y="27"/>
                  </a:cubicBezTo>
                  <a:cubicBezTo>
                    <a:pt x="297" y="31"/>
                    <a:pt x="292" y="26"/>
                    <a:pt x="295" y="26"/>
                  </a:cubicBezTo>
                  <a:cubicBezTo>
                    <a:pt x="296" y="26"/>
                    <a:pt x="299" y="26"/>
                    <a:pt x="300" y="26"/>
                  </a:cubicBezTo>
                  <a:cubicBezTo>
                    <a:pt x="300" y="25"/>
                    <a:pt x="303" y="23"/>
                    <a:pt x="307" y="24"/>
                  </a:cubicBezTo>
                  <a:cubicBezTo>
                    <a:pt x="307" y="26"/>
                    <a:pt x="307" y="28"/>
                    <a:pt x="306" y="29"/>
                  </a:cubicBezTo>
                  <a:cubicBezTo>
                    <a:pt x="305" y="30"/>
                    <a:pt x="303" y="31"/>
                    <a:pt x="303" y="32"/>
                  </a:cubicBezTo>
                  <a:cubicBezTo>
                    <a:pt x="301" y="33"/>
                    <a:pt x="300" y="37"/>
                    <a:pt x="297" y="36"/>
                  </a:cubicBezTo>
                  <a:cubicBezTo>
                    <a:pt x="298" y="41"/>
                    <a:pt x="300" y="35"/>
                    <a:pt x="303" y="36"/>
                  </a:cubicBezTo>
                  <a:cubicBezTo>
                    <a:pt x="304" y="37"/>
                    <a:pt x="303" y="34"/>
                    <a:pt x="304" y="33"/>
                  </a:cubicBezTo>
                  <a:cubicBezTo>
                    <a:pt x="306" y="32"/>
                    <a:pt x="311" y="34"/>
                    <a:pt x="311" y="30"/>
                  </a:cubicBezTo>
                  <a:cubicBezTo>
                    <a:pt x="315" y="35"/>
                    <a:pt x="324" y="28"/>
                    <a:pt x="326" y="32"/>
                  </a:cubicBezTo>
                  <a:cubicBezTo>
                    <a:pt x="328" y="30"/>
                    <a:pt x="329" y="29"/>
                    <a:pt x="331" y="27"/>
                  </a:cubicBezTo>
                  <a:cubicBezTo>
                    <a:pt x="336" y="29"/>
                    <a:pt x="338" y="26"/>
                    <a:pt x="343" y="26"/>
                  </a:cubicBezTo>
                  <a:cubicBezTo>
                    <a:pt x="342" y="26"/>
                    <a:pt x="344" y="27"/>
                    <a:pt x="344" y="27"/>
                  </a:cubicBezTo>
                  <a:cubicBezTo>
                    <a:pt x="345" y="27"/>
                    <a:pt x="351" y="26"/>
                    <a:pt x="352" y="27"/>
                  </a:cubicBezTo>
                  <a:cubicBezTo>
                    <a:pt x="353" y="29"/>
                    <a:pt x="352" y="27"/>
                    <a:pt x="354" y="27"/>
                  </a:cubicBezTo>
                  <a:cubicBezTo>
                    <a:pt x="357" y="28"/>
                    <a:pt x="360" y="31"/>
                    <a:pt x="363" y="30"/>
                  </a:cubicBezTo>
                  <a:cubicBezTo>
                    <a:pt x="364" y="33"/>
                    <a:pt x="362" y="32"/>
                    <a:pt x="360" y="33"/>
                  </a:cubicBezTo>
                  <a:cubicBezTo>
                    <a:pt x="360" y="34"/>
                    <a:pt x="358" y="36"/>
                    <a:pt x="357" y="36"/>
                  </a:cubicBezTo>
                  <a:cubicBezTo>
                    <a:pt x="354" y="38"/>
                    <a:pt x="348" y="37"/>
                    <a:pt x="347" y="42"/>
                  </a:cubicBezTo>
                  <a:cubicBezTo>
                    <a:pt x="343" y="42"/>
                    <a:pt x="339" y="41"/>
                    <a:pt x="337" y="43"/>
                  </a:cubicBezTo>
                  <a:cubicBezTo>
                    <a:pt x="339" y="46"/>
                    <a:pt x="341" y="47"/>
                    <a:pt x="335" y="46"/>
                  </a:cubicBezTo>
                  <a:cubicBezTo>
                    <a:pt x="335" y="48"/>
                    <a:pt x="338" y="48"/>
                    <a:pt x="340" y="48"/>
                  </a:cubicBezTo>
                  <a:cubicBezTo>
                    <a:pt x="337" y="52"/>
                    <a:pt x="330" y="51"/>
                    <a:pt x="329" y="57"/>
                  </a:cubicBezTo>
                  <a:cubicBezTo>
                    <a:pt x="327" y="57"/>
                    <a:pt x="330" y="54"/>
                    <a:pt x="329" y="54"/>
                  </a:cubicBezTo>
                  <a:cubicBezTo>
                    <a:pt x="328" y="53"/>
                    <a:pt x="325" y="56"/>
                    <a:pt x="322" y="57"/>
                  </a:cubicBezTo>
                  <a:cubicBezTo>
                    <a:pt x="322" y="58"/>
                    <a:pt x="324" y="58"/>
                    <a:pt x="325" y="58"/>
                  </a:cubicBezTo>
                  <a:cubicBezTo>
                    <a:pt x="321" y="61"/>
                    <a:pt x="323" y="61"/>
                    <a:pt x="322" y="66"/>
                  </a:cubicBezTo>
                  <a:cubicBezTo>
                    <a:pt x="322" y="67"/>
                    <a:pt x="317" y="68"/>
                    <a:pt x="316" y="69"/>
                  </a:cubicBezTo>
                  <a:cubicBezTo>
                    <a:pt x="315" y="69"/>
                    <a:pt x="317" y="72"/>
                    <a:pt x="316" y="73"/>
                  </a:cubicBezTo>
                  <a:cubicBezTo>
                    <a:pt x="315" y="74"/>
                    <a:pt x="312" y="74"/>
                    <a:pt x="310" y="75"/>
                  </a:cubicBezTo>
                  <a:cubicBezTo>
                    <a:pt x="311" y="77"/>
                    <a:pt x="313" y="77"/>
                    <a:pt x="313" y="79"/>
                  </a:cubicBezTo>
                  <a:cubicBezTo>
                    <a:pt x="314" y="82"/>
                    <a:pt x="317" y="81"/>
                    <a:pt x="319" y="82"/>
                  </a:cubicBezTo>
                  <a:cubicBezTo>
                    <a:pt x="319" y="82"/>
                    <a:pt x="318" y="85"/>
                    <a:pt x="319" y="85"/>
                  </a:cubicBezTo>
                  <a:cubicBezTo>
                    <a:pt x="320" y="86"/>
                    <a:pt x="322" y="85"/>
                    <a:pt x="323" y="86"/>
                  </a:cubicBezTo>
                  <a:cubicBezTo>
                    <a:pt x="323" y="89"/>
                    <a:pt x="325" y="90"/>
                    <a:pt x="325" y="92"/>
                  </a:cubicBezTo>
                  <a:cubicBezTo>
                    <a:pt x="320" y="94"/>
                    <a:pt x="316" y="93"/>
                    <a:pt x="310" y="95"/>
                  </a:cubicBezTo>
                  <a:cubicBezTo>
                    <a:pt x="314" y="99"/>
                    <a:pt x="317" y="103"/>
                    <a:pt x="325" y="103"/>
                  </a:cubicBezTo>
                  <a:cubicBezTo>
                    <a:pt x="324" y="105"/>
                    <a:pt x="326" y="106"/>
                    <a:pt x="328" y="106"/>
                  </a:cubicBezTo>
                  <a:cubicBezTo>
                    <a:pt x="329" y="109"/>
                    <a:pt x="325" y="108"/>
                    <a:pt x="325" y="110"/>
                  </a:cubicBezTo>
                  <a:cubicBezTo>
                    <a:pt x="325" y="112"/>
                    <a:pt x="323" y="113"/>
                    <a:pt x="320" y="113"/>
                  </a:cubicBezTo>
                  <a:cubicBezTo>
                    <a:pt x="319" y="119"/>
                    <a:pt x="326" y="115"/>
                    <a:pt x="325" y="121"/>
                  </a:cubicBezTo>
                  <a:cubicBezTo>
                    <a:pt x="322" y="120"/>
                    <a:pt x="322" y="122"/>
                    <a:pt x="323" y="122"/>
                  </a:cubicBezTo>
                  <a:cubicBezTo>
                    <a:pt x="322" y="126"/>
                    <a:pt x="319" y="121"/>
                    <a:pt x="316" y="122"/>
                  </a:cubicBezTo>
                  <a:cubicBezTo>
                    <a:pt x="313" y="122"/>
                    <a:pt x="315" y="127"/>
                    <a:pt x="311" y="126"/>
                  </a:cubicBezTo>
                  <a:cubicBezTo>
                    <a:pt x="311" y="129"/>
                    <a:pt x="313" y="130"/>
                    <a:pt x="314" y="131"/>
                  </a:cubicBezTo>
                  <a:cubicBezTo>
                    <a:pt x="314" y="133"/>
                    <a:pt x="311" y="132"/>
                    <a:pt x="309" y="132"/>
                  </a:cubicBezTo>
                  <a:cubicBezTo>
                    <a:pt x="304" y="133"/>
                    <a:pt x="301" y="136"/>
                    <a:pt x="297" y="137"/>
                  </a:cubicBezTo>
                  <a:cubicBezTo>
                    <a:pt x="297" y="139"/>
                    <a:pt x="300" y="138"/>
                    <a:pt x="301" y="138"/>
                  </a:cubicBezTo>
                  <a:cubicBezTo>
                    <a:pt x="303" y="139"/>
                    <a:pt x="303" y="144"/>
                    <a:pt x="307" y="143"/>
                  </a:cubicBezTo>
                  <a:cubicBezTo>
                    <a:pt x="308" y="146"/>
                    <a:pt x="305" y="146"/>
                    <a:pt x="304" y="147"/>
                  </a:cubicBezTo>
                  <a:cubicBezTo>
                    <a:pt x="303" y="149"/>
                    <a:pt x="306" y="154"/>
                    <a:pt x="303" y="155"/>
                  </a:cubicBezTo>
                  <a:cubicBezTo>
                    <a:pt x="305" y="160"/>
                    <a:pt x="315" y="158"/>
                    <a:pt x="316" y="165"/>
                  </a:cubicBezTo>
                  <a:cubicBezTo>
                    <a:pt x="314" y="165"/>
                    <a:pt x="310" y="166"/>
                    <a:pt x="310" y="164"/>
                  </a:cubicBezTo>
                  <a:cubicBezTo>
                    <a:pt x="308" y="164"/>
                    <a:pt x="309" y="165"/>
                    <a:pt x="310" y="165"/>
                  </a:cubicBezTo>
                  <a:cubicBezTo>
                    <a:pt x="306" y="169"/>
                    <a:pt x="304" y="169"/>
                    <a:pt x="297" y="168"/>
                  </a:cubicBezTo>
                  <a:cubicBezTo>
                    <a:pt x="299" y="162"/>
                    <a:pt x="290" y="168"/>
                    <a:pt x="292" y="162"/>
                  </a:cubicBezTo>
                  <a:cubicBezTo>
                    <a:pt x="288" y="161"/>
                    <a:pt x="288" y="165"/>
                    <a:pt x="283" y="164"/>
                  </a:cubicBezTo>
                  <a:cubicBezTo>
                    <a:pt x="285" y="165"/>
                    <a:pt x="285" y="167"/>
                    <a:pt x="282" y="166"/>
                  </a:cubicBezTo>
                  <a:cubicBezTo>
                    <a:pt x="282" y="169"/>
                    <a:pt x="291" y="169"/>
                    <a:pt x="283" y="169"/>
                  </a:cubicBezTo>
                  <a:cubicBezTo>
                    <a:pt x="285" y="172"/>
                    <a:pt x="288" y="171"/>
                    <a:pt x="291" y="171"/>
                  </a:cubicBezTo>
                  <a:cubicBezTo>
                    <a:pt x="294" y="171"/>
                    <a:pt x="298" y="173"/>
                    <a:pt x="303" y="172"/>
                  </a:cubicBezTo>
                  <a:cubicBezTo>
                    <a:pt x="300" y="177"/>
                    <a:pt x="296" y="181"/>
                    <a:pt x="292" y="184"/>
                  </a:cubicBezTo>
                  <a:cubicBezTo>
                    <a:pt x="289" y="184"/>
                    <a:pt x="286" y="185"/>
                    <a:pt x="283" y="186"/>
                  </a:cubicBezTo>
                  <a:cubicBezTo>
                    <a:pt x="283" y="186"/>
                    <a:pt x="281" y="185"/>
                    <a:pt x="280" y="186"/>
                  </a:cubicBezTo>
                  <a:cubicBezTo>
                    <a:pt x="279" y="188"/>
                    <a:pt x="280" y="186"/>
                    <a:pt x="277" y="186"/>
                  </a:cubicBezTo>
                  <a:cubicBezTo>
                    <a:pt x="273" y="186"/>
                    <a:pt x="270" y="189"/>
                    <a:pt x="264" y="189"/>
                  </a:cubicBezTo>
                  <a:cubicBezTo>
                    <a:pt x="262" y="189"/>
                    <a:pt x="264" y="191"/>
                    <a:pt x="264" y="190"/>
                  </a:cubicBezTo>
                  <a:cubicBezTo>
                    <a:pt x="262" y="194"/>
                    <a:pt x="261" y="191"/>
                    <a:pt x="257" y="192"/>
                  </a:cubicBezTo>
                  <a:cubicBezTo>
                    <a:pt x="257" y="193"/>
                    <a:pt x="258" y="193"/>
                    <a:pt x="260" y="193"/>
                  </a:cubicBezTo>
                  <a:cubicBezTo>
                    <a:pt x="260" y="195"/>
                    <a:pt x="249" y="196"/>
                    <a:pt x="251" y="192"/>
                  </a:cubicBezTo>
                  <a:cubicBezTo>
                    <a:pt x="250" y="192"/>
                    <a:pt x="245" y="192"/>
                    <a:pt x="245" y="193"/>
                  </a:cubicBezTo>
                  <a:cubicBezTo>
                    <a:pt x="244" y="195"/>
                    <a:pt x="246" y="198"/>
                    <a:pt x="245" y="199"/>
                  </a:cubicBezTo>
                  <a:cubicBezTo>
                    <a:pt x="245" y="199"/>
                    <a:pt x="241" y="197"/>
                    <a:pt x="240" y="199"/>
                  </a:cubicBezTo>
                  <a:cubicBezTo>
                    <a:pt x="240" y="200"/>
                    <a:pt x="243" y="202"/>
                    <a:pt x="242" y="204"/>
                  </a:cubicBezTo>
                  <a:cubicBezTo>
                    <a:pt x="240" y="205"/>
                    <a:pt x="240" y="204"/>
                    <a:pt x="237" y="204"/>
                  </a:cubicBezTo>
                  <a:cubicBezTo>
                    <a:pt x="237" y="205"/>
                    <a:pt x="237" y="207"/>
                    <a:pt x="237" y="208"/>
                  </a:cubicBezTo>
                  <a:cubicBezTo>
                    <a:pt x="236" y="208"/>
                    <a:pt x="235" y="208"/>
                    <a:pt x="234" y="208"/>
                  </a:cubicBezTo>
                  <a:cubicBezTo>
                    <a:pt x="233" y="208"/>
                    <a:pt x="234" y="210"/>
                    <a:pt x="233" y="211"/>
                  </a:cubicBezTo>
                  <a:cubicBezTo>
                    <a:pt x="231" y="212"/>
                    <a:pt x="225" y="211"/>
                    <a:pt x="226" y="215"/>
                  </a:cubicBezTo>
                  <a:cubicBezTo>
                    <a:pt x="220" y="217"/>
                    <a:pt x="213" y="217"/>
                    <a:pt x="205" y="217"/>
                  </a:cubicBezTo>
                  <a:cubicBezTo>
                    <a:pt x="202" y="219"/>
                    <a:pt x="200" y="226"/>
                    <a:pt x="196" y="223"/>
                  </a:cubicBezTo>
                  <a:cubicBezTo>
                    <a:pt x="196" y="224"/>
                    <a:pt x="198" y="225"/>
                    <a:pt x="197" y="227"/>
                  </a:cubicBezTo>
                  <a:cubicBezTo>
                    <a:pt x="197" y="228"/>
                    <a:pt x="195" y="227"/>
                    <a:pt x="194" y="227"/>
                  </a:cubicBezTo>
                  <a:cubicBezTo>
                    <a:pt x="194" y="228"/>
                    <a:pt x="196" y="229"/>
                    <a:pt x="196" y="230"/>
                  </a:cubicBezTo>
                  <a:cubicBezTo>
                    <a:pt x="196" y="230"/>
                    <a:pt x="194" y="231"/>
                    <a:pt x="194" y="232"/>
                  </a:cubicBezTo>
                  <a:cubicBezTo>
                    <a:pt x="194" y="233"/>
                    <a:pt x="190" y="237"/>
                    <a:pt x="193" y="238"/>
                  </a:cubicBezTo>
                  <a:cubicBezTo>
                    <a:pt x="193" y="239"/>
                    <a:pt x="191" y="238"/>
                    <a:pt x="190" y="239"/>
                  </a:cubicBezTo>
                  <a:cubicBezTo>
                    <a:pt x="189" y="240"/>
                    <a:pt x="187" y="241"/>
                    <a:pt x="187" y="242"/>
                  </a:cubicBezTo>
                  <a:cubicBezTo>
                    <a:pt x="187" y="243"/>
                    <a:pt x="187" y="245"/>
                    <a:pt x="187" y="245"/>
                  </a:cubicBezTo>
                  <a:cubicBezTo>
                    <a:pt x="185" y="247"/>
                    <a:pt x="187" y="248"/>
                    <a:pt x="186" y="251"/>
                  </a:cubicBezTo>
                  <a:cubicBezTo>
                    <a:pt x="185" y="251"/>
                    <a:pt x="183" y="251"/>
                    <a:pt x="183" y="251"/>
                  </a:cubicBezTo>
                  <a:cubicBezTo>
                    <a:pt x="182" y="252"/>
                    <a:pt x="184" y="253"/>
                    <a:pt x="184" y="254"/>
                  </a:cubicBezTo>
                  <a:cubicBezTo>
                    <a:pt x="184" y="256"/>
                    <a:pt x="183" y="256"/>
                    <a:pt x="183" y="258"/>
                  </a:cubicBezTo>
                  <a:cubicBezTo>
                    <a:pt x="182" y="259"/>
                    <a:pt x="184" y="262"/>
                    <a:pt x="184" y="261"/>
                  </a:cubicBezTo>
                  <a:cubicBezTo>
                    <a:pt x="182" y="266"/>
                    <a:pt x="180" y="269"/>
                    <a:pt x="175" y="272"/>
                  </a:cubicBezTo>
                  <a:cubicBezTo>
                    <a:pt x="170" y="271"/>
                    <a:pt x="168" y="268"/>
                    <a:pt x="165" y="266"/>
                  </a:cubicBezTo>
                  <a:cubicBezTo>
                    <a:pt x="160" y="271"/>
                    <a:pt x="152" y="262"/>
                    <a:pt x="153" y="263"/>
                  </a:cubicBezTo>
                  <a:cubicBezTo>
                    <a:pt x="152" y="262"/>
                    <a:pt x="151" y="266"/>
                    <a:pt x="151" y="266"/>
                  </a:cubicBezTo>
                  <a:cubicBezTo>
                    <a:pt x="150" y="265"/>
                    <a:pt x="150" y="263"/>
                    <a:pt x="148" y="261"/>
                  </a:cubicBezTo>
                  <a:cubicBezTo>
                    <a:pt x="147" y="260"/>
                    <a:pt x="143" y="260"/>
                    <a:pt x="144" y="255"/>
                  </a:cubicBezTo>
                  <a:cubicBezTo>
                    <a:pt x="143" y="253"/>
                    <a:pt x="140" y="252"/>
                    <a:pt x="138" y="251"/>
                  </a:cubicBezTo>
                  <a:cubicBezTo>
                    <a:pt x="138" y="250"/>
                    <a:pt x="140" y="250"/>
                    <a:pt x="141" y="249"/>
                  </a:cubicBezTo>
                  <a:cubicBezTo>
                    <a:pt x="141" y="246"/>
                    <a:pt x="137" y="247"/>
                    <a:pt x="135" y="245"/>
                  </a:cubicBezTo>
                  <a:cubicBezTo>
                    <a:pt x="134" y="244"/>
                    <a:pt x="134" y="241"/>
                    <a:pt x="132" y="241"/>
                  </a:cubicBezTo>
                  <a:cubicBezTo>
                    <a:pt x="130" y="244"/>
                    <a:pt x="132" y="238"/>
                    <a:pt x="132" y="239"/>
                  </a:cubicBezTo>
                  <a:cubicBezTo>
                    <a:pt x="132" y="237"/>
                    <a:pt x="130" y="239"/>
                    <a:pt x="129" y="238"/>
                  </a:cubicBezTo>
                  <a:cubicBezTo>
                    <a:pt x="128" y="236"/>
                    <a:pt x="130" y="233"/>
                    <a:pt x="128" y="233"/>
                  </a:cubicBezTo>
                  <a:cubicBezTo>
                    <a:pt x="125" y="233"/>
                    <a:pt x="127" y="227"/>
                    <a:pt x="125" y="230"/>
                  </a:cubicBezTo>
                  <a:cubicBezTo>
                    <a:pt x="123" y="229"/>
                    <a:pt x="123" y="227"/>
                    <a:pt x="120" y="227"/>
                  </a:cubicBezTo>
                  <a:cubicBezTo>
                    <a:pt x="121" y="225"/>
                    <a:pt x="123" y="225"/>
                    <a:pt x="123" y="223"/>
                  </a:cubicBezTo>
                  <a:cubicBezTo>
                    <a:pt x="123" y="221"/>
                    <a:pt x="120" y="222"/>
                    <a:pt x="117" y="221"/>
                  </a:cubicBezTo>
                  <a:cubicBezTo>
                    <a:pt x="116" y="216"/>
                    <a:pt x="117" y="213"/>
                    <a:pt x="119" y="208"/>
                  </a:cubicBezTo>
                  <a:cubicBezTo>
                    <a:pt x="115" y="206"/>
                    <a:pt x="122" y="203"/>
                    <a:pt x="116" y="204"/>
                  </a:cubicBezTo>
                  <a:cubicBezTo>
                    <a:pt x="115" y="202"/>
                    <a:pt x="118" y="203"/>
                    <a:pt x="119" y="202"/>
                  </a:cubicBezTo>
                  <a:cubicBezTo>
                    <a:pt x="119" y="202"/>
                    <a:pt x="119" y="199"/>
                    <a:pt x="119" y="199"/>
                  </a:cubicBezTo>
                  <a:cubicBezTo>
                    <a:pt x="120" y="199"/>
                    <a:pt x="120" y="201"/>
                    <a:pt x="122" y="201"/>
                  </a:cubicBezTo>
                  <a:cubicBezTo>
                    <a:pt x="122" y="198"/>
                    <a:pt x="122" y="195"/>
                    <a:pt x="122" y="192"/>
                  </a:cubicBezTo>
                  <a:cubicBezTo>
                    <a:pt x="124" y="192"/>
                    <a:pt x="126" y="191"/>
                    <a:pt x="126" y="189"/>
                  </a:cubicBezTo>
                  <a:cubicBezTo>
                    <a:pt x="128" y="189"/>
                    <a:pt x="127" y="191"/>
                    <a:pt x="128" y="192"/>
                  </a:cubicBezTo>
                  <a:cubicBezTo>
                    <a:pt x="129" y="191"/>
                    <a:pt x="129" y="188"/>
                    <a:pt x="132" y="189"/>
                  </a:cubicBezTo>
                  <a:cubicBezTo>
                    <a:pt x="133" y="187"/>
                    <a:pt x="131" y="186"/>
                    <a:pt x="131" y="186"/>
                  </a:cubicBezTo>
                  <a:cubicBezTo>
                    <a:pt x="131" y="184"/>
                    <a:pt x="135" y="184"/>
                    <a:pt x="135" y="183"/>
                  </a:cubicBezTo>
                  <a:cubicBezTo>
                    <a:pt x="136" y="180"/>
                    <a:pt x="130" y="179"/>
                    <a:pt x="134" y="175"/>
                  </a:cubicBezTo>
                  <a:cubicBezTo>
                    <a:pt x="127" y="179"/>
                    <a:pt x="136" y="172"/>
                    <a:pt x="126" y="174"/>
                  </a:cubicBezTo>
                  <a:cubicBezTo>
                    <a:pt x="125" y="169"/>
                    <a:pt x="131" y="169"/>
                    <a:pt x="135" y="169"/>
                  </a:cubicBezTo>
                  <a:cubicBezTo>
                    <a:pt x="135" y="168"/>
                    <a:pt x="132" y="168"/>
                    <a:pt x="132" y="166"/>
                  </a:cubicBezTo>
                  <a:cubicBezTo>
                    <a:pt x="132" y="165"/>
                    <a:pt x="130" y="166"/>
                    <a:pt x="129" y="165"/>
                  </a:cubicBezTo>
                  <a:cubicBezTo>
                    <a:pt x="129" y="165"/>
                    <a:pt x="129" y="163"/>
                    <a:pt x="129" y="162"/>
                  </a:cubicBezTo>
                  <a:cubicBezTo>
                    <a:pt x="129" y="161"/>
                    <a:pt x="126" y="159"/>
                    <a:pt x="125" y="159"/>
                  </a:cubicBezTo>
                  <a:cubicBezTo>
                    <a:pt x="124" y="159"/>
                    <a:pt x="122" y="155"/>
                    <a:pt x="120" y="153"/>
                  </a:cubicBezTo>
                  <a:cubicBezTo>
                    <a:pt x="118" y="155"/>
                    <a:pt x="117" y="158"/>
                    <a:pt x="116" y="153"/>
                  </a:cubicBezTo>
                  <a:cubicBezTo>
                    <a:pt x="114" y="153"/>
                    <a:pt x="115" y="156"/>
                    <a:pt x="114" y="158"/>
                  </a:cubicBezTo>
                  <a:cubicBezTo>
                    <a:pt x="112" y="158"/>
                    <a:pt x="109" y="158"/>
                    <a:pt x="107" y="158"/>
                  </a:cubicBezTo>
                  <a:cubicBezTo>
                    <a:pt x="102" y="151"/>
                    <a:pt x="105" y="147"/>
                    <a:pt x="107" y="140"/>
                  </a:cubicBezTo>
                  <a:cubicBezTo>
                    <a:pt x="106" y="139"/>
                    <a:pt x="105" y="137"/>
                    <a:pt x="105" y="135"/>
                  </a:cubicBezTo>
                  <a:cubicBezTo>
                    <a:pt x="104" y="135"/>
                    <a:pt x="104" y="137"/>
                    <a:pt x="104" y="138"/>
                  </a:cubicBezTo>
                  <a:cubicBezTo>
                    <a:pt x="100" y="139"/>
                    <a:pt x="105" y="130"/>
                    <a:pt x="100" y="132"/>
                  </a:cubicBezTo>
                  <a:cubicBezTo>
                    <a:pt x="101" y="130"/>
                    <a:pt x="101" y="129"/>
                    <a:pt x="100" y="126"/>
                  </a:cubicBezTo>
                  <a:cubicBezTo>
                    <a:pt x="99" y="125"/>
                    <a:pt x="97" y="125"/>
                    <a:pt x="95" y="125"/>
                  </a:cubicBezTo>
                  <a:cubicBezTo>
                    <a:pt x="94" y="122"/>
                    <a:pt x="94" y="120"/>
                    <a:pt x="94" y="118"/>
                  </a:cubicBezTo>
                  <a:cubicBezTo>
                    <a:pt x="93" y="115"/>
                    <a:pt x="89" y="115"/>
                    <a:pt x="91" y="112"/>
                  </a:cubicBezTo>
                  <a:cubicBezTo>
                    <a:pt x="88" y="113"/>
                    <a:pt x="87" y="111"/>
                    <a:pt x="86" y="110"/>
                  </a:cubicBezTo>
                  <a:cubicBezTo>
                    <a:pt x="86" y="110"/>
                    <a:pt x="84" y="111"/>
                    <a:pt x="83" y="110"/>
                  </a:cubicBezTo>
                  <a:cubicBezTo>
                    <a:pt x="81" y="108"/>
                    <a:pt x="70" y="109"/>
                    <a:pt x="67" y="104"/>
                  </a:cubicBezTo>
                  <a:cubicBezTo>
                    <a:pt x="61" y="107"/>
                    <a:pt x="49" y="101"/>
                    <a:pt x="46" y="104"/>
                  </a:cubicBezTo>
                  <a:cubicBezTo>
                    <a:pt x="44" y="107"/>
                    <a:pt x="44" y="104"/>
                    <a:pt x="42" y="104"/>
                  </a:cubicBezTo>
                  <a:cubicBezTo>
                    <a:pt x="38" y="105"/>
                    <a:pt x="35" y="107"/>
                    <a:pt x="31" y="107"/>
                  </a:cubicBezTo>
                  <a:cubicBezTo>
                    <a:pt x="32" y="107"/>
                    <a:pt x="31" y="106"/>
                    <a:pt x="30" y="106"/>
                  </a:cubicBezTo>
                  <a:cubicBezTo>
                    <a:pt x="28" y="106"/>
                    <a:pt x="27" y="106"/>
                    <a:pt x="25" y="106"/>
                  </a:cubicBezTo>
                  <a:cubicBezTo>
                    <a:pt x="26" y="103"/>
                    <a:pt x="24" y="102"/>
                    <a:pt x="22" y="101"/>
                  </a:cubicBezTo>
                  <a:cubicBezTo>
                    <a:pt x="22" y="99"/>
                    <a:pt x="26" y="101"/>
                    <a:pt x="27" y="100"/>
                  </a:cubicBezTo>
                  <a:cubicBezTo>
                    <a:pt x="27" y="99"/>
                    <a:pt x="23" y="95"/>
                    <a:pt x="30" y="97"/>
                  </a:cubicBezTo>
                  <a:cubicBezTo>
                    <a:pt x="27" y="93"/>
                    <a:pt x="16" y="98"/>
                    <a:pt x="14" y="94"/>
                  </a:cubicBezTo>
                  <a:cubicBezTo>
                    <a:pt x="17" y="86"/>
                    <a:pt x="26" y="94"/>
                    <a:pt x="31" y="88"/>
                  </a:cubicBezTo>
                  <a:cubicBezTo>
                    <a:pt x="28" y="85"/>
                    <a:pt x="19" y="87"/>
                    <a:pt x="15" y="88"/>
                  </a:cubicBezTo>
                  <a:cubicBezTo>
                    <a:pt x="13" y="86"/>
                    <a:pt x="15" y="86"/>
                    <a:pt x="15" y="84"/>
                  </a:cubicBezTo>
                  <a:cubicBezTo>
                    <a:pt x="14" y="83"/>
                    <a:pt x="14" y="84"/>
                    <a:pt x="14" y="85"/>
                  </a:cubicBezTo>
                  <a:cubicBezTo>
                    <a:pt x="12" y="85"/>
                    <a:pt x="12" y="83"/>
                    <a:pt x="12" y="82"/>
                  </a:cubicBezTo>
                  <a:cubicBezTo>
                    <a:pt x="6" y="83"/>
                    <a:pt x="4" y="81"/>
                    <a:pt x="0" y="79"/>
                  </a:cubicBezTo>
                  <a:cubicBezTo>
                    <a:pt x="3" y="69"/>
                    <a:pt x="15" y="72"/>
                    <a:pt x="22" y="70"/>
                  </a:cubicBezTo>
                  <a:cubicBezTo>
                    <a:pt x="25" y="70"/>
                    <a:pt x="24" y="70"/>
                    <a:pt x="25" y="69"/>
                  </a:cubicBezTo>
                  <a:cubicBezTo>
                    <a:pt x="25" y="69"/>
                    <a:pt x="27" y="67"/>
                    <a:pt x="27" y="67"/>
                  </a:cubicBezTo>
                  <a:cubicBezTo>
                    <a:pt x="31" y="65"/>
                    <a:pt x="37" y="67"/>
                    <a:pt x="39" y="66"/>
                  </a:cubicBezTo>
                  <a:cubicBezTo>
                    <a:pt x="40" y="65"/>
                    <a:pt x="39" y="64"/>
                    <a:pt x="40" y="63"/>
                  </a:cubicBezTo>
                  <a:cubicBezTo>
                    <a:pt x="41" y="62"/>
                    <a:pt x="44" y="62"/>
                    <a:pt x="45" y="61"/>
                  </a:cubicBezTo>
                  <a:cubicBezTo>
                    <a:pt x="46" y="60"/>
                    <a:pt x="47" y="59"/>
                    <a:pt x="49" y="57"/>
                  </a:cubicBezTo>
                  <a:cubicBezTo>
                    <a:pt x="51" y="52"/>
                    <a:pt x="44" y="56"/>
                    <a:pt x="46" y="51"/>
                  </a:cubicBezTo>
                  <a:cubicBezTo>
                    <a:pt x="43" y="49"/>
                    <a:pt x="44" y="54"/>
                    <a:pt x="43" y="54"/>
                  </a:cubicBezTo>
                  <a:cubicBezTo>
                    <a:pt x="42" y="54"/>
                    <a:pt x="36" y="51"/>
                    <a:pt x="31" y="52"/>
                  </a:cubicBezTo>
                  <a:cubicBezTo>
                    <a:pt x="30" y="48"/>
                    <a:pt x="35" y="51"/>
                    <a:pt x="36" y="49"/>
                  </a:cubicBezTo>
                  <a:cubicBezTo>
                    <a:pt x="36" y="49"/>
                    <a:pt x="36" y="48"/>
                    <a:pt x="36" y="48"/>
                  </a:cubicBezTo>
                  <a:cubicBezTo>
                    <a:pt x="36" y="48"/>
                    <a:pt x="38" y="48"/>
                    <a:pt x="39" y="48"/>
                  </a:cubicBezTo>
                  <a:cubicBezTo>
                    <a:pt x="39" y="48"/>
                    <a:pt x="40" y="45"/>
                    <a:pt x="40" y="45"/>
                  </a:cubicBezTo>
                  <a:cubicBezTo>
                    <a:pt x="42" y="44"/>
                    <a:pt x="41" y="46"/>
                    <a:pt x="42" y="46"/>
                  </a:cubicBezTo>
                  <a:cubicBezTo>
                    <a:pt x="42" y="47"/>
                    <a:pt x="47" y="45"/>
                    <a:pt x="46" y="42"/>
                  </a:cubicBezTo>
                  <a:cubicBezTo>
                    <a:pt x="49" y="42"/>
                    <a:pt x="49" y="44"/>
                    <a:pt x="52" y="43"/>
                  </a:cubicBezTo>
                  <a:cubicBezTo>
                    <a:pt x="54" y="43"/>
                    <a:pt x="52" y="42"/>
                    <a:pt x="52" y="42"/>
                  </a:cubicBezTo>
                  <a:cubicBezTo>
                    <a:pt x="53" y="40"/>
                    <a:pt x="56" y="41"/>
                    <a:pt x="55" y="38"/>
                  </a:cubicBezTo>
                  <a:cubicBezTo>
                    <a:pt x="59" y="38"/>
                    <a:pt x="62" y="38"/>
                    <a:pt x="66" y="38"/>
                  </a:cubicBezTo>
                  <a:cubicBezTo>
                    <a:pt x="69" y="37"/>
                    <a:pt x="66" y="31"/>
                    <a:pt x="67" y="29"/>
                  </a:cubicBezTo>
                  <a:cubicBezTo>
                    <a:pt x="72" y="30"/>
                    <a:pt x="77" y="31"/>
                    <a:pt x="82" y="29"/>
                  </a:cubicBezTo>
                  <a:cubicBezTo>
                    <a:pt x="82" y="27"/>
                    <a:pt x="80" y="27"/>
                    <a:pt x="79" y="27"/>
                  </a:cubicBezTo>
                  <a:cubicBezTo>
                    <a:pt x="80" y="25"/>
                    <a:pt x="85" y="26"/>
                    <a:pt x="88" y="24"/>
                  </a:cubicBezTo>
                  <a:cubicBezTo>
                    <a:pt x="91" y="22"/>
                    <a:pt x="103" y="24"/>
                    <a:pt x="111" y="23"/>
                  </a:cubicBezTo>
                  <a:cubicBezTo>
                    <a:pt x="114" y="23"/>
                    <a:pt x="114" y="21"/>
                    <a:pt x="116" y="21"/>
                  </a:cubicBezTo>
                  <a:cubicBezTo>
                    <a:pt x="120" y="21"/>
                    <a:pt x="123" y="23"/>
                    <a:pt x="126" y="21"/>
                  </a:cubicBezTo>
                  <a:cubicBezTo>
                    <a:pt x="125" y="23"/>
                    <a:pt x="127" y="26"/>
                    <a:pt x="128" y="26"/>
                  </a:cubicBezTo>
                  <a:cubicBezTo>
                    <a:pt x="130" y="23"/>
                    <a:pt x="128" y="25"/>
                    <a:pt x="132" y="29"/>
                  </a:cubicBezTo>
                  <a:cubicBezTo>
                    <a:pt x="135" y="28"/>
                    <a:pt x="130" y="24"/>
                    <a:pt x="137" y="26"/>
                  </a:cubicBezTo>
                  <a:cubicBezTo>
                    <a:pt x="134" y="23"/>
                    <a:pt x="139" y="20"/>
                    <a:pt x="132" y="20"/>
                  </a:cubicBezTo>
                  <a:cubicBezTo>
                    <a:pt x="133" y="17"/>
                    <a:pt x="144" y="12"/>
                    <a:pt x="144" y="18"/>
                  </a:cubicBezTo>
                  <a:cubicBezTo>
                    <a:pt x="149" y="19"/>
                    <a:pt x="148" y="16"/>
                    <a:pt x="151" y="18"/>
                  </a:cubicBezTo>
                  <a:cubicBezTo>
                    <a:pt x="153" y="19"/>
                    <a:pt x="154" y="20"/>
                    <a:pt x="156" y="21"/>
                  </a:cubicBezTo>
                  <a:cubicBezTo>
                    <a:pt x="158" y="22"/>
                    <a:pt x="162" y="23"/>
                    <a:pt x="168" y="24"/>
                  </a:cubicBezTo>
                  <a:cubicBezTo>
                    <a:pt x="168" y="23"/>
                    <a:pt x="166" y="23"/>
                    <a:pt x="165" y="23"/>
                  </a:cubicBezTo>
                  <a:cubicBezTo>
                    <a:pt x="165" y="21"/>
                    <a:pt x="167" y="20"/>
                    <a:pt x="169" y="20"/>
                  </a:cubicBezTo>
                  <a:cubicBezTo>
                    <a:pt x="167" y="16"/>
                    <a:pt x="161" y="16"/>
                    <a:pt x="156" y="15"/>
                  </a:cubicBezTo>
                  <a:cubicBezTo>
                    <a:pt x="156" y="11"/>
                    <a:pt x="162" y="13"/>
                    <a:pt x="166" y="12"/>
                  </a:cubicBezTo>
                  <a:cubicBezTo>
                    <a:pt x="167" y="9"/>
                    <a:pt x="164" y="10"/>
                    <a:pt x="162" y="9"/>
                  </a:cubicBezTo>
                  <a:cubicBezTo>
                    <a:pt x="165" y="3"/>
                    <a:pt x="171" y="9"/>
                    <a:pt x="175" y="9"/>
                  </a:cubicBezTo>
                  <a:cubicBezTo>
                    <a:pt x="178" y="10"/>
                    <a:pt x="178" y="8"/>
                    <a:pt x="181" y="8"/>
                  </a:cubicBezTo>
                  <a:cubicBezTo>
                    <a:pt x="189" y="8"/>
                    <a:pt x="193" y="11"/>
                    <a:pt x="199" y="8"/>
                  </a:cubicBezTo>
                  <a:cubicBezTo>
                    <a:pt x="201" y="7"/>
                    <a:pt x="204" y="7"/>
                    <a:pt x="208" y="6"/>
                  </a:cubicBezTo>
                  <a:cubicBezTo>
                    <a:pt x="210" y="6"/>
                    <a:pt x="209" y="4"/>
                    <a:pt x="209" y="2"/>
                  </a:cubicBezTo>
                  <a:cubicBezTo>
                    <a:pt x="212" y="2"/>
                    <a:pt x="214" y="2"/>
                    <a:pt x="217" y="2"/>
                  </a:cubicBezTo>
                  <a:cubicBezTo>
                    <a:pt x="219" y="2"/>
                    <a:pt x="219" y="1"/>
                    <a:pt x="221" y="1"/>
                  </a:cubicBezTo>
                  <a:cubicBezTo>
                    <a:pt x="224" y="0"/>
                    <a:pt x="228" y="3"/>
                    <a:pt x="234" y="2"/>
                  </a:cubicBezTo>
                  <a:cubicBezTo>
                    <a:pt x="239" y="1"/>
                    <a:pt x="248" y="0"/>
                    <a:pt x="257" y="1"/>
                  </a:cubicBezTo>
                  <a:cubicBezTo>
                    <a:pt x="259" y="1"/>
                    <a:pt x="259" y="2"/>
                    <a:pt x="261" y="2"/>
                  </a:cubicBezTo>
                  <a:cubicBezTo>
                    <a:pt x="270" y="4"/>
                    <a:pt x="277" y="1"/>
                    <a:pt x="277" y="8"/>
                  </a:cubicBezTo>
                  <a:cubicBezTo>
                    <a:pt x="282" y="9"/>
                    <a:pt x="281" y="6"/>
                    <a:pt x="285" y="6"/>
                  </a:cubicBezTo>
                  <a:cubicBezTo>
                    <a:pt x="285" y="11"/>
                    <a:pt x="290" y="10"/>
                    <a:pt x="292" y="12"/>
                  </a:cubicBezTo>
                  <a:cubicBezTo>
                    <a:pt x="296" y="14"/>
                    <a:pt x="296" y="10"/>
                    <a:pt x="300" y="11"/>
                  </a:cubicBezTo>
                  <a:cubicBezTo>
                    <a:pt x="298" y="16"/>
                    <a:pt x="305" y="13"/>
                    <a:pt x="309" y="14"/>
                  </a:cubicBezTo>
                  <a:cubicBezTo>
                    <a:pt x="306" y="17"/>
                    <a:pt x="306" y="15"/>
                    <a:pt x="307" y="20"/>
                  </a:cubicBezTo>
                  <a:cubicBezTo>
                    <a:pt x="305" y="18"/>
                    <a:pt x="304" y="18"/>
                    <a:pt x="304" y="21"/>
                  </a:cubicBezTo>
                  <a:cubicBezTo>
                    <a:pt x="288" y="22"/>
                    <a:pt x="269" y="23"/>
                    <a:pt x="258" y="24"/>
                  </a:cubicBezTo>
                  <a:cubicBezTo>
                    <a:pt x="257" y="24"/>
                    <a:pt x="257" y="25"/>
                    <a:pt x="257" y="26"/>
                  </a:cubicBezTo>
                  <a:cubicBezTo>
                    <a:pt x="255" y="25"/>
                    <a:pt x="256" y="24"/>
                    <a:pt x="257" y="24"/>
                  </a:cubicBezTo>
                  <a:cubicBezTo>
                    <a:pt x="257" y="23"/>
                    <a:pt x="254" y="22"/>
                    <a:pt x="254" y="23"/>
                  </a:cubicBezTo>
                  <a:cubicBezTo>
                    <a:pt x="253" y="23"/>
                    <a:pt x="254" y="26"/>
                    <a:pt x="254" y="26"/>
                  </a:cubicBezTo>
                  <a:cubicBezTo>
                    <a:pt x="251" y="27"/>
                    <a:pt x="248" y="25"/>
                    <a:pt x="246" y="2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3" name="Freeform 83">
              <a:extLst>
                <a:ext uri="{FF2B5EF4-FFF2-40B4-BE49-F238E27FC236}">
                  <a16:creationId xmlns:a16="http://schemas.microsoft.com/office/drawing/2014/main" id="{10B8A693-0A0E-461D-8F78-897617407C61}"/>
                </a:ext>
              </a:extLst>
            </p:cNvPr>
            <p:cNvSpPr>
              <a:spLocks/>
            </p:cNvSpPr>
            <p:nvPr/>
          </p:nvSpPr>
          <p:spPr bwMode="auto">
            <a:xfrm>
              <a:off x="6473697" y="1145884"/>
              <a:ext cx="487145" cy="262043"/>
            </a:xfrm>
            <a:custGeom>
              <a:avLst/>
              <a:gdLst>
                <a:gd name="T0" fmla="*/ 167 w 179"/>
                <a:gd name="T1" fmla="*/ 9 h 96"/>
                <a:gd name="T2" fmla="*/ 177 w 179"/>
                <a:gd name="T3" fmla="*/ 15 h 96"/>
                <a:gd name="T4" fmla="*/ 173 w 179"/>
                <a:gd name="T5" fmla="*/ 18 h 96"/>
                <a:gd name="T6" fmla="*/ 165 w 179"/>
                <a:gd name="T7" fmla="*/ 21 h 96"/>
                <a:gd name="T8" fmla="*/ 144 w 179"/>
                <a:gd name="T9" fmla="*/ 25 h 96"/>
                <a:gd name="T10" fmla="*/ 153 w 179"/>
                <a:gd name="T11" fmla="*/ 28 h 96"/>
                <a:gd name="T12" fmla="*/ 135 w 179"/>
                <a:gd name="T13" fmla="*/ 35 h 96"/>
                <a:gd name="T14" fmla="*/ 130 w 179"/>
                <a:gd name="T15" fmla="*/ 38 h 96"/>
                <a:gd name="T16" fmla="*/ 121 w 179"/>
                <a:gd name="T17" fmla="*/ 43 h 96"/>
                <a:gd name="T18" fmla="*/ 106 w 179"/>
                <a:gd name="T19" fmla="*/ 49 h 96"/>
                <a:gd name="T20" fmla="*/ 101 w 179"/>
                <a:gd name="T21" fmla="*/ 53 h 96"/>
                <a:gd name="T22" fmla="*/ 91 w 179"/>
                <a:gd name="T23" fmla="*/ 55 h 96"/>
                <a:gd name="T24" fmla="*/ 97 w 179"/>
                <a:gd name="T25" fmla="*/ 64 h 96"/>
                <a:gd name="T26" fmla="*/ 87 w 179"/>
                <a:gd name="T27" fmla="*/ 71 h 96"/>
                <a:gd name="T28" fmla="*/ 79 w 179"/>
                <a:gd name="T29" fmla="*/ 76 h 96"/>
                <a:gd name="T30" fmla="*/ 66 w 179"/>
                <a:gd name="T31" fmla="*/ 84 h 96"/>
                <a:gd name="T32" fmla="*/ 70 w 179"/>
                <a:gd name="T33" fmla="*/ 92 h 96"/>
                <a:gd name="T34" fmla="*/ 58 w 179"/>
                <a:gd name="T35" fmla="*/ 95 h 96"/>
                <a:gd name="T36" fmla="*/ 36 w 179"/>
                <a:gd name="T37" fmla="*/ 90 h 96"/>
                <a:gd name="T38" fmla="*/ 29 w 179"/>
                <a:gd name="T39" fmla="*/ 92 h 96"/>
                <a:gd name="T40" fmla="*/ 18 w 179"/>
                <a:gd name="T41" fmla="*/ 84 h 96"/>
                <a:gd name="T42" fmla="*/ 29 w 179"/>
                <a:gd name="T43" fmla="*/ 76 h 96"/>
                <a:gd name="T44" fmla="*/ 41 w 179"/>
                <a:gd name="T45" fmla="*/ 76 h 96"/>
                <a:gd name="T46" fmla="*/ 20 w 179"/>
                <a:gd name="T47" fmla="*/ 71 h 96"/>
                <a:gd name="T48" fmla="*/ 32 w 179"/>
                <a:gd name="T49" fmla="*/ 62 h 96"/>
                <a:gd name="T50" fmla="*/ 42 w 179"/>
                <a:gd name="T51" fmla="*/ 62 h 96"/>
                <a:gd name="T52" fmla="*/ 42 w 179"/>
                <a:gd name="T53" fmla="*/ 56 h 96"/>
                <a:gd name="T54" fmla="*/ 39 w 179"/>
                <a:gd name="T55" fmla="*/ 49 h 96"/>
                <a:gd name="T56" fmla="*/ 32 w 179"/>
                <a:gd name="T57" fmla="*/ 46 h 96"/>
                <a:gd name="T58" fmla="*/ 48 w 179"/>
                <a:gd name="T59" fmla="*/ 44 h 96"/>
                <a:gd name="T60" fmla="*/ 54 w 179"/>
                <a:gd name="T61" fmla="*/ 41 h 96"/>
                <a:gd name="T62" fmla="*/ 66 w 179"/>
                <a:gd name="T63" fmla="*/ 33 h 96"/>
                <a:gd name="T64" fmla="*/ 41 w 179"/>
                <a:gd name="T65" fmla="*/ 37 h 96"/>
                <a:gd name="T66" fmla="*/ 23 w 179"/>
                <a:gd name="T67" fmla="*/ 33 h 96"/>
                <a:gd name="T68" fmla="*/ 5 w 179"/>
                <a:gd name="T69" fmla="*/ 28 h 96"/>
                <a:gd name="T70" fmla="*/ 2 w 179"/>
                <a:gd name="T71" fmla="*/ 19 h 96"/>
                <a:gd name="T72" fmla="*/ 32 w 179"/>
                <a:gd name="T73" fmla="*/ 12 h 96"/>
                <a:gd name="T74" fmla="*/ 52 w 179"/>
                <a:gd name="T75" fmla="*/ 7 h 96"/>
                <a:gd name="T76" fmla="*/ 78 w 179"/>
                <a:gd name="T77" fmla="*/ 3 h 96"/>
                <a:gd name="T78" fmla="*/ 103 w 179"/>
                <a:gd name="T79" fmla="*/ 1 h 96"/>
                <a:gd name="T80" fmla="*/ 116 w 179"/>
                <a:gd name="T81" fmla="*/ 1 h 96"/>
                <a:gd name="T82" fmla="*/ 141 w 179"/>
                <a:gd name="T83" fmla="*/ 1 h 96"/>
                <a:gd name="T84" fmla="*/ 167 w 179"/>
                <a:gd name="T85"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96">
                  <a:moveTo>
                    <a:pt x="167" y="3"/>
                  </a:moveTo>
                  <a:cubicBezTo>
                    <a:pt x="164" y="6"/>
                    <a:pt x="167" y="5"/>
                    <a:pt x="167" y="9"/>
                  </a:cubicBezTo>
                  <a:cubicBezTo>
                    <a:pt x="171" y="9"/>
                    <a:pt x="174" y="9"/>
                    <a:pt x="178" y="9"/>
                  </a:cubicBezTo>
                  <a:cubicBezTo>
                    <a:pt x="179" y="11"/>
                    <a:pt x="177" y="12"/>
                    <a:pt x="177" y="15"/>
                  </a:cubicBezTo>
                  <a:cubicBezTo>
                    <a:pt x="176" y="15"/>
                    <a:pt x="173" y="14"/>
                    <a:pt x="173" y="15"/>
                  </a:cubicBezTo>
                  <a:cubicBezTo>
                    <a:pt x="172" y="15"/>
                    <a:pt x="173" y="18"/>
                    <a:pt x="173" y="18"/>
                  </a:cubicBezTo>
                  <a:cubicBezTo>
                    <a:pt x="170" y="19"/>
                    <a:pt x="167" y="19"/>
                    <a:pt x="167" y="18"/>
                  </a:cubicBezTo>
                  <a:cubicBezTo>
                    <a:pt x="165" y="17"/>
                    <a:pt x="166" y="20"/>
                    <a:pt x="165" y="21"/>
                  </a:cubicBezTo>
                  <a:cubicBezTo>
                    <a:pt x="163" y="22"/>
                    <a:pt x="159" y="19"/>
                    <a:pt x="159" y="22"/>
                  </a:cubicBezTo>
                  <a:cubicBezTo>
                    <a:pt x="154" y="22"/>
                    <a:pt x="147" y="20"/>
                    <a:pt x="144" y="25"/>
                  </a:cubicBezTo>
                  <a:cubicBezTo>
                    <a:pt x="146" y="29"/>
                    <a:pt x="152" y="25"/>
                    <a:pt x="153" y="24"/>
                  </a:cubicBezTo>
                  <a:cubicBezTo>
                    <a:pt x="155" y="24"/>
                    <a:pt x="153" y="26"/>
                    <a:pt x="153" y="28"/>
                  </a:cubicBezTo>
                  <a:cubicBezTo>
                    <a:pt x="148" y="28"/>
                    <a:pt x="145" y="30"/>
                    <a:pt x="140" y="31"/>
                  </a:cubicBezTo>
                  <a:cubicBezTo>
                    <a:pt x="138" y="32"/>
                    <a:pt x="136" y="33"/>
                    <a:pt x="135" y="35"/>
                  </a:cubicBezTo>
                  <a:cubicBezTo>
                    <a:pt x="134" y="36"/>
                    <a:pt x="132" y="35"/>
                    <a:pt x="131" y="35"/>
                  </a:cubicBezTo>
                  <a:cubicBezTo>
                    <a:pt x="129" y="36"/>
                    <a:pt x="131" y="38"/>
                    <a:pt x="130" y="38"/>
                  </a:cubicBezTo>
                  <a:cubicBezTo>
                    <a:pt x="128" y="40"/>
                    <a:pt x="125" y="37"/>
                    <a:pt x="125" y="40"/>
                  </a:cubicBezTo>
                  <a:cubicBezTo>
                    <a:pt x="125" y="42"/>
                    <a:pt x="121" y="40"/>
                    <a:pt x="121" y="43"/>
                  </a:cubicBezTo>
                  <a:cubicBezTo>
                    <a:pt x="120" y="46"/>
                    <a:pt x="117" y="44"/>
                    <a:pt x="115" y="46"/>
                  </a:cubicBezTo>
                  <a:cubicBezTo>
                    <a:pt x="113" y="48"/>
                    <a:pt x="109" y="47"/>
                    <a:pt x="106" y="49"/>
                  </a:cubicBezTo>
                  <a:cubicBezTo>
                    <a:pt x="105" y="49"/>
                    <a:pt x="106" y="50"/>
                    <a:pt x="104" y="50"/>
                  </a:cubicBezTo>
                  <a:cubicBezTo>
                    <a:pt x="101" y="51"/>
                    <a:pt x="103" y="52"/>
                    <a:pt x="101" y="53"/>
                  </a:cubicBezTo>
                  <a:cubicBezTo>
                    <a:pt x="101" y="53"/>
                    <a:pt x="100" y="53"/>
                    <a:pt x="100" y="53"/>
                  </a:cubicBezTo>
                  <a:cubicBezTo>
                    <a:pt x="99" y="53"/>
                    <a:pt x="96" y="56"/>
                    <a:pt x="91" y="55"/>
                  </a:cubicBezTo>
                  <a:cubicBezTo>
                    <a:pt x="91" y="57"/>
                    <a:pt x="97" y="58"/>
                    <a:pt x="91" y="58"/>
                  </a:cubicBezTo>
                  <a:cubicBezTo>
                    <a:pt x="92" y="61"/>
                    <a:pt x="98" y="58"/>
                    <a:pt x="97" y="64"/>
                  </a:cubicBezTo>
                  <a:cubicBezTo>
                    <a:pt x="94" y="60"/>
                    <a:pt x="94" y="64"/>
                    <a:pt x="94" y="68"/>
                  </a:cubicBezTo>
                  <a:cubicBezTo>
                    <a:pt x="91" y="64"/>
                    <a:pt x="89" y="69"/>
                    <a:pt x="87" y="71"/>
                  </a:cubicBezTo>
                  <a:cubicBezTo>
                    <a:pt x="84" y="73"/>
                    <a:pt x="80" y="71"/>
                    <a:pt x="78" y="74"/>
                  </a:cubicBezTo>
                  <a:cubicBezTo>
                    <a:pt x="77" y="75"/>
                    <a:pt x="79" y="75"/>
                    <a:pt x="79" y="76"/>
                  </a:cubicBezTo>
                  <a:cubicBezTo>
                    <a:pt x="79" y="77"/>
                    <a:pt x="74" y="78"/>
                    <a:pt x="78" y="78"/>
                  </a:cubicBezTo>
                  <a:cubicBezTo>
                    <a:pt x="76" y="83"/>
                    <a:pt x="67" y="80"/>
                    <a:pt x="66" y="84"/>
                  </a:cubicBezTo>
                  <a:cubicBezTo>
                    <a:pt x="68" y="87"/>
                    <a:pt x="72" y="88"/>
                    <a:pt x="78" y="87"/>
                  </a:cubicBezTo>
                  <a:cubicBezTo>
                    <a:pt x="79" y="92"/>
                    <a:pt x="70" y="88"/>
                    <a:pt x="70" y="92"/>
                  </a:cubicBezTo>
                  <a:cubicBezTo>
                    <a:pt x="70" y="94"/>
                    <a:pt x="69" y="92"/>
                    <a:pt x="67" y="92"/>
                  </a:cubicBezTo>
                  <a:cubicBezTo>
                    <a:pt x="64" y="92"/>
                    <a:pt x="62" y="96"/>
                    <a:pt x="58" y="95"/>
                  </a:cubicBezTo>
                  <a:cubicBezTo>
                    <a:pt x="57" y="93"/>
                    <a:pt x="55" y="93"/>
                    <a:pt x="55" y="90"/>
                  </a:cubicBezTo>
                  <a:cubicBezTo>
                    <a:pt x="48" y="89"/>
                    <a:pt x="43" y="92"/>
                    <a:pt x="36" y="90"/>
                  </a:cubicBezTo>
                  <a:cubicBezTo>
                    <a:pt x="36" y="90"/>
                    <a:pt x="34" y="89"/>
                    <a:pt x="35" y="89"/>
                  </a:cubicBezTo>
                  <a:cubicBezTo>
                    <a:pt x="32" y="89"/>
                    <a:pt x="31" y="91"/>
                    <a:pt x="29" y="92"/>
                  </a:cubicBezTo>
                  <a:cubicBezTo>
                    <a:pt x="22" y="93"/>
                    <a:pt x="16" y="90"/>
                    <a:pt x="8" y="89"/>
                  </a:cubicBezTo>
                  <a:cubicBezTo>
                    <a:pt x="11" y="86"/>
                    <a:pt x="13" y="84"/>
                    <a:pt x="18" y="84"/>
                  </a:cubicBezTo>
                  <a:cubicBezTo>
                    <a:pt x="21" y="84"/>
                    <a:pt x="19" y="78"/>
                    <a:pt x="21" y="77"/>
                  </a:cubicBezTo>
                  <a:cubicBezTo>
                    <a:pt x="26" y="78"/>
                    <a:pt x="25" y="75"/>
                    <a:pt x="29" y="76"/>
                  </a:cubicBezTo>
                  <a:cubicBezTo>
                    <a:pt x="29" y="81"/>
                    <a:pt x="34" y="80"/>
                    <a:pt x="39" y="80"/>
                  </a:cubicBezTo>
                  <a:cubicBezTo>
                    <a:pt x="42" y="79"/>
                    <a:pt x="37" y="78"/>
                    <a:pt x="41" y="76"/>
                  </a:cubicBezTo>
                  <a:cubicBezTo>
                    <a:pt x="40" y="72"/>
                    <a:pt x="32" y="76"/>
                    <a:pt x="35" y="70"/>
                  </a:cubicBezTo>
                  <a:cubicBezTo>
                    <a:pt x="29" y="71"/>
                    <a:pt x="26" y="73"/>
                    <a:pt x="20" y="71"/>
                  </a:cubicBezTo>
                  <a:cubicBezTo>
                    <a:pt x="21" y="68"/>
                    <a:pt x="24" y="67"/>
                    <a:pt x="27" y="67"/>
                  </a:cubicBezTo>
                  <a:cubicBezTo>
                    <a:pt x="29" y="65"/>
                    <a:pt x="30" y="64"/>
                    <a:pt x="32" y="62"/>
                  </a:cubicBezTo>
                  <a:cubicBezTo>
                    <a:pt x="33" y="62"/>
                    <a:pt x="34" y="62"/>
                    <a:pt x="35" y="61"/>
                  </a:cubicBezTo>
                  <a:cubicBezTo>
                    <a:pt x="38" y="60"/>
                    <a:pt x="40" y="61"/>
                    <a:pt x="42" y="62"/>
                  </a:cubicBezTo>
                  <a:cubicBezTo>
                    <a:pt x="44" y="61"/>
                    <a:pt x="46" y="60"/>
                    <a:pt x="47" y="58"/>
                  </a:cubicBezTo>
                  <a:cubicBezTo>
                    <a:pt x="47" y="55"/>
                    <a:pt x="43" y="57"/>
                    <a:pt x="42" y="56"/>
                  </a:cubicBezTo>
                  <a:cubicBezTo>
                    <a:pt x="42" y="56"/>
                    <a:pt x="41" y="52"/>
                    <a:pt x="41" y="52"/>
                  </a:cubicBezTo>
                  <a:cubicBezTo>
                    <a:pt x="40" y="51"/>
                    <a:pt x="39" y="50"/>
                    <a:pt x="39" y="49"/>
                  </a:cubicBezTo>
                  <a:cubicBezTo>
                    <a:pt x="38" y="50"/>
                    <a:pt x="37" y="50"/>
                    <a:pt x="35" y="50"/>
                  </a:cubicBezTo>
                  <a:cubicBezTo>
                    <a:pt x="35" y="47"/>
                    <a:pt x="34" y="46"/>
                    <a:pt x="32" y="46"/>
                  </a:cubicBezTo>
                  <a:cubicBezTo>
                    <a:pt x="33" y="43"/>
                    <a:pt x="34" y="41"/>
                    <a:pt x="39" y="41"/>
                  </a:cubicBezTo>
                  <a:cubicBezTo>
                    <a:pt x="43" y="41"/>
                    <a:pt x="42" y="46"/>
                    <a:pt x="48" y="44"/>
                  </a:cubicBezTo>
                  <a:cubicBezTo>
                    <a:pt x="48" y="46"/>
                    <a:pt x="48" y="47"/>
                    <a:pt x="49" y="47"/>
                  </a:cubicBezTo>
                  <a:cubicBezTo>
                    <a:pt x="54" y="49"/>
                    <a:pt x="52" y="43"/>
                    <a:pt x="54" y="41"/>
                  </a:cubicBezTo>
                  <a:cubicBezTo>
                    <a:pt x="61" y="40"/>
                    <a:pt x="68" y="38"/>
                    <a:pt x="72" y="33"/>
                  </a:cubicBezTo>
                  <a:cubicBezTo>
                    <a:pt x="71" y="29"/>
                    <a:pt x="69" y="35"/>
                    <a:pt x="66" y="33"/>
                  </a:cubicBezTo>
                  <a:cubicBezTo>
                    <a:pt x="64" y="34"/>
                    <a:pt x="60" y="34"/>
                    <a:pt x="58" y="37"/>
                  </a:cubicBezTo>
                  <a:cubicBezTo>
                    <a:pt x="54" y="36"/>
                    <a:pt x="47" y="37"/>
                    <a:pt x="41" y="37"/>
                  </a:cubicBezTo>
                  <a:cubicBezTo>
                    <a:pt x="37" y="37"/>
                    <a:pt x="35" y="34"/>
                    <a:pt x="30" y="37"/>
                  </a:cubicBezTo>
                  <a:cubicBezTo>
                    <a:pt x="29" y="32"/>
                    <a:pt x="25" y="38"/>
                    <a:pt x="23" y="33"/>
                  </a:cubicBezTo>
                  <a:cubicBezTo>
                    <a:pt x="20" y="35"/>
                    <a:pt x="17" y="31"/>
                    <a:pt x="11" y="33"/>
                  </a:cubicBezTo>
                  <a:cubicBezTo>
                    <a:pt x="12" y="28"/>
                    <a:pt x="6" y="30"/>
                    <a:pt x="5" y="28"/>
                  </a:cubicBezTo>
                  <a:cubicBezTo>
                    <a:pt x="4" y="24"/>
                    <a:pt x="8" y="25"/>
                    <a:pt x="9" y="24"/>
                  </a:cubicBezTo>
                  <a:cubicBezTo>
                    <a:pt x="10" y="19"/>
                    <a:pt x="0" y="25"/>
                    <a:pt x="2" y="19"/>
                  </a:cubicBezTo>
                  <a:cubicBezTo>
                    <a:pt x="9" y="17"/>
                    <a:pt x="20" y="16"/>
                    <a:pt x="30" y="15"/>
                  </a:cubicBezTo>
                  <a:cubicBezTo>
                    <a:pt x="32" y="15"/>
                    <a:pt x="31" y="13"/>
                    <a:pt x="32" y="12"/>
                  </a:cubicBezTo>
                  <a:cubicBezTo>
                    <a:pt x="39" y="13"/>
                    <a:pt x="45" y="10"/>
                    <a:pt x="49" y="12"/>
                  </a:cubicBezTo>
                  <a:cubicBezTo>
                    <a:pt x="51" y="11"/>
                    <a:pt x="52" y="9"/>
                    <a:pt x="52" y="7"/>
                  </a:cubicBezTo>
                  <a:cubicBezTo>
                    <a:pt x="61" y="7"/>
                    <a:pt x="69" y="4"/>
                    <a:pt x="76" y="6"/>
                  </a:cubicBezTo>
                  <a:cubicBezTo>
                    <a:pt x="78" y="6"/>
                    <a:pt x="77" y="4"/>
                    <a:pt x="78" y="3"/>
                  </a:cubicBezTo>
                  <a:cubicBezTo>
                    <a:pt x="84" y="3"/>
                    <a:pt x="92" y="2"/>
                    <a:pt x="95" y="4"/>
                  </a:cubicBezTo>
                  <a:cubicBezTo>
                    <a:pt x="96" y="2"/>
                    <a:pt x="102" y="4"/>
                    <a:pt x="103" y="1"/>
                  </a:cubicBezTo>
                  <a:cubicBezTo>
                    <a:pt x="107" y="3"/>
                    <a:pt x="112" y="3"/>
                    <a:pt x="118" y="3"/>
                  </a:cubicBezTo>
                  <a:cubicBezTo>
                    <a:pt x="118" y="2"/>
                    <a:pt x="117" y="1"/>
                    <a:pt x="116" y="1"/>
                  </a:cubicBezTo>
                  <a:cubicBezTo>
                    <a:pt x="116" y="0"/>
                    <a:pt x="118" y="1"/>
                    <a:pt x="118" y="1"/>
                  </a:cubicBezTo>
                  <a:cubicBezTo>
                    <a:pt x="124" y="2"/>
                    <a:pt x="135" y="0"/>
                    <a:pt x="141" y="1"/>
                  </a:cubicBezTo>
                  <a:cubicBezTo>
                    <a:pt x="142" y="1"/>
                    <a:pt x="141" y="4"/>
                    <a:pt x="141" y="4"/>
                  </a:cubicBezTo>
                  <a:cubicBezTo>
                    <a:pt x="153" y="5"/>
                    <a:pt x="154" y="2"/>
                    <a:pt x="167" y="3"/>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4" name="Freeform 84">
              <a:extLst>
                <a:ext uri="{FF2B5EF4-FFF2-40B4-BE49-F238E27FC236}">
                  <a16:creationId xmlns:a16="http://schemas.microsoft.com/office/drawing/2014/main" id="{AA81EB43-2604-4B10-93A6-ACF0E446F54A}"/>
                </a:ext>
              </a:extLst>
            </p:cNvPr>
            <p:cNvSpPr>
              <a:spLocks/>
            </p:cNvSpPr>
            <p:nvPr/>
          </p:nvSpPr>
          <p:spPr bwMode="auto">
            <a:xfrm>
              <a:off x="2247305" y="1244006"/>
              <a:ext cx="139679" cy="51947"/>
            </a:xfrm>
            <a:custGeom>
              <a:avLst/>
              <a:gdLst>
                <a:gd name="T0" fmla="*/ 13 w 51"/>
                <a:gd name="T1" fmla="*/ 2 h 19"/>
                <a:gd name="T2" fmla="*/ 13 w 51"/>
                <a:gd name="T3" fmla="*/ 4 h 19"/>
                <a:gd name="T4" fmla="*/ 17 w 51"/>
                <a:gd name="T5" fmla="*/ 8 h 19"/>
                <a:gd name="T6" fmla="*/ 22 w 51"/>
                <a:gd name="T7" fmla="*/ 5 h 19"/>
                <a:gd name="T8" fmla="*/ 29 w 51"/>
                <a:gd name="T9" fmla="*/ 8 h 19"/>
                <a:gd name="T10" fmla="*/ 43 w 51"/>
                <a:gd name="T11" fmla="*/ 5 h 19"/>
                <a:gd name="T12" fmla="*/ 48 w 51"/>
                <a:gd name="T13" fmla="*/ 8 h 19"/>
                <a:gd name="T14" fmla="*/ 46 w 51"/>
                <a:gd name="T15" fmla="*/ 14 h 19"/>
                <a:gd name="T16" fmla="*/ 32 w 51"/>
                <a:gd name="T17" fmla="*/ 16 h 19"/>
                <a:gd name="T18" fmla="*/ 23 w 51"/>
                <a:gd name="T19" fmla="*/ 19 h 19"/>
                <a:gd name="T20" fmla="*/ 8 w 51"/>
                <a:gd name="T21" fmla="*/ 8 h 19"/>
                <a:gd name="T22" fmla="*/ 1 w 51"/>
                <a:gd name="T23" fmla="*/ 7 h 19"/>
                <a:gd name="T24" fmla="*/ 13 w 51"/>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9">
                  <a:moveTo>
                    <a:pt x="13" y="2"/>
                  </a:moveTo>
                  <a:cubicBezTo>
                    <a:pt x="15" y="3"/>
                    <a:pt x="14" y="4"/>
                    <a:pt x="13" y="4"/>
                  </a:cubicBezTo>
                  <a:cubicBezTo>
                    <a:pt x="12" y="7"/>
                    <a:pt x="20" y="3"/>
                    <a:pt x="17" y="8"/>
                  </a:cubicBezTo>
                  <a:cubicBezTo>
                    <a:pt x="21" y="9"/>
                    <a:pt x="19" y="6"/>
                    <a:pt x="22" y="5"/>
                  </a:cubicBezTo>
                  <a:cubicBezTo>
                    <a:pt x="25" y="8"/>
                    <a:pt x="29" y="2"/>
                    <a:pt x="29" y="8"/>
                  </a:cubicBezTo>
                  <a:cubicBezTo>
                    <a:pt x="33" y="7"/>
                    <a:pt x="38" y="7"/>
                    <a:pt x="43" y="5"/>
                  </a:cubicBezTo>
                  <a:cubicBezTo>
                    <a:pt x="42" y="9"/>
                    <a:pt x="50" y="4"/>
                    <a:pt x="48" y="8"/>
                  </a:cubicBezTo>
                  <a:cubicBezTo>
                    <a:pt x="51" y="13"/>
                    <a:pt x="39" y="11"/>
                    <a:pt x="46" y="14"/>
                  </a:cubicBezTo>
                  <a:cubicBezTo>
                    <a:pt x="44" y="18"/>
                    <a:pt x="36" y="15"/>
                    <a:pt x="32" y="16"/>
                  </a:cubicBezTo>
                  <a:cubicBezTo>
                    <a:pt x="29" y="16"/>
                    <a:pt x="26" y="18"/>
                    <a:pt x="23" y="19"/>
                  </a:cubicBezTo>
                  <a:cubicBezTo>
                    <a:pt x="17" y="16"/>
                    <a:pt x="12" y="14"/>
                    <a:pt x="8" y="8"/>
                  </a:cubicBezTo>
                  <a:cubicBezTo>
                    <a:pt x="6" y="8"/>
                    <a:pt x="1" y="10"/>
                    <a:pt x="1" y="7"/>
                  </a:cubicBezTo>
                  <a:cubicBezTo>
                    <a:pt x="0" y="0"/>
                    <a:pt x="12" y="7"/>
                    <a:pt x="13"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5" name="Freeform 85">
              <a:extLst>
                <a:ext uri="{FF2B5EF4-FFF2-40B4-BE49-F238E27FC236}">
                  <a16:creationId xmlns:a16="http://schemas.microsoft.com/office/drawing/2014/main" id="{CC965288-8FFD-4D06-B3A1-87AD54FFEF3C}"/>
                </a:ext>
              </a:extLst>
            </p:cNvPr>
            <p:cNvSpPr>
              <a:spLocks/>
            </p:cNvSpPr>
            <p:nvPr/>
          </p:nvSpPr>
          <p:spPr bwMode="auto">
            <a:xfrm>
              <a:off x="6099681" y="1315577"/>
              <a:ext cx="62336" cy="16161"/>
            </a:xfrm>
            <a:custGeom>
              <a:avLst/>
              <a:gdLst>
                <a:gd name="T0" fmla="*/ 22 w 23"/>
                <a:gd name="T1" fmla="*/ 0 h 6"/>
                <a:gd name="T2" fmla="*/ 13 w 23"/>
                <a:gd name="T3" fmla="*/ 5 h 6"/>
                <a:gd name="T4" fmla="*/ 10 w 23"/>
                <a:gd name="T5" fmla="*/ 6 h 6"/>
                <a:gd name="T6" fmla="*/ 4 w 23"/>
                <a:gd name="T7" fmla="*/ 6 h 6"/>
                <a:gd name="T8" fmla="*/ 7 w 23"/>
                <a:gd name="T9" fmla="*/ 2 h 6"/>
                <a:gd name="T10" fmla="*/ 22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22" y="0"/>
                  </a:moveTo>
                  <a:cubicBezTo>
                    <a:pt x="23" y="5"/>
                    <a:pt x="17" y="4"/>
                    <a:pt x="13" y="5"/>
                  </a:cubicBezTo>
                  <a:cubicBezTo>
                    <a:pt x="12" y="5"/>
                    <a:pt x="12" y="6"/>
                    <a:pt x="10" y="6"/>
                  </a:cubicBezTo>
                  <a:cubicBezTo>
                    <a:pt x="8" y="6"/>
                    <a:pt x="5" y="4"/>
                    <a:pt x="4" y="6"/>
                  </a:cubicBezTo>
                  <a:cubicBezTo>
                    <a:pt x="0" y="6"/>
                    <a:pt x="7" y="1"/>
                    <a:pt x="7" y="2"/>
                  </a:cubicBezTo>
                  <a:cubicBezTo>
                    <a:pt x="10" y="5"/>
                    <a:pt x="17" y="0"/>
                    <a:pt x="22"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6" name="Freeform 86">
              <a:extLst>
                <a:ext uri="{FF2B5EF4-FFF2-40B4-BE49-F238E27FC236}">
                  <a16:creationId xmlns:a16="http://schemas.microsoft.com/office/drawing/2014/main" id="{F5E2898D-A2CE-479B-9A40-1A686449D7BB}"/>
                </a:ext>
              </a:extLst>
            </p:cNvPr>
            <p:cNvSpPr>
              <a:spLocks/>
            </p:cNvSpPr>
            <p:nvPr/>
          </p:nvSpPr>
          <p:spPr bwMode="auto">
            <a:xfrm>
              <a:off x="6353643" y="1315577"/>
              <a:ext cx="60027" cy="38095"/>
            </a:xfrm>
            <a:custGeom>
              <a:avLst/>
              <a:gdLst>
                <a:gd name="T0" fmla="*/ 10 w 22"/>
                <a:gd name="T1" fmla="*/ 0 h 14"/>
                <a:gd name="T2" fmla="*/ 8 w 22"/>
                <a:gd name="T3" fmla="*/ 2 h 14"/>
                <a:gd name="T4" fmla="*/ 15 w 22"/>
                <a:gd name="T5" fmla="*/ 6 h 14"/>
                <a:gd name="T6" fmla="*/ 18 w 22"/>
                <a:gd name="T7" fmla="*/ 5 h 14"/>
                <a:gd name="T8" fmla="*/ 9 w 22"/>
                <a:gd name="T9" fmla="*/ 14 h 14"/>
                <a:gd name="T10" fmla="*/ 0 w 22"/>
                <a:gd name="T11" fmla="*/ 3 h 14"/>
                <a:gd name="T12" fmla="*/ 10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0" y="0"/>
                  </a:moveTo>
                  <a:cubicBezTo>
                    <a:pt x="10" y="2"/>
                    <a:pt x="9" y="1"/>
                    <a:pt x="8" y="2"/>
                  </a:cubicBezTo>
                  <a:cubicBezTo>
                    <a:pt x="7" y="6"/>
                    <a:pt x="17" y="0"/>
                    <a:pt x="15" y="6"/>
                  </a:cubicBezTo>
                  <a:cubicBezTo>
                    <a:pt x="17" y="6"/>
                    <a:pt x="18" y="6"/>
                    <a:pt x="18" y="5"/>
                  </a:cubicBezTo>
                  <a:cubicBezTo>
                    <a:pt x="22" y="9"/>
                    <a:pt x="10" y="10"/>
                    <a:pt x="9" y="14"/>
                  </a:cubicBezTo>
                  <a:cubicBezTo>
                    <a:pt x="5" y="11"/>
                    <a:pt x="6" y="4"/>
                    <a:pt x="0" y="3"/>
                  </a:cubicBezTo>
                  <a:cubicBezTo>
                    <a:pt x="2" y="0"/>
                    <a:pt x="8" y="2"/>
                    <a:pt x="1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7" name="Freeform 87">
              <a:extLst>
                <a:ext uri="{FF2B5EF4-FFF2-40B4-BE49-F238E27FC236}">
                  <a16:creationId xmlns:a16="http://schemas.microsoft.com/office/drawing/2014/main" id="{C5D8C6E9-09EB-489C-93BA-07F4B3357D83}"/>
                </a:ext>
              </a:extLst>
            </p:cNvPr>
            <p:cNvSpPr>
              <a:spLocks noEditPoints="1"/>
            </p:cNvSpPr>
            <p:nvPr/>
          </p:nvSpPr>
          <p:spPr bwMode="auto">
            <a:xfrm>
              <a:off x="1648185" y="1355980"/>
              <a:ext cx="3415790" cy="2241791"/>
            </a:xfrm>
            <a:custGeom>
              <a:avLst/>
              <a:gdLst>
                <a:gd name="T0" fmla="*/ 744 w 1253"/>
                <a:gd name="T1" fmla="*/ 58 h 822"/>
                <a:gd name="T2" fmla="*/ 879 w 1253"/>
                <a:gd name="T3" fmla="*/ 58 h 822"/>
                <a:gd name="T4" fmla="*/ 992 w 1253"/>
                <a:gd name="T5" fmla="*/ 68 h 822"/>
                <a:gd name="T6" fmla="*/ 1138 w 1253"/>
                <a:gd name="T7" fmla="*/ 92 h 822"/>
                <a:gd name="T8" fmla="*/ 1253 w 1253"/>
                <a:gd name="T9" fmla="*/ 129 h 822"/>
                <a:gd name="T10" fmla="*/ 1180 w 1253"/>
                <a:gd name="T11" fmla="*/ 147 h 822"/>
                <a:gd name="T12" fmla="*/ 1087 w 1253"/>
                <a:gd name="T13" fmla="*/ 218 h 822"/>
                <a:gd name="T14" fmla="*/ 1050 w 1253"/>
                <a:gd name="T15" fmla="*/ 240 h 822"/>
                <a:gd name="T16" fmla="*/ 1098 w 1253"/>
                <a:gd name="T17" fmla="*/ 166 h 822"/>
                <a:gd name="T18" fmla="*/ 992 w 1253"/>
                <a:gd name="T19" fmla="*/ 197 h 822"/>
                <a:gd name="T20" fmla="*/ 958 w 1253"/>
                <a:gd name="T21" fmla="*/ 249 h 822"/>
                <a:gd name="T22" fmla="*/ 898 w 1253"/>
                <a:gd name="T23" fmla="*/ 330 h 822"/>
                <a:gd name="T24" fmla="*/ 860 w 1253"/>
                <a:gd name="T25" fmla="*/ 350 h 822"/>
                <a:gd name="T26" fmla="*/ 844 w 1253"/>
                <a:gd name="T27" fmla="*/ 369 h 822"/>
                <a:gd name="T28" fmla="*/ 790 w 1253"/>
                <a:gd name="T29" fmla="*/ 467 h 822"/>
                <a:gd name="T30" fmla="*/ 761 w 1253"/>
                <a:gd name="T31" fmla="*/ 536 h 822"/>
                <a:gd name="T32" fmla="*/ 712 w 1253"/>
                <a:gd name="T33" fmla="*/ 545 h 822"/>
                <a:gd name="T34" fmla="*/ 701 w 1253"/>
                <a:gd name="T35" fmla="*/ 548 h 822"/>
                <a:gd name="T36" fmla="*/ 675 w 1253"/>
                <a:gd name="T37" fmla="*/ 479 h 822"/>
                <a:gd name="T38" fmla="*/ 590 w 1253"/>
                <a:gd name="T39" fmla="*/ 523 h 822"/>
                <a:gd name="T40" fmla="*/ 529 w 1253"/>
                <a:gd name="T41" fmla="*/ 461 h 822"/>
                <a:gd name="T42" fmla="*/ 417 w 1253"/>
                <a:gd name="T43" fmla="*/ 443 h 822"/>
                <a:gd name="T44" fmla="*/ 443 w 1253"/>
                <a:gd name="T45" fmla="*/ 491 h 822"/>
                <a:gd name="T46" fmla="*/ 360 w 1253"/>
                <a:gd name="T47" fmla="*/ 495 h 822"/>
                <a:gd name="T48" fmla="*/ 311 w 1253"/>
                <a:gd name="T49" fmla="*/ 434 h 822"/>
                <a:gd name="T50" fmla="*/ 350 w 1253"/>
                <a:gd name="T51" fmla="*/ 514 h 822"/>
                <a:gd name="T52" fmla="*/ 374 w 1253"/>
                <a:gd name="T53" fmla="*/ 596 h 822"/>
                <a:gd name="T54" fmla="*/ 328 w 1253"/>
                <a:gd name="T55" fmla="*/ 714 h 822"/>
                <a:gd name="T56" fmla="*/ 280 w 1253"/>
                <a:gd name="T57" fmla="*/ 806 h 822"/>
                <a:gd name="T58" fmla="*/ 188 w 1253"/>
                <a:gd name="T59" fmla="*/ 735 h 822"/>
                <a:gd name="T60" fmla="*/ 178 w 1253"/>
                <a:gd name="T61" fmla="*/ 627 h 822"/>
                <a:gd name="T62" fmla="*/ 37 w 1253"/>
                <a:gd name="T63" fmla="*/ 559 h 822"/>
                <a:gd name="T64" fmla="*/ 5 w 1253"/>
                <a:gd name="T65" fmla="*/ 468 h 822"/>
                <a:gd name="T66" fmla="*/ 129 w 1253"/>
                <a:gd name="T67" fmla="*/ 370 h 822"/>
                <a:gd name="T68" fmla="*/ 209 w 1253"/>
                <a:gd name="T69" fmla="*/ 408 h 822"/>
                <a:gd name="T70" fmla="*/ 301 w 1253"/>
                <a:gd name="T71" fmla="*/ 408 h 822"/>
                <a:gd name="T72" fmla="*/ 246 w 1253"/>
                <a:gd name="T73" fmla="*/ 347 h 822"/>
                <a:gd name="T74" fmla="*/ 203 w 1253"/>
                <a:gd name="T75" fmla="*/ 320 h 822"/>
                <a:gd name="T76" fmla="*/ 206 w 1253"/>
                <a:gd name="T77" fmla="*/ 344 h 822"/>
                <a:gd name="T78" fmla="*/ 126 w 1253"/>
                <a:gd name="T79" fmla="*/ 325 h 822"/>
                <a:gd name="T80" fmla="*/ 92 w 1253"/>
                <a:gd name="T81" fmla="*/ 323 h 822"/>
                <a:gd name="T82" fmla="*/ 126 w 1253"/>
                <a:gd name="T83" fmla="*/ 262 h 822"/>
                <a:gd name="T84" fmla="*/ 171 w 1253"/>
                <a:gd name="T85" fmla="*/ 233 h 822"/>
                <a:gd name="T86" fmla="*/ 252 w 1253"/>
                <a:gd name="T87" fmla="*/ 197 h 822"/>
                <a:gd name="T88" fmla="*/ 249 w 1253"/>
                <a:gd name="T89" fmla="*/ 157 h 822"/>
                <a:gd name="T90" fmla="*/ 221 w 1253"/>
                <a:gd name="T91" fmla="*/ 190 h 822"/>
                <a:gd name="T92" fmla="*/ 145 w 1253"/>
                <a:gd name="T93" fmla="*/ 200 h 822"/>
                <a:gd name="T94" fmla="*/ 181 w 1253"/>
                <a:gd name="T95" fmla="*/ 133 h 822"/>
                <a:gd name="T96" fmla="*/ 282 w 1253"/>
                <a:gd name="T97" fmla="*/ 84 h 822"/>
                <a:gd name="T98" fmla="*/ 316 w 1253"/>
                <a:gd name="T99" fmla="*/ 123 h 822"/>
                <a:gd name="T100" fmla="*/ 374 w 1253"/>
                <a:gd name="T101" fmla="*/ 107 h 822"/>
                <a:gd name="T102" fmla="*/ 474 w 1253"/>
                <a:gd name="T103" fmla="*/ 101 h 822"/>
                <a:gd name="T104" fmla="*/ 525 w 1253"/>
                <a:gd name="T105" fmla="*/ 67 h 822"/>
                <a:gd name="T106" fmla="*/ 560 w 1253"/>
                <a:gd name="T107" fmla="*/ 104 h 822"/>
                <a:gd name="T108" fmla="*/ 584 w 1253"/>
                <a:gd name="T109" fmla="*/ 65 h 822"/>
                <a:gd name="T110" fmla="*/ 707 w 1253"/>
                <a:gd name="T111" fmla="*/ 15 h 822"/>
                <a:gd name="T112" fmla="*/ 297 w 1253"/>
                <a:gd name="T113" fmla="*/ 298 h 822"/>
                <a:gd name="T114" fmla="*/ 357 w 1253"/>
                <a:gd name="T115" fmla="*/ 338 h 822"/>
                <a:gd name="T116" fmla="*/ 423 w 1253"/>
                <a:gd name="T117" fmla="*/ 328 h 822"/>
                <a:gd name="T118" fmla="*/ 402 w 1253"/>
                <a:gd name="T119" fmla="*/ 359 h 822"/>
                <a:gd name="T120" fmla="*/ 298 w 1253"/>
                <a:gd name="T121" fmla="*/ 60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 h="822">
                  <a:moveTo>
                    <a:pt x="755" y="9"/>
                  </a:moveTo>
                  <a:cubicBezTo>
                    <a:pt x="755" y="11"/>
                    <a:pt x="757" y="10"/>
                    <a:pt x="759" y="10"/>
                  </a:cubicBezTo>
                  <a:cubicBezTo>
                    <a:pt x="759" y="12"/>
                    <a:pt x="756" y="12"/>
                    <a:pt x="755" y="12"/>
                  </a:cubicBezTo>
                  <a:cubicBezTo>
                    <a:pt x="761" y="18"/>
                    <a:pt x="767" y="9"/>
                    <a:pt x="778" y="12"/>
                  </a:cubicBezTo>
                  <a:cubicBezTo>
                    <a:pt x="781" y="15"/>
                    <a:pt x="785" y="18"/>
                    <a:pt x="790" y="19"/>
                  </a:cubicBezTo>
                  <a:cubicBezTo>
                    <a:pt x="791" y="21"/>
                    <a:pt x="790" y="23"/>
                    <a:pt x="790" y="25"/>
                  </a:cubicBezTo>
                  <a:cubicBezTo>
                    <a:pt x="791" y="27"/>
                    <a:pt x="794" y="27"/>
                    <a:pt x="793" y="30"/>
                  </a:cubicBezTo>
                  <a:cubicBezTo>
                    <a:pt x="790" y="29"/>
                    <a:pt x="790" y="32"/>
                    <a:pt x="790" y="34"/>
                  </a:cubicBezTo>
                  <a:cubicBezTo>
                    <a:pt x="789" y="33"/>
                    <a:pt x="787" y="32"/>
                    <a:pt x="784" y="33"/>
                  </a:cubicBezTo>
                  <a:cubicBezTo>
                    <a:pt x="782" y="33"/>
                    <a:pt x="784" y="35"/>
                    <a:pt x="783" y="36"/>
                  </a:cubicBezTo>
                  <a:cubicBezTo>
                    <a:pt x="782" y="36"/>
                    <a:pt x="781" y="34"/>
                    <a:pt x="780" y="34"/>
                  </a:cubicBezTo>
                  <a:cubicBezTo>
                    <a:pt x="779" y="34"/>
                    <a:pt x="775" y="37"/>
                    <a:pt x="771" y="36"/>
                  </a:cubicBezTo>
                  <a:cubicBezTo>
                    <a:pt x="769" y="35"/>
                    <a:pt x="770" y="38"/>
                    <a:pt x="769" y="39"/>
                  </a:cubicBezTo>
                  <a:cubicBezTo>
                    <a:pt x="769" y="39"/>
                    <a:pt x="767" y="38"/>
                    <a:pt x="766" y="39"/>
                  </a:cubicBezTo>
                  <a:cubicBezTo>
                    <a:pt x="766" y="40"/>
                    <a:pt x="769" y="41"/>
                    <a:pt x="766" y="44"/>
                  </a:cubicBezTo>
                  <a:cubicBezTo>
                    <a:pt x="766" y="42"/>
                    <a:pt x="758" y="45"/>
                    <a:pt x="762" y="46"/>
                  </a:cubicBezTo>
                  <a:cubicBezTo>
                    <a:pt x="759" y="49"/>
                    <a:pt x="754" y="47"/>
                    <a:pt x="750" y="49"/>
                  </a:cubicBezTo>
                  <a:cubicBezTo>
                    <a:pt x="748" y="50"/>
                    <a:pt x="746" y="54"/>
                    <a:pt x="743" y="53"/>
                  </a:cubicBezTo>
                  <a:cubicBezTo>
                    <a:pt x="743" y="55"/>
                    <a:pt x="743" y="58"/>
                    <a:pt x="741" y="58"/>
                  </a:cubicBezTo>
                  <a:cubicBezTo>
                    <a:pt x="742" y="60"/>
                    <a:pt x="743" y="58"/>
                    <a:pt x="744" y="58"/>
                  </a:cubicBezTo>
                  <a:cubicBezTo>
                    <a:pt x="749" y="58"/>
                    <a:pt x="750" y="55"/>
                    <a:pt x="753" y="53"/>
                  </a:cubicBezTo>
                  <a:cubicBezTo>
                    <a:pt x="755" y="53"/>
                    <a:pt x="756" y="55"/>
                    <a:pt x="758" y="55"/>
                  </a:cubicBezTo>
                  <a:cubicBezTo>
                    <a:pt x="759" y="55"/>
                    <a:pt x="759" y="52"/>
                    <a:pt x="761" y="52"/>
                  </a:cubicBezTo>
                  <a:cubicBezTo>
                    <a:pt x="764" y="50"/>
                    <a:pt x="767" y="52"/>
                    <a:pt x="771" y="50"/>
                  </a:cubicBezTo>
                  <a:cubicBezTo>
                    <a:pt x="773" y="50"/>
                    <a:pt x="770" y="48"/>
                    <a:pt x="772" y="47"/>
                  </a:cubicBezTo>
                  <a:cubicBezTo>
                    <a:pt x="773" y="47"/>
                    <a:pt x="775" y="48"/>
                    <a:pt x="775" y="47"/>
                  </a:cubicBezTo>
                  <a:cubicBezTo>
                    <a:pt x="776" y="47"/>
                    <a:pt x="777" y="44"/>
                    <a:pt x="777" y="44"/>
                  </a:cubicBezTo>
                  <a:cubicBezTo>
                    <a:pt x="777" y="44"/>
                    <a:pt x="781" y="46"/>
                    <a:pt x="783" y="46"/>
                  </a:cubicBezTo>
                  <a:cubicBezTo>
                    <a:pt x="786" y="46"/>
                    <a:pt x="786" y="45"/>
                    <a:pt x="790" y="44"/>
                  </a:cubicBezTo>
                  <a:cubicBezTo>
                    <a:pt x="790" y="46"/>
                    <a:pt x="790" y="47"/>
                    <a:pt x="790" y="49"/>
                  </a:cubicBezTo>
                  <a:cubicBezTo>
                    <a:pt x="792" y="47"/>
                    <a:pt x="793" y="48"/>
                    <a:pt x="793" y="50"/>
                  </a:cubicBezTo>
                  <a:cubicBezTo>
                    <a:pt x="801" y="49"/>
                    <a:pt x="814" y="51"/>
                    <a:pt x="826" y="50"/>
                  </a:cubicBezTo>
                  <a:cubicBezTo>
                    <a:pt x="825" y="57"/>
                    <a:pt x="836" y="52"/>
                    <a:pt x="835" y="59"/>
                  </a:cubicBezTo>
                  <a:cubicBezTo>
                    <a:pt x="836" y="57"/>
                    <a:pt x="838" y="59"/>
                    <a:pt x="841" y="59"/>
                  </a:cubicBezTo>
                  <a:cubicBezTo>
                    <a:pt x="845" y="59"/>
                    <a:pt x="851" y="58"/>
                    <a:pt x="852" y="59"/>
                  </a:cubicBezTo>
                  <a:cubicBezTo>
                    <a:pt x="855" y="59"/>
                    <a:pt x="853" y="53"/>
                    <a:pt x="855" y="52"/>
                  </a:cubicBezTo>
                  <a:cubicBezTo>
                    <a:pt x="860" y="53"/>
                    <a:pt x="865" y="52"/>
                    <a:pt x="870" y="53"/>
                  </a:cubicBezTo>
                  <a:cubicBezTo>
                    <a:pt x="870" y="53"/>
                    <a:pt x="870" y="55"/>
                    <a:pt x="870" y="55"/>
                  </a:cubicBezTo>
                  <a:cubicBezTo>
                    <a:pt x="873" y="55"/>
                    <a:pt x="875" y="54"/>
                    <a:pt x="878" y="55"/>
                  </a:cubicBezTo>
                  <a:cubicBezTo>
                    <a:pt x="878" y="55"/>
                    <a:pt x="879" y="57"/>
                    <a:pt x="879" y="58"/>
                  </a:cubicBezTo>
                  <a:cubicBezTo>
                    <a:pt x="881" y="59"/>
                    <a:pt x="885" y="57"/>
                    <a:pt x="887" y="59"/>
                  </a:cubicBezTo>
                  <a:cubicBezTo>
                    <a:pt x="886" y="62"/>
                    <a:pt x="886" y="66"/>
                    <a:pt x="882" y="65"/>
                  </a:cubicBezTo>
                  <a:cubicBezTo>
                    <a:pt x="882" y="68"/>
                    <a:pt x="885" y="69"/>
                    <a:pt x="888" y="68"/>
                  </a:cubicBezTo>
                  <a:cubicBezTo>
                    <a:pt x="887" y="77"/>
                    <a:pt x="894" y="77"/>
                    <a:pt x="897" y="81"/>
                  </a:cubicBezTo>
                  <a:cubicBezTo>
                    <a:pt x="900" y="80"/>
                    <a:pt x="902" y="79"/>
                    <a:pt x="904" y="77"/>
                  </a:cubicBezTo>
                  <a:cubicBezTo>
                    <a:pt x="905" y="76"/>
                    <a:pt x="905" y="73"/>
                    <a:pt x="906" y="73"/>
                  </a:cubicBezTo>
                  <a:cubicBezTo>
                    <a:pt x="907" y="72"/>
                    <a:pt x="909" y="73"/>
                    <a:pt x="909" y="71"/>
                  </a:cubicBezTo>
                  <a:cubicBezTo>
                    <a:pt x="913" y="70"/>
                    <a:pt x="912" y="74"/>
                    <a:pt x="913" y="76"/>
                  </a:cubicBezTo>
                  <a:cubicBezTo>
                    <a:pt x="917" y="76"/>
                    <a:pt x="920" y="76"/>
                    <a:pt x="924" y="76"/>
                  </a:cubicBezTo>
                  <a:cubicBezTo>
                    <a:pt x="925" y="74"/>
                    <a:pt x="929" y="75"/>
                    <a:pt x="928" y="71"/>
                  </a:cubicBezTo>
                  <a:cubicBezTo>
                    <a:pt x="933" y="73"/>
                    <a:pt x="944" y="68"/>
                    <a:pt x="944" y="74"/>
                  </a:cubicBezTo>
                  <a:cubicBezTo>
                    <a:pt x="949" y="74"/>
                    <a:pt x="947" y="69"/>
                    <a:pt x="953" y="71"/>
                  </a:cubicBezTo>
                  <a:cubicBezTo>
                    <a:pt x="953" y="70"/>
                    <a:pt x="951" y="70"/>
                    <a:pt x="950" y="70"/>
                  </a:cubicBezTo>
                  <a:cubicBezTo>
                    <a:pt x="952" y="68"/>
                    <a:pt x="951" y="66"/>
                    <a:pt x="953" y="65"/>
                  </a:cubicBezTo>
                  <a:cubicBezTo>
                    <a:pt x="957" y="65"/>
                    <a:pt x="956" y="60"/>
                    <a:pt x="962" y="62"/>
                  </a:cubicBezTo>
                  <a:cubicBezTo>
                    <a:pt x="964" y="62"/>
                    <a:pt x="962" y="60"/>
                    <a:pt x="962" y="61"/>
                  </a:cubicBezTo>
                  <a:cubicBezTo>
                    <a:pt x="965" y="57"/>
                    <a:pt x="969" y="60"/>
                    <a:pt x="974" y="59"/>
                  </a:cubicBezTo>
                  <a:cubicBezTo>
                    <a:pt x="973" y="67"/>
                    <a:pt x="982" y="57"/>
                    <a:pt x="980" y="64"/>
                  </a:cubicBezTo>
                  <a:cubicBezTo>
                    <a:pt x="987" y="64"/>
                    <a:pt x="991" y="63"/>
                    <a:pt x="996" y="62"/>
                  </a:cubicBezTo>
                  <a:cubicBezTo>
                    <a:pt x="997" y="66"/>
                    <a:pt x="990" y="63"/>
                    <a:pt x="992" y="68"/>
                  </a:cubicBezTo>
                  <a:cubicBezTo>
                    <a:pt x="993" y="71"/>
                    <a:pt x="998" y="70"/>
                    <a:pt x="1001" y="70"/>
                  </a:cubicBezTo>
                  <a:cubicBezTo>
                    <a:pt x="1006" y="70"/>
                    <a:pt x="1011" y="70"/>
                    <a:pt x="1015" y="68"/>
                  </a:cubicBezTo>
                  <a:cubicBezTo>
                    <a:pt x="1017" y="74"/>
                    <a:pt x="1024" y="74"/>
                    <a:pt x="1026" y="79"/>
                  </a:cubicBezTo>
                  <a:cubicBezTo>
                    <a:pt x="1029" y="77"/>
                    <a:pt x="1030" y="80"/>
                    <a:pt x="1033" y="80"/>
                  </a:cubicBezTo>
                  <a:cubicBezTo>
                    <a:pt x="1042" y="81"/>
                    <a:pt x="1053" y="79"/>
                    <a:pt x="1061" y="80"/>
                  </a:cubicBezTo>
                  <a:cubicBezTo>
                    <a:pt x="1065" y="81"/>
                    <a:pt x="1068" y="85"/>
                    <a:pt x="1072" y="83"/>
                  </a:cubicBezTo>
                  <a:cubicBezTo>
                    <a:pt x="1071" y="86"/>
                    <a:pt x="1073" y="86"/>
                    <a:pt x="1075" y="86"/>
                  </a:cubicBezTo>
                  <a:cubicBezTo>
                    <a:pt x="1075" y="88"/>
                    <a:pt x="1075" y="90"/>
                    <a:pt x="1075" y="92"/>
                  </a:cubicBezTo>
                  <a:cubicBezTo>
                    <a:pt x="1074" y="95"/>
                    <a:pt x="1080" y="92"/>
                    <a:pt x="1081" y="93"/>
                  </a:cubicBezTo>
                  <a:cubicBezTo>
                    <a:pt x="1082" y="95"/>
                    <a:pt x="1081" y="93"/>
                    <a:pt x="1084" y="93"/>
                  </a:cubicBezTo>
                  <a:cubicBezTo>
                    <a:pt x="1084" y="93"/>
                    <a:pt x="1084" y="95"/>
                    <a:pt x="1085" y="95"/>
                  </a:cubicBezTo>
                  <a:cubicBezTo>
                    <a:pt x="1087" y="95"/>
                    <a:pt x="1103" y="97"/>
                    <a:pt x="1104" y="95"/>
                  </a:cubicBezTo>
                  <a:cubicBezTo>
                    <a:pt x="1104" y="95"/>
                    <a:pt x="1104" y="93"/>
                    <a:pt x="1104" y="93"/>
                  </a:cubicBezTo>
                  <a:cubicBezTo>
                    <a:pt x="1106" y="93"/>
                    <a:pt x="1108" y="95"/>
                    <a:pt x="1109" y="95"/>
                  </a:cubicBezTo>
                  <a:cubicBezTo>
                    <a:pt x="1110" y="94"/>
                    <a:pt x="1113" y="92"/>
                    <a:pt x="1113" y="95"/>
                  </a:cubicBezTo>
                  <a:cubicBezTo>
                    <a:pt x="1116" y="92"/>
                    <a:pt x="1121" y="91"/>
                    <a:pt x="1125" y="90"/>
                  </a:cubicBezTo>
                  <a:cubicBezTo>
                    <a:pt x="1124" y="95"/>
                    <a:pt x="1126" y="97"/>
                    <a:pt x="1127" y="101"/>
                  </a:cubicBezTo>
                  <a:cubicBezTo>
                    <a:pt x="1133" y="101"/>
                    <a:pt x="1135" y="103"/>
                    <a:pt x="1140" y="101"/>
                  </a:cubicBezTo>
                  <a:cubicBezTo>
                    <a:pt x="1140" y="98"/>
                    <a:pt x="1139" y="98"/>
                    <a:pt x="1137" y="98"/>
                  </a:cubicBezTo>
                  <a:cubicBezTo>
                    <a:pt x="1138" y="96"/>
                    <a:pt x="1139" y="94"/>
                    <a:pt x="1138" y="92"/>
                  </a:cubicBezTo>
                  <a:cubicBezTo>
                    <a:pt x="1142" y="89"/>
                    <a:pt x="1151" y="90"/>
                    <a:pt x="1153" y="93"/>
                  </a:cubicBezTo>
                  <a:cubicBezTo>
                    <a:pt x="1160" y="94"/>
                    <a:pt x="1166" y="93"/>
                    <a:pt x="1173" y="93"/>
                  </a:cubicBezTo>
                  <a:cubicBezTo>
                    <a:pt x="1175" y="94"/>
                    <a:pt x="1179" y="97"/>
                    <a:pt x="1180" y="93"/>
                  </a:cubicBezTo>
                  <a:cubicBezTo>
                    <a:pt x="1183" y="95"/>
                    <a:pt x="1183" y="97"/>
                    <a:pt x="1187" y="98"/>
                  </a:cubicBezTo>
                  <a:cubicBezTo>
                    <a:pt x="1189" y="98"/>
                    <a:pt x="1190" y="101"/>
                    <a:pt x="1190" y="101"/>
                  </a:cubicBezTo>
                  <a:cubicBezTo>
                    <a:pt x="1191" y="101"/>
                    <a:pt x="1192" y="100"/>
                    <a:pt x="1192" y="99"/>
                  </a:cubicBezTo>
                  <a:cubicBezTo>
                    <a:pt x="1194" y="100"/>
                    <a:pt x="1192" y="101"/>
                    <a:pt x="1193" y="102"/>
                  </a:cubicBezTo>
                  <a:cubicBezTo>
                    <a:pt x="1194" y="103"/>
                    <a:pt x="1196" y="102"/>
                    <a:pt x="1196" y="102"/>
                  </a:cubicBezTo>
                  <a:cubicBezTo>
                    <a:pt x="1197" y="103"/>
                    <a:pt x="1200" y="104"/>
                    <a:pt x="1204" y="105"/>
                  </a:cubicBezTo>
                  <a:cubicBezTo>
                    <a:pt x="1206" y="106"/>
                    <a:pt x="1210" y="107"/>
                    <a:pt x="1213" y="108"/>
                  </a:cubicBezTo>
                  <a:cubicBezTo>
                    <a:pt x="1213" y="108"/>
                    <a:pt x="1214" y="111"/>
                    <a:pt x="1214" y="111"/>
                  </a:cubicBezTo>
                  <a:cubicBezTo>
                    <a:pt x="1215" y="111"/>
                    <a:pt x="1216" y="111"/>
                    <a:pt x="1217" y="111"/>
                  </a:cubicBezTo>
                  <a:cubicBezTo>
                    <a:pt x="1218" y="112"/>
                    <a:pt x="1217" y="114"/>
                    <a:pt x="1217" y="114"/>
                  </a:cubicBezTo>
                  <a:cubicBezTo>
                    <a:pt x="1217" y="115"/>
                    <a:pt x="1220" y="114"/>
                    <a:pt x="1220" y="114"/>
                  </a:cubicBezTo>
                  <a:cubicBezTo>
                    <a:pt x="1221" y="116"/>
                    <a:pt x="1218" y="121"/>
                    <a:pt x="1224" y="119"/>
                  </a:cubicBezTo>
                  <a:cubicBezTo>
                    <a:pt x="1224" y="122"/>
                    <a:pt x="1224" y="125"/>
                    <a:pt x="1224" y="129"/>
                  </a:cubicBezTo>
                  <a:cubicBezTo>
                    <a:pt x="1230" y="129"/>
                    <a:pt x="1234" y="127"/>
                    <a:pt x="1235" y="123"/>
                  </a:cubicBezTo>
                  <a:cubicBezTo>
                    <a:pt x="1239" y="125"/>
                    <a:pt x="1244" y="124"/>
                    <a:pt x="1248" y="126"/>
                  </a:cubicBezTo>
                  <a:cubicBezTo>
                    <a:pt x="1249" y="126"/>
                    <a:pt x="1248" y="129"/>
                    <a:pt x="1248" y="129"/>
                  </a:cubicBezTo>
                  <a:cubicBezTo>
                    <a:pt x="1249" y="130"/>
                    <a:pt x="1252" y="128"/>
                    <a:pt x="1253" y="129"/>
                  </a:cubicBezTo>
                  <a:cubicBezTo>
                    <a:pt x="1252" y="130"/>
                    <a:pt x="1249" y="130"/>
                    <a:pt x="1250" y="133"/>
                  </a:cubicBezTo>
                  <a:cubicBezTo>
                    <a:pt x="1247" y="134"/>
                    <a:pt x="1247" y="132"/>
                    <a:pt x="1245" y="132"/>
                  </a:cubicBezTo>
                  <a:cubicBezTo>
                    <a:pt x="1244" y="133"/>
                    <a:pt x="1244" y="135"/>
                    <a:pt x="1241" y="135"/>
                  </a:cubicBezTo>
                  <a:cubicBezTo>
                    <a:pt x="1241" y="137"/>
                    <a:pt x="1245" y="136"/>
                    <a:pt x="1244" y="141"/>
                  </a:cubicBezTo>
                  <a:cubicBezTo>
                    <a:pt x="1238" y="136"/>
                    <a:pt x="1243" y="143"/>
                    <a:pt x="1239" y="144"/>
                  </a:cubicBezTo>
                  <a:cubicBezTo>
                    <a:pt x="1238" y="144"/>
                    <a:pt x="1237" y="145"/>
                    <a:pt x="1236" y="147"/>
                  </a:cubicBezTo>
                  <a:cubicBezTo>
                    <a:pt x="1234" y="146"/>
                    <a:pt x="1233" y="146"/>
                    <a:pt x="1232" y="145"/>
                  </a:cubicBezTo>
                  <a:cubicBezTo>
                    <a:pt x="1231" y="145"/>
                    <a:pt x="1230" y="143"/>
                    <a:pt x="1229" y="142"/>
                  </a:cubicBezTo>
                  <a:cubicBezTo>
                    <a:pt x="1227" y="141"/>
                    <a:pt x="1225" y="142"/>
                    <a:pt x="1223" y="141"/>
                  </a:cubicBezTo>
                  <a:cubicBezTo>
                    <a:pt x="1222" y="140"/>
                    <a:pt x="1221" y="138"/>
                    <a:pt x="1220" y="138"/>
                  </a:cubicBezTo>
                  <a:cubicBezTo>
                    <a:pt x="1218" y="137"/>
                    <a:pt x="1216" y="138"/>
                    <a:pt x="1214" y="138"/>
                  </a:cubicBezTo>
                  <a:cubicBezTo>
                    <a:pt x="1214" y="138"/>
                    <a:pt x="1214" y="136"/>
                    <a:pt x="1213" y="136"/>
                  </a:cubicBezTo>
                  <a:cubicBezTo>
                    <a:pt x="1211" y="136"/>
                    <a:pt x="1209" y="131"/>
                    <a:pt x="1207" y="135"/>
                  </a:cubicBezTo>
                  <a:cubicBezTo>
                    <a:pt x="1205" y="135"/>
                    <a:pt x="1205" y="132"/>
                    <a:pt x="1205" y="130"/>
                  </a:cubicBezTo>
                  <a:cubicBezTo>
                    <a:pt x="1202" y="130"/>
                    <a:pt x="1199" y="130"/>
                    <a:pt x="1196" y="130"/>
                  </a:cubicBezTo>
                  <a:cubicBezTo>
                    <a:pt x="1193" y="131"/>
                    <a:pt x="1196" y="134"/>
                    <a:pt x="1196" y="133"/>
                  </a:cubicBezTo>
                  <a:cubicBezTo>
                    <a:pt x="1196" y="135"/>
                    <a:pt x="1193" y="136"/>
                    <a:pt x="1193" y="139"/>
                  </a:cubicBezTo>
                  <a:cubicBezTo>
                    <a:pt x="1187" y="139"/>
                    <a:pt x="1186" y="144"/>
                    <a:pt x="1178" y="142"/>
                  </a:cubicBezTo>
                  <a:cubicBezTo>
                    <a:pt x="1177" y="143"/>
                    <a:pt x="1177" y="146"/>
                    <a:pt x="1174" y="145"/>
                  </a:cubicBezTo>
                  <a:cubicBezTo>
                    <a:pt x="1175" y="147"/>
                    <a:pt x="1178" y="146"/>
                    <a:pt x="1180" y="147"/>
                  </a:cubicBezTo>
                  <a:cubicBezTo>
                    <a:pt x="1182" y="147"/>
                    <a:pt x="1182" y="149"/>
                    <a:pt x="1184" y="150"/>
                  </a:cubicBezTo>
                  <a:cubicBezTo>
                    <a:pt x="1183" y="154"/>
                    <a:pt x="1183" y="153"/>
                    <a:pt x="1186" y="156"/>
                  </a:cubicBezTo>
                  <a:cubicBezTo>
                    <a:pt x="1187" y="159"/>
                    <a:pt x="1191" y="159"/>
                    <a:pt x="1193" y="162"/>
                  </a:cubicBezTo>
                  <a:cubicBezTo>
                    <a:pt x="1193" y="162"/>
                    <a:pt x="1189" y="166"/>
                    <a:pt x="1189" y="166"/>
                  </a:cubicBezTo>
                  <a:cubicBezTo>
                    <a:pt x="1185" y="167"/>
                    <a:pt x="1185" y="163"/>
                    <a:pt x="1183" y="163"/>
                  </a:cubicBezTo>
                  <a:cubicBezTo>
                    <a:pt x="1183" y="163"/>
                    <a:pt x="1185" y="166"/>
                    <a:pt x="1183" y="166"/>
                  </a:cubicBezTo>
                  <a:cubicBezTo>
                    <a:pt x="1179" y="166"/>
                    <a:pt x="1171" y="166"/>
                    <a:pt x="1167" y="167"/>
                  </a:cubicBezTo>
                  <a:cubicBezTo>
                    <a:pt x="1164" y="168"/>
                    <a:pt x="1159" y="170"/>
                    <a:pt x="1159" y="173"/>
                  </a:cubicBezTo>
                  <a:cubicBezTo>
                    <a:pt x="1153" y="172"/>
                    <a:pt x="1152" y="177"/>
                    <a:pt x="1147" y="178"/>
                  </a:cubicBezTo>
                  <a:cubicBezTo>
                    <a:pt x="1146" y="179"/>
                    <a:pt x="1146" y="180"/>
                    <a:pt x="1144" y="181"/>
                  </a:cubicBezTo>
                  <a:cubicBezTo>
                    <a:pt x="1143" y="182"/>
                    <a:pt x="1141" y="184"/>
                    <a:pt x="1140" y="184"/>
                  </a:cubicBezTo>
                  <a:cubicBezTo>
                    <a:pt x="1139" y="184"/>
                    <a:pt x="1137" y="185"/>
                    <a:pt x="1137" y="187"/>
                  </a:cubicBezTo>
                  <a:cubicBezTo>
                    <a:pt x="1132" y="186"/>
                    <a:pt x="1124" y="189"/>
                    <a:pt x="1122" y="185"/>
                  </a:cubicBezTo>
                  <a:cubicBezTo>
                    <a:pt x="1121" y="187"/>
                    <a:pt x="1117" y="186"/>
                    <a:pt x="1118" y="190"/>
                  </a:cubicBezTo>
                  <a:cubicBezTo>
                    <a:pt x="1109" y="190"/>
                    <a:pt x="1108" y="190"/>
                    <a:pt x="1100" y="190"/>
                  </a:cubicBezTo>
                  <a:cubicBezTo>
                    <a:pt x="1099" y="190"/>
                    <a:pt x="1098" y="191"/>
                    <a:pt x="1097" y="191"/>
                  </a:cubicBezTo>
                  <a:cubicBezTo>
                    <a:pt x="1096" y="192"/>
                    <a:pt x="1093" y="193"/>
                    <a:pt x="1093" y="196"/>
                  </a:cubicBezTo>
                  <a:cubicBezTo>
                    <a:pt x="1092" y="200"/>
                    <a:pt x="1086" y="198"/>
                    <a:pt x="1087" y="205"/>
                  </a:cubicBezTo>
                  <a:cubicBezTo>
                    <a:pt x="1086" y="209"/>
                    <a:pt x="1090" y="209"/>
                    <a:pt x="1093" y="210"/>
                  </a:cubicBezTo>
                  <a:cubicBezTo>
                    <a:pt x="1092" y="214"/>
                    <a:pt x="1091" y="218"/>
                    <a:pt x="1087" y="218"/>
                  </a:cubicBezTo>
                  <a:cubicBezTo>
                    <a:pt x="1087" y="221"/>
                    <a:pt x="1086" y="222"/>
                    <a:pt x="1084" y="222"/>
                  </a:cubicBezTo>
                  <a:cubicBezTo>
                    <a:pt x="1084" y="224"/>
                    <a:pt x="1084" y="226"/>
                    <a:pt x="1084" y="228"/>
                  </a:cubicBezTo>
                  <a:cubicBezTo>
                    <a:pt x="1084" y="231"/>
                    <a:pt x="1086" y="227"/>
                    <a:pt x="1087" y="230"/>
                  </a:cubicBezTo>
                  <a:cubicBezTo>
                    <a:pt x="1088" y="233"/>
                    <a:pt x="1084" y="232"/>
                    <a:pt x="1084" y="233"/>
                  </a:cubicBezTo>
                  <a:cubicBezTo>
                    <a:pt x="1083" y="233"/>
                    <a:pt x="1083" y="237"/>
                    <a:pt x="1082" y="237"/>
                  </a:cubicBezTo>
                  <a:cubicBezTo>
                    <a:pt x="1081" y="238"/>
                    <a:pt x="1076" y="237"/>
                    <a:pt x="1075" y="239"/>
                  </a:cubicBezTo>
                  <a:cubicBezTo>
                    <a:pt x="1074" y="240"/>
                    <a:pt x="1076" y="244"/>
                    <a:pt x="1075" y="245"/>
                  </a:cubicBezTo>
                  <a:cubicBezTo>
                    <a:pt x="1073" y="245"/>
                    <a:pt x="1074" y="242"/>
                    <a:pt x="1073" y="242"/>
                  </a:cubicBezTo>
                  <a:cubicBezTo>
                    <a:pt x="1072" y="241"/>
                    <a:pt x="1069" y="243"/>
                    <a:pt x="1072" y="249"/>
                  </a:cubicBezTo>
                  <a:cubicBezTo>
                    <a:pt x="1069" y="248"/>
                    <a:pt x="1070" y="251"/>
                    <a:pt x="1069" y="252"/>
                  </a:cubicBezTo>
                  <a:cubicBezTo>
                    <a:pt x="1068" y="252"/>
                    <a:pt x="1066" y="251"/>
                    <a:pt x="1066" y="252"/>
                  </a:cubicBezTo>
                  <a:cubicBezTo>
                    <a:pt x="1065" y="253"/>
                    <a:pt x="1066" y="256"/>
                    <a:pt x="1063" y="255"/>
                  </a:cubicBezTo>
                  <a:cubicBezTo>
                    <a:pt x="1063" y="258"/>
                    <a:pt x="1061" y="258"/>
                    <a:pt x="1061" y="261"/>
                  </a:cubicBezTo>
                  <a:cubicBezTo>
                    <a:pt x="1059" y="261"/>
                    <a:pt x="1056" y="260"/>
                    <a:pt x="1055" y="262"/>
                  </a:cubicBezTo>
                  <a:cubicBezTo>
                    <a:pt x="1053" y="262"/>
                    <a:pt x="1056" y="260"/>
                    <a:pt x="1055" y="258"/>
                  </a:cubicBezTo>
                  <a:cubicBezTo>
                    <a:pt x="1056" y="258"/>
                    <a:pt x="1054" y="257"/>
                    <a:pt x="1054" y="256"/>
                  </a:cubicBezTo>
                  <a:cubicBezTo>
                    <a:pt x="1054" y="255"/>
                    <a:pt x="1054" y="254"/>
                    <a:pt x="1054" y="253"/>
                  </a:cubicBezTo>
                  <a:cubicBezTo>
                    <a:pt x="1053" y="253"/>
                    <a:pt x="1052" y="251"/>
                    <a:pt x="1051" y="250"/>
                  </a:cubicBezTo>
                  <a:cubicBezTo>
                    <a:pt x="1050" y="250"/>
                    <a:pt x="1050" y="249"/>
                    <a:pt x="1048" y="249"/>
                  </a:cubicBezTo>
                  <a:cubicBezTo>
                    <a:pt x="1050" y="247"/>
                    <a:pt x="1050" y="243"/>
                    <a:pt x="1050" y="240"/>
                  </a:cubicBezTo>
                  <a:cubicBezTo>
                    <a:pt x="1049" y="238"/>
                    <a:pt x="1048" y="238"/>
                    <a:pt x="1048" y="236"/>
                  </a:cubicBezTo>
                  <a:cubicBezTo>
                    <a:pt x="1047" y="230"/>
                    <a:pt x="1049" y="224"/>
                    <a:pt x="1048" y="219"/>
                  </a:cubicBezTo>
                  <a:cubicBezTo>
                    <a:pt x="1053" y="224"/>
                    <a:pt x="1049" y="217"/>
                    <a:pt x="1051" y="213"/>
                  </a:cubicBezTo>
                  <a:cubicBezTo>
                    <a:pt x="1051" y="213"/>
                    <a:pt x="1053" y="218"/>
                    <a:pt x="1054" y="215"/>
                  </a:cubicBezTo>
                  <a:cubicBezTo>
                    <a:pt x="1054" y="214"/>
                    <a:pt x="1054" y="213"/>
                    <a:pt x="1054" y="212"/>
                  </a:cubicBezTo>
                  <a:cubicBezTo>
                    <a:pt x="1055" y="210"/>
                    <a:pt x="1061" y="206"/>
                    <a:pt x="1063" y="205"/>
                  </a:cubicBezTo>
                  <a:cubicBezTo>
                    <a:pt x="1063" y="204"/>
                    <a:pt x="1065" y="204"/>
                    <a:pt x="1064" y="203"/>
                  </a:cubicBezTo>
                  <a:cubicBezTo>
                    <a:pt x="1062" y="201"/>
                    <a:pt x="1065" y="202"/>
                    <a:pt x="1067" y="202"/>
                  </a:cubicBezTo>
                  <a:cubicBezTo>
                    <a:pt x="1070" y="200"/>
                    <a:pt x="1071" y="198"/>
                    <a:pt x="1070" y="194"/>
                  </a:cubicBezTo>
                  <a:cubicBezTo>
                    <a:pt x="1071" y="194"/>
                    <a:pt x="1076" y="192"/>
                    <a:pt x="1075" y="191"/>
                  </a:cubicBezTo>
                  <a:cubicBezTo>
                    <a:pt x="1075" y="191"/>
                    <a:pt x="1073" y="191"/>
                    <a:pt x="1073" y="191"/>
                  </a:cubicBezTo>
                  <a:cubicBezTo>
                    <a:pt x="1073" y="191"/>
                    <a:pt x="1075" y="188"/>
                    <a:pt x="1075" y="188"/>
                  </a:cubicBezTo>
                  <a:cubicBezTo>
                    <a:pt x="1076" y="188"/>
                    <a:pt x="1078" y="192"/>
                    <a:pt x="1078" y="185"/>
                  </a:cubicBezTo>
                  <a:cubicBezTo>
                    <a:pt x="1080" y="185"/>
                    <a:pt x="1083" y="185"/>
                    <a:pt x="1085" y="184"/>
                  </a:cubicBezTo>
                  <a:cubicBezTo>
                    <a:pt x="1086" y="183"/>
                    <a:pt x="1086" y="181"/>
                    <a:pt x="1087" y="181"/>
                  </a:cubicBezTo>
                  <a:cubicBezTo>
                    <a:pt x="1087" y="180"/>
                    <a:pt x="1089" y="181"/>
                    <a:pt x="1090" y="181"/>
                  </a:cubicBezTo>
                  <a:cubicBezTo>
                    <a:pt x="1090" y="180"/>
                    <a:pt x="1092" y="179"/>
                    <a:pt x="1093" y="178"/>
                  </a:cubicBezTo>
                  <a:cubicBezTo>
                    <a:pt x="1093" y="177"/>
                    <a:pt x="1094" y="178"/>
                    <a:pt x="1094" y="176"/>
                  </a:cubicBezTo>
                  <a:cubicBezTo>
                    <a:pt x="1094" y="175"/>
                    <a:pt x="1096" y="170"/>
                    <a:pt x="1098" y="173"/>
                  </a:cubicBezTo>
                  <a:cubicBezTo>
                    <a:pt x="1098" y="171"/>
                    <a:pt x="1098" y="168"/>
                    <a:pt x="1098" y="166"/>
                  </a:cubicBezTo>
                  <a:cubicBezTo>
                    <a:pt x="1095" y="165"/>
                    <a:pt x="1093" y="166"/>
                    <a:pt x="1091" y="167"/>
                  </a:cubicBezTo>
                  <a:cubicBezTo>
                    <a:pt x="1090" y="169"/>
                    <a:pt x="1089" y="169"/>
                    <a:pt x="1088" y="170"/>
                  </a:cubicBezTo>
                  <a:cubicBezTo>
                    <a:pt x="1087" y="171"/>
                    <a:pt x="1087" y="170"/>
                    <a:pt x="1087" y="172"/>
                  </a:cubicBezTo>
                  <a:cubicBezTo>
                    <a:pt x="1086" y="175"/>
                    <a:pt x="1081" y="174"/>
                    <a:pt x="1081" y="178"/>
                  </a:cubicBezTo>
                  <a:cubicBezTo>
                    <a:pt x="1078" y="177"/>
                    <a:pt x="1076" y="178"/>
                    <a:pt x="1076" y="181"/>
                  </a:cubicBezTo>
                  <a:cubicBezTo>
                    <a:pt x="1074" y="181"/>
                    <a:pt x="1075" y="178"/>
                    <a:pt x="1075" y="178"/>
                  </a:cubicBezTo>
                  <a:cubicBezTo>
                    <a:pt x="1074" y="178"/>
                    <a:pt x="1072" y="178"/>
                    <a:pt x="1072" y="178"/>
                  </a:cubicBezTo>
                  <a:cubicBezTo>
                    <a:pt x="1071" y="177"/>
                    <a:pt x="1072" y="175"/>
                    <a:pt x="1072" y="173"/>
                  </a:cubicBezTo>
                  <a:cubicBezTo>
                    <a:pt x="1066" y="174"/>
                    <a:pt x="1061" y="172"/>
                    <a:pt x="1057" y="173"/>
                  </a:cubicBezTo>
                  <a:cubicBezTo>
                    <a:pt x="1055" y="174"/>
                    <a:pt x="1057" y="176"/>
                    <a:pt x="1055" y="176"/>
                  </a:cubicBezTo>
                  <a:cubicBezTo>
                    <a:pt x="1053" y="178"/>
                    <a:pt x="1051" y="177"/>
                    <a:pt x="1050" y="178"/>
                  </a:cubicBezTo>
                  <a:cubicBezTo>
                    <a:pt x="1047" y="179"/>
                    <a:pt x="1047" y="180"/>
                    <a:pt x="1045" y="182"/>
                  </a:cubicBezTo>
                  <a:cubicBezTo>
                    <a:pt x="1044" y="184"/>
                    <a:pt x="1043" y="185"/>
                    <a:pt x="1041" y="185"/>
                  </a:cubicBezTo>
                  <a:cubicBezTo>
                    <a:pt x="1039" y="189"/>
                    <a:pt x="1043" y="189"/>
                    <a:pt x="1042" y="193"/>
                  </a:cubicBezTo>
                  <a:cubicBezTo>
                    <a:pt x="1040" y="193"/>
                    <a:pt x="1039" y="195"/>
                    <a:pt x="1039" y="197"/>
                  </a:cubicBezTo>
                  <a:cubicBezTo>
                    <a:pt x="1033" y="196"/>
                    <a:pt x="1032" y="199"/>
                    <a:pt x="1026" y="199"/>
                  </a:cubicBezTo>
                  <a:cubicBezTo>
                    <a:pt x="1024" y="197"/>
                    <a:pt x="1025" y="196"/>
                    <a:pt x="1026" y="194"/>
                  </a:cubicBezTo>
                  <a:cubicBezTo>
                    <a:pt x="1023" y="195"/>
                    <a:pt x="1023" y="193"/>
                    <a:pt x="1023" y="191"/>
                  </a:cubicBezTo>
                  <a:cubicBezTo>
                    <a:pt x="1021" y="191"/>
                    <a:pt x="1017" y="192"/>
                    <a:pt x="1017" y="190"/>
                  </a:cubicBezTo>
                  <a:cubicBezTo>
                    <a:pt x="1010" y="194"/>
                    <a:pt x="1001" y="196"/>
                    <a:pt x="992" y="197"/>
                  </a:cubicBezTo>
                  <a:cubicBezTo>
                    <a:pt x="991" y="195"/>
                    <a:pt x="987" y="196"/>
                    <a:pt x="989" y="191"/>
                  </a:cubicBezTo>
                  <a:cubicBezTo>
                    <a:pt x="987" y="191"/>
                    <a:pt x="985" y="191"/>
                    <a:pt x="983" y="191"/>
                  </a:cubicBezTo>
                  <a:cubicBezTo>
                    <a:pt x="977" y="193"/>
                    <a:pt x="972" y="194"/>
                    <a:pt x="967" y="197"/>
                  </a:cubicBezTo>
                  <a:cubicBezTo>
                    <a:pt x="963" y="199"/>
                    <a:pt x="959" y="203"/>
                    <a:pt x="955" y="205"/>
                  </a:cubicBezTo>
                  <a:cubicBezTo>
                    <a:pt x="955" y="207"/>
                    <a:pt x="954" y="209"/>
                    <a:pt x="952" y="209"/>
                  </a:cubicBezTo>
                  <a:cubicBezTo>
                    <a:pt x="953" y="213"/>
                    <a:pt x="950" y="213"/>
                    <a:pt x="950" y="216"/>
                  </a:cubicBezTo>
                  <a:cubicBezTo>
                    <a:pt x="947" y="214"/>
                    <a:pt x="944" y="222"/>
                    <a:pt x="943" y="221"/>
                  </a:cubicBezTo>
                  <a:cubicBezTo>
                    <a:pt x="940" y="218"/>
                    <a:pt x="942" y="222"/>
                    <a:pt x="938" y="222"/>
                  </a:cubicBezTo>
                  <a:cubicBezTo>
                    <a:pt x="936" y="222"/>
                    <a:pt x="936" y="223"/>
                    <a:pt x="935" y="225"/>
                  </a:cubicBezTo>
                  <a:cubicBezTo>
                    <a:pt x="928" y="223"/>
                    <a:pt x="931" y="230"/>
                    <a:pt x="925" y="230"/>
                  </a:cubicBezTo>
                  <a:cubicBezTo>
                    <a:pt x="926" y="231"/>
                    <a:pt x="930" y="237"/>
                    <a:pt x="931" y="234"/>
                  </a:cubicBezTo>
                  <a:cubicBezTo>
                    <a:pt x="933" y="235"/>
                    <a:pt x="932" y="238"/>
                    <a:pt x="932" y="240"/>
                  </a:cubicBezTo>
                  <a:cubicBezTo>
                    <a:pt x="935" y="239"/>
                    <a:pt x="937" y="242"/>
                    <a:pt x="937" y="242"/>
                  </a:cubicBezTo>
                  <a:cubicBezTo>
                    <a:pt x="938" y="242"/>
                    <a:pt x="940" y="239"/>
                    <a:pt x="943" y="240"/>
                  </a:cubicBezTo>
                  <a:cubicBezTo>
                    <a:pt x="943" y="240"/>
                    <a:pt x="945" y="241"/>
                    <a:pt x="944" y="242"/>
                  </a:cubicBezTo>
                  <a:cubicBezTo>
                    <a:pt x="946" y="241"/>
                    <a:pt x="948" y="237"/>
                    <a:pt x="949" y="240"/>
                  </a:cubicBezTo>
                  <a:cubicBezTo>
                    <a:pt x="950" y="240"/>
                    <a:pt x="950" y="238"/>
                    <a:pt x="950" y="237"/>
                  </a:cubicBezTo>
                  <a:cubicBezTo>
                    <a:pt x="953" y="238"/>
                    <a:pt x="953" y="248"/>
                    <a:pt x="956" y="243"/>
                  </a:cubicBezTo>
                  <a:cubicBezTo>
                    <a:pt x="960" y="242"/>
                    <a:pt x="955" y="250"/>
                    <a:pt x="961" y="247"/>
                  </a:cubicBezTo>
                  <a:cubicBezTo>
                    <a:pt x="961" y="249"/>
                    <a:pt x="958" y="248"/>
                    <a:pt x="958" y="249"/>
                  </a:cubicBezTo>
                  <a:cubicBezTo>
                    <a:pt x="957" y="249"/>
                    <a:pt x="960" y="253"/>
                    <a:pt x="959" y="255"/>
                  </a:cubicBezTo>
                  <a:cubicBezTo>
                    <a:pt x="959" y="255"/>
                    <a:pt x="958" y="255"/>
                    <a:pt x="958" y="256"/>
                  </a:cubicBezTo>
                  <a:cubicBezTo>
                    <a:pt x="958" y="257"/>
                    <a:pt x="956" y="258"/>
                    <a:pt x="956" y="259"/>
                  </a:cubicBezTo>
                  <a:cubicBezTo>
                    <a:pt x="955" y="264"/>
                    <a:pt x="958" y="273"/>
                    <a:pt x="953" y="268"/>
                  </a:cubicBezTo>
                  <a:cubicBezTo>
                    <a:pt x="955" y="281"/>
                    <a:pt x="948" y="287"/>
                    <a:pt x="946" y="296"/>
                  </a:cubicBezTo>
                  <a:cubicBezTo>
                    <a:pt x="944" y="298"/>
                    <a:pt x="943" y="297"/>
                    <a:pt x="941" y="296"/>
                  </a:cubicBezTo>
                  <a:cubicBezTo>
                    <a:pt x="941" y="298"/>
                    <a:pt x="942" y="300"/>
                    <a:pt x="941" y="301"/>
                  </a:cubicBezTo>
                  <a:cubicBezTo>
                    <a:pt x="941" y="302"/>
                    <a:pt x="938" y="301"/>
                    <a:pt x="937" y="302"/>
                  </a:cubicBezTo>
                  <a:cubicBezTo>
                    <a:pt x="936" y="303"/>
                    <a:pt x="937" y="305"/>
                    <a:pt x="937" y="305"/>
                  </a:cubicBezTo>
                  <a:cubicBezTo>
                    <a:pt x="936" y="306"/>
                    <a:pt x="934" y="305"/>
                    <a:pt x="934" y="305"/>
                  </a:cubicBezTo>
                  <a:cubicBezTo>
                    <a:pt x="933" y="306"/>
                    <a:pt x="935" y="307"/>
                    <a:pt x="935" y="307"/>
                  </a:cubicBezTo>
                  <a:cubicBezTo>
                    <a:pt x="934" y="308"/>
                    <a:pt x="932" y="308"/>
                    <a:pt x="931" y="310"/>
                  </a:cubicBezTo>
                  <a:cubicBezTo>
                    <a:pt x="930" y="311"/>
                    <a:pt x="930" y="313"/>
                    <a:pt x="929" y="314"/>
                  </a:cubicBezTo>
                  <a:cubicBezTo>
                    <a:pt x="928" y="315"/>
                    <a:pt x="926" y="315"/>
                    <a:pt x="925" y="316"/>
                  </a:cubicBezTo>
                  <a:cubicBezTo>
                    <a:pt x="924" y="317"/>
                    <a:pt x="925" y="319"/>
                    <a:pt x="924" y="320"/>
                  </a:cubicBezTo>
                  <a:cubicBezTo>
                    <a:pt x="923" y="321"/>
                    <a:pt x="921" y="320"/>
                    <a:pt x="921" y="320"/>
                  </a:cubicBezTo>
                  <a:cubicBezTo>
                    <a:pt x="920" y="320"/>
                    <a:pt x="920" y="324"/>
                    <a:pt x="919" y="323"/>
                  </a:cubicBezTo>
                  <a:cubicBezTo>
                    <a:pt x="918" y="322"/>
                    <a:pt x="917" y="321"/>
                    <a:pt x="916" y="326"/>
                  </a:cubicBezTo>
                  <a:cubicBezTo>
                    <a:pt x="909" y="327"/>
                    <a:pt x="909" y="326"/>
                    <a:pt x="901" y="326"/>
                  </a:cubicBezTo>
                  <a:cubicBezTo>
                    <a:pt x="901" y="327"/>
                    <a:pt x="895" y="330"/>
                    <a:pt x="898" y="330"/>
                  </a:cubicBezTo>
                  <a:cubicBezTo>
                    <a:pt x="900" y="334"/>
                    <a:pt x="888" y="331"/>
                    <a:pt x="894" y="333"/>
                  </a:cubicBezTo>
                  <a:cubicBezTo>
                    <a:pt x="894" y="335"/>
                    <a:pt x="891" y="335"/>
                    <a:pt x="891" y="333"/>
                  </a:cubicBezTo>
                  <a:cubicBezTo>
                    <a:pt x="887" y="337"/>
                    <a:pt x="889" y="340"/>
                    <a:pt x="889" y="345"/>
                  </a:cubicBezTo>
                  <a:cubicBezTo>
                    <a:pt x="885" y="346"/>
                    <a:pt x="887" y="346"/>
                    <a:pt x="882" y="345"/>
                  </a:cubicBezTo>
                  <a:cubicBezTo>
                    <a:pt x="884" y="347"/>
                    <a:pt x="883" y="348"/>
                    <a:pt x="881" y="348"/>
                  </a:cubicBezTo>
                  <a:cubicBezTo>
                    <a:pt x="880" y="351"/>
                    <a:pt x="882" y="364"/>
                    <a:pt x="884" y="360"/>
                  </a:cubicBezTo>
                  <a:cubicBezTo>
                    <a:pt x="887" y="360"/>
                    <a:pt x="884" y="372"/>
                    <a:pt x="888" y="372"/>
                  </a:cubicBezTo>
                  <a:cubicBezTo>
                    <a:pt x="892" y="372"/>
                    <a:pt x="887" y="376"/>
                    <a:pt x="891" y="378"/>
                  </a:cubicBezTo>
                  <a:cubicBezTo>
                    <a:pt x="890" y="378"/>
                    <a:pt x="890" y="381"/>
                    <a:pt x="889" y="381"/>
                  </a:cubicBezTo>
                  <a:cubicBezTo>
                    <a:pt x="888" y="381"/>
                    <a:pt x="886" y="379"/>
                    <a:pt x="887" y="379"/>
                  </a:cubicBezTo>
                  <a:cubicBezTo>
                    <a:pt x="885" y="380"/>
                    <a:pt x="886" y="382"/>
                    <a:pt x="885" y="382"/>
                  </a:cubicBezTo>
                  <a:cubicBezTo>
                    <a:pt x="884" y="383"/>
                    <a:pt x="882" y="382"/>
                    <a:pt x="881" y="382"/>
                  </a:cubicBezTo>
                  <a:cubicBezTo>
                    <a:pt x="877" y="383"/>
                    <a:pt x="873" y="386"/>
                    <a:pt x="870" y="384"/>
                  </a:cubicBezTo>
                  <a:cubicBezTo>
                    <a:pt x="869" y="381"/>
                    <a:pt x="871" y="380"/>
                    <a:pt x="872" y="378"/>
                  </a:cubicBezTo>
                  <a:cubicBezTo>
                    <a:pt x="872" y="375"/>
                    <a:pt x="870" y="370"/>
                    <a:pt x="873" y="369"/>
                  </a:cubicBezTo>
                  <a:cubicBezTo>
                    <a:pt x="873" y="367"/>
                    <a:pt x="869" y="368"/>
                    <a:pt x="870" y="363"/>
                  </a:cubicBezTo>
                  <a:cubicBezTo>
                    <a:pt x="867" y="361"/>
                    <a:pt x="864" y="364"/>
                    <a:pt x="861" y="360"/>
                  </a:cubicBezTo>
                  <a:cubicBezTo>
                    <a:pt x="860" y="356"/>
                    <a:pt x="866" y="358"/>
                    <a:pt x="864" y="353"/>
                  </a:cubicBezTo>
                  <a:cubicBezTo>
                    <a:pt x="864" y="351"/>
                    <a:pt x="863" y="352"/>
                    <a:pt x="863" y="353"/>
                  </a:cubicBezTo>
                  <a:cubicBezTo>
                    <a:pt x="861" y="353"/>
                    <a:pt x="861" y="351"/>
                    <a:pt x="860" y="350"/>
                  </a:cubicBezTo>
                  <a:cubicBezTo>
                    <a:pt x="859" y="349"/>
                    <a:pt x="857" y="348"/>
                    <a:pt x="857" y="347"/>
                  </a:cubicBezTo>
                  <a:cubicBezTo>
                    <a:pt x="856" y="348"/>
                    <a:pt x="854" y="348"/>
                    <a:pt x="852" y="348"/>
                  </a:cubicBezTo>
                  <a:cubicBezTo>
                    <a:pt x="851" y="349"/>
                    <a:pt x="852" y="350"/>
                    <a:pt x="852" y="350"/>
                  </a:cubicBezTo>
                  <a:cubicBezTo>
                    <a:pt x="852" y="354"/>
                    <a:pt x="848" y="346"/>
                    <a:pt x="849" y="353"/>
                  </a:cubicBezTo>
                  <a:cubicBezTo>
                    <a:pt x="845" y="350"/>
                    <a:pt x="846" y="356"/>
                    <a:pt x="841" y="353"/>
                  </a:cubicBezTo>
                  <a:cubicBezTo>
                    <a:pt x="845" y="349"/>
                    <a:pt x="841" y="347"/>
                    <a:pt x="845" y="344"/>
                  </a:cubicBezTo>
                  <a:cubicBezTo>
                    <a:pt x="847" y="342"/>
                    <a:pt x="838" y="343"/>
                    <a:pt x="838" y="345"/>
                  </a:cubicBezTo>
                  <a:cubicBezTo>
                    <a:pt x="837" y="349"/>
                    <a:pt x="836" y="344"/>
                    <a:pt x="836" y="344"/>
                  </a:cubicBezTo>
                  <a:cubicBezTo>
                    <a:pt x="833" y="344"/>
                    <a:pt x="834" y="348"/>
                    <a:pt x="832" y="348"/>
                  </a:cubicBezTo>
                  <a:cubicBezTo>
                    <a:pt x="831" y="348"/>
                    <a:pt x="828" y="351"/>
                    <a:pt x="827" y="351"/>
                  </a:cubicBezTo>
                  <a:cubicBezTo>
                    <a:pt x="826" y="352"/>
                    <a:pt x="826" y="352"/>
                    <a:pt x="826" y="354"/>
                  </a:cubicBezTo>
                  <a:cubicBezTo>
                    <a:pt x="820" y="353"/>
                    <a:pt x="821" y="353"/>
                    <a:pt x="815" y="354"/>
                  </a:cubicBezTo>
                  <a:cubicBezTo>
                    <a:pt x="817" y="354"/>
                    <a:pt x="816" y="358"/>
                    <a:pt x="817" y="359"/>
                  </a:cubicBezTo>
                  <a:cubicBezTo>
                    <a:pt x="818" y="359"/>
                    <a:pt x="820" y="358"/>
                    <a:pt x="821" y="359"/>
                  </a:cubicBezTo>
                  <a:cubicBezTo>
                    <a:pt x="822" y="359"/>
                    <a:pt x="821" y="361"/>
                    <a:pt x="821" y="362"/>
                  </a:cubicBezTo>
                  <a:cubicBezTo>
                    <a:pt x="822" y="362"/>
                    <a:pt x="825" y="361"/>
                    <a:pt x="826" y="362"/>
                  </a:cubicBezTo>
                  <a:cubicBezTo>
                    <a:pt x="826" y="362"/>
                    <a:pt x="825" y="364"/>
                    <a:pt x="826" y="365"/>
                  </a:cubicBezTo>
                  <a:cubicBezTo>
                    <a:pt x="827" y="366"/>
                    <a:pt x="829" y="365"/>
                    <a:pt x="830" y="366"/>
                  </a:cubicBezTo>
                  <a:cubicBezTo>
                    <a:pt x="832" y="366"/>
                    <a:pt x="831" y="363"/>
                    <a:pt x="833" y="363"/>
                  </a:cubicBezTo>
                  <a:cubicBezTo>
                    <a:pt x="839" y="362"/>
                    <a:pt x="843" y="364"/>
                    <a:pt x="844" y="369"/>
                  </a:cubicBezTo>
                  <a:cubicBezTo>
                    <a:pt x="842" y="371"/>
                    <a:pt x="838" y="371"/>
                    <a:pt x="836" y="369"/>
                  </a:cubicBezTo>
                  <a:cubicBezTo>
                    <a:pt x="835" y="371"/>
                    <a:pt x="834" y="373"/>
                    <a:pt x="835" y="376"/>
                  </a:cubicBezTo>
                  <a:cubicBezTo>
                    <a:pt x="832" y="376"/>
                    <a:pt x="832" y="378"/>
                    <a:pt x="833" y="378"/>
                  </a:cubicBezTo>
                  <a:cubicBezTo>
                    <a:pt x="833" y="380"/>
                    <a:pt x="829" y="379"/>
                    <a:pt x="827" y="379"/>
                  </a:cubicBezTo>
                  <a:cubicBezTo>
                    <a:pt x="829" y="385"/>
                    <a:pt x="835" y="387"/>
                    <a:pt x="835" y="394"/>
                  </a:cubicBezTo>
                  <a:cubicBezTo>
                    <a:pt x="838" y="390"/>
                    <a:pt x="836" y="393"/>
                    <a:pt x="839" y="396"/>
                  </a:cubicBezTo>
                  <a:cubicBezTo>
                    <a:pt x="839" y="401"/>
                    <a:pt x="840" y="409"/>
                    <a:pt x="838" y="412"/>
                  </a:cubicBezTo>
                  <a:cubicBezTo>
                    <a:pt x="840" y="415"/>
                    <a:pt x="841" y="420"/>
                    <a:pt x="841" y="427"/>
                  </a:cubicBezTo>
                  <a:cubicBezTo>
                    <a:pt x="836" y="424"/>
                    <a:pt x="839" y="434"/>
                    <a:pt x="836" y="431"/>
                  </a:cubicBezTo>
                  <a:cubicBezTo>
                    <a:pt x="834" y="429"/>
                    <a:pt x="836" y="431"/>
                    <a:pt x="835" y="433"/>
                  </a:cubicBezTo>
                  <a:cubicBezTo>
                    <a:pt x="834" y="434"/>
                    <a:pt x="830" y="434"/>
                    <a:pt x="832" y="439"/>
                  </a:cubicBezTo>
                  <a:cubicBezTo>
                    <a:pt x="827" y="437"/>
                    <a:pt x="831" y="443"/>
                    <a:pt x="826" y="442"/>
                  </a:cubicBezTo>
                  <a:cubicBezTo>
                    <a:pt x="830" y="445"/>
                    <a:pt x="820" y="447"/>
                    <a:pt x="821" y="449"/>
                  </a:cubicBezTo>
                  <a:cubicBezTo>
                    <a:pt x="824" y="452"/>
                    <a:pt x="821" y="449"/>
                    <a:pt x="818" y="452"/>
                  </a:cubicBezTo>
                  <a:cubicBezTo>
                    <a:pt x="817" y="453"/>
                    <a:pt x="818" y="455"/>
                    <a:pt x="817" y="456"/>
                  </a:cubicBezTo>
                  <a:cubicBezTo>
                    <a:pt x="816" y="457"/>
                    <a:pt x="814" y="456"/>
                    <a:pt x="814" y="456"/>
                  </a:cubicBezTo>
                  <a:cubicBezTo>
                    <a:pt x="813" y="457"/>
                    <a:pt x="814" y="459"/>
                    <a:pt x="814" y="459"/>
                  </a:cubicBezTo>
                  <a:cubicBezTo>
                    <a:pt x="812" y="461"/>
                    <a:pt x="808" y="458"/>
                    <a:pt x="809" y="462"/>
                  </a:cubicBezTo>
                  <a:cubicBezTo>
                    <a:pt x="800" y="463"/>
                    <a:pt x="801" y="464"/>
                    <a:pt x="792" y="462"/>
                  </a:cubicBezTo>
                  <a:cubicBezTo>
                    <a:pt x="790" y="463"/>
                    <a:pt x="790" y="465"/>
                    <a:pt x="790" y="467"/>
                  </a:cubicBezTo>
                  <a:cubicBezTo>
                    <a:pt x="786" y="464"/>
                    <a:pt x="782" y="471"/>
                    <a:pt x="781" y="470"/>
                  </a:cubicBezTo>
                  <a:cubicBezTo>
                    <a:pt x="779" y="467"/>
                    <a:pt x="781" y="471"/>
                    <a:pt x="775" y="471"/>
                  </a:cubicBezTo>
                  <a:cubicBezTo>
                    <a:pt x="773" y="472"/>
                    <a:pt x="777" y="474"/>
                    <a:pt x="774" y="474"/>
                  </a:cubicBezTo>
                  <a:cubicBezTo>
                    <a:pt x="771" y="478"/>
                    <a:pt x="769" y="472"/>
                    <a:pt x="765" y="471"/>
                  </a:cubicBezTo>
                  <a:cubicBezTo>
                    <a:pt x="760" y="470"/>
                    <a:pt x="760" y="473"/>
                    <a:pt x="756" y="473"/>
                  </a:cubicBezTo>
                  <a:cubicBezTo>
                    <a:pt x="754" y="474"/>
                    <a:pt x="753" y="476"/>
                    <a:pt x="753" y="479"/>
                  </a:cubicBezTo>
                  <a:cubicBezTo>
                    <a:pt x="748" y="477"/>
                    <a:pt x="749" y="481"/>
                    <a:pt x="746" y="482"/>
                  </a:cubicBezTo>
                  <a:cubicBezTo>
                    <a:pt x="744" y="486"/>
                    <a:pt x="748" y="484"/>
                    <a:pt x="749" y="488"/>
                  </a:cubicBezTo>
                  <a:cubicBezTo>
                    <a:pt x="749" y="489"/>
                    <a:pt x="749" y="490"/>
                    <a:pt x="750" y="491"/>
                  </a:cubicBezTo>
                  <a:cubicBezTo>
                    <a:pt x="752" y="491"/>
                    <a:pt x="751" y="493"/>
                    <a:pt x="752" y="494"/>
                  </a:cubicBezTo>
                  <a:cubicBezTo>
                    <a:pt x="753" y="495"/>
                    <a:pt x="755" y="494"/>
                    <a:pt x="756" y="495"/>
                  </a:cubicBezTo>
                  <a:cubicBezTo>
                    <a:pt x="757" y="495"/>
                    <a:pt x="756" y="498"/>
                    <a:pt x="756" y="498"/>
                  </a:cubicBezTo>
                  <a:cubicBezTo>
                    <a:pt x="757" y="498"/>
                    <a:pt x="759" y="497"/>
                    <a:pt x="759" y="498"/>
                  </a:cubicBezTo>
                  <a:cubicBezTo>
                    <a:pt x="760" y="499"/>
                    <a:pt x="760" y="503"/>
                    <a:pt x="762" y="505"/>
                  </a:cubicBezTo>
                  <a:cubicBezTo>
                    <a:pt x="763" y="507"/>
                    <a:pt x="766" y="510"/>
                    <a:pt x="766" y="510"/>
                  </a:cubicBezTo>
                  <a:cubicBezTo>
                    <a:pt x="767" y="511"/>
                    <a:pt x="766" y="514"/>
                    <a:pt x="766" y="516"/>
                  </a:cubicBezTo>
                  <a:cubicBezTo>
                    <a:pt x="767" y="518"/>
                    <a:pt x="768" y="519"/>
                    <a:pt x="768" y="522"/>
                  </a:cubicBezTo>
                  <a:cubicBezTo>
                    <a:pt x="768" y="524"/>
                    <a:pt x="767" y="524"/>
                    <a:pt x="766" y="526"/>
                  </a:cubicBezTo>
                  <a:cubicBezTo>
                    <a:pt x="766" y="529"/>
                    <a:pt x="767" y="532"/>
                    <a:pt x="763" y="529"/>
                  </a:cubicBezTo>
                  <a:cubicBezTo>
                    <a:pt x="766" y="535"/>
                    <a:pt x="759" y="532"/>
                    <a:pt x="761" y="536"/>
                  </a:cubicBezTo>
                  <a:cubicBezTo>
                    <a:pt x="755" y="534"/>
                    <a:pt x="756" y="540"/>
                    <a:pt x="752" y="539"/>
                  </a:cubicBezTo>
                  <a:cubicBezTo>
                    <a:pt x="750" y="539"/>
                    <a:pt x="751" y="542"/>
                    <a:pt x="750" y="542"/>
                  </a:cubicBezTo>
                  <a:cubicBezTo>
                    <a:pt x="750" y="543"/>
                    <a:pt x="746" y="543"/>
                    <a:pt x="747" y="544"/>
                  </a:cubicBezTo>
                  <a:cubicBezTo>
                    <a:pt x="748" y="545"/>
                    <a:pt x="748" y="544"/>
                    <a:pt x="747" y="545"/>
                  </a:cubicBezTo>
                  <a:cubicBezTo>
                    <a:pt x="746" y="547"/>
                    <a:pt x="745" y="549"/>
                    <a:pt x="743" y="548"/>
                  </a:cubicBezTo>
                  <a:cubicBezTo>
                    <a:pt x="744" y="541"/>
                    <a:pt x="740" y="547"/>
                    <a:pt x="740" y="544"/>
                  </a:cubicBezTo>
                  <a:cubicBezTo>
                    <a:pt x="740" y="542"/>
                    <a:pt x="739" y="540"/>
                    <a:pt x="737" y="538"/>
                  </a:cubicBezTo>
                  <a:cubicBezTo>
                    <a:pt x="736" y="537"/>
                    <a:pt x="734" y="538"/>
                    <a:pt x="734" y="538"/>
                  </a:cubicBezTo>
                  <a:cubicBezTo>
                    <a:pt x="733" y="537"/>
                    <a:pt x="734" y="535"/>
                    <a:pt x="734" y="535"/>
                  </a:cubicBezTo>
                  <a:cubicBezTo>
                    <a:pt x="733" y="534"/>
                    <a:pt x="729" y="535"/>
                    <a:pt x="728" y="533"/>
                  </a:cubicBezTo>
                  <a:cubicBezTo>
                    <a:pt x="728" y="533"/>
                    <a:pt x="728" y="531"/>
                    <a:pt x="728" y="531"/>
                  </a:cubicBezTo>
                  <a:cubicBezTo>
                    <a:pt x="727" y="530"/>
                    <a:pt x="725" y="531"/>
                    <a:pt x="723" y="531"/>
                  </a:cubicBezTo>
                  <a:cubicBezTo>
                    <a:pt x="722" y="531"/>
                    <a:pt x="723" y="527"/>
                    <a:pt x="722" y="526"/>
                  </a:cubicBezTo>
                  <a:cubicBezTo>
                    <a:pt x="721" y="526"/>
                    <a:pt x="720" y="527"/>
                    <a:pt x="721" y="528"/>
                  </a:cubicBezTo>
                  <a:cubicBezTo>
                    <a:pt x="718" y="525"/>
                    <a:pt x="719" y="525"/>
                    <a:pt x="716" y="522"/>
                  </a:cubicBezTo>
                  <a:cubicBezTo>
                    <a:pt x="712" y="520"/>
                    <a:pt x="713" y="527"/>
                    <a:pt x="712" y="529"/>
                  </a:cubicBezTo>
                  <a:cubicBezTo>
                    <a:pt x="711" y="530"/>
                    <a:pt x="709" y="530"/>
                    <a:pt x="709" y="531"/>
                  </a:cubicBezTo>
                  <a:cubicBezTo>
                    <a:pt x="708" y="533"/>
                    <a:pt x="710" y="537"/>
                    <a:pt x="707" y="539"/>
                  </a:cubicBezTo>
                  <a:cubicBezTo>
                    <a:pt x="708" y="541"/>
                    <a:pt x="709" y="542"/>
                    <a:pt x="709" y="544"/>
                  </a:cubicBezTo>
                  <a:cubicBezTo>
                    <a:pt x="709" y="546"/>
                    <a:pt x="711" y="548"/>
                    <a:pt x="712" y="545"/>
                  </a:cubicBezTo>
                  <a:cubicBezTo>
                    <a:pt x="715" y="549"/>
                    <a:pt x="713" y="551"/>
                    <a:pt x="713" y="556"/>
                  </a:cubicBezTo>
                  <a:cubicBezTo>
                    <a:pt x="713" y="557"/>
                    <a:pt x="715" y="557"/>
                    <a:pt x="715" y="559"/>
                  </a:cubicBezTo>
                  <a:cubicBezTo>
                    <a:pt x="716" y="559"/>
                    <a:pt x="717" y="561"/>
                    <a:pt x="718" y="562"/>
                  </a:cubicBezTo>
                  <a:cubicBezTo>
                    <a:pt x="720" y="563"/>
                    <a:pt x="722" y="564"/>
                    <a:pt x="725" y="566"/>
                  </a:cubicBezTo>
                  <a:cubicBezTo>
                    <a:pt x="726" y="567"/>
                    <a:pt x="725" y="568"/>
                    <a:pt x="726" y="568"/>
                  </a:cubicBezTo>
                  <a:cubicBezTo>
                    <a:pt x="728" y="568"/>
                    <a:pt x="728" y="569"/>
                    <a:pt x="728" y="571"/>
                  </a:cubicBezTo>
                  <a:cubicBezTo>
                    <a:pt x="728" y="572"/>
                    <a:pt x="730" y="571"/>
                    <a:pt x="731" y="572"/>
                  </a:cubicBezTo>
                  <a:cubicBezTo>
                    <a:pt x="732" y="573"/>
                    <a:pt x="730" y="576"/>
                    <a:pt x="731" y="578"/>
                  </a:cubicBezTo>
                  <a:cubicBezTo>
                    <a:pt x="731" y="579"/>
                    <a:pt x="734" y="581"/>
                    <a:pt x="734" y="581"/>
                  </a:cubicBezTo>
                  <a:cubicBezTo>
                    <a:pt x="734" y="582"/>
                    <a:pt x="730" y="586"/>
                    <a:pt x="735" y="587"/>
                  </a:cubicBezTo>
                  <a:cubicBezTo>
                    <a:pt x="735" y="590"/>
                    <a:pt x="732" y="589"/>
                    <a:pt x="729" y="588"/>
                  </a:cubicBezTo>
                  <a:cubicBezTo>
                    <a:pt x="727" y="588"/>
                    <a:pt x="723" y="588"/>
                    <a:pt x="722" y="587"/>
                  </a:cubicBezTo>
                  <a:cubicBezTo>
                    <a:pt x="723" y="587"/>
                    <a:pt x="724" y="580"/>
                    <a:pt x="721" y="585"/>
                  </a:cubicBezTo>
                  <a:cubicBezTo>
                    <a:pt x="718" y="584"/>
                    <a:pt x="719" y="580"/>
                    <a:pt x="718" y="578"/>
                  </a:cubicBezTo>
                  <a:cubicBezTo>
                    <a:pt x="717" y="576"/>
                    <a:pt x="715" y="576"/>
                    <a:pt x="713" y="574"/>
                  </a:cubicBezTo>
                  <a:cubicBezTo>
                    <a:pt x="713" y="571"/>
                    <a:pt x="713" y="569"/>
                    <a:pt x="715" y="569"/>
                  </a:cubicBezTo>
                  <a:cubicBezTo>
                    <a:pt x="712" y="566"/>
                    <a:pt x="711" y="562"/>
                    <a:pt x="707" y="560"/>
                  </a:cubicBezTo>
                  <a:cubicBezTo>
                    <a:pt x="707" y="558"/>
                    <a:pt x="705" y="556"/>
                    <a:pt x="707" y="556"/>
                  </a:cubicBezTo>
                  <a:cubicBezTo>
                    <a:pt x="706" y="554"/>
                    <a:pt x="704" y="553"/>
                    <a:pt x="703" y="553"/>
                  </a:cubicBezTo>
                  <a:cubicBezTo>
                    <a:pt x="703" y="551"/>
                    <a:pt x="703" y="549"/>
                    <a:pt x="701" y="548"/>
                  </a:cubicBezTo>
                  <a:cubicBezTo>
                    <a:pt x="701" y="545"/>
                    <a:pt x="702" y="544"/>
                    <a:pt x="703" y="542"/>
                  </a:cubicBezTo>
                  <a:cubicBezTo>
                    <a:pt x="703" y="540"/>
                    <a:pt x="702" y="539"/>
                    <a:pt x="700" y="538"/>
                  </a:cubicBezTo>
                  <a:cubicBezTo>
                    <a:pt x="701" y="537"/>
                    <a:pt x="702" y="535"/>
                    <a:pt x="700" y="535"/>
                  </a:cubicBezTo>
                  <a:cubicBezTo>
                    <a:pt x="700" y="533"/>
                    <a:pt x="703" y="534"/>
                    <a:pt x="706" y="533"/>
                  </a:cubicBezTo>
                  <a:cubicBezTo>
                    <a:pt x="705" y="532"/>
                    <a:pt x="704" y="532"/>
                    <a:pt x="704" y="531"/>
                  </a:cubicBezTo>
                  <a:cubicBezTo>
                    <a:pt x="704" y="529"/>
                    <a:pt x="706" y="529"/>
                    <a:pt x="706" y="528"/>
                  </a:cubicBezTo>
                  <a:cubicBezTo>
                    <a:pt x="705" y="526"/>
                    <a:pt x="703" y="523"/>
                    <a:pt x="703" y="520"/>
                  </a:cubicBezTo>
                  <a:cubicBezTo>
                    <a:pt x="702" y="517"/>
                    <a:pt x="703" y="513"/>
                    <a:pt x="703" y="511"/>
                  </a:cubicBezTo>
                  <a:cubicBezTo>
                    <a:pt x="702" y="509"/>
                    <a:pt x="701" y="510"/>
                    <a:pt x="700" y="508"/>
                  </a:cubicBezTo>
                  <a:cubicBezTo>
                    <a:pt x="699" y="507"/>
                    <a:pt x="699" y="505"/>
                    <a:pt x="698" y="504"/>
                  </a:cubicBezTo>
                  <a:cubicBezTo>
                    <a:pt x="697" y="501"/>
                    <a:pt x="696" y="499"/>
                    <a:pt x="694" y="498"/>
                  </a:cubicBezTo>
                  <a:cubicBezTo>
                    <a:pt x="689" y="497"/>
                    <a:pt x="692" y="503"/>
                    <a:pt x="688" y="499"/>
                  </a:cubicBezTo>
                  <a:cubicBezTo>
                    <a:pt x="686" y="499"/>
                    <a:pt x="687" y="503"/>
                    <a:pt x="686" y="504"/>
                  </a:cubicBezTo>
                  <a:cubicBezTo>
                    <a:pt x="686" y="504"/>
                    <a:pt x="684" y="503"/>
                    <a:pt x="683" y="504"/>
                  </a:cubicBezTo>
                  <a:cubicBezTo>
                    <a:pt x="683" y="505"/>
                    <a:pt x="684" y="507"/>
                    <a:pt x="682" y="507"/>
                  </a:cubicBezTo>
                  <a:cubicBezTo>
                    <a:pt x="678" y="507"/>
                    <a:pt x="678" y="506"/>
                    <a:pt x="678" y="502"/>
                  </a:cubicBezTo>
                  <a:cubicBezTo>
                    <a:pt x="677" y="501"/>
                    <a:pt x="676" y="501"/>
                    <a:pt x="676" y="501"/>
                  </a:cubicBezTo>
                  <a:cubicBezTo>
                    <a:pt x="675" y="499"/>
                    <a:pt x="677" y="499"/>
                    <a:pt x="678" y="498"/>
                  </a:cubicBezTo>
                  <a:cubicBezTo>
                    <a:pt x="678" y="497"/>
                    <a:pt x="674" y="490"/>
                    <a:pt x="678" y="488"/>
                  </a:cubicBezTo>
                  <a:cubicBezTo>
                    <a:pt x="676" y="486"/>
                    <a:pt x="673" y="485"/>
                    <a:pt x="675" y="479"/>
                  </a:cubicBezTo>
                  <a:cubicBezTo>
                    <a:pt x="673" y="479"/>
                    <a:pt x="673" y="480"/>
                    <a:pt x="673" y="482"/>
                  </a:cubicBezTo>
                  <a:cubicBezTo>
                    <a:pt x="671" y="481"/>
                    <a:pt x="672" y="475"/>
                    <a:pt x="670" y="473"/>
                  </a:cubicBezTo>
                  <a:cubicBezTo>
                    <a:pt x="669" y="472"/>
                    <a:pt x="668" y="471"/>
                    <a:pt x="667" y="470"/>
                  </a:cubicBezTo>
                  <a:cubicBezTo>
                    <a:pt x="667" y="469"/>
                    <a:pt x="666" y="467"/>
                    <a:pt x="666" y="467"/>
                  </a:cubicBezTo>
                  <a:cubicBezTo>
                    <a:pt x="664" y="466"/>
                    <a:pt x="660" y="466"/>
                    <a:pt x="661" y="462"/>
                  </a:cubicBezTo>
                  <a:cubicBezTo>
                    <a:pt x="656" y="462"/>
                    <a:pt x="655" y="465"/>
                    <a:pt x="652" y="467"/>
                  </a:cubicBezTo>
                  <a:cubicBezTo>
                    <a:pt x="650" y="467"/>
                    <a:pt x="648" y="467"/>
                    <a:pt x="648" y="468"/>
                  </a:cubicBezTo>
                  <a:cubicBezTo>
                    <a:pt x="644" y="468"/>
                    <a:pt x="641" y="468"/>
                    <a:pt x="638" y="468"/>
                  </a:cubicBezTo>
                  <a:cubicBezTo>
                    <a:pt x="637" y="469"/>
                    <a:pt x="635" y="470"/>
                    <a:pt x="635" y="471"/>
                  </a:cubicBezTo>
                  <a:cubicBezTo>
                    <a:pt x="634" y="472"/>
                    <a:pt x="633" y="471"/>
                    <a:pt x="633" y="473"/>
                  </a:cubicBezTo>
                  <a:cubicBezTo>
                    <a:pt x="633" y="474"/>
                    <a:pt x="630" y="475"/>
                    <a:pt x="629" y="476"/>
                  </a:cubicBezTo>
                  <a:cubicBezTo>
                    <a:pt x="626" y="479"/>
                    <a:pt x="622" y="484"/>
                    <a:pt x="617" y="486"/>
                  </a:cubicBezTo>
                  <a:cubicBezTo>
                    <a:pt x="613" y="489"/>
                    <a:pt x="612" y="494"/>
                    <a:pt x="606" y="495"/>
                  </a:cubicBezTo>
                  <a:cubicBezTo>
                    <a:pt x="609" y="498"/>
                    <a:pt x="608" y="498"/>
                    <a:pt x="603" y="498"/>
                  </a:cubicBezTo>
                  <a:cubicBezTo>
                    <a:pt x="603" y="500"/>
                    <a:pt x="604" y="501"/>
                    <a:pt x="605" y="501"/>
                  </a:cubicBezTo>
                  <a:cubicBezTo>
                    <a:pt x="605" y="503"/>
                    <a:pt x="602" y="502"/>
                    <a:pt x="602" y="501"/>
                  </a:cubicBezTo>
                  <a:cubicBezTo>
                    <a:pt x="600" y="502"/>
                    <a:pt x="601" y="506"/>
                    <a:pt x="596" y="504"/>
                  </a:cubicBezTo>
                  <a:cubicBezTo>
                    <a:pt x="595" y="505"/>
                    <a:pt x="594" y="507"/>
                    <a:pt x="592" y="507"/>
                  </a:cubicBezTo>
                  <a:cubicBezTo>
                    <a:pt x="591" y="509"/>
                    <a:pt x="593" y="509"/>
                    <a:pt x="593" y="511"/>
                  </a:cubicBezTo>
                  <a:cubicBezTo>
                    <a:pt x="593" y="514"/>
                    <a:pt x="591" y="518"/>
                    <a:pt x="590" y="523"/>
                  </a:cubicBezTo>
                  <a:cubicBezTo>
                    <a:pt x="589" y="530"/>
                    <a:pt x="590" y="537"/>
                    <a:pt x="589" y="539"/>
                  </a:cubicBezTo>
                  <a:cubicBezTo>
                    <a:pt x="588" y="540"/>
                    <a:pt x="586" y="539"/>
                    <a:pt x="586" y="539"/>
                  </a:cubicBezTo>
                  <a:cubicBezTo>
                    <a:pt x="584" y="541"/>
                    <a:pt x="585" y="544"/>
                    <a:pt x="584" y="545"/>
                  </a:cubicBezTo>
                  <a:cubicBezTo>
                    <a:pt x="583" y="547"/>
                    <a:pt x="580" y="546"/>
                    <a:pt x="578" y="547"/>
                  </a:cubicBezTo>
                  <a:cubicBezTo>
                    <a:pt x="577" y="548"/>
                    <a:pt x="577" y="551"/>
                    <a:pt x="574" y="550"/>
                  </a:cubicBezTo>
                  <a:cubicBezTo>
                    <a:pt x="570" y="546"/>
                    <a:pt x="568" y="541"/>
                    <a:pt x="566" y="535"/>
                  </a:cubicBezTo>
                  <a:cubicBezTo>
                    <a:pt x="565" y="534"/>
                    <a:pt x="564" y="533"/>
                    <a:pt x="563" y="532"/>
                  </a:cubicBezTo>
                  <a:cubicBezTo>
                    <a:pt x="563" y="531"/>
                    <a:pt x="562" y="530"/>
                    <a:pt x="560" y="531"/>
                  </a:cubicBezTo>
                  <a:cubicBezTo>
                    <a:pt x="559" y="526"/>
                    <a:pt x="563" y="526"/>
                    <a:pt x="563" y="523"/>
                  </a:cubicBezTo>
                  <a:cubicBezTo>
                    <a:pt x="563" y="521"/>
                    <a:pt x="560" y="519"/>
                    <a:pt x="559" y="517"/>
                  </a:cubicBezTo>
                  <a:cubicBezTo>
                    <a:pt x="558" y="516"/>
                    <a:pt x="557" y="513"/>
                    <a:pt x="555" y="513"/>
                  </a:cubicBezTo>
                  <a:cubicBezTo>
                    <a:pt x="554" y="510"/>
                    <a:pt x="553" y="507"/>
                    <a:pt x="552" y="504"/>
                  </a:cubicBezTo>
                  <a:cubicBezTo>
                    <a:pt x="550" y="501"/>
                    <a:pt x="550" y="491"/>
                    <a:pt x="549" y="483"/>
                  </a:cubicBezTo>
                  <a:cubicBezTo>
                    <a:pt x="548" y="479"/>
                    <a:pt x="547" y="471"/>
                    <a:pt x="546" y="465"/>
                  </a:cubicBezTo>
                  <a:cubicBezTo>
                    <a:pt x="543" y="466"/>
                    <a:pt x="539" y="472"/>
                    <a:pt x="543" y="473"/>
                  </a:cubicBezTo>
                  <a:cubicBezTo>
                    <a:pt x="542" y="477"/>
                    <a:pt x="537" y="473"/>
                    <a:pt x="535" y="473"/>
                  </a:cubicBezTo>
                  <a:cubicBezTo>
                    <a:pt x="534" y="473"/>
                    <a:pt x="533" y="473"/>
                    <a:pt x="532" y="473"/>
                  </a:cubicBezTo>
                  <a:cubicBezTo>
                    <a:pt x="530" y="472"/>
                    <a:pt x="529" y="466"/>
                    <a:pt x="526" y="468"/>
                  </a:cubicBezTo>
                  <a:cubicBezTo>
                    <a:pt x="526" y="466"/>
                    <a:pt x="528" y="466"/>
                    <a:pt x="529" y="465"/>
                  </a:cubicBezTo>
                  <a:cubicBezTo>
                    <a:pt x="528" y="463"/>
                    <a:pt x="529" y="463"/>
                    <a:pt x="529" y="461"/>
                  </a:cubicBezTo>
                  <a:cubicBezTo>
                    <a:pt x="529" y="458"/>
                    <a:pt x="525" y="460"/>
                    <a:pt x="523" y="459"/>
                  </a:cubicBezTo>
                  <a:cubicBezTo>
                    <a:pt x="522" y="459"/>
                    <a:pt x="520" y="452"/>
                    <a:pt x="519" y="456"/>
                  </a:cubicBezTo>
                  <a:cubicBezTo>
                    <a:pt x="516" y="456"/>
                    <a:pt x="517" y="451"/>
                    <a:pt x="517" y="452"/>
                  </a:cubicBezTo>
                  <a:cubicBezTo>
                    <a:pt x="517" y="450"/>
                    <a:pt x="514" y="451"/>
                    <a:pt x="515" y="448"/>
                  </a:cubicBezTo>
                  <a:cubicBezTo>
                    <a:pt x="513" y="447"/>
                    <a:pt x="509" y="449"/>
                    <a:pt x="509" y="448"/>
                  </a:cubicBezTo>
                  <a:cubicBezTo>
                    <a:pt x="508" y="447"/>
                    <a:pt x="509" y="445"/>
                    <a:pt x="509" y="445"/>
                  </a:cubicBezTo>
                  <a:cubicBezTo>
                    <a:pt x="505" y="444"/>
                    <a:pt x="502" y="446"/>
                    <a:pt x="500" y="446"/>
                  </a:cubicBezTo>
                  <a:cubicBezTo>
                    <a:pt x="499" y="446"/>
                    <a:pt x="498" y="446"/>
                    <a:pt x="497" y="446"/>
                  </a:cubicBezTo>
                  <a:cubicBezTo>
                    <a:pt x="495" y="446"/>
                    <a:pt x="494" y="444"/>
                    <a:pt x="494" y="448"/>
                  </a:cubicBezTo>
                  <a:cubicBezTo>
                    <a:pt x="480" y="448"/>
                    <a:pt x="469" y="447"/>
                    <a:pt x="458" y="445"/>
                  </a:cubicBezTo>
                  <a:cubicBezTo>
                    <a:pt x="459" y="441"/>
                    <a:pt x="455" y="442"/>
                    <a:pt x="455" y="440"/>
                  </a:cubicBezTo>
                  <a:cubicBezTo>
                    <a:pt x="455" y="437"/>
                    <a:pt x="448" y="443"/>
                    <a:pt x="452" y="437"/>
                  </a:cubicBezTo>
                  <a:cubicBezTo>
                    <a:pt x="451" y="437"/>
                    <a:pt x="450" y="437"/>
                    <a:pt x="449" y="436"/>
                  </a:cubicBezTo>
                  <a:cubicBezTo>
                    <a:pt x="446" y="438"/>
                    <a:pt x="434" y="435"/>
                    <a:pt x="430" y="434"/>
                  </a:cubicBezTo>
                  <a:cubicBezTo>
                    <a:pt x="428" y="434"/>
                    <a:pt x="427" y="434"/>
                    <a:pt x="427" y="431"/>
                  </a:cubicBezTo>
                  <a:cubicBezTo>
                    <a:pt x="421" y="433"/>
                    <a:pt x="422" y="426"/>
                    <a:pt x="417" y="427"/>
                  </a:cubicBezTo>
                  <a:cubicBezTo>
                    <a:pt x="416" y="421"/>
                    <a:pt x="413" y="418"/>
                    <a:pt x="411" y="413"/>
                  </a:cubicBezTo>
                  <a:cubicBezTo>
                    <a:pt x="398" y="411"/>
                    <a:pt x="398" y="418"/>
                    <a:pt x="399" y="425"/>
                  </a:cubicBezTo>
                  <a:cubicBezTo>
                    <a:pt x="399" y="428"/>
                    <a:pt x="405" y="430"/>
                    <a:pt x="409" y="436"/>
                  </a:cubicBezTo>
                  <a:cubicBezTo>
                    <a:pt x="410" y="437"/>
                    <a:pt x="413" y="445"/>
                    <a:pt x="417" y="443"/>
                  </a:cubicBezTo>
                  <a:cubicBezTo>
                    <a:pt x="416" y="447"/>
                    <a:pt x="419" y="446"/>
                    <a:pt x="418" y="451"/>
                  </a:cubicBezTo>
                  <a:cubicBezTo>
                    <a:pt x="422" y="451"/>
                    <a:pt x="430" y="449"/>
                    <a:pt x="426" y="454"/>
                  </a:cubicBezTo>
                  <a:cubicBezTo>
                    <a:pt x="429" y="455"/>
                    <a:pt x="428" y="451"/>
                    <a:pt x="429" y="451"/>
                  </a:cubicBezTo>
                  <a:cubicBezTo>
                    <a:pt x="430" y="449"/>
                    <a:pt x="434" y="450"/>
                    <a:pt x="434" y="448"/>
                  </a:cubicBezTo>
                  <a:cubicBezTo>
                    <a:pt x="435" y="446"/>
                    <a:pt x="436" y="446"/>
                    <a:pt x="437" y="446"/>
                  </a:cubicBezTo>
                  <a:cubicBezTo>
                    <a:pt x="439" y="446"/>
                    <a:pt x="438" y="444"/>
                    <a:pt x="439" y="443"/>
                  </a:cubicBezTo>
                  <a:cubicBezTo>
                    <a:pt x="441" y="442"/>
                    <a:pt x="445" y="442"/>
                    <a:pt x="448" y="442"/>
                  </a:cubicBezTo>
                  <a:cubicBezTo>
                    <a:pt x="448" y="442"/>
                    <a:pt x="446" y="444"/>
                    <a:pt x="446" y="445"/>
                  </a:cubicBezTo>
                  <a:cubicBezTo>
                    <a:pt x="447" y="445"/>
                    <a:pt x="449" y="444"/>
                    <a:pt x="449" y="445"/>
                  </a:cubicBezTo>
                  <a:cubicBezTo>
                    <a:pt x="450" y="447"/>
                    <a:pt x="449" y="449"/>
                    <a:pt x="451" y="451"/>
                  </a:cubicBezTo>
                  <a:cubicBezTo>
                    <a:pt x="450" y="454"/>
                    <a:pt x="455" y="452"/>
                    <a:pt x="455" y="455"/>
                  </a:cubicBezTo>
                  <a:cubicBezTo>
                    <a:pt x="455" y="459"/>
                    <a:pt x="458" y="456"/>
                    <a:pt x="461" y="458"/>
                  </a:cubicBezTo>
                  <a:cubicBezTo>
                    <a:pt x="463" y="459"/>
                    <a:pt x="462" y="462"/>
                    <a:pt x="466" y="462"/>
                  </a:cubicBezTo>
                  <a:cubicBezTo>
                    <a:pt x="462" y="466"/>
                    <a:pt x="466" y="470"/>
                    <a:pt x="466" y="474"/>
                  </a:cubicBezTo>
                  <a:cubicBezTo>
                    <a:pt x="464" y="474"/>
                    <a:pt x="463" y="474"/>
                    <a:pt x="461" y="474"/>
                  </a:cubicBezTo>
                  <a:cubicBezTo>
                    <a:pt x="463" y="480"/>
                    <a:pt x="457" y="478"/>
                    <a:pt x="458" y="483"/>
                  </a:cubicBezTo>
                  <a:cubicBezTo>
                    <a:pt x="455" y="483"/>
                    <a:pt x="454" y="483"/>
                    <a:pt x="454" y="486"/>
                  </a:cubicBezTo>
                  <a:cubicBezTo>
                    <a:pt x="452" y="486"/>
                    <a:pt x="450" y="486"/>
                    <a:pt x="448" y="486"/>
                  </a:cubicBezTo>
                  <a:cubicBezTo>
                    <a:pt x="446" y="486"/>
                    <a:pt x="447" y="489"/>
                    <a:pt x="446" y="491"/>
                  </a:cubicBezTo>
                  <a:cubicBezTo>
                    <a:pt x="446" y="491"/>
                    <a:pt x="444" y="490"/>
                    <a:pt x="443" y="491"/>
                  </a:cubicBezTo>
                  <a:cubicBezTo>
                    <a:pt x="443" y="491"/>
                    <a:pt x="444" y="494"/>
                    <a:pt x="443" y="495"/>
                  </a:cubicBezTo>
                  <a:cubicBezTo>
                    <a:pt x="440" y="494"/>
                    <a:pt x="439" y="495"/>
                    <a:pt x="439" y="498"/>
                  </a:cubicBezTo>
                  <a:cubicBezTo>
                    <a:pt x="436" y="498"/>
                    <a:pt x="435" y="498"/>
                    <a:pt x="433" y="499"/>
                  </a:cubicBezTo>
                  <a:cubicBezTo>
                    <a:pt x="430" y="501"/>
                    <a:pt x="431" y="501"/>
                    <a:pt x="427" y="502"/>
                  </a:cubicBezTo>
                  <a:cubicBezTo>
                    <a:pt x="425" y="503"/>
                    <a:pt x="418" y="505"/>
                    <a:pt x="418" y="510"/>
                  </a:cubicBezTo>
                  <a:cubicBezTo>
                    <a:pt x="416" y="510"/>
                    <a:pt x="414" y="509"/>
                    <a:pt x="412" y="510"/>
                  </a:cubicBezTo>
                  <a:cubicBezTo>
                    <a:pt x="411" y="511"/>
                    <a:pt x="412" y="512"/>
                    <a:pt x="411" y="513"/>
                  </a:cubicBezTo>
                  <a:cubicBezTo>
                    <a:pt x="410" y="513"/>
                    <a:pt x="409" y="513"/>
                    <a:pt x="408" y="513"/>
                  </a:cubicBezTo>
                  <a:cubicBezTo>
                    <a:pt x="408" y="513"/>
                    <a:pt x="403" y="514"/>
                    <a:pt x="403" y="514"/>
                  </a:cubicBezTo>
                  <a:cubicBezTo>
                    <a:pt x="401" y="517"/>
                    <a:pt x="389" y="516"/>
                    <a:pt x="384" y="519"/>
                  </a:cubicBezTo>
                  <a:cubicBezTo>
                    <a:pt x="379" y="519"/>
                    <a:pt x="388" y="521"/>
                    <a:pt x="381" y="522"/>
                  </a:cubicBezTo>
                  <a:cubicBezTo>
                    <a:pt x="380" y="522"/>
                    <a:pt x="379" y="521"/>
                    <a:pt x="378" y="522"/>
                  </a:cubicBezTo>
                  <a:cubicBezTo>
                    <a:pt x="377" y="522"/>
                    <a:pt x="377" y="525"/>
                    <a:pt x="374" y="525"/>
                  </a:cubicBezTo>
                  <a:cubicBezTo>
                    <a:pt x="375" y="521"/>
                    <a:pt x="371" y="523"/>
                    <a:pt x="371" y="522"/>
                  </a:cubicBezTo>
                  <a:cubicBezTo>
                    <a:pt x="370" y="520"/>
                    <a:pt x="372" y="515"/>
                    <a:pt x="368" y="516"/>
                  </a:cubicBezTo>
                  <a:cubicBezTo>
                    <a:pt x="367" y="513"/>
                    <a:pt x="369" y="513"/>
                    <a:pt x="369" y="511"/>
                  </a:cubicBezTo>
                  <a:cubicBezTo>
                    <a:pt x="368" y="510"/>
                    <a:pt x="365" y="509"/>
                    <a:pt x="368" y="508"/>
                  </a:cubicBezTo>
                  <a:cubicBezTo>
                    <a:pt x="367" y="506"/>
                    <a:pt x="366" y="505"/>
                    <a:pt x="363" y="505"/>
                  </a:cubicBezTo>
                  <a:cubicBezTo>
                    <a:pt x="365" y="501"/>
                    <a:pt x="361" y="497"/>
                    <a:pt x="363" y="496"/>
                  </a:cubicBezTo>
                  <a:cubicBezTo>
                    <a:pt x="364" y="495"/>
                    <a:pt x="361" y="496"/>
                    <a:pt x="360" y="495"/>
                  </a:cubicBezTo>
                  <a:cubicBezTo>
                    <a:pt x="359" y="494"/>
                    <a:pt x="360" y="490"/>
                    <a:pt x="360" y="491"/>
                  </a:cubicBezTo>
                  <a:cubicBezTo>
                    <a:pt x="360" y="490"/>
                    <a:pt x="358" y="488"/>
                    <a:pt x="357" y="488"/>
                  </a:cubicBezTo>
                  <a:cubicBezTo>
                    <a:pt x="357" y="487"/>
                    <a:pt x="358" y="486"/>
                    <a:pt x="356" y="486"/>
                  </a:cubicBezTo>
                  <a:cubicBezTo>
                    <a:pt x="355" y="486"/>
                    <a:pt x="354" y="481"/>
                    <a:pt x="353" y="482"/>
                  </a:cubicBezTo>
                  <a:cubicBezTo>
                    <a:pt x="353" y="482"/>
                    <a:pt x="353" y="483"/>
                    <a:pt x="353" y="483"/>
                  </a:cubicBezTo>
                  <a:cubicBezTo>
                    <a:pt x="350" y="481"/>
                    <a:pt x="350" y="476"/>
                    <a:pt x="346" y="476"/>
                  </a:cubicBezTo>
                  <a:cubicBezTo>
                    <a:pt x="349" y="470"/>
                    <a:pt x="342" y="468"/>
                    <a:pt x="343" y="461"/>
                  </a:cubicBezTo>
                  <a:cubicBezTo>
                    <a:pt x="342" y="459"/>
                    <a:pt x="340" y="460"/>
                    <a:pt x="340" y="458"/>
                  </a:cubicBezTo>
                  <a:cubicBezTo>
                    <a:pt x="339" y="455"/>
                    <a:pt x="335" y="457"/>
                    <a:pt x="334" y="455"/>
                  </a:cubicBezTo>
                  <a:cubicBezTo>
                    <a:pt x="335" y="453"/>
                    <a:pt x="335" y="452"/>
                    <a:pt x="332" y="452"/>
                  </a:cubicBezTo>
                  <a:cubicBezTo>
                    <a:pt x="334" y="450"/>
                    <a:pt x="333" y="449"/>
                    <a:pt x="332" y="445"/>
                  </a:cubicBezTo>
                  <a:cubicBezTo>
                    <a:pt x="332" y="444"/>
                    <a:pt x="333" y="442"/>
                    <a:pt x="332" y="442"/>
                  </a:cubicBezTo>
                  <a:cubicBezTo>
                    <a:pt x="332" y="442"/>
                    <a:pt x="331" y="442"/>
                    <a:pt x="331" y="442"/>
                  </a:cubicBezTo>
                  <a:cubicBezTo>
                    <a:pt x="330" y="438"/>
                    <a:pt x="333" y="439"/>
                    <a:pt x="331" y="436"/>
                  </a:cubicBezTo>
                  <a:cubicBezTo>
                    <a:pt x="329" y="434"/>
                    <a:pt x="328" y="443"/>
                    <a:pt x="328" y="436"/>
                  </a:cubicBezTo>
                  <a:cubicBezTo>
                    <a:pt x="327" y="430"/>
                    <a:pt x="323" y="426"/>
                    <a:pt x="317" y="421"/>
                  </a:cubicBezTo>
                  <a:cubicBezTo>
                    <a:pt x="313" y="424"/>
                    <a:pt x="316" y="425"/>
                    <a:pt x="314" y="430"/>
                  </a:cubicBezTo>
                  <a:cubicBezTo>
                    <a:pt x="311" y="431"/>
                    <a:pt x="312" y="427"/>
                    <a:pt x="310" y="427"/>
                  </a:cubicBezTo>
                  <a:cubicBezTo>
                    <a:pt x="308" y="427"/>
                    <a:pt x="307" y="425"/>
                    <a:pt x="306" y="425"/>
                  </a:cubicBezTo>
                  <a:cubicBezTo>
                    <a:pt x="308" y="427"/>
                    <a:pt x="306" y="434"/>
                    <a:pt x="311" y="434"/>
                  </a:cubicBezTo>
                  <a:cubicBezTo>
                    <a:pt x="309" y="438"/>
                    <a:pt x="312" y="442"/>
                    <a:pt x="314" y="448"/>
                  </a:cubicBezTo>
                  <a:cubicBezTo>
                    <a:pt x="315" y="448"/>
                    <a:pt x="314" y="450"/>
                    <a:pt x="314" y="451"/>
                  </a:cubicBezTo>
                  <a:cubicBezTo>
                    <a:pt x="316" y="452"/>
                    <a:pt x="317" y="459"/>
                    <a:pt x="319" y="462"/>
                  </a:cubicBezTo>
                  <a:cubicBezTo>
                    <a:pt x="321" y="462"/>
                    <a:pt x="323" y="462"/>
                    <a:pt x="325" y="462"/>
                  </a:cubicBezTo>
                  <a:cubicBezTo>
                    <a:pt x="324" y="464"/>
                    <a:pt x="323" y="465"/>
                    <a:pt x="323" y="467"/>
                  </a:cubicBezTo>
                  <a:cubicBezTo>
                    <a:pt x="325" y="467"/>
                    <a:pt x="326" y="466"/>
                    <a:pt x="326" y="465"/>
                  </a:cubicBezTo>
                  <a:cubicBezTo>
                    <a:pt x="329" y="467"/>
                    <a:pt x="328" y="470"/>
                    <a:pt x="329" y="473"/>
                  </a:cubicBezTo>
                  <a:cubicBezTo>
                    <a:pt x="330" y="474"/>
                    <a:pt x="332" y="474"/>
                    <a:pt x="332" y="474"/>
                  </a:cubicBezTo>
                  <a:cubicBezTo>
                    <a:pt x="333" y="475"/>
                    <a:pt x="332" y="477"/>
                    <a:pt x="332" y="477"/>
                  </a:cubicBezTo>
                  <a:cubicBezTo>
                    <a:pt x="332" y="477"/>
                    <a:pt x="334" y="477"/>
                    <a:pt x="334" y="477"/>
                  </a:cubicBezTo>
                  <a:cubicBezTo>
                    <a:pt x="334" y="479"/>
                    <a:pt x="332" y="480"/>
                    <a:pt x="332" y="480"/>
                  </a:cubicBezTo>
                  <a:cubicBezTo>
                    <a:pt x="333" y="482"/>
                    <a:pt x="334" y="482"/>
                    <a:pt x="335" y="483"/>
                  </a:cubicBezTo>
                  <a:cubicBezTo>
                    <a:pt x="336" y="484"/>
                    <a:pt x="335" y="486"/>
                    <a:pt x="335" y="486"/>
                  </a:cubicBezTo>
                  <a:cubicBezTo>
                    <a:pt x="335" y="486"/>
                    <a:pt x="337" y="486"/>
                    <a:pt x="337" y="486"/>
                  </a:cubicBezTo>
                  <a:cubicBezTo>
                    <a:pt x="337" y="488"/>
                    <a:pt x="335" y="493"/>
                    <a:pt x="340" y="492"/>
                  </a:cubicBezTo>
                  <a:cubicBezTo>
                    <a:pt x="340" y="495"/>
                    <a:pt x="339" y="498"/>
                    <a:pt x="341" y="501"/>
                  </a:cubicBezTo>
                  <a:cubicBezTo>
                    <a:pt x="342" y="502"/>
                    <a:pt x="344" y="503"/>
                    <a:pt x="344" y="504"/>
                  </a:cubicBezTo>
                  <a:cubicBezTo>
                    <a:pt x="345" y="505"/>
                    <a:pt x="345" y="507"/>
                    <a:pt x="346" y="508"/>
                  </a:cubicBezTo>
                  <a:cubicBezTo>
                    <a:pt x="346" y="509"/>
                    <a:pt x="348" y="509"/>
                    <a:pt x="349" y="510"/>
                  </a:cubicBezTo>
                  <a:cubicBezTo>
                    <a:pt x="350" y="511"/>
                    <a:pt x="347" y="514"/>
                    <a:pt x="350" y="514"/>
                  </a:cubicBezTo>
                  <a:cubicBezTo>
                    <a:pt x="352" y="514"/>
                    <a:pt x="351" y="518"/>
                    <a:pt x="351" y="520"/>
                  </a:cubicBezTo>
                  <a:cubicBezTo>
                    <a:pt x="357" y="517"/>
                    <a:pt x="356" y="523"/>
                    <a:pt x="363" y="522"/>
                  </a:cubicBezTo>
                  <a:cubicBezTo>
                    <a:pt x="364" y="526"/>
                    <a:pt x="366" y="528"/>
                    <a:pt x="366" y="532"/>
                  </a:cubicBezTo>
                  <a:cubicBezTo>
                    <a:pt x="372" y="541"/>
                    <a:pt x="389" y="538"/>
                    <a:pt x="400" y="536"/>
                  </a:cubicBezTo>
                  <a:cubicBezTo>
                    <a:pt x="402" y="537"/>
                    <a:pt x="401" y="534"/>
                    <a:pt x="402" y="533"/>
                  </a:cubicBezTo>
                  <a:cubicBezTo>
                    <a:pt x="405" y="532"/>
                    <a:pt x="412" y="536"/>
                    <a:pt x="411" y="531"/>
                  </a:cubicBezTo>
                  <a:cubicBezTo>
                    <a:pt x="414" y="532"/>
                    <a:pt x="413" y="535"/>
                    <a:pt x="412" y="538"/>
                  </a:cubicBezTo>
                  <a:cubicBezTo>
                    <a:pt x="412" y="538"/>
                    <a:pt x="411" y="540"/>
                    <a:pt x="411" y="539"/>
                  </a:cubicBezTo>
                  <a:cubicBezTo>
                    <a:pt x="410" y="542"/>
                    <a:pt x="412" y="546"/>
                    <a:pt x="411" y="548"/>
                  </a:cubicBezTo>
                  <a:cubicBezTo>
                    <a:pt x="411" y="549"/>
                    <a:pt x="408" y="548"/>
                    <a:pt x="408" y="548"/>
                  </a:cubicBezTo>
                  <a:cubicBezTo>
                    <a:pt x="408" y="549"/>
                    <a:pt x="408" y="555"/>
                    <a:pt x="406" y="557"/>
                  </a:cubicBezTo>
                  <a:cubicBezTo>
                    <a:pt x="406" y="558"/>
                    <a:pt x="402" y="559"/>
                    <a:pt x="403" y="565"/>
                  </a:cubicBezTo>
                  <a:cubicBezTo>
                    <a:pt x="399" y="565"/>
                    <a:pt x="401" y="573"/>
                    <a:pt x="396" y="572"/>
                  </a:cubicBezTo>
                  <a:cubicBezTo>
                    <a:pt x="397" y="577"/>
                    <a:pt x="394" y="577"/>
                    <a:pt x="394" y="581"/>
                  </a:cubicBezTo>
                  <a:cubicBezTo>
                    <a:pt x="389" y="579"/>
                    <a:pt x="392" y="587"/>
                    <a:pt x="387" y="585"/>
                  </a:cubicBezTo>
                  <a:cubicBezTo>
                    <a:pt x="387" y="587"/>
                    <a:pt x="387" y="588"/>
                    <a:pt x="387" y="590"/>
                  </a:cubicBezTo>
                  <a:cubicBezTo>
                    <a:pt x="386" y="590"/>
                    <a:pt x="385" y="588"/>
                    <a:pt x="384" y="588"/>
                  </a:cubicBezTo>
                  <a:cubicBezTo>
                    <a:pt x="381" y="590"/>
                    <a:pt x="383" y="592"/>
                    <a:pt x="378" y="593"/>
                  </a:cubicBezTo>
                  <a:cubicBezTo>
                    <a:pt x="378" y="593"/>
                    <a:pt x="374" y="594"/>
                    <a:pt x="374" y="594"/>
                  </a:cubicBezTo>
                  <a:cubicBezTo>
                    <a:pt x="374" y="594"/>
                    <a:pt x="374" y="596"/>
                    <a:pt x="374" y="596"/>
                  </a:cubicBezTo>
                  <a:cubicBezTo>
                    <a:pt x="372" y="597"/>
                    <a:pt x="369" y="598"/>
                    <a:pt x="368" y="599"/>
                  </a:cubicBezTo>
                  <a:cubicBezTo>
                    <a:pt x="364" y="601"/>
                    <a:pt x="362" y="606"/>
                    <a:pt x="357" y="606"/>
                  </a:cubicBezTo>
                  <a:cubicBezTo>
                    <a:pt x="359" y="610"/>
                    <a:pt x="355" y="610"/>
                    <a:pt x="356" y="614"/>
                  </a:cubicBezTo>
                  <a:cubicBezTo>
                    <a:pt x="354" y="615"/>
                    <a:pt x="354" y="614"/>
                    <a:pt x="351" y="614"/>
                  </a:cubicBezTo>
                  <a:cubicBezTo>
                    <a:pt x="353" y="615"/>
                    <a:pt x="349" y="617"/>
                    <a:pt x="350" y="618"/>
                  </a:cubicBezTo>
                  <a:cubicBezTo>
                    <a:pt x="353" y="621"/>
                    <a:pt x="349" y="618"/>
                    <a:pt x="349" y="622"/>
                  </a:cubicBezTo>
                  <a:cubicBezTo>
                    <a:pt x="348" y="624"/>
                    <a:pt x="346" y="623"/>
                    <a:pt x="346" y="624"/>
                  </a:cubicBezTo>
                  <a:cubicBezTo>
                    <a:pt x="345" y="625"/>
                    <a:pt x="346" y="626"/>
                    <a:pt x="346" y="627"/>
                  </a:cubicBezTo>
                  <a:cubicBezTo>
                    <a:pt x="345" y="628"/>
                    <a:pt x="342" y="640"/>
                    <a:pt x="343" y="643"/>
                  </a:cubicBezTo>
                  <a:cubicBezTo>
                    <a:pt x="343" y="646"/>
                    <a:pt x="344" y="647"/>
                    <a:pt x="346" y="649"/>
                  </a:cubicBezTo>
                  <a:cubicBezTo>
                    <a:pt x="346" y="653"/>
                    <a:pt x="345" y="655"/>
                    <a:pt x="346" y="658"/>
                  </a:cubicBezTo>
                  <a:cubicBezTo>
                    <a:pt x="346" y="658"/>
                    <a:pt x="347" y="664"/>
                    <a:pt x="349" y="664"/>
                  </a:cubicBezTo>
                  <a:cubicBezTo>
                    <a:pt x="353" y="664"/>
                    <a:pt x="344" y="670"/>
                    <a:pt x="351" y="671"/>
                  </a:cubicBezTo>
                  <a:cubicBezTo>
                    <a:pt x="351" y="679"/>
                    <a:pt x="353" y="684"/>
                    <a:pt x="351" y="691"/>
                  </a:cubicBezTo>
                  <a:cubicBezTo>
                    <a:pt x="351" y="695"/>
                    <a:pt x="347" y="699"/>
                    <a:pt x="347" y="702"/>
                  </a:cubicBezTo>
                  <a:cubicBezTo>
                    <a:pt x="343" y="703"/>
                    <a:pt x="338" y="707"/>
                    <a:pt x="337" y="708"/>
                  </a:cubicBezTo>
                  <a:cubicBezTo>
                    <a:pt x="336" y="709"/>
                    <a:pt x="335" y="709"/>
                    <a:pt x="337" y="710"/>
                  </a:cubicBezTo>
                  <a:cubicBezTo>
                    <a:pt x="337" y="712"/>
                    <a:pt x="334" y="711"/>
                    <a:pt x="332" y="711"/>
                  </a:cubicBezTo>
                  <a:cubicBezTo>
                    <a:pt x="331" y="712"/>
                    <a:pt x="332" y="714"/>
                    <a:pt x="331" y="714"/>
                  </a:cubicBezTo>
                  <a:cubicBezTo>
                    <a:pt x="330" y="715"/>
                    <a:pt x="328" y="711"/>
                    <a:pt x="328" y="714"/>
                  </a:cubicBezTo>
                  <a:cubicBezTo>
                    <a:pt x="328" y="716"/>
                    <a:pt x="326" y="715"/>
                    <a:pt x="325" y="716"/>
                  </a:cubicBezTo>
                  <a:cubicBezTo>
                    <a:pt x="323" y="717"/>
                    <a:pt x="323" y="721"/>
                    <a:pt x="319" y="720"/>
                  </a:cubicBezTo>
                  <a:cubicBezTo>
                    <a:pt x="317" y="728"/>
                    <a:pt x="319" y="741"/>
                    <a:pt x="320" y="753"/>
                  </a:cubicBezTo>
                  <a:cubicBezTo>
                    <a:pt x="319" y="754"/>
                    <a:pt x="318" y="755"/>
                    <a:pt x="317" y="753"/>
                  </a:cubicBezTo>
                  <a:cubicBezTo>
                    <a:pt x="316" y="752"/>
                    <a:pt x="317" y="755"/>
                    <a:pt x="316" y="756"/>
                  </a:cubicBezTo>
                  <a:cubicBezTo>
                    <a:pt x="314" y="757"/>
                    <a:pt x="312" y="755"/>
                    <a:pt x="311" y="757"/>
                  </a:cubicBezTo>
                  <a:cubicBezTo>
                    <a:pt x="311" y="759"/>
                    <a:pt x="306" y="759"/>
                    <a:pt x="304" y="762"/>
                  </a:cubicBezTo>
                  <a:cubicBezTo>
                    <a:pt x="304" y="765"/>
                    <a:pt x="304" y="768"/>
                    <a:pt x="304" y="771"/>
                  </a:cubicBezTo>
                  <a:cubicBezTo>
                    <a:pt x="301" y="771"/>
                    <a:pt x="302" y="776"/>
                    <a:pt x="301" y="778"/>
                  </a:cubicBezTo>
                  <a:cubicBezTo>
                    <a:pt x="301" y="779"/>
                    <a:pt x="298" y="779"/>
                    <a:pt x="298" y="780"/>
                  </a:cubicBezTo>
                  <a:cubicBezTo>
                    <a:pt x="297" y="782"/>
                    <a:pt x="298" y="785"/>
                    <a:pt x="295" y="787"/>
                  </a:cubicBezTo>
                  <a:cubicBezTo>
                    <a:pt x="295" y="787"/>
                    <a:pt x="295" y="789"/>
                    <a:pt x="295" y="790"/>
                  </a:cubicBezTo>
                  <a:cubicBezTo>
                    <a:pt x="295" y="790"/>
                    <a:pt x="292" y="789"/>
                    <a:pt x="292" y="790"/>
                  </a:cubicBezTo>
                  <a:cubicBezTo>
                    <a:pt x="292" y="791"/>
                    <a:pt x="293" y="793"/>
                    <a:pt x="292" y="794"/>
                  </a:cubicBezTo>
                  <a:cubicBezTo>
                    <a:pt x="292" y="795"/>
                    <a:pt x="290" y="794"/>
                    <a:pt x="289" y="794"/>
                  </a:cubicBezTo>
                  <a:cubicBezTo>
                    <a:pt x="289" y="795"/>
                    <a:pt x="290" y="797"/>
                    <a:pt x="289" y="797"/>
                  </a:cubicBezTo>
                  <a:cubicBezTo>
                    <a:pt x="289" y="798"/>
                    <a:pt x="287" y="797"/>
                    <a:pt x="286" y="797"/>
                  </a:cubicBezTo>
                  <a:cubicBezTo>
                    <a:pt x="285" y="798"/>
                    <a:pt x="283" y="801"/>
                    <a:pt x="283" y="802"/>
                  </a:cubicBezTo>
                  <a:cubicBezTo>
                    <a:pt x="283" y="804"/>
                    <a:pt x="281" y="802"/>
                    <a:pt x="280" y="803"/>
                  </a:cubicBezTo>
                  <a:cubicBezTo>
                    <a:pt x="280" y="804"/>
                    <a:pt x="281" y="806"/>
                    <a:pt x="280" y="806"/>
                  </a:cubicBezTo>
                  <a:cubicBezTo>
                    <a:pt x="280" y="807"/>
                    <a:pt x="278" y="806"/>
                    <a:pt x="277" y="806"/>
                  </a:cubicBezTo>
                  <a:cubicBezTo>
                    <a:pt x="276" y="807"/>
                    <a:pt x="275" y="808"/>
                    <a:pt x="274" y="809"/>
                  </a:cubicBezTo>
                  <a:cubicBezTo>
                    <a:pt x="274" y="810"/>
                    <a:pt x="272" y="812"/>
                    <a:pt x="271" y="812"/>
                  </a:cubicBezTo>
                  <a:cubicBezTo>
                    <a:pt x="271" y="812"/>
                    <a:pt x="267" y="814"/>
                    <a:pt x="267" y="814"/>
                  </a:cubicBezTo>
                  <a:cubicBezTo>
                    <a:pt x="266" y="813"/>
                    <a:pt x="266" y="813"/>
                    <a:pt x="264" y="814"/>
                  </a:cubicBezTo>
                  <a:cubicBezTo>
                    <a:pt x="262" y="815"/>
                    <a:pt x="261" y="814"/>
                    <a:pt x="258" y="815"/>
                  </a:cubicBezTo>
                  <a:cubicBezTo>
                    <a:pt x="257" y="815"/>
                    <a:pt x="247" y="819"/>
                    <a:pt x="245" y="815"/>
                  </a:cubicBezTo>
                  <a:cubicBezTo>
                    <a:pt x="243" y="815"/>
                    <a:pt x="245" y="817"/>
                    <a:pt x="245" y="817"/>
                  </a:cubicBezTo>
                  <a:cubicBezTo>
                    <a:pt x="242" y="820"/>
                    <a:pt x="239" y="817"/>
                    <a:pt x="234" y="818"/>
                  </a:cubicBezTo>
                  <a:cubicBezTo>
                    <a:pt x="233" y="818"/>
                    <a:pt x="234" y="820"/>
                    <a:pt x="234" y="820"/>
                  </a:cubicBezTo>
                  <a:cubicBezTo>
                    <a:pt x="233" y="822"/>
                    <a:pt x="225" y="818"/>
                    <a:pt x="221" y="818"/>
                  </a:cubicBezTo>
                  <a:cubicBezTo>
                    <a:pt x="221" y="811"/>
                    <a:pt x="214" y="807"/>
                    <a:pt x="218" y="800"/>
                  </a:cubicBezTo>
                  <a:cubicBezTo>
                    <a:pt x="215" y="798"/>
                    <a:pt x="211" y="795"/>
                    <a:pt x="212" y="788"/>
                  </a:cubicBezTo>
                  <a:cubicBezTo>
                    <a:pt x="208" y="793"/>
                    <a:pt x="211" y="791"/>
                    <a:pt x="209" y="784"/>
                  </a:cubicBezTo>
                  <a:cubicBezTo>
                    <a:pt x="207" y="777"/>
                    <a:pt x="198" y="772"/>
                    <a:pt x="200" y="763"/>
                  </a:cubicBezTo>
                  <a:cubicBezTo>
                    <a:pt x="199" y="762"/>
                    <a:pt x="199" y="766"/>
                    <a:pt x="199" y="766"/>
                  </a:cubicBezTo>
                  <a:cubicBezTo>
                    <a:pt x="195" y="765"/>
                    <a:pt x="199" y="756"/>
                    <a:pt x="196" y="760"/>
                  </a:cubicBezTo>
                  <a:cubicBezTo>
                    <a:pt x="193" y="758"/>
                    <a:pt x="194" y="753"/>
                    <a:pt x="194" y="750"/>
                  </a:cubicBezTo>
                  <a:cubicBezTo>
                    <a:pt x="195" y="745"/>
                    <a:pt x="195" y="742"/>
                    <a:pt x="193" y="737"/>
                  </a:cubicBezTo>
                  <a:cubicBezTo>
                    <a:pt x="194" y="734"/>
                    <a:pt x="189" y="736"/>
                    <a:pt x="188" y="735"/>
                  </a:cubicBezTo>
                  <a:cubicBezTo>
                    <a:pt x="188" y="734"/>
                    <a:pt x="192" y="731"/>
                    <a:pt x="186" y="732"/>
                  </a:cubicBezTo>
                  <a:cubicBezTo>
                    <a:pt x="185" y="731"/>
                    <a:pt x="186" y="728"/>
                    <a:pt x="186" y="728"/>
                  </a:cubicBezTo>
                  <a:cubicBezTo>
                    <a:pt x="185" y="727"/>
                    <a:pt x="183" y="728"/>
                    <a:pt x="183" y="728"/>
                  </a:cubicBezTo>
                  <a:cubicBezTo>
                    <a:pt x="182" y="727"/>
                    <a:pt x="187" y="722"/>
                    <a:pt x="181" y="723"/>
                  </a:cubicBezTo>
                  <a:cubicBezTo>
                    <a:pt x="181" y="721"/>
                    <a:pt x="183" y="720"/>
                    <a:pt x="183" y="717"/>
                  </a:cubicBezTo>
                  <a:cubicBezTo>
                    <a:pt x="180" y="716"/>
                    <a:pt x="183" y="710"/>
                    <a:pt x="178" y="711"/>
                  </a:cubicBezTo>
                  <a:cubicBezTo>
                    <a:pt x="178" y="697"/>
                    <a:pt x="179" y="693"/>
                    <a:pt x="186" y="685"/>
                  </a:cubicBezTo>
                  <a:cubicBezTo>
                    <a:pt x="185" y="683"/>
                    <a:pt x="187" y="677"/>
                    <a:pt x="184" y="677"/>
                  </a:cubicBezTo>
                  <a:cubicBezTo>
                    <a:pt x="184" y="675"/>
                    <a:pt x="187" y="677"/>
                    <a:pt x="188" y="676"/>
                  </a:cubicBezTo>
                  <a:cubicBezTo>
                    <a:pt x="189" y="675"/>
                    <a:pt x="188" y="672"/>
                    <a:pt x="190" y="673"/>
                  </a:cubicBezTo>
                  <a:cubicBezTo>
                    <a:pt x="190" y="671"/>
                    <a:pt x="189" y="657"/>
                    <a:pt x="187" y="661"/>
                  </a:cubicBezTo>
                  <a:cubicBezTo>
                    <a:pt x="184" y="658"/>
                    <a:pt x="186" y="655"/>
                    <a:pt x="186" y="652"/>
                  </a:cubicBezTo>
                  <a:cubicBezTo>
                    <a:pt x="185" y="649"/>
                    <a:pt x="186" y="645"/>
                    <a:pt x="186" y="642"/>
                  </a:cubicBezTo>
                  <a:cubicBezTo>
                    <a:pt x="185" y="640"/>
                    <a:pt x="183" y="641"/>
                    <a:pt x="183" y="640"/>
                  </a:cubicBezTo>
                  <a:cubicBezTo>
                    <a:pt x="182" y="639"/>
                    <a:pt x="184" y="638"/>
                    <a:pt x="184" y="637"/>
                  </a:cubicBezTo>
                  <a:cubicBezTo>
                    <a:pt x="184" y="637"/>
                    <a:pt x="183" y="637"/>
                    <a:pt x="183" y="636"/>
                  </a:cubicBezTo>
                  <a:cubicBezTo>
                    <a:pt x="182" y="632"/>
                    <a:pt x="181" y="633"/>
                    <a:pt x="180" y="631"/>
                  </a:cubicBezTo>
                  <a:cubicBezTo>
                    <a:pt x="179" y="631"/>
                    <a:pt x="180" y="629"/>
                    <a:pt x="180" y="628"/>
                  </a:cubicBezTo>
                  <a:cubicBezTo>
                    <a:pt x="179" y="628"/>
                    <a:pt x="175" y="628"/>
                    <a:pt x="177" y="627"/>
                  </a:cubicBezTo>
                  <a:cubicBezTo>
                    <a:pt x="177" y="627"/>
                    <a:pt x="178" y="627"/>
                    <a:pt x="178" y="627"/>
                  </a:cubicBezTo>
                  <a:cubicBezTo>
                    <a:pt x="176" y="624"/>
                    <a:pt x="174" y="623"/>
                    <a:pt x="171" y="621"/>
                  </a:cubicBezTo>
                  <a:cubicBezTo>
                    <a:pt x="170" y="620"/>
                    <a:pt x="171" y="620"/>
                    <a:pt x="169" y="619"/>
                  </a:cubicBezTo>
                  <a:cubicBezTo>
                    <a:pt x="168" y="619"/>
                    <a:pt x="168" y="615"/>
                    <a:pt x="165" y="617"/>
                  </a:cubicBezTo>
                  <a:cubicBezTo>
                    <a:pt x="162" y="604"/>
                    <a:pt x="165" y="593"/>
                    <a:pt x="165" y="579"/>
                  </a:cubicBezTo>
                  <a:cubicBezTo>
                    <a:pt x="164" y="577"/>
                    <a:pt x="161" y="582"/>
                    <a:pt x="162" y="575"/>
                  </a:cubicBezTo>
                  <a:cubicBezTo>
                    <a:pt x="153" y="576"/>
                    <a:pt x="146" y="575"/>
                    <a:pt x="141" y="572"/>
                  </a:cubicBezTo>
                  <a:cubicBezTo>
                    <a:pt x="143" y="564"/>
                    <a:pt x="137" y="573"/>
                    <a:pt x="138" y="565"/>
                  </a:cubicBezTo>
                  <a:cubicBezTo>
                    <a:pt x="132" y="563"/>
                    <a:pt x="130" y="561"/>
                    <a:pt x="122" y="563"/>
                  </a:cubicBezTo>
                  <a:cubicBezTo>
                    <a:pt x="120" y="563"/>
                    <a:pt x="118" y="564"/>
                    <a:pt x="116" y="565"/>
                  </a:cubicBezTo>
                  <a:cubicBezTo>
                    <a:pt x="115" y="565"/>
                    <a:pt x="111" y="567"/>
                    <a:pt x="107" y="566"/>
                  </a:cubicBezTo>
                  <a:cubicBezTo>
                    <a:pt x="109" y="570"/>
                    <a:pt x="111" y="568"/>
                    <a:pt x="104" y="569"/>
                  </a:cubicBezTo>
                  <a:cubicBezTo>
                    <a:pt x="99" y="570"/>
                    <a:pt x="96" y="572"/>
                    <a:pt x="88" y="572"/>
                  </a:cubicBezTo>
                  <a:cubicBezTo>
                    <a:pt x="85" y="572"/>
                    <a:pt x="85" y="571"/>
                    <a:pt x="83" y="571"/>
                  </a:cubicBezTo>
                  <a:cubicBezTo>
                    <a:pt x="74" y="569"/>
                    <a:pt x="63" y="575"/>
                    <a:pt x="55" y="574"/>
                  </a:cubicBezTo>
                  <a:cubicBezTo>
                    <a:pt x="56" y="568"/>
                    <a:pt x="50" y="570"/>
                    <a:pt x="48" y="569"/>
                  </a:cubicBezTo>
                  <a:cubicBezTo>
                    <a:pt x="47" y="569"/>
                    <a:pt x="48" y="567"/>
                    <a:pt x="48" y="566"/>
                  </a:cubicBezTo>
                  <a:cubicBezTo>
                    <a:pt x="47" y="565"/>
                    <a:pt x="44" y="567"/>
                    <a:pt x="43" y="566"/>
                  </a:cubicBezTo>
                  <a:cubicBezTo>
                    <a:pt x="43" y="566"/>
                    <a:pt x="44" y="564"/>
                    <a:pt x="43" y="563"/>
                  </a:cubicBezTo>
                  <a:cubicBezTo>
                    <a:pt x="42" y="562"/>
                    <a:pt x="40" y="564"/>
                    <a:pt x="40" y="562"/>
                  </a:cubicBezTo>
                  <a:cubicBezTo>
                    <a:pt x="40" y="561"/>
                    <a:pt x="38" y="559"/>
                    <a:pt x="37" y="559"/>
                  </a:cubicBezTo>
                  <a:cubicBezTo>
                    <a:pt x="36" y="558"/>
                    <a:pt x="38" y="557"/>
                    <a:pt x="36" y="557"/>
                  </a:cubicBezTo>
                  <a:cubicBezTo>
                    <a:pt x="34" y="557"/>
                    <a:pt x="35" y="555"/>
                    <a:pt x="34" y="554"/>
                  </a:cubicBezTo>
                  <a:cubicBezTo>
                    <a:pt x="34" y="552"/>
                    <a:pt x="32" y="554"/>
                    <a:pt x="31" y="553"/>
                  </a:cubicBezTo>
                  <a:cubicBezTo>
                    <a:pt x="31" y="552"/>
                    <a:pt x="32" y="551"/>
                    <a:pt x="31" y="550"/>
                  </a:cubicBezTo>
                  <a:cubicBezTo>
                    <a:pt x="30" y="548"/>
                    <a:pt x="28" y="550"/>
                    <a:pt x="28" y="548"/>
                  </a:cubicBezTo>
                  <a:cubicBezTo>
                    <a:pt x="28" y="548"/>
                    <a:pt x="30" y="546"/>
                    <a:pt x="30" y="547"/>
                  </a:cubicBezTo>
                  <a:cubicBezTo>
                    <a:pt x="28" y="542"/>
                    <a:pt x="21" y="543"/>
                    <a:pt x="22" y="538"/>
                  </a:cubicBezTo>
                  <a:cubicBezTo>
                    <a:pt x="15" y="540"/>
                    <a:pt x="19" y="532"/>
                    <a:pt x="12" y="533"/>
                  </a:cubicBezTo>
                  <a:cubicBezTo>
                    <a:pt x="13" y="532"/>
                    <a:pt x="14" y="531"/>
                    <a:pt x="14" y="529"/>
                  </a:cubicBezTo>
                  <a:cubicBezTo>
                    <a:pt x="13" y="527"/>
                    <a:pt x="10" y="528"/>
                    <a:pt x="8" y="528"/>
                  </a:cubicBezTo>
                  <a:cubicBezTo>
                    <a:pt x="9" y="525"/>
                    <a:pt x="5" y="524"/>
                    <a:pt x="5" y="523"/>
                  </a:cubicBezTo>
                  <a:cubicBezTo>
                    <a:pt x="4" y="521"/>
                    <a:pt x="7" y="521"/>
                    <a:pt x="5" y="517"/>
                  </a:cubicBezTo>
                  <a:cubicBezTo>
                    <a:pt x="4" y="516"/>
                    <a:pt x="3" y="517"/>
                    <a:pt x="3" y="516"/>
                  </a:cubicBezTo>
                  <a:cubicBezTo>
                    <a:pt x="3" y="515"/>
                    <a:pt x="2" y="511"/>
                    <a:pt x="0" y="510"/>
                  </a:cubicBezTo>
                  <a:cubicBezTo>
                    <a:pt x="0" y="508"/>
                    <a:pt x="3" y="509"/>
                    <a:pt x="5" y="508"/>
                  </a:cubicBezTo>
                  <a:cubicBezTo>
                    <a:pt x="6" y="507"/>
                    <a:pt x="5" y="503"/>
                    <a:pt x="8" y="504"/>
                  </a:cubicBezTo>
                  <a:cubicBezTo>
                    <a:pt x="8" y="495"/>
                    <a:pt x="8" y="487"/>
                    <a:pt x="8" y="479"/>
                  </a:cubicBezTo>
                  <a:cubicBezTo>
                    <a:pt x="8" y="477"/>
                    <a:pt x="5" y="478"/>
                    <a:pt x="5" y="477"/>
                  </a:cubicBezTo>
                  <a:cubicBezTo>
                    <a:pt x="4" y="477"/>
                    <a:pt x="6" y="475"/>
                    <a:pt x="6" y="474"/>
                  </a:cubicBezTo>
                  <a:cubicBezTo>
                    <a:pt x="7" y="472"/>
                    <a:pt x="4" y="471"/>
                    <a:pt x="5" y="468"/>
                  </a:cubicBezTo>
                  <a:cubicBezTo>
                    <a:pt x="10" y="474"/>
                    <a:pt x="5" y="458"/>
                    <a:pt x="11" y="464"/>
                  </a:cubicBezTo>
                  <a:cubicBezTo>
                    <a:pt x="12" y="462"/>
                    <a:pt x="10" y="457"/>
                    <a:pt x="12" y="455"/>
                  </a:cubicBezTo>
                  <a:cubicBezTo>
                    <a:pt x="12" y="455"/>
                    <a:pt x="15" y="455"/>
                    <a:pt x="15" y="455"/>
                  </a:cubicBezTo>
                  <a:cubicBezTo>
                    <a:pt x="15" y="454"/>
                    <a:pt x="13" y="452"/>
                    <a:pt x="14" y="451"/>
                  </a:cubicBezTo>
                  <a:cubicBezTo>
                    <a:pt x="19" y="449"/>
                    <a:pt x="18" y="441"/>
                    <a:pt x="24" y="440"/>
                  </a:cubicBezTo>
                  <a:cubicBezTo>
                    <a:pt x="24" y="435"/>
                    <a:pt x="29" y="435"/>
                    <a:pt x="28" y="430"/>
                  </a:cubicBezTo>
                  <a:cubicBezTo>
                    <a:pt x="31" y="430"/>
                    <a:pt x="31" y="429"/>
                    <a:pt x="31" y="427"/>
                  </a:cubicBezTo>
                  <a:cubicBezTo>
                    <a:pt x="40" y="426"/>
                    <a:pt x="47" y="423"/>
                    <a:pt x="46" y="412"/>
                  </a:cubicBezTo>
                  <a:cubicBezTo>
                    <a:pt x="52" y="413"/>
                    <a:pt x="47" y="404"/>
                    <a:pt x="52" y="405"/>
                  </a:cubicBezTo>
                  <a:cubicBezTo>
                    <a:pt x="52" y="402"/>
                    <a:pt x="52" y="399"/>
                    <a:pt x="52" y="396"/>
                  </a:cubicBezTo>
                  <a:cubicBezTo>
                    <a:pt x="55" y="396"/>
                    <a:pt x="55" y="394"/>
                    <a:pt x="58" y="394"/>
                  </a:cubicBezTo>
                  <a:cubicBezTo>
                    <a:pt x="60" y="391"/>
                    <a:pt x="63" y="389"/>
                    <a:pt x="65" y="385"/>
                  </a:cubicBezTo>
                  <a:cubicBezTo>
                    <a:pt x="66" y="384"/>
                    <a:pt x="67" y="386"/>
                    <a:pt x="67" y="384"/>
                  </a:cubicBezTo>
                  <a:cubicBezTo>
                    <a:pt x="67" y="382"/>
                    <a:pt x="71" y="382"/>
                    <a:pt x="70" y="379"/>
                  </a:cubicBezTo>
                  <a:cubicBezTo>
                    <a:pt x="77" y="381"/>
                    <a:pt x="77" y="376"/>
                    <a:pt x="83" y="376"/>
                  </a:cubicBezTo>
                  <a:cubicBezTo>
                    <a:pt x="81" y="382"/>
                    <a:pt x="90" y="377"/>
                    <a:pt x="88" y="382"/>
                  </a:cubicBezTo>
                  <a:cubicBezTo>
                    <a:pt x="91" y="379"/>
                    <a:pt x="103" y="384"/>
                    <a:pt x="103" y="378"/>
                  </a:cubicBezTo>
                  <a:cubicBezTo>
                    <a:pt x="109" y="377"/>
                    <a:pt x="116" y="375"/>
                    <a:pt x="119" y="370"/>
                  </a:cubicBezTo>
                  <a:cubicBezTo>
                    <a:pt x="121" y="371"/>
                    <a:pt x="123" y="371"/>
                    <a:pt x="123" y="369"/>
                  </a:cubicBezTo>
                  <a:cubicBezTo>
                    <a:pt x="126" y="369"/>
                    <a:pt x="126" y="370"/>
                    <a:pt x="129" y="370"/>
                  </a:cubicBezTo>
                  <a:cubicBezTo>
                    <a:pt x="133" y="371"/>
                    <a:pt x="135" y="369"/>
                    <a:pt x="138" y="369"/>
                  </a:cubicBezTo>
                  <a:cubicBezTo>
                    <a:pt x="138" y="369"/>
                    <a:pt x="139" y="370"/>
                    <a:pt x="140" y="370"/>
                  </a:cubicBezTo>
                  <a:cubicBezTo>
                    <a:pt x="143" y="371"/>
                    <a:pt x="149" y="373"/>
                    <a:pt x="156" y="372"/>
                  </a:cubicBezTo>
                  <a:cubicBezTo>
                    <a:pt x="159" y="371"/>
                    <a:pt x="163" y="367"/>
                    <a:pt x="166" y="370"/>
                  </a:cubicBezTo>
                  <a:cubicBezTo>
                    <a:pt x="169" y="373"/>
                    <a:pt x="168" y="371"/>
                    <a:pt x="172" y="370"/>
                  </a:cubicBezTo>
                  <a:cubicBezTo>
                    <a:pt x="172" y="372"/>
                    <a:pt x="174" y="372"/>
                    <a:pt x="174" y="373"/>
                  </a:cubicBezTo>
                  <a:cubicBezTo>
                    <a:pt x="174" y="374"/>
                    <a:pt x="171" y="375"/>
                    <a:pt x="171" y="375"/>
                  </a:cubicBezTo>
                  <a:cubicBezTo>
                    <a:pt x="170" y="377"/>
                    <a:pt x="172" y="376"/>
                    <a:pt x="172" y="376"/>
                  </a:cubicBezTo>
                  <a:cubicBezTo>
                    <a:pt x="172" y="378"/>
                    <a:pt x="171" y="378"/>
                    <a:pt x="171" y="378"/>
                  </a:cubicBezTo>
                  <a:cubicBezTo>
                    <a:pt x="171" y="379"/>
                    <a:pt x="172" y="379"/>
                    <a:pt x="172" y="381"/>
                  </a:cubicBezTo>
                  <a:cubicBezTo>
                    <a:pt x="172" y="385"/>
                    <a:pt x="170" y="387"/>
                    <a:pt x="174" y="393"/>
                  </a:cubicBezTo>
                  <a:cubicBezTo>
                    <a:pt x="174" y="396"/>
                    <a:pt x="176" y="391"/>
                    <a:pt x="178" y="394"/>
                  </a:cubicBezTo>
                  <a:cubicBezTo>
                    <a:pt x="178" y="396"/>
                    <a:pt x="181" y="395"/>
                    <a:pt x="181" y="396"/>
                  </a:cubicBezTo>
                  <a:cubicBezTo>
                    <a:pt x="181" y="396"/>
                    <a:pt x="181" y="398"/>
                    <a:pt x="181" y="399"/>
                  </a:cubicBezTo>
                  <a:cubicBezTo>
                    <a:pt x="182" y="400"/>
                    <a:pt x="186" y="398"/>
                    <a:pt x="186" y="400"/>
                  </a:cubicBezTo>
                  <a:cubicBezTo>
                    <a:pt x="190" y="398"/>
                    <a:pt x="194" y="405"/>
                    <a:pt x="196" y="400"/>
                  </a:cubicBezTo>
                  <a:cubicBezTo>
                    <a:pt x="198" y="400"/>
                    <a:pt x="197" y="403"/>
                    <a:pt x="197" y="403"/>
                  </a:cubicBezTo>
                  <a:cubicBezTo>
                    <a:pt x="200" y="405"/>
                    <a:pt x="201" y="403"/>
                    <a:pt x="205" y="405"/>
                  </a:cubicBezTo>
                  <a:cubicBezTo>
                    <a:pt x="206" y="405"/>
                    <a:pt x="206" y="407"/>
                    <a:pt x="206" y="408"/>
                  </a:cubicBezTo>
                  <a:cubicBezTo>
                    <a:pt x="207" y="408"/>
                    <a:pt x="209" y="407"/>
                    <a:pt x="209" y="408"/>
                  </a:cubicBezTo>
                  <a:cubicBezTo>
                    <a:pt x="211" y="409"/>
                    <a:pt x="211" y="408"/>
                    <a:pt x="214" y="409"/>
                  </a:cubicBezTo>
                  <a:cubicBezTo>
                    <a:pt x="214" y="409"/>
                    <a:pt x="215" y="412"/>
                    <a:pt x="215" y="412"/>
                  </a:cubicBezTo>
                  <a:cubicBezTo>
                    <a:pt x="216" y="412"/>
                    <a:pt x="218" y="410"/>
                    <a:pt x="220" y="410"/>
                  </a:cubicBezTo>
                  <a:cubicBezTo>
                    <a:pt x="219" y="410"/>
                    <a:pt x="221" y="412"/>
                    <a:pt x="221" y="412"/>
                  </a:cubicBezTo>
                  <a:cubicBezTo>
                    <a:pt x="222" y="412"/>
                    <a:pt x="223" y="412"/>
                    <a:pt x="224" y="412"/>
                  </a:cubicBezTo>
                  <a:cubicBezTo>
                    <a:pt x="225" y="411"/>
                    <a:pt x="226" y="410"/>
                    <a:pt x="227" y="409"/>
                  </a:cubicBezTo>
                  <a:cubicBezTo>
                    <a:pt x="227" y="409"/>
                    <a:pt x="230" y="408"/>
                    <a:pt x="228" y="408"/>
                  </a:cubicBezTo>
                  <a:cubicBezTo>
                    <a:pt x="225" y="405"/>
                    <a:pt x="233" y="405"/>
                    <a:pt x="233" y="400"/>
                  </a:cubicBezTo>
                  <a:cubicBezTo>
                    <a:pt x="237" y="401"/>
                    <a:pt x="237" y="397"/>
                    <a:pt x="242" y="399"/>
                  </a:cubicBezTo>
                  <a:cubicBezTo>
                    <a:pt x="243" y="399"/>
                    <a:pt x="243" y="400"/>
                    <a:pt x="243" y="400"/>
                  </a:cubicBezTo>
                  <a:cubicBezTo>
                    <a:pt x="245" y="400"/>
                    <a:pt x="248" y="399"/>
                    <a:pt x="249" y="400"/>
                  </a:cubicBezTo>
                  <a:cubicBezTo>
                    <a:pt x="250" y="400"/>
                    <a:pt x="252" y="403"/>
                    <a:pt x="252" y="403"/>
                  </a:cubicBezTo>
                  <a:cubicBezTo>
                    <a:pt x="253" y="403"/>
                    <a:pt x="255" y="401"/>
                    <a:pt x="257" y="402"/>
                  </a:cubicBezTo>
                  <a:cubicBezTo>
                    <a:pt x="257" y="402"/>
                    <a:pt x="256" y="405"/>
                    <a:pt x="257" y="405"/>
                  </a:cubicBezTo>
                  <a:cubicBezTo>
                    <a:pt x="258" y="405"/>
                    <a:pt x="260" y="402"/>
                    <a:pt x="263" y="403"/>
                  </a:cubicBezTo>
                  <a:cubicBezTo>
                    <a:pt x="263" y="404"/>
                    <a:pt x="260" y="405"/>
                    <a:pt x="260" y="405"/>
                  </a:cubicBezTo>
                  <a:cubicBezTo>
                    <a:pt x="261" y="407"/>
                    <a:pt x="270" y="407"/>
                    <a:pt x="274" y="408"/>
                  </a:cubicBezTo>
                  <a:cubicBezTo>
                    <a:pt x="274" y="413"/>
                    <a:pt x="287" y="411"/>
                    <a:pt x="289" y="408"/>
                  </a:cubicBezTo>
                  <a:cubicBezTo>
                    <a:pt x="290" y="409"/>
                    <a:pt x="297" y="406"/>
                    <a:pt x="298" y="408"/>
                  </a:cubicBezTo>
                  <a:cubicBezTo>
                    <a:pt x="300" y="409"/>
                    <a:pt x="299" y="407"/>
                    <a:pt x="301" y="408"/>
                  </a:cubicBezTo>
                  <a:cubicBezTo>
                    <a:pt x="304" y="408"/>
                    <a:pt x="306" y="409"/>
                    <a:pt x="309" y="409"/>
                  </a:cubicBezTo>
                  <a:cubicBezTo>
                    <a:pt x="311" y="409"/>
                    <a:pt x="312" y="406"/>
                    <a:pt x="316" y="406"/>
                  </a:cubicBezTo>
                  <a:cubicBezTo>
                    <a:pt x="317" y="403"/>
                    <a:pt x="317" y="398"/>
                    <a:pt x="320" y="397"/>
                  </a:cubicBezTo>
                  <a:cubicBezTo>
                    <a:pt x="321" y="395"/>
                    <a:pt x="319" y="394"/>
                    <a:pt x="319" y="391"/>
                  </a:cubicBezTo>
                  <a:cubicBezTo>
                    <a:pt x="324" y="392"/>
                    <a:pt x="323" y="382"/>
                    <a:pt x="328" y="387"/>
                  </a:cubicBezTo>
                  <a:cubicBezTo>
                    <a:pt x="329" y="381"/>
                    <a:pt x="326" y="380"/>
                    <a:pt x="322" y="379"/>
                  </a:cubicBezTo>
                  <a:cubicBezTo>
                    <a:pt x="323" y="378"/>
                    <a:pt x="323" y="376"/>
                    <a:pt x="323" y="373"/>
                  </a:cubicBezTo>
                  <a:cubicBezTo>
                    <a:pt x="322" y="369"/>
                    <a:pt x="313" y="372"/>
                    <a:pt x="311" y="368"/>
                  </a:cubicBezTo>
                  <a:cubicBezTo>
                    <a:pt x="309" y="370"/>
                    <a:pt x="304" y="369"/>
                    <a:pt x="303" y="372"/>
                  </a:cubicBezTo>
                  <a:cubicBezTo>
                    <a:pt x="301" y="372"/>
                    <a:pt x="302" y="369"/>
                    <a:pt x="301" y="369"/>
                  </a:cubicBezTo>
                  <a:cubicBezTo>
                    <a:pt x="299" y="368"/>
                    <a:pt x="294" y="370"/>
                    <a:pt x="291" y="369"/>
                  </a:cubicBezTo>
                  <a:cubicBezTo>
                    <a:pt x="289" y="370"/>
                    <a:pt x="289" y="372"/>
                    <a:pt x="286" y="372"/>
                  </a:cubicBezTo>
                  <a:cubicBezTo>
                    <a:pt x="282" y="372"/>
                    <a:pt x="283" y="366"/>
                    <a:pt x="276" y="368"/>
                  </a:cubicBezTo>
                  <a:cubicBezTo>
                    <a:pt x="276" y="365"/>
                    <a:pt x="274" y="364"/>
                    <a:pt x="274" y="362"/>
                  </a:cubicBezTo>
                  <a:cubicBezTo>
                    <a:pt x="273" y="362"/>
                    <a:pt x="272" y="361"/>
                    <a:pt x="271" y="360"/>
                  </a:cubicBezTo>
                  <a:cubicBezTo>
                    <a:pt x="270" y="358"/>
                    <a:pt x="268" y="357"/>
                    <a:pt x="266" y="357"/>
                  </a:cubicBezTo>
                  <a:cubicBezTo>
                    <a:pt x="268" y="354"/>
                    <a:pt x="267" y="345"/>
                    <a:pt x="266" y="341"/>
                  </a:cubicBezTo>
                  <a:cubicBezTo>
                    <a:pt x="262" y="343"/>
                    <a:pt x="257" y="338"/>
                    <a:pt x="257" y="345"/>
                  </a:cubicBezTo>
                  <a:cubicBezTo>
                    <a:pt x="252" y="343"/>
                    <a:pt x="252" y="346"/>
                    <a:pt x="248" y="344"/>
                  </a:cubicBezTo>
                  <a:cubicBezTo>
                    <a:pt x="248" y="346"/>
                    <a:pt x="247" y="346"/>
                    <a:pt x="246" y="347"/>
                  </a:cubicBezTo>
                  <a:cubicBezTo>
                    <a:pt x="247" y="348"/>
                    <a:pt x="248" y="349"/>
                    <a:pt x="249" y="350"/>
                  </a:cubicBezTo>
                  <a:cubicBezTo>
                    <a:pt x="250" y="351"/>
                    <a:pt x="249" y="354"/>
                    <a:pt x="252" y="353"/>
                  </a:cubicBezTo>
                  <a:cubicBezTo>
                    <a:pt x="251" y="357"/>
                    <a:pt x="251" y="356"/>
                    <a:pt x="254" y="359"/>
                  </a:cubicBezTo>
                  <a:cubicBezTo>
                    <a:pt x="255" y="362"/>
                    <a:pt x="252" y="361"/>
                    <a:pt x="251" y="362"/>
                  </a:cubicBezTo>
                  <a:cubicBezTo>
                    <a:pt x="250" y="362"/>
                    <a:pt x="249" y="367"/>
                    <a:pt x="248" y="366"/>
                  </a:cubicBezTo>
                  <a:cubicBezTo>
                    <a:pt x="245" y="363"/>
                    <a:pt x="248" y="370"/>
                    <a:pt x="242" y="369"/>
                  </a:cubicBezTo>
                  <a:cubicBezTo>
                    <a:pt x="241" y="368"/>
                    <a:pt x="240" y="366"/>
                    <a:pt x="239" y="366"/>
                  </a:cubicBezTo>
                  <a:cubicBezTo>
                    <a:pt x="238" y="364"/>
                    <a:pt x="240" y="363"/>
                    <a:pt x="242" y="363"/>
                  </a:cubicBezTo>
                  <a:cubicBezTo>
                    <a:pt x="240" y="361"/>
                    <a:pt x="235" y="359"/>
                    <a:pt x="239" y="356"/>
                  </a:cubicBezTo>
                  <a:cubicBezTo>
                    <a:pt x="238" y="355"/>
                    <a:pt x="234" y="357"/>
                    <a:pt x="233" y="356"/>
                  </a:cubicBezTo>
                  <a:cubicBezTo>
                    <a:pt x="232" y="355"/>
                    <a:pt x="236" y="354"/>
                    <a:pt x="236" y="354"/>
                  </a:cubicBezTo>
                  <a:cubicBezTo>
                    <a:pt x="236" y="354"/>
                    <a:pt x="232" y="351"/>
                    <a:pt x="228" y="348"/>
                  </a:cubicBezTo>
                  <a:cubicBezTo>
                    <a:pt x="229" y="341"/>
                    <a:pt x="225" y="340"/>
                    <a:pt x="226" y="333"/>
                  </a:cubicBezTo>
                  <a:cubicBezTo>
                    <a:pt x="226" y="331"/>
                    <a:pt x="222" y="333"/>
                    <a:pt x="221" y="332"/>
                  </a:cubicBezTo>
                  <a:cubicBezTo>
                    <a:pt x="221" y="332"/>
                    <a:pt x="223" y="330"/>
                    <a:pt x="223" y="329"/>
                  </a:cubicBezTo>
                  <a:cubicBezTo>
                    <a:pt x="219" y="327"/>
                    <a:pt x="219" y="330"/>
                    <a:pt x="217" y="328"/>
                  </a:cubicBezTo>
                  <a:cubicBezTo>
                    <a:pt x="216" y="327"/>
                    <a:pt x="218" y="325"/>
                    <a:pt x="218" y="325"/>
                  </a:cubicBezTo>
                  <a:cubicBezTo>
                    <a:pt x="218" y="323"/>
                    <a:pt x="216" y="326"/>
                    <a:pt x="217" y="326"/>
                  </a:cubicBezTo>
                  <a:cubicBezTo>
                    <a:pt x="215" y="326"/>
                    <a:pt x="215" y="324"/>
                    <a:pt x="215" y="323"/>
                  </a:cubicBezTo>
                  <a:cubicBezTo>
                    <a:pt x="209" y="324"/>
                    <a:pt x="209" y="319"/>
                    <a:pt x="203" y="320"/>
                  </a:cubicBezTo>
                  <a:cubicBezTo>
                    <a:pt x="203" y="318"/>
                    <a:pt x="201" y="318"/>
                    <a:pt x="200" y="317"/>
                  </a:cubicBezTo>
                  <a:cubicBezTo>
                    <a:pt x="200" y="317"/>
                    <a:pt x="201" y="315"/>
                    <a:pt x="200" y="314"/>
                  </a:cubicBezTo>
                  <a:cubicBezTo>
                    <a:pt x="200" y="314"/>
                    <a:pt x="198" y="315"/>
                    <a:pt x="197" y="314"/>
                  </a:cubicBezTo>
                  <a:cubicBezTo>
                    <a:pt x="197" y="314"/>
                    <a:pt x="197" y="308"/>
                    <a:pt x="196" y="310"/>
                  </a:cubicBezTo>
                  <a:cubicBezTo>
                    <a:pt x="195" y="311"/>
                    <a:pt x="194" y="310"/>
                    <a:pt x="193" y="308"/>
                  </a:cubicBezTo>
                  <a:cubicBezTo>
                    <a:pt x="192" y="308"/>
                    <a:pt x="191" y="307"/>
                    <a:pt x="191" y="305"/>
                  </a:cubicBezTo>
                  <a:cubicBezTo>
                    <a:pt x="186" y="305"/>
                    <a:pt x="187" y="307"/>
                    <a:pt x="183" y="305"/>
                  </a:cubicBezTo>
                  <a:cubicBezTo>
                    <a:pt x="181" y="306"/>
                    <a:pt x="182" y="308"/>
                    <a:pt x="180" y="308"/>
                  </a:cubicBezTo>
                  <a:cubicBezTo>
                    <a:pt x="178" y="312"/>
                    <a:pt x="182" y="311"/>
                    <a:pt x="183" y="314"/>
                  </a:cubicBezTo>
                  <a:cubicBezTo>
                    <a:pt x="183" y="315"/>
                    <a:pt x="185" y="318"/>
                    <a:pt x="186" y="319"/>
                  </a:cubicBezTo>
                  <a:cubicBezTo>
                    <a:pt x="186" y="319"/>
                    <a:pt x="187" y="320"/>
                    <a:pt x="188" y="320"/>
                  </a:cubicBezTo>
                  <a:cubicBezTo>
                    <a:pt x="186" y="325"/>
                    <a:pt x="191" y="324"/>
                    <a:pt x="193" y="326"/>
                  </a:cubicBezTo>
                  <a:cubicBezTo>
                    <a:pt x="193" y="326"/>
                    <a:pt x="194" y="332"/>
                    <a:pt x="196" y="330"/>
                  </a:cubicBezTo>
                  <a:cubicBezTo>
                    <a:pt x="198" y="328"/>
                    <a:pt x="196" y="331"/>
                    <a:pt x="197" y="332"/>
                  </a:cubicBezTo>
                  <a:cubicBezTo>
                    <a:pt x="199" y="333"/>
                    <a:pt x="202" y="332"/>
                    <a:pt x="203" y="336"/>
                  </a:cubicBezTo>
                  <a:cubicBezTo>
                    <a:pt x="205" y="335"/>
                    <a:pt x="206" y="338"/>
                    <a:pt x="206" y="338"/>
                  </a:cubicBezTo>
                  <a:cubicBezTo>
                    <a:pt x="207" y="338"/>
                    <a:pt x="208" y="337"/>
                    <a:pt x="208" y="336"/>
                  </a:cubicBezTo>
                  <a:cubicBezTo>
                    <a:pt x="209" y="337"/>
                    <a:pt x="210" y="341"/>
                    <a:pt x="211" y="338"/>
                  </a:cubicBezTo>
                  <a:cubicBezTo>
                    <a:pt x="214" y="337"/>
                    <a:pt x="210" y="345"/>
                    <a:pt x="215" y="342"/>
                  </a:cubicBezTo>
                  <a:cubicBezTo>
                    <a:pt x="215" y="346"/>
                    <a:pt x="209" y="343"/>
                    <a:pt x="206" y="344"/>
                  </a:cubicBezTo>
                  <a:cubicBezTo>
                    <a:pt x="207" y="345"/>
                    <a:pt x="209" y="345"/>
                    <a:pt x="209" y="347"/>
                  </a:cubicBezTo>
                  <a:cubicBezTo>
                    <a:pt x="210" y="350"/>
                    <a:pt x="207" y="354"/>
                    <a:pt x="209" y="354"/>
                  </a:cubicBezTo>
                  <a:cubicBezTo>
                    <a:pt x="208" y="356"/>
                    <a:pt x="204" y="356"/>
                    <a:pt x="202" y="357"/>
                  </a:cubicBezTo>
                  <a:cubicBezTo>
                    <a:pt x="204" y="356"/>
                    <a:pt x="202" y="351"/>
                    <a:pt x="205" y="351"/>
                  </a:cubicBezTo>
                  <a:cubicBezTo>
                    <a:pt x="203" y="350"/>
                    <a:pt x="204" y="347"/>
                    <a:pt x="202" y="347"/>
                  </a:cubicBezTo>
                  <a:cubicBezTo>
                    <a:pt x="200" y="347"/>
                    <a:pt x="203" y="345"/>
                    <a:pt x="199" y="342"/>
                  </a:cubicBezTo>
                  <a:cubicBezTo>
                    <a:pt x="197" y="341"/>
                    <a:pt x="194" y="342"/>
                    <a:pt x="194" y="338"/>
                  </a:cubicBezTo>
                  <a:cubicBezTo>
                    <a:pt x="188" y="339"/>
                    <a:pt x="187" y="335"/>
                    <a:pt x="183" y="335"/>
                  </a:cubicBezTo>
                  <a:cubicBezTo>
                    <a:pt x="182" y="331"/>
                    <a:pt x="179" y="330"/>
                    <a:pt x="177" y="326"/>
                  </a:cubicBezTo>
                  <a:cubicBezTo>
                    <a:pt x="176" y="325"/>
                    <a:pt x="175" y="326"/>
                    <a:pt x="175" y="325"/>
                  </a:cubicBezTo>
                  <a:cubicBezTo>
                    <a:pt x="175" y="323"/>
                    <a:pt x="173" y="324"/>
                    <a:pt x="172" y="323"/>
                  </a:cubicBezTo>
                  <a:cubicBezTo>
                    <a:pt x="172" y="323"/>
                    <a:pt x="173" y="320"/>
                    <a:pt x="172" y="320"/>
                  </a:cubicBezTo>
                  <a:cubicBezTo>
                    <a:pt x="171" y="319"/>
                    <a:pt x="168" y="321"/>
                    <a:pt x="166" y="320"/>
                  </a:cubicBezTo>
                  <a:cubicBezTo>
                    <a:pt x="165" y="320"/>
                    <a:pt x="169" y="318"/>
                    <a:pt x="169" y="319"/>
                  </a:cubicBezTo>
                  <a:cubicBezTo>
                    <a:pt x="167" y="315"/>
                    <a:pt x="159" y="315"/>
                    <a:pt x="154" y="317"/>
                  </a:cubicBezTo>
                  <a:cubicBezTo>
                    <a:pt x="154" y="318"/>
                    <a:pt x="157" y="319"/>
                    <a:pt x="157" y="319"/>
                  </a:cubicBezTo>
                  <a:cubicBezTo>
                    <a:pt x="156" y="321"/>
                    <a:pt x="155" y="319"/>
                    <a:pt x="153" y="320"/>
                  </a:cubicBezTo>
                  <a:cubicBezTo>
                    <a:pt x="150" y="322"/>
                    <a:pt x="150" y="327"/>
                    <a:pt x="147" y="326"/>
                  </a:cubicBezTo>
                  <a:cubicBezTo>
                    <a:pt x="141" y="326"/>
                    <a:pt x="140" y="321"/>
                    <a:pt x="132" y="322"/>
                  </a:cubicBezTo>
                  <a:cubicBezTo>
                    <a:pt x="130" y="322"/>
                    <a:pt x="131" y="326"/>
                    <a:pt x="126" y="325"/>
                  </a:cubicBezTo>
                  <a:cubicBezTo>
                    <a:pt x="126" y="328"/>
                    <a:pt x="126" y="331"/>
                    <a:pt x="126" y="335"/>
                  </a:cubicBezTo>
                  <a:cubicBezTo>
                    <a:pt x="122" y="337"/>
                    <a:pt x="112" y="335"/>
                    <a:pt x="114" y="344"/>
                  </a:cubicBezTo>
                  <a:cubicBezTo>
                    <a:pt x="105" y="342"/>
                    <a:pt x="113" y="350"/>
                    <a:pt x="104" y="350"/>
                  </a:cubicBezTo>
                  <a:cubicBezTo>
                    <a:pt x="104" y="352"/>
                    <a:pt x="109" y="355"/>
                    <a:pt x="105" y="356"/>
                  </a:cubicBezTo>
                  <a:cubicBezTo>
                    <a:pt x="105" y="361"/>
                    <a:pt x="103" y="356"/>
                    <a:pt x="100" y="360"/>
                  </a:cubicBezTo>
                  <a:cubicBezTo>
                    <a:pt x="99" y="362"/>
                    <a:pt x="100" y="363"/>
                    <a:pt x="101" y="363"/>
                  </a:cubicBezTo>
                  <a:cubicBezTo>
                    <a:pt x="101" y="366"/>
                    <a:pt x="96" y="364"/>
                    <a:pt x="94" y="365"/>
                  </a:cubicBezTo>
                  <a:cubicBezTo>
                    <a:pt x="92" y="365"/>
                    <a:pt x="92" y="368"/>
                    <a:pt x="91" y="369"/>
                  </a:cubicBezTo>
                  <a:cubicBezTo>
                    <a:pt x="86" y="371"/>
                    <a:pt x="79" y="368"/>
                    <a:pt x="74" y="373"/>
                  </a:cubicBezTo>
                  <a:cubicBezTo>
                    <a:pt x="72" y="372"/>
                    <a:pt x="71" y="370"/>
                    <a:pt x="70" y="368"/>
                  </a:cubicBezTo>
                  <a:cubicBezTo>
                    <a:pt x="63" y="366"/>
                    <a:pt x="56" y="369"/>
                    <a:pt x="54" y="368"/>
                  </a:cubicBezTo>
                  <a:cubicBezTo>
                    <a:pt x="55" y="362"/>
                    <a:pt x="57" y="356"/>
                    <a:pt x="52" y="353"/>
                  </a:cubicBezTo>
                  <a:cubicBezTo>
                    <a:pt x="51" y="350"/>
                    <a:pt x="54" y="349"/>
                    <a:pt x="55" y="347"/>
                  </a:cubicBezTo>
                  <a:cubicBezTo>
                    <a:pt x="56" y="343"/>
                    <a:pt x="54" y="338"/>
                    <a:pt x="57" y="335"/>
                  </a:cubicBezTo>
                  <a:cubicBezTo>
                    <a:pt x="55" y="332"/>
                    <a:pt x="56" y="327"/>
                    <a:pt x="52" y="326"/>
                  </a:cubicBezTo>
                  <a:cubicBezTo>
                    <a:pt x="53" y="325"/>
                    <a:pt x="56" y="324"/>
                    <a:pt x="55" y="322"/>
                  </a:cubicBezTo>
                  <a:cubicBezTo>
                    <a:pt x="59" y="323"/>
                    <a:pt x="68" y="319"/>
                    <a:pt x="67" y="325"/>
                  </a:cubicBezTo>
                  <a:cubicBezTo>
                    <a:pt x="71" y="322"/>
                    <a:pt x="85" y="328"/>
                    <a:pt x="88" y="325"/>
                  </a:cubicBezTo>
                  <a:cubicBezTo>
                    <a:pt x="89" y="323"/>
                    <a:pt x="89" y="324"/>
                    <a:pt x="91" y="325"/>
                  </a:cubicBezTo>
                  <a:cubicBezTo>
                    <a:pt x="90" y="324"/>
                    <a:pt x="91" y="322"/>
                    <a:pt x="92" y="323"/>
                  </a:cubicBezTo>
                  <a:cubicBezTo>
                    <a:pt x="92" y="323"/>
                    <a:pt x="92" y="325"/>
                    <a:pt x="92" y="325"/>
                  </a:cubicBezTo>
                  <a:cubicBezTo>
                    <a:pt x="96" y="323"/>
                    <a:pt x="98" y="322"/>
                    <a:pt x="100" y="317"/>
                  </a:cubicBezTo>
                  <a:cubicBezTo>
                    <a:pt x="100" y="316"/>
                    <a:pt x="103" y="308"/>
                    <a:pt x="100" y="304"/>
                  </a:cubicBezTo>
                  <a:cubicBezTo>
                    <a:pt x="98" y="302"/>
                    <a:pt x="101" y="302"/>
                    <a:pt x="98" y="298"/>
                  </a:cubicBezTo>
                  <a:cubicBezTo>
                    <a:pt x="98" y="296"/>
                    <a:pt x="95" y="297"/>
                    <a:pt x="94" y="296"/>
                  </a:cubicBezTo>
                  <a:cubicBezTo>
                    <a:pt x="94" y="295"/>
                    <a:pt x="95" y="294"/>
                    <a:pt x="95" y="292"/>
                  </a:cubicBezTo>
                  <a:cubicBezTo>
                    <a:pt x="94" y="291"/>
                    <a:pt x="92" y="293"/>
                    <a:pt x="92" y="293"/>
                  </a:cubicBezTo>
                  <a:cubicBezTo>
                    <a:pt x="90" y="293"/>
                    <a:pt x="92" y="291"/>
                    <a:pt x="91" y="290"/>
                  </a:cubicBezTo>
                  <a:cubicBezTo>
                    <a:pt x="90" y="290"/>
                    <a:pt x="85" y="290"/>
                    <a:pt x="83" y="289"/>
                  </a:cubicBezTo>
                  <a:cubicBezTo>
                    <a:pt x="83" y="289"/>
                    <a:pt x="83" y="288"/>
                    <a:pt x="82" y="288"/>
                  </a:cubicBezTo>
                  <a:cubicBezTo>
                    <a:pt x="80" y="287"/>
                    <a:pt x="79" y="287"/>
                    <a:pt x="79" y="286"/>
                  </a:cubicBezTo>
                  <a:cubicBezTo>
                    <a:pt x="78" y="282"/>
                    <a:pt x="82" y="284"/>
                    <a:pt x="82" y="285"/>
                  </a:cubicBezTo>
                  <a:cubicBezTo>
                    <a:pt x="86" y="283"/>
                    <a:pt x="89" y="280"/>
                    <a:pt x="98" y="282"/>
                  </a:cubicBezTo>
                  <a:cubicBezTo>
                    <a:pt x="99" y="279"/>
                    <a:pt x="97" y="279"/>
                    <a:pt x="95" y="279"/>
                  </a:cubicBezTo>
                  <a:cubicBezTo>
                    <a:pt x="97" y="274"/>
                    <a:pt x="102" y="279"/>
                    <a:pt x="104" y="279"/>
                  </a:cubicBezTo>
                  <a:cubicBezTo>
                    <a:pt x="105" y="279"/>
                    <a:pt x="108" y="275"/>
                    <a:pt x="108" y="279"/>
                  </a:cubicBezTo>
                  <a:cubicBezTo>
                    <a:pt x="112" y="276"/>
                    <a:pt x="112" y="271"/>
                    <a:pt x="117" y="271"/>
                  </a:cubicBezTo>
                  <a:cubicBezTo>
                    <a:pt x="115" y="266"/>
                    <a:pt x="121" y="268"/>
                    <a:pt x="120" y="264"/>
                  </a:cubicBezTo>
                  <a:cubicBezTo>
                    <a:pt x="123" y="264"/>
                    <a:pt x="126" y="264"/>
                    <a:pt x="129" y="264"/>
                  </a:cubicBezTo>
                  <a:cubicBezTo>
                    <a:pt x="129" y="262"/>
                    <a:pt x="127" y="263"/>
                    <a:pt x="126" y="262"/>
                  </a:cubicBezTo>
                  <a:cubicBezTo>
                    <a:pt x="127" y="260"/>
                    <a:pt x="131" y="261"/>
                    <a:pt x="129" y="256"/>
                  </a:cubicBezTo>
                  <a:cubicBezTo>
                    <a:pt x="133" y="256"/>
                    <a:pt x="132" y="259"/>
                    <a:pt x="135" y="256"/>
                  </a:cubicBezTo>
                  <a:cubicBezTo>
                    <a:pt x="132" y="249"/>
                    <a:pt x="138" y="252"/>
                    <a:pt x="138" y="245"/>
                  </a:cubicBezTo>
                  <a:cubicBezTo>
                    <a:pt x="140" y="244"/>
                    <a:pt x="142" y="245"/>
                    <a:pt x="144" y="245"/>
                  </a:cubicBezTo>
                  <a:cubicBezTo>
                    <a:pt x="146" y="244"/>
                    <a:pt x="146" y="242"/>
                    <a:pt x="147" y="242"/>
                  </a:cubicBezTo>
                  <a:cubicBezTo>
                    <a:pt x="149" y="241"/>
                    <a:pt x="148" y="243"/>
                    <a:pt x="148" y="243"/>
                  </a:cubicBezTo>
                  <a:cubicBezTo>
                    <a:pt x="150" y="243"/>
                    <a:pt x="149" y="242"/>
                    <a:pt x="150" y="242"/>
                  </a:cubicBezTo>
                  <a:cubicBezTo>
                    <a:pt x="152" y="241"/>
                    <a:pt x="154" y="242"/>
                    <a:pt x="156" y="242"/>
                  </a:cubicBezTo>
                  <a:cubicBezTo>
                    <a:pt x="158" y="241"/>
                    <a:pt x="158" y="237"/>
                    <a:pt x="162" y="239"/>
                  </a:cubicBezTo>
                  <a:cubicBezTo>
                    <a:pt x="161" y="235"/>
                    <a:pt x="157" y="236"/>
                    <a:pt x="157" y="231"/>
                  </a:cubicBezTo>
                  <a:cubicBezTo>
                    <a:pt x="161" y="230"/>
                    <a:pt x="159" y="229"/>
                    <a:pt x="159" y="224"/>
                  </a:cubicBezTo>
                  <a:cubicBezTo>
                    <a:pt x="159" y="220"/>
                    <a:pt x="161" y="217"/>
                    <a:pt x="160" y="213"/>
                  </a:cubicBezTo>
                  <a:cubicBezTo>
                    <a:pt x="162" y="213"/>
                    <a:pt x="164" y="213"/>
                    <a:pt x="166" y="213"/>
                  </a:cubicBezTo>
                  <a:cubicBezTo>
                    <a:pt x="170" y="213"/>
                    <a:pt x="163" y="209"/>
                    <a:pt x="169" y="210"/>
                  </a:cubicBezTo>
                  <a:cubicBezTo>
                    <a:pt x="169" y="212"/>
                    <a:pt x="171" y="212"/>
                    <a:pt x="172" y="212"/>
                  </a:cubicBezTo>
                  <a:cubicBezTo>
                    <a:pt x="170" y="215"/>
                    <a:pt x="170" y="212"/>
                    <a:pt x="171" y="216"/>
                  </a:cubicBezTo>
                  <a:cubicBezTo>
                    <a:pt x="171" y="219"/>
                    <a:pt x="170" y="221"/>
                    <a:pt x="174" y="221"/>
                  </a:cubicBezTo>
                  <a:cubicBezTo>
                    <a:pt x="174" y="223"/>
                    <a:pt x="174" y="225"/>
                    <a:pt x="172" y="225"/>
                  </a:cubicBezTo>
                  <a:cubicBezTo>
                    <a:pt x="172" y="228"/>
                    <a:pt x="178" y="223"/>
                    <a:pt x="181" y="227"/>
                  </a:cubicBezTo>
                  <a:cubicBezTo>
                    <a:pt x="180" y="231"/>
                    <a:pt x="171" y="228"/>
                    <a:pt x="171" y="233"/>
                  </a:cubicBezTo>
                  <a:cubicBezTo>
                    <a:pt x="169" y="236"/>
                    <a:pt x="174" y="236"/>
                    <a:pt x="175" y="237"/>
                  </a:cubicBezTo>
                  <a:cubicBezTo>
                    <a:pt x="176" y="238"/>
                    <a:pt x="177" y="241"/>
                    <a:pt x="180" y="240"/>
                  </a:cubicBezTo>
                  <a:cubicBezTo>
                    <a:pt x="178" y="237"/>
                    <a:pt x="174" y="238"/>
                    <a:pt x="181" y="237"/>
                  </a:cubicBezTo>
                  <a:cubicBezTo>
                    <a:pt x="183" y="237"/>
                    <a:pt x="185" y="237"/>
                    <a:pt x="187" y="237"/>
                  </a:cubicBezTo>
                  <a:cubicBezTo>
                    <a:pt x="190" y="237"/>
                    <a:pt x="190" y="239"/>
                    <a:pt x="193" y="239"/>
                  </a:cubicBezTo>
                  <a:cubicBezTo>
                    <a:pt x="197" y="239"/>
                    <a:pt x="198" y="236"/>
                    <a:pt x="202" y="237"/>
                  </a:cubicBezTo>
                  <a:cubicBezTo>
                    <a:pt x="202" y="237"/>
                    <a:pt x="207" y="240"/>
                    <a:pt x="209" y="237"/>
                  </a:cubicBezTo>
                  <a:cubicBezTo>
                    <a:pt x="209" y="237"/>
                    <a:pt x="209" y="236"/>
                    <a:pt x="209" y="236"/>
                  </a:cubicBezTo>
                  <a:cubicBezTo>
                    <a:pt x="213" y="234"/>
                    <a:pt x="218" y="236"/>
                    <a:pt x="220" y="233"/>
                  </a:cubicBezTo>
                  <a:cubicBezTo>
                    <a:pt x="225" y="239"/>
                    <a:pt x="229" y="227"/>
                    <a:pt x="233" y="231"/>
                  </a:cubicBezTo>
                  <a:cubicBezTo>
                    <a:pt x="233" y="229"/>
                    <a:pt x="233" y="227"/>
                    <a:pt x="233" y="225"/>
                  </a:cubicBezTo>
                  <a:cubicBezTo>
                    <a:pt x="236" y="226"/>
                    <a:pt x="235" y="224"/>
                    <a:pt x="236" y="222"/>
                  </a:cubicBezTo>
                  <a:cubicBezTo>
                    <a:pt x="236" y="222"/>
                    <a:pt x="237" y="218"/>
                    <a:pt x="237" y="218"/>
                  </a:cubicBezTo>
                  <a:cubicBezTo>
                    <a:pt x="239" y="217"/>
                    <a:pt x="237" y="216"/>
                    <a:pt x="237" y="213"/>
                  </a:cubicBezTo>
                  <a:cubicBezTo>
                    <a:pt x="241" y="214"/>
                    <a:pt x="243" y="213"/>
                    <a:pt x="243" y="210"/>
                  </a:cubicBezTo>
                  <a:cubicBezTo>
                    <a:pt x="245" y="210"/>
                    <a:pt x="244" y="212"/>
                    <a:pt x="245" y="213"/>
                  </a:cubicBezTo>
                  <a:cubicBezTo>
                    <a:pt x="246" y="212"/>
                    <a:pt x="248" y="212"/>
                    <a:pt x="251" y="212"/>
                  </a:cubicBezTo>
                  <a:cubicBezTo>
                    <a:pt x="252" y="212"/>
                    <a:pt x="252" y="209"/>
                    <a:pt x="254" y="209"/>
                  </a:cubicBezTo>
                  <a:cubicBezTo>
                    <a:pt x="254" y="206"/>
                    <a:pt x="253" y="203"/>
                    <a:pt x="251" y="203"/>
                  </a:cubicBezTo>
                  <a:cubicBezTo>
                    <a:pt x="252" y="202"/>
                    <a:pt x="252" y="200"/>
                    <a:pt x="252" y="197"/>
                  </a:cubicBezTo>
                  <a:cubicBezTo>
                    <a:pt x="255" y="198"/>
                    <a:pt x="257" y="197"/>
                    <a:pt x="257" y="194"/>
                  </a:cubicBezTo>
                  <a:cubicBezTo>
                    <a:pt x="260" y="198"/>
                    <a:pt x="261" y="192"/>
                    <a:pt x="267" y="194"/>
                  </a:cubicBezTo>
                  <a:cubicBezTo>
                    <a:pt x="268" y="194"/>
                    <a:pt x="269" y="196"/>
                    <a:pt x="268" y="196"/>
                  </a:cubicBezTo>
                  <a:cubicBezTo>
                    <a:pt x="270" y="196"/>
                    <a:pt x="270" y="194"/>
                    <a:pt x="271" y="194"/>
                  </a:cubicBezTo>
                  <a:cubicBezTo>
                    <a:pt x="273" y="194"/>
                    <a:pt x="275" y="196"/>
                    <a:pt x="274" y="196"/>
                  </a:cubicBezTo>
                  <a:cubicBezTo>
                    <a:pt x="276" y="195"/>
                    <a:pt x="275" y="194"/>
                    <a:pt x="276" y="193"/>
                  </a:cubicBezTo>
                  <a:cubicBezTo>
                    <a:pt x="277" y="192"/>
                    <a:pt x="278" y="193"/>
                    <a:pt x="279" y="193"/>
                  </a:cubicBezTo>
                  <a:cubicBezTo>
                    <a:pt x="281" y="191"/>
                    <a:pt x="281" y="188"/>
                    <a:pt x="285" y="190"/>
                  </a:cubicBezTo>
                  <a:cubicBezTo>
                    <a:pt x="283" y="188"/>
                    <a:pt x="284" y="182"/>
                    <a:pt x="280" y="182"/>
                  </a:cubicBezTo>
                  <a:cubicBezTo>
                    <a:pt x="277" y="180"/>
                    <a:pt x="278" y="185"/>
                    <a:pt x="277" y="185"/>
                  </a:cubicBezTo>
                  <a:cubicBezTo>
                    <a:pt x="276" y="186"/>
                    <a:pt x="276" y="184"/>
                    <a:pt x="274" y="184"/>
                  </a:cubicBezTo>
                  <a:cubicBezTo>
                    <a:pt x="274" y="184"/>
                    <a:pt x="273" y="185"/>
                    <a:pt x="273" y="185"/>
                  </a:cubicBezTo>
                  <a:cubicBezTo>
                    <a:pt x="272" y="185"/>
                    <a:pt x="271" y="184"/>
                    <a:pt x="270" y="184"/>
                  </a:cubicBezTo>
                  <a:cubicBezTo>
                    <a:pt x="268" y="184"/>
                    <a:pt x="266" y="186"/>
                    <a:pt x="263" y="185"/>
                  </a:cubicBezTo>
                  <a:cubicBezTo>
                    <a:pt x="261" y="185"/>
                    <a:pt x="261" y="187"/>
                    <a:pt x="261" y="188"/>
                  </a:cubicBezTo>
                  <a:cubicBezTo>
                    <a:pt x="255" y="187"/>
                    <a:pt x="248" y="189"/>
                    <a:pt x="243" y="187"/>
                  </a:cubicBezTo>
                  <a:cubicBezTo>
                    <a:pt x="243" y="187"/>
                    <a:pt x="244" y="184"/>
                    <a:pt x="243" y="184"/>
                  </a:cubicBezTo>
                  <a:cubicBezTo>
                    <a:pt x="242" y="182"/>
                    <a:pt x="238" y="184"/>
                    <a:pt x="237" y="182"/>
                  </a:cubicBezTo>
                  <a:cubicBezTo>
                    <a:pt x="241" y="174"/>
                    <a:pt x="239" y="169"/>
                    <a:pt x="237" y="160"/>
                  </a:cubicBezTo>
                  <a:cubicBezTo>
                    <a:pt x="241" y="160"/>
                    <a:pt x="247" y="154"/>
                    <a:pt x="249" y="157"/>
                  </a:cubicBezTo>
                  <a:cubicBezTo>
                    <a:pt x="251" y="156"/>
                    <a:pt x="249" y="155"/>
                    <a:pt x="251" y="151"/>
                  </a:cubicBezTo>
                  <a:cubicBezTo>
                    <a:pt x="255" y="151"/>
                    <a:pt x="256" y="143"/>
                    <a:pt x="257" y="141"/>
                  </a:cubicBezTo>
                  <a:cubicBezTo>
                    <a:pt x="257" y="141"/>
                    <a:pt x="260" y="141"/>
                    <a:pt x="260" y="141"/>
                  </a:cubicBezTo>
                  <a:cubicBezTo>
                    <a:pt x="260" y="138"/>
                    <a:pt x="254" y="137"/>
                    <a:pt x="257" y="133"/>
                  </a:cubicBezTo>
                  <a:cubicBezTo>
                    <a:pt x="255" y="135"/>
                    <a:pt x="251" y="133"/>
                    <a:pt x="248" y="133"/>
                  </a:cubicBezTo>
                  <a:cubicBezTo>
                    <a:pt x="244" y="134"/>
                    <a:pt x="241" y="137"/>
                    <a:pt x="237" y="136"/>
                  </a:cubicBezTo>
                  <a:cubicBezTo>
                    <a:pt x="235" y="134"/>
                    <a:pt x="235" y="145"/>
                    <a:pt x="236" y="142"/>
                  </a:cubicBezTo>
                  <a:cubicBezTo>
                    <a:pt x="235" y="145"/>
                    <a:pt x="234" y="141"/>
                    <a:pt x="233" y="142"/>
                  </a:cubicBezTo>
                  <a:cubicBezTo>
                    <a:pt x="232" y="144"/>
                    <a:pt x="234" y="147"/>
                    <a:pt x="233" y="148"/>
                  </a:cubicBezTo>
                  <a:cubicBezTo>
                    <a:pt x="233" y="149"/>
                    <a:pt x="229" y="152"/>
                    <a:pt x="227" y="154"/>
                  </a:cubicBezTo>
                  <a:cubicBezTo>
                    <a:pt x="223" y="159"/>
                    <a:pt x="223" y="162"/>
                    <a:pt x="217" y="162"/>
                  </a:cubicBezTo>
                  <a:cubicBezTo>
                    <a:pt x="216" y="164"/>
                    <a:pt x="219" y="166"/>
                    <a:pt x="217" y="166"/>
                  </a:cubicBezTo>
                  <a:cubicBezTo>
                    <a:pt x="215" y="166"/>
                    <a:pt x="216" y="168"/>
                    <a:pt x="215" y="169"/>
                  </a:cubicBezTo>
                  <a:cubicBezTo>
                    <a:pt x="215" y="169"/>
                    <a:pt x="213" y="168"/>
                    <a:pt x="212" y="169"/>
                  </a:cubicBezTo>
                  <a:cubicBezTo>
                    <a:pt x="212" y="169"/>
                    <a:pt x="213" y="171"/>
                    <a:pt x="212" y="172"/>
                  </a:cubicBezTo>
                  <a:cubicBezTo>
                    <a:pt x="212" y="172"/>
                    <a:pt x="211" y="172"/>
                    <a:pt x="211" y="172"/>
                  </a:cubicBezTo>
                  <a:cubicBezTo>
                    <a:pt x="210" y="174"/>
                    <a:pt x="212" y="178"/>
                    <a:pt x="209" y="178"/>
                  </a:cubicBezTo>
                  <a:cubicBezTo>
                    <a:pt x="210" y="179"/>
                    <a:pt x="213" y="180"/>
                    <a:pt x="211" y="181"/>
                  </a:cubicBezTo>
                  <a:cubicBezTo>
                    <a:pt x="213" y="183"/>
                    <a:pt x="214" y="185"/>
                    <a:pt x="218" y="185"/>
                  </a:cubicBezTo>
                  <a:cubicBezTo>
                    <a:pt x="218" y="188"/>
                    <a:pt x="219" y="189"/>
                    <a:pt x="221" y="190"/>
                  </a:cubicBezTo>
                  <a:cubicBezTo>
                    <a:pt x="220" y="191"/>
                    <a:pt x="219" y="191"/>
                    <a:pt x="218" y="193"/>
                  </a:cubicBezTo>
                  <a:cubicBezTo>
                    <a:pt x="217" y="194"/>
                    <a:pt x="218" y="196"/>
                    <a:pt x="217" y="197"/>
                  </a:cubicBezTo>
                  <a:cubicBezTo>
                    <a:pt x="215" y="198"/>
                    <a:pt x="213" y="199"/>
                    <a:pt x="211" y="199"/>
                  </a:cubicBezTo>
                  <a:cubicBezTo>
                    <a:pt x="210" y="205"/>
                    <a:pt x="205" y="207"/>
                    <a:pt x="206" y="215"/>
                  </a:cubicBezTo>
                  <a:cubicBezTo>
                    <a:pt x="201" y="213"/>
                    <a:pt x="201" y="222"/>
                    <a:pt x="197" y="222"/>
                  </a:cubicBezTo>
                  <a:cubicBezTo>
                    <a:pt x="197" y="222"/>
                    <a:pt x="196" y="222"/>
                    <a:pt x="196" y="222"/>
                  </a:cubicBezTo>
                  <a:cubicBezTo>
                    <a:pt x="194" y="223"/>
                    <a:pt x="195" y="225"/>
                    <a:pt x="194" y="225"/>
                  </a:cubicBezTo>
                  <a:cubicBezTo>
                    <a:pt x="192" y="226"/>
                    <a:pt x="189" y="223"/>
                    <a:pt x="187" y="227"/>
                  </a:cubicBezTo>
                  <a:cubicBezTo>
                    <a:pt x="184" y="227"/>
                    <a:pt x="186" y="220"/>
                    <a:pt x="186" y="218"/>
                  </a:cubicBezTo>
                  <a:cubicBezTo>
                    <a:pt x="184" y="217"/>
                    <a:pt x="185" y="214"/>
                    <a:pt x="183" y="213"/>
                  </a:cubicBezTo>
                  <a:cubicBezTo>
                    <a:pt x="179" y="213"/>
                    <a:pt x="184" y="209"/>
                    <a:pt x="178" y="209"/>
                  </a:cubicBezTo>
                  <a:cubicBezTo>
                    <a:pt x="181" y="206"/>
                    <a:pt x="175" y="204"/>
                    <a:pt x="175" y="203"/>
                  </a:cubicBezTo>
                  <a:cubicBezTo>
                    <a:pt x="175" y="202"/>
                    <a:pt x="177" y="201"/>
                    <a:pt x="177" y="200"/>
                  </a:cubicBezTo>
                  <a:cubicBezTo>
                    <a:pt x="176" y="196"/>
                    <a:pt x="173" y="194"/>
                    <a:pt x="169" y="191"/>
                  </a:cubicBezTo>
                  <a:cubicBezTo>
                    <a:pt x="165" y="193"/>
                    <a:pt x="166" y="200"/>
                    <a:pt x="159" y="199"/>
                  </a:cubicBezTo>
                  <a:cubicBezTo>
                    <a:pt x="159" y="200"/>
                    <a:pt x="161" y="200"/>
                    <a:pt x="162" y="200"/>
                  </a:cubicBezTo>
                  <a:cubicBezTo>
                    <a:pt x="162" y="201"/>
                    <a:pt x="160" y="201"/>
                    <a:pt x="159" y="202"/>
                  </a:cubicBezTo>
                  <a:cubicBezTo>
                    <a:pt x="156" y="202"/>
                    <a:pt x="158" y="206"/>
                    <a:pt x="154" y="206"/>
                  </a:cubicBezTo>
                  <a:cubicBezTo>
                    <a:pt x="147" y="207"/>
                    <a:pt x="149" y="200"/>
                    <a:pt x="143" y="202"/>
                  </a:cubicBezTo>
                  <a:cubicBezTo>
                    <a:pt x="143" y="200"/>
                    <a:pt x="144" y="200"/>
                    <a:pt x="145" y="200"/>
                  </a:cubicBezTo>
                  <a:cubicBezTo>
                    <a:pt x="148" y="196"/>
                    <a:pt x="141" y="193"/>
                    <a:pt x="145" y="191"/>
                  </a:cubicBezTo>
                  <a:cubicBezTo>
                    <a:pt x="144" y="190"/>
                    <a:pt x="143" y="189"/>
                    <a:pt x="141" y="188"/>
                  </a:cubicBezTo>
                  <a:cubicBezTo>
                    <a:pt x="140" y="186"/>
                    <a:pt x="143" y="186"/>
                    <a:pt x="143" y="185"/>
                  </a:cubicBezTo>
                  <a:cubicBezTo>
                    <a:pt x="143" y="184"/>
                    <a:pt x="140" y="183"/>
                    <a:pt x="140" y="182"/>
                  </a:cubicBezTo>
                  <a:cubicBezTo>
                    <a:pt x="139" y="181"/>
                    <a:pt x="142" y="172"/>
                    <a:pt x="140" y="178"/>
                  </a:cubicBezTo>
                  <a:cubicBezTo>
                    <a:pt x="137" y="177"/>
                    <a:pt x="139" y="174"/>
                    <a:pt x="141" y="175"/>
                  </a:cubicBezTo>
                  <a:cubicBezTo>
                    <a:pt x="138" y="170"/>
                    <a:pt x="146" y="168"/>
                    <a:pt x="143" y="167"/>
                  </a:cubicBezTo>
                  <a:cubicBezTo>
                    <a:pt x="143" y="165"/>
                    <a:pt x="147" y="167"/>
                    <a:pt x="147" y="164"/>
                  </a:cubicBezTo>
                  <a:cubicBezTo>
                    <a:pt x="147" y="162"/>
                    <a:pt x="149" y="164"/>
                    <a:pt x="148" y="164"/>
                  </a:cubicBezTo>
                  <a:cubicBezTo>
                    <a:pt x="150" y="164"/>
                    <a:pt x="150" y="162"/>
                    <a:pt x="151" y="162"/>
                  </a:cubicBezTo>
                  <a:cubicBezTo>
                    <a:pt x="153" y="161"/>
                    <a:pt x="153" y="159"/>
                    <a:pt x="153" y="157"/>
                  </a:cubicBezTo>
                  <a:cubicBezTo>
                    <a:pt x="156" y="158"/>
                    <a:pt x="158" y="157"/>
                    <a:pt x="157" y="154"/>
                  </a:cubicBezTo>
                  <a:cubicBezTo>
                    <a:pt x="162" y="153"/>
                    <a:pt x="159" y="159"/>
                    <a:pt x="165" y="157"/>
                  </a:cubicBezTo>
                  <a:cubicBezTo>
                    <a:pt x="165" y="156"/>
                    <a:pt x="163" y="156"/>
                    <a:pt x="162" y="156"/>
                  </a:cubicBezTo>
                  <a:cubicBezTo>
                    <a:pt x="166" y="152"/>
                    <a:pt x="170" y="153"/>
                    <a:pt x="174" y="150"/>
                  </a:cubicBezTo>
                  <a:cubicBezTo>
                    <a:pt x="174" y="149"/>
                    <a:pt x="173" y="147"/>
                    <a:pt x="174" y="147"/>
                  </a:cubicBezTo>
                  <a:cubicBezTo>
                    <a:pt x="174" y="146"/>
                    <a:pt x="176" y="147"/>
                    <a:pt x="177" y="147"/>
                  </a:cubicBezTo>
                  <a:cubicBezTo>
                    <a:pt x="177" y="146"/>
                    <a:pt x="176" y="143"/>
                    <a:pt x="177" y="142"/>
                  </a:cubicBezTo>
                  <a:cubicBezTo>
                    <a:pt x="177" y="141"/>
                    <a:pt x="181" y="140"/>
                    <a:pt x="181" y="139"/>
                  </a:cubicBezTo>
                  <a:cubicBezTo>
                    <a:pt x="182" y="138"/>
                    <a:pt x="180" y="135"/>
                    <a:pt x="181" y="133"/>
                  </a:cubicBezTo>
                  <a:cubicBezTo>
                    <a:pt x="181" y="133"/>
                    <a:pt x="183" y="135"/>
                    <a:pt x="184" y="135"/>
                  </a:cubicBezTo>
                  <a:cubicBezTo>
                    <a:pt x="183" y="136"/>
                    <a:pt x="186" y="128"/>
                    <a:pt x="186" y="127"/>
                  </a:cubicBezTo>
                  <a:cubicBezTo>
                    <a:pt x="189" y="131"/>
                    <a:pt x="189" y="125"/>
                    <a:pt x="193" y="124"/>
                  </a:cubicBezTo>
                  <a:cubicBezTo>
                    <a:pt x="193" y="122"/>
                    <a:pt x="195" y="121"/>
                    <a:pt x="193" y="120"/>
                  </a:cubicBezTo>
                  <a:cubicBezTo>
                    <a:pt x="193" y="117"/>
                    <a:pt x="197" y="119"/>
                    <a:pt x="197" y="116"/>
                  </a:cubicBezTo>
                  <a:cubicBezTo>
                    <a:pt x="197" y="114"/>
                    <a:pt x="200" y="114"/>
                    <a:pt x="202" y="114"/>
                  </a:cubicBezTo>
                  <a:cubicBezTo>
                    <a:pt x="202" y="112"/>
                    <a:pt x="201" y="111"/>
                    <a:pt x="200" y="111"/>
                  </a:cubicBezTo>
                  <a:cubicBezTo>
                    <a:pt x="204" y="108"/>
                    <a:pt x="207" y="108"/>
                    <a:pt x="211" y="107"/>
                  </a:cubicBezTo>
                  <a:cubicBezTo>
                    <a:pt x="213" y="105"/>
                    <a:pt x="210" y="104"/>
                    <a:pt x="212" y="101"/>
                  </a:cubicBezTo>
                  <a:cubicBezTo>
                    <a:pt x="213" y="100"/>
                    <a:pt x="216" y="99"/>
                    <a:pt x="217" y="96"/>
                  </a:cubicBezTo>
                  <a:cubicBezTo>
                    <a:pt x="217" y="92"/>
                    <a:pt x="221" y="98"/>
                    <a:pt x="221" y="92"/>
                  </a:cubicBezTo>
                  <a:cubicBezTo>
                    <a:pt x="227" y="90"/>
                    <a:pt x="233" y="95"/>
                    <a:pt x="233" y="86"/>
                  </a:cubicBezTo>
                  <a:cubicBezTo>
                    <a:pt x="236" y="88"/>
                    <a:pt x="242" y="84"/>
                    <a:pt x="246" y="87"/>
                  </a:cubicBezTo>
                  <a:cubicBezTo>
                    <a:pt x="248" y="86"/>
                    <a:pt x="249" y="85"/>
                    <a:pt x="249" y="83"/>
                  </a:cubicBezTo>
                  <a:cubicBezTo>
                    <a:pt x="253" y="81"/>
                    <a:pt x="257" y="88"/>
                    <a:pt x="257" y="81"/>
                  </a:cubicBezTo>
                  <a:cubicBezTo>
                    <a:pt x="260" y="82"/>
                    <a:pt x="260" y="86"/>
                    <a:pt x="263" y="86"/>
                  </a:cubicBezTo>
                  <a:cubicBezTo>
                    <a:pt x="265" y="85"/>
                    <a:pt x="264" y="81"/>
                    <a:pt x="268" y="83"/>
                  </a:cubicBezTo>
                  <a:cubicBezTo>
                    <a:pt x="269" y="85"/>
                    <a:pt x="267" y="86"/>
                    <a:pt x="267" y="87"/>
                  </a:cubicBezTo>
                  <a:cubicBezTo>
                    <a:pt x="268" y="88"/>
                    <a:pt x="275" y="81"/>
                    <a:pt x="279" y="84"/>
                  </a:cubicBezTo>
                  <a:cubicBezTo>
                    <a:pt x="281" y="86"/>
                    <a:pt x="279" y="84"/>
                    <a:pt x="282" y="84"/>
                  </a:cubicBezTo>
                  <a:cubicBezTo>
                    <a:pt x="285" y="85"/>
                    <a:pt x="288" y="87"/>
                    <a:pt x="292" y="86"/>
                  </a:cubicBezTo>
                  <a:cubicBezTo>
                    <a:pt x="292" y="87"/>
                    <a:pt x="293" y="90"/>
                    <a:pt x="292" y="90"/>
                  </a:cubicBezTo>
                  <a:cubicBezTo>
                    <a:pt x="292" y="91"/>
                    <a:pt x="290" y="90"/>
                    <a:pt x="289" y="90"/>
                  </a:cubicBezTo>
                  <a:cubicBezTo>
                    <a:pt x="288" y="91"/>
                    <a:pt x="289" y="94"/>
                    <a:pt x="286" y="93"/>
                  </a:cubicBezTo>
                  <a:cubicBezTo>
                    <a:pt x="289" y="97"/>
                    <a:pt x="298" y="94"/>
                    <a:pt x="301" y="93"/>
                  </a:cubicBezTo>
                  <a:cubicBezTo>
                    <a:pt x="304" y="92"/>
                    <a:pt x="303" y="96"/>
                    <a:pt x="304" y="96"/>
                  </a:cubicBezTo>
                  <a:cubicBezTo>
                    <a:pt x="306" y="97"/>
                    <a:pt x="309" y="95"/>
                    <a:pt x="309" y="98"/>
                  </a:cubicBezTo>
                  <a:cubicBezTo>
                    <a:pt x="319" y="95"/>
                    <a:pt x="322" y="104"/>
                    <a:pt x="328" y="101"/>
                  </a:cubicBezTo>
                  <a:cubicBezTo>
                    <a:pt x="326" y="106"/>
                    <a:pt x="333" y="103"/>
                    <a:pt x="332" y="107"/>
                  </a:cubicBezTo>
                  <a:cubicBezTo>
                    <a:pt x="336" y="107"/>
                    <a:pt x="342" y="106"/>
                    <a:pt x="338" y="110"/>
                  </a:cubicBezTo>
                  <a:cubicBezTo>
                    <a:pt x="341" y="111"/>
                    <a:pt x="344" y="110"/>
                    <a:pt x="347" y="111"/>
                  </a:cubicBezTo>
                  <a:cubicBezTo>
                    <a:pt x="347" y="111"/>
                    <a:pt x="347" y="114"/>
                    <a:pt x="347" y="114"/>
                  </a:cubicBezTo>
                  <a:cubicBezTo>
                    <a:pt x="348" y="115"/>
                    <a:pt x="351" y="114"/>
                    <a:pt x="351" y="114"/>
                  </a:cubicBezTo>
                  <a:cubicBezTo>
                    <a:pt x="353" y="120"/>
                    <a:pt x="353" y="122"/>
                    <a:pt x="351" y="127"/>
                  </a:cubicBezTo>
                  <a:cubicBezTo>
                    <a:pt x="349" y="124"/>
                    <a:pt x="346" y="129"/>
                    <a:pt x="343" y="129"/>
                  </a:cubicBezTo>
                  <a:cubicBezTo>
                    <a:pt x="339" y="129"/>
                    <a:pt x="333" y="125"/>
                    <a:pt x="329" y="129"/>
                  </a:cubicBezTo>
                  <a:cubicBezTo>
                    <a:pt x="327" y="130"/>
                    <a:pt x="329" y="126"/>
                    <a:pt x="328" y="126"/>
                  </a:cubicBezTo>
                  <a:cubicBezTo>
                    <a:pt x="326" y="125"/>
                    <a:pt x="325" y="127"/>
                    <a:pt x="325" y="127"/>
                  </a:cubicBezTo>
                  <a:cubicBezTo>
                    <a:pt x="323" y="127"/>
                    <a:pt x="322" y="125"/>
                    <a:pt x="322" y="124"/>
                  </a:cubicBezTo>
                  <a:cubicBezTo>
                    <a:pt x="319" y="124"/>
                    <a:pt x="315" y="129"/>
                    <a:pt x="316" y="123"/>
                  </a:cubicBezTo>
                  <a:cubicBezTo>
                    <a:pt x="311" y="125"/>
                    <a:pt x="313" y="123"/>
                    <a:pt x="307" y="123"/>
                  </a:cubicBezTo>
                  <a:cubicBezTo>
                    <a:pt x="306" y="126"/>
                    <a:pt x="308" y="126"/>
                    <a:pt x="310" y="126"/>
                  </a:cubicBezTo>
                  <a:cubicBezTo>
                    <a:pt x="312" y="126"/>
                    <a:pt x="313" y="127"/>
                    <a:pt x="314" y="127"/>
                  </a:cubicBezTo>
                  <a:cubicBezTo>
                    <a:pt x="312" y="130"/>
                    <a:pt x="315" y="129"/>
                    <a:pt x="316" y="130"/>
                  </a:cubicBezTo>
                  <a:cubicBezTo>
                    <a:pt x="316" y="131"/>
                    <a:pt x="316" y="133"/>
                    <a:pt x="316" y="133"/>
                  </a:cubicBezTo>
                  <a:cubicBezTo>
                    <a:pt x="317" y="135"/>
                    <a:pt x="319" y="135"/>
                    <a:pt x="319" y="136"/>
                  </a:cubicBezTo>
                  <a:cubicBezTo>
                    <a:pt x="319" y="138"/>
                    <a:pt x="322" y="142"/>
                    <a:pt x="322" y="147"/>
                  </a:cubicBezTo>
                  <a:cubicBezTo>
                    <a:pt x="322" y="152"/>
                    <a:pt x="331" y="148"/>
                    <a:pt x="332" y="153"/>
                  </a:cubicBezTo>
                  <a:cubicBezTo>
                    <a:pt x="334" y="152"/>
                    <a:pt x="334" y="149"/>
                    <a:pt x="337" y="150"/>
                  </a:cubicBezTo>
                  <a:cubicBezTo>
                    <a:pt x="336" y="145"/>
                    <a:pt x="330" y="147"/>
                    <a:pt x="328" y="144"/>
                  </a:cubicBezTo>
                  <a:cubicBezTo>
                    <a:pt x="327" y="138"/>
                    <a:pt x="336" y="142"/>
                    <a:pt x="340" y="141"/>
                  </a:cubicBezTo>
                  <a:cubicBezTo>
                    <a:pt x="339" y="144"/>
                    <a:pt x="346" y="140"/>
                    <a:pt x="344" y="145"/>
                  </a:cubicBezTo>
                  <a:cubicBezTo>
                    <a:pt x="348" y="147"/>
                    <a:pt x="350" y="141"/>
                    <a:pt x="350" y="147"/>
                  </a:cubicBezTo>
                  <a:cubicBezTo>
                    <a:pt x="354" y="145"/>
                    <a:pt x="350" y="139"/>
                    <a:pt x="347" y="139"/>
                  </a:cubicBezTo>
                  <a:cubicBezTo>
                    <a:pt x="348" y="136"/>
                    <a:pt x="351" y="135"/>
                    <a:pt x="354" y="135"/>
                  </a:cubicBezTo>
                  <a:cubicBezTo>
                    <a:pt x="357" y="133"/>
                    <a:pt x="357" y="129"/>
                    <a:pt x="359" y="127"/>
                  </a:cubicBezTo>
                  <a:cubicBezTo>
                    <a:pt x="365" y="127"/>
                    <a:pt x="368" y="129"/>
                    <a:pt x="372" y="130"/>
                  </a:cubicBezTo>
                  <a:cubicBezTo>
                    <a:pt x="374" y="130"/>
                    <a:pt x="373" y="127"/>
                    <a:pt x="375" y="127"/>
                  </a:cubicBezTo>
                  <a:cubicBezTo>
                    <a:pt x="375" y="125"/>
                    <a:pt x="374" y="124"/>
                    <a:pt x="372" y="123"/>
                  </a:cubicBezTo>
                  <a:cubicBezTo>
                    <a:pt x="374" y="117"/>
                    <a:pt x="375" y="112"/>
                    <a:pt x="374" y="107"/>
                  </a:cubicBezTo>
                  <a:cubicBezTo>
                    <a:pt x="378" y="107"/>
                    <a:pt x="383" y="106"/>
                    <a:pt x="386" y="108"/>
                  </a:cubicBezTo>
                  <a:cubicBezTo>
                    <a:pt x="387" y="109"/>
                    <a:pt x="390" y="109"/>
                    <a:pt x="390" y="113"/>
                  </a:cubicBezTo>
                  <a:cubicBezTo>
                    <a:pt x="387" y="113"/>
                    <a:pt x="384" y="113"/>
                    <a:pt x="381" y="113"/>
                  </a:cubicBezTo>
                  <a:cubicBezTo>
                    <a:pt x="381" y="114"/>
                    <a:pt x="381" y="116"/>
                    <a:pt x="381" y="117"/>
                  </a:cubicBezTo>
                  <a:cubicBezTo>
                    <a:pt x="384" y="121"/>
                    <a:pt x="386" y="117"/>
                    <a:pt x="389" y="119"/>
                  </a:cubicBezTo>
                  <a:cubicBezTo>
                    <a:pt x="390" y="119"/>
                    <a:pt x="384" y="120"/>
                    <a:pt x="384" y="120"/>
                  </a:cubicBezTo>
                  <a:cubicBezTo>
                    <a:pt x="383" y="123"/>
                    <a:pt x="388" y="120"/>
                    <a:pt x="390" y="123"/>
                  </a:cubicBezTo>
                  <a:cubicBezTo>
                    <a:pt x="392" y="121"/>
                    <a:pt x="395" y="120"/>
                    <a:pt x="397" y="117"/>
                  </a:cubicBezTo>
                  <a:cubicBezTo>
                    <a:pt x="398" y="116"/>
                    <a:pt x="399" y="116"/>
                    <a:pt x="399" y="114"/>
                  </a:cubicBezTo>
                  <a:cubicBezTo>
                    <a:pt x="406" y="116"/>
                    <a:pt x="405" y="110"/>
                    <a:pt x="411" y="111"/>
                  </a:cubicBezTo>
                  <a:cubicBezTo>
                    <a:pt x="413" y="110"/>
                    <a:pt x="414" y="109"/>
                    <a:pt x="414" y="107"/>
                  </a:cubicBezTo>
                  <a:cubicBezTo>
                    <a:pt x="416" y="107"/>
                    <a:pt x="418" y="106"/>
                    <a:pt x="418" y="104"/>
                  </a:cubicBezTo>
                  <a:cubicBezTo>
                    <a:pt x="424" y="108"/>
                    <a:pt x="429" y="101"/>
                    <a:pt x="434" y="101"/>
                  </a:cubicBezTo>
                  <a:cubicBezTo>
                    <a:pt x="434" y="103"/>
                    <a:pt x="434" y="105"/>
                    <a:pt x="434" y="107"/>
                  </a:cubicBezTo>
                  <a:cubicBezTo>
                    <a:pt x="440" y="107"/>
                    <a:pt x="444" y="107"/>
                    <a:pt x="448" y="105"/>
                  </a:cubicBezTo>
                  <a:cubicBezTo>
                    <a:pt x="448" y="105"/>
                    <a:pt x="450" y="106"/>
                    <a:pt x="451" y="105"/>
                  </a:cubicBezTo>
                  <a:cubicBezTo>
                    <a:pt x="451" y="105"/>
                    <a:pt x="451" y="104"/>
                    <a:pt x="451" y="104"/>
                  </a:cubicBezTo>
                  <a:cubicBezTo>
                    <a:pt x="453" y="103"/>
                    <a:pt x="458" y="104"/>
                    <a:pt x="458" y="99"/>
                  </a:cubicBezTo>
                  <a:cubicBezTo>
                    <a:pt x="462" y="101"/>
                    <a:pt x="468" y="101"/>
                    <a:pt x="470" y="105"/>
                  </a:cubicBezTo>
                  <a:cubicBezTo>
                    <a:pt x="472" y="104"/>
                    <a:pt x="474" y="103"/>
                    <a:pt x="474" y="101"/>
                  </a:cubicBezTo>
                  <a:cubicBezTo>
                    <a:pt x="475" y="99"/>
                    <a:pt x="468" y="98"/>
                    <a:pt x="473" y="96"/>
                  </a:cubicBezTo>
                  <a:cubicBezTo>
                    <a:pt x="471" y="93"/>
                    <a:pt x="464" y="94"/>
                    <a:pt x="466" y="86"/>
                  </a:cubicBezTo>
                  <a:cubicBezTo>
                    <a:pt x="468" y="87"/>
                    <a:pt x="469" y="89"/>
                    <a:pt x="473" y="90"/>
                  </a:cubicBezTo>
                  <a:cubicBezTo>
                    <a:pt x="475" y="91"/>
                    <a:pt x="477" y="94"/>
                    <a:pt x="482" y="93"/>
                  </a:cubicBezTo>
                  <a:cubicBezTo>
                    <a:pt x="483" y="93"/>
                    <a:pt x="483" y="92"/>
                    <a:pt x="483" y="92"/>
                  </a:cubicBezTo>
                  <a:cubicBezTo>
                    <a:pt x="485" y="92"/>
                    <a:pt x="486" y="94"/>
                    <a:pt x="486" y="92"/>
                  </a:cubicBezTo>
                  <a:cubicBezTo>
                    <a:pt x="488" y="91"/>
                    <a:pt x="488" y="94"/>
                    <a:pt x="489" y="95"/>
                  </a:cubicBezTo>
                  <a:cubicBezTo>
                    <a:pt x="492" y="96"/>
                    <a:pt x="494" y="94"/>
                    <a:pt x="494" y="98"/>
                  </a:cubicBezTo>
                  <a:cubicBezTo>
                    <a:pt x="498" y="96"/>
                    <a:pt x="500" y="99"/>
                    <a:pt x="506" y="96"/>
                  </a:cubicBezTo>
                  <a:cubicBezTo>
                    <a:pt x="504" y="101"/>
                    <a:pt x="510" y="97"/>
                    <a:pt x="509" y="102"/>
                  </a:cubicBezTo>
                  <a:cubicBezTo>
                    <a:pt x="511" y="102"/>
                    <a:pt x="512" y="103"/>
                    <a:pt x="513" y="105"/>
                  </a:cubicBezTo>
                  <a:cubicBezTo>
                    <a:pt x="518" y="104"/>
                    <a:pt x="518" y="108"/>
                    <a:pt x="523" y="107"/>
                  </a:cubicBezTo>
                  <a:cubicBezTo>
                    <a:pt x="526" y="98"/>
                    <a:pt x="515" y="102"/>
                    <a:pt x="517" y="93"/>
                  </a:cubicBezTo>
                  <a:cubicBezTo>
                    <a:pt x="517" y="91"/>
                    <a:pt x="516" y="94"/>
                    <a:pt x="513" y="93"/>
                  </a:cubicBezTo>
                  <a:cubicBezTo>
                    <a:pt x="513" y="90"/>
                    <a:pt x="516" y="89"/>
                    <a:pt x="515" y="84"/>
                  </a:cubicBezTo>
                  <a:cubicBezTo>
                    <a:pt x="515" y="83"/>
                    <a:pt x="512" y="84"/>
                    <a:pt x="512" y="83"/>
                  </a:cubicBezTo>
                  <a:cubicBezTo>
                    <a:pt x="511" y="83"/>
                    <a:pt x="514" y="80"/>
                    <a:pt x="512" y="80"/>
                  </a:cubicBezTo>
                  <a:cubicBezTo>
                    <a:pt x="512" y="77"/>
                    <a:pt x="516" y="78"/>
                    <a:pt x="515" y="74"/>
                  </a:cubicBezTo>
                  <a:cubicBezTo>
                    <a:pt x="517" y="74"/>
                    <a:pt x="516" y="70"/>
                    <a:pt x="520" y="71"/>
                  </a:cubicBezTo>
                  <a:cubicBezTo>
                    <a:pt x="520" y="68"/>
                    <a:pt x="522" y="66"/>
                    <a:pt x="525" y="67"/>
                  </a:cubicBezTo>
                  <a:cubicBezTo>
                    <a:pt x="523" y="60"/>
                    <a:pt x="530" y="62"/>
                    <a:pt x="529" y="56"/>
                  </a:cubicBezTo>
                  <a:cubicBezTo>
                    <a:pt x="537" y="55"/>
                    <a:pt x="539" y="58"/>
                    <a:pt x="544" y="59"/>
                  </a:cubicBezTo>
                  <a:cubicBezTo>
                    <a:pt x="544" y="61"/>
                    <a:pt x="544" y="63"/>
                    <a:pt x="546" y="64"/>
                  </a:cubicBezTo>
                  <a:cubicBezTo>
                    <a:pt x="545" y="65"/>
                    <a:pt x="543" y="65"/>
                    <a:pt x="541" y="65"/>
                  </a:cubicBezTo>
                  <a:cubicBezTo>
                    <a:pt x="541" y="71"/>
                    <a:pt x="544" y="73"/>
                    <a:pt x="541" y="79"/>
                  </a:cubicBezTo>
                  <a:cubicBezTo>
                    <a:pt x="542" y="79"/>
                    <a:pt x="543" y="81"/>
                    <a:pt x="544" y="81"/>
                  </a:cubicBezTo>
                  <a:cubicBezTo>
                    <a:pt x="545" y="82"/>
                    <a:pt x="545" y="83"/>
                    <a:pt x="547" y="83"/>
                  </a:cubicBezTo>
                  <a:cubicBezTo>
                    <a:pt x="545" y="86"/>
                    <a:pt x="546" y="94"/>
                    <a:pt x="544" y="98"/>
                  </a:cubicBezTo>
                  <a:cubicBezTo>
                    <a:pt x="543" y="103"/>
                    <a:pt x="548" y="101"/>
                    <a:pt x="549" y="104"/>
                  </a:cubicBezTo>
                  <a:cubicBezTo>
                    <a:pt x="547" y="115"/>
                    <a:pt x="542" y="123"/>
                    <a:pt x="532" y="126"/>
                  </a:cubicBezTo>
                  <a:cubicBezTo>
                    <a:pt x="533" y="129"/>
                    <a:pt x="539" y="126"/>
                    <a:pt x="540" y="129"/>
                  </a:cubicBezTo>
                  <a:cubicBezTo>
                    <a:pt x="543" y="128"/>
                    <a:pt x="542" y="124"/>
                    <a:pt x="547" y="124"/>
                  </a:cubicBezTo>
                  <a:cubicBezTo>
                    <a:pt x="546" y="126"/>
                    <a:pt x="546" y="127"/>
                    <a:pt x="546" y="129"/>
                  </a:cubicBezTo>
                  <a:cubicBezTo>
                    <a:pt x="547" y="129"/>
                    <a:pt x="547" y="126"/>
                    <a:pt x="549" y="126"/>
                  </a:cubicBezTo>
                  <a:cubicBezTo>
                    <a:pt x="550" y="126"/>
                    <a:pt x="549" y="124"/>
                    <a:pt x="550" y="123"/>
                  </a:cubicBezTo>
                  <a:cubicBezTo>
                    <a:pt x="550" y="123"/>
                    <a:pt x="553" y="123"/>
                    <a:pt x="553" y="123"/>
                  </a:cubicBezTo>
                  <a:cubicBezTo>
                    <a:pt x="554" y="122"/>
                    <a:pt x="553" y="120"/>
                    <a:pt x="553" y="119"/>
                  </a:cubicBezTo>
                  <a:cubicBezTo>
                    <a:pt x="555" y="119"/>
                    <a:pt x="556" y="119"/>
                    <a:pt x="557" y="119"/>
                  </a:cubicBezTo>
                  <a:cubicBezTo>
                    <a:pt x="556" y="114"/>
                    <a:pt x="562" y="109"/>
                    <a:pt x="557" y="107"/>
                  </a:cubicBezTo>
                  <a:cubicBezTo>
                    <a:pt x="558" y="105"/>
                    <a:pt x="560" y="106"/>
                    <a:pt x="560" y="104"/>
                  </a:cubicBezTo>
                  <a:cubicBezTo>
                    <a:pt x="560" y="102"/>
                    <a:pt x="559" y="103"/>
                    <a:pt x="557" y="102"/>
                  </a:cubicBezTo>
                  <a:cubicBezTo>
                    <a:pt x="557" y="99"/>
                    <a:pt x="563" y="102"/>
                    <a:pt x="565" y="101"/>
                  </a:cubicBezTo>
                  <a:cubicBezTo>
                    <a:pt x="563" y="99"/>
                    <a:pt x="564" y="95"/>
                    <a:pt x="560" y="96"/>
                  </a:cubicBezTo>
                  <a:cubicBezTo>
                    <a:pt x="557" y="98"/>
                    <a:pt x="555" y="93"/>
                    <a:pt x="555" y="96"/>
                  </a:cubicBezTo>
                  <a:cubicBezTo>
                    <a:pt x="552" y="94"/>
                    <a:pt x="552" y="91"/>
                    <a:pt x="553" y="87"/>
                  </a:cubicBezTo>
                  <a:cubicBezTo>
                    <a:pt x="553" y="87"/>
                    <a:pt x="556" y="88"/>
                    <a:pt x="556" y="87"/>
                  </a:cubicBezTo>
                  <a:cubicBezTo>
                    <a:pt x="557" y="86"/>
                    <a:pt x="555" y="82"/>
                    <a:pt x="556" y="80"/>
                  </a:cubicBezTo>
                  <a:cubicBezTo>
                    <a:pt x="556" y="78"/>
                    <a:pt x="554" y="80"/>
                    <a:pt x="555" y="80"/>
                  </a:cubicBezTo>
                  <a:cubicBezTo>
                    <a:pt x="551" y="78"/>
                    <a:pt x="553" y="74"/>
                    <a:pt x="552" y="71"/>
                  </a:cubicBezTo>
                  <a:cubicBezTo>
                    <a:pt x="557" y="73"/>
                    <a:pt x="555" y="67"/>
                    <a:pt x="559" y="67"/>
                  </a:cubicBezTo>
                  <a:cubicBezTo>
                    <a:pt x="559" y="64"/>
                    <a:pt x="559" y="62"/>
                    <a:pt x="559" y="59"/>
                  </a:cubicBezTo>
                  <a:cubicBezTo>
                    <a:pt x="564" y="58"/>
                    <a:pt x="561" y="64"/>
                    <a:pt x="562" y="67"/>
                  </a:cubicBezTo>
                  <a:cubicBezTo>
                    <a:pt x="562" y="69"/>
                    <a:pt x="565" y="65"/>
                    <a:pt x="565" y="68"/>
                  </a:cubicBezTo>
                  <a:cubicBezTo>
                    <a:pt x="565" y="69"/>
                    <a:pt x="564" y="70"/>
                    <a:pt x="563" y="70"/>
                  </a:cubicBezTo>
                  <a:cubicBezTo>
                    <a:pt x="564" y="74"/>
                    <a:pt x="568" y="75"/>
                    <a:pt x="572" y="77"/>
                  </a:cubicBezTo>
                  <a:cubicBezTo>
                    <a:pt x="575" y="78"/>
                    <a:pt x="572" y="73"/>
                    <a:pt x="571" y="73"/>
                  </a:cubicBezTo>
                  <a:cubicBezTo>
                    <a:pt x="573" y="70"/>
                    <a:pt x="577" y="70"/>
                    <a:pt x="581" y="70"/>
                  </a:cubicBezTo>
                  <a:cubicBezTo>
                    <a:pt x="581" y="68"/>
                    <a:pt x="578" y="68"/>
                    <a:pt x="577" y="68"/>
                  </a:cubicBezTo>
                  <a:cubicBezTo>
                    <a:pt x="578" y="64"/>
                    <a:pt x="575" y="64"/>
                    <a:pt x="575" y="61"/>
                  </a:cubicBezTo>
                  <a:cubicBezTo>
                    <a:pt x="576" y="64"/>
                    <a:pt x="586" y="59"/>
                    <a:pt x="584" y="65"/>
                  </a:cubicBezTo>
                  <a:cubicBezTo>
                    <a:pt x="586" y="66"/>
                    <a:pt x="587" y="64"/>
                    <a:pt x="587" y="64"/>
                  </a:cubicBezTo>
                  <a:cubicBezTo>
                    <a:pt x="589" y="64"/>
                    <a:pt x="587" y="65"/>
                    <a:pt x="589" y="67"/>
                  </a:cubicBezTo>
                  <a:cubicBezTo>
                    <a:pt x="589" y="67"/>
                    <a:pt x="591" y="66"/>
                    <a:pt x="592" y="67"/>
                  </a:cubicBezTo>
                  <a:cubicBezTo>
                    <a:pt x="594" y="70"/>
                    <a:pt x="600" y="66"/>
                    <a:pt x="596" y="71"/>
                  </a:cubicBezTo>
                  <a:cubicBezTo>
                    <a:pt x="598" y="71"/>
                    <a:pt x="601" y="71"/>
                    <a:pt x="603" y="71"/>
                  </a:cubicBezTo>
                  <a:cubicBezTo>
                    <a:pt x="604" y="70"/>
                    <a:pt x="597" y="68"/>
                    <a:pt x="602" y="67"/>
                  </a:cubicBezTo>
                  <a:cubicBezTo>
                    <a:pt x="601" y="65"/>
                    <a:pt x="599" y="64"/>
                    <a:pt x="598" y="64"/>
                  </a:cubicBezTo>
                  <a:cubicBezTo>
                    <a:pt x="596" y="56"/>
                    <a:pt x="598" y="56"/>
                    <a:pt x="598" y="47"/>
                  </a:cubicBezTo>
                  <a:cubicBezTo>
                    <a:pt x="605" y="47"/>
                    <a:pt x="616" y="49"/>
                    <a:pt x="623" y="47"/>
                  </a:cubicBezTo>
                  <a:cubicBezTo>
                    <a:pt x="625" y="47"/>
                    <a:pt x="623" y="43"/>
                    <a:pt x="627" y="46"/>
                  </a:cubicBezTo>
                  <a:cubicBezTo>
                    <a:pt x="632" y="43"/>
                    <a:pt x="628" y="40"/>
                    <a:pt x="630" y="36"/>
                  </a:cubicBezTo>
                  <a:cubicBezTo>
                    <a:pt x="634" y="36"/>
                    <a:pt x="636" y="35"/>
                    <a:pt x="638" y="34"/>
                  </a:cubicBezTo>
                  <a:cubicBezTo>
                    <a:pt x="640" y="31"/>
                    <a:pt x="644" y="30"/>
                    <a:pt x="646" y="27"/>
                  </a:cubicBezTo>
                  <a:cubicBezTo>
                    <a:pt x="661" y="24"/>
                    <a:pt x="677" y="23"/>
                    <a:pt x="689" y="18"/>
                  </a:cubicBezTo>
                  <a:cubicBezTo>
                    <a:pt x="692" y="16"/>
                    <a:pt x="692" y="21"/>
                    <a:pt x="692" y="21"/>
                  </a:cubicBezTo>
                  <a:cubicBezTo>
                    <a:pt x="693" y="21"/>
                    <a:pt x="695" y="17"/>
                    <a:pt x="694" y="16"/>
                  </a:cubicBezTo>
                  <a:cubicBezTo>
                    <a:pt x="696" y="17"/>
                    <a:pt x="694" y="19"/>
                    <a:pt x="695" y="21"/>
                  </a:cubicBezTo>
                  <a:cubicBezTo>
                    <a:pt x="696" y="21"/>
                    <a:pt x="699" y="20"/>
                    <a:pt x="698" y="22"/>
                  </a:cubicBezTo>
                  <a:cubicBezTo>
                    <a:pt x="701" y="21"/>
                    <a:pt x="697" y="20"/>
                    <a:pt x="700" y="19"/>
                  </a:cubicBezTo>
                  <a:cubicBezTo>
                    <a:pt x="702" y="19"/>
                    <a:pt x="707" y="20"/>
                    <a:pt x="707" y="15"/>
                  </a:cubicBezTo>
                  <a:cubicBezTo>
                    <a:pt x="710" y="15"/>
                    <a:pt x="712" y="15"/>
                    <a:pt x="712" y="12"/>
                  </a:cubicBezTo>
                  <a:cubicBezTo>
                    <a:pt x="714" y="12"/>
                    <a:pt x="714" y="14"/>
                    <a:pt x="716" y="15"/>
                  </a:cubicBezTo>
                  <a:cubicBezTo>
                    <a:pt x="720" y="15"/>
                    <a:pt x="719" y="10"/>
                    <a:pt x="719" y="6"/>
                  </a:cubicBezTo>
                  <a:cubicBezTo>
                    <a:pt x="726" y="3"/>
                    <a:pt x="733" y="0"/>
                    <a:pt x="744" y="1"/>
                  </a:cubicBezTo>
                  <a:cubicBezTo>
                    <a:pt x="743" y="3"/>
                    <a:pt x="743" y="5"/>
                    <a:pt x="743" y="7"/>
                  </a:cubicBezTo>
                  <a:cubicBezTo>
                    <a:pt x="746" y="11"/>
                    <a:pt x="752" y="11"/>
                    <a:pt x="755" y="7"/>
                  </a:cubicBezTo>
                  <a:cubicBezTo>
                    <a:pt x="756" y="8"/>
                    <a:pt x="755" y="9"/>
                    <a:pt x="755" y="9"/>
                  </a:cubicBezTo>
                  <a:close/>
                  <a:moveTo>
                    <a:pt x="1110" y="190"/>
                  </a:moveTo>
                  <a:cubicBezTo>
                    <a:pt x="1110" y="188"/>
                    <a:pt x="1108" y="188"/>
                    <a:pt x="1107" y="187"/>
                  </a:cubicBezTo>
                  <a:cubicBezTo>
                    <a:pt x="1102" y="186"/>
                    <a:pt x="1102" y="189"/>
                    <a:pt x="1107" y="188"/>
                  </a:cubicBezTo>
                  <a:cubicBezTo>
                    <a:pt x="1108" y="189"/>
                    <a:pt x="1109" y="190"/>
                    <a:pt x="1110" y="190"/>
                  </a:cubicBezTo>
                  <a:close/>
                  <a:moveTo>
                    <a:pt x="320" y="301"/>
                  </a:moveTo>
                  <a:cubicBezTo>
                    <a:pt x="319" y="305"/>
                    <a:pt x="325" y="303"/>
                    <a:pt x="323" y="308"/>
                  </a:cubicBezTo>
                  <a:cubicBezTo>
                    <a:pt x="326" y="309"/>
                    <a:pt x="327" y="306"/>
                    <a:pt x="328" y="308"/>
                  </a:cubicBezTo>
                  <a:cubicBezTo>
                    <a:pt x="328" y="310"/>
                    <a:pt x="327" y="309"/>
                    <a:pt x="326" y="310"/>
                  </a:cubicBezTo>
                  <a:cubicBezTo>
                    <a:pt x="324" y="311"/>
                    <a:pt x="318" y="313"/>
                    <a:pt x="316" y="313"/>
                  </a:cubicBezTo>
                  <a:cubicBezTo>
                    <a:pt x="312" y="312"/>
                    <a:pt x="311" y="309"/>
                    <a:pt x="309" y="307"/>
                  </a:cubicBezTo>
                  <a:cubicBezTo>
                    <a:pt x="309" y="304"/>
                    <a:pt x="313" y="306"/>
                    <a:pt x="313" y="304"/>
                  </a:cubicBezTo>
                  <a:cubicBezTo>
                    <a:pt x="310" y="301"/>
                    <a:pt x="309" y="300"/>
                    <a:pt x="304" y="302"/>
                  </a:cubicBezTo>
                  <a:cubicBezTo>
                    <a:pt x="303" y="300"/>
                    <a:pt x="301" y="297"/>
                    <a:pt x="297" y="298"/>
                  </a:cubicBezTo>
                  <a:cubicBezTo>
                    <a:pt x="295" y="297"/>
                    <a:pt x="296" y="300"/>
                    <a:pt x="295" y="301"/>
                  </a:cubicBezTo>
                  <a:cubicBezTo>
                    <a:pt x="294" y="302"/>
                    <a:pt x="292" y="302"/>
                    <a:pt x="291" y="302"/>
                  </a:cubicBezTo>
                  <a:cubicBezTo>
                    <a:pt x="289" y="304"/>
                    <a:pt x="288" y="308"/>
                    <a:pt x="285" y="307"/>
                  </a:cubicBezTo>
                  <a:cubicBezTo>
                    <a:pt x="287" y="312"/>
                    <a:pt x="282" y="313"/>
                    <a:pt x="282" y="314"/>
                  </a:cubicBezTo>
                  <a:cubicBezTo>
                    <a:pt x="281" y="317"/>
                    <a:pt x="282" y="321"/>
                    <a:pt x="280" y="325"/>
                  </a:cubicBezTo>
                  <a:cubicBezTo>
                    <a:pt x="279" y="325"/>
                    <a:pt x="279" y="323"/>
                    <a:pt x="277" y="323"/>
                  </a:cubicBezTo>
                  <a:cubicBezTo>
                    <a:pt x="276" y="328"/>
                    <a:pt x="281" y="330"/>
                    <a:pt x="277" y="333"/>
                  </a:cubicBezTo>
                  <a:cubicBezTo>
                    <a:pt x="280" y="332"/>
                    <a:pt x="280" y="336"/>
                    <a:pt x="280" y="336"/>
                  </a:cubicBezTo>
                  <a:cubicBezTo>
                    <a:pt x="281" y="337"/>
                    <a:pt x="283" y="336"/>
                    <a:pt x="283" y="336"/>
                  </a:cubicBezTo>
                  <a:cubicBezTo>
                    <a:pt x="287" y="337"/>
                    <a:pt x="287" y="340"/>
                    <a:pt x="289" y="338"/>
                  </a:cubicBezTo>
                  <a:cubicBezTo>
                    <a:pt x="289" y="338"/>
                    <a:pt x="292" y="338"/>
                    <a:pt x="292" y="338"/>
                  </a:cubicBezTo>
                  <a:cubicBezTo>
                    <a:pt x="298" y="337"/>
                    <a:pt x="296" y="337"/>
                    <a:pt x="298" y="335"/>
                  </a:cubicBezTo>
                  <a:cubicBezTo>
                    <a:pt x="301" y="335"/>
                    <a:pt x="301" y="337"/>
                    <a:pt x="304" y="336"/>
                  </a:cubicBezTo>
                  <a:cubicBezTo>
                    <a:pt x="304" y="335"/>
                    <a:pt x="304" y="334"/>
                    <a:pt x="306" y="333"/>
                  </a:cubicBezTo>
                  <a:cubicBezTo>
                    <a:pt x="309" y="333"/>
                    <a:pt x="316" y="333"/>
                    <a:pt x="319" y="333"/>
                  </a:cubicBezTo>
                  <a:cubicBezTo>
                    <a:pt x="321" y="334"/>
                    <a:pt x="322" y="336"/>
                    <a:pt x="325" y="336"/>
                  </a:cubicBezTo>
                  <a:cubicBezTo>
                    <a:pt x="326" y="337"/>
                    <a:pt x="327" y="335"/>
                    <a:pt x="328" y="335"/>
                  </a:cubicBezTo>
                  <a:cubicBezTo>
                    <a:pt x="327" y="335"/>
                    <a:pt x="329" y="336"/>
                    <a:pt x="329" y="336"/>
                  </a:cubicBezTo>
                  <a:cubicBezTo>
                    <a:pt x="333" y="337"/>
                    <a:pt x="333" y="338"/>
                    <a:pt x="337" y="338"/>
                  </a:cubicBezTo>
                  <a:cubicBezTo>
                    <a:pt x="343" y="338"/>
                    <a:pt x="351" y="337"/>
                    <a:pt x="357" y="338"/>
                  </a:cubicBezTo>
                  <a:cubicBezTo>
                    <a:pt x="357" y="334"/>
                    <a:pt x="358" y="332"/>
                    <a:pt x="359" y="330"/>
                  </a:cubicBezTo>
                  <a:cubicBezTo>
                    <a:pt x="354" y="324"/>
                    <a:pt x="350" y="317"/>
                    <a:pt x="340" y="316"/>
                  </a:cubicBezTo>
                  <a:cubicBezTo>
                    <a:pt x="340" y="313"/>
                    <a:pt x="338" y="313"/>
                    <a:pt x="337" y="311"/>
                  </a:cubicBezTo>
                  <a:cubicBezTo>
                    <a:pt x="337" y="309"/>
                    <a:pt x="336" y="308"/>
                    <a:pt x="335" y="307"/>
                  </a:cubicBezTo>
                  <a:cubicBezTo>
                    <a:pt x="336" y="303"/>
                    <a:pt x="340" y="302"/>
                    <a:pt x="340" y="296"/>
                  </a:cubicBezTo>
                  <a:cubicBezTo>
                    <a:pt x="331" y="295"/>
                    <a:pt x="327" y="299"/>
                    <a:pt x="320" y="301"/>
                  </a:cubicBezTo>
                  <a:close/>
                  <a:moveTo>
                    <a:pt x="423" y="369"/>
                  </a:moveTo>
                  <a:cubicBezTo>
                    <a:pt x="421" y="369"/>
                    <a:pt x="419" y="370"/>
                    <a:pt x="421" y="370"/>
                  </a:cubicBezTo>
                  <a:cubicBezTo>
                    <a:pt x="424" y="368"/>
                    <a:pt x="429" y="369"/>
                    <a:pt x="432" y="368"/>
                  </a:cubicBezTo>
                  <a:cubicBezTo>
                    <a:pt x="432" y="367"/>
                    <a:pt x="431" y="365"/>
                    <a:pt x="432" y="365"/>
                  </a:cubicBezTo>
                  <a:cubicBezTo>
                    <a:pt x="432" y="364"/>
                    <a:pt x="434" y="366"/>
                    <a:pt x="434" y="366"/>
                  </a:cubicBezTo>
                  <a:cubicBezTo>
                    <a:pt x="434" y="363"/>
                    <a:pt x="434" y="359"/>
                    <a:pt x="434" y="356"/>
                  </a:cubicBezTo>
                  <a:cubicBezTo>
                    <a:pt x="433" y="353"/>
                    <a:pt x="431" y="353"/>
                    <a:pt x="430" y="351"/>
                  </a:cubicBezTo>
                  <a:cubicBezTo>
                    <a:pt x="430" y="351"/>
                    <a:pt x="430" y="349"/>
                    <a:pt x="430" y="348"/>
                  </a:cubicBezTo>
                  <a:cubicBezTo>
                    <a:pt x="429" y="346"/>
                    <a:pt x="425" y="344"/>
                    <a:pt x="429" y="344"/>
                  </a:cubicBezTo>
                  <a:cubicBezTo>
                    <a:pt x="432" y="344"/>
                    <a:pt x="434" y="344"/>
                    <a:pt x="437" y="344"/>
                  </a:cubicBezTo>
                  <a:cubicBezTo>
                    <a:pt x="438" y="338"/>
                    <a:pt x="435" y="338"/>
                    <a:pt x="434" y="336"/>
                  </a:cubicBezTo>
                  <a:cubicBezTo>
                    <a:pt x="434" y="333"/>
                    <a:pt x="431" y="334"/>
                    <a:pt x="430" y="332"/>
                  </a:cubicBezTo>
                  <a:cubicBezTo>
                    <a:pt x="430" y="332"/>
                    <a:pt x="433" y="330"/>
                    <a:pt x="432" y="329"/>
                  </a:cubicBezTo>
                  <a:cubicBezTo>
                    <a:pt x="427" y="330"/>
                    <a:pt x="426" y="327"/>
                    <a:pt x="423" y="328"/>
                  </a:cubicBezTo>
                  <a:cubicBezTo>
                    <a:pt x="424" y="319"/>
                    <a:pt x="413" y="322"/>
                    <a:pt x="414" y="314"/>
                  </a:cubicBezTo>
                  <a:cubicBezTo>
                    <a:pt x="417" y="311"/>
                    <a:pt x="420" y="307"/>
                    <a:pt x="429" y="308"/>
                  </a:cubicBezTo>
                  <a:cubicBezTo>
                    <a:pt x="429" y="307"/>
                    <a:pt x="429" y="305"/>
                    <a:pt x="430" y="305"/>
                  </a:cubicBezTo>
                  <a:cubicBezTo>
                    <a:pt x="430" y="301"/>
                    <a:pt x="426" y="302"/>
                    <a:pt x="426" y="298"/>
                  </a:cubicBezTo>
                  <a:cubicBezTo>
                    <a:pt x="418" y="297"/>
                    <a:pt x="415" y="300"/>
                    <a:pt x="411" y="298"/>
                  </a:cubicBezTo>
                  <a:cubicBezTo>
                    <a:pt x="410" y="300"/>
                    <a:pt x="411" y="301"/>
                    <a:pt x="409" y="299"/>
                  </a:cubicBezTo>
                  <a:cubicBezTo>
                    <a:pt x="408" y="298"/>
                    <a:pt x="408" y="301"/>
                    <a:pt x="408" y="301"/>
                  </a:cubicBezTo>
                  <a:cubicBezTo>
                    <a:pt x="405" y="302"/>
                    <a:pt x="399" y="305"/>
                    <a:pt x="397" y="305"/>
                  </a:cubicBezTo>
                  <a:cubicBezTo>
                    <a:pt x="393" y="306"/>
                    <a:pt x="395" y="307"/>
                    <a:pt x="393" y="310"/>
                  </a:cubicBezTo>
                  <a:cubicBezTo>
                    <a:pt x="393" y="310"/>
                    <a:pt x="391" y="309"/>
                    <a:pt x="390" y="310"/>
                  </a:cubicBezTo>
                  <a:cubicBezTo>
                    <a:pt x="389" y="310"/>
                    <a:pt x="391" y="313"/>
                    <a:pt x="390" y="314"/>
                  </a:cubicBezTo>
                  <a:cubicBezTo>
                    <a:pt x="390" y="317"/>
                    <a:pt x="394" y="312"/>
                    <a:pt x="394" y="317"/>
                  </a:cubicBezTo>
                  <a:cubicBezTo>
                    <a:pt x="394" y="319"/>
                    <a:pt x="396" y="319"/>
                    <a:pt x="396" y="320"/>
                  </a:cubicBezTo>
                  <a:cubicBezTo>
                    <a:pt x="395" y="325"/>
                    <a:pt x="397" y="328"/>
                    <a:pt x="397" y="329"/>
                  </a:cubicBezTo>
                  <a:cubicBezTo>
                    <a:pt x="398" y="331"/>
                    <a:pt x="398" y="331"/>
                    <a:pt x="399" y="332"/>
                  </a:cubicBezTo>
                  <a:cubicBezTo>
                    <a:pt x="399" y="332"/>
                    <a:pt x="400" y="336"/>
                    <a:pt x="400" y="336"/>
                  </a:cubicBezTo>
                  <a:cubicBezTo>
                    <a:pt x="401" y="341"/>
                    <a:pt x="402" y="340"/>
                    <a:pt x="403" y="342"/>
                  </a:cubicBezTo>
                  <a:cubicBezTo>
                    <a:pt x="404" y="344"/>
                    <a:pt x="403" y="346"/>
                    <a:pt x="403" y="347"/>
                  </a:cubicBezTo>
                  <a:cubicBezTo>
                    <a:pt x="404" y="348"/>
                    <a:pt x="407" y="348"/>
                    <a:pt x="406" y="351"/>
                  </a:cubicBezTo>
                  <a:cubicBezTo>
                    <a:pt x="401" y="350"/>
                    <a:pt x="405" y="358"/>
                    <a:pt x="402" y="359"/>
                  </a:cubicBezTo>
                  <a:cubicBezTo>
                    <a:pt x="408" y="359"/>
                    <a:pt x="408" y="369"/>
                    <a:pt x="415" y="365"/>
                  </a:cubicBezTo>
                  <a:cubicBezTo>
                    <a:pt x="410" y="370"/>
                    <a:pt x="422" y="365"/>
                    <a:pt x="423" y="369"/>
                  </a:cubicBezTo>
                  <a:close/>
                  <a:moveTo>
                    <a:pt x="467" y="301"/>
                  </a:moveTo>
                  <a:cubicBezTo>
                    <a:pt x="466" y="302"/>
                    <a:pt x="467" y="304"/>
                    <a:pt x="466" y="305"/>
                  </a:cubicBezTo>
                  <a:cubicBezTo>
                    <a:pt x="465" y="307"/>
                    <a:pt x="462" y="306"/>
                    <a:pt x="461" y="308"/>
                  </a:cubicBezTo>
                  <a:cubicBezTo>
                    <a:pt x="462" y="309"/>
                    <a:pt x="466" y="312"/>
                    <a:pt x="466" y="314"/>
                  </a:cubicBezTo>
                  <a:cubicBezTo>
                    <a:pt x="466" y="314"/>
                    <a:pt x="463" y="314"/>
                    <a:pt x="464" y="316"/>
                  </a:cubicBezTo>
                  <a:cubicBezTo>
                    <a:pt x="465" y="317"/>
                    <a:pt x="468" y="316"/>
                    <a:pt x="470" y="319"/>
                  </a:cubicBezTo>
                  <a:cubicBezTo>
                    <a:pt x="470" y="317"/>
                    <a:pt x="472" y="316"/>
                    <a:pt x="473" y="316"/>
                  </a:cubicBezTo>
                  <a:cubicBezTo>
                    <a:pt x="474" y="311"/>
                    <a:pt x="471" y="311"/>
                    <a:pt x="470" y="308"/>
                  </a:cubicBezTo>
                  <a:cubicBezTo>
                    <a:pt x="472" y="307"/>
                    <a:pt x="475" y="306"/>
                    <a:pt x="474" y="302"/>
                  </a:cubicBezTo>
                  <a:cubicBezTo>
                    <a:pt x="472" y="302"/>
                    <a:pt x="471" y="301"/>
                    <a:pt x="473" y="299"/>
                  </a:cubicBezTo>
                  <a:cubicBezTo>
                    <a:pt x="471" y="300"/>
                    <a:pt x="469" y="300"/>
                    <a:pt x="467" y="301"/>
                  </a:cubicBezTo>
                  <a:close/>
                  <a:moveTo>
                    <a:pt x="273" y="341"/>
                  </a:moveTo>
                  <a:cubicBezTo>
                    <a:pt x="272" y="347"/>
                    <a:pt x="283" y="343"/>
                    <a:pt x="283" y="341"/>
                  </a:cubicBezTo>
                  <a:cubicBezTo>
                    <a:pt x="279" y="339"/>
                    <a:pt x="277" y="339"/>
                    <a:pt x="273" y="341"/>
                  </a:cubicBezTo>
                  <a:close/>
                  <a:moveTo>
                    <a:pt x="307" y="617"/>
                  </a:moveTo>
                  <a:cubicBezTo>
                    <a:pt x="309" y="611"/>
                    <a:pt x="317" y="611"/>
                    <a:pt x="316" y="602"/>
                  </a:cubicBezTo>
                  <a:cubicBezTo>
                    <a:pt x="312" y="605"/>
                    <a:pt x="304" y="599"/>
                    <a:pt x="300" y="603"/>
                  </a:cubicBezTo>
                  <a:cubicBezTo>
                    <a:pt x="306" y="604"/>
                    <a:pt x="299" y="604"/>
                    <a:pt x="298" y="606"/>
                  </a:cubicBezTo>
                  <a:cubicBezTo>
                    <a:pt x="299" y="605"/>
                    <a:pt x="300" y="609"/>
                    <a:pt x="300" y="611"/>
                  </a:cubicBezTo>
                  <a:cubicBezTo>
                    <a:pt x="300" y="612"/>
                    <a:pt x="300" y="615"/>
                    <a:pt x="298" y="615"/>
                  </a:cubicBezTo>
                  <a:cubicBezTo>
                    <a:pt x="298" y="614"/>
                    <a:pt x="297" y="613"/>
                    <a:pt x="297" y="615"/>
                  </a:cubicBezTo>
                  <a:cubicBezTo>
                    <a:pt x="299" y="617"/>
                    <a:pt x="303" y="617"/>
                    <a:pt x="307" y="61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dirty="0">
                <a:solidFill>
                  <a:srgbClr val="5A6E82"/>
                </a:solidFill>
                <a:latin typeface="Montserrat Medium" panose="00000600000000000000" pitchFamily="50" charset="0"/>
                <a:ea typeface="冬青黑体简体中文 W3"/>
              </a:endParaRPr>
            </a:p>
          </p:txBody>
        </p:sp>
        <p:sp>
          <p:nvSpPr>
            <p:cNvPr id="108" name="Freeform 88">
              <a:extLst>
                <a:ext uri="{FF2B5EF4-FFF2-40B4-BE49-F238E27FC236}">
                  <a16:creationId xmlns:a16="http://schemas.microsoft.com/office/drawing/2014/main" id="{5757F574-2776-448B-9A3F-50518711924C}"/>
                </a:ext>
              </a:extLst>
            </p:cNvPr>
            <p:cNvSpPr>
              <a:spLocks/>
            </p:cNvSpPr>
            <p:nvPr/>
          </p:nvSpPr>
          <p:spPr bwMode="auto">
            <a:xfrm>
              <a:off x="6380194" y="1429860"/>
              <a:ext cx="51947" cy="27705"/>
            </a:xfrm>
            <a:custGeom>
              <a:avLst/>
              <a:gdLst>
                <a:gd name="T0" fmla="*/ 14 w 19"/>
                <a:gd name="T1" fmla="*/ 0 h 10"/>
                <a:gd name="T2" fmla="*/ 17 w 19"/>
                <a:gd name="T3" fmla="*/ 9 h 10"/>
                <a:gd name="T4" fmla="*/ 0 w 19"/>
                <a:gd name="T5" fmla="*/ 4 h 10"/>
                <a:gd name="T6" fmla="*/ 14 w 19"/>
                <a:gd name="T7" fmla="*/ 0 h 10"/>
              </a:gdLst>
              <a:ahLst/>
              <a:cxnLst>
                <a:cxn ang="0">
                  <a:pos x="T0" y="T1"/>
                </a:cxn>
                <a:cxn ang="0">
                  <a:pos x="T2" y="T3"/>
                </a:cxn>
                <a:cxn ang="0">
                  <a:pos x="T4" y="T5"/>
                </a:cxn>
                <a:cxn ang="0">
                  <a:pos x="T6" y="T7"/>
                </a:cxn>
              </a:cxnLst>
              <a:rect l="0" t="0" r="r" b="b"/>
              <a:pathLst>
                <a:path w="19" h="10">
                  <a:moveTo>
                    <a:pt x="14" y="0"/>
                  </a:moveTo>
                  <a:cubicBezTo>
                    <a:pt x="14" y="4"/>
                    <a:pt x="19" y="3"/>
                    <a:pt x="17" y="9"/>
                  </a:cubicBezTo>
                  <a:cubicBezTo>
                    <a:pt x="9" y="10"/>
                    <a:pt x="4" y="7"/>
                    <a:pt x="0" y="4"/>
                  </a:cubicBezTo>
                  <a:cubicBezTo>
                    <a:pt x="3" y="1"/>
                    <a:pt x="9" y="1"/>
                    <a:pt x="14"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09" name="Freeform 89">
              <a:extLst>
                <a:ext uri="{FF2B5EF4-FFF2-40B4-BE49-F238E27FC236}">
                  <a16:creationId xmlns:a16="http://schemas.microsoft.com/office/drawing/2014/main" id="{88B57B10-6C7E-4F24-A123-1454F0BD5251}"/>
                </a:ext>
              </a:extLst>
            </p:cNvPr>
            <p:cNvSpPr>
              <a:spLocks noEditPoints="1"/>
            </p:cNvSpPr>
            <p:nvPr/>
          </p:nvSpPr>
          <p:spPr bwMode="auto">
            <a:xfrm>
              <a:off x="6484087" y="1478344"/>
              <a:ext cx="485991" cy="338231"/>
            </a:xfrm>
            <a:custGeom>
              <a:avLst/>
              <a:gdLst>
                <a:gd name="T0" fmla="*/ 17 w 178"/>
                <a:gd name="T1" fmla="*/ 7 h 124"/>
                <a:gd name="T2" fmla="*/ 23 w 178"/>
                <a:gd name="T3" fmla="*/ 5 h 124"/>
                <a:gd name="T4" fmla="*/ 23 w 178"/>
                <a:gd name="T5" fmla="*/ 8 h 124"/>
                <a:gd name="T6" fmla="*/ 23 w 178"/>
                <a:gd name="T7" fmla="*/ 14 h 124"/>
                <a:gd name="T8" fmla="*/ 28 w 178"/>
                <a:gd name="T9" fmla="*/ 26 h 124"/>
                <a:gd name="T10" fmla="*/ 38 w 178"/>
                <a:gd name="T11" fmla="*/ 7 h 124"/>
                <a:gd name="T12" fmla="*/ 51 w 178"/>
                <a:gd name="T13" fmla="*/ 5 h 124"/>
                <a:gd name="T14" fmla="*/ 60 w 178"/>
                <a:gd name="T15" fmla="*/ 20 h 124"/>
                <a:gd name="T16" fmla="*/ 71 w 178"/>
                <a:gd name="T17" fmla="*/ 17 h 124"/>
                <a:gd name="T18" fmla="*/ 86 w 178"/>
                <a:gd name="T19" fmla="*/ 16 h 124"/>
                <a:gd name="T20" fmla="*/ 91 w 178"/>
                <a:gd name="T21" fmla="*/ 22 h 124"/>
                <a:gd name="T22" fmla="*/ 97 w 178"/>
                <a:gd name="T23" fmla="*/ 25 h 124"/>
                <a:gd name="T24" fmla="*/ 100 w 178"/>
                <a:gd name="T25" fmla="*/ 26 h 124"/>
                <a:gd name="T26" fmla="*/ 114 w 178"/>
                <a:gd name="T27" fmla="*/ 29 h 124"/>
                <a:gd name="T28" fmla="*/ 126 w 178"/>
                <a:gd name="T29" fmla="*/ 35 h 124"/>
                <a:gd name="T30" fmla="*/ 130 w 178"/>
                <a:gd name="T31" fmla="*/ 39 h 124"/>
                <a:gd name="T32" fmla="*/ 139 w 178"/>
                <a:gd name="T33" fmla="*/ 47 h 124"/>
                <a:gd name="T34" fmla="*/ 133 w 178"/>
                <a:gd name="T35" fmla="*/ 59 h 124"/>
                <a:gd name="T36" fmla="*/ 146 w 178"/>
                <a:gd name="T37" fmla="*/ 60 h 124"/>
                <a:gd name="T38" fmla="*/ 149 w 178"/>
                <a:gd name="T39" fmla="*/ 68 h 124"/>
                <a:gd name="T40" fmla="*/ 161 w 178"/>
                <a:gd name="T41" fmla="*/ 69 h 124"/>
                <a:gd name="T42" fmla="*/ 169 w 178"/>
                <a:gd name="T43" fmla="*/ 77 h 124"/>
                <a:gd name="T44" fmla="*/ 172 w 178"/>
                <a:gd name="T45" fmla="*/ 82 h 124"/>
                <a:gd name="T46" fmla="*/ 164 w 178"/>
                <a:gd name="T47" fmla="*/ 93 h 124"/>
                <a:gd name="T48" fmla="*/ 154 w 178"/>
                <a:gd name="T49" fmla="*/ 91 h 124"/>
                <a:gd name="T50" fmla="*/ 145 w 178"/>
                <a:gd name="T51" fmla="*/ 82 h 124"/>
                <a:gd name="T52" fmla="*/ 137 w 178"/>
                <a:gd name="T53" fmla="*/ 90 h 124"/>
                <a:gd name="T54" fmla="*/ 148 w 178"/>
                <a:gd name="T55" fmla="*/ 96 h 124"/>
                <a:gd name="T56" fmla="*/ 154 w 178"/>
                <a:gd name="T57" fmla="*/ 106 h 124"/>
                <a:gd name="T58" fmla="*/ 149 w 178"/>
                <a:gd name="T59" fmla="*/ 117 h 124"/>
                <a:gd name="T60" fmla="*/ 130 w 178"/>
                <a:gd name="T61" fmla="*/ 109 h 124"/>
                <a:gd name="T62" fmla="*/ 136 w 178"/>
                <a:gd name="T63" fmla="*/ 117 h 124"/>
                <a:gd name="T64" fmla="*/ 143 w 178"/>
                <a:gd name="T65" fmla="*/ 121 h 124"/>
                <a:gd name="T66" fmla="*/ 136 w 178"/>
                <a:gd name="T67" fmla="*/ 121 h 124"/>
                <a:gd name="T68" fmla="*/ 120 w 178"/>
                <a:gd name="T69" fmla="*/ 115 h 124"/>
                <a:gd name="T70" fmla="*/ 111 w 178"/>
                <a:gd name="T71" fmla="*/ 111 h 124"/>
                <a:gd name="T72" fmla="*/ 106 w 178"/>
                <a:gd name="T73" fmla="*/ 103 h 124"/>
                <a:gd name="T74" fmla="*/ 97 w 178"/>
                <a:gd name="T75" fmla="*/ 87 h 124"/>
                <a:gd name="T76" fmla="*/ 99 w 178"/>
                <a:gd name="T77" fmla="*/ 82 h 124"/>
                <a:gd name="T78" fmla="*/ 102 w 178"/>
                <a:gd name="T79" fmla="*/ 77 h 124"/>
                <a:gd name="T80" fmla="*/ 106 w 178"/>
                <a:gd name="T81" fmla="*/ 69 h 124"/>
                <a:gd name="T82" fmla="*/ 102 w 178"/>
                <a:gd name="T83" fmla="*/ 60 h 124"/>
                <a:gd name="T84" fmla="*/ 96 w 178"/>
                <a:gd name="T85" fmla="*/ 56 h 124"/>
                <a:gd name="T86" fmla="*/ 91 w 178"/>
                <a:gd name="T87" fmla="*/ 56 h 124"/>
                <a:gd name="T88" fmla="*/ 86 w 178"/>
                <a:gd name="T89" fmla="*/ 54 h 124"/>
                <a:gd name="T90" fmla="*/ 74 w 178"/>
                <a:gd name="T91" fmla="*/ 41 h 124"/>
                <a:gd name="T92" fmla="*/ 62 w 178"/>
                <a:gd name="T93" fmla="*/ 44 h 124"/>
                <a:gd name="T94" fmla="*/ 51 w 178"/>
                <a:gd name="T95" fmla="*/ 44 h 124"/>
                <a:gd name="T96" fmla="*/ 40 w 178"/>
                <a:gd name="T97" fmla="*/ 44 h 124"/>
                <a:gd name="T98" fmla="*/ 17 w 178"/>
                <a:gd name="T99" fmla="*/ 39 h 124"/>
                <a:gd name="T100" fmla="*/ 7 w 178"/>
                <a:gd name="T101" fmla="*/ 34 h 124"/>
                <a:gd name="T102" fmla="*/ 4 w 178"/>
                <a:gd name="T103" fmla="*/ 26 h 124"/>
                <a:gd name="T104" fmla="*/ 5 w 178"/>
                <a:gd name="T105" fmla="*/ 20 h 124"/>
                <a:gd name="T106" fmla="*/ 115 w 178"/>
                <a:gd name="T107" fmla="*/ 85 h 124"/>
                <a:gd name="T108" fmla="*/ 123 w 178"/>
                <a:gd name="T109" fmla="*/ 79 h 124"/>
                <a:gd name="T110" fmla="*/ 115 w 178"/>
                <a:gd name="T111" fmla="*/ 8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4">
                  <a:moveTo>
                    <a:pt x="7" y="8"/>
                  </a:moveTo>
                  <a:cubicBezTo>
                    <a:pt x="10" y="13"/>
                    <a:pt x="16" y="3"/>
                    <a:pt x="17" y="7"/>
                  </a:cubicBezTo>
                  <a:cubicBezTo>
                    <a:pt x="19" y="7"/>
                    <a:pt x="18" y="4"/>
                    <a:pt x="19" y="4"/>
                  </a:cubicBezTo>
                  <a:cubicBezTo>
                    <a:pt x="21" y="3"/>
                    <a:pt x="22" y="6"/>
                    <a:pt x="23" y="5"/>
                  </a:cubicBezTo>
                  <a:cubicBezTo>
                    <a:pt x="25" y="5"/>
                    <a:pt x="25" y="0"/>
                    <a:pt x="29" y="4"/>
                  </a:cubicBezTo>
                  <a:cubicBezTo>
                    <a:pt x="29" y="11"/>
                    <a:pt x="26" y="6"/>
                    <a:pt x="23" y="8"/>
                  </a:cubicBezTo>
                  <a:cubicBezTo>
                    <a:pt x="22" y="10"/>
                    <a:pt x="26" y="10"/>
                    <a:pt x="26" y="10"/>
                  </a:cubicBezTo>
                  <a:cubicBezTo>
                    <a:pt x="26" y="12"/>
                    <a:pt x="24" y="12"/>
                    <a:pt x="23" y="14"/>
                  </a:cubicBezTo>
                  <a:cubicBezTo>
                    <a:pt x="23" y="16"/>
                    <a:pt x="24" y="17"/>
                    <a:pt x="25" y="19"/>
                  </a:cubicBezTo>
                  <a:cubicBezTo>
                    <a:pt x="25" y="21"/>
                    <a:pt x="24" y="26"/>
                    <a:pt x="28" y="26"/>
                  </a:cubicBezTo>
                  <a:cubicBezTo>
                    <a:pt x="31" y="25"/>
                    <a:pt x="28" y="18"/>
                    <a:pt x="29" y="14"/>
                  </a:cubicBezTo>
                  <a:cubicBezTo>
                    <a:pt x="36" y="16"/>
                    <a:pt x="36" y="10"/>
                    <a:pt x="38" y="7"/>
                  </a:cubicBezTo>
                  <a:cubicBezTo>
                    <a:pt x="40" y="10"/>
                    <a:pt x="44" y="4"/>
                    <a:pt x="45" y="8"/>
                  </a:cubicBezTo>
                  <a:cubicBezTo>
                    <a:pt x="48" y="8"/>
                    <a:pt x="47" y="4"/>
                    <a:pt x="51" y="5"/>
                  </a:cubicBezTo>
                  <a:cubicBezTo>
                    <a:pt x="51" y="11"/>
                    <a:pt x="55" y="12"/>
                    <a:pt x="59" y="13"/>
                  </a:cubicBezTo>
                  <a:cubicBezTo>
                    <a:pt x="57" y="17"/>
                    <a:pt x="58" y="17"/>
                    <a:pt x="60" y="20"/>
                  </a:cubicBezTo>
                  <a:cubicBezTo>
                    <a:pt x="63" y="18"/>
                    <a:pt x="64" y="18"/>
                    <a:pt x="66" y="20"/>
                  </a:cubicBezTo>
                  <a:cubicBezTo>
                    <a:pt x="69" y="21"/>
                    <a:pt x="69" y="18"/>
                    <a:pt x="71" y="17"/>
                  </a:cubicBezTo>
                  <a:cubicBezTo>
                    <a:pt x="72" y="16"/>
                    <a:pt x="75" y="18"/>
                    <a:pt x="75" y="16"/>
                  </a:cubicBezTo>
                  <a:cubicBezTo>
                    <a:pt x="79" y="17"/>
                    <a:pt x="81" y="17"/>
                    <a:pt x="86" y="16"/>
                  </a:cubicBezTo>
                  <a:cubicBezTo>
                    <a:pt x="85" y="19"/>
                    <a:pt x="89" y="18"/>
                    <a:pt x="88" y="17"/>
                  </a:cubicBezTo>
                  <a:cubicBezTo>
                    <a:pt x="90" y="18"/>
                    <a:pt x="90" y="20"/>
                    <a:pt x="91" y="22"/>
                  </a:cubicBezTo>
                  <a:cubicBezTo>
                    <a:pt x="92" y="23"/>
                    <a:pt x="95" y="23"/>
                    <a:pt x="96" y="23"/>
                  </a:cubicBezTo>
                  <a:cubicBezTo>
                    <a:pt x="97" y="24"/>
                    <a:pt x="96" y="25"/>
                    <a:pt x="97" y="25"/>
                  </a:cubicBezTo>
                  <a:cubicBezTo>
                    <a:pt x="101" y="25"/>
                    <a:pt x="96" y="27"/>
                    <a:pt x="99" y="29"/>
                  </a:cubicBezTo>
                  <a:cubicBezTo>
                    <a:pt x="100" y="30"/>
                    <a:pt x="100" y="27"/>
                    <a:pt x="100" y="26"/>
                  </a:cubicBezTo>
                  <a:cubicBezTo>
                    <a:pt x="103" y="28"/>
                    <a:pt x="103" y="30"/>
                    <a:pt x="106" y="31"/>
                  </a:cubicBezTo>
                  <a:cubicBezTo>
                    <a:pt x="109" y="31"/>
                    <a:pt x="110" y="29"/>
                    <a:pt x="114" y="29"/>
                  </a:cubicBezTo>
                  <a:cubicBezTo>
                    <a:pt x="113" y="35"/>
                    <a:pt x="122" y="31"/>
                    <a:pt x="123" y="36"/>
                  </a:cubicBezTo>
                  <a:cubicBezTo>
                    <a:pt x="124" y="37"/>
                    <a:pt x="125" y="36"/>
                    <a:pt x="126" y="35"/>
                  </a:cubicBezTo>
                  <a:cubicBezTo>
                    <a:pt x="128" y="36"/>
                    <a:pt x="128" y="38"/>
                    <a:pt x="128" y="41"/>
                  </a:cubicBezTo>
                  <a:cubicBezTo>
                    <a:pt x="130" y="41"/>
                    <a:pt x="130" y="40"/>
                    <a:pt x="130" y="39"/>
                  </a:cubicBezTo>
                  <a:cubicBezTo>
                    <a:pt x="132" y="42"/>
                    <a:pt x="134" y="45"/>
                    <a:pt x="139" y="44"/>
                  </a:cubicBezTo>
                  <a:cubicBezTo>
                    <a:pt x="138" y="45"/>
                    <a:pt x="137" y="47"/>
                    <a:pt x="139" y="47"/>
                  </a:cubicBezTo>
                  <a:cubicBezTo>
                    <a:pt x="140" y="50"/>
                    <a:pt x="134" y="52"/>
                    <a:pt x="139" y="53"/>
                  </a:cubicBezTo>
                  <a:cubicBezTo>
                    <a:pt x="137" y="55"/>
                    <a:pt x="133" y="55"/>
                    <a:pt x="133" y="59"/>
                  </a:cubicBezTo>
                  <a:cubicBezTo>
                    <a:pt x="136" y="64"/>
                    <a:pt x="143" y="57"/>
                    <a:pt x="145" y="63"/>
                  </a:cubicBezTo>
                  <a:cubicBezTo>
                    <a:pt x="146" y="63"/>
                    <a:pt x="146" y="61"/>
                    <a:pt x="146" y="60"/>
                  </a:cubicBezTo>
                  <a:cubicBezTo>
                    <a:pt x="148" y="60"/>
                    <a:pt x="147" y="63"/>
                    <a:pt x="148" y="65"/>
                  </a:cubicBezTo>
                  <a:cubicBezTo>
                    <a:pt x="148" y="65"/>
                    <a:pt x="149" y="68"/>
                    <a:pt x="149" y="68"/>
                  </a:cubicBezTo>
                  <a:cubicBezTo>
                    <a:pt x="151" y="68"/>
                    <a:pt x="153" y="64"/>
                    <a:pt x="152" y="71"/>
                  </a:cubicBezTo>
                  <a:cubicBezTo>
                    <a:pt x="156" y="71"/>
                    <a:pt x="157" y="68"/>
                    <a:pt x="161" y="69"/>
                  </a:cubicBezTo>
                  <a:cubicBezTo>
                    <a:pt x="162" y="70"/>
                    <a:pt x="163" y="72"/>
                    <a:pt x="163" y="74"/>
                  </a:cubicBezTo>
                  <a:cubicBezTo>
                    <a:pt x="165" y="74"/>
                    <a:pt x="170" y="72"/>
                    <a:pt x="169" y="77"/>
                  </a:cubicBezTo>
                  <a:cubicBezTo>
                    <a:pt x="174" y="74"/>
                    <a:pt x="171" y="77"/>
                    <a:pt x="176" y="78"/>
                  </a:cubicBezTo>
                  <a:cubicBezTo>
                    <a:pt x="178" y="81"/>
                    <a:pt x="171" y="83"/>
                    <a:pt x="172" y="82"/>
                  </a:cubicBezTo>
                  <a:cubicBezTo>
                    <a:pt x="171" y="83"/>
                    <a:pt x="173" y="84"/>
                    <a:pt x="173" y="84"/>
                  </a:cubicBezTo>
                  <a:cubicBezTo>
                    <a:pt x="169" y="88"/>
                    <a:pt x="166" y="87"/>
                    <a:pt x="164" y="93"/>
                  </a:cubicBezTo>
                  <a:cubicBezTo>
                    <a:pt x="162" y="93"/>
                    <a:pt x="161" y="93"/>
                    <a:pt x="161" y="94"/>
                  </a:cubicBezTo>
                  <a:cubicBezTo>
                    <a:pt x="160" y="93"/>
                    <a:pt x="154" y="94"/>
                    <a:pt x="154" y="91"/>
                  </a:cubicBezTo>
                  <a:cubicBezTo>
                    <a:pt x="154" y="88"/>
                    <a:pt x="146" y="91"/>
                    <a:pt x="148" y="85"/>
                  </a:cubicBezTo>
                  <a:cubicBezTo>
                    <a:pt x="145" y="86"/>
                    <a:pt x="145" y="84"/>
                    <a:pt x="145" y="82"/>
                  </a:cubicBezTo>
                  <a:cubicBezTo>
                    <a:pt x="143" y="82"/>
                    <a:pt x="141" y="82"/>
                    <a:pt x="139" y="82"/>
                  </a:cubicBezTo>
                  <a:cubicBezTo>
                    <a:pt x="136" y="82"/>
                    <a:pt x="138" y="88"/>
                    <a:pt x="137" y="90"/>
                  </a:cubicBezTo>
                  <a:cubicBezTo>
                    <a:pt x="138" y="93"/>
                    <a:pt x="141" y="93"/>
                    <a:pt x="142" y="96"/>
                  </a:cubicBezTo>
                  <a:cubicBezTo>
                    <a:pt x="145" y="94"/>
                    <a:pt x="147" y="100"/>
                    <a:pt x="148" y="96"/>
                  </a:cubicBezTo>
                  <a:cubicBezTo>
                    <a:pt x="150" y="98"/>
                    <a:pt x="151" y="101"/>
                    <a:pt x="151" y="105"/>
                  </a:cubicBezTo>
                  <a:cubicBezTo>
                    <a:pt x="150" y="106"/>
                    <a:pt x="153" y="105"/>
                    <a:pt x="154" y="106"/>
                  </a:cubicBezTo>
                  <a:cubicBezTo>
                    <a:pt x="156" y="110"/>
                    <a:pt x="152" y="116"/>
                    <a:pt x="152" y="119"/>
                  </a:cubicBezTo>
                  <a:cubicBezTo>
                    <a:pt x="149" y="121"/>
                    <a:pt x="150" y="117"/>
                    <a:pt x="149" y="117"/>
                  </a:cubicBezTo>
                  <a:cubicBezTo>
                    <a:pt x="147" y="115"/>
                    <a:pt x="142" y="116"/>
                    <a:pt x="142" y="112"/>
                  </a:cubicBezTo>
                  <a:cubicBezTo>
                    <a:pt x="136" y="113"/>
                    <a:pt x="137" y="107"/>
                    <a:pt x="130" y="109"/>
                  </a:cubicBezTo>
                  <a:cubicBezTo>
                    <a:pt x="130" y="112"/>
                    <a:pt x="135" y="110"/>
                    <a:pt x="136" y="112"/>
                  </a:cubicBezTo>
                  <a:cubicBezTo>
                    <a:pt x="131" y="117"/>
                    <a:pt x="141" y="114"/>
                    <a:pt x="136" y="117"/>
                  </a:cubicBezTo>
                  <a:cubicBezTo>
                    <a:pt x="136" y="119"/>
                    <a:pt x="140" y="118"/>
                    <a:pt x="142" y="119"/>
                  </a:cubicBezTo>
                  <a:cubicBezTo>
                    <a:pt x="143" y="120"/>
                    <a:pt x="142" y="121"/>
                    <a:pt x="143" y="121"/>
                  </a:cubicBezTo>
                  <a:cubicBezTo>
                    <a:pt x="146" y="121"/>
                    <a:pt x="146" y="122"/>
                    <a:pt x="146" y="124"/>
                  </a:cubicBezTo>
                  <a:cubicBezTo>
                    <a:pt x="142" y="124"/>
                    <a:pt x="139" y="123"/>
                    <a:pt x="136" y="121"/>
                  </a:cubicBezTo>
                  <a:cubicBezTo>
                    <a:pt x="134" y="120"/>
                    <a:pt x="130" y="120"/>
                    <a:pt x="127" y="118"/>
                  </a:cubicBezTo>
                  <a:cubicBezTo>
                    <a:pt x="125" y="117"/>
                    <a:pt x="122" y="115"/>
                    <a:pt x="120" y="115"/>
                  </a:cubicBezTo>
                  <a:cubicBezTo>
                    <a:pt x="118" y="115"/>
                    <a:pt x="118" y="113"/>
                    <a:pt x="117" y="112"/>
                  </a:cubicBezTo>
                  <a:cubicBezTo>
                    <a:pt x="115" y="111"/>
                    <a:pt x="112" y="112"/>
                    <a:pt x="111" y="111"/>
                  </a:cubicBezTo>
                  <a:cubicBezTo>
                    <a:pt x="109" y="109"/>
                    <a:pt x="110" y="108"/>
                    <a:pt x="109" y="106"/>
                  </a:cubicBezTo>
                  <a:cubicBezTo>
                    <a:pt x="109" y="105"/>
                    <a:pt x="105" y="106"/>
                    <a:pt x="106" y="103"/>
                  </a:cubicBezTo>
                  <a:cubicBezTo>
                    <a:pt x="100" y="103"/>
                    <a:pt x="99" y="97"/>
                    <a:pt x="96" y="94"/>
                  </a:cubicBezTo>
                  <a:cubicBezTo>
                    <a:pt x="97" y="94"/>
                    <a:pt x="95" y="89"/>
                    <a:pt x="97" y="87"/>
                  </a:cubicBezTo>
                  <a:cubicBezTo>
                    <a:pt x="98" y="87"/>
                    <a:pt x="100" y="87"/>
                    <a:pt x="100" y="87"/>
                  </a:cubicBezTo>
                  <a:cubicBezTo>
                    <a:pt x="101" y="86"/>
                    <a:pt x="98" y="84"/>
                    <a:pt x="99" y="82"/>
                  </a:cubicBezTo>
                  <a:cubicBezTo>
                    <a:pt x="99" y="82"/>
                    <a:pt x="102" y="83"/>
                    <a:pt x="102" y="82"/>
                  </a:cubicBezTo>
                  <a:cubicBezTo>
                    <a:pt x="103" y="82"/>
                    <a:pt x="101" y="78"/>
                    <a:pt x="102" y="77"/>
                  </a:cubicBezTo>
                  <a:cubicBezTo>
                    <a:pt x="102" y="76"/>
                    <a:pt x="104" y="77"/>
                    <a:pt x="105" y="77"/>
                  </a:cubicBezTo>
                  <a:cubicBezTo>
                    <a:pt x="107" y="75"/>
                    <a:pt x="105" y="70"/>
                    <a:pt x="106" y="69"/>
                  </a:cubicBezTo>
                  <a:cubicBezTo>
                    <a:pt x="106" y="67"/>
                    <a:pt x="104" y="68"/>
                    <a:pt x="102" y="68"/>
                  </a:cubicBezTo>
                  <a:cubicBezTo>
                    <a:pt x="102" y="65"/>
                    <a:pt x="102" y="63"/>
                    <a:pt x="102" y="60"/>
                  </a:cubicBezTo>
                  <a:cubicBezTo>
                    <a:pt x="100" y="60"/>
                    <a:pt x="99" y="61"/>
                    <a:pt x="99" y="62"/>
                  </a:cubicBezTo>
                  <a:cubicBezTo>
                    <a:pt x="96" y="61"/>
                    <a:pt x="98" y="57"/>
                    <a:pt x="96" y="56"/>
                  </a:cubicBezTo>
                  <a:cubicBezTo>
                    <a:pt x="95" y="55"/>
                    <a:pt x="94" y="57"/>
                    <a:pt x="93" y="57"/>
                  </a:cubicBezTo>
                  <a:cubicBezTo>
                    <a:pt x="93" y="57"/>
                    <a:pt x="92" y="56"/>
                    <a:pt x="91" y="56"/>
                  </a:cubicBezTo>
                  <a:cubicBezTo>
                    <a:pt x="90" y="55"/>
                    <a:pt x="89" y="53"/>
                    <a:pt x="88" y="53"/>
                  </a:cubicBezTo>
                  <a:cubicBezTo>
                    <a:pt x="88" y="52"/>
                    <a:pt x="87" y="55"/>
                    <a:pt x="86" y="54"/>
                  </a:cubicBezTo>
                  <a:cubicBezTo>
                    <a:pt x="85" y="54"/>
                    <a:pt x="83" y="51"/>
                    <a:pt x="80" y="51"/>
                  </a:cubicBezTo>
                  <a:cubicBezTo>
                    <a:pt x="86" y="45"/>
                    <a:pt x="71" y="48"/>
                    <a:pt x="74" y="41"/>
                  </a:cubicBezTo>
                  <a:cubicBezTo>
                    <a:pt x="70" y="41"/>
                    <a:pt x="66" y="41"/>
                    <a:pt x="66" y="45"/>
                  </a:cubicBezTo>
                  <a:cubicBezTo>
                    <a:pt x="64" y="47"/>
                    <a:pt x="62" y="44"/>
                    <a:pt x="62" y="44"/>
                  </a:cubicBezTo>
                  <a:cubicBezTo>
                    <a:pt x="61" y="44"/>
                    <a:pt x="59" y="46"/>
                    <a:pt x="57" y="45"/>
                  </a:cubicBezTo>
                  <a:cubicBezTo>
                    <a:pt x="55" y="45"/>
                    <a:pt x="54" y="44"/>
                    <a:pt x="51" y="44"/>
                  </a:cubicBezTo>
                  <a:cubicBezTo>
                    <a:pt x="49" y="44"/>
                    <a:pt x="48" y="46"/>
                    <a:pt x="45" y="45"/>
                  </a:cubicBezTo>
                  <a:cubicBezTo>
                    <a:pt x="42" y="45"/>
                    <a:pt x="42" y="44"/>
                    <a:pt x="40" y="44"/>
                  </a:cubicBezTo>
                  <a:cubicBezTo>
                    <a:pt x="33" y="43"/>
                    <a:pt x="27" y="45"/>
                    <a:pt x="20" y="42"/>
                  </a:cubicBezTo>
                  <a:cubicBezTo>
                    <a:pt x="20" y="42"/>
                    <a:pt x="18" y="40"/>
                    <a:pt x="17" y="39"/>
                  </a:cubicBezTo>
                  <a:cubicBezTo>
                    <a:pt x="15" y="39"/>
                    <a:pt x="12" y="40"/>
                    <a:pt x="13" y="36"/>
                  </a:cubicBezTo>
                  <a:cubicBezTo>
                    <a:pt x="10" y="36"/>
                    <a:pt x="5" y="38"/>
                    <a:pt x="7" y="34"/>
                  </a:cubicBezTo>
                  <a:cubicBezTo>
                    <a:pt x="12" y="35"/>
                    <a:pt x="13" y="32"/>
                    <a:pt x="16" y="31"/>
                  </a:cubicBezTo>
                  <a:cubicBezTo>
                    <a:pt x="14" y="27"/>
                    <a:pt x="6" y="30"/>
                    <a:pt x="4" y="26"/>
                  </a:cubicBezTo>
                  <a:cubicBezTo>
                    <a:pt x="3" y="26"/>
                    <a:pt x="3" y="27"/>
                    <a:pt x="3" y="28"/>
                  </a:cubicBezTo>
                  <a:cubicBezTo>
                    <a:pt x="0" y="27"/>
                    <a:pt x="4" y="21"/>
                    <a:pt x="5" y="20"/>
                  </a:cubicBezTo>
                  <a:cubicBezTo>
                    <a:pt x="4" y="15"/>
                    <a:pt x="8" y="14"/>
                    <a:pt x="7" y="8"/>
                  </a:cubicBezTo>
                  <a:close/>
                  <a:moveTo>
                    <a:pt x="115" y="85"/>
                  </a:moveTo>
                  <a:cubicBezTo>
                    <a:pt x="116" y="82"/>
                    <a:pt x="122" y="85"/>
                    <a:pt x="126" y="84"/>
                  </a:cubicBezTo>
                  <a:cubicBezTo>
                    <a:pt x="126" y="81"/>
                    <a:pt x="124" y="81"/>
                    <a:pt x="123" y="79"/>
                  </a:cubicBezTo>
                  <a:cubicBezTo>
                    <a:pt x="121" y="77"/>
                    <a:pt x="117" y="79"/>
                    <a:pt x="114" y="77"/>
                  </a:cubicBezTo>
                  <a:cubicBezTo>
                    <a:pt x="115" y="79"/>
                    <a:pt x="112" y="85"/>
                    <a:pt x="115" y="85"/>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0" name="Freeform 90">
              <a:extLst>
                <a:ext uri="{FF2B5EF4-FFF2-40B4-BE49-F238E27FC236}">
                  <a16:creationId xmlns:a16="http://schemas.microsoft.com/office/drawing/2014/main" id="{ED0A4D20-A7E7-47B7-876F-D7E3F13ECEBA}"/>
                </a:ext>
              </a:extLst>
            </p:cNvPr>
            <p:cNvSpPr>
              <a:spLocks/>
            </p:cNvSpPr>
            <p:nvPr/>
          </p:nvSpPr>
          <p:spPr bwMode="auto">
            <a:xfrm>
              <a:off x="6009640" y="1495659"/>
              <a:ext cx="300137" cy="152377"/>
            </a:xfrm>
            <a:custGeom>
              <a:avLst/>
              <a:gdLst>
                <a:gd name="T0" fmla="*/ 12 w 110"/>
                <a:gd name="T1" fmla="*/ 42 h 56"/>
                <a:gd name="T2" fmla="*/ 13 w 110"/>
                <a:gd name="T3" fmla="*/ 38 h 56"/>
                <a:gd name="T4" fmla="*/ 19 w 110"/>
                <a:gd name="T5" fmla="*/ 36 h 56"/>
                <a:gd name="T6" fmla="*/ 22 w 110"/>
                <a:gd name="T7" fmla="*/ 35 h 56"/>
                <a:gd name="T8" fmla="*/ 39 w 110"/>
                <a:gd name="T9" fmla="*/ 33 h 56"/>
                <a:gd name="T10" fmla="*/ 22 w 110"/>
                <a:gd name="T11" fmla="*/ 32 h 56"/>
                <a:gd name="T12" fmla="*/ 21 w 110"/>
                <a:gd name="T13" fmla="*/ 30 h 56"/>
                <a:gd name="T14" fmla="*/ 16 w 110"/>
                <a:gd name="T15" fmla="*/ 32 h 56"/>
                <a:gd name="T16" fmla="*/ 8 w 110"/>
                <a:gd name="T17" fmla="*/ 30 h 56"/>
                <a:gd name="T18" fmla="*/ 15 w 110"/>
                <a:gd name="T19" fmla="*/ 25 h 56"/>
                <a:gd name="T20" fmla="*/ 19 w 110"/>
                <a:gd name="T21" fmla="*/ 25 h 56"/>
                <a:gd name="T22" fmla="*/ 3 w 110"/>
                <a:gd name="T23" fmla="*/ 22 h 56"/>
                <a:gd name="T24" fmla="*/ 0 w 110"/>
                <a:gd name="T25" fmla="*/ 17 h 56"/>
                <a:gd name="T26" fmla="*/ 8 w 110"/>
                <a:gd name="T27" fmla="*/ 11 h 56"/>
                <a:gd name="T28" fmla="*/ 8 w 110"/>
                <a:gd name="T29" fmla="*/ 10 h 56"/>
                <a:gd name="T30" fmla="*/ 22 w 110"/>
                <a:gd name="T31" fmla="*/ 4 h 56"/>
                <a:gd name="T32" fmla="*/ 27 w 110"/>
                <a:gd name="T33" fmla="*/ 1 h 56"/>
                <a:gd name="T34" fmla="*/ 30 w 110"/>
                <a:gd name="T35" fmla="*/ 2 h 56"/>
                <a:gd name="T36" fmla="*/ 33 w 110"/>
                <a:gd name="T37" fmla="*/ 8 h 56"/>
                <a:gd name="T38" fmla="*/ 30 w 110"/>
                <a:gd name="T39" fmla="*/ 10 h 56"/>
                <a:gd name="T40" fmla="*/ 33 w 110"/>
                <a:gd name="T41" fmla="*/ 11 h 56"/>
                <a:gd name="T42" fmla="*/ 34 w 110"/>
                <a:gd name="T43" fmla="*/ 8 h 56"/>
                <a:gd name="T44" fmla="*/ 43 w 110"/>
                <a:gd name="T45" fmla="*/ 7 h 56"/>
                <a:gd name="T46" fmla="*/ 48 w 110"/>
                <a:gd name="T47" fmla="*/ 14 h 56"/>
                <a:gd name="T48" fmla="*/ 54 w 110"/>
                <a:gd name="T49" fmla="*/ 11 h 56"/>
                <a:gd name="T50" fmla="*/ 58 w 110"/>
                <a:gd name="T51" fmla="*/ 7 h 56"/>
                <a:gd name="T52" fmla="*/ 62 w 110"/>
                <a:gd name="T53" fmla="*/ 8 h 56"/>
                <a:gd name="T54" fmla="*/ 64 w 110"/>
                <a:gd name="T55" fmla="*/ 14 h 56"/>
                <a:gd name="T56" fmla="*/ 67 w 110"/>
                <a:gd name="T57" fmla="*/ 20 h 56"/>
                <a:gd name="T58" fmla="*/ 73 w 110"/>
                <a:gd name="T59" fmla="*/ 16 h 56"/>
                <a:gd name="T60" fmla="*/ 68 w 110"/>
                <a:gd name="T61" fmla="*/ 13 h 56"/>
                <a:gd name="T62" fmla="*/ 68 w 110"/>
                <a:gd name="T63" fmla="*/ 4 h 56"/>
                <a:gd name="T64" fmla="*/ 74 w 110"/>
                <a:gd name="T65" fmla="*/ 2 h 56"/>
                <a:gd name="T66" fmla="*/ 80 w 110"/>
                <a:gd name="T67" fmla="*/ 13 h 56"/>
                <a:gd name="T68" fmla="*/ 85 w 110"/>
                <a:gd name="T69" fmla="*/ 16 h 56"/>
                <a:gd name="T70" fmla="*/ 88 w 110"/>
                <a:gd name="T71" fmla="*/ 20 h 56"/>
                <a:gd name="T72" fmla="*/ 86 w 110"/>
                <a:gd name="T73" fmla="*/ 25 h 56"/>
                <a:gd name="T74" fmla="*/ 91 w 110"/>
                <a:gd name="T75" fmla="*/ 30 h 56"/>
                <a:gd name="T76" fmla="*/ 104 w 110"/>
                <a:gd name="T77" fmla="*/ 32 h 56"/>
                <a:gd name="T78" fmla="*/ 108 w 110"/>
                <a:gd name="T79" fmla="*/ 36 h 56"/>
                <a:gd name="T80" fmla="*/ 110 w 110"/>
                <a:gd name="T81" fmla="*/ 39 h 56"/>
                <a:gd name="T82" fmla="*/ 98 w 110"/>
                <a:gd name="T83" fmla="*/ 39 h 56"/>
                <a:gd name="T84" fmla="*/ 101 w 110"/>
                <a:gd name="T85" fmla="*/ 50 h 56"/>
                <a:gd name="T86" fmla="*/ 85 w 110"/>
                <a:gd name="T87" fmla="*/ 50 h 56"/>
                <a:gd name="T88" fmla="*/ 64 w 110"/>
                <a:gd name="T89" fmla="*/ 50 h 56"/>
                <a:gd name="T90" fmla="*/ 56 w 110"/>
                <a:gd name="T91" fmla="*/ 51 h 56"/>
                <a:gd name="T92" fmla="*/ 55 w 110"/>
                <a:gd name="T93" fmla="*/ 54 h 56"/>
                <a:gd name="T94" fmla="*/ 36 w 110"/>
                <a:gd name="T95" fmla="*/ 54 h 56"/>
                <a:gd name="T96" fmla="*/ 30 w 110"/>
                <a:gd name="T97" fmla="*/ 45 h 56"/>
                <a:gd name="T98" fmla="*/ 18 w 110"/>
                <a:gd name="T99" fmla="*/ 42 h 56"/>
                <a:gd name="T100" fmla="*/ 16 w 110"/>
                <a:gd name="T101" fmla="*/ 44 h 56"/>
                <a:gd name="T102" fmla="*/ 16 w 110"/>
                <a:gd name="T103" fmla="*/ 41 h 56"/>
                <a:gd name="T104" fmla="*/ 12 w 110"/>
                <a:gd name="T10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56">
                  <a:moveTo>
                    <a:pt x="12" y="42"/>
                  </a:moveTo>
                  <a:cubicBezTo>
                    <a:pt x="9" y="43"/>
                    <a:pt x="12" y="38"/>
                    <a:pt x="13" y="38"/>
                  </a:cubicBezTo>
                  <a:cubicBezTo>
                    <a:pt x="14" y="36"/>
                    <a:pt x="17" y="37"/>
                    <a:pt x="19" y="36"/>
                  </a:cubicBezTo>
                  <a:cubicBezTo>
                    <a:pt x="21" y="36"/>
                    <a:pt x="21" y="35"/>
                    <a:pt x="22" y="35"/>
                  </a:cubicBezTo>
                  <a:cubicBezTo>
                    <a:pt x="28" y="34"/>
                    <a:pt x="35" y="37"/>
                    <a:pt x="39" y="33"/>
                  </a:cubicBezTo>
                  <a:cubicBezTo>
                    <a:pt x="38" y="30"/>
                    <a:pt x="28" y="33"/>
                    <a:pt x="22" y="32"/>
                  </a:cubicBezTo>
                  <a:cubicBezTo>
                    <a:pt x="22" y="32"/>
                    <a:pt x="20" y="30"/>
                    <a:pt x="21" y="30"/>
                  </a:cubicBezTo>
                  <a:cubicBezTo>
                    <a:pt x="20" y="31"/>
                    <a:pt x="19" y="32"/>
                    <a:pt x="16" y="32"/>
                  </a:cubicBezTo>
                  <a:cubicBezTo>
                    <a:pt x="14" y="32"/>
                    <a:pt x="11" y="30"/>
                    <a:pt x="8" y="30"/>
                  </a:cubicBezTo>
                  <a:cubicBezTo>
                    <a:pt x="4" y="26"/>
                    <a:pt x="15" y="28"/>
                    <a:pt x="15" y="25"/>
                  </a:cubicBezTo>
                  <a:cubicBezTo>
                    <a:pt x="15" y="22"/>
                    <a:pt x="18" y="24"/>
                    <a:pt x="19" y="25"/>
                  </a:cubicBezTo>
                  <a:cubicBezTo>
                    <a:pt x="19" y="16"/>
                    <a:pt x="10" y="24"/>
                    <a:pt x="3" y="22"/>
                  </a:cubicBezTo>
                  <a:cubicBezTo>
                    <a:pt x="0" y="19"/>
                    <a:pt x="6" y="17"/>
                    <a:pt x="0" y="17"/>
                  </a:cubicBezTo>
                  <a:cubicBezTo>
                    <a:pt x="2" y="14"/>
                    <a:pt x="2" y="10"/>
                    <a:pt x="8" y="11"/>
                  </a:cubicBezTo>
                  <a:cubicBezTo>
                    <a:pt x="10" y="11"/>
                    <a:pt x="8" y="9"/>
                    <a:pt x="8" y="10"/>
                  </a:cubicBezTo>
                  <a:cubicBezTo>
                    <a:pt x="11" y="6"/>
                    <a:pt x="17" y="5"/>
                    <a:pt x="22" y="4"/>
                  </a:cubicBezTo>
                  <a:cubicBezTo>
                    <a:pt x="24" y="3"/>
                    <a:pt x="24" y="0"/>
                    <a:pt x="27" y="1"/>
                  </a:cubicBezTo>
                  <a:cubicBezTo>
                    <a:pt x="27" y="2"/>
                    <a:pt x="29" y="2"/>
                    <a:pt x="30" y="2"/>
                  </a:cubicBezTo>
                  <a:cubicBezTo>
                    <a:pt x="29" y="6"/>
                    <a:pt x="27" y="8"/>
                    <a:pt x="33" y="8"/>
                  </a:cubicBezTo>
                  <a:cubicBezTo>
                    <a:pt x="33" y="10"/>
                    <a:pt x="31" y="9"/>
                    <a:pt x="30" y="10"/>
                  </a:cubicBezTo>
                  <a:cubicBezTo>
                    <a:pt x="30" y="11"/>
                    <a:pt x="32" y="12"/>
                    <a:pt x="33" y="11"/>
                  </a:cubicBezTo>
                  <a:cubicBezTo>
                    <a:pt x="34" y="11"/>
                    <a:pt x="33" y="9"/>
                    <a:pt x="34" y="8"/>
                  </a:cubicBezTo>
                  <a:cubicBezTo>
                    <a:pt x="37" y="7"/>
                    <a:pt x="40" y="7"/>
                    <a:pt x="43" y="7"/>
                  </a:cubicBezTo>
                  <a:cubicBezTo>
                    <a:pt x="45" y="9"/>
                    <a:pt x="48" y="10"/>
                    <a:pt x="48" y="14"/>
                  </a:cubicBezTo>
                  <a:cubicBezTo>
                    <a:pt x="51" y="14"/>
                    <a:pt x="49" y="10"/>
                    <a:pt x="54" y="11"/>
                  </a:cubicBezTo>
                  <a:cubicBezTo>
                    <a:pt x="55" y="10"/>
                    <a:pt x="57" y="8"/>
                    <a:pt x="58" y="7"/>
                  </a:cubicBezTo>
                  <a:cubicBezTo>
                    <a:pt x="59" y="8"/>
                    <a:pt x="60" y="8"/>
                    <a:pt x="62" y="8"/>
                  </a:cubicBezTo>
                  <a:cubicBezTo>
                    <a:pt x="63" y="10"/>
                    <a:pt x="63" y="12"/>
                    <a:pt x="64" y="14"/>
                  </a:cubicBezTo>
                  <a:cubicBezTo>
                    <a:pt x="65" y="16"/>
                    <a:pt x="69" y="16"/>
                    <a:pt x="67" y="20"/>
                  </a:cubicBezTo>
                  <a:cubicBezTo>
                    <a:pt x="70" y="20"/>
                    <a:pt x="70" y="16"/>
                    <a:pt x="73" y="16"/>
                  </a:cubicBezTo>
                  <a:cubicBezTo>
                    <a:pt x="73" y="14"/>
                    <a:pt x="69" y="14"/>
                    <a:pt x="68" y="13"/>
                  </a:cubicBezTo>
                  <a:cubicBezTo>
                    <a:pt x="67" y="10"/>
                    <a:pt x="69" y="8"/>
                    <a:pt x="68" y="4"/>
                  </a:cubicBezTo>
                  <a:cubicBezTo>
                    <a:pt x="71" y="4"/>
                    <a:pt x="71" y="2"/>
                    <a:pt x="74" y="2"/>
                  </a:cubicBezTo>
                  <a:cubicBezTo>
                    <a:pt x="75" y="5"/>
                    <a:pt x="78" y="9"/>
                    <a:pt x="80" y="13"/>
                  </a:cubicBezTo>
                  <a:cubicBezTo>
                    <a:pt x="80" y="13"/>
                    <a:pt x="84" y="19"/>
                    <a:pt x="85" y="16"/>
                  </a:cubicBezTo>
                  <a:cubicBezTo>
                    <a:pt x="87" y="16"/>
                    <a:pt x="85" y="20"/>
                    <a:pt x="88" y="20"/>
                  </a:cubicBezTo>
                  <a:cubicBezTo>
                    <a:pt x="88" y="22"/>
                    <a:pt x="88" y="24"/>
                    <a:pt x="86" y="25"/>
                  </a:cubicBezTo>
                  <a:cubicBezTo>
                    <a:pt x="87" y="27"/>
                    <a:pt x="92" y="26"/>
                    <a:pt x="91" y="30"/>
                  </a:cubicBezTo>
                  <a:cubicBezTo>
                    <a:pt x="96" y="27"/>
                    <a:pt x="97" y="33"/>
                    <a:pt x="104" y="32"/>
                  </a:cubicBezTo>
                  <a:cubicBezTo>
                    <a:pt x="101" y="38"/>
                    <a:pt x="108" y="36"/>
                    <a:pt x="108" y="36"/>
                  </a:cubicBezTo>
                  <a:cubicBezTo>
                    <a:pt x="109" y="37"/>
                    <a:pt x="106" y="41"/>
                    <a:pt x="110" y="39"/>
                  </a:cubicBezTo>
                  <a:cubicBezTo>
                    <a:pt x="107" y="46"/>
                    <a:pt x="104" y="37"/>
                    <a:pt x="98" y="39"/>
                  </a:cubicBezTo>
                  <a:cubicBezTo>
                    <a:pt x="97" y="45"/>
                    <a:pt x="103" y="43"/>
                    <a:pt x="101" y="50"/>
                  </a:cubicBezTo>
                  <a:cubicBezTo>
                    <a:pt x="96" y="51"/>
                    <a:pt x="89" y="53"/>
                    <a:pt x="85" y="50"/>
                  </a:cubicBezTo>
                  <a:cubicBezTo>
                    <a:pt x="80" y="47"/>
                    <a:pt x="70" y="46"/>
                    <a:pt x="64" y="50"/>
                  </a:cubicBezTo>
                  <a:cubicBezTo>
                    <a:pt x="62" y="51"/>
                    <a:pt x="60" y="50"/>
                    <a:pt x="56" y="51"/>
                  </a:cubicBezTo>
                  <a:cubicBezTo>
                    <a:pt x="55" y="52"/>
                    <a:pt x="55" y="53"/>
                    <a:pt x="55" y="54"/>
                  </a:cubicBezTo>
                  <a:cubicBezTo>
                    <a:pt x="51" y="52"/>
                    <a:pt x="43" y="56"/>
                    <a:pt x="36" y="54"/>
                  </a:cubicBezTo>
                  <a:cubicBezTo>
                    <a:pt x="34" y="51"/>
                    <a:pt x="32" y="48"/>
                    <a:pt x="30" y="45"/>
                  </a:cubicBezTo>
                  <a:cubicBezTo>
                    <a:pt x="25" y="45"/>
                    <a:pt x="18" y="47"/>
                    <a:pt x="18" y="42"/>
                  </a:cubicBezTo>
                  <a:cubicBezTo>
                    <a:pt x="17" y="42"/>
                    <a:pt x="17" y="43"/>
                    <a:pt x="16" y="44"/>
                  </a:cubicBezTo>
                  <a:cubicBezTo>
                    <a:pt x="15" y="43"/>
                    <a:pt x="15" y="41"/>
                    <a:pt x="16" y="41"/>
                  </a:cubicBezTo>
                  <a:cubicBezTo>
                    <a:pt x="17" y="38"/>
                    <a:pt x="12" y="41"/>
                    <a:pt x="12" y="4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1" name="Freeform 91">
              <a:extLst>
                <a:ext uri="{FF2B5EF4-FFF2-40B4-BE49-F238E27FC236}">
                  <a16:creationId xmlns:a16="http://schemas.microsoft.com/office/drawing/2014/main" id="{1B20D251-5F5B-4F0F-8AE8-A17A1413DB3E}"/>
                </a:ext>
              </a:extLst>
            </p:cNvPr>
            <p:cNvSpPr>
              <a:spLocks noEditPoints="1"/>
            </p:cNvSpPr>
            <p:nvPr/>
          </p:nvSpPr>
          <p:spPr bwMode="auto">
            <a:xfrm>
              <a:off x="5210814" y="1530290"/>
              <a:ext cx="2143671" cy="2487673"/>
            </a:xfrm>
            <a:custGeom>
              <a:avLst/>
              <a:gdLst>
                <a:gd name="T0" fmla="*/ 514 w 786"/>
                <a:gd name="T1" fmla="*/ 60 h 912"/>
                <a:gd name="T2" fmla="*/ 462 w 786"/>
                <a:gd name="T3" fmla="*/ 96 h 912"/>
                <a:gd name="T4" fmla="*/ 456 w 786"/>
                <a:gd name="T5" fmla="*/ 149 h 912"/>
                <a:gd name="T6" fmla="*/ 520 w 786"/>
                <a:gd name="T7" fmla="*/ 192 h 912"/>
                <a:gd name="T8" fmla="*/ 541 w 786"/>
                <a:gd name="T9" fmla="*/ 135 h 912"/>
                <a:gd name="T10" fmla="*/ 594 w 786"/>
                <a:gd name="T11" fmla="*/ 133 h 912"/>
                <a:gd name="T12" fmla="*/ 643 w 786"/>
                <a:gd name="T13" fmla="*/ 146 h 912"/>
                <a:gd name="T14" fmla="*/ 662 w 786"/>
                <a:gd name="T15" fmla="*/ 197 h 912"/>
                <a:gd name="T16" fmla="*/ 601 w 786"/>
                <a:gd name="T17" fmla="*/ 219 h 912"/>
                <a:gd name="T18" fmla="*/ 639 w 786"/>
                <a:gd name="T19" fmla="*/ 241 h 912"/>
                <a:gd name="T20" fmla="*/ 624 w 786"/>
                <a:gd name="T21" fmla="*/ 249 h 912"/>
                <a:gd name="T22" fmla="*/ 557 w 786"/>
                <a:gd name="T23" fmla="*/ 298 h 912"/>
                <a:gd name="T24" fmla="*/ 529 w 786"/>
                <a:gd name="T25" fmla="*/ 381 h 912"/>
                <a:gd name="T26" fmla="*/ 471 w 786"/>
                <a:gd name="T27" fmla="*/ 348 h 912"/>
                <a:gd name="T28" fmla="*/ 425 w 786"/>
                <a:gd name="T29" fmla="*/ 410 h 912"/>
                <a:gd name="T30" fmla="*/ 477 w 786"/>
                <a:gd name="T31" fmla="*/ 435 h 912"/>
                <a:gd name="T32" fmla="*/ 550 w 786"/>
                <a:gd name="T33" fmla="*/ 484 h 912"/>
                <a:gd name="T34" fmla="*/ 609 w 786"/>
                <a:gd name="T35" fmla="*/ 475 h 912"/>
                <a:gd name="T36" fmla="*/ 702 w 786"/>
                <a:gd name="T37" fmla="*/ 515 h 912"/>
                <a:gd name="T38" fmla="*/ 785 w 786"/>
                <a:gd name="T39" fmla="*/ 566 h 912"/>
                <a:gd name="T40" fmla="*/ 750 w 786"/>
                <a:gd name="T41" fmla="*/ 680 h 912"/>
                <a:gd name="T42" fmla="*/ 704 w 786"/>
                <a:gd name="T43" fmla="*/ 730 h 912"/>
                <a:gd name="T44" fmla="*/ 659 w 786"/>
                <a:gd name="T45" fmla="*/ 779 h 912"/>
                <a:gd name="T46" fmla="*/ 619 w 786"/>
                <a:gd name="T47" fmla="*/ 825 h 912"/>
                <a:gd name="T48" fmla="*/ 601 w 786"/>
                <a:gd name="T49" fmla="*/ 861 h 912"/>
                <a:gd name="T50" fmla="*/ 569 w 786"/>
                <a:gd name="T51" fmla="*/ 896 h 912"/>
                <a:gd name="T52" fmla="*/ 558 w 786"/>
                <a:gd name="T53" fmla="*/ 847 h 912"/>
                <a:gd name="T54" fmla="*/ 584 w 786"/>
                <a:gd name="T55" fmla="*/ 745 h 912"/>
                <a:gd name="T56" fmla="*/ 581 w 786"/>
                <a:gd name="T57" fmla="*/ 647 h 912"/>
                <a:gd name="T58" fmla="*/ 529 w 786"/>
                <a:gd name="T59" fmla="*/ 581 h 912"/>
                <a:gd name="T60" fmla="*/ 539 w 786"/>
                <a:gd name="T61" fmla="*/ 526 h 912"/>
                <a:gd name="T62" fmla="*/ 493 w 786"/>
                <a:gd name="T63" fmla="*/ 468 h 912"/>
                <a:gd name="T64" fmla="*/ 444 w 786"/>
                <a:gd name="T65" fmla="*/ 438 h 912"/>
                <a:gd name="T66" fmla="*/ 369 w 786"/>
                <a:gd name="T67" fmla="*/ 395 h 912"/>
                <a:gd name="T68" fmla="*/ 326 w 786"/>
                <a:gd name="T69" fmla="*/ 351 h 912"/>
                <a:gd name="T70" fmla="*/ 326 w 786"/>
                <a:gd name="T71" fmla="*/ 369 h 912"/>
                <a:gd name="T72" fmla="*/ 281 w 786"/>
                <a:gd name="T73" fmla="*/ 312 h 912"/>
                <a:gd name="T74" fmla="*/ 253 w 786"/>
                <a:gd name="T75" fmla="*/ 213 h 912"/>
                <a:gd name="T76" fmla="*/ 237 w 786"/>
                <a:gd name="T77" fmla="*/ 186 h 912"/>
                <a:gd name="T78" fmla="*/ 194 w 786"/>
                <a:gd name="T79" fmla="*/ 139 h 912"/>
                <a:gd name="T80" fmla="*/ 120 w 786"/>
                <a:gd name="T81" fmla="*/ 115 h 912"/>
                <a:gd name="T82" fmla="*/ 83 w 786"/>
                <a:gd name="T83" fmla="*/ 135 h 912"/>
                <a:gd name="T84" fmla="*/ 46 w 786"/>
                <a:gd name="T85" fmla="*/ 158 h 912"/>
                <a:gd name="T86" fmla="*/ 19 w 786"/>
                <a:gd name="T87" fmla="*/ 123 h 912"/>
                <a:gd name="T88" fmla="*/ 7 w 786"/>
                <a:gd name="T89" fmla="*/ 78 h 912"/>
                <a:gd name="T90" fmla="*/ 22 w 786"/>
                <a:gd name="T91" fmla="*/ 50 h 912"/>
                <a:gd name="T92" fmla="*/ 75 w 786"/>
                <a:gd name="T93" fmla="*/ 17 h 912"/>
                <a:gd name="T94" fmla="*/ 203 w 786"/>
                <a:gd name="T95" fmla="*/ 31 h 912"/>
                <a:gd name="T96" fmla="*/ 264 w 786"/>
                <a:gd name="T97" fmla="*/ 34 h 912"/>
                <a:gd name="T98" fmla="*/ 358 w 786"/>
                <a:gd name="T99" fmla="*/ 59 h 912"/>
                <a:gd name="T100" fmla="*/ 427 w 786"/>
                <a:gd name="T101" fmla="*/ 43 h 912"/>
                <a:gd name="T102" fmla="*/ 446 w 786"/>
                <a:gd name="T103" fmla="*/ 10 h 912"/>
                <a:gd name="T104" fmla="*/ 481 w 786"/>
                <a:gd name="T105" fmla="*/ 41 h 912"/>
                <a:gd name="T106" fmla="*/ 258 w 786"/>
                <a:gd name="T107" fmla="*/ 69 h 912"/>
                <a:gd name="T108" fmla="*/ 332 w 786"/>
                <a:gd name="T109" fmla="*/ 108 h 912"/>
                <a:gd name="T110" fmla="*/ 320 w 786"/>
                <a:gd name="T111" fmla="*/ 106 h 912"/>
                <a:gd name="T112" fmla="*/ 424 w 786"/>
                <a:gd name="T113" fmla="*/ 200 h 912"/>
                <a:gd name="T114" fmla="*/ 458 w 786"/>
                <a:gd name="T115" fmla="*/ 235 h 912"/>
                <a:gd name="T116" fmla="*/ 487 w 786"/>
                <a:gd name="T117" fmla="*/ 216 h 912"/>
                <a:gd name="T118" fmla="*/ 481 w 786"/>
                <a:gd name="T119" fmla="*/ 271 h 912"/>
                <a:gd name="T120" fmla="*/ 533 w 786"/>
                <a:gd name="T121" fmla="*/ 253 h 912"/>
                <a:gd name="T122" fmla="*/ 518 w 786"/>
                <a:gd name="T123" fmla="*/ 26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912">
                  <a:moveTo>
                    <a:pt x="478" y="50"/>
                  </a:moveTo>
                  <a:cubicBezTo>
                    <a:pt x="479" y="53"/>
                    <a:pt x="483" y="48"/>
                    <a:pt x="481" y="55"/>
                  </a:cubicBezTo>
                  <a:cubicBezTo>
                    <a:pt x="483" y="55"/>
                    <a:pt x="484" y="55"/>
                    <a:pt x="486" y="55"/>
                  </a:cubicBezTo>
                  <a:cubicBezTo>
                    <a:pt x="488" y="53"/>
                    <a:pt x="489" y="51"/>
                    <a:pt x="489" y="47"/>
                  </a:cubicBezTo>
                  <a:cubicBezTo>
                    <a:pt x="491" y="46"/>
                    <a:pt x="492" y="45"/>
                    <a:pt x="492" y="43"/>
                  </a:cubicBezTo>
                  <a:cubicBezTo>
                    <a:pt x="497" y="45"/>
                    <a:pt x="493" y="38"/>
                    <a:pt x="498" y="40"/>
                  </a:cubicBezTo>
                  <a:cubicBezTo>
                    <a:pt x="498" y="36"/>
                    <a:pt x="498" y="33"/>
                    <a:pt x="498" y="29"/>
                  </a:cubicBezTo>
                  <a:cubicBezTo>
                    <a:pt x="503" y="29"/>
                    <a:pt x="505" y="28"/>
                    <a:pt x="510" y="29"/>
                  </a:cubicBezTo>
                  <a:cubicBezTo>
                    <a:pt x="511" y="30"/>
                    <a:pt x="510" y="33"/>
                    <a:pt x="511" y="34"/>
                  </a:cubicBezTo>
                  <a:cubicBezTo>
                    <a:pt x="511" y="34"/>
                    <a:pt x="513" y="34"/>
                    <a:pt x="514" y="34"/>
                  </a:cubicBezTo>
                  <a:cubicBezTo>
                    <a:pt x="516" y="34"/>
                    <a:pt x="516" y="36"/>
                    <a:pt x="518" y="37"/>
                  </a:cubicBezTo>
                  <a:cubicBezTo>
                    <a:pt x="519" y="41"/>
                    <a:pt x="517" y="43"/>
                    <a:pt x="514" y="44"/>
                  </a:cubicBezTo>
                  <a:cubicBezTo>
                    <a:pt x="517" y="46"/>
                    <a:pt x="516" y="52"/>
                    <a:pt x="520" y="53"/>
                  </a:cubicBezTo>
                  <a:cubicBezTo>
                    <a:pt x="519" y="57"/>
                    <a:pt x="515" y="57"/>
                    <a:pt x="514" y="60"/>
                  </a:cubicBezTo>
                  <a:cubicBezTo>
                    <a:pt x="511" y="60"/>
                    <a:pt x="510" y="63"/>
                    <a:pt x="510" y="60"/>
                  </a:cubicBezTo>
                  <a:cubicBezTo>
                    <a:pt x="507" y="62"/>
                    <a:pt x="507" y="66"/>
                    <a:pt x="505" y="68"/>
                  </a:cubicBezTo>
                  <a:cubicBezTo>
                    <a:pt x="503" y="67"/>
                    <a:pt x="506" y="64"/>
                    <a:pt x="499" y="65"/>
                  </a:cubicBezTo>
                  <a:cubicBezTo>
                    <a:pt x="499" y="63"/>
                    <a:pt x="501" y="64"/>
                    <a:pt x="502" y="63"/>
                  </a:cubicBezTo>
                  <a:cubicBezTo>
                    <a:pt x="499" y="59"/>
                    <a:pt x="494" y="65"/>
                    <a:pt x="489" y="63"/>
                  </a:cubicBezTo>
                  <a:cubicBezTo>
                    <a:pt x="490" y="68"/>
                    <a:pt x="489" y="67"/>
                    <a:pt x="489" y="72"/>
                  </a:cubicBezTo>
                  <a:cubicBezTo>
                    <a:pt x="487" y="72"/>
                    <a:pt x="488" y="71"/>
                    <a:pt x="487" y="69"/>
                  </a:cubicBezTo>
                  <a:cubicBezTo>
                    <a:pt x="484" y="70"/>
                    <a:pt x="485" y="75"/>
                    <a:pt x="480" y="74"/>
                  </a:cubicBezTo>
                  <a:cubicBezTo>
                    <a:pt x="480" y="75"/>
                    <a:pt x="483" y="75"/>
                    <a:pt x="483" y="77"/>
                  </a:cubicBezTo>
                  <a:cubicBezTo>
                    <a:pt x="483" y="79"/>
                    <a:pt x="481" y="80"/>
                    <a:pt x="481" y="83"/>
                  </a:cubicBezTo>
                  <a:cubicBezTo>
                    <a:pt x="478" y="79"/>
                    <a:pt x="474" y="88"/>
                    <a:pt x="472" y="87"/>
                  </a:cubicBezTo>
                  <a:cubicBezTo>
                    <a:pt x="472" y="86"/>
                    <a:pt x="470" y="85"/>
                    <a:pt x="470" y="90"/>
                  </a:cubicBezTo>
                  <a:cubicBezTo>
                    <a:pt x="468" y="90"/>
                    <a:pt x="466" y="90"/>
                    <a:pt x="464" y="90"/>
                  </a:cubicBezTo>
                  <a:cubicBezTo>
                    <a:pt x="462" y="91"/>
                    <a:pt x="462" y="94"/>
                    <a:pt x="462" y="96"/>
                  </a:cubicBezTo>
                  <a:cubicBezTo>
                    <a:pt x="460" y="94"/>
                    <a:pt x="459" y="95"/>
                    <a:pt x="459" y="98"/>
                  </a:cubicBezTo>
                  <a:cubicBezTo>
                    <a:pt x="456" y="95"/>
                    <a:pt x="455" y="97"/>
                    <a:pt x="452" y="98"/>
                  </a:cubicBezTo>
                  <a:cubicBezTo>
                    <a:pt x="453" y="99"/>
                    <a:pt x="453" y="101"/>
                    <a:pt x="453" y="103"/>
                  </a:cubicBezTo>
                  <a:cubicBezTo>
                    <a:pt x="450" y="100"/>
                    <a:pt x="451" y="104"/>
                    <a:pt x="449" y="108"/>
                  </a:cubicBezTo>
                  <a:cubicBezTo>
                    <a:pt x="447" y="111"/>
                    <a:pt x="443" y="114"/>
                    <a:pt x="443" y="121"/>
                  </a:cubicBezTo>
                  <a:cubicBezTo>
                    <a:pt x="439" y="123"/>
                    <a:pt x="438" y="127"/>
                    <a:pt x="435" y="130"/>
                  </a:cubicBezTo>
                  <a:cubicBezTo>
                    <a:pt x="436" y="132"/>
                    <a:pt x="437" y="130"/>
                    <a:pt x="437" y="130"/>
                  </a:cubicBezTo>
                  <a:cubicBezTo>
                    <a:pt x="439" y="130"/>
                    <a:pt x="437" y="131"/>
                    <a:pt x="438" y="132"/>
                  </a:cubicBezTo>
                  <a:cubicBezTo>
                    <a:pt x="439" y="132"/>
                    <a:pt x="441" y="134"/>
                    <a:pt x="441" y="135"/>
                  </a:cubicBezTo>
                  <a:cubicBezTo>
                    <a:pt x="443" y="135"/>
                    <a:pt x="444" y="131"/>
                    <a:pt x="447" y="135"/>
                  </a:cubicBezTo>
                  <a:cubicBezTo>
                    <a:pt x="448" y="135"/>
                    <a:pt x="449" y="136"/>
                    <a:pt x="450" y="136"/>
                  </a:cubicBezTo>
                  <a:cubicBezTo>
                    <a:pt x="450" y="138"/>
                    <a:pt x="450" y="140"/>
                    <a:pt x="450" y="142"/>
                  </a:cubicBezTo>
                  <a:cubicBezTo>
                    <a:pt x="451" y="144"/>
                    <a:pt x="453" y="143"/>
                    <a:pt x="453" y="145"/>
                  </a:cubicBezTo>
                  <a:cubicBezTo>
                    <a:pt x="454" y="146"/>
                    <a:pt x="457" y="146"/>
                    <a:pt x="456" y="149"/>
                  </a:cubicBezTo>
                  <a:cubicBezTo>
                    <a:pt x="464" y="148"/>
                    <a:pt x="470" y="151"/>
                    <a:pt x="474" y="149"/>
                  </a:cubicBezTo>
                  <a:cubicBezTo>
                    <a:pt x="475" y="155"/>
                    <a:pt x="481" y="153"/>
                    <a:pt x="484" y="157"/>
                  </a:cubicBezTo>
                  <a:cubicBezTo>
                    <a:pt x="485" y="158"/>
                    <a:pt x="486" y="157"/>
                    <a:pt x="486" y="158"/>
                  </a:cubicBezTo>
                  <a:cubicBezTo>
                    <a:pt x="486" y="161"/>
                    <a:pt x="487" y="158"/>
                    <a:pt x="487" y="158"/>
                  </a:cubicBezTo>
                  <a:cubicBezTo>
                    <a:pt x="489" y="158"/>
                    <a:pt x="489" y="161"/>
                    <a:pt x="490" y="161"/>
                  </a:cubicBezTo>
                  <a:cubicBezTo>
                    <a:pt x="493" y="162"/>
                    <a:pt x="495" y="160"/>
                    <a:pt x="495" y="164"/>
                  </a:cubicBezTo>
                  <a:cubicBezTo>
                    <a:pt x="503" y="164"/>
                    <a:pt x="507" y="167"/>
                    <a:pt x="514" y="167"/>
                  </a:cubicBezTo>
                  <a:cubicBezTo>
                    <a:pt x="514" y="172"/>
                    <a:pt x="513" y="176"/>
                    <a:pt x="515" y="179"/>
                  </a:cubicBezTo>
                  <a:cubicBezTo>
                    <a:pt x="515" y="179"/>
                    <a:pt x="517" y="181"/>
                    <a:pt x="517" y="181"/>
                  </a:cubicBezTo>
                  <a:cubicBezTo>
                    <a:pt x="517" y="182"/>
                    <a:pt x="516" y="184"/>
                    <a:pt x="515" y="183"/>
                  </a:cubicBezTo>
                  <a:cubicBezTo>
                    <a:pt x="516" y="185"/>
                    <a:pt x="518" y="184"/>
                    <a:pt x="518" y="185"/>
                  </a:cubicBezTo>
                  <a:cubicBezTo>
                    <a:pt x="519" y="185"/>
                    <a:pt x="516" y="189"/>
                    <a:pt x="520" y="188"/>
                  </a:cubicBezTo>
                  <a:cubicBezTo>
                    <a:pt x="519" y="189"/>
                    <a:pt x="518" y="190"/>
                    <a:pt x="518" y="192"/>
                  </a:cubicBezTo>
                  <a:cubicBezTo>
                    <a:pt x="519" y="194"/>
                    <a:pt x="520" y="193"/>
                    <a:pt x="520" y="192"/>
                  </a:cubicBezTo>
                  <a:cubicBezTo>
                    <a:pt x="522" y="192"/>
                    <a:pt x="521" y="195"/>
                    <a:pt x="521" y="195"/>
                  </a:cubicBezTo>
                  <a:cubicBezTo>
                    <a:pt x="522" y="196"/>
                    <a:pt x="524" y="195"/>
                    <a:pt x="524" y="195"/>
                  </a:cubicBezTo>
                  <a:cubicBezTo>
                    <a:pt x="526" y="197"/>
                    <a:pt x="532" y="197"/>
                    <a:pt x="536" y="195"/>
                  </a:cubicBezTo>
                  <a:cubicBezTo>
                    <a:pt x="538" y="189"/>
                    <a:pt x="538" y="186"/>
                    <a:pt x="536" y="181"/>
                  </a:cubicBezTo>
                  <a:cubicBezTo>
                    <a:pt x="537" y="179"/>
                    <a:pt x="534" y="180"/>
                    <a:pt x="533" y="179"/>
                  </a:cubicBezTo>
                  <a:cubicBezTo>
                    <a:pt x="532" y="177"/>
                    <a:pt x="536" y="171"/>
                    <a:pt x="530" y="173"/>
                  </a:cubicBezTo>
                  <a:cubicBezTo>
                    <a:pt x="531" y="172"/>
                    <a:pt x="534" y="172"/>
                    <a:pt x="533" y="169"/>
                  </a:cubicBezTo>
                  <a:cubicBezTo>
                    <a:pt x="539" y="170"/>
                    <a:pt x="539" y="166"/>
                    <a:pt x="544" y="166"/>
                  </a:cubicBezTo>
                  <a:cubicBezTo>
                    <a:pt x="546" y="166"/>
                    <a:pt x="544" y="162"/>
                    <a:pt x="545" y="161"/>
                  </a:cubicBezTo>
                  <a:cubicBezTo>
                    <a:pt x="545" y="161"/>
                    <a:pt x="549" y="163"/>
                    <a:pt x="550" y="161"/>
                  </a:cubicBezTo>
                  <a:cubicBezTo>
                    <a:pt x="546" y="155"/>
                    <a:pt x="551" y="149"/>
                    <a:pt x="548" y="145"/>
                  </a:cubicBezTo>
                  <a:cubicBezTo>
                    <a:pt x="548" y="143"/>
                    <a:pt x="546" y="145"/>
                    <a:pt x="547" y="145"/>
                  </a:cubicBezTo>
                  <a:cubicBezTo>
                    <a:pt x="544" y="143"/>
                    <a:pt x="547" y="140"/>
                    <a:pt x="542" y="141"/>
                  </a:cubicBezTo>
                  <a:cubicBezTo>
                    <a:pt x="542" y="138"/>
                    <a:pt x="540" y="137"/>
                    <a:pt x="541" y="135"/>
                  </a:cubicBezTo>
                  <a:cubicBezTo>
                    <a:pt x="540" y="131"/>
                    <a:pt x="542" y="130"/>
                    <a:pt x="545" y="130"/>
                  </a:cubicBezTo>
                  <a:cubicBezTo>
                    <a:pt x="542" y="129"/>
                    <a:pt x="547" y="120"/>
                    <a:pt x="541" y="120"/>
                  </a:cubicBezTo>
                  <a:cubicBezTo>
                    <a:pt x="542" y="119"/>
                    <a:pt x="542" y="117"/>
                    <a:pt x="542" y="115"/>
                  </a:cubicBezTo>
                  <a:cubicBezTo>
                    <a:pt x="542" y="116"/>
                    <a:pt x="540" y="115"/>
                    <a:pt x="541" y="114"/>
                  </a:cubicBezTo>
                  <a:cubicBezTo>
                    <a:pt x="541" y="113"/>
                    <a:pt x="542" y="114"/>
                    <a:pt x="542" y="112"/>
                  </a:cubicBezTo>
                  <a:cubicBezTo>
                    <a:pt x="542" y="111"/>
                    <a:pt x="541" y="111"/>
                    <a:pt x="541" y="109"/>
                  </a:cubicBezTo>
                  <a:cubicBezTo>
                    <a:pt x="541" y="108"/>
                    <a:pt x="544" y="104"/>
                    <a:pt x="541" y="103"/>
                  </a:cubicBezTo>
                  <a:cubicBezTo>
                    <a:pt x="541" y="101"/>
                    <a:pt x="553" y="100"/>
                    <a:pt x="551" y="105"/>
                  </a:cubicBezTo>
                  <a:cubicBezTo>
                    <a:pt x="557" y="105"/>
                    <a:pt x="565" y="106"/>
                    <a:pt x="567" y="102"/>
                  </a:cubicBezTo>
                  <a:cubicBezTo>
                    <a:pt x="571" y="106"/>
                    <a:pt x="578" y="106"/>
                    <a:pt x="578" y="114"/>
                  </a:cubicBezTo>
                  <a:cubicBezTo>
                    <a:pt x="582" y="114"/>
                    <a:pt x="586" y="114"/>
                    <a:pt x="590" y="114"/>
                  </a:cubicBezTo>
                  <a:cubicBezTo>
                    <a:pt x="589" y="116"/>
                    <a:pt x="591" y="117"/>
                    <a:pt x="593" y="117"/>
                  </a:cubicBezTo>
                  <a:cubicBezTo>
                    <a:pt x="593" y="120"/>
                    <a:pt x="592" y="123"/>
                    <a:pt x="593" y="126"/>
                  </a:cubicBezTo>
                  <a:cubicBezTo>
                    <a:pt x="593" y="129"/>
                    <a:pt x="596" y="132"/>
                    <a:pt x="594" y="133"/>
                  </a:cubicBezTo>
                  <a:cubicBezTo>
                    <a:pt x="594" y="135"/>
                    <a:pt x="597" y="134"/>
                    <a:pt x="598" y="135"/>
                  </a:cubicBezTo>
                  <a:cubicBezTo>
                    <a:pt x="598" y="139"/>
                    <a:pt x="604" y="137"/>
                    <a:pt x="600" y="141"/>
                  </a:cubicBezTo>
                  <a:cubicBezTo>
                    <a:pt x="606" y="142"/>
                    <a:pt x="608" y="138"/>
                    <a:pt x="613" y="139"/>
                  </a:cubicBezTo>
                  <a:cubicBezTo>
                    <a:pt x="614" y="137"/>
                    <a:pt x="613" y="136"/>
                    <a:pt x="612" y="136"/>
                  </a:cubicBezTo>
                  <a:cubicBezTo>
                    <a:pt x="613" y="133"/>
                    <a:pt x="614" y="133"/>
                    <a:pt x="616" y="135"/>
                  </a:cubicBezTo>
                  <a:cubicBezTo>
                    <a:pt x="614" y="130"/>
                    <a:pt x="620" y="130"/>
                    <a:pt x="621" y="129"/>
                  </a:cubicBezTo>
                  <a:cubicBezTo>
                    <a:pt x="622" y="127"/>
                    <a:pt x="619" y="127"/>
                    <a:pt x="619" y="127"/>
                  </a:cubicBezTo>
                  <a:cubicBezTo>
                    <a:pt x="619" y="126"/>
                    <a:pt x="622" y="125"/>
                    <a:pt x="625" y="124"/>
                  </a:cubicBezTo>
                  <a:cubicBezTo>
                    <a:pt x="622" y="128"/>
                    <a:pt x="624" y="127"/>
                    <a:pt x="628" y="132"/>
                  </a:cubicBezTo>
                  <a:cubicBezTo>
                    <a:pt x="630" y="134"/>
                    <a:pt x="631" y="137"/>
                    <a:pt x="637" y="138"/>
                  </a:cubicBezTo>
                  <a:cubicBezTo>
                    <a:pt x="637" y="139"/>
                    <a:pt x="634" y="139"/>
                    <a:pt x="634" y="141"/>
                  </a:cubicBezTo>
                  <a:cubicBezTo>
                    <a:pt x="635" y="142"/>
                    <a:pt x="637" y="142"/>
                    <a:pt x="637" y="145"/>
                  </a:cubicBezTo>
                  <a:cubicBezTo>
                    <a:pt x="639" y="146"/>
                    <a:pt x="638" y="142"/>
                    <a:pt x="639" y="142"/>
                  </a:cubicBezTo>
                  <a:cubicBezTo>
                    <a:pt x="642" y="141"/>
                    <a:pt x="637" y="148"/>
                    <a:pt x="643" y="146"/>
                  </a:cubicBezTo>
                  <a:cubicBezTo>
                    <a:pt x="640" y="150"/>
                    <a:pt x="644" y="152"/>
                    <a:pt x="640" y="155"/>
                  </a:cubicBezTo>
                  <a:cubicBezTo>
                    <a:pt x="640" y="158"/>
                    <a:pt x="644" y="157"/>
                    <a:pt x="646" y="158"/>
                  </a:cubicBezTo>
                  <a:cubicBezTo>
                    <a:pt x="646" y="159"/>
                    <a:pt x="644" y="160"/>
                    <a:pt x="644" y="161"/>
                  </a:cubicBezTo>
                  <a:cubicBezTo>
                    <a:pt x="645" y="162"/>
                    <a:pt x="648" y="162"/>
                    <a:pt x="649" y="163"/>
                  </a:cubicBezTo>
                  <a:cubicBezTo>
                    <a:pt x="650" y="163"/>
                    <a:pt x="651" y="165"/>
                    <a:pt x="652" y="166"/>
                  </a:cubicBezTo>
                  <a:cubicBezTo>
                    <a:pt x="654" y="167"/>
                    <a:pt x="657" y="168"/>
                    <a:pt x="659" y="170"/>
                  </a:cubicBezTo>
                  <a:cubicBezTo>
                    <a:pt x="661" y="171"/>
                    <a:pt x="663" y="164"/>
                    <a:pt x="664" y="169"/>
                  </a:cubicBezTo>
                  <a:cubicBezTo>
                    <a:pt x="664" y="173"/>
                    <a:pt x="660" y="173"/>
                    <a:pt x="656" y="173"/>
                  </a:cubicBezTo>
                  <a:cubicBezTo>
                    <a:pt x="659" y="176"/>
                    <a:pt x="663" y="177"/>
                    <a:pt x="668" y="178"/>
                  </a:cubicBezTo>
                  <a:cubicBezTo>
                    <a:pt x="668" y="180"/>
                    <a:pt x="669" y="180"/>
                    <a:pt x="671" y="181"/>
                  </a:cubicBezTo>
                  <a:cubicBezTo>
                    <a:pt x="671" y="183"/>
                    <a:pt x="671" y="185"/>
                    <a:pt x="674" y="185"/>
                  </a:cubicBezTo>
                  <a:cubicBezTo>
                    <a:pt x="673" y="187"/>
                    <a:pt x="672" y="189"/>
                    <a:pt x="673" y="192"/>
                  </a:cubicBezTo>
                  <a:cubicBezTo>
                    <a:pt x="670" y="193"/>
                    <a:pt x="667" y="193"/>
                    <a:pt x="664" y="195"/>
                  </a:cubicBezTo>
                  <a:cubicBezTo>
                    <a:pt x="663" y="196"/>
                    <a:pt x="664" y="197"/>
                    <a:pt x="662" y="197"/>
                  </a:cubicBezTo>
                  <a:cubicBezTo>
                    <a:pt x="661" y="197"/>
                    <a:pt x="659" y="197"/>
                    <a:pt x="659" y="198"/>
                  </a:cubicBezTo>
                  <a:cubicBezTo>
                    <a:pt x="659" y="201"/>
                    <a:pt x="656" y="199"/>
                    <a:pt x="656" y="198"/>
                  </a:cubicBezTo>
                  <a:cubicBezTo>
                    <a:pt x="656" y="199"/>
                    <a:pt x="654" y="201"/>
                    <a:pt x="653" y="201"/>
                  </a:cubicBezTo>
                  <a:cubicBezTo>
                    <a:pt x="653" y="202"/>
                    <a:pt x="652" y="205"/>
                    <a:pt x="652" y="206"/>
                  </a:cubicBezTo>
                  <a:cubicBezTo>
                    <a:pt x="651" y="207"/>
                    <a:pt x="645" y="205"/>
                    <a:pt x="649" y="207"/>
                  </a:cubicBezTo>
                  <a:cubicBezTo>
                    <a:pt x="647" y="210"/>
                    <a:pt x="642" y="209"/>
                    <a:pt x="640" y="209"/>
                  </a:cubicBezTo>
                  <a:cubicBezTo>
                    <a:pt x="637" y="209"/>
                    <a:pt x="634" y="209"/>
                    <a:pt x="631" y="209"/>
                  </a:cubicBezTo>
                  <a:cubicBezTo>
                    <a:pt x="629" y="209"/>
                    <a:pt x="629" y="208"/>
                    <a:pt x="627" y="207"/>
                  </a:cubicBezTo>
                  <a:cubicBezTo>
                    <a:pt x="620" y="206"/>
                    <a:pt x="613" y="208"/>
                    <a:pt x="607" y="209"/>
                  </a:cubicBezTo>
                  <a:cubicBezTo>
                    <a:pt x="602" y="211"/>
                    <a:pt x="600" y="217"/>
                    <a:pt x="594" y="218"/>
                  </a:cubicBezTo>
                  <a:cubicBezTo>
                    <a:pt x="597" y="221"/>
                    <a:pt x="591" y="221"/>
                    <a:pt x="590" y="224"/>
                  </a:cubicBezTo>
                  <a:cubicBezTo>
                    <a:pt x="590" y="225"/>
                    <a:pt x="591" y="226"/>
                    <a:pt x="591" y="228"/>
                  </a:cubicBezTo>
                  <a:cubicBezTo>
                    <a:pt x="593" y="227"/>
                    <a:pt x="593" y="224"/>
                    <a:pt x="595" y="222"/>
                  </a:cubicBezTo>
                  <a:cubicBezTo>
                    <a:pt x="597" y="221"/>
                    <a:pt x="601" y="222"/>
                    <a:pt x="601" y="219"/>
                  </a:cubicBezTo>
                  <a:cubicBezTo>
                    <a:pt x="602" y="214"/>
                    <a:pt x="604" y="223"/>
                    <a:pt x="604" y="216"/>
                  </a:cubicBezTo>
                  <a:cubicBezTo>
                    <a:pt x="606" y="215"/>
                    <a:pt x="607" y="218"/>
                    <a:pt x="607" y="218"/>
                  </a:cubicBezTo>
                  <a:cubicBezTo>
                    <a:pt x="609" y="217"/>
                    <a:pt x="608" y="215"/>
                    <a:pt x="609" y="215"/>
                  </a:cubicBezTo>
                  <a:cubicBezTo>
                    <a:pt x="612" y="214"/>
                    <a:pt x="614" y="215"/>
                    <a:pt x="619" y="215"/>
                  </a:cubicBezTo>
                  <a:cubicBezTo>
                    <a:pt x="619" y="216"/>
                    <a:pt x="621" y="215"/>
                    <a:pt x="621" y="215"/>
                  </a:cubicBezTo>
                  <a:cubicBezTo>
                    <a:pt x="623" y="214"/>
                    <a:pt x="623" y="223"/>
                    <a:pt x="619" y="221"/>
                  </a:cubicBezTo>
                  <a:cubicBezTo>
                    <a:pt x="623" y="224"/>
                    <a:pt x="616" y="225"/>
                    <a:pt x="618" y="231"/>
                  </a:cubicBezTo>
                  <a:cubicBezTo>
                    <a:pt x="619" y="232"/>
                    <a:pt x="619" y="233"/>
                    <a:pt x="619" y="235"/>
                  </a:cubicBezTo>
                  <a:cubicBezTo>
                    <a:pt x="620" y="234"/>
                    <a:pt x="622" y="234"/>
                    <a:pt x="622" y="235"/>
                  </a:cubicBezTo>
                  <a:cubicBezTo>
                    <a:pt x="622" y="237"/>
                    <a:pt x="624" y="236"/>
                    <a:pt x="625" y="237"/>
                  </a:cubicBezTo>
                  <a:cubicBezTo>
                    <a:pt x="626" y="237"/>
                    <a:pt x="627" y="240"/>
                    <a:pt x="628" y="240"/>
                  </a:cubicBezTo>
                  <a:cubicBezTo>
                    <a:pt x="629" y="240"/>
                    <a:pt x="630" y="240"/>
                    <a:pt x="631" y="240"/>
                  </a:cubicBezTo>
                  <a:cubicBezTo>
                    <a:pt x="632" y="240"/>
                    <a:pt x="632" y="241"/>
                    <a:pt x="633" y="241"/>
                  </a:cubicBezTo>
                  <a:cubicBezTo>
                    <a:pt x="635" y="242"/>
                    <a:pt x="637" y="238"/>
                    <a:pt x="639" y="241"/>
                  </a:cubicBezTo>
                  <a:cubicBezTo>
                    <a:pt x="640" y="242"/>
                    <a:pt x="639" y="239"/>
                    <a:pt x="640" y="238"/>
                  </a:cubicBezTo>
                  <a:cubicBezTo>
                    <a:pt x="640" y="238"/>
                    <a:pt x="643" y="239"/>
                    <a:pt x="643" y="238"/>
                  </a:cubicBezTo>
                  <a:cubicBezTo>
                    <a:pt x="644" y="237"/>
                    <a:pt x="642" y="235"/>
                    <a:pt x="643" y="234"/>
                  </a:cubicBezTo>
                  <a:cubicBezTo>
                    <a:pt x="645" y="233"/>
                    <a:pt x="646" y="235"/>
                    <a:pt x="646" y="237"/>
                  </a:cubicBezTo>
                  <a:cubicBezTo>
                    <a:pt x="647" y="239"/>
                    <a:pt x="651" y="238"/>
                    <a:pt x="649" y="243"/>
                  </a:cubicBezTo>
                  <a:cubicBezTo>
                    <a:pt x="647" y="244"/>
                    <a:pt x="646" y="241"/>
                    <a:pt x="644" y="241"/>
                  </a:cubicBezTo>
                  <a:cubicBezTo>
                    <a:pt x="642" y="242"/>
                    <a:pt x="642" y="245"/>
                    <a:pt x="640" y="246"/>
                  </a:cubicBezTo>
                  <a:cubicBezTo>
                    <a:pt x="639" y="246"/>
                    <a:pt x="637" y="245"/>
                    <a:pt x="636" y="246"/>
                  </a:cubicBezTo>
                  <a:cubicBezTo>
                    <a:pt x="633" y="246"/>
                    <a:pt x="634" y="250"/>
                    <a:pt x="628" y="249"/>
                  </a:cubicBezTo>
                  <a:cubicBezTo>
                    <a:pt x="625" y="248"/>
                    <a:pt x="626" y="252"/>
                    <a:pt x="625" y="253"/>
                  </a:cubicBezTo>
                  <a:cubicBezTo>
                    <a:pt x="624" y="254"/>
                    <a:pt x="623" y="252"/>
                    <a:pt x="624" y="252"/>
                  </a:cubicBezTo>
                  <a:cubicBezTo>
                    <a:pt x="621" y="254"/>
                    <a:pt x="621" y="257"/>
                    <a:pt x="616" y="256"/>
                  </a:cubicBezTo>
                  <a:cubicBezTo>
                    <a:pt x="619" y="253"/>
                    <a:pt x="616" y="254"/>
                    <a:pt x="616" y="250"/>
                  </a:cubicBezTo>
                  <a:cubicBezTo>
                    <a:pt x="619" y="249"/>
                    <a:pt x="621" y="245"/>
                    <a:pt x="624" y="249"/>
                  </a:cubicBezTo>
                  <a:cubicBezTo>
                    <a:pt x="625" y="244"/>
                    <a:pt x="621" y="244"/>
                    <a:pt x="619" y="243"/>
                  </a:cubicBezTo>
                  <a:cubicBezTo>
                    <a:pt x="616" y="241"/>
                    <a:pt x="613" y="247"/>
                    <a:pt x="610" y="247"/>
                  </a:cubicBezTo>
                  <a:cubicBezTo>
                    <a:pt x="610" y="247"/>
                    <a:pt x="606" y="248"/>
                    <a:pt x="606" y="249"/>
                  </a:cubicBezTo>
                  <a:cubicBezTo>
                    <a:pt x="605" y="249"/>
                    <a:pt x="604" y="250"/>
                    <a:pt x="604" y="252"/>
                  </a:cubicBezTo>
                  <a:cubicBezTo>
                    <a:pt x="596" y="250"/>
                    <a:pt x="597" y="256"/>
                    <a:pt x="590" y="253"/>
                  </a:cubicBezTo>
                  <a:cubicBezTo>
                    <a:pt x="592" y="255"/>
                    <a:pt x="594" y="256"/>
                    <a:pt x="587" y="256"/>
                  </a:cubicBezTo>
                  <a:cubicBezTo>
                    <a:pt x="584" y="259"/>
                    <a:pt x="582" y="266"/>
                    <a:pt x="587" y="268"/>
                  </a:cubicBezTo>
                  <a:cubicBezTo>
                    <a:pt x="587" y="271"/>
                    <a:pt x="583" y="270"/>
                    <a:pt x="584" y="274"/>
                  </a:cubicBezTo>
                  <a:cubicBezTo>
                    <a:pt x="582" y="274"/>
                    <a:pt x="581" y="273"/>
                    <a:pt x="579" y="274"/>
                  </a:cubicBezTo>
                  <a:cubicBezTo>
                    <a:pt x="577" y="274"/>
                    <a:pt x="577" y="276"/>
                    <a:pt x="576" y="277"/>
                  </a:cubicBezTo>
                  <a:cubicBezTo>
                    <a:pt x="574" y="278"/>
                    <a:pt x="569" y="277"/>
                    <a:pt x="567" y="280"/>
                  </a:cubicBezTo>
                  <a:cubicBezTo>
                    <a:pt x="567" y="281"/>
                    <a:pt x="565" y="282"/>
                    <a:pt x="564" y="283"/>
                  </a:cubicBezTo>
                  <a:cubicBezTo>
                    <a:pt x="563" y="285"/>
                    <a:pt x="562" y="288"/>
                    <a:pt x="560" y="290"/>
                  </a:cubicBezTo>
                  <a:cubicBezTo>
                    <a:pt x="559" y="292"/>
                    <a:pt x="556" y="292"/>
                    <a:pt x="557" y="298"/>
                  </a:cubicBezTo>
                  <a:cubicBezTo>
                    <a:pt x="554" y="297"/>
                    <a:pt x="554" y="294"/>
                    <a:pt x="551" y="293"/>
                  </a:cubicBezTo>
                  <a:cubicBezTo>
                    <a:pt x="549" y="293"/>
                    <a:pt x="550" y="296"/>
                    <a:pt x="548" y="296"/>
                  </a:cubicBezTo>
                  <a:cubicBezTo>
                    <a:pt x="553" y="302"/>
                    <a:pt x="553" y="307"/>
                    <a:pt x="554" y="315"/>
                  </a:cubicBezTo>
                  <a:cubicBezTo>
                    <a:pt x="551" y="314"/>
                    <a:pt x="552" y="318"/>
                    <a:pt x="551" y="318"/>
                  </a:cubicBezTo>
                  <a:cubicBezTo>
                    <a:pt x="551" y="319"/>
                    <a:pt x="548" y="318"/>
                    <a:pt x="548" y="318"/>
                  </a:cubicBezTo>
                  <a:cubicBezTo>
                    <a:pt x="547" y="320"/>
                    <a:pt x="547" y="320"/>
                    <a:pt x="545" y="321"/>
                  </a:cubicBezTo>
                  <a:cubicBezTo>
                    <a:pt x="544" y="322"/>
                    <a:pt x="542" y="325"/>
                    <a:pt x="541" y="326"/>
                  </a:cubicBezTo>
                  <a:cubicBezTo>
                    <a:pt x="539" y="327"/>
                    <a:pt x="536" y="325"/>
                    <a:pt x="535" y="327"/>
                  </a:cubicBezTo>
                  <a:cubicBezTo>
                    <a:pt x="531" y="328"/>
                    <a:pt x="530" y="332"/>
                    <a:pt x="529" y="335"/>
                  </a:cubicBezTo>
                  <a:cubicBezTo>
                    <a:pt x="525" y="335"/>
                    <a:pt x="526" y="339"/>
                    <a:pt x="521" y="339"/>
                  </a:cubicBezTo>
                  <a:cubicBezTo>
                    <a:pt x="523" y="344"/>
                    <a:pt x="518" y="355"/>
                    <a:pt x="524" y="355"/>
                  </a:cubicBezTo>
                  <a:cubicBezTo>
                    <a:pt x="521" y="361"/>
                    <a:pt x="527" y="361"/>
                    <a:pt x="526" y="369"/>
                  </a:cubicBezTo>
                  <a:cubicBezTo>
                    <a:pt x="526" y="370"/>
                    <a:pt x="528" y="370"/>
                    <a:pt x="529" y="370"/>
                  </a:cubicBezTo>
                  <a:cubicBezTo>
                    <a:pt x="527" y="375"/>
                    <a:pt x="529" y="374"/>
                    <a:pt x="529" y="381"/>
                  </a:cubicBezTo>
                  <a:cubicBezTo>
                    <a:pt x="526" y="381"/>
                    <a:pt x="524" y="382"/>
                    <a:pt x="523" y="384"/>
                  </a:cubicBezTo>
                  <a:cubicBezTo>
                    <a:pt x="521" y="384"/>
                    <a:pt x="522" y="381"/>
                    <a:pt x="521" y="379"/>
                  </a:cubicBezTo>
                  <a:cubicBezTo>
                    <a:pt x="520" y="378"/>
                    <a:pt x="518" y="379"/>
                    <a:pt x="517" y="378"/>
                  </a:cubicBezTo>
                  <a:cubicBezTo>
                    <a:pt x="516" y="377"/>
                    <a:pt x="517" y="373"/>
                    <a:pt x="514" y="375"/>
                  </a:cubicBezTo>
                  <a:cubicBezTo>
                    <a:pt x="515" y="371"/>
                    <a:pt x="516" y="368"/>
                    <a:pt x="511" y="367"/>
                  </a:cubicBezTo>
                  <a:cubicBezTo>
                    <a:pt x="514" y="360"/>
                    <a:pt x="510" y="361"/>
                    <a:pt x="510" y="354"/>
                  </a:cubicBezTo>
                  <a:cubicBezTo>
                    <a:pt x="508" y="354"/>
                    <a:pt x="508" y="355"/>
                    <a:pt x="507" y="355"/>
                  </a:cubicBezTo>
                  <a:cubicBezTo>
                    <a:pt x="507" y="354"/>
                    <a:pt x="507" y="353"/>
                    <a:pt x="507" y="352"/>
                  </a:cubicBezTo>
                  <a:cubicBezTo>
                    <a:pt x="504" y="353"/>
                    <a:pt x="496" y="354"/>
                    <a:pt x="495" y="352"/>
                  </a:cubicBezTo>
                  <a:cubicBezTo>
                    <a:pt x="494" y="351"/>
                    <a:pt x="494" y="350"/>
                    <a:pt x="492" y="349"/>
                  </a:cubicBezTo>
                  <a:cubicBezTo>
                    <a:pt x="491" y="349"/>
                    <a:pt x="488" y="351"/>
                    <a:pt x="486" y="351"/>
                  </a:cubicBezTo>
                  <a:cubicBezTo>
                    <a:pt x="486" y="351"/>
                    <a:pt x="491" y="346"/>
                    <a:pt x="486" y="348"/>
                  </a:cubicBezTo>
                  <a:cubicBezTo>
                    <a:pt x="485" y="348"/>
                    <a:pt x="486" y="349"/>
                    <a:pt x="484" y="349"/>
                  </a:cubicBezTo>
                  <a:cubicBezTo>
                    <a:pt x="480" y="350"/>
                    <a:pt x="474" y="350"/>
                    <a:pt x="471" y="348"/>
                  </a:cubicBezTo>
                  <a:cubicBezTo>
                    <a:pt x="468" y="348"/>
                    <a:pt x="470" y="353"/>
                    <a:pt x="470" y="355"/>
                  </a:cubicBezTo>
                  <a:cubicBezTo>
                    <a:pt x="461" y="354"/>
                    <a:pt x="452" y="353"/>
                    <a:pt x="443" y="352"/>
                  </a:cubicBezTo>
                  <a:cubicBezTo>
                    <a:pt x="442" y="353"/>
                    <a:pt x="441" y="354"/>
                    <a:pt x="440" y="354"/>
                  </a:cubicBezTo>
                  <a:cubicBezTo>
                    <a:pt x="438" y="354"/>
                    <a:pt x="439" y="357"/>
                    <a:pt x="437" y="357"/>
                  </a:cubicBezTo>
                  <a:cubicBezTo>
                    <a:pt x="435" y="357"/>
                    <a:pt x="436" y="359"/>
                    <a:pt x="435" y="360"/>
                  </a:cubicBezTo>
                  <a:cubicBezTo>
                    <a:pt x="434" y="360"/>
                    <a:pt x="431" y="359"/>
                    <a:pt x="429" y="360"/>
                  </a:cubicBezTo>
                  <a:cubicBezTo>
                    <a:pt x="428" y="360"/>
                    <a:pt x="428" y="364"/>
                    <a:pt x="425" y="363"/>
                  </a:cubicBezTo>
                  <a:cubicBezTo>
                    <a:pt x="426" y="366"/>
                    <a:pt x="423" y="373"/>
                    <a:pt x="427" y="373"/>
                  </a:cubicBezTo>
                  <a:cubicBezTo>
                    <a:pt x="425" y="375"/>
                    <a:pt x="424" y="378"/>
                    <a:pt x="422" y="379"/>
                  </a:cubicBezTo>
                  <a:cubicBezTo>
                    <a:pt x="422" y="383"/>
                    <a:pt x="422" y="387"/>
                    <a:pt x="422" y="391"/>
                  </a:cubicBezTo>
                  <a:cubicBezTo>
                    <a:pt x="422" y="393"/>
                    <a:pt x="423" y="394"/>
                    <a:pt x="424" y="395"/>
                  </a:cubicBezTo>
                  <a:cubicBezTo>
                    <a:pt x="424" y="399"/>
                    <a:pt x="425" y="403"/>
                    <a:pt x="422" y="406"/>
                  </a:cubicBezTo>
                  <a:cubicBezTo>
                    <a:pt x="422" y="408"/>
                    <a:pt x="426" y="406"/>
                    <a:pt x="427" y="407"/>
                  </a:cubicBezTo>
                  <a:cubicBezTo>
                    <a:pt x="427" y="408"/>
                    <a:pt x="425" y="409"/>
                    <a:pt x="425" y="410"/>
                  </a:cubicBezTo>
                  <a:cubicBezTo>
                    <a:pt x="425" y="410"/>
                    <a:pt x="426" y="412"/>
                    <a:pt x="427" y="412"/>
                  </a:cubicBezTo>
                  <a:cubicBezTo>
                    <a:pt x="427" y="413"/>
                    <a:pt x="429" y="412"/>
                    <a:pt x="429" y="413"/>
                  </a:cubicBezTo>
                  <a:cubicBezTo>
                    <a:pt x="430" y="414"/>
                    <a:pt x="429" y="416"/>
                    <a:pt x="429" y="416"/>
                  </a:cubicBezTo>
                  <a:cubicBezTo>
                    <a:pt x="430" y="416"/>
                    <a:pt x="431" y="416"/>
                    <a:pt x="431" y="416"/>
                  </a:cubicBezTo>
                  <a:cubicBezTo>
                    <a:pt x="431" y="417"/>
                    <a:pt x="431" y="419"/>
                    <a:pt x="431" y="419"/>
                  </a:cubicBezTo>
                  <a:cubicBezTo>
                    <a:pt x="432" y="420"/>
                    <a:pt x="435" y="422"/>
                    <a:pt x="435" y="425"/>
                  </a:cubicBezTo>
                  <a:cubicBezTo>
                    <a:pt x="447" y="426"/>
                    <a:pt x="453" y="423"/>
                    <a:pt x="459" y="425"/>
                  </a:cubicBezTo>
                  <a:cubicBezTo>
                    <a:pt x="461" y="425"/>
                    <a:pt x="461" y="423"/>
                    <a:pt x="462" y="422"/>
                  </a:cubicBezTo>
                  <a:cubicBezTo>
                    <a:pt x="464" y="420"/>
                    <a:pt x="465" y="418"/>
                    <a:pt x="467" y="415"/>
                  </a:cubicBezTo>
                  <a:cubicBezTo>
                    <a:pt x="467" y="413"/>
                    <a:pt x="469" y="412"/>
                    <a:pt x="467" y="412"/>
                  </a:cubicBezTo>
                  <a:cubicBezTo>
                    <a:pt x="471" y="407"/>
                    <a:pt x="481" y="404"/>
                    <a:pt x="489" y="407"/>
                  </a:cubicBezTo>
                  <a:cubicBezTo>
                    <a:pt x="485" y="411"/>
                    <a:pt x="485" y="417"/>
                    <a:pt x="481" y="421"/>
                  </a:cubicBezTo>
                  <a:cubicBezTo>
                    <a:pt x="480" y="425"/>
                    <a:pt x="483" y="424"/>
                    <a:pt x="483" y="428"/>
                  </a:cubicBezTo>
                  <a:cubicBezTo>
                    <a:pt x="480" y="429"/>
                    <a:pt x="478" y="432"/>
                    <a:pt x="477" y="435"/>
                  </a:cubicBezTo>
                  <a:cubicBezTo>
                    <a:pt x="477" y="436"/>
                    <a:pt x="477" y="437"/>
                    <a:pt x="475" y="437"/>
                  </a:cubicBezTo>
                  <a:cubicBezTo>
                    <a:pt x="475" y="440"/>
                    <a:pt x="482" y="436"/>
                    <a:pt x="480" y="441"/>
                  </a:cubicBezTo>
                  <a:cubicBezTo>
                    <a:pt x="483" y="441"/>
                    <a:pt x="484" y="439"/>
                    <a:pt x="489" y="440"/>
                  </a:cubicBezTo>
                  <a:cubicBezTo>
                    <a:pt x="488" y="443"/>
                    <a:pt x="492" y="442"/>
                    <a:pt x="492" y="444"/>
                  </a:cubicBezTo>
                  <a:cubicBezTo>
                    <a:pt x="499" y="441"/>
                    <a:pt x="501" y="447"/>
                    <a:pt x="510" y="446"/>
                  </a:cubicBezTo>
                  <a:cubicBezTo>
                    <a:pt x="506" y="450"/>
                    <a:pt x="512" y="454"/>
                    <a:pt x="507" y="456"/>
                  </a:cubicBezTo>
                  <a:cubicBezTo>
                    <a:pt x="509" y="460"/>
                    <a:pt x="508" y="469"/>
                    <a:pt x="507" y="472"/>
                  </a:cubicBezTo>
                  <a:cubicBezTo>
                    <a:pt x="507" y="475"/>
                    <a:pt x="509" y="476"/>
                    <a:pt x="512" y="475"/>
                  </a:cubicBezTo>
                  <a:cubicBezTo>
                    <a:pt x="512" y="479"/>
                    <a:pt x="515" y="478"/>
                    <a:pt x="515" y="480"/>
                  </a:cubicBezTo>
                  <a:cubicBezTo>
                    <a:pt x="516" y="482"/>
                    <a:pt x="520" y="480"/>
                    <a:pt x="520" y="483"/>
                  </a:cubicBezTo>
                  <a:cubicBezTo>
                    <a:pt x="525" y="479"/>
                    <a:pt x="534" y="484"/>
                    <a:pt x="538" y="481"/>
                  </a:cubicBezTo>
                  <a:cubicBezTo>
                    <a:pt x="538" y="482"/>
                    <a:pt x="538" y="483"/>
                    <a:pt x="538" y="484"/>
                  </a:cubicBezTo>
                  <a:cubicBezTo>
                    <a:pt x="540" y="484"/>
                    <a:pt x="545" y="481"/>
                    <a:pt x="545" y="486"/>
                  </a:cubicBezTo>
                  <a:cubicBezTo>
                    <a:pt x="546" y="485"/>
                    <a:pt x="548" y="484"/>
                    <a:pt x="550" y="484"/>
                  </a:cubicBezTo>
                  <a:cubicBezTo>
                    <a:pt x="550" y="483"/>
                    <a:pt x="552" y="482"/>
                    <a:pt x="553" y="481"/>
                  </a:cubicBezTo>
                  <a:cubicBezTo>
                    <a:pt x="553" y="481"/>
                    <a:pt x="554" y="482"/>
                    <a:pt x="554" y="480"/>
                  </a:cubicBezTo>
                  <a:cubicBezTo>
                    <a:pt x="554" y="478"/>
                    <a:pt x="556" y="481"/>
                    <a:pt x="557" y="478"/>
                  </a:cubicBezTo>
                  <a:cubicBezTo>
                    <a:pt x="557" y="478"/>
                    <a:pt x="557" y="476"/>
                    <a:pt x="557" y="475"/>
                  </a:cubicBezTo>
                  <a:cubicBezTo>
                    <a:pt x="558" y="475"/>
                    <a:pt x="559" y="477"/>
                    <a:pt x="558" y="477"/>
                  </a:cubicBezTo>
                  <a:cubicBezTo>
                    <a:pt x="560" y="476"/>
                    <a:pt x="560" y="475"/>
                    <a:pt x="561" y="474"/>
                  </a:cubicBezTo>
                  <a:cubicBezTo>
                    <a:pt x="563" y="473"/>
                    <a:pt x="565" y="472"/>
                    <a:pt x="567" y="469"/>
                  </a:cubicBezTo>
                  <a:cubicBezTo>
                    <a:pt x="568" y="469"/>
                    <a:pt x="569" y="468"/>
                    <a:pt x="569" y="467"/>
                  </a:cubicBezTo>
                  <a:cubicBezTo>
                    <a:pt x="570" y="468"/>
                    <a:pt x="585" y="469"/>
                    <a:pt x="578" y="471"/>
                  </a:cubicBezTo>
                  <a:cubicBezTo>
                    <a:pt x="578" y="473"/>
                    <a:pt x="581" y="472"/>
                    <a:pt x="584" y="472"/>
                  </a:cubicBezTo>
                  <a:cubicBezTo>
                    <a:pt x="585" y="472"/>
                    <a:pt x="585" y="471"/>
                    <a:pt x="585" y="469"/>
                  </a:cubicBezTo>
                  <a:cubicBezTo>
                    <a:pt x="589" y="469"/>
                    <a:pt x="593" y="469"/>
                    <a:pt x="597" y="469"/>
                  </a:cubicBezTo>
                  <a:cubicBezTo>
                    <a:pt x="595" y="474"/>
                    <a:pt x="603" y="472"/>
                    <a:pt x="607" y="474"/>
                  </a:cubicBezTo>
                  <a:cubicBezTo>
                    <a:pt x="608" y="474"/>
                    <a:pt x="607" y="475"/>
                    <a:pt x="609" y="475"/>
                  </a:cubicBezTo>
                  <a:cubicBezTo>
                    <a:pt x="610" y="475"/>
                    <a:pt x="610" y="477"/>
                    <a:pt x="612" y="477"/>
                  </a:cubicBezTo>
                  <a:cubicBezTo>
                    <a:pt x="615" y="477"/>
                    <a:pt x="616" y="476"/>
                    <a:pt x="618" y="475"/>
                  </a:cubicBezTo>
                  <a:cubicBezTo>
                    <a:pt x="625" y="475"/>
                    <a:pt x="633" y="477"/>
                    <a:pt x="640" y="477"/>
                  </a:cubicBezTo>
                  <a:cubicBezTo>
                    <a:pt x="639" y="480"/>
                    <a:pt x="641" y="482"/>
                    <a:pt x="641" y="480"/>
                  </a:cubicBezTo>
                  <a:cubicBezTo>
                    <a:pt x="643" y="480"/>
                    <a:pt x="642" y="481"/>
                    <a:pt x="641" y="481"/>
                  </a:cubicBezTo>
                  <a:cubicBezTo>
                    <a:pt x="641" y="485"/>
                    <a:pt x="645" y="482"/>
                    <a:pt x="647" y="484"/>
                  </a:cubicBezTo>
                  <a:cubicBezTo>
                    <a:pt x="648" y="485"/>
                    <a:pt x="647" y="487"/>
                    <a:pt x="647" y="487"/>
                  </a:cubicBezTo>
                  <a:cubicBezTo>
                    <a:pt x="649" y="488"/>
                    <a:pt x="652" y="487"/>
                    <a:pt x="653" y="487"/>
                  </a:cubicBezTo>
                  <a:cubicBezTo>
                    <a:pt x="652" y="491"/>
                    <a:pt x="654" y="491"/>
                    <a:pt x="656" y="493"/>
                  </a:cubicBezTo>
                  <a:cubicBezTo>
                    <a:pt x="659" y="495"/>
                    <a:pt x="661" y="497"/>
                    <a:pt x="662" y="501"/>
                  </a:cubicBezTo>
                  <a:cubicBezTo>
                    <a:pt x="671" y="500"/>
                    <a:pt x="675" y="505"/>
                    <a:pt x="683" y="502"/>
                  </a:cubicBezTo>
                  <a:cubicBezTo>
                    <a:pt x="681" y="508"/>
                    <a:pt x="691" y="502"/>
                    <a:pt x="689" y="508"/>
                  </a:cubicBezTo>
                  <a:cubicBezTo>
                    <a:pt x="694" y="506"/>
                    <a:pt x="694" y="512"/>
                    <a:pt x="698" y="512"/>
                  </a:cubicBezTo>
                  <a:cubicBezTo>
                    <a:pt x="699" y="513"/>
                    <a:pt x="699" y="517"/>
                    <a:pt x="702" y="515"/>
                  </a:cubicBezTo>
                  <a:cubicBezTo>
                    <a:pt x="698" y="519"/>
                    <a:pt x="704" y="519"/>
                    <a:pt x="704" y="523"/>
                  </a:cubicBezTo>
                  <a:cubicBezTo>
                    <a:pt x="704" y="526"/>
                    <a:pt x="707" y="525"/>
                    <a:pt x="708" y="526"/>
                  </a:cubicBezTo>
                  <a:cubicBezTo>
                    <a:pt x="709" y="527"/>
                    <a:pt x="708" y="530"/>
                    <a:pt x="711" y="529"/>
                  </a:cubicBezTo>
                  <a:cubicBezTo>
                    <a:pt x="706" y="534"/>
                    <a:pt x="719" y="536"/>
                    <a:pt x="714" y="541"/>
                  </a:cubicBezTo>
                  <a:cubicBezTo>
                    <a:pt x="717" y="540"/>
                    <a:pt x="719" y="541"/>
                    <a:pt x="719" y="544"/>
                  </a:cubicBezTo>
                  <a:cubicBezTo>
                    <a:pt x="726" y="542"/>
                    <a:pt x="736" y="544"/>
                    <a:pt x="739" y="551"/>
                  </a:cubicBezTo>
                  <a:cubicBezTo>
                    <a:pt x="747" y="551"/>
                    <a:pt x="750" y="554"/>
                    <a:pt x="759" y="553"/>
                  </a:cubicBezTo>
                  <a:cubicBezTo>
                    <a:pt x="759" y="553"/>
                    <a:pt x="756" y="554"/>
                    <a:pt x="756" y="554"/>
                  </a:cubicBezTo>
                  <a:cubicBezTo>
                    <a:pt x="757" y="557"/>
                    <a:pt x="767" y="555"/>
                    <a:pt x="772" y="555"/>
                  </a:cubicBezTo>
                  <a:cubicBezTo>
                    <a:pt x="772" y="557"/>
                    <a:pt x="774" y="557"/>
                    <a:pt x="775" y="557"/>
                  </a:cubicBezTo>
                  <a:cubicBezTo>
                    <a:pt x="775" y="560"/>
                    <a:pt x="778" y="559"/>
                    <a:pt x="779" y="560"/>
                  </a:cubicBezTo>
                  <a:cubicBezTo>
                    <a:pt x="780" y="560"/>
                    <a:pt x="779" y="562"/>
                    <a:pt x="779" y="563"/>
                  </a:cubicBezTo>
                  <a:cubicBezTo>
                    <a:pt x="780" y="563"/>
                    <a:pt x="782" y="562"/>
                    <a:pt x="782" y="563"/>
                  </a:cubicBezTo>
                  <a:cubicBezTo>
                    <a:pt x="783" y="564"/>
                    <a:pt x="782" y="567"/>
                    <a:pt x="785" y="566"/>
                  </a:cubicBezTo>
                  <a:cubicBezTo>
                    <a:pt x="785" y="581"/>
                    <a:pt x="785" y="596"/>
                    <a:pt x="785" y="612"/>
                  </a:cubicBezTo>
                  <a:cubicBezTo>
                    <a:pt x="779" y="609"/>
                    <a:pt x="786" y="620"/>
                    <a:pt x="779" y="618"/>
                  </a:cubicBezTo>
                  <a:cubicBezTo>
                    <a:pt x="779" y="623"/>
                    <a:pt x="778" y="628"/>
                    <a:pt x="778" y="633"/>
                  </a:cubicBezTo>
                  <a:cubicBezTo>
                    <a:pt x="778" y="635"/>
                    <a:pt x="780" y="641"/>
                    <a:pt x="779" y="647"/>
                  </a:cubicBezTo>
                  <a:cubicBezTo>
                    <a:pt x="779" y="647"/>
                    <a:pt x="778" y="648"/>
                    <a:pt x="778" y="649"/>
                  </a:cubicBezTo>
                  <a:cubicBezTo>
                    <a:pt x="778" y="650"/>
                    <a:pt x="778" y="651"/>
                    <a:pt x="778" y="652"/>
                  </a:cubicBezTo>
                  <a:cubicBezTo>
                    <a:pt x="777" y="653"/>
                    <a:pt x="773" y="654"/>
                    <a:pt x="775" y="659"/>
                  </a:cubicBezTo>
                  <a:cubicBezTo>
                    <a:pt x="772" y="660"/>
                    <a:pt x="770" y="662"/>
                    <a:pt x="767" y="664"/>
                  </a:cubicBezTo>
                  <a:cubicBezTo>
                    <a:pt x="767" y="665"/>
                    <a:pt x="768" y="667"/>
                    <a:pt x="767" y="668"/>
                  </a:cubicBezTo>
                  <a:cubicBezTo>
                    <a:pt x="767" y="669"/>
                    <a:pt x="765" y="668"/>
                    <a:pt x="764" y="668"/>
                  </a:cubicBezTo>
                  <a:cubicBezTo>
                    <a:pt x="764" y="669"/>
                    <a:pt x="765" y="671"/>
                    <a:pt x="764" y="671"/>
                  </a:cubicBezTo>
                  <a:cubicBezTo>
                    <a:pt x="763" y="672"/>
                    <a:pt x="759" y="671"/>
                    <a:pt x="759" y="674"/>
                  </a:cubicBezTo>
                  <a:cubicBezTo>
                    <a:pt x="758" y="676"/>
                    <a:pt x="755" y="675"/>
                    <a:pt x="753" y="677"/>
                  </a:cubicBezTo>
                  <a:cubicBezTo>
                    <a:pt x="752" y="678"/>
                    <a:pt x="750" y="680"/>
                    <a:pt x="750" y="680"/>
                  </a:cubicBezTo>
                  <a:cubicBezTo>
                    <a:pt x="749" y="680"/>
                    <a:pt x="748" y="678"/>
                    <a:pt x="747" y="678"/>
                  </a:cubicBezTo>
                  <a:cubicBezTo>
                    <a:pt x="747" y="678"/>
                    <a:pt x="746" y="680"/>
                    <a:pt x="745" y="680"/>
                  </a:cubicBezTo>
                  <a:cubicBezTo>
                    <a:pt x="743" y="680"/>
                    <a:pt x="742" y="681"/>
                    <a:pt x="742" y="683"/>
                  </a:cubicBezTo>
                  <a:cubicBezTo>
                    <a:pt x="737" y="680"/>
                    <a:pt x="733" y="687"/>
                    <a:pt x="730" y="689"/>
                  </a:cubicBezTo>
                  <a:cubicBezTo>
                    <a:pt x="730" y="689"/>
                    <a:pt x="728" y="688"/>
                    <a:pt x="727" y="689"/>
                  </a:cubicBezTo>
                  <a:cubicBezTo>
                    <a:pt x="727" y="690"/>
                    <a:pt x="725" y="691"/>
                    <a:pt x="724" y="692"/>
                  </a:cubicBezTo>
                  <a:cubicBezTo>
                    <a:pt x="724" y="693"/>
                    <a:pt x="722" y="694"/>
                    <a:pt x="721" y="695"/>
                  </a:cubicBezTo>
                  <a:cubicBezTo>
                    <a:pt x="721" y="695"/>
                    <a:pt x="724" y="699"/>
                    <a:pt x="720" y="698"/>
                  </a:cubicBezTo>
                  <a:cubicBezTo>
                    <a:pt x="721" y="705"/>
                    <a:pt x="718" y="707"/>
                    <a:pt x="719" y="714"/>
                  </a:cubicBezTo>
                  <a:cubicBezTo>
                    <a:pt x="715" y="713"/>
                    <a:pt x="717" y="717"/>
                    <a:pt x="716" y="718"/>
                  </a:cubicBezTo>
                  <a:cubicBezTo>
                    <a:pt x="715" y="719"/>
                    <a:pt x="713" y="718"/>
                    <a:pt x="713" y="718"/>
                  </a:cubicBezTo>
                  <a:cubicBezTo>
                    <a:pt x="712" y="719"/>
                    <a:pt x="715" y="721"/>
                    <a:pt x="713" y="721"/>
                  </a:cubicBezTo>
                  <a:cubicBezTo>
                    <a:pt x="710" y="722"/>
                    <a:pt x="711" y="727"/>
                    <a:pt x="707" y="727"/>
                  </a:cubicBezTo>
                  <a:cubicBezTo>
                    <a:pt x="706" y="727"/>
                    <a:pt x="704" y="730"/>
                    <a:pt x="704" y="730"/>
                  </a:cubicBezTo>
                  <a:cubicBezTo>
                    <a:pt x="702" y="732"/>
                    <a:pt x="700" y="737"/>
                    <a:pt x="696" y="739"/>
                  </a:cubicBezTo>
                  <a:cubicBezTo>
                    <a:pt x="696" y="741"/>
                    <a:pt x="696" y="743"/>
                    <a:pt x="696" y="745"/>
                  </a:cubicBezTo>
                  <a:cubicBezTo>
                    <a:pt x="694" y="746"/>
                    <a:pt x="692" y="747"/>
                    <a:pt x="692" y="751"/>
                  </a:cubicBezTo>
                  <a:cubicBezTo>
                    <a:pt x="689" y="751"/>
                    <a:pt x="687" y="751"/>
                    <a:pt x="684" y="751"/>
                  </a:cubicBezTo>
                  <a:cubicBezTo>
                    <a:pt x="684" y="753"/>
                    <a:pt x="686" y="752"/>
                    <a:pt x="687" y="753"/>
                  </a:cubicBezTo>
                  <a:cubicBezTo>
                    <a:pt x="687" y="754"/>
                    <a:pt x="685" y="754"/>
                    <a:pt x="683" y="754"/>
                  </a:cubicBezTo>
                  <a:cubicBezTo>
                    <a:pt x="681" y="755"/>
                    <a:pt x="680" y="757"/>
                    <a:pt x="680" y="760"/>
                  </a:cubicBezTo>
                  <a:cubicBezTo>
                    <a:pt x="678" y="758"/>
                    <a:pt x="677" y="759"/>
                    <a:pt x="677" y="761"/>
                  </a:cubicBezTo>
                  <a:cubicBezTo>
                    <a:pt x="676" y="761"/>
                    <a:pt x="676" y="760"/>
                    <a:pt x="676" y="759"/>
                  </a:cubicBezTo>
                  <a:cubicBezTo>
                    <a:pt x="673" y="759"/>
                    <a:pt x="671" y="759"/>
                    <a:pt x="671" y="757"/>
                  </a:cubicBezTo>
                  <a:cubicBezTo>
                    <a:pt x="670" y="758"/>
                    <a:pt x="670" y="760"/>
                    <a:pt x="667" y="760"/>
                  </a:cubicBezTo>
                  <a:cubicBezTo>
                    <a:pt x="666" y="764"/>
                    <a:pt x="669" y="764"/>
                    <a:pt x="670" y="767"/>
                  </a:cubicBezTo>
                  <a:cubicBezTo>
                    <a:pt x="670" y="771"/>
                    <a:pt x="665" y="774"/>
                    <a:pt x="668" y="776"/>
                  </a:cubicBezTo>
                  <a:cubicBezTo>
                    <a:pt x="667" y="780"/>
                    <a:pt x="660" y="776"/>
                    <a:pt x="659" y="779"/>
                  </a:cubicBezTo>
                  <a:cubicBezTo>
                    <a:pt x="657" y="779"/>
                    <a:pt x="658" y="782"/>
                    <a:pt x="658" y="782"/>
                  </a:cubicBezTo>
                  <a:cubicBezTo>
                    <a:pt x="656" y="784"/>
                    <a:pt x="651" y="782"/>
                    <a:pt x="652" y="787"/>
                  </a:cubicBezTo>
                  <a:cubicBezTo>
                    <a:pt x="649" y="784"/>
                    <a:pt x="638" y="784"/>
                    <a:pt x="637" y="788"/>
                  </a:cubicBezTo>
                  <a:cubicBezTo>
                    <a:pt x="637" y="790"/>
                    <a:pt x="639" y="789"/>
                    <a:pt x="639" y="788"/>
                  </a:cubicBezTo>
                  <a:cubicBezTo>
                    <a:pt x="642" y="788"/>
                    <a:pt x="638" y="792"/>
                    <a:pt x="636" y="791"/>
                  </a:cubicBezTo>
                  <a:cubicBezTo>
                    <a:pt x="636" y="794"/>
                    <a:pt x="631" y="799"/>
                    <a:pt x="634" y="800"/>
                  </a:cubicBezTo>
                  <a:cubicBezTo>
                    <a:pt x="634" y="801"/>
                    <a:pt x="632" y="802"/>
                    <a:pt x="631" y="801"/>
                  </a:cubicBezTo>
                  <a:cubicBezTo>
                    <a:pt x="631" y="801"/>
                    <a:pt x="629" y="800"/>
                    <a:pt x="630" y="800"/>
                  </a:cubicBezTo>
                  <a:cubicBezTo>
                    <a:pt x="628" y="800"/>
                    <a:pt x="624" y="804"/>
                    <a:pt x="625" y="799"/>
                  </a:cubicBezTo>
                  <a:cubicBezTo>
                    <a:pt x="624" y="799"/>
                    <a:pt x="623" y="803"/>
                    <a:pt x="622" y="800"/>
                  </a:cubicBezTo>
                  <a:cubicBezTo>
                    <a:pt x="620" y="801"/>
                    <a:pt x="623" y="809"/>
                    <a:pt x="624" y="812"/>
                  </a:cubicBezTo>
                  <a:cubicBezTo>
                    <a:pt x="624" y="816"/>
                    <a:pt x="621" y="815"/>
                    <a:pt x="621" y="818"/>
                  </a:cubicBezTo>
                  <a:cubicBezTo>
                    <a:pt x="620" y="820"/>
                    <a:pt x="621" y="823"/>
                    <a:pt x="616" y="822"/>
                  </a:cubicBezTo>
                  <a:cubicBezTo>
                    <a:pt x="616" y="824"/>
                    <a:pt x="619" y="825"/>
                    <a:pt x="619" y="825"/>
                  </a:cubicBezTo>
                  <a:cubicBezTo>
                    <a:pt x="620" y="828"/>
                    <a:pt x="617" y="825"/>
                    <a:pt x="616" y="825"/>
                  </a:cubicBezTo>
                  <a:cubicBezTo>
                    <a:pt x="615" y="826"/>
                    <a:pt x="615" y="830"/>
                    <a:pt x="616" y="830"/>
                  </a:cubicBezTo>
                  <a:cubicBezTo>
                    <a:pt x="616" y="832"/>
                    <a:pt x="615" y="830"/>
                    <a:pt x="613" y="830"/>
                  </a:cubicBezTo>
                  <a:cubicBezTo>
                    <a:pt x="614" y="830"/>
                    <a:pt x="613" y="832"/>
                    <a:pt x="612" y="831"/>
                  </a:cubicBezTo>
                  <a:cubicBezTo>
                    <a:pt x="609" y="828"/>
                    <a:pt x="613" y="832"/>
                    <a:pt x="610" y="834"/>
                  </a:cubicBezTo>
                  <a:cubicBezTo>
                    <a:pt x="608" y="837"/>
                    <a:pt x="607" y="833"/>
                    <a:pt x="604" y="836"/>
                  </a:cubicBezTo>
                  <a:cubicBezTo>
                    <a:pt x="602" y="839"/>
                    <a:pt x="611" y="839"/>
                    <a:pt x="606" y="841"/>
                  </a:cubicBezTo>
                  <a:cubicBezTo>
                    <a:pt x="606" y="843"/>
                    <a:pt x="609" y="843"/>
                    <a:pt x="610" y="843"/>
                  </a:cubicBezTo>
                  <a:cubicBezTo>
                    <a:pt x="610" y="846"/>
                    <a:pt x="611" y="848"/>
                    <a:pt x="613" y="847"/>
                  </a:cubicBezTo>
                  <a:cubicBezTo>
                    <a:pt x="616" y="851"/>
                    <a:pt x="611" y="852"/>
                    <a:pt x="610" y="853"/>
                  </a:cubicBezTo>
                  <a:cubicBezTo>
                    <a:pt x="610" y="854"/>
                    <a:pt x="611" y="855"/>
                    <a:pt x="612" y="855"/>
                  </a:cubicBezTo>
                  <a:cubicBezTo>
                    <a:pt x="610" y="857"/>
                    <a:pt x="611" y="855"/>
                    <a:pt x="610" y="855"/>
                  </a:cubicBezTo>
                  <a:cubicBezTo>
                    <a:pt x="608" y="855"/>
                    <a:pt x="609" y="858"/>
                    <a:pt x="604" y="858"/>
                  </a:cubicBezTo>
                  <a:cubicBezTo>
                    <a:pt x="607" y="860"/>
                    <a:pt x="606" y="861"/>
                    <a:pt x="601" y="861"/>
                  </a:cubicBezTo>
                  <a:cubicBezTo>
                    <a:pt x="603" y="865"/>
                    <a:pt x="599" y="865"/>
                    <a:pt x="600" y="868"/>
                  </a:cubicBezTo>
                  <a:cubicBezTo>
                    <a:pt x="594" y="869"/>
                    <a:pt x="601" y="875"/>
                    <a:pt x="595" y="871"/>
                  </a:cubicBezTo>
                  <a:cubicBezTo>
                    <a:pt x="596" y="874"/>
                    <a:pt x="595" y="878"/>
                    <a:pt x="595" y="882"/>
                  </a:cubicBezTo>
                  <a:cubicBezTo>
                    <a:pt x="596" y="882"/>
                    <a:pt x="597" y="883"/>
                    <a:pt x="597" y="883"/>
                  </a:cubicBezTo>
                  <a:cubicBezTo>
                    <a:pt x="597" y="885"/>
                    <a:pt x="594" y="886"/>
                    <a:pt x="597" y="889"/>
                  </a:cubicBezTo>
                  <a:cubicBezTo>
                    <a:pt x="599" y="891"/>
                    <a:pt x="597" y="892"/>
                    <a:pt x="598" y="896"/>
                  </a:cubicBezTo>
                  <a:cubicBezTo>
                    <a:pt x="600" y="899"/>
                    <a:pt x="603" y="900"/>
                    <a:pt x="604" y="904"/>
                  </a:cubicBezTo>
                  <a:cubicBezTo>
                    <a:pt x="608" y="907"/>
                    <a:pt x="610" y="901"/>
                    <a:pt x="613" y="905"/>
                  </a:cubicBezTo>
                  <a:cubicBezTo>
                    <a:pt x="615" y="910"/>
                    <a:pt x="609" y="907"/>
                    <a:pt x="606" y="908"/>
                  </a:cubicBezTo>
                  <a:cubicBezTo>
                    <a:pt x="600" y="910"/>
                    <a:pt x="593" y="912"/>
                    <a:pt x="588" y="911"/>
                  </a:cubicBezTo>
                  <a:cubicBezTo>
                    <a:pt x="588" y="911"/>
                    <a:pt x="588" y="908"/>
                    <a:pt x="588" y="908"/>
                  </a:cubicBezTo>
                  <a:cubicBezTo>
                    <a:pt x="581" y="910"/>
                    <a:pt x="580" y="906"/>
                    <a:pt x="575" y="905"/>
                  </a:cubicBezTo>
                  <a:cubicBezTo>
                    <a:pt x="575" y="904"/>
                    <a:pt x="575" y="902"/>
                    <a:pt x="575" y="901"/>
                  </a:cubicBezTo>
                  <a:cubicBezTo>
                    <a:pt x="574" y="897"/>
                    <a:pt x="569" y="900"/>
                    <a:pt x="569" y="896"/>
                  </a:cubicBezTo>
                  <a:cubicBezTo>
                    <a:pt x="569" y="895"/>
                    <a:pt x="567" y="895"/>
                    <a:pt x="567" y="893"/>
                  </a:cubicBezTo>
                  <a:cubicBezTo>
                    <a:pt x="567" y="892"/>
                    <a:pt x="566" y="892"/>
                    <a:pt x="566" y="892"/>
                  </a:cubicBezTo>
                  <a:cubicBezTo>
                    <a:pt x="566" y="891"/>
                    <a:pt x="569" y="888"/>
                    <a:pt x="566" y="887"/>
                  </a:cubicBezTo>
                  <a:cubicBezTo>
                    <a:pt x="564" y="887"/>
                    <a:pt x="566" y="886"/>
                    <a:pt x="566" y="884"/>
                  </a:cubicBezTo>
                  <a:cubicBezTo>
                    <a:pt x="566" y="883"/>
                    <a:pt x="563" y="883"/>
                    <a:pt x="563" y="882"/>
                  </a:cubicBezTo>
                  <a:cubicBezTo>
                    <a:pt x="563" y="881"/>
                    <a:pt x="565" y="880"/>
                    <a:pt x="564" y="879"/>
                  </a:cubicBezTo>
                  <a:cubicBezTo>
                    <a:pt x="564" y="879"/>
                    <a:pt x="563" y="878"/>
                    <a:pt x="563" y="877"/>
                  </a:cubicBezTo>
                  <a:cubicBezTo>
                    <a:pt x="562" y="876"/>
                    <a:pt x="561" y="873"/>
                    <a:pt x="560" y="873"/>
                  </a:cubicBezTo>
                  <a:cubicBezTo>
                    <a:pt x="559" y="870"/>
                    <a:pt x="562" y="870"/>
                    <a:pt x="561" y="868"/>
                  </a:cubicBezTo>
                  <a:cubicBezTo>
                    <a:pt x="561" y="868"/>
                    <a:pt x="558" y="866"/>
                    <a:pt x="558" y="867"/>
                  </a:cubicBezTo>
                  <a:cubicBezTo>
                    <a:pt x="559" y="866"/>
                    <a:pt x="564" y="864"/>
                    <a:pt x="560" y="862"/>
                  </a:cubicBezTo>
                  <a:cubicBezTo>
                    <a:pt x="560" y="861"/>
                    <a:pt x="562" y="861"/>
                    <a:pt x="563" y="861"/>
                  </a:cubicBezTo>
                  <a:cubicBezTo>
                    <a:pt x="563" y="857"/>
                    <a:pt x="563" y="854"/>
                    <a:pt x="563" y="850"/>
                  </a:cubicBezTo>
                  <a:cubicBezTo>
                    <a:pt x="562" y="849"/>
                    <a:pt x="560" y="848"/>
                    <a:pt x="558" y="847"/>
                  </a:cubicBezTo>
                  <a:cubicBezTo>
                    <a:pt x="560" y="843"/>
                    <a:pt x="564" y="839"/>
                    <a:pt x="561" y="834"/>
                  </a:cubicBezTo>
                  <a:cubicBezTo>
                    <a:pt x="566" y="835"/>
                    <a:pt x="565" y="832"/>
                    <a:pt x="569" y="833"/>
                  </a:cubicBezTo>
                  <a:cubicBezTo>
                    <a:pt x="569" y="828"/>
                    <a:pt x="569" y="824"/>
                    <a:pt x="569" y="819"/>
                  </a:cubicBezTo>
                  <a:cubicBezTo>
                    <a:pt x="576" y="819"/>
                    <a:pt x="573" y="810"/>
                    <a:pt x="576" y="806"/>
                  </a:cubicBezTo>
                  <a:cubicBezTo>
                    <a:pt x="575" y="807"/>
                    <a:pt x="574" y="808"/>
                    <a:pt x="573" y="806"/>
                  </a:cubicBezTo>
                  <a:cubicBezTo>
                    <a:pt x="570" y="807"/>
                    <a:pt x="569" y="810"/>
                    <a:pt x="569" y="815"/>
                  </a:cubicBezTo>
                  <a:cubicBezTo>
                    <a:pt x="567" y="814"/>
                    <a:pt x="564" y="813"/>
                    <a:pt x="564" y="809"/>
                  </a:cubicBezTo>
                  <a:cubicBezTo>
                    <a:pt x="562" y="807"/>
                    <a:pt x="569" y="804"/>
                    <a:pt x="567" y="803"/>
                  </a:cubicBezTo>
                  <a:cubicBezTo>
                    <a:pt x="564" y="801"/>
                    <a:pt x="568" y="804"/>
                    <a:pt x="570" y="801"/>
                  </a:cubicBezTo>
                  <a:cubicBezTo>
                    <a:pt x="572" y="794"/>
                    <a:pt x="568" y="787"/>
                    <a:pt x="569" y="781"/>
                  </a:cubicBezTo>
                  <a:cubicBezTo>
                    <a:pt x="569" y="781"/>
                    <a:pt x="572" y="781"/>
                    <a:pt x="572" y="781"/>
                  </a:cubicBezTo>
                  <a:cubicBezTo>
                    <a:pt x="571" y="773"/>
                    <a:pt x="572" y="773"/>
                    <a:pt x="572" y="764"/>
                  </a:cubicBezTo>
                  <a:cubicBezTo>
                    <a:pt x="575" y="760"/>
                    <a:pt x="580" y="755"/>
                    <a:pt x="578" y="750"/>
                  </a:cubicBezTo>
                  <a:cubicBezTo>
                    <a:pt x="583" y="756"/>
                    <a:pt x="578" y="739"/>
                    <a:pt x="584" y="745"/>
                  </a:cubicBezTo>
                  <a:cubicBezTo>
                    <a:pt x="583" y="742"/>
                    <a:pt x="583" y="739"/>
                    <a:pt x="582" y="735"/>
                  </a:cubicBezTo>
                  <a:cubicBezTo>
                    <a:pt x="582" y="733"/>
                    <a:pt x="579" y="731"/>
                    <a:pt x="579" y="729"/>
                  </a:cubicBezTo>
                  <a:cubicBezTo>
                    <a:pt x="579" y="726"/>
                    <a:pt x="580" y="726"/>
                    <a:pt x="581" y="724"/>
                  </a:cubicBezTo>
                  <a:cubicBezTo>
                    <a:pt x="581" y="721"/>
                    <a:pt x="580" y="716"/>
                    <a:pt x="584" y="720"/>
                  </a:cubicBezTo>
                  <a:cubicBezTo>
                    <a:pt x="583" y="716"/>
                    <a:pt x="584" y="712"/>
                    <a:pt x="585" y="708"/>
                  </a:cubicBezTo>
                  <a:cubicBezTo>
                    <a:pt x="586" y="705"/>
                    <a:pt x="586" y="707"/>
                    <a:pt x="585" y="704"/>
                  </a:cubicBezTo>
                  <a:cubicBezTo>
                    <a:pt x="585" y="702"/>
                    <a:pt x="589" y="698"/>
                    <a:pt x="587" y="696"/>
                  </a:cubicBezTo>
                  <a:cubicBezTo>
                    <a:pt x="585" y="695"/>
                    <a:pt x="586" y="695"/>
                    <a:pt x="587" y="692"/>
                  </a:cubicBezTo>
                  <a:cubicBezTo>
                    <a:pt x="587" y="690"/>
                    <a:pt x="586" y="688"/>
                    <a:pt x="587" y="686"/>
                  </a:cubicBezTo>
                  <a:cubicBezTo>
                    <a:pt x="587" y="684"/>
                    <a:pt x="588" y="683"/>
                    <a:pt x="588" y="681"/>
                  </a:cubicBezTo>
                  <a:cubicBezTo>
                    <a:pt x="588" y="676"/>
                    <a:pt x="587" y="671"/>
                    <a:pt x="588" y="665"/>
                  </a:cubicBezTo>
                  <a:cubicBezTo>
                    <a:pt x="588" y="663"/>
                    <a:pt x="590" y="662"/>
                    <a:pt x="590" y="661"/>
                  </a:cubicBezTo>
                  <a:cubicBezTo>
                    <a:pt x="589" y="656"/>
                    <a:pt x="585" y="652"/>
                    <a:pt x="585" y="647"/>
                  </a:cubicBezTo>
                  <a:cubicBezTo>
                    <a:pt x="584" y="645"/>
                    <a:pt x="583" y="648"/>
                    <a:pt x="581" y="647"/>
                  </a:cubicBezTo>
                  <a:cubicBezTo>
                    <a:pt x="579" y="644"/>
                    <a:pt x="574" y="640"/>
                    <a:pt x="570" y="640"/>
                  </a:cubicBezTo>
                  <a:cubicBezTo>
                    <a:pt x="570" y="640"/>
                    <a:pt x="568" y="636"/>
                    <a:pt x="567" y="637"/>
                  </a:cubicBezTo>
                  <a:cubicBezTo>
                    <a:pt x="565" y="639"/>
                    <a:pt x="567" y="636"/>
                    <a:pt x="566" y="636"/>
                  </a:cubicBezTo>
                  <a:cubicBezTo>
                    <a:pt x="564" y="634"/>
                    <a:pt x="559" y="637"/>
                    <a:pt x="563" y="633"/>
                  </a:cubicBezTo>
                  <a:cubicBezTo>
                    <a:pt x="563" y="630"/>
                    <a:pt x="559" y="632"/>
                    <a:pt x="557" y="631"/>
                  </a:cubicBezTo>
                  <a:cubicBezTo>
                    <a:pt x="556" y="631"/>
                    <a:pt x="557" y="628"/>
                    <a:pt x="557" y="628"/>
                  </a:cubicBezTo>
                  <a:cubicBezTo>
                    <a:pt x="556" y="628"/>
                    <a:pt x="555" y="627"/>
                    <a:pt x="554" y="627"/>
                  </a:cubicBezTo>
                  <a:cubicBezTo>
                    <a:pt x="552" y="625"/>
                    <a:pt x="550" y="621"/>
                    <a:pt x="550" y="616"/>
                  </a:cubicBezTo>
                  <a:cubicBezTo>
                    <a:pt x="550" y="614"/>
                    <a:pt x="547" y="615"/>
                    <a:pt x="547" y="615"/>
                  </a:cubicBezTo>
                  <a:cubicBezTo>
                    <a:pt x="545" y="614"/>
                    <a:pt x="546" y="607"/>
                    <a:pt x="544" y="607"/>
                  </a:cubicBezTo>
                  <a:cubicBezTo>
                    <a:pt x="541" y="607"/>
                    <a:pt x="540" y="599"/>
                    <a:pt x="538" y="596"/>
                  </a:cubicBezTo>
                  <a:cubicBezTo>
                    <a:pt x="536" y="593"/>
                    <a:pt x="534" y="590"/>
                    <a:pt x="532" y="587"/>
                  </a:cubicBezTo>
                  <a:cubicBezTo>
                    <a:pt x="531" y="585"/>
                    <a:pt x="529" y="585"/>
                    <a:pt x="529" y="584"/>
                  </a:cubicBezTo>
                  <a:cubicBezTo>
                    <a:pt x="528" y="583"/>
                    <a:pt x="529" y="581"/>
                    <a:pt x="529" y="581"/>
                  </a:cubicBezTo>
                  <a:cubicBezTo>
                    <a:pt x="528" y="579"/>
                    <a:pt x="527" y="580"/>
                    <a:pt x="526" y="579"/>
                  </a:cubicBezTo>
                  <a:cubicBezTo>
                    <a:pt x="526" y="579"/>
                    <a:pt x="524" y="568"/>
                    <a:pt x="523" y="576"/>
                  </a:cubicBezTo>
                  <a:cubicBezTo>
                    <a:pt x="519" y="575"/>
                    <a:pt x="522" y="567"/>
                    <a:pt x="521" y="563"/>
                  </a:cubicBezTo>
                  <a:cubicBezTo>
                    <a:pt x="526" y="563"/>
                    <a:pt x="525" y="559"/>
                    <a:pt x="527" y="557"/>
                  </a:cubicBezTo>
                  <a:cubicBezTo>
                    <a:pt x="528" y="553"/>
                    <a:pt x="524" y="554"/>
                    <a:pt x="523" y="553"/>
                  </a:cubicBezTo>
                  <a:cubicBezTo>
                    <a:pt x="523" y="548"/>
                    <a:pt x="526" y="546"/>
                    <a:pt x="524" y="541"/>
                  </a:cubicBezTo>
                  <a:cubicBezTo>
                    <a:pt x="526" y="540"/>
                    <a:pt x="527" y="539"/>
                    <a:pt x="529" y="539"/>
                  </a:cubicBezTo>
                  <a:cubicBezTo>
                    <a:pt x="529" y="538"/>
                    <a:pt x="528" y="536"/>
                    <a:pt x="529" y="535"/>
                  </a:cubicBezTo>
                  <a:cubicBezTo>
                    <a:pt x="529" y="534"/>
                    <a:pt x="531" y="535"/>
                    <a:pt x="532" y="535"/>
                  </a:cubicBezTo>
                  <a:cubicBezTo>
                    <a:pt x="532" y="534"/>
                    <a:pt x="532" y="534"/>
                    <a:pt x="532" y="533"/>
                  </a:cubicBezTo>
                  <a:cubicBezTo>
                    <a:pt x="532" y="533"/>
                    <a:pt x="535" y="531"/>
                    <a:pt x="535" y="530"/>
                  </a:cubicBezTo>
                  <a:cubicBezTo>
                    <a:pt x="535" y="530"/>
                    <a:pt x="533" y="530"/>
                    <a:pt x="533" y="530"/>
                  </a:cubicBezTo>
                  <a:cubicBezTo>
                    <a:pt x="533" y="530"/>
                    <a:pt x="534" y="528"/>
                    <a:pt x="535" y="529"/>
                  </a:cubicBezTo>
                  <a:cubicBezTo>
                    <a:pt x="538" y="533"/>
                    <a:pt x="536" y="526"/>
                    <a:pt x="539" y="526"/>
                  </a:cubicBezTo>
                  <a:cubicBezTo>
                    <a:pt x="542" y="526"/>
                    <a:pt x="540" y="523"/>
                    <a:pt x="542" y="520"/>
                  </a:cubicBezTo>
                  <a:cubicBezTo>
                    <a:pt x="542" y="520"/>
                    <a:pt x="549" y="515"/>
                    <a:pt x="545" y="511"/>
                  </a:cubicBezTo>
                  <a:cubicBezTo>
                    <a:pt x="543" y="509"/>
                    <a:pt x="545" y="511"/>
                    <a:pt x="545" y="508"/>
                  </a:cubicBezTo>
                  <a:cubicBezTo>
                    <a:pt x="545" y="505"/>
                    <a:pt x="542" y="494"/>
                    <a:pt x="544" y="490"/>
                  </a:cubicBezTo>
                  <a:cubicBezTo>
                    <a:pt x="536" y="492"/>
                    <a:pt x="537" y="485"/>
                    <a:pt x="529" y="487"/>
                  </a:cubicBezTo>
                  <a:cubicBezTo>
                    <a:pt x="527" y="489"/>
                    <a:pt x="529" y="490"/>
                    <a:pt x="527" y="493"/>
                  </a:cubicBezTo>
                  <a:cubicBezTo>
                    <a:pt x="520" y="493"/>
                    <a:pt x="516" y="489"/>
                    <a:pt x="510" y="489"/>
                  </a:cubicBezTo>
                  <a:cubicBezTo>
                    <a:pt x="510" y="486"/>
                    <a:pt x="505" y="487"/>
                    <a:pt x="507" y="483"/>
                  </a:cubicBezTo>
                  <a:cubicBezTo>
                    <a:pt x="505" y="482"/>
                    <a:pt x="502" y="483"/>
                    <a:pt x="501" y="481"/>
                  </a:cubicBezTo>
                  <a:cubicBezTo>
                    <a:pt x="500" y="481"/>
                    <a:pt x="501" y="479"/>
                    <a:pt x="501" y="478"/>
                  </a:cubicBezTo>
                  <a:cubicBezTo>
                    <a:pt x="500" y="478"/>
                    <a:pt x="498" y="479"/>
                    <a:pt x="498" y="478"/>
                  </a:cubicBezTo>
                  <a:cubicBezTo>
                    <a:pt x="496" y="477"/>
                    <a:pt x="498" y="474"/>
                    <a:pt x="495" y="474"/>
                  </a:cubicBezTo>
                  <a:cubicBezTo>
                    <a:pt x="495" y="470"/>
                    <a:pt x="497" y="471"/>
                    <a:pt x="495" y="468"/>
                  </a:cubicBezTo>
                  <a:cubicBezTo>
                    <a:pt x="494" y="466"/>
                    <a:pt x="493" y="467"/>
                    <a:pt x="493" y="468"/>
                  </a:cubicBezTo>
                  <a:cubicBezTo>
                    <a:pt x="491" y="466"/>
                    <a:pt x="490" y="463"/>
                    <a:pt x="486" y="464"/>
                  </a:cubicBezTo>
                  <a:cubicBezTo>
                    <a:pt x="488" y="459"/>
                    <a:pt x="481" y="462"/>
                    <a:pt x="483" y="458"/>
                  </a:cubicBezTo>
                  <a:cubicBezTo>
                    <a:pt x="481" y="457"/>
                    <a:pt x="473" y="457"/>
                    <a:pt x="475" y="458"/>
                  </a:cubicBezTo>
                  <a:cubicBezTo>
                    <a:pt x="474" y="457"/>
                    <a:pt x="475" y="456"/>
                    <a:pt x="474" y="455"/>
                  </a:cubicBezTo>
                  <a:cubicBezTo>
                    <a:pt x="473" y="454"/>
                    <a:pt x="472" y="455"/>
                    <a:pt x="471" y="455"/>
                  </a:cubicBezTo>
                  <a:cubicBezTo>
                    <a:pt x="470" y="454"/>
                    <a:pt x="467" y="452"/>
                    <a:pt x="462" y="453"/>
                  </a:cubicBezTo>
                  <a:cubicBezTo>
                    <a:pt x="464" y="448"/>
                    <a:pt x="459" y="451"/>
                    <a:pt x="456" y="449"/>
                  </a:cubicBezTo>
                  <a:cubicBezTo>
                    <a:pt x="456" y="448"/>
                    <a:pt x="457" y="446"/>
                    <a:pt x="456" y="446"/>
                  </a:cubicBezTo>
                  <a:cubicBezTo>
                    <a:pt x="456" y="445"/>
                    <a:pt x="454" y="446"/>
                    <a:pt x="453" y="446"/>
                  </a:cubicBezTo>
                  <a:cubicBezTo>
                    <a:pt x="453" y="445"/>
                    <a:pt x="454" y="443"/>
                    <a:pt x="453" y="443"/>
                  </a:cubicBezTo>
                  <a:cubicBezTo>
                    <a:pt x="453" y="442"/>
                    <a:pt x="451" y="443"/>
                    <a:pt x="450" y="443"/>
                  </a:cubicBezTo>
                  <a:cubicBezTo>
                    <a:pt x="450" y="442"/>
                    <a:pt x="451" y="440"/>
                    <a:pt x="450" y="440"/>
                  </a:cubicBezTo>
                  <a:cubicBezTo>
                    <a:pt x="449" y="439"/>
                    <a:pt x="449" y="441"/>
                    <a:pt x="449" y="441"/>
                  </a:cubicBezTo>
                  <a:cubicBezTo>
                    <a:pt x="448" y="442"/>
                    <a:pt x="445" y="439"/>
                    <a:pt x="444" y="438"/>
                  </a:cubicBezTo>
                  <a:cubicBezTo>
                    <a:pt x="442" y="441"/>
                    <a:pt x="442" y="438"/>
                    <a:pt x="440" y="438"/>
                  </a:cubicBezTo>
                  <a:cubicBezTo>
                    <a:pt x="438" y="439"/>
                    <a:pt x="435" y="441"/>
                    <a:pt x="432" y="441"/>
                  </a:cubicBezTo>
                  <a:cubicBezTo>
                    <a:pt x="429" y="442"/>
                    <a:pt x="429" y="440"/>
                    <a:pt x="427" y="440"/>
                  </a:cubicBezTo>
                  <a:cubicBezTo>
                    <a:pt x="423" y="440"/>
                    <a:pt x="424" y="442"/>
                    <a:pt x="421" y="440"/>
                  </a:cubicBezTo>
                  <a:cubicBezTo>
                    <a:pt x="419" y="439"/>
                    <a:pt x="417" y="440"/>
                    <a:pt x="413" y="438"/>
                  </a:cubicBezTo>
                  <a:cubicBezTo>
                    <a:pt x="412" y="438"/>
                    <a:pt x="412" y="436"/>
                    <a:pt x="412" y="435"/>
                  </a:cubicBezTo>
                  <a:cubicBezTo>
                    <a:pt x="411" y="435"/>
                    <a:pt x="410" y="436"/>
                    <a:pt x="409" y="435"/>
                  </a:cubicBezTo>
                  <a:cubicBezTo>
                    <a:pt x="407" y="435"/>
                    <a:pt x="400" y="434"/>
                    <a:pt x="404" y="431"/>
                  </a:cubicBezTo>
                  <a:cubicBezTo>
                    <a:pt x="400" y="431"/>
                    <a:pt x="400" y="428"/>
                    <a:pt x="395" y="428"/>
                  </a:cubicBezTo>
                  <a:cubicBezTo>
                    <a:pt x="395" y="427"/>
                    <a:pt x="394" y="426"/>
                    <a:pt x="394" y="424"/>
                  </a:cubicBezTo>
                  <a:cubicBezTo>
                    <a:pt x="388" y="423"/>
                    <a:pt x="386" y="418"/>
                    <a:pt x="379" y="418"/>
                  </a:cubicBezTo>
                  <a:cubicBezTo>
                    <a:pt x="378" y="413"/>
                    <a:pt x="375" y="410"/>
                    <a:pt x="376" y="403"/>
                  </a:cubicBezTo>
                  <a:cubicBezTo>
                    <a:pt x="376" y="397"/>
                    <a:pt x="368" y="400"/>
                    <a:pt x="372" y="394"/>
                  </a:cubicBezTo>
                  <a:cubicBezTo>
                    <a:pt x="370" y="394"/>
                    <a:pt x="369" y="394"/>
                    <a:pt x="369" y="395"/>
                  </a:cubicBezTo>
                  <a:cubicBezTo>
                    <a:pt x="367" y="396"/>
                    <a:pt x="368" y="393"/>
                    <a:pt x="367" y="392"/>
                  </a:cubicBezTo>
                  <a:cubicBezTo>
                    <a:pt x="366" y="391"/>
                    <a:pt x="363" y="391"/>
                    <a:pt x="363" y="388"/>
                  </a:cubicBezTo>
                  <a:cubicBezTo>
                    <a:pt x="363" y="386"/>
                    <a:pt x="360" y="387"/>
                    <a:pt x="358" y="387"/>
                  </a:cubicBezTo>
                  <a:cubicBezTo>
                    <a:pt x="358" y="385"/>
                    <a:pt x="360" y="385"/>
                    <a:pt x="360" y="384"/>
                  </a:cubicBezTo>
                  <a:cubicBezTo>
                    <a:pt x="360" y="383"/>
                    <a:pt x="358" y="381"/>
                    <a:pt x="358" y="381"/>
                  </a:cubicBezTo>
                  <a:cubicBezTo>
                    <a:pt x="358" y="380"/>
                    <a:pt x="356" y="381"/>
                    <a:pt x="355" y="381"/>
                  </a:cubicBezTo>
                  <a:cubicBezTo>
                    <a:pt x="354" y="379"/>
                    <a:pt x="355" y="377"/>
                    <a:pt x="354" y="376"/>
                  </a:cubicBezTo>
                  <a:cubicBezTo>
                    <a:pt x="351" y="373"/>
                    <a:pt x="346" y="372"/>
                    <a:pt x="345" y="366"/>
                  </a:cubicBezTo>
                  <a:cubicBezTo>
                    <a:pt x="342" y="363"/>
                    <a:pt x="342" y="367"/>
                    <a:pt x="339" y="364"/>
                  </a:cubicBezTo>
                  <a:cubicBezTo>
                    <a:pt x="340" y="361"/>
                    <a:pt x="337" y="361"/>
                    <a:pt x="336" y="360"/>
                  </a:cubicBezTo>
                  <a:cubicBezTo>
                    <a:pt x="335" y="357"/>
                    <a:pt x="336" y="352"/>
                    <a:pt x="332" y="352"/>
                  </a:cubicBezTo>
                  <a:cubicBezTo>
                    <a:pt x="332" y="345"/>
                    <a:pt x="329" y="342"/>
                    <a:pt x="324" y="341"/>
                  </a:cubicBezTo>
                  <a:cubicBezTo>
                    <a:pt x="323" y="342"/>
                    <a:pt x="322" y="343"/>
                    <a:pt x="321" y="345"/>
                  </a:cubicBezTo>
                  <a:cubicBezTo>
                    <a:pt x="320" y="349"/>
                    <a:pt x="324" y="349"/>
                    <a:pt x="326" y="351"/>
                  </a:cubicBezTo>
                  <a:cubicBezTo>
                    <a:pt x="326" y="351"/>
                    <a:pt x="325" y="354"/>
                    <a:pt x="326" y="354"/>
                  </a:cubicBezTo>
                  <a:cubicBezTo>
                    <a:pt x="326" y="354"/>
                    <a:pt x="327" y="354"/>
                    <a:pt x="327" y="354"/>
                  </a:cubicBezTo>
                  <a:cubicBezTo>
                    <a:pt x="328" y="356"/>
                    <a:pt x="326" y="360"/>
                    <a:pt x="329" y="360"/>
                  </a:cubicBezTo>
                  <a:cubicBezTo>
                    <a:pt x="331" y="360"/>
                    <a:pt x="330" y="364"/>
                    <a:pt x="332" y="367"/>
                  </a:cubicBezTo>
                  <a:cubicBezTo>
                    <a:pt x="332" y="368"/>
                    <a:pt x="333" y="367"/>
                    <a:pt x="333" y="369"/>
                  </a:cubicBezTo>
                  <a:cubicBezTo>
                    <a:pt x="333" y="372"/>
                    <a:pt x="337" y="371"/>
                    <a:pt x="336" y="376"/>
                  </a:cubicBezTo>
                  <a:cubicBezTo>
                    <a:pt x="336" y="378"/>
                    <a:pt x="339" y="377"/>
                    <a:pt x="341" y="378"/>
                  </a:cubicBezTo>
                  <a:cubicBezTo>
                    <a:pt x="339" y="379"/>
                    <a:pt x="342" y="380"/>
                    <a:pt x="342" y="381"/>
                  </a:cubicBezTo>
                  <a:cubicBezTo>
                    <a:pt x="342" y="382"/>
                    <a:pt x="341" y="384"/>
                    <a:pt x="341" y="384"/>
                  </a:cubicBezTo>
                  <a:cubicBezTo>
                    <a:pt x="341" y="386"/>
                    <a:pt x="345" y="385"/>
                    <a:pt x="344" y="390"/>
                  </a:cubicBezTo>
                  <a:cubicBezTo>
                    <a:pt x="342" y="388"/>
                    <a:pt x="341" y="385"/>
                    <a:pt x="336" y="387"/>
                  </a:cubicBezTo>
                  <a:cubicBezTo>
                    <a:pt x="338" y="381"/>
                    <a:pt x="333" y="382"/>
                    <a:pt x="333" y="378"/>
                  </a:cubicBezTo>
                  <a:cubicBezTo>
                    <a:pt x="333" y="375"/>
                    <a:pt x="330" y="375"/>
                    <a:pt x="329" y="373"/>
                  </a:cubicBezTo>
                  <a:cubicBezTo>
                    <a:pt x="328" y="372"/>
                    <a:pt x="327" y="370"/>
                    <a:pt x="326" y="369"/>
                  </a:cubicBezTo>
                  <a:cubicBezTo>
                    <a:pt x="323" y="369"/>
                    <a:pt x="321" y="368"/>
                    <a:pt x="320" y="366"/>
                  </a:cubicBezTo>
                  <a:cubicBezTo>
                    <a:pt x="320" y="362"/>
                    <a:pt x="321" y="364"/>
                    <a:pt x="323" y="364"/>
                  </a:cubicBezTo>
                  <a:cubicBezTo>
                    <a:pt x="324" y="358"/>
                    <a:pt x="318" y="359"/>
                    <a:pt x="318" y="354"/>
                  </a:cubicBezTo>
                  <a:cubicBezTo>
                    <a:pt x="316" y="353"/>
                    <a:pt x="315" y="351"/>
                    <a:pt x="311" y="351"/>
                  </a:cubicBezTo>
                  <a:cubicBezTo>
                    <a:pt x="311" y="347"/>
                    <a:pt x="313" y="347"/>
                    <a:pt x="311" y="344"/>
                  </a:cubicBezTo>
                  <a:cubicBezTo>
                    <a:pt x="311" y="343"/>
                    <a:pt x="310" y="342"/>
                    <a:pt x="309" y="342"/>
                  </a:cubicBezTo>
                  <a:cubicBezTo>
                    <a:pt x="308" y="339"/>
                    <a:pt x="309" y="334"/>
                    <a:pt x="302" y="335"/>
                  </a:cubicBezTo>
                  <a:cubicBezTo>
                    <a:pt x="303" y="333"/>
                    <a:pt x="303" y="332"/>
                    <a:pt x="302" y="330"/>
                  </a:cubicBezTo>
                  <a:cubicBezTo>
                    <a:pt x="302" y="330"/>
                    <a:pt x="301" y="327"/>
                    <a:pt x="301" y="327"/>
                  </a:cubicBezTo>
                  <a:cubicBezTo>
                    <a:pt x="300" y="327"/>
                    <a:pt x="297" y="328"/>
                    <a:pt x="296" y="327"/>
                  </a:cubicBezTo>
                  <a:cubicBezTo>
                    <a:pt x="295" y="326"/>
                    <a:pt x="299" y="326"/>
                    <a:pt x="299" y="326"/>
                  </a:cubicBezTo>
                  <a:cubicBezTo>
                    <a:pt x="298" y="323"/>
                    <a:pt x="290" y="321"/>
                    <a:pt x="286" y="320"/>
                  </a:cubicBezTo>
                  <a:cubicBezTo>
                    <a:pt x="285" y="319"/>
                    <a:pt x="285" y="318"/>
                    <a:pt x="284" y="317"/>
                  </a:cubicBezTo>
                  <a:cubicBezTo>
                    <a:pt x="283" y="315"/>
                    <a:pt x="283" y="314"/>
                    <a:pt x="281" y="312"/>
                  </a:cubicBezTo>
                  <a:cubicBezTo>
                    <a:pt x="280" y="311"/>
                    <a:pt x="280" y="307"/>
                    <a:pt x="278" y="304"/>
                  </a:cubicBezTo>
                  <a:cubicBezTo>
                    <a:pt x="278" y="303"/>
                    <a:pt x="276" y="303"/>
                    <a:pt x="275" y="302"/>
                  </a:cubicBezTo>
                  <a:cubicBezTo>
                    <a:pt x="274" y="300"/>
                    <a:pt x="276" y="297"/>
                    <a:pt x="272" y="298"/>
                  </a:cubicBezTo>
                  <a:cubicBezTo>
                    <a:pt x="273" y="292"/>
                    <a:pt x="270" y="288"/>
                    <a:pt x="266" y="284"/>
                  </a:cubicBezTo>
                  <a:cubicBezTo>
                    <a:pt x="265" y="283"/>
                    <a:pt x="265" y="278"/>
                    <a:pt x="262" y="280"/>
                  </a:cubicBezTo>
                  <a:cubicBezTo>
                    <a:pt x="264" y="262"/>
                    <a:pt x="262" y="252"/>
                    <a:pt x="262" y="231"/>
                  </a:cubicBezTo>
                  <a:cubicBezTo>
                    <a:pt x="262" y="230"/>
                    <a:pt x="261" y="229"/>
                    <a:pt x="261" y="228"/>
                  </a:cubicBezTo>
                  <a:cubicBezTo>
                    <a:pt x="259" y="227"/>
                    <a:pt x="259" y="226"/>
                    <a:pt x="258" y="225"/>
                  </a:cubicBezTo>
                  <a:cubicBezTo>
                    <a:pt x="257" y="224"/>
                    <a:pt x="256" y="223"/>
                    <a:pt x="255" y="224"/>
                  </a:cubicBezTo>
                  <a:cubicBezTo>
                    <a:pt x="254" y="216"/>
                    <a:pt x="248" y="212"/>
                    <a:pt x="243" y="207"/>
                  </a:cubicBezTo>
                  <a:cubicBezTo>
                    <a:pt x="242" y="206"/>
                    <a:pt x="241" y="206"/>
                    <a:pt x="241" y="204"/>
                  </a:cubicBezTo>
                  <a:cubicBezTo>
                    <a:pt x="242" y="205"/>
                    <a:pt x="245" y="207"/>
                    <a:pt x="246" y="204"/>
                  </a:cubicBezTo>
                  <a:cubicBezTo>
                    <a:pt x="249" y="204"/>
                    <a:pt x="248" y="208"/>
                    <a:pt x="252" y="207"/>
                  </a:cubicBezTo>
                  <a:cubicBezTo>
                    <a:pt x="253" y="209"/>
                    <a:pt x="253" y="211"/>
                    <a:pt x="253" y="213"/>
                  </a:cubicBezTo>
                  <a:cubicBezTo>
                    <a:pt x="261" y="212"/>
                    <a:pt x="262" y="217"/>
                    <a:pt x="266" y="219"/>
                  </a:cubicBezTo>
                  <a:cubicBezTo>
                    <a:pt x="266" y="224"/>
                    <a:pt x="269" y="226"/>
                    <a:pt x="271" y="228"/>
                  </a:cubicBezTo>
                  <a:cubicBezTo>
                    <a:pt x="272" y="228"/>
                    <a:pt x="273" y="225"/>
                    <a:pt x="272" y="224"/>
                  </a:cubicBezTo>
                  <a:cubicBezTo>
                    <a:pt x="272" y="222"/>
                    <a:pt x="270" y="221"/>
                    <a:pt x="269" y="221"/>
                  </a:cubicBezTo>
                  <a:cubicBezTo>
                    <a:pt x="269" y="218"/>
                    <a:pt x="269" y="217"/>
                    <a:pt x="268" y="215"/>
                  </a:cubicBezTo>
                  <a:cubicBezTo>
                    <a:pt x="268" y="214"/>
                    <a:pt x="266" y="213"/>
                    <a:pt x="266" y="213"/>
                  </a:cubicBezTo>
                  <a:cubicBezTo>
                    <a:pt x="266" y="212"/>
                    <a:pt x="268" y="211"/>
                    <a:pt x="268" y="212"/>
                  </a:cubicBezTo>
                  <a:cubicBezTo>
                    <a:pt x="266" y="208"/>
                    <a:pt x="263" y="209"/>
                    <a:pt x="264" y="206"/>
                  </a:cubicBezTo>
                  <a:cubicBezTo>
                    <a:pt x="256" y="206"/>
                    <a:pt x="255" y="201"/>
                    <a:pt x="249" y="201"/>
                  </a:cubicBezTo>
                  <a:cubicBezTo>
                    <a:pt x="251" y="196"/>
                    <a:pt x="244" y="200"/>
                    <a:pt x="246" y="195"/>
                  </a:cubicBezTo>
                  <a:cubicBezTo>
                    <a:pt x="244" y="194"/>
                    <a:pt x="242" y="195"/>
                    <a:pt x="240" y="192"/>
                  </a:cubicBezTo>
                  <a:cubicBezTo>
                    <a:pt x="240" y="191"/>
                    <a:pt x="242" y="191"/>
                    <a:pt x="243" y="191"/>
                  </a:cubicBezTo>
                  <a:cubicBezTo>
                    <a:pt x="245" y="187"/>
                    <a:pt x="238" y="189"/>
                    <a:pt x="238" y="189"/>
                  </a:cubicBezTo>
                  <a:cubicBezTo>
                    <a:pt x="237" y="189"/>
                    <a:pt x="238" y="187"/>
                    <a:pt x="237" y="186"/>
                  </a:cubicBezTo>
                  <a:cubicBezTo>
                    <a:pt x="237" y="186"/>
                    <a:pt x="234" y="187"/>
                    <a:pt x="234" y="186"/>
                  </a:cubicBezTo>
                  <a:cubicBezTo>
                    <a:pt x="234" y="185"/>
                    <a:pt x="236" y="185"/>
                    <a:pt x="235" y="183"/>
                  </a:cubicBezTo>
                  <a:cubicBezTo>
                    <a:pt x="235" y="181"/>
                    <a:pt x="233" y="184"/>
                    <a:pt x="231" y="183"/>
                  </a:cubicBezTo>
                  <a:cubicBezTo>
                    <a:pt x="228" y="181"/>
                    <a:pt x="230" y="178"/>
                    <a:pt x="228" y="176"/>
                  </a:cubicBezTo>
                  <a:cubicBezTo>
                    <a:pt x="227" y="175"/>
                    <a:pt x="226" y="174"/>
                    <a:pt x="224" y="175"/>
                  </a:cubicBezTo>
                  <a:cubicBezTo>
                    <a:pt x="229" y="166"/>
                    <a:pt x="212" y="172"/>
                    <a:pt x="213" y="163"/>
                  </a:cubicBezTo>
                  <a:cubicBezTo>
                    <a:pt x="215" y="163"/>
                    <a:pt x="216" y="163"/>
                    <a:pt x="218" y="163"/>
                  </a:cubicBezTo>
                  <a:cubicBezTo>
                    <a:pt x="218" y="159"/>
                    <a:pt x="211" y="164"/>
                    <a:pt x="213" y="158"/>
                  </a:cubicBezTo>
                  <a:cubicBezTo>
                    <a:pt x="210" y="158"/>
                    <a:pt x="207" y="158"/>
                    <a:pt x="204" y="158"/>
                  </a:cubicBezTo>
                  <a:cubicBezTo>
                    <a:pt x="208" y="156"/>
                    <a:pt x="202" y="155"/>
                    <a:pt x="206" y="154"/>
                  </a:cubicBezTo>
                  <a:cubicBezTo>
                    <a:pt x="206" y="151"/>
                    <a:pt x="202" y="151"/>
                    <a:pt x="203" y="152"/>
                  </a:cubicBezTo>
                  <a:cubicBezTo>
                    <a:pt x="200" y="149"/>
                    <a:pt x="202" y="149"/>
                    <a:pt x="200" y="145"/>
                  </a:cubicBezTo>
                  <a:cubicBezTo>
                    <a:pt x="197" y="145"/>
                    <a:pt x="194" y="145"/>
                    <a:pt x="191" y="145"/>
                  </a:cubicBezTo>
                  <a:cubicBezTo>
                    <a:pt x="192" y="143"/>
                    <a:pt x="193" y="141"/>
                    <a:pt x="194" y="139"/>
                  </a:cubicBezTo>
                  <a:cubicBezTo>
                    <a:pt x="193" y="136"/>
                    <a:pt x="189" y="138"/>
                    <a:pt x="192" y="135"/>
                  </a:cubicBezTo>
                  <a:cubicBezTo>
                    <a:pt x="187" y="135"/>
                    <a:pt x="184" y="137"/>
                    <a:pt x="178" y="136"/>
                  </a:cubicBezTo>
                  <a:cubicBezTo>
                    <a:pt x="178" y="132"/>
                    <a:pt x="174" y="130"/>
                    <a:pt x="170" y="129"/>
                  </a:cubicBezTo>
                  <a:cubicBezTo>
                    <a:pt x="169" y="128"/>
                    <a:pt x="167" y="128"/>
                    <a:pt x="166" y="127"/>
                  </a:cubicBezTo>
                  <a:cubicBezTo>
                    <a:pt x="165" y="127"/>
                    <a:pt x="166" y="125"/>
                    <a:pt x="166" y="124"/>
                  </a:cubicBezTo>
                  <a:cubicBezTo>
                    <a:pt x="165" y="124"/>
                    <a:pt x="162" y="125"/>
                    <a:pt x="163" y="123"/>
                  </a:cubicBezTo>
                  <a:cubicBezTo>
                    <a:pt x="158" y="121"/>
                    <a:pt x="147" y="126"/>
                    <a:pt x="145" y="123"/>
                  </a:cubicBezTo>
                  <a:cubicBezTo>
                    <a:pt x="145" y="123"/>
                    <a:pt x="145" y="121"/>
                    <a:pt x="145" y="121"/>
                  </a:cubicBezTo>
                  <a:cubicBezTo>
                    <a:pt x="143" y="121"/>
                    <a:pt x="142" y="123"/>
                    <a:pt x="142" y="123"/>
                  </a:cubicBezTo>
                  <a:cubicBezTo>
                    <a:pt x="140" y="122"/>
                    <a:pt x="140" y="118"/>
                    <a:pt x="135" y="120"/>
                  </a:cubicBezTo>
                  <a:cubicBezTo>
                    <a:pt x="134" y="116"/>
                    <a:pt x="128" y="118"/>
                    <a:pt x="132" y="114"/>
                  </a:cubicBezTo>
                  <a:cubicBezTo>
                    <a:pt x="130" y="114"/>
                    <a:pt x="130" y="115"/>
                    <a:pt x="129" y="115"/>
                  </a:cubicBezTo>
                  <a:cubicBezTo>
                    <a:pt x="128" y="115"/>
                    <a:pt x="127" y="114"/>
                    <a:pt x="127" y="114"/>
                  </a:cubicBezTo>
                  <a:cubicBezTo>
                    <a:pt x="124" y="114"/>
                    <a:pt x="122" y="117"/>
                    <a:pt x="120" y="115"/>
                  </a:cubicBezTo>
                  <a:cubicBezTo>
                    <a:pt x="117" y="115"/>
                    <a:pt x="119" y="121"/>
                    <a:pt x="118" y="123"/>
                  </a:cubicBezTo>
                  <a:cubicBezTo>
                    <a:pt x="117" y="122"/>
                    <a:pt x="116" y="121"/>
                    <a:pt x="114" y="121"/>
                  </a:cubicBezTo>
                  <a:cubicBezTo>
                    <a:pt x="112" y="122"/>
                    <a:pt x="113" y="124"/>
                    <a:pt x="112" y="124"/>
                  </a:cubicBezTo>
                  <a:cubicBezTo>
                    <a:pt x="111" y="125"/>
                    <a:pt x="106" y="124"/>
                    <a:pt x="103" y="126"/>
                  </a:cubicBezTo>
                  <a:cubicBezTo>
                    <a:pt x="102" y="126"/>
                    <a:pt x="102" y="128"/>
                    <a:pt x="101" y="129"/>
                  </a:cubicBezTo>
                  <a:cubicBezTo>
                    <a:pt x="98" y="129"/>
                    <a:pt x="97" y="127"/>
                    <a:pt x="95" y="127"/>
                  </a:cubicBezTo>
                  <a:cubicBezTo>
                    <a:pt x="97" y="125"/>
                    <a:pt x="101" y="124"/>
                    <a:pt x="99" y="118"/>
                  </a:cubicBezTo>
                  <a:cubicBezTo>
                    <a:pt x="102" y="119"/>
                    <a:pt x="102" y="117"/>
                    <a:pt x="102" y="115"/>
                  </a:cubicBezTo>
                  <a:cubicBezTo>
                    <a:pt x="102" y="114"/>
                    <a:pt x="99" y="114"/>
                    <a:pt x="98" y="114"/>
                  </a:cubicBezTo>
                  <a:cubicBezTo>
                    <a:pt x="95" y="116"/>
                    <a:pt x="96" y="118"/>
                    <a:pt x="93" y="120"/>
                  </a:cubicBezTo>
                  <a:cubicBezTo>
                    <a:pt x="92" y="120"/>
                    <a:pt x="92" y="123"/>
                    <a:pt x="90" y="123"/>
                  </a:cubicBezTo>
                  <a:cubicBezTo>
                    <a:pt x="89" y="123"/>
                    <a:pt x="89" y="127"/>
                    <a:pt x="86" y="126"/>
                  </a:cubicBezTo>
                  <a:cubicBezTo>
                    <a:pt x="86" y="128"/>
                    <a:pt x="85" y="128"/>
                    <a:pt x="83" y="129"/>
                  </a:cubicBezTo>
                  <a:cubicBezTo>
                    <a:pt x="83" y="131"/>
                    <a:pt x="83" y="133"/>
                    <a:pt x="83" y="135"/>
                  </a:cubicBezTo>
                  <a:cubicBezTo>
                    <a:pt x="79" y="136"/>
                    <a:pt x="77" y="141"/>
                    <a:pt x="74" y="143"/>
                  </a:cubicBezTo>
                  <a:cubicBezTo>
                    <a:pt x="73" y="144"/>
                    <a:pt x="71" y="143"/>
                    <a:pt x="71" y="143"/>
                  </a:cubicBezTo>
                  <a:cubicBezTo>
                    <a:pt x="70" y="144"/>
                    <a:pt x="71" y="146"/>
                    <a:pt x="71" y="146"/>
                  </a:cubicBezTo>
                  <a:cubicBezTo>
                    <a:pt x="71" y="147"/>
                    <a:pt x="65" y="147"/>
                    <a:pt x="66" y="148"/>
                  </a:cubicBezTo>
                  <a:cubicBezTo>
                    <a:pt x="69" y="150"/>
                    <a:pt x="63" y="149"/>
                    <a:pt x="60" y="152"/>
                  </a:cubicBezTo>
                  <a:cubicBezTo>
                    <a:pt x="60" y="153"/>
                    <a:pt x="58" y="158"/>
                    <a:pt x="58" y="157"/>
                  </a:cubicBezTo>
                  <a:cubicBezTo>
                    <a:pt x="56" y="155"/>
                    <a:pt x="57" y="156"/>
                    <a:pt x="56" y="158"/>
                  </a:cubicBezTo>
                  <a:cubicBezTo>
                    <a:pt x="54" y="158"/>
                    <a:pt x="52" y="158"/>
                    <a:pt x="50" y="158"/>
                  </a:cubicBezTo>
                  <a:cubicBezTo>
                    <a:pt x="47" y="160"/>
                    <a:pt x="53" y="161"/>
                    <a:pt x="46" y="161"/>
                  </a:cubicBezTo>
                  <a:cubicBezTo>
                    <a:pt x="43" y="161"/>
                    <a:pt x="40" y="161"/>
                    <a:pt x="37" y="163"/>
                  </a:cubicBezTo>
                  <a:cubicBezTo>
                    <a:pt x="34" y="164"/>
                    <a:pt x="34" y="168"/>
                    <a:pt x="31" y="166"/>
                  </a:cubicBezTo>
                  <a:cubicBezTo>
                    <a:pt x="31" y="162"/>
                    <a:pt x="35" y="163"/>
                    <a:pt x="38" y="161"/>
                  </a:cubicBezTo>
                  <a:cubicBezTo>
                    <a:pt x="39" y="161"/>
                    <a:pt x="40" y="161"/>
                    <a:pt x="40" y="160"/>
                  </a:cubicBezTo>
                  <a:cubicBezTo>
                    <a:pt x="40" y="158"/>
                    <a:pt x="44" y="159"/>
                    <a:pt x="46" y="158"/>
                  </a:cubicBezTo>
                  <a:cubicBezTo>
                    <a:pt x="48" y="159"/>
                    <a:pt x="46" y="155"/>
                    <a:pt x="47" y="154"/>
                  </a:cubicBezTo>
                  <a:cubicBezTo>
                    <a:pt x="48" y="153"/>
                    <a:pt x="49" y="156"/>
                    <a:pt x="52" y="152"/>
                  </a:cubicBezTo>
                  <a:cubicBezTo>
                    <a:pt x="52" y="152"/>
                    <a:pt x="53" y="153"/>
                    <a:pt x="53" y="151"/>
                  </a:cubicBezTo>
                  <a:cubicBezTo>
                    <a:pt x="53" y="149"/>
                    <a:pt x="57" y="150"/>
                    <a:pt x="59" y="148"/>
                  </a:cubicBezTo>
                  <a:cubicBezTo>
                    <a:pt x="59" y="145"/>
                    <a:pt x="59" y="143"/>
                    <a:pt x="59" y="141"/>
                  </a:cubicBezTo>
                  <a:cubicBezTo>
                    <a:pt x="64" y="145"/>
                    <a:pt x="60" y="136"/>
                    <a:pt x="65" y="138"/>
                  </a:cubicBezTo>
                  <a:cubicBezTo>
                    <a:pt x="65" y="134"/>
                    <a:pt x="58" y="138"/>
                    <a:pt x="60" y="133"/>
                  </a:cubicBezTo>
                  <a:cubicBezTo>
                    <a:pt x="59" y="136"/>
                    <a:pt x="50" y="132"/>
                    <a:pt x="49" y="136"/>
                  </a:cubicBezTo>
                  <a:cubicBezTo>
                    <a:pt x="47" y="137"/>
                    <a:pt x="48" y="134"/>
                    <a:pt x="47" y="133"/>
                  </a:cubicBezTo>
                  <a:cubicBezTo>
                    <a:pt x="45" y="132"/>
                    <a:pt x="41" y="134"/>
                    <a:pt x="38" y="133"/>
                  </a:cubicBezTo>
                  <a:cubicBezTo>
                    <a:pt x="40" y="130"/>
                    <a:pt x="36" y="131"/>
                    <a:pt x="35" y="130"/>
                  </a:cubicBezTo>
                  <a:cubicBezTo>
                    <a:pt x="35" y="129"/>
                    <a:pt x="36" y="128"/>
                    <a:pt x="37" y="129"/>
                  </a:cubicBezTo>
                  <a:cubicBezTo>
                    <a:pt x="34" y="125"/>
                    <a:pt x="32" y="126"/>
                    <a:pt x="29" y="121"/>
                  </a:cubicBezTo>
                  <a:cubicBezTo>
                    <a:pt x="27" y="123"/>
                    <a:pt x="23" y="123"/>
                    <a:pt x="19" y="123"/>
                  </a:cubicBezTo>
                  <a:cubicBezTo>
                    <a:pt x="19" y="121"/>
                    <a:pt x="19" y="120"/>
                    <a:pt x="20" y="120"/>
                  </a:cubicBezTo>
                  <a:cubicBezTo>
                    <a:pt x="19" y="117"/>
                    <a:pt x="14" y="118"/>
                    <a:pt x="16" y="112"/>
                  </a:cubicBezTo>
                  <a:cubicBezTo>
                    <a:pt x="15" y="111"/>
                    <a:pt x="13" y="109"/>
                    <a:pt x="13" y="111"/>
                  </a:cubicBezTo>
                  <a:cubicBezTo>
                    <a:pt x="9" y="111"/>
                    <a:pt x="13" y="106"/>
                    <a:pt x="13" y="105"/>
                  </a:cubicBezTo>
                  <a:cubicBezTo>
                    <a:pt x="13" y="104"/>
                    <a:pt x="13" y="103"/>
                    <a:pt x="13" y="102"/>
                  </a:cubicBezTo>
                  <a:cubicBezTo>
                    <a:pt x="13" y="102"/>
                    <a:pt x="16" y="102"/>
                    <a:pt x="16" y="102"/>
                  </a:cubicBezTo>
                  <a:cubicBezTo>
                    <a:pt x="17" y="101"/>
                    <a:pt x="16" y="99"/>
                    <a:pt x="17" y="98"/>
                  </a:cubicBezTo>
                  <a:cubicBezTo>
                    <a:pt x="21" y="97"/>
                    <a:pt x="26" y="97"/>
                    <a:pt x="29" y="95"/>
                  </a:cubicBezTo>
                  <a:cubicBezTo>
                    <a:pt x="31" y="93"/>
                    <a:pt x="33" y="94"/>
                    <a:pt x="35" y="93"/>
                  </a:cubicBezTo>
                  <a:cubicBezTo>
                    <a:pt x="38" y="92"/>
                    <a:pt x="33" y="89"/>
                    <a:pt x="41" y="90"/>
                  </a:cubicBezTo>
                  <a:cubicBezTo>
                    <a:pt x="40" y="87"/>
                    <a:pt x="40" y="84"/>
                    <a:pt x="38" y="78"/>
                  </a:cubicBezTo>
                  <a:cubicBezTo>
                    <a:pt x="35" y="75"/>
                    <a:pt x="27" y="83"/>
                    <a:pt x="23" y="80"/>
                  </a:cubicBezTo>
                  <a:cubicBezTo>
                    <a:pt x="21" y="77"/>
                    <a:pt x="23" y="81"/>
                    <a:pt x="17" y="81"/>
                  </a:cubicBezTo>
                  <a:cubicBezTo>
                    <a:pt x="16" y="79"/>
                    <a:pt x="11" y="80"/>
                    <a:pt x="7" y="78"/>
                  </a:cubicBezTo>
                  <a:cubicBezTo>
                    <a:pt x="7" y="78"/>
                    <a:pt x="10" y="75"/>
                    <a:pt x="7" y="75"/>
                  </a:cubicBezTo>
                  <a:cubicBezTo>
                    <a:pt x="4" y="75"/>
                    <a:pt x="2" y="74"/>
                    <a:pt x="1" y="69"/>
                  </a:cubicBezTo>
                  <a:cubicBezTo>
                    <a:pt x="10" y="70"/>
                    <a:pt x="0" y="65"/>
                    <a:pt x="10" y="66"/>
                  </a:cubicBezTo>
                  <a:cubicBezTo>
                    <a:pt x="12" y="66"/>
                    <a:pt x="11" y="65"/>
                    <a:pt x="10" y="65"/>
                  </a:cubicBezTo>
                  <a:cubicBezTo>
                    <a:pt x="10" y="62"/>
                    <a:pt x="13" y="65"/>
                    <a:pt x="13" y="65"/>
                  </a:cubicBezTo>
                  <a:cubicBezTo>
                    <a:pt x="16" y="65"/>
                    <a:pt x="16" y="63"/>
                    <a:pt x="19" y="63"/>
                  </a:cubicBezTo>
                  <a:cubicBezTo>
                    <a:pt x="20" y="64"/>
                    <a:pt x="21" y="66"/>
                    <a:pt x="22" y="66"/>
                  </a:cubicBezTo>
                  <a:cubicBezTo>
                    <a:pt x="25" y="67"/>
                    <a:pt x="28" y="65"/>
                    <a:pt x="32" y="66"/>
                  </a:cubicBezTo>
                  <a:cubicBezTo>
                    <a:pt x="35" y="67"/>
                    <a:pt x="34" y="68"/>
                    <a:pt x="37" y="66"/>
                  </a:cubicBezTo>
                  <a:cubicBezTo>
                    <a:pt x="39" y="66"/>
                    <a:pt x="37" y="65"/>
                    <a:pt x="37" y="63"/>
                  </a:cubicBezTo>
                  <a:cubicBezTo>
                    <a:pt x="38" y="64"/>
                    <a:pt x="39" y="63"/>
                    <a:pt x="40" y="62"/>
                  </a:cubicBezTo>
                  <a:cubicBezTo>
                    <a:pt x="40" y="58"/>
                    <a:pt x="33" y="63"/>
                    <a:pt x="35" y="58"/>
                  </a:cubicBezTo>
                  <a:cubicBezTo>
                    <a:pt x="31" y="57"/>
                    <a:pt x="28" y="55"/>
                    <a:pt x="23" y="55"/>
                  </a:cubicBezTo>
                  <a:cubicBezTo>
                    <a:pt x="25" y="52"/>
                    <a:pt x="25" y="52"/>
                    <a:pt x="22" y="50"/>
                  </a:cubicBezTo>
                  <a:cubicBezTo>
                    <a:pt x="21" y="50"/>
                    <a:pt x="21" y="49"/>
                    <a:pt x="20" y="49"/>
                  </a:cubicBezTo>
                  <a:cubicBezTo>
                    <a:pt x="19" y="48"/>
                    <a:pt x="16" y="48"/>
                    <a:pt x="15" y="47"/>
                  </a:cubicBezTo>
                  <a:cubicBezTo>
                    <a:pt x="15" y="47"/>
                    <a:pt x="17" y="42"/>
                    <a:pt x="15" y="43"/>
                  </a:cubicBezTo>
                  <a:cubicBezTo>
                    <a:pt x="14" y="43"/>
                    <a:pt x="15" y="44"/>
                    <a:pt x="13" y="44"/>
                  </a:cubicBezTo>
                  <a:cubicBezTo>
                    <a:pt x="12" y="44"/>
                    <a:pt x="11" y="42"/>
                    <a:pt x="9" y="43"/>
                  </a:cubicBezTo>
                  <a:cubicBezTo>
                    <a:pt x="12" y="39"/>
                    <a:pt x="18" y="37"/>
                    <a:pt x="23" y="35"/>
                  </a:cubicBezTo>
                  <a:cubicBezTo>
                    <a:pt x="22" y="30"/>
                    <a:pt x="28" y="30"/>
                    <a:pt x="29" y="28"/>
                  </a:cubicBezTo>
                  <a:cubicBezTo>
                    <a:pt x="31" y="26"/>
                    <a:pt x="29" y="23"/>
                    <a:pt x="31" y="22"/>
                  </a:cubicBezTo>
                  <a:cubicBezTo>
                    <a:pt x="34" y="26"/>
                    <a:pt x="35" y="23"/>
                    <a:pt x="41" y="23"/>
                  </a:cubicBezTo>
                  <a:cubicBezTo>
                    <a:pt x="44" y="19"/>
                    <a:pt x="49" y="16"/>
                    <a:pt x="58" y="17"/>
                  </a:cubicBezTo>
                  <a:cubicBezTo>
                    <a:pt x="59" y="18"/>
                    <a:pt x="58" y="15"/>
                    <a:pt x="59" y="15"/>
                  </a:cubicBezTo>
                  <a:cubicBezTo>
                    <a:pt x="62" y="13"/>
                    <a:pt x="67" y="16"/>
                    <a:pt x="68" y="12"/>
                  </a:cubicBezTo>
                  <a:cubicBezTo>
                    <a:pt x="70" y="11"/>
                    <a:pt x="70" y="14"/>
                    <a:pt x="71" y="15"/>
                  </a:cubicBezTo>
                  <a:cubicBezTo>
                    <a:pt x="73" y="15"/>
                    <a:pt x="76" y="14"/>
                    <a:pt x="75" y="17"/>
                  </a:cubicBezTo>
                  <a:cubicBezTo>
                    <a:pt x="82" y="17"/>
                    <a:pt x="88" y="17"/>
                    <a:pt x="95" y="17"/>
                  </a:cubicBezTo>
                  <a:cubicBezTo>
                    <a:pt x="88" y="24"/>
                    <a:pt x="104" y="15"/>
                    <a:pt x="99" y="22"/>
                  </a:cubicBezTo>
                  <a:cubicBezTo>
                    <a:pt x="102" y="22"/>
                    <a:pt x="105" y="22"/>
                    <a:pt x="105" y="19"/>
                  </a:cubicBezTo>
                  <a:cubicBezTo>
                    <a:pt x="108" y="22"/>
                    <a:pt x="114" y="21"/>
                    <a:pt x="118" y="22"/>
                  </a:cubicBezTo>
                  <a:cubicBezTo>
                    <a:pt x="119" y="22"/>
                    <a:pt x="118" y="23"/>
                    <a:pt x="120" y="23"/>
                  </a:cubicBezTo>
                  <a:cubicBezTo>
                    <a:pt x="121" y="23"/>
                    <a:pt x="121" y="25"/>
                    <a:pt x="123" y="25"/>
                  </a:cubicBezTo>
                  <a:cubicBezTo>
                    <a:pt x="126" y="25"/>
                    <a:pt x="128" y="22"/>
                    <a:pt x="130" y="25"/>
                  </a:cubicBezTo>
                  <a:cubicBezTo>
                    <a:pt x="131" y="26"/>
                    <a:pt x="147" y="25"/>
                    <a:pt x="149" y="26"/>
                  </a:cubicBezTo>
                  <a:cubicBezTo>
                    <a:pt x="151" y="28"/>
                    <a:pt x="160" y="29"/>
                    <a:pt x="166" y="29"/>
                  </a:cubicBezTo>
                  <a:cubicBezTo>
                    <a:pt x="167" y="31"/>
                    <a:pt x="170" y="32"/>
                    <a:pt x="170" y="35"/>
                  </a:cubicBezTo>
                  <a:cubicBezTo>
                    <a:pt x="175" y="36"/>
                    <a:pt x="177" y="39"/>
                    <a:pt x="182" y="37"/>
                  </a:cubicBezTo>
                  <a:cubicBezTo>
                    <a:pt x="182" y="41"/>
                    <a:pt x="189" y="39"/>
                    <a:pt x="194" y="40"/>
                  </a:cubicBezTo>
                  <a:cubicBezTo>
                    <a:pt x="194" y="38"/>
                    <a:pt x="192" y="39"/>
                    <a:pt x="191" y="38"/>
                  </a:cubicBezTo>
                  <a:cubicBezTo>
                    <a:pt x="194" y="35"/>
                    <a:pt x="197" y="32"/>
                    <a:pt x="203" y="31"/>
                  </a:cubicBezTo>
                  <a:cubicBezTo>
                    <a:pt x="202" y="33"/>
                    <a:pt x="204" y="34"/>
                    <a:pt x="204" y="32"/>
                  </a:cubicBezTo>
                  <a:cubicBezTo>
                    <a:pt x="206" y="33"/>
                    <a:pt x="205" y="35"/>
                    <a:pt x="207" y="35"/>
                  </a:cubicBezTo>
                  <a:cubicBezTo>
                    <a:pt x="210" y="36"/>
                    <a:pt x="210" y="33"/>
                    <a:pt x="210" y="31"/>
                  </a:cubicBezTo>
                  <a:cubicBezTo>
                    <a:pt x="213" y="30"/>
                    <a:pt x="214" y="32"/>
                    <a:pt x="216" y="32"/>
                  </a:cubicBezTo>
                  <a:cubicBezTo>
                    <a:pt x="218" y="31"/>
                    <a:pt x="216" y="29"/>
                    <a:pt x="219" y="26"/>
                  </a:cubicBezTo>
                  <a:cubicBezTo>
                    <a:pt x="222" y="26"/>
                    <a:pt x="223" y="29"/>
                    <a:pt x="224" y="26"/>
                  </a:cubicBezTo>
                  <a:cubicBezTo>
                    <a:pt x="226" y="27"/>
                    <a:pt x="224" y="30"/>
                    <a:pt x="222" y="29"/>
                  </a:cubicBezTo>
                  <a:cubicBezTo>
                    <a:pt x="224" y="34"/>
                    <a:pt x="234" y="25"/>
                    <a:pt x="237" y="31"/>
                  </a:cubicBezTo>
                  <a:cubicBezTo>
                    <a:pt x="241" y="31"/>
                    <a:pt x="233" y="27"/>
                    <a:pt x="238" y="26"/>
                  </a:cubicBezTo>
                  <a:cubicBezTo>
                    <a:pt x="239" y="25"/>
                    <a:pt x="240" y="23"/>
                    <a:pt x="243" y="23"/>
                  </a:cubicBezTo>
                  <a:cubicBezTo>
                    <a:pt x="243" y="25"/>
                    <a:pt x="243" y="26"/>
                    <a:pt x="243" y="28"/>
                  </a:cubicBezTo>
                  <a:cubicBezTo>
                    <a:pt x="246" y="24"/>
                    <a:pt x="247" y="30"/>
                    <a:pt x="250" y="31"/>
                  </a:cubicBezTo>
                  <a:cubicBezTo>
                    <a:pt x="254" y="31"/>
                    <a:pt x="258" y="30"/>
                    <a:pt x="259" y="28"/>
                  </a:cubicBezTo>
                  <a:cubicBezTo>
                    <a:pt x="261" y="29"/>
                    <a:pt x="265" y="29"/>
                    <a:pt x="264" y="34"/>
                  </a:cubicBezTo>
                  <a:cubicBezTo>
                    <a:pt x="267" y="33"/>
                    <a:pt x="270" y="32"/>
                    <a:pt x="271" y="28"/>
                  </a:cubicBezTo>
                  <a:cubicBezTo>
                    <a:pt x="275" y="30"/>
                    <a:pt x="277" y="27"/>
                    <a:pt x="280" y="31"/>
                  </a:cubicBezTo>
                  <a:cubicBezTo>
                    <a:pt x="283" y="31"/>
                    <a:pt x="287" y="31"/>
                    <a:pt x="290" y="31"/>
                  </a:cubicBezTo>
                  <a:cubicBezTo>
                    <a:pt x="290" y="31"/>
                    <a:pt x="288" y="33"/>
                    <a:pt x="289" y="34"/>
                  </a:cubicBezTo>
                  <a:cubicBezTo>
                    <a:pt x="288" y="34"/>
                    <a:pt x="293" y="35"/>
                    <a:pt x="292" y="35"/>
                  </a:cubicBezTo>
                  <a:cubicBezTo>
                    <a:pt x="293" y="35"/>
                    <a:pt x="294" y="33"/>
                    <a:pt x="296" y="34"/>
                  </a:cubicBezTo>
                  <a:cubicBezTo>
                    <a:pt x="296" y="34"/>
                    <a:pt x="296" y="37"/>
                    <a:pt x="296" y="37"/>
                  </a:cubicBezTo>
                  <a:cubicBezTo>
                    <a:pt x="300" y="39"/>
                    <a:pt x="306" y="35"/>
                    <a:pt x="311" y="37"/>
                  </a:cubicBezTo>
                  <a:cubicBezTo>
                    <a:pt x="311" y="39"/>
                    <a:pt x="314" y="38"/>
                    <a:pt x="315" y="38"/>
                  </a:cubicBezTo>
                  <a:cubicBezTo>
                    <a:pt x="313" y="43"/>
                    <a:pt x="320" y="39"/>
                    <a:pt x="320" y="43"/>
                  </a:cubicBezTo>
                  <a:cubicBezTo>
                    <a:pt x="321" y="46"/>
                    <a:pt x="317" y="45"/>
                    <a:pt x="317" y="47"/>
                  </a:cubicBezTo>
                  <a:cubicBezTo>
                    <a:pt x="316" y="50"/>
                    <a:pt x="318" y="50"/>
                    <a:pt x="318" y="52"/>
                  </a:cubicBezTo>
                  <a:cubicBezTo>
                    <a:pt x="334" y="50"/>
                    <a:pt x="348" y="50"/>
                    <a:pt x="360" y="55"/>
                  </a:cubicBezTo>
                  <a:cubicBezTo>
                    <a:pt x="359" y="56"/>
                    <a:pt x="358" y="57"/>
                    <a:pt x="358" y="59"/>
                  </a:cubicBezTo>
                  <a:cubicBezTo>
                    <a:pt x="361" y="59"/>
                    <a:pt x="362" y="57"/>
                    <a:pt x="364" y="58"/>
                  </a:cubicBezTo>
                  <a:cubicBezTo>
                    <a:pt x="363" y="52"/>
                    <a:pt x="364" y="54"/>
                    <a:pt x="363" y="49"/>
                  </a:cubicBezTo>
                  <a:cubicBezTo>
                    <a:pt x="364" y="46"/>
                    <a:pt x="375" y="46"/>
                    <a:pt x="372" y="44"/>
                  </a:cubicBezTo>
                  <a:cubicBezTo>
                    <a:pt x="373" y="42"/>
                    <a:pt x="374" y="44"/>
                    <a:pt x="376" y="44"/>
                  </a:cubicBezTo>
                  <a:cubicBezTo>
                    <a:pt x="377" y="46"/>
                    <a:pt x="379" y="45"/>
                    <a:pt x="379" y="47"/>
                  </a:cubicBezTo>
                  <a:cubicBezTo>
                    <a:pt x="385" y="48"/>
                    <a:pt x="389" y="46"/>
                    <a:pt x="394" y="47"/>
                  </a:cubicBezTo>
                  <a:cubicBezTo>
                    <a:pt x="394" y="47"/>
                    <a:pt x="394" y="49"/>
                    <a:pt x="395" y="49"/>
                  </a:cubicBezTo>
                  <a:cubicBezTo>
                    <a:pt x="397" y="49"/>
                    <a:pt x="397" y="50"/>
                    <a:pt x="398" y="50"/>
                  </a:cubicBezTo>
                  <a:cubicBezTo>
                    <a:pt x="404" y="50"/>
                    <a:pt x="409" y="47"/>
                    <a:pt x="416" y="49"/>
                  </a:cubicBezTo>
                  <a:cubicBezTo>
                    <a:pt x="420" y="45"/>
                    <a:pt x="419" y="43"/>
                    <a:pt x="421" y="40"/>
                  </a:cubicBezTo>
                  <a:cubicBezTo>
                    <a:pt x="420" y="35"/>
                    <a:pt x="416" y="37"/>
                    <a:pt x="415" y="35"/>
                  </a:cubicBezTo>
                  <a:cubicBezTo>
                    <a:pt x="416" y="28"/>
                    <a:pt x="429" y="31"/>
                    <a:pt x="432" y="34"/>
                  </a:cubicBezTo>
                  <a:cubicBezTo>
                    <a:pt x="432" y="36"/>
                    <a:pt x="431" y="37"/>
                    <a:pt x="428" y="37"/>
                  </a:cubicBezTo>
                  <a:cubicBezTo>
                    <a:pt x="431" y="40"/>
                    <a:pt x="428" y="41"/>
                    <a:pt x="427" y="43"/>
                  </a:cubicBezTo>
                  <a:cubicBezTo>
                    <a:pt x="426" y="46"/>
                    <a:pt x="429" y="46"/>
                    <a:pt x="431" y="46"/>
                  </a:cubicBezTo>
                  <a:cubicBezTo>
                    <a:pt x="429" y="50"/>
                    <a:pt x="432" y="51"/>
                    <a:pt x="429" y="55"/>
                  </a:cubicBezTo>
                  <a:cubicBezTo>
                    <a:pt x="434" y="57"/>
                    <a:pt x="437" y="47"/>
                    <a:pt x="435" y="49"/>
                  </a:cubicBezTo>
                  <a:cubicBezTo>
                    <a:pt x="436" y="48"/>
                    <a:pt x="440" y="52"/>
                    <a:pt x="438" y="46"/>
                  </a:cubicBezTo>
                  <a:cubicBezTo>
                    <a:pt x="445" y="47"/>
                    <a:pt x="443" y="40"/>
                    <a:pt x="447" y="38"/>
                  </a:cubicBezTo>
                  <a:cubicBezTo>
                    <a:pt x="445" y="34"/>
                    <a:pt x="443" y="31"/>
                    <a:pt x="437" y="31"/>
                  </a:cubicBezTo>
                  <a:cubicBezTo>
                    <a:pt x="440" y="29"/>
                    <a:pt x="434" y="25"/>
                    <a:pt x="429" y="23"/>
                  </a:cubicBezTo>
                  <a:cubicBezTo>
                    <a:pt x="430" y="21"/>
                    <a:pt x="430" y="19"/>
                    <a:pt x="428" y="19"/>
                  </a:cubicBezTo>
                  <a:cubicBezTo>
                    <a:pt x="428" y="16"/>
                    <a:pt x="432" y="14"/>
                    <a:pt x="432" y="12"/>
                  </a:cubicBezTo>
                  <a:cubicBezTo>
                    <a:pt x="433" y="11"/>
                    <a:pt x="436" y="9"/>
                    <a:pt x="435" y="9"/>
                  </a:cubicBezTo>
                  <a:cubicBezTo>
                    <a:pt x="431" y="5"/>
                    <a:pt x="441" y="10"/>
                    <a:pt x="437" y="6"/>
                  </a:cubicBezTo>
                  <a:cubicBezTo>
                    <a:pt x="437" y="0"/>
                    <a:pt x="441" y="7"/>
                    <a:pt x="441" y="7"/>
                  </a:cubicBezTo>
                  <a:cubicBezTo>
                    <a:pt x="443" y="8"/>
                    <a:pt x="446" y="6"/>
                    <a:pt x="447" y="7"/>
                  </a:cubicBezTo>
                  <a:cubicBezTo>
                    <a:pt x="448" y="7"/>
                    <a:pt x="445" y="9"/>
                    <a:pt x="446" y="10"/>
                  </a:cubicBezTo>
                  <a:cubicBezTo>
                    <a:pt x="446" y="11"/>
                    <a:pt x="450" y="9"/>
                    <a:pt x="450" y="10"/>
                  </a:cubicBezTo>
                  <a:cubicBezTo>
                    <a:pt x="451" y="11"/>
                    <a:pt x="450" y="14"/>
                    <a:pt x="450" y="15"/>
                  </a:cubicBezTo>
                  <a:cubicBezTo>
                    <a:pt x="451" y="15"/>
                    <a:pt x="453" y="14"/>
                    <a:pt x="453" y="15"/>
                  </a:cubicBezTo>
                  <a:cubicBezTo>
                    <a:pt x="455" y="18"/>
                    <a:pt x="451" y="17"/>
                    <a:pt x="453" y="20"/>
                  </a:cubicBezTo>
                  <a:cubicBezTo>
                    <a:pt x="454" y="21"/>
                    <a:pt x="455" y="22"/>
                    <a:pt x="455" y="23"/>
                  </a:cubicBezTo>
                  <a:cubicBezTo>
                    <a:pt x="455" y="23"/>
                    <a:pt x="453" y="24"/>
                    <a:pt x="453" y="25"/>
                  </a:cubicBezTo>
                  <a:cubicBezTo>
                    <a:pt x="453" y="27"/>
                    <a:pt x="452" y="27"/>
                    <a:pt x="452" y="29"/>
                  </a:cubicBezTo>
                  <a:cubicBezTo>
                    <a:pt x="451" y="32"/>
                    <a:pt x="461" y="32"/>
                    <a:pt x="459" y="28"/>
                  </a:cubicBezTo>
                  <a:cubicBezTo>
                    <a:pt x="462" y="28"/>
                    <a:pt x="461" y="32"/>
                    <a:pt x="465" y="31"/>
                  </a:cubicBezTo>
                  <a:cubicBezTo>
                    <a:pt x="462" y="34"/>
                    <a:pt x="466" y="34"/>
                    <a:pt x="465" y="38"/>
                  </a:cubicBezTo>
                  <a:cubicBezTo>
                    <a:pt x="472" y="39"/>
                    <a:pt x="470" y="34"/>
                    <a:pt x="475" y="37"/>
                  </a:cubicBezTo>
                  <a:cubicBezTo>
                    <a:pt x="477" y="37"/>
                    <a:pt x="477" y="36"/>
                    <a:pt x="477" y="35"/>
                  </a:cubicBezTo>
                  <a:cubicBezTo>
                    <a:pt x="480" y="36"/>
                    <a:pt x="475" y="37"/>
                    <a:pt x="478" y="40"/>
                  </a:cubicBezTo>
                  <a:cubicBezTo>
                    <a:pt x="478" y="40"/>
                    <a:pt x="481" y="41"/>
                    <a:pt x="481" y="41"/>
                  </a:cubicBezTo>
                  <a:cubicBezTo>
                    <a:pt x="482" y="44"/>
                    <a:pt x="476" y="46"/>
                    <a:pt x="478" y="50"/>
                  </a:cubicBezTo>
                  <a:close/>
                  <a:moveTo>
                    <a:pt x="302" y="66"/>
                  </a:moveTo>
                  <a:cubicBezTo>
                    <a:pt x="301" y="64"/>
                    <a:pt x="304" y="63"/>
                    <a:pt x="302" y="62"/>
                  </a:cubicBezTo>
                  <a:cubicBezTo>
                    <a:pt x="302" y="63"/>
                    <a:pt x="302" y="64"/>
                    <a:pt x="301" y="63"/>
                  </a:cubicBezTo>
                  <a:cubicBezTo>
                    <a:pt x="300" y="62"/>
                    <a:pt x="301" y="59"/>
                    <a:pt x="299" y="59"/>
                  </a:cubicBezTo>
                  <a:cubicBezTo>
                    <a:pt x="297" y="61"/>
                    <a:pt x="290" y="66"/>
                    <a:pt x="287" y="62"/>
                  </a:cubicBezTo>
                  <a:cubicBezTo>
                    <a:pt x="287" y="58"/>
                    <a:pt x="294" y="63"/>
                    <a:pt x="292" y="58"/>
                  </a:cubicBezTo>
                  <a:cubicBezTo>
                    <a:pt x="291" y="57"/>
                    <a:pt x="289" y="57"/>
                    <a:pt x="289" y="56"/>
                  </a:cubicBezTo>
                  <a:cubicBezTo>
                    <a:pt x="286" y="55"/>
                    <a:pt x="285" y="58"/>
                    <a:pt x="283" y="59"/>
                  </a:cubicBezTo>
                  <a:cubicBezTo>
                    <a:pt x="280" y="60"/>
                    <a:pt x="276" y="60"/>
                    <a:pt x="272" y="60"/>
                  </a:cubicBezTo>
                  <a:cubicBezTo>
                    <a:pt x="272" y="61"/>
                    <a:pt x="272" y="62"/>
                    <a:pt x="271" y="62"/>
                  </a:cubicBezTo>
                  <a:cubicBezTo>
                    <a:pt x="266" y="63"/>
                    <a:pt x="261" y="64"/>
                    <a:pt x="256" y="63"/>
                  </a:cubicBezTo>
                  <a:cubicBezTo>
                    <a:pt x="257" y="66"/>
                    <a:pt x="254" y="67"/>
                    <a:pt x="256" y="68"/>
                  </a:cubicBezTo>
                  <a:cubicBezTo>
                    <a:pt x="256" y="66"/>
                    <a:pt x="258" y="67"/>
                    <a:pt x="258" y="69"/>
                  </a:cubicBezTo>
                  <a:cubicBezTo>
                    <a:pt x="264" y="70"/>
                    <a:pt x="274" y="64"/>
                    <a:pt x="275" y="69"/>
                  </a:cubicBezTo>
                  <a:cubicBezTo>
                    <a:pt x="272" y="66"/>
                    <a:pt x="274" y="70"/>
                    <a:pt x="271" y="71"/>
                  </a:cubicBezTo>
                  <a:cubicBezTo>
                    <a:pt x="268" y="71"/>
                    <a:pt x="266" y="72"/>
                    <a:pt x="265" y="74"/>
                  </a:cubicBezTo>
                  <a:cubicBezTo>
                    <a:pt x="273" y="75"/>
                    <a:pt x="277" y="72"/>
                    <a:pt x="284" y="72"/>
                  </a:cubicBezTo>
                  <a:cubicBezTo>
                    <a:pt x="285" y="74"/>
                    <a:pt x="284" y="77"/>
                    <a:pt x="286" y="77"/>
                  </a:cubicBezTo>
                  <a:cubicBezTo>
                    <a:pt x="286" y="75"/>
                    <a:pt x="288" y="75"/>
                    <a:pt x="290" y="75"/>
                  </a:cubicBezTo>
                  <a:cubicBezTo>
                    <a:pt x="290" y="73"/>
                    <a:pt x="291" y="70"/>
                    <a:pt x="293" y="69"/>
                  </a:cubicBezTo>
                  <a:cubicBezTo>
                    <a:pt x="296" y="67"/>
                    <a:pt x="295" y="69"/>
                    <a:pt x="299" y="69"/>
                  </a:cubicBezTo>
                  <a:cubicBezTo>
                    <a:pt x="299" y="68"/>
                    <a:pt x="300" y="66"/>
                    <a:pt x="302" y="66"/>
                  </a:cubicBezTo>
                  <a:close/>
                  <a:moveTo>
                    <a:pt x="312" y="117"/>
                  </a:moveTo>
                  <a:cubicBezTo>
                    <a:pt x="313" y="113"/>
                    <a:pt x="318" y="114"/>
                    <a:pt x="320" y="112"/>
                  </a:cubicBezTo>
                  <a:cubicBezTo>
                    <a:pt x="320" y="112"/>
                    <a:pt x="322" y="113"/>
                    <a:pt x="323" y="112"/>
                  </a:cubicBezTo>
                  <a:cubicBezTo>
                    <a:pt x="325" y="111"/>
                    <a:pt x="328" y="112"/>
                    <a:pt x="330" y="111"/>
                  </a:cubicBezTo>
                  <a:cubicBezTo>
                    <a:pt x="331" y="111"/>
                    <a:pt x="331" y="108"/>
                    <a:pt x="332" y="108"/>
                  </a:cubicBezTo>
                  <a:cubicBezTo>
                    <a:pt x="336" y="105"/>
                    <a:pt x="339" y="109"/>
                    <a:pt x="339" y="106"/>
                  </a:cubicBezTo>
                  <a:cubicBezTo>
                    <a:pt x="338" y="106"/>
                    <a:pt x="337" y="105"/>
                    <a:pt x="339" y="105"/>
                  </a:cubicBezTo>
                  <a:cubicBezTo>
                    <a:pt x="342" y="105"/>
                    <a:pt x="342" y="103"/>
                    <a:pt x="344" y="105"/>
                  </a:cubicBezTo>
                  <a:cubicBezTo>
                    <a:pt x="344" y="106"/>
                    <a:pt x="345" y="103"/>
                    <a:pt x="345" y="103"/>
                  </a:cubicBezTo>
                  <a:cubicBezTo>
                    <a:pt x="342" y="104"/>
                    <a:pt x="346" y="100"/>
                    <a:pt x="348" y="103"/>
                  </a:cubicBezTo>
                  <a:cubicBezTo>
                    <a:pt x="349" y="101"/>
                    <a:pt x="351" y="100"/>
                    <a:pt x="351" y="96"/>
                  </a:cubicBezTo>
                  <a:cubicBezTo>
                    <a:pt x="345" y="95"/>
                    <a:pt x="345" y="99"/>
                    <a:pt x="339" y="98"/>
                  </a:cubicBezTo>
                  <a:cubicBezTo>
                    <a:pt x="339" y="100"/>
                    <a:pt x="338" y="101"/>
                    <a:pt x="336" y="102"/>
                  </a:cubicBezTo>
                  <a:cubicBezTo>
                    <a:pt x="331" y="104"/>
                    <a:pt x="333" y="101"/>
                    <a:pt x="329" y="102"/>
                  </a:cubicBezTo>
                  <a:cubicBezTo>
                    <a:pt x="328" y="102"/>
                    <a:pt x="328" y="104"/>
                    <a:pt x="326" y="103"/>
                  </a:cubicBezTo>
                  <a:cubicBezTo>
                    <a:pt x="324" y="103"/>
                    <a:pt x="323" y="101"/>
                    <a:pt x="320" y="102"/>
                  </a:cubicBezTo>
                  <a:cubicBezTo>
                    <a:pt x="320" y="101"/>
                    <a:pt x="320" y="99"/>
                    <a:pt x="318" y="99"/>
                  </a:cubicBezTo>
                  <a:cubicBezTo>
                    <a:pt x="318" y="101"/>
                    <a:pt x="318" y="102"/>
                    <a:pt x="317" y="103"/>
                  </a:cubicBezTo>
                  <a:cubicBezTo>
                    <a:pt x="317" y="105"/>
                    <a:pt x="319" y="105"/>
                    <a:pt x="320" y="106"/>
                  </a:cubicBezTo>
                  <a:cubicBezTo>
                    <a:pt x="315" y="105"/>
                    <a:pt x="315" y="108"/>
                    <a:pt x="314" y="109"/>
                  </a:cubicBezTo>
                  <a:cubicBezTo>
                    <a:pt x="312" y="111"/>
                    <a:pt x="308" y="110"/>
                    <a:pt x="308" y="112"/>
                  </a:cubicBezTo>
                  <a:cubicBezTo>
                    <a:pt x="308" y="116"/>
                    <a:pt x="301" y="112"/>
                    <a:pt x="304" y="117"/>
                  </a:cubicBezTo>
                  <a:cubicBezTo>
                    <a:pt x="306" y="117"/>
                    <a:pt x="309" y="117"/>
                    <a:pt x="312" y="117"/>
                  </a:cubicBezTo>
                  <a:close/>
                  <a:moveTo>
                    <a:pt x="421" y="175"/>
                  </a:moveTo>
                  <a:cubicBezTo>
                    <a:pt x="419" y="175"/>
                    <a:pt x="420" y="176"/>
                    <a:pt x="419" y="176"/>
                  </a:cubicBezTo>
                  <a:cubicBezTo>
                    <a:pt x="419" y="176"/>
                    <a:pt x="415" y="177"/>
                    <a:pt x="415" y="178"/>
                  </a:cubicBezTo>
                  <a:cubicBezTo>
                    <a:pt x="414" y="179"/>
                    <a:pt x="416" y="183"/>
                    <a:pt x="413" y="183"/>
                  </a:cubicBezTo>
                  <a:cubicBezTo>
                    <a:pt x="413" y="182"/>
                    <a:pt x="413" y="179"/>
                    <a:pt x="412" y="179"/>
                  </a:cubicBezTo>
                  <a:cubicBezTo>
                    <a:pt x="412" y="181"/>
                    <a:pt x="412" y="183"/>
                    <a:pt x="412" y="185"/>
                  </a:cubicBezTo>
                  <a:cubicBezTo>
                    <a:pt x="414" y="185"/>
                    <a:pt x="417" y="185"/>
                    <a:pt x="419" y="185"/>
                  </a:cubicBezTo>
                  <a:cubicBezTo>
                    <a:pt x="418" y="187"/>
                    <a:pt x="422" y="189"/>
                    <a:pt x="422" y="191"/>
                  </a:cubicBezTo>
                  <a:cubicBezTo>
                    <a:pt x="424" y="196"/>
                    <a:pt x="424" y="194"/>
                    <a:pt x="427" y="197"/>
                  </a:cubicBezTo>
                  <a:cubicBezTo>
                    <a:pt x="425" y="197"/>
                    <a:pt x="423" y="197"/>
                    <a:pt x="424" y="200"/>
                  </a:cubicBezTo>
                  <a:cubicBezTo>
                    <a:pt x="424" y="202"/>
                    <a:pt x="425" y="202"/>
                    <a:pt x="425" y="204"/>
                  </a:cubicBezTo>
                  <a:cubicBezTo>
                    <a:pt x="427" y="204"/>
                    <a:pt x="429" y="204"/>
                    <a:pt x="431" y="204"/>
                  </a:cubicBezTo>
                  <a:cubicBezTo>
                    <a:pt x="433" y="202"/>
                    <a:pt x="433" y="199"/>
                    <a:pt x="432" y="195"/>
                  </a:cubicBezTo>
                  <a:cubicBezTo>
                    <a:pt x="431" y="195"/>
                    <a:pt x="429" y="194"/>
                    <a:pt x="428" y="192"/>
                  </a:cubicBezTo>
                  <a:cubicBezTo>
                    <a:pt x="431" y="184"/>
                    <a:pt x="428" y="189"/>
                    <a:pt x="427" y="186"/>
                  </a:cubicBezTo>
                  <a:cubicBezTo>
                    <a:pt x="425" y="184"/>
                    <a:pt x="425" y="178"/>
                    <a:pt x="424" y="175"/>
                  </a:cubicBezTo>
                  <a:cubicBezTo>
                    <a:pt x="423" y="175"/>
                    <a:pt x="422" y="174"/>
                    <a:pt x="421" y="175"/>
                  </a:cubicBezTo>
                  <a:close/>
                  <a:moveTo>
                    <a:pt x="478" y="221"/>
                  </a:moveTo>
                  <a:cubicBezTo>
                    <a:pt x="474" y="219"/>
                    <a:pt x="475" y="223"/>
                    <a:pt x="472" y="224"/>
                  </a:cubicBezTo>
                  <a:cubicBezTo>
                    <a:pt x="472" y="222"/>
                    <a:pt x="471" y="222"/>
                    <a:pt x="470" y="222"/>
                  </a:cubicBezTo>
                  <a:cubicBezTo>
                    <a:pt x="470" y="227"/>
                    <a:pt x="464" y="225"/>
                    <a:pt x="462" y="226"/>
                  </a:cubicBezTo>
                  <a:cubicBezTo>
                    <a:pt x="461" y="228"/>
                    <a:pt x="462" y="228"/>
                    <a:pt x="461" y="229"/>
                  </a:cubicBezTo>
                  <a:cubicBezTo>
                    <a:pt x="460" y="230"/>
                    <a:pt x="458" y="229"/>
                    <a:pt x="458" y="231"/>
                  </a:cubicBezTo>
                  <a:cubicBezTo>
                    <a:pt x="460" y="232"/>
                    <a:pt x="457" y="233"/>
                    <a:pt x="458" y="235"/>
                  </a:cubicBezTo>
                  <a:cubicBezTo>
                    <a:pt x="461" y="238"/>
                    <a:pt x="461" y="233"/>
                    <a:pt x="464" y="232"/>
                  </a:cubicBezTo>
                  <a:cubicBezTo>
                    <a:pt x="466" y="232"/>
                    <a:pt x="469" y="233"/>
                    <a:pt x="472" y="232"/>
                  </a:cubicBezTo>
                  <a:cubicBezTo>
                    <a:pt x="474" y="232"/>
                    <a:pt x="475" y="231"/>
                    <a:pt x="477" y="231"/>
                  </a:cubicBezTo>
                  <a:cubicBezTo>
                    <a:pt x="480" y="231"/>
                    <a:pt x="485" y="232"/>
                    <a:pt x="486" y="234"/>
                  </a:cubicBezTo>
                  <a:cubicBezTo>
                    <a:pt x="485" y="234"/>
                    <a:pt x="483" y="234"/>
                    <a:pt x="483" y="235"/>
                  </a:cubicBezTo>
                  <a:cubicBezTo>
                    <a:pt x="484" y="234"/>
                    <a:pt x="484" y="237"/>
                    <a:pt x="484" y="237"/>
                  </a:cubicBezTo>
                  <a:cubicBezTo>
                    <a:pt x="485" y="237"/>
                    <a:pt x="486" y="235"/>
                    <a:pt x="486" y="235"/>
                  </a:cubicBezTo>
                  <a:cubicBezTo>
                    <a:pt x="492" y="236"/>
                    <a:pt x="489" y="236"/>
                    <a:pt x="493" y="234"/>
                  </a:cubicBezTo>
                  <a:cubicBezTo>
                    <a:pt x="498" y="231"/>
                    <a:pt x="501" y="236"/>
                    <a:pt x="504" y="232"/>
                  </a:cubicBezTo>
                  <a:cubicBezTo>
                    <a:pt x="500" y="232"/>
                    <a:pt x="504" y="226"/>
                    <a:pt x="501" y="229"/>
                  </a:cubicBezTo>
                  <a:cubicBezTo>
                    <a:pt x="498" y="232"/>
                    <a:pt x="498" y="224"/>
                    <a:pt x="498" y="224"/>
                  </a:cubicBezTo>
                  <a:cubicBezTo>
                    <a:pt x="497" y="223"/>
                    <a:pt x="493" y="224"/>
                    <a:pt x="495" y="221"/>
                  </a:cubicBezTo>
                  <a:cubicBezTo>
                    <a:pt x="492" y="221"/>
                    <a:pt x="490" y="221"/>
                    <a:pt x="487" y="221"/>
                  </a:cubicBezTo>
                  <a:cubicBezTo>
                    <a:pt x="488" y="218"/>
                    <a:pt x="489" y="218"/>
                    <a:pt x="487" y="216"/>
                  </a:cubicBezTo>
                  <a:cubicBezTo>
                    <a:pt x="483" y="218"/>
                    <a:pt x="484" y="216"/>
                    <a:pt x="478" y="216"/>
                  </a:cubicBezTo>
                  <a:cubicBezTo>
                    <a:pt x="478" y="218"/>
                    <a:pt x="477" y="219"/>
                    <a:pt x="478" y="221"/>
                  </a:cubicBezTo>
                  <a:close/>
                  <a:moveTo>
                    <a:pt x="518" y="258"/>
                  </a:moveTo>
                  <a:cubicBezTo>
                    <a:pt x="518" y="258"/>
                    <a:pt x="517" y="257"/>
                    <a:pt x="517" y="256"/>
                  </a:cubicBezTo>
                  <a:cubicBezTo>
                    <a:pt x="523" y="257"/>
                    <a:pt x="517" y="246"/>
                    <a:pt x="523" y="247"/>
                  </a:cubicBezTo>
                  <a:cubicBezTo>
                    <a:pt x="526" y="250"/>
                    <a:pt x="527" y="246"/>
                    <a:pt x="532" y="247"/>
                  </a:cubicBezTo>
                  <a:cubicBezTo>
                    <a:pt x="529" y="238"/>
                    <a:pt x="519" y="237"/>
                    <a:pt x="510" y="238"/>
                  </a:cubicBezTo>
                  <a:cubicBezTo>
                    <a:pt x="508" y="238"/>
                    <a:pt x="508" y="237"/>
                    <a:pt x="508" y="235"/>
                  </a:cubicBezTo>
                  <a:cubicBezTo>
                    <a:pt x="505" y="234"/>
                    <a:pt x="504" y="238"/>
                    <a:pt x="501" y="238"/>
                  </a:cubicBezTo>
                  <a:cubicBezTo>
                    <a:pt x="499" y="238"/>
                    <a:pt x="499" y="236"/>
                    <a:pt x="496" y="237"/>
                  </a:cubicBezTo>
                  <a:cubicBezTo>
                    <a:pt x="494" y="237"/>
                    <a:pt x="494" y="239"/>
                    <a:pt x="492" y="240"/>
                  </a:cubicBezTo>
                  <a:cubicBezTo>
                    <a:pt x="490" y="241"/>
                    <a:pt x="488" y="240"/>
                    <a:pt x="486" y="241"/>
                  </a:cubicBezTo>
                  <a:cubicBezTo>
                    <a:pt x="486" y="244"/>
                    <a:pt x="485" y="245"/>
                    <a:pt x="483" y="246"/>
                  </a:cubicBezTo>
                  <a:cubicBezTo>
                    <a:pt x="483" y="258"/>
                    <a:pt x="481" y="258"/>
                    <a:pt x="481" y="271"/>
                  </a:cubicBezTo>
                  <a:cubicBezTo>
                    <a:pt x="487" y="273"/>
                    <a:pt x="484" y="267"/>
                    <a:pt x="489" y="268"/>
                  </a:cubicBezTo>
                  <a:cubicBezTo>
                    <a:pt x="489" y="265"/>
                    <a:pt x="489" y="263"/>
                    <a:pt x="490" y="262"/>
                  </a:cubicBezTo>
                  <a:cubicBezTo>
                    <a:pt x="493" y="259"/>
                    <a:pt x="491" y="255"/>
                    <a:pt x="492" y="250"/>
                  </a:cubicBezTo>
                  <a:cubicBezTo>
                    <a:pt x="492" y="250"/>
                    <a:pt x="494" y="248"/>
                    <a:pt x="495" y="247"/>
                  </a:cubicBezTo>
                  <a:cubicBezTo>
                    <a:pt x="495" y="246"/>
                    <a:pt x="494" y="243"/>
                    <a:pt x="496" y="243"/>
                  </a:cubicBezTo>
                  <a:cubicBezTo>
                    <a:pt x="499" y="243"/>
                    <a:pt x="501" y="242"/>
                    <a:pt x="502" y="241"/>
                  </a:cubicBezTo>
                  <a:cubicBezTo>
                    <a:pt x="500" y="247"/>
                    <a:pt x="507" y="242"/>
                    <a:pt x="507" y="246"/>
                  </a:cubicBezTo>
                  <a:cubicBezTo>
                    <a:pt x="508" y="250"/>
                    <a:pt x="508" y="249"/>
                    <a:pt x="507" y="253"/>
                  </a:cubicBezTo>
                  <a:cubicBezTo>
                    <a:pt x="508" y="253"/>
                    <a:pt x="510" y="253"/>
                    <a:pt x="510" y="255"/>
                  </a:cubicBezTo>
                  <a:cubicBezTo>
                    <a:pt x="508" y="255"/>
                    <a:pt x="507" y="255"/>
                    <a:pt x="507" y="256"/>
                  </a:cubicBezTo>
                  <a:cubicBezTo>
                    <a:pt x="512" y="254"/>
                    <a:pt x="517" y="261"/>
                    <a:pt x="518" y="258"/>
                  </a:cubicBezTo>
                  <a:close/>
                  <a:moveTo>
                    <a:pt x="545" y="252"/>
                  </a:moveTo>
                  <a:cubicBezTo>
                    <a:pt x="545" y="252"/>
                    <a:pt x="545" y="254"/>
                    <a:pt x="545" y="255"/>
                  </a:cubicBezTo>
                  <a:cubicBezTo>
                    <a:pt x="543" y="257"/>
                    <a:pt x="536" y="250"/>
                    <a:pt x="533" y="253"/>
                  </a:cubicBezTo>
                  <a:cubicBezTo>
                    <a:pt x="534" y="256"/>
                    <a:pt x="531" y="256"/>
                    <a:pt x="530" y="258"/>
                  </a:cubicBezTo>
                  <a:cubicBezTo>
                    <a:pt x="534" y="262"/>
                    <a:pt x="535" y="259"/>
                    <a:pt x="539" y="259"/>
                  </a:cubicBezTo>
                  <a:cubicBezTo>
                    <a:pt x="542" y="259"/>
                    <a:pt x="548" y="260"/>
                    <a:pt x="550" y="258"/>
                  </a:cubicBezTo>
                  <a:cubicBezTo>
                    <a:pt x="549" y="258"/>
                    <a:pt x="548" y="256"/>
                    <a:pt x="550" y="256"/>
                  </a:cubicBezTo>
                  <a:cubicBezTo>
                    <a:pt x="551" y="256"/>
                    <a:pt x="552" y="256"/>
                    <a:pt x="553" y="255"/>
                  </a:cubicBezTo>
                  <a:cubicBezTo>
                    <a:pt x="549" y="255"/>
                    <a:pt x="548" y="252"/>
                    <a:pt x="545" y="252"/>
                  </a:cubicBezTo>
                  <a:close/>
                  <a:moveTo>
                    <a:pt x="524" y="264"/>
                  </a:moveTo>
                  <a:cubicBezTo>
                    <a:pt x="524" y="263"/>
                    <a:pt x="523" y="261"/>
                    <a:pt x="521" y="262"/>
                  </a:cubicBezTo>
                  <a:cubicBezTo>
                    <a:pt x="521" y="262"/>
                    <a:pt x="522" y="265"/>
                    <a:pt x="521" y="265"/>
                  </a:cubicBezTo>
                  <a:cubicBezTo>
                    <a:pt x="519" y="265"/>
                    <a:pt x="516" y="265"/>
                    <a:pt x="514" y="265"/>
                  </a:cubicBezTo>
                  <a:cubicBezTo>
                    <a:pt x="516" y="270"/>
                    <a:pt x="509" y="266"/>
                    <a:pt x="510" y="269"/>
                  </a:cubicBezTo>
                  <a:cubicBezTo>
                    <a:pt x="511" y="269"/>
                    <a:pt x="512" y="269"/>
                    <a:pt x="514" y="269"/>
                  </a:cubicBezTo>
                  <a:cubicBezTo>
                    <a:pt x="514" y="271"/>
                    <a:pt x="513" y="271"/>
                    <a:pt x="512" y="272"/>
                  </a:cubicBezTo>
                  <a:cubicBezTo>
                    <a:pt x="517" y="273"/>
                    <a:pt x="515" y="269"/>
                    <a:pt x="518" y="269"/>
                  </a:cubicBezTo>
                  <a:cubicBezTo>
                    <a:pt x="520" y="271"/>
                    <a:pt x="522" y="271"/>
                    <a:pt x="526" y="271"/>
                  </a:cubicBezTo>
                  <a:cubicBezTo>
                    <a:pt x="525" y="265"/>
                    <a:pt x="536" y="270"/>
                    <a:pt x="533" y="262"/>
                  </a:cubicBezTo>
                  <a:cubicBezTo>
                    <a:pt x="529" y="261"/>
                    <a:pt x="526" y="264"/>
                    <a:pt x="524" y="26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2" name="Freeform 92">
              <a:extLst>
                <a:ext uri="{FF2B5EF4-FFF2-40B4-BE49-F238E27FC236}">
                  <a16:creationId xmlns:a16="http://schemas.microsoft.com/office/drawing/2014/main" id="{7644C8D7-BEFA-4DB1-BB2A-2226A3904BAA}"/>
                </a:ext>
              </a:extLst>
            </p:cNvPr>
            <p:cNvSpPr>
              <a:spLocks/>
            </p:cNvSpPr>
            <p:nvPr/>
          </p:nvSpPr>
          <p:spPr bwMode="auto">
            <a:xfrm>
              <a:off x="1832885" y="1906615"/>
              <a:ext cx="131599" cy="196243"/>
            </a:xfrm>
            <a:custGeom>
              <a:avLst/>
              <a:gdLst>
                <a:gd name="T0" fmla="*/ 14 w 48"/>
                <a:gd name="T1" fmla="*/ 7 h 72"/>
                <a:gd name="T2" fmla="*/ 24 w 48"/>
                <a:gd name="T3" fmla="*/ 5 h 72"/>
                <a:gd name="T4" fmla="*/ 26 w 48"/>
                <a:gd name="T5" fmla="*/ 14 h 72"/>
                <a:gd name="T6" fmla="*/ 18 w 48"/>
                <a:gd name="T7" fmla="*/ 19 h 72"/>
                <a:gd name="T8" fmla="*/ 27 w 48"/>
                <a:gd name="T9" fmla="*/ 23 h 72"/>
                <a:gd name="T10" fmla="*/ 32 w 48"/>
                <a:gd name="T11" fmla="*/ 34 h 72"/>
                <a:gd name="T12" fmla="*/ 35 w 48"/>
                <a:gd name="T13" fmla="*/ 37 h 72"/>
                <a:gd name="T14" fmla="*/ 40 w 48"/>
                <a:gd name="T15" fmla="*/ 40 h 72"/>
                <a:gd name="T16" fmla="*/ 37 w 48"/>
                <a:gd name="T17" fmla="*/ 45 h 72"/>
                <a:gd name="T18" fmla="*/ 46 w 48"/>
                <a:gd name="T19" fmla="*/ 47 h 72"/>
                <a:gd name="T20" fmla="*/ 46 w 48"/>
                <a:gd name="T21" fmla="*/ 56 h 72"/>
                <a:gd name="T22" fmla="*/ 43 w 48"/>
                <a:gd name="T23" fmla="*/ 56 h 72"/>
                <a:gd name="T24" fmla="*/ 46 w 48"/>
                <a:gd name="T25" fmla="*/ 57 h 72"/>
                <a:gd name="T26" fmla="*/ 43 w 48"/>
                <a:gd name="T27" fmla="*/ 62 h 72"/>
                <a:gd name="T28" fmla="*/ 39 w 48"/>
                <a:gd name="T29" fmla="*/ 65 h 72"/>
                <a:gd name="T30" fmla="*/ 24 w 48"/>
                <a:gd name="T31" fmla="*/ 63 h 72"/>
                <a:gd name="T32" fmla="*/ 18 w 48"/>
                <a:gd name="T33" fmla="*/ 65 h 72"/>
                <a:gd name="T34" fmla="*/ 8 w 48"/>
                <a:gd name="T35" fmla="*/ 65 h 72"/>
                <a:gd name="T36" fmla="*/ 11 w 48"/>
                <a:gd name="T37" fmla="*/ 63 h 72"/>
                <a:gd name="T38" fmla="*/ 12 w 48"/>
                <a:gd name="T39" fmla="*/ 65 h 72"/>
                <a:gd name="T40" fmla="*/ 14 w 48"/>
                <a:gd name="T41" fmla="*/ 62 h 72"/>
                <a:gd name="T42" fmla="*/ 23 w 48"/>
                <a:gd name="T43" fmla="*/ 60 h 72"/>
                <a:gd name="T44" fmla="*/ 11 w 48"/>
                <a:gd name="T45" fmla="*/ 56 h 72"/>
                <a:gd name="T46" fmla="*/ 11 w 48"/>
                <a:gd name="T47" fmla="*/ 47 h 72"/>
                <a:gd name="T48" fmla="*/ 14 w 48"/>
                <a:gd name="T49" fmla="*/ 45 h 72"/>
                <a:gd name="T50" fmla="*/ 20 w 48"/>
                <a:gd name="T51" fmla="*/ 45 h 72"/>
                <a:gd name="T52" fmla="*/ 21 w 48"/>
                <a:gd name="T53" fmla="*/ 37 h 72"/>
                <a:gd name="T54" fmla="*/ 17 w 48"/>
                <a:gd name="T55" fmla="*/ 31 h 72"/>
                <a:gd name="T56" fmla="*/ 11 w 48"/>
                <a:gd name="T57" fmla="*/ 32 h 72"/>
                <a:gd name="T58" fmla="*/ 11 w 48"/>
                <a:gd name="T59" fmla="*/ 25 h 72"/>
                <a:gd name="T60" fmla="*/ 5 w 48"/>
                <a:gd name="T61" fmla="*/ 22 h 72"/>
                <a:gd name="T62" fmla="*/ 0 w 48"/>
                <a:gd name="T63" fmla="*/ 7 h 72"/>
                <a:gd name="T64" fmla="*/ 8 w 48"/>
                <a:gd name="T65" fmla="*/ 0 h 72"/>
                <a:gd name="T66" fmla="*/ 21 w 48"/>
                <a:gd name="T67" fmla="*/ 0 h 72"/>
                <a:gd name="T68" fmla="*/ 14 w 48"/>
                <a:gd name="T6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2">
                  <a:moveTo>
                    <a:pt x="14" y="7"/>
                  </a:moveTo>
                  <a:cubicBezTo>
                    <a:pt x="15" y="10"/>
                    <a:pt x="21" y="5"/>
                    <a:pt x="24" y="5"/>
                  </a:cubicBezTo>
                  <a:cubicBezTo>
                    <a:pt x="26" y="7"/>
                    <a:pt x="26" y="11"/>
                    <a:pt x="26" y="14"/>
                  </a:cubicBezTo>
                  <a:cubicBezTo>
                    <a:pt x="22" y="15"/>
                    <a:pt x="19" y="16"/>
                    <a:pt x="18" y="19"/>
                  </a:cubicBezTo>
                  <a:cubicBezTo>
                    <a:pt x="20" y="22"/>
                    <a:pt x="23" y="23"/>
                    <a:pt x="27" y="23"/>
                  </a:cubicBezTo>
                  <a:cubicBezTo>
                    <a:pt x="27" y="29"/>
                    <a:pt x="33" y="27"/>
                    <a:pt x="32" y="34"/>
                  </a:cubicBezTo>
                  <a:cubicBezTo>
                    <a:pt x="32" y="35"/>
                    <a:pt x="34" y="35"/>
                    <a:pt x="35" y="37"/>
                  </a:cubicBezTo>
                  <a:cubicBezTo>
                    <a:pt x="35" y="39"/>
                    <a:pt x="40" y="38"/>
                    <a:pt x="40" y="40"/>
                  </a:cubicBezTo>
                  <a:cubicBezTo>
                    <a:pt x="40" y="42"/>
                    <a:pt x="38" y="43"/>
                    <a:pt x="37" y="45"/>
                  </a:cubicBezTo>
                  <a:cubicBezTo>
                    <a:pt x="41" y="45"/>
                    <a:pt x="45" y="45"/>
                    <a:pt x="46" y="47"/>
                  </a:cubicBezTo>
                  <a:cubicBezTo>
                    <a:pt x="45" y="49"/>
                    <a:pt x="48" y="53"/>
                    <a:pt x="46" y="56"/>
                  </a:cubicBezTo>
                  <a:cubicBezTo>
                    <a:pt x="46" y="56"/>
                    <a:pt x="43" y="56"/>
                    <a:pt x="43" y="56"/>
                  </a:cubicBezTo>
                  <a:cubicBezTo>
                    <a:pt x="43" y="57"/>
                    <a:pt x="45" y="57"/>
                    <a:pt x="46" y="57"/>
                  </a:cubicBezTo>
                  <a:cubicBezTo>
                    <a:pt x="45" y="59"/>
                    <a:pt x="43" y="59"/>
                    <a:pt x="43" y="62"/>
                  </a:cubicBezTo>
                  <a:cubicBezTo>
                    <a:pt x="41" y="62"/>
                    <a:pt x="41" y="64"/>
                    <a:pt x="39" y="65"/>
                  </a:cubicBezTo>
                  <a:cubicBezTo>
                    <a:pt x="34" y="64"/>
                    <a:pt x="30" y="62"/>
                    <a:pt x="24" y="63"/>
                  </a:cubicBezTo>
                  <a:cubicBezTo>
                    <a:pt x="21" y="66"/>
                    <a:pt x="23" y="66"/>
                    <a:pt x="18" y="65"/>
                  </a:cubicBezTo>
                  <a:cubicBezTo>
                    <a:pt x="16" y="68"/>
                    <a:pt x="8" y="72"/>
                    <a:pt x="8" y="65"/>
                  </a:cubicBezTo>
                  <a:cubicBezTo>
                    <a:pt x="10" y="66"/>
                    <a:pt x="10" y="63"/>
                    <a:pt x="11" y="63"/>
                  </a:cubicBezTo>
                  <a:cubicBezTo>
                    <a:pt x="12" y="63"/>
                    <a:pt x="13" y="65"/>
                    <a:pt x="12" y="65"/>
                  </a:cubicBezTo>
                  <a:cubicBezTo>
                    <a:pt x="14" y="64"/>
                    <a:pt x="13" y="63"/>
                    <a:pt x="14" y="62"/>
                  </a:cubicBezTo>
                  <a:cubicBezTo>
                    <a:pt x="16" y="60"/>
                    <a:pt x="19" y="62"/>
                    <a:pt x="23" y="60"/>
                  </a:cubicBezTo>
                  <a:cubicBezTo>
                    <a:pt x="22" y="53"/>
                    <a:pt x="15" y="58"/>
                    <a:pt x="11" y="56"/>
                  </a:cubicBezTo>
                  <a:cubicBezTo>
                    <a:pt x="11" y="53"/>
                    <a:pt x="11" y="50"/>
                    <a:pt x="11" y="47"/>
                  </a:cubicBezTo>
                  <a:cubicBezTo>
                    <a:pt x="14" y="48"/>
                    <a:pt x="16" y="46"/>
                    <a:pt x="14" y="45"/>
                  </a:cubicBezTo>
                  <a:cubicBezTo>
                    <a:pt x="15" y="41"/>
                    <a:pt x="17" y="47"/>
                    <a:pt x="20" y="45"/>
                  </a:cubicBezTo>
                  <a:cubicBezTo>
                    <a:pt x="23" y="46"/>
                    <a:pt x="17" y="39"/>
                    <a:pt x="21" y="37"/>
                  </a:cubicBezTo>
                  <a:cubicBezTo>
                    <a:pt x="21" y="34"/>
                    <a:pt x="15" y="35"/>
                    <a:pt x="17" y="31"/>
                  </a:cubicBezTo>
                  <a:cubicBezTo>
                    <a:pt x="15" y="32"/>
                    <a:pt x="13" y="32"/>
                    <a:pt x="11" y="32"/>
                  </a:cubicBezTo>
                  <a:cubicBezTo>
                    <a:pt x="11" y="30"/>
                    <a:pt x="11" y="27"/>
                    <a:pt x="11" y="25"/>
                  </a:cubicBezTo>
                  <a:cubicBezTo>
                    <a:pt x="11" y="22"/>
                    <a:pt x="6" y="24"/>
                    <a:pt x="5" y="22"/>
                  </a:cubicBezTo>
                  <a:cubicBezTo>
                    <a:pt x="8" y="16"/>
                    <a:pt x="7" y="8"/>
                    <a:pt x="0" y="7"/>
                  </a:cubicBezTo>
                  <a:cubicBezTo>
                    <a:pt x="3" y="4"/>
                    <a:pt x="7" y="3"/>
                    <a:pt x="8" y="0"/>
                  </a:cubicBezTo>
                  <a:cubicBezTo>
                    <a:pt x="12" y="0"/>
                    <a:pt x="17" y="0"/>
                    <a:pt x="21" y="0"/>
                  </a:cubicBezTo>
                  <a:cubicBezTo>
                    <a:pt x="18" y="2"/>
                    <a:pt x="16" y="4"/>
                    <a:pt x="14" y="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3" name="Freeform 93">
              <a:extLst>
                <a:ext uri="{FF2B5EF4-FFF2-40B4-BE49-F238E27FC236}">
                  <a16:creationId xmlns:a16="http://schemas.microsoft.com/office/drawing/2014/main" id="{D2A8B7B4-43A2-41DC-B740-6B4238C13450}"/>
                </a:ext>
              </a:extLst>
            </p:cNvPr>
            <p:cNvSpPr>
              <a:spLocks/>
            </p:cNvSpPr>
            <p:nvPr/>
          </p:nvSpPr>
          <p:spPr bwMode="auto">
            <a:xfrm>
              <a:off x="5420909" y="1914696"/>
              <a:ext cx="35786" cy="27705"/>
            </a:xfrm>
            <a:custGeom>
              <a:avLst/>
              <a:gdLst>
                <a:gd name="T0" fmla="*/ 12 w 13"/>
                <a:gd name="T1" fmla="*/ 1 h 10"/>
                <a:gd name="T2" fmla="*/ 13 w 13"/>
                <a:gd name="T3" fmla="*/ 7 h 10"/>
                <a:gd name="T4" fmla="*/ 6 w 13"/>
                <a:gd name="T5" fmla="*/ 10 h 10"/>
                <a:gd name="T6" fmla="*/ 6 w 13"/>
                <a:gd name="T7" fmla="*/ 7 h 10"/>
                <a:gd name="T8" fmla="*/ 3 w 13"/>
                <a:gd name="T9" fmla="*/ 8 h 10"/>
                <a:gd name="T10" fmla="*/ 4 w 13"/>
                <a:gd name="T11" fmla="*/ 7 h 10"/>
                <a:gd name="T12" fmla="*/ 12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1"/>
                  </a:moveTo>
                  <a:cubicBezTo>
                    <a:pt x="10" y="3"/>
                    <a:pt x="11" y="5"/>
                    <a:pt x="13" y="7"/>
                  </a:cubicBezTo>
                  <a:cubicBezTo>
                    <a:pt x="12" y="9"/>
                    <a:pt x="8" y="9"/>
                    <a:pt x="6" y="10"/>
                  </a:cubicBezTo>
                  <a:cubicBezTo>
                    <a:pt x="6" y="9"/>
                    <a:pt x="6" y="8"/>
                    <a:pt x="6" y="7"/>
                  </a:cubicBezTo>
                  <a:cubicBezTo>
                    <a:pt x="5" y="7"/>
                    <a:pt x="4" y="8"/>
                    <a:pt x="3" y="8"/>
                  </a:cubicBezTo>
                  <a:cubicBezTo>
                    <a:pt x="0" y="7"/>
                    <a:pt x="3" y="8"/>
                    <a:pt x="4" y="7"/>
                  </a:cubicBezTo>
                  <a:cubicBezTo>
                    <a:pt x="5" y="6"/>
                    <a:pt x="8" y="0"/>
                    <a:pt x="12"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4" name="Freeform 94">
              <a:extLst>
                <a:ext uri="{FF2B5EF4-FFF2-40B4-BE49-F238E27FC236}">
                  <a16:creationId xmlns:a16="http://schemas.microsoft.com/office/drawing/2014/main" id="{272BCA6F-3919-40F5-A079-5EC24D046490}"/>
                </a:ext>
              </a:extLst>
            </p:cNvPr>
            <p:cNvSpPr>
              <a:spLocks/>
            </p:cNvSpPr>
            <p:nvPr/>
          </p:nvSpPr>
          <p:spPr bwMode="auto">
            <a:xfrm>
              <a:off x="4243215" y="2240229"/>
              <a:ext cx="19625" cy="21933"/>
            </a:xfrm>
            <a:custGeom>
              <a:avLst/>
              <a:gdLst>
                <a:gd name="T0" fmla="*/ 1 w 7"/>
                <a:gd name="T1" fmla="*/ 2 h 8"/>
                <a:gd name="T2" fmla="*/ 7 w 7"/>
                <a:gd name="T3" fmla="*/ 1 h 8"/>
                <a:gd name="T4" fmla="*/ 0 w 7"/>
                <a:gd name="T5" fmla="*/ 8 h 8"/>
                <a:gd name="T6" fmla="*/ 1 w 7"/>
                <a:gd name="T7" fmla="*/ 2 h 8"/>
              </a:gdLst>
              <a:ahLst/>
              <a:cxnLst>
                <a:cxn ang="0">
                  <a:pos x="T0" y="T1"/>
                </a:cxn>
                <a:cxn ang="0">
                  <a:pos x="T2" y="T3"/>
                </a:cxn>
                <a:cxn ang="0">
                  <a:pos x="T4" y="T5"/>
                </a:cxn>
                <a:cxn ang="0">
                  <a:pos x="T6" y="T7"/>
                </a:cxn>
              </a:cxnLst>
              <a:rect l="0" t="0" r="r" b="b"/>
              <a:pathLst>
                <a:path w="7" h="8">
                  <a:moveTo>
                    <a:pt x="1" y="2"/>
                  </a:moveTo>
                  <a:cubicBezTo>
                    <a:pt x="3" y="0"/>
                    <a:pt x="3" y="2"/>
                    <a:pt x="7" y="1"/>
                  </a:cubicBezTo>
                  <a:cubicBezTo>
                    <a:pt x="6" y="4"/>
                    <a:pt x="5" y="8"/>
                    <a:pt x="0" y="8"/>
                  </a:cubicBezTo>
                  <a:cubicBezTo>
                    <a:pt x="0" y="6"/>
                    <a:pt x="6" y="4"/>
                    <a:pt x="1"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5" name="Freeform 95">
              <a:extLst>
                <a:ext uri="{FF2B5EF4-FFF2-40B4-BE49-F238E27FC236}">
                  <a16:creationId xmlns:a16="http://schemas.microsoft.com/office/drawing/2014/main" id="{83BBE7FD-0381-4F65-9EC4-E5485F408987}"/>
                </a:ext>
              </a:extLst>
            </p:cNvPr>
            <p:cNvSpPr>
              <a:spLocks/>
            </p:cNvSpPr>
            <p:nvPr/>
          </p:nvSpPr>
          <p:spPr bwMode="auto">
            <a:xfrm>
              <a:off x="3734137" y="2877443"/>
              <a:ext cx="160458" cy="188163"/>
            </a:xfrm>
            <a:custGeom>
              <a:avLst/>
              <a:gdLst>
                <a:gd name="T0" fmla="*/ 47 w 59"/>
                <a:gd name="T1" fmla="*/ 4 h 69"/>
                <a:gd name="T2" fmla="*/ 53 w 59"/>
                <a:gd name="T3" fmla="*/ 7 h 69"/>
                <a:gd name="T4" fmla="*/ 59 w 59"/>
                <a:gd name="T5" fmla="*/ 11 h 69"/>
                <a:gd name="T6" fmla="*/ 53 w 59"/>
                <a:gd name="T7" fmla="*/ 18 h 69"/>
                <a:gd name="T8" fmla="*/ 52 w 59"/>
                <a:gd name="T9" fmla="*/ 27 h 69"/>
                <a:gd name="T10" fmla="*/ 55 w 59"/>
                <a:gd name="T11" fmla="*/ 30 h 69"/>
                <a:gd name="T12" fmla="*/ 55 w 59"/>
                <a:gd name="T13" fmla="*/ 35 h 69"/>
                <a:gd name="T14" fmla="*/ 58 w 59"/>
                <a:gd name="T15" fmla="*/ 38 h 69"/>
                <a:gd name="T16" fmla="*/ 50 w 59"/>
                <a:gd name="T17" fmla="*/ 42 h 69"/>
                <a:gd name="T18" fmla="*/ 49 w 59"/>
                <a:gd name="T19" fmla="*/ 50 h 69"/>
                <a:gd name="T20" fmla="*/ 49 w 59"/>
                <a:gd name="T21" fmla="*/ 53 h 69"/>
                <a:gd name="T22" fmla="*/ 46 w 59"/>
                <a:gd name="T23" fmla="*/ 53 h 69"/>
                <a:gd name="T24" fmla="*/ 41 w 59"/>
                <a:gd name="T25" fmla="*/ 59 h 69"/>
                <a:gd name="T26" fmla="*/ 41 w 59"/>
                <a:gd name="T27" fmla="*/ 67 h 69"/>
                <a:gd name="T28" fmla="*/ 27 w 59"/>
                <a:gd name="T29" fmla="*/ 63 h 69"/>
                <a:gd name="T30" fmla="*/ 25 w 59"/>
                <a:gd name="T31" fmla="*/ 66 h 69"/>
                <a:gd name="T32" fmla="*/ 21 w 59"/>
                <a:gd name="T33" fmla="*/ 63 h 69"/>
                <a:gd name="T34" fmla="*/ 13 w 59"/>
                <a:gd name="T35" fmla="*/ 63 h 69"/>
                <a:gd name="T36" fmla="*/ 9 w 59"/>
                <a:gd name="T37" fmla="*/ 61 h 69"/>
                <a:gd name="T38" fmla="*/ 3 w 59"/>
                <a:gd name="T39" fmla="*/ 53 h 69"/>
                <a:gd name="T40" fmla="*/ 4 w 59"/>
                <a:gd name="T41" fmla="*/ 47 h 69"/>
                <a:gd name="T42" fmla="*/ 3 w 59"/>
                <a:gd name="T43" fmla="*/ 47 h 69"/>
                <a:gd name="T44" fmla="*/ 1 w 59"/>
                <a:gd name="T45" fmla="*/ 35 h 69"/>
                <a:gd name="T46" fmla="*/ 16 w 59"/>
                <a:gd name="T47" fmla="*/ 33 h 69"/>
                <a:gd name="T48" fmla="*/ 16 w 59"/>
                <a:gd name="T49" fmla="*/ 29 h 69"/>
                <a:gd name="T50" fmla="*/ 27 w 59"/>
                <a:gd name="T51" fmla="*/ 21 h 69"/>
                <a:gd name="T52" fmla="*/ 36 w 59"/>
                <a:gd name="T53" fmla="*/ 18 h 69"/>
                <a:gd name="T54" fmla="*/ 37 w 59"/>
                <a:gd name="T55" fmla="*/ 14 h 69"/>
                <a:gd name="T56" fmla="*/ 40 w 59"/>
                <a:gd name="T57" fmla="*/ 14 h 69"/>
                <a:gd name="T58" fmla="*/ 43 w 59"/>
                <a:gd name="T59" fmla="*/ 11 h 69"/>
                <a:gd name="T60" fmla="*/ 49 w 59"/>
                <a:gd name="T61" fmla="*/ 4 h 69"/>
                <a:gd name="T62" fmla="*/ 47 w 59"/>
                <a:gd name="T6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9">
                  <a:moveTo>
                    <a:pt x="47" y="4"/>
                  </a:moveTo>
                  <a:cubicBezTo>
                    <a:pt x="49" y="0"/>
                    <a:pt x="51" y="7"/>
                    <a:pt x="53" y="7"/>
                  </a:cubicBezTo>
                  <a:cubicBezTo>
                    <a:pt x="55" y="8"/>
                    <a:pt x="56" y="11"/>
                    <a:pt x="59" y="11"/>
                  </a:cubicBezTo>
                  <a:cubicBezTo>
                    <a:pt x="58" y="15"/>
                    <a:pt x="58" y="19"/>
                    <a:pt x="53" y="18"/>
                  </a:cubicBezTo>
                  <a:cubicBezTo>
                    <a:pt x="52" y="21"/>
                    <a:pt x="55" y="27"/>
                    <a:pt x="52" y="27"/>
                  </a:cubicBezTo>
                  <a:cubicBezTo>
                    <a:pt x="51" y="29"/>
                    <a:pt x="54" y="29"/>
                    <a:pt x="55" y="30"/>
                  </a:cubicBezTo>
                  <a:cubicBezTo>
                    <a:pt x="55" y="32"/>
                    <a:pt x="54" y="34"/>
                    <a:pt x="55" y="35"/>
                  </a:cubicBezTo>
                  <a:cubicBezTo>
                    <a:pt x="56" y="36"/>
                    <a:pt x="57" y="36"/>
                    <a:pt x="58" y="38"/>
                  </a:cubicBezTo>
                  <a:cubicBezTo>
                    <a:pt x="57" y="41"/>
                    <a:pt x="53" y="45"/>
                    <a:pt x="50" y="42"/>
                  </a:cubicBezTo>
                  <a:cubicBezTo>
                    <a:pt x="51" y="46"/>
                    <a:pt x="53" y="47"/>
                    <a:pt x="49" y="50"/>
                  </a:cubicBezTo>
                  <a:cubicBezTo>
                    <a:pt x="48" y="50"/>
                    <a:pt x="49" y="52"/>
                    <a:pt x="49" y="53"/>
                  </a:cubicBezTo>
                  <a:cubicBezTo>
                    <a:pt x="48" y="53"/>
                    <a:pt x="46" y="52"/>
                    <a:pt x="46" y="53"/>
                  </a:cubicBezTo>
                  <a:cubicBezTo>
                    <a:pt x="45" y="54"/>
                    <a:pt x="46" y="60"/>
                    <a:pt x="41" y="59"/>
                  </a:cubicBezTo>
                  <a:cubicBezTo>
                    <a:pt x="44" y="61"/>
                    <a:pt x="40" y="62"/>
                    <a:pt x="41" y="67"/>
                  </a:cubicBezTo>
                  <a:cubicBezTo>
                    <a:pt x="34" y="69"/>
                    <a:pt x="32" y="64"/>
                    <a:pt x="27" y="63"/>
                  </a:cubicBezTo>
                  <a:cubicBezTo>
                    <a:pt x="25" y="63"/>
                    <a:pt x="26" y="65"/>
                    <a:pt x="25" y="66"/>
                  </a:cubicBezTo>
                  <a:cubicBezTo>
                    <a:pt x="22" y="67"/>
                    <a:pt x="22" y="63"/>
                    <a:pt x="21" y="63"/>
                  </a:cubicBezTo>
                  <a:cubicBezTo>
                    <a:pt x="19" y="62"/>
                    <a:pt x="15" y="64"/>
                    <a:pt x="13" y="63"/>
                  </a:cubicBezTo>
                  <a:cubicBezTo>
                    <a:pt x="12" y="62"/>
                    <a:pt x="14" y="59"/>
                    <a:pt x="9" y="61"/>
                  </a:cubicBezTo>
                  <a:cubicBezTo>
                    <a:pt x="8" y="58"/>
                    <a:pt x="8" y="53"/>
                    <a:pt x="3" y="53"/>
                  </a:cubicBezTo>
                  <a:cubicBezTo>
                    <a:pt x="3" y="50"/>
                    <a:pt x="5" y="49"/>
                    <a:pt x="4" y="47"/>
                  </a:cubicBezTo>
                  <a:cubicBezTo>
                    <a:pt x="4" y="45"/>
                    <a:pt x="3" y="46"/>
                    <a:pt x="3" y="47"/>
                  </a:cubicBezTo>
                  <a:cubicBezTo>
                    <a:pt x="0" y="44"/>
                    <a:pt x="2" y="40"/>
                    <a:pt x="1" y="35"/>
                  </a:cubicBezTo>
                  <a:cubicBezTo>
                    <a:pt x="7" y="35"/>
                    <a:pt x="12" y="35"/>
                    <a:pt x="16" y="33"/>
                  </a:cubicBezTo>
                  <a:cubicBezTo>
                    <a:pt x="16" y="31"/>
                    <a:pt x="19" y="29"/>
                    <a:pt x="16" y="29"/>
                  </a:cubicBezTo>
                  <a:cubicBezTo>
                    <a:pt x="18" y="27"/>
                    <a:pt x="30" y="23"/>
                    <a:pt x="27" y="21"/>
                  </a:cubicBezTo>
                  <a:cubicBezTo>
                    <a:pt x="28" y="19"/>
                    <a:pt x="32" y="19"/>
                    <a:pt x="36" y="18"/>
                  </a:cubicBezTo>
                  <a:cubicBezTo>
                    <a:pt x="38" y="19"/>
                    <a:pt x="36" y="15"/>
                    <a:pt x="37" y="14"/>
                  </a:cubicBezTo>
                  <a:cubicBezTo>
                    <a:pt x="37" y="14"/>
                    <a:pt x="40" y="14"/>
                    <a:pt x="40" y="14"/>
                  </a:cubicBezTo>
                  <a:cubicBezTo>
                    <a:pt x="41" y="13"/>
                    <a:pt x="40" y="10"/>
                    <a:pt x="43" y="11"/>
                  </a:cubicBezTo>
                  <a:cubicBezTo>
                    <a:pt x="41" y="5"/>
                    <a:pt x="47" y="6"/>
                    <a:pt x="49" y="4"/>
                  </a:cubicBezTo>
                  <a:cubicBezTo>
                    <a:pt x="48" y="4"/>
                    <a:pt x="48" y="4"/>
                    <a:pt x="47" y="4"/>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6" name="Freeform 96">
              <a:extLst>
                <a:ext uri="{FF2B5EF4-FFF2-40B4-BE49-F238E27FC236}">
                  <a16:creationId xmlns:a16="http://schemas.microsoft.com/office/drawing/2014/main" id="{73980A55-E2E3-4F01-9F59-944191386425}"/>
                </a:ext>
              </a:extLst>
            </p:cNvPr>
            <p:cNvSpPr>
              <a:spLocks/>
            </p:cNvSpPr>
            <p:nvPr/>
          </p:nvSpPr>
          <p:spPr bwMode="auto">
            <a:xfrm>
              <a:off x="3900367" y="3011350"/>
              <a:ext cx="73880" cy="84270"/>
            </a:xfrm>
            <a:custGeom>
              <a:avLst/>
              <a:gdLst>
                <a:gd name="T0" fmla="*/ 23 w 27"/>
                <a:gd name="T1" fmla="*/ 1 h 31"/>
                <a:gd name="T2" fmla="*/ 19 w 27"/>
                <a:gd name="T3" fmla="*/ 7 h 31"/>
                <a:gd name="T4" fmla="*/ 18 w 27"/>
                <a:gd name="T5" fmla="*/ 7 h 31"/>
                <a:gd name="T6" fmla="*/ 19 w 27"/>
                <a:gd name="T7" fmla="*/ 11 h 31"/>
                <a:gd name="T8" fmla="*/ 22 w 27"/>
                <a:gd name="T9" fmla="*/ 14 h 31"/>
                <a:gd name="T10" fmla="*/ 23 w 27"/>
                <a:gd name="T11" fmla="*/ 27 h 31"/>
                <a:gd name="T12" fmla="*/ 18 w 27"/>
                <a:gd name="T13" fmla="*/ 27 h 31"/>
                <a:gd name="T14" fmla="*/ 13 w 27"/>
                <a:gd name="T15" fmla="*/ 12 h 31"/>
                <a:gd name="T16" fmla="*/ 7 w 27"/>
                <a:gd name="T17" fmla="*/ 17 h 31"/>
                <a:gd name="T18" fmla="*/ 7 w 27"/>
                <a:gd name="T19" fmla="*/ 26 h 31"/>
                <a:gd name="T20" fmla="*/ 3 w 27"/>
                <a:gd name="T21" fmla="*/ 30 h 31"/>
                <a:gd name="T22" fmla="*/ 1 w 27"/>
                <a:gd name="T23" fmla="*/ 23 h 31"/>
                <a:gd name="T24" fmla="*/ 3 w 27"/>
                <a:gd name="T25" fmla="*/ 21 h 31"/>
                <a:gd name="T26" fmla="*/ 1 w 27"/>
                <a:gd name="T27" fmla="*/ 20 h 31"/>
                <a:gd name="T28" fmla="*/ 3 w 27"/>
                <a:gd name="T29" fmla="*/ 14 h 31"/>
                <a:gd name="T30" fmla="*/ 0 w 27"/>
                <a:gd name="T31" fmla="*/ 11 h 31"/>
                <a:gd name="T32" fmla="*/ 12 w 27"/>
                <a:gd name="T33" fmla="*/ 1 h 31"/>
                <a:gd name="T34" fmla="*/ 23 w 27"/>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1">
                  <a:moveTo>
                    <a:pt x="23" y="1"/>
                  </a:moveTo>
                  <a:cubicBezTo>
                    <a:pt x="27" y="7"/>
                    <a:pt x="17" y="4"/>
                    <a:pt x="19" y="7"/>
                  </a:cubicBezTo>
                  <a:cubicBezTo>
                    <a:pt x="21" y="8"/>
                    <a:pt x="19" y="7"/>
                    <a:pt x="18" y="7"/>
                  </a:cubicBezTo>
                  <a:cubicBezTo>
                    <a:pt x="18" y="9"/>
                    <a:pt x="18" y="10"/>
                    <a:pt x="19" y="11"/>
                  </a:cubicBezTo>
                  <a:cubicBezTo>
                    <a:pt x="19" y="12"/>
                    <a:pt x="22" y="13"/>
                    <a:pt x="22" y="14"/>
                  </a:cubicBezTo>
                  <a:cubicBezTo>
                    <a:pt x="23" y="17"/>
                    <a:pt x="22" y="23"/>
                    <a:pt x="23" y="27"/>
                  </a:cubicBezTo>
                  <a:cubicBezTo>
                    <a:pt x="21" y="27"/>
                    <a:pt x="20" y="27"/>
                    <a:pt x="18" y="27"/>
                  </a:cubicBezTo>
                  <a:cubicBezTo>
                    <a:pt x="16" y="23"/>
                    <a:pt x="13" y="19"/>
                    <a:pt x="13" y="12"/>
                  </a:cubicBezTo>
                  <a:cubicBezTo>
                    <a:pt x="10" y="13"/>
                    <a:pt x="12" y="18"/>
                    <a:pt x="7" y="17"/>
                  </a:cubicBezTo>
                  <a:cubicBezTo>
                    <a:pt x="7" y="20"/>
                    <a:pt x="7" y="23"/>
                    <a:pt x="7" y="26"/>
                  </a:cubicBezTo>
                  <a:cubicBezTo>
                    <a:pt x="8" y="29"/>
                    <a:pt x="3" y="27"/>
                    <a:pt x="3" y="30"/>
                  </a:cubicBezTo>
                  <a:cubicBezTo>
                    <a:pt x="1" y="31"/>
                    <a:pt x="1" y="26"/>
                    <a:pt x="1" y="23"/>
                  </a:cubicBezTo>
                  <a:cubicBezTo>
                    <a:pt x="1" y="22"/>
                    <a:pt x="3" y="21"/>
                    <a:pt x="3" y="21"/>
                  </a:cubicBezTo>
                  <a:cubicBezTo>
                    <a:pt x="3" y="20"/>
                    <a:pt x="1" y="20"/>
                    <a:pt x="1" y="20"/>
                  </a:cubicBezTo>
                  <a:cubicBezTo>
                    <a:pt x="1" y="19"/>
                    <a:pt x="4" y="16"/>
                    <a:pt x="3" y="14"/>
                  </a:cubicBezTo>
                  <a:cubicBezTo>
                    <a:pt x="3" y="11"/>
                    <a:pt x="2" y="11"/>
                    <a:pt x="0" y="11"/>
                  </a:cubicBezTo>
                  <a:cubicBezTo>
                    <a:pt x="2" y="5"/>
                    <a:pt x="4" y="0"/>
                    <a:pt x="12" y="1"/>
                  </a:cubicBezTo>
                  <a:cubicBezTo>
                    <a:pt x="7" y="6"/>
                    <a:pt x="20" y="1"/>
                    <a:pt x="23"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7" name="Freeform 97">
              <a:extLst>
                <a:ext uri="{FF2B5EF4-FFF2-40B4-BE49-F238E27FC236}">
                  <a16:creationId xmlns:a16="http://schemas.microsoft.com/office/drawing/2014/main" id="{DBA068E8-0B78-4C64-9539-517586DAB27F}"/>
                </a:ext>
              </a:extLst>
            </p:cNvPr>
            <p:cNvSpPr>
              <a:spLocks/>
            </p:cNvSpPr>
            <p:nvPr/>
          </p:nvSpPr>
          <p:spPr bwMode="auto">
            <a:xfrm>
              <a:off x="3676418" y="3093310"/>
              <a:ext cx="172002" cy="51947"/>
            </a:xfrm>
            <a:custGeom>
              <a:avLst/>
              <a:gdLst>
                <a:gd name="T0" fmla="*/ 2 w 63"/>
                <a:gd name="T1" fmla="*/ 6 h 19"/>
                <a:gd name="T2" fmla="*/ 8 w 63"/>
                <a:gd name="T3" fmla="*/ 2 h 19"/>
                <a:gd name="T4" fmla="*/ 11 w 63"/>
                <a:gd name="T5" fmla="*/ 5 h 19"/>
                <a:gd name="T6" fmla="*/ 14 w 63"/>
                <a:gd name="T7" fmla="*/ 6 h 19"/>
                <a:gd name="T8" fmla="*/ 28 w 63"/>
                <a:gd name="T9" fmla="*/ 9 h 19"/>
                <a:gd name="T10" fmla="*/ 43 w 63"/>
                <a:gd name="T11" fmla="*/ 8 h 19"/>
                <a:gd name="T12" fmla="*/ 46 w 63"/>
                <a:gd name="T13" fmla="*/ 11 h 19"/>
                <a:gd name="T14" fmla="*/ 51 w 63"/>
                <a:gd name="T15" fmla="*/ 12 h 19"/>
                <a:gd name="T16" fmla="*/ 58 w 63"/>
                <a:gd name="T17" fmla="*/ 12 h 19"/>
                <a:gd name="T18" fmla="*/ 60 w 63"/>
                <a:gd name="T19" fmla="*/ 17 h 19"/>
                <a:gd name="T20" fmla="*/ 57 w 63"/>
                <a:gd name="T21" fmla="*/ 17 h 19"/>
                <a:gd name="T22" fmla="*/ 27 w 63"/>
                <a:gd name="T23" fmla="*/ 12 h 19"/>
                <a:gd name="T24" fmla="*/ 19 w 63"/>
                <a:gd name="T25" fmla="*/ 12 h 19"/>
                <a:gd name="T26" fmla="*/ 9 w 63"/>
                <a:gd name="T27" fmla="*/ 9 h 19"/>
                <a:gd name="T28" fmla="*/ 2 w 63"/>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9">
                  <a:moveTo>
                    <a:pt x="2" y="6"/>
                  </a:moveTo>
                  <a:cubicBezTo>
                    <a:pt x="0" y="1"/>
                    <a:pt x="7" y="4"/>
                    <a:pt x="8" y="2"/>
                  </a:cubicBezTo>
                  <a:cubicBezTo>
                    <a:pt x="11" y="0"/>
                    <a:pt x="10" y="4"/>
                    <a:pt x="11" y="5"/>
                  </a:cubicBezTo>
                  <a:cubicBezTo>
                    <a:pt x="11" y="5"/>
                    <a:pt x="14" y="4"/>
                    <a:pt x="14" y="6"/>
                  </a:cubicBezTo>
                  <a:cubicBezTo>
                    <a:pt x="21" y="4"/>
                    <a:pt x="23" y="5"/>
                    <a:pt x="28" y="9"/>
                  </a:cubicBezTo>
                  <a:cubicBezTo>
                    <a:pt x="34" y="6"/>
                    <a:pt x="36" y="8"/>
                    <a:pt x="43" y="8"/>
                  </a:cubicBezTo>
                  <a:cubicBezTo>
                    <a:pt x="46" y="7"/>
                    <a:pt x="46" y="9"/>
                    <a:pt x="46" y="11"/>
                  </a:cubicBezTo>
                  <a:cubicBezTo>
                    <a:pt x="48" y="10"/>
                    <a:pt x="50" y="10"/>
                    <a:pt x="51" y="12"/>
                  </a:cubicBezTo>
                  <a:cubicBezTo>
                    <a:pt x="54" y="10"/>
                    <a:pt x="58" y="15"/>
                    <a:pt x="58" y="12"/>
                  </a:cubicBezTo>
                  <a:cubicBezTo>
                    <a:pt x="63" y="12"/>
                    <a:pt x="55" y="17"/>
                    <a:pt x="60" y="17"/>
                  </a:cubicBezTo>
                  <a:cubicBezTo>
                    <a:pt x="59" y="19"/>
                    <a:pt x="58" y="16"/>
                    <a:pt x="57" y="17"/>
                  </a:cubicBezTo>
                  <a:cubicBezTo>
                    <a:pt x="45" y="19"/>
                    <a:pt x="36" y="14"/>
                    <a:pt x="27" y="12"/>
                  </a:cubicBezTo>
                  <a:cubicBezTo>
                    <a:pt x="25" y="12"/>
                    <a:pt x="22" y="12"/>
                    <a:pt x="19" y="12"/>
                  </a:cubicBezTo>
                  <a:cubicBezTo>
                    <a:pt x="16" y="12"/>
                    <a:pt x="13" y="10"/>
                    <a:pt x="9" y="9"/>
                  </a:cubicBezTo>
                  <a:cubicBezTo>
                    <a:pt x="6" y="8"/>
                    <a:pt x="2" y="9"/>
                    <a:pt x="2" y="6"/>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8" name="Freeform 98">
              <a:extLst>
                <a:ext uri="{FF2B5EF4-FFF2-40B4-BE49-F238E27FC236}">
                  <a16:creationId xmlns:a16="http://schemas.microsoft.com/office/drawing/2014/main" id="{C29BC113-3C2B-421F-9F95-2F716F4EE772}"/>
                </a:ext>
              </a:extLst>
            </p:cNvPr>
            <p:cNvSpPr>
              <a:spLocks/>
            </p:cNvSpPr>
            <p:nvPr/>
          </p:nvSpPr>
          <p:spPr bwMode="auto">
            <a:xfrm>
              <a:off x="3904984" y="3153338"/>
              <a:ext cx="27705" cy="8081"/>
            </a:xfrm>
            <a:custGeom>
              <a:avLst/>
              <a:gdLst>
                <a:gd name="T0" fmla="*/ 4 w 10"/>
                <a:gd name="T1" fmla="*/ 2 h 3"/>
                <a:gd name="T2" fmla="*/ 10 w 10"/>
                <a:gd name="T3" fmla="*/ 3 h 3"/>
                <a:gd name="T4" fmla="*/ 4 w 10"/>
                <a:gd name="T5" fmla="*/ 3 h 3"/>
                <a:gd name="T6" fmla="*/ 2 w 10"/>
                <a:gd name="T7" fmla="*/ 2 h 3"/>
                <a:gd name="T8" fmla="*/ 4 w 10"/>
                <a:gd name="T9" fmla="*/ 2 h 3"/>
              </a:gdLst>
              <a:ahLst/>
              <a:cxnLst>
                <a:cxn ang="0">
                  <a:pos x="T0" y="T1"/>
                </a:cxn>
                <a:cxn ang="0">
                  <a:pos x="T2" y="T3"/>
                </a:cxn>
                <a:cxn ang="0">
                  <a:pos x="T4" y="T5"/>
                </a:cxn>
                <a:cxn ang="0">
                  <a:pos x="T6" y="T7"/>
                </a:cxn>
                <a:cxn ang="0">
                  <a:pos x="T8" y="T9"/>
                </a:cxn>
              </a:cxnLst>
              <a:rect l="0" t="0" r="r" b="b"/>
              <a:pathLst>
                <a:path w="10" h="3">
                  <a:moveTo>
                    <a:pt x="4" y="2"/>
                  </a:moveTo>
                  <a:cubicBezTo>
                    <a:pt x="6" y="2"/>
                    <a:pt x="9" y="1"/>
                    <a:pt x="10" y="3"/>
                  </a:cubicBezTo>
                  <a:cubicBezTo>
                    <a:pt x="8" y="3"/>
                    <a:pt x="6" y="3"/>
                    <a:pt x="4" y="3"/>
                  </a:cubicBezTo>
                  <a:cubicBezTo>
                    <a:pt x="4" y="2"/>
                    <a:pt x="3" y="2"/>
                    <a:pt x="2" y="2"/>
                  </a:cubicBezTo>
                  <a:cubicBezTo>
                    <a:pt x="0" y="0"/>
                    <a:pt x="3" y="0"/>
                    <a:pt x="4"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19" name="Freeform 99">
              <a:extLst>
                <a:ext uri="{FF2B5EF4-FFF2-40B4-BE49-F238E27FC236}">
                  <a16:creationId xmlns:a16="http://schemas.microsoft.com/office/drawing/2014/main" id="{767B44A8-74B6-40EF-8FA1-5D29B2CA26AC}"/>
                </a:ext>
              </a:extLst>
            </p:cNvPr>
            <p:cNvSpPr>
              <a:spLocks/>
            </p:cNvSpPr>
            <p:nvPr/>
          </p:nvSpPr>
          <p:spPr bwMode="auto">
            <a:xfrm>
              <a:off x="4677259" y="3709745"/>
              <a:ext cx="125827" cy="125827"/>
            </a:xfrm>
            <a:custGeom>
              <a:avLst/>
              <a:gdLst>
                <a:gd name="T0" fmla="*/ 1 w 46"/>
                <a:gd name="T1" fmla="*/ 40 h 46"/>
                <a:gd name="T2" fmla="*/ 4 w 46"/>
                <a:gd name="T3" fmla="*/ 34 h 46"/>
                <a:gd name="T4" fmla="*/ 7 w 46"/>
                <a:gd name="T5" fmla="*/ 32 h 46"/>
                <a:gd name="T6" fmla="*/ 7 w 46"/>
                <a:gd name="T7" fmla="*/ 29 h 46"/>
                <a:gd name="T8" fmla="*/ 10 w 46"/>
                <a:gd name="T9" fmla="*/ 29 h 46"/>
                <a:gd name="T10" fmla="*/ 11 w 46"/>
                <a:gd name="T11" fmla="*/ 26 h 46"/>
                <a:gd name="T12" fmla="*/ 17 w 46"/>
                <a:gd name="T13" fmla="*/ 25 h 46"/>
                <a:gd name="T14" fmla="*/ 20 w 46"/>
                <a:gd name="T15" fmla="*/ 22 h 46"/>
                <a:gd name="T16" fmla="*/ 23 w 46"/>
                <a:gd name="T17" fmla="*/ 17 h 46"/>
                <a:gd name="T18" fmla="*/ 26 w 46"/>
                <a:gd name="T19" fmla="*/ 14 h 46"/>
                <a:gd name="T20" fmla="*/ 30 w 46"/>
                <a:gd name="T21" fmla="*/ 16 h 46"/>
                <a:gd name="T22" fmla="*/ 29 w 46"/>
                <a:gd name="T23" fmla="*/ 10 h 46"/>
                <a:gd name="T24" fmla="*/ 35 w 46"/>
                <a:gd name="T25" fmla="*/ 2 h 46"/>
                <a:gd name="T26" fmla="*/ 39 w 46"/>
                <a:gd name="T27" fmla="*/ 0 h 46"/>
                <a:gd name="T28" fmla="*/ 44 w 46"/>
                <a:gd name="T29" fmla="*/ 2 h 46"/>
                <a:gd name="T30" fmla="*/ 45 w 46"/>
                <a:gd name="T31" fmla="*/ 10 h 46"/>
                <a:gd name="T32" fmla="*/ 44 w 46"/>
                <a:gd name="T33" fmla="*/ 14 h 46"/>
                <a:gd name="T34" fmla="*/ 41 w 46"/>
                <a:gd name="T35" fmla="*/ 14 h 46"/>
                <a:gd name="T36" fmla="*/ 39 w 46"/>
                <a:gd name="T37" fmla="*/ 22 h 46"/>
                <a:gd name="T38" fmla="*/ 33 w 46"/>
                <a:gd name="T39" fmla="*/ 23 h 46"/>
                <a:gd name="T40" fmla="*/ 29 w 46"/>
                <a:gd name="T41" fmla="*/ 34 h 46"/>
                <a:gd name="T42" fmla="*/ 26 w 46"/>
                <a:gd name="T43" fmla="*/ 40 h 46"/>
                <a:gd name="T44" fmla="*/ 23 w 46"/>
                <a:gd name="T45" fmla="*/ 42 h 46"/>
                <a:gd name="T46" fmla="*/ 11 w 46"/>
                <a:gd name="T47" fmla="*/ 38 h 46"/>
                <a:gd name="T48" fmla="*/ 5 w 46"/>
                <a:gd name="T49" fmla="*/ 40 h 46"/>
                <a:gd name="T50" fmla="*/ 4 w 46"/>
                <a:gd name="T51" fmla="*/ 37 h 46"/>
                <a:gd name="T52" fmla="*/ 1 w 46"/>
                <a:gd name="T5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6">
                  <a:moveTo>
                    <a:pt x="1" y="40"/>
                  </a:moveTo>
                  <a:cubicBezTo>
                    <a:pt x="0" y="38"/>
                    <a:pt x="2" y="35"/>
                    <a:pt x="4" y="34"/>
                  </a:cubicBezTo>
                  <a:cubicBezTo>
                    <a:pt x="4" y="33"/>
                    <a:pt x="7" y="33"/>
                    <a:pt x="7" y="32"/>
                  </a:cubicBezTo>
                  <a:cubicBezTo>
                    <a:pt x="7" y="32"/>
                    <a:pt x="6" y="30"/>
                    <a:pt x="7" y="29"/>
                  </a:cubicBezTo>
                  <a:cubicBezTo>
                    <a:pt x="7" y="29"/>
                    <a:pt x="9" y="30"/>
                    <a:pt x="10" y="29"/>
                  </a:cubicBezTo>
                  <a:cubicBezTo>
                    <a:pt x="10" y="29"/>
                    <a:pt x="11" y="26"/>
                    <a:pt x="11" y="26"/>
                  </a:cubicBezTo>
                  <a:cubicBezTo>
                    <a:pt x="13" y="25"/>
                    <a:pt x="16" y="27"/>
                    <a:pt x="17" y="25"/>
                  </a:cubicBezTo>
                  <a:cubicBezTo>
                    <a:pt x="18" y="22"/>
                    <a:pt x="17" y="22"/>
                    <a:pt x="20" y="22"/>
                  </a:cubicBezTo>
                  <a:cubicBezTo>
                    <a:pt x="23" y="21"/>
                    <a:pt x="22" y="19"/>
                    <a:pt x="23" y="17"/>
                  </a:cubicBezTo>
                  <a:cubicBezTo>
                    <a:pt x="23" y="17"/>
                    <a:pt x="28" y="21"/>
                    <a:pt x="26" y="14"/>
                  </a:cubicBezTo>
                  <a:cubicBezTo>
                    <a:pt x="28" y="14"/>
                    <a:pt x="29" y="16"/>
                    <a:pt x="30" y="16"/>
                  </a:cubicBezTo>
                  <a:cubicBezTo>
                    <a:pt x="31" y="13"/>
                    <a:pt x="29" y="13"/>
                    <a:pt x="29" y="10"/>
                  </a:cubicBezTo>
                  <a:cubicBezTo>
                    <a:pt x="34" y="11"/>
                    <a:pt x="33" y="5"/>
                    <a:pt x="35" y="2"/>
                  </a:cubicBezTo>
                  <a:cubicBezTo>
                    <a:pt x="36" y="1"/>
                    <a:pt x="40" y="2"/>
                    <a:pt x="39" y="0"/>
                  </a:cubicBezTo>
                  <a:cubicBezTo>
                    <a:pt x="41" y="0"/>
                    <a:pt x="41" y="3"/>
                    <a:pt x="44" y="2"/>
                  </a:cubicBezTo>
                  <a:cubicBezTo>
                    <a:pt x="43" y="7"/>
                    <a:pt x="46" y="6"/>
                    <a:pt x="45" y="10"/>
                  </a:cubicBezTo>
                  <a:cubicBezTo>
                    <a:pt x="43" y="10"/>
                    <a:pt x="45" y="13"/>
                    <a:pt x="44" y="14"/>
                  </a:cubicBezTo>
                  <a:cubicBezTo>
                    <a:pt x="43" y="15"/>
                    <a:pt x="41" y="14"/>
                    <a:pt x="41" y="14"/>
                  </a:cubicBezTo>
                  <a:cubicBezTo>
                    <a:pt x="40" y="15"/>
                    <a:pt x="40" y="19"/>
                    <a:pt x="39" y="22"/>
                  </a:cubicBezTo>
                  <a:cubicBezTo>
                    <a:pt x="36" y="24"/>
                    <a:pt x="36" y="21"/>
                    <a:pt x="33" y="23"/>
                  </a:cubicBezTo>
                  <a:cubicBezTo>
                    <a:pt x="29" y="25"/>
                    <a:pt x="30" y="30"/>
                    <a:pt x="29" y="34"/>
                  </a:cubicBezTo>
                  <a:cubicBezTo>
                    <a:pt x="28" y="35"/>
                    <a:pt x="24" y="35"/>
                    <a:pt x="26" y="40"/>
                  </a:cubicBezTo>
                  <a:cubicBezTo>
                    <a:pt x="23" y="39"/>
                    <a:pt x="23" y="41"/>
                    <a:pt x="23" y="42"/>
                  </a:cubicBezTo>
                  <a:cubicBezTo>
                    <a:pt x="19" y="39"/>
                    <a:pt x="12" y="46"/>
                    <a:pt x="11" y="38"/>
                  </a:cubicBezTo>
                  <a:cubicBezTo>
                    <a:pt x="10" y="39"/>
                    <a:pt x="7" y="41"/>
                    <a:pt x="5" y="40"/>
                  </a:cubicBezTo>
                  <a:cubicBezTo>
                    <a:pt x="5" y="39"/>
                    <a:pt x="4" y="37"/>
                    <a:pt x="4" y="37"/>
                  </a:cubicBezTo>
                  <a:cubicBezTo>
                    <a:pt x="0" y="37"/>
                    <a:pt x="7" y="42"/>
                    <a:pt x="1" y="4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0" name="Freeform 100">
              <a:extLst>
                <a:ext uri="{FF2B5EF4-FFF2-40B4-BE49-F238E27FC236}">
                  <a16:creationId xmlns:a16="http://schemas.microsoft.com/office/drawing/2014/main" id="{E022428D-FC8C-43C0-BAE3-ACB31B3FB470}"/>
                </a:ext>
              </a:extLst>
            </p:cNvPr>
            <p:cNvSpPr>
              <a:spLocks/>
            </p:cNvSpPr>
            <p:nvPr/>
          </p:nvSpPr>
          <p:spPr bwMode="auto">
            <a:xfrm>
              <a:off x="6380194" y="1219764"/>
              <a:ext cx="180082" cy="130444"/>
            </a:xfrm>
            <a:custGeom>
              <a:avLst/>
              <a:gdLst>
                <a:gd name="T0" fmla="*/ 18 w 66"/>
                <a:gd name="T1" fmla="*/ 0 h 48"/>
                <a:gd name="T2" fmla="*/ 26 w 66"/>
                <a:gd name="T3" fmla="*/ 6 h 48"/>
                <a:gd name="T4" fmla="*/ 30 w 66"/>
                <a:gd name="T5" fmla="*/ 7 h 48"/>
                <a:gd name="T6" fmla="*/ 33 w 66"/>
                <a:gd name="T7" fmla="*/ 7 h 48"/>
                <a:gd name="T8" fmla="*/ 35 w 66"/>
                <a:gd name="T9" fmla="*/ 8 h 48"/>
                <a:gd name="T10" fmla="*/ 39 w 66"/>
                <a:gd name="T11" fmla="*/ 11 h 48"/>
                <a:gd name="T12" fmla="*/ 43 w 66"/>
                <a:gd name="T13" fmla="*/ 11 h 48"/>
                <a:gd name="T14" fmla="*/ 52 w 66"/>
                <a:gd name="T15" fmla="*/ 14 h 48"/>
                <a:gd name="T16" fmla="*/ 52 w 66"/>
                <a:gd name="T17" fmla="*/ 19 h 48"/>
                <a:gd name="T18" fmla="*/ 57 w 66"/>
                <a:gd name="T19" fmla="*/ 19 h 48"/>
                <a:gd name="T20" fmla="*/ 57 w 66"/>
                <a:gd name="T21" fmla="*/ 22 h 48"/>
                <a:gd name="T22" fmla="*/ 66 w 66"/>
                <a:gd name="T23" fmla="*/ 28 h 48"/>
                <a:gd name="T24" fmla="*/ 64 w 66"/>
                <a:gd name="T25" fmla="*/ 32 h 48"/>
                <a:gd name="T26" fmla="*/ 61 w 66"/>
                <a:gd name="T27" fmla="*/ 31 h 48"/>
                <a:gd name="T28" fmla="*/ 54 w 66"/>
                <a:gd name="T29" fmla="*/ 35 h 48"/>
                <a:gd name="T30" fmla="*/ 52 w 66"/>
                <a:gd name="T31" fmla="*/ 38 h 48"/>
                <a:gd name="T32" fmla="*/ 49 w 66"/>
                <a:gd name="T33" fmla="*/ 41 h 48"/>
                <a:gd name="T34" fmla="*/ 41 w 66"/>
                <a:gd name="T35" fmla="*/ 41 h 48"/>
                <a:gd name="T36" fmla="*/ 41 w 66"/>
                <a:gd name="T37" fmla="*/ 43 h 48"/>
                <a:gd name="T38" fmla="*/ 35 w 66"/>
                <a:gd name="T39" fmla="*/ 44 h 48"/>
                <a:gd name="T40" fmla="*/ 33 w 66"/>
                <a:gd name="T41" fmla="*/ 41 h 48"/>
                <a:gd name="T42" fmla="*/ 24 w 66"/>
                <a:gd name="T43" fmla="*/ 41 h 48"/>
                <a:gd name="T44" fmla="*/ 21 w 66"/>
                <a:gd name="T45" fmla="*/ 38 h 48"/>
                <a:gd name="T46" fmla="*/ 26 w 66"/>
                <a:gd name="T47" fmla="*/ 35 h 48"/>
                <a:gd name="T48" fmla="*/ 18 w 66"/>
                <a:gd name="T49" fmla="*/ 34 h 48"/>
                <a:gd name="T50" fmla="*/ 23 w 66"/>
                <a:gd name="T51" fmla="*/ 31 h 48"/>
                <a:gd name="T52" fmla="*/ 26 w 66"/>
                <a:gd name="T53" fmla="*/ 28 h 48"/>
                <a:gd name="T54" fmla="*/ 30 w 66"/>
                <a:gd name="T55" fmla="*/ 29 h 48"/>
                <a:gd name="T56" fmla="*/ 29 w 66"/>
                <a:gd name="T57" fmla="*/ 25 h 48"/>
                <a:gd name="T58" fmla="*/ 15 w 66"/>
                <a:gd name="T59" fmla="*/ 28 h 48"/>
                <a:gd name="T60" fmla="*/ 11 w 66"/>
                <a:gd name="T61" fmla="*/ 26 h 48"/>
                <a:gd name="T62" fmla="*/ 8 w 66"/>
                <a:gd name="T63" fmla="*/ 23 h 48"/>
                <a:gd name="T64" fmla="*/ 2 w 66"/>
                <a:gd name="T65" fmla="*/ 20 h 48"/>
                <a:gd name="T66" fmla="*/ 0 w 66"/>
                <a:gd name="T67" fmla="*/ 16 h 48"/>
                <a:gd name="T68" fmla="*/ 5 w 66"/>
                <a:gd name="T69" fmla="*/ 13 h 48"/>
                <a:gd name="T70" fmla="*/ 8 w 66"/>
                <a:gd name="T71" fmla="*/ 10 h 48"/>
                <a:gd name="T72" fmla="*/ 9 w 66"/>
                <a:gd name="T73" fmla="*/ 6 h 48"/>
                <a:gd name="T74" fmla="*/ 12 w 66"/>
                <a:gd name="T75" fmla="*/ 6 h 48"/>
                <a:gd name="T76" fmla="*/ 15 w 66"/>
                <a:gd name="T77" fmla="*/ 3 h 48"/>
                <a:gd name="T78" fmla="*/ 18 w 66"/>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48">
                  <a:moveTo>
                    <a:pt x="18" y="0"/>
                  </a:moveTo>
                  <a:cubicBezTo>
                    <a:pt x="21" y="2"/>
                    <a:pt x="25" y="2"/>
                    <a:pt x="26" y="6"/>
                  </a:cubicBezTo>
                  <a:cubicBezTo>
                    <a:pt x="28" y="4"/>
                    <a:pt x="29" y="7"/>
                    <a:pt x="30" y="7"/>
                  </a:cubicBezTo>
                  <a:cubicBezTo>
                    <a:pt x="31" y="7"/>
                    <a:pt x="33" y="7"/>
                    <a:pt x="33" y="7"/>
                  </a:cubicBezTo>
                  <a:cubicBezTo>
                    <a:pt x="33" y="7"/>
                    <a:pt x="34" y="9"/>
                    <a:pt x="35" y="8"/>
                  </a:cubicBezTo>
                  <a:cubicBezTo>
                    <a:pt x="37" y="6"/>
                    <a:pt x="36" y="10"/>
                    <a:pt x="39" y="11"/>
                  </a:cubicBezTo>
                  <a:cubicBezTo>
                    <a:pt x="40" y="12"/>
                    <a:pt x="42" y="11"/>
                    <a:pt x="43" y="11"/>
                  </a:cubicBezTo>
                  <a:cubicBezTo>
                    <a:pt x="44" y="12"/>
                    <a:pt x="47" y="17"/>
                    <a:pt x="52" y="14"/>
                  </a:cubicBezTo>
                  <a:cubicBezTo>
                    <a:pt x="52" y="16"/>
                    <a:pt x="52" y="17"/>
                    <a:pt x="52" y="19"/>
                  </a:cubicBezTo>
                  <a:cubicBezTo>
                    <a:pt x="53" y="19"/>
                    <a:pt x="56" y="18"/>
                    <a:pt x="57" y="19"/>
                  </a:cubicBezTo>
                  <a:cubicBezTo>
                    <a:pt x="57" y="19"/>
                    <a:pt x="56" y="21"/>
                    <a:pt x="57" y="22"/>
                  </a:cubicBezTo>
                  <a:cubicBezTo>
                    <a:pt x="59" y="24"/>
                    <a:pt x="62" y="25"/>
                    <a:pt x="66" y="28"/>
                  </a:cubicBezTo>
                  <a:cubicBezTo>
                    <a:pt x="66" y="29"/>
                    <a:pt x="65" y="32"/>
                    <a:pt x="64" y="32"/>
                  </a:cubicBezTo>
                  <a:cubicBezTo>
                    <a:pt x="63" y="33"/>
                    <a:pt x="61" y="31"/>
                    <a:pt x="61" y="31"/>
                  </a:cubicBezTo>
                  <a:cubicBezTo>
                    <a:pt x="59" y="32"/>
                    <a:pt x="57" y="34"/>
                    <a:pt x="54" y="35"/>
                  </a:cubicBezTo>
                  <a:cubicBezTo>
                    <a:pt x="52" y="35"/>
                    <a:pt x="53" y="37"/>
                    <a:pt x="52" y="38"/>
                  </a:cubicBezTo>
                  <a:cubicBezTo>
                    <a:pt x="50" y="38"/>
                    <a:pt x="50" y="39"/>
                    <a:pt x="49" y="41"/>
                  </a:cubicBezTo>
                  <a:cubicBezTo>
                    <a:pt x="45" y="42"/>
                    <a:pt x="44" y="38"/>
                    <a:pt x="41" y="41"/>
                  </a:cubicBezTo>
                  <a:cubicBezTo>
                    <a:pt x="39" y="41"/>
                    <a:pt x="40" y="43"/>
                    <a:pt x="41" y="43"/>
                  </a:cubicBezTo>
                  <a:cubicBezTo>
                    <a:pt x="40" y="48"/>
                    <a:pt x="35" y="39"/>
                    <a:pt x="35" y="44"/>
                  </a:cubicBezTo>
                  <a:cubicBezTo>
                    <a:pt x="33" y="44"/>
                    <a:pt x="33" y="42"/>
                    <a:pt x="33" y="41"/>
                  </a:cubicBezTo>
                  <a:cubicBezTo>
                    <a:pt x="30" y="44"/>
                    <a:pt x="29" y="40"/>
                    <a:pt x="24" y="41"/>
                  </a:cubicBezTo>
                  <a:cubicBezTo>
                    <a:pt x="25" y="39"/>
                    <a:pt x="23" y="38"/>
                    <a:pt x="21" y="38"/>
                  </a:cubicBezTo>
                  <a:cubicBezTo>
                    <a:pt x="22" y="36"/>
                    <a:pt x="26" y="38"/>
                    <a:pt x="26" y="35"/>
                  </a:cubicBezTo>
                  <a:cubicBezTo>
                    <a:pt x="26" y="32"/>
                    <a:pt x="20" y="34"/>
                    <a:pt x="18" y="34"/>
                  </a:cubicBezTo>
                  <a:cubicBezTo>
                    <a:pt x="17" y="30"/>
                    <a:pt x="21" y="32"/>
                    <a:pt x="23" y="31"/>
                  </a:cubicBezTo>
                  <a:cubicBezTo>
                    <a:pt x="23" y="31"/>
                    <a:pt x="26" y="28"/>
                    <a:pt x="26" y="28"/>
                  </a:cubicBezTo>
                  <a:cubicBezTo>
                    <a:pt x="27" y="28"/>
                    <a:pt x="28" y="30"/>
                    <a:pt x="30" y="29"/>
                  </a:cubicBezTo>
                  <a:cubicBezTo>
                    <a:pt x="31" y="27"/>
                    <a:pt x="29" y="27"/>
                    <a:pt x="29" y="25"/>
                  </a:cubicBezTo>
                  <a:cubicBezTo>
                    <a:pt x="27" y="26"/>
                    <a:pt x="18" y="25"/>
                    <a:pt x="15" y="28"/>
                  </a:cubicBezTo>
                  <a:cubicBezTo>
                    <a:pt x="13" y="30"/>
                    <a:pt x="15" y="27"/>
                    <a:pt x="11" y="26"/>
                  </a:cubicBezTo>
                  <a:cubicBezTo>
                    <a:pt x="6" y="25"/>
                    <a:pt x="3" y="27"/>
                    <a:pt x="8" y="23"/>
                  </a:cubicBezTo>
                  <a:cubicBezTo>
                    <a:pt x="8" y="21"/>
                    <a:pt x="3" y="22"/>
                    <a:pt x="2" y="20"/>
                  </a:cubicBezTo>
                  <a:cubicBezTo>
                    <a:pt x="4" y="17"/>
                    <a:pt x="7" y="13"/>
                    <a:pt x="0" y="16"/>
                  </a:cubicBezTo>
                  <a:cubicBezTo>
                    <a:pt x="1" y="14"/>
                    <a:pt x="2" y="13"/>
                    <a:pt x="5" y="13"/>
                  </a:cubicBezTo>
                  <a:cubicBezTo>
                    <a:pt x="7" y="13"/>
                    <a:pt x="6" y="10"/>
                    <a:pt x="8" y="10"/>
                  </a:cubicBezTo>
                  <a:cubicBezTo>
                    <a:pt x="10" y="10"/>
                    <a:pt x="8" y="7"/>
                    <a:pt x="9" y="6"/>
                  </a:cubicBezTo>
                  <a:cubicBezTo>
                    <a:pt x="10" y="5"/>
                    <a:pt x="12" y="6"/>
                    <a:pt x="12" y="6"/>
                  </a:cubicBezTo>
                  <a:cubicBezTo>
                    <a:pt x="14" y="5"/>
                    <a:pt x="13" y="3"/>
                    <a:pt x="15" y="3"/>
                  </a:cubicBezTo>
                  <a:cubicBezTo>
                    <a:pt x="16" y="1"/>
                    <a:pt x="18" y="2"/>
                    <a:pt x="18"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1" name="Freeform 101">
              <a:extLst>
                <a:ext uri="{FF2B5EF4-FFF2-40B4-BE49-F238E27FC236}">
                  <a16:creationId xmlns:a16="http://schemas.microsoft.com/office/drawing/2014/main" id="{3260FB5B-B593-49D5-8820-407FE8418385}"/>
                </a:ext>
              </a:extLst>
            </p:cNvPr>
            <p:cNvSpPr>
              <a:spLocks/>
            </p:cNvSpPr>
            <p:nvPr/>
          </p:nvSpPr>
          <p:spPr bwMode="auto">
            <a:xfrm>
              <a:off x="2116860" y="1265939"/>
              <a:ext cx="234338" cy="120055"/>
            </a:xfrm>
            <a:custGeom>
              <a:avLst/>
              <a:gdLst>
                <a:gd name="T0" fmla="*/ 30 w 86"/>
                <a:gd name="T1" fmla="*/ 30 h 44"/>
                <a:gd name="T2" fmla="*/ 27 w 86"/>
                <a:gd name="T3" fmla="*/ 32 h 44"/>
                <a:gd name="T4" fmla="*/ 19 w 86"/>
                <a:gd name="T5" fmla="*/ 30 h 44"/>
                <a:gd name="T6" fmla="*/ 24 w 86"/>
                <a:gd name="T7" fmla="*/ 27 h 44"/>
                <a:gd name="T8" fmla="*/ 33 w 86"/>
                <a:gd name="T9" fmla="*/ 21 h 44"/>
                <a:gd name="T10" fmla="*/ 30 w 86"/>
                <a:gd name="T11" fmla="*/ 17 h 44"/>
                <a:gd name="T12" fmla="*/ 22 w 86"/>
                <a:gd name="T13" fmla="*/ 17 h 44"/>
                <a:gd name="T14" fmla="*/ 15 w 86"/>
                <a:gd name="T15" fmla="*/ 23 h 44"/>
                <a:gd name="T16" fmla="*/ 5 w 86"/>
                <a:gd name="T17" fmla="*/ 21 h 44"/>
                <a:gd name="T18" fmla="*/ 6 w 86"/>
                <a:gd name="T19" fmla="*/ 11 h 44"/>
                <a:gd name="T20" fmla="*/ 3 w 86"/>
                <a:gd name="T21" fmla="*/ 12 h 44"/>
                <a:gd name="T22" fmla="*/ 2 w 86"/>
                <a:gd name="T23" fmla="*/ 5 h 44"/>
                <a:gd name="T24" fmla="*/ 5 w 86"/>
                <a:gd name="T25" fmla="*/ 6 h 44"/>
                <a:gd name="T26" fmla="*/ 14 w 86"/>
                <a:gd name="T27" fmla="*/ 3 h 44"/>
                <a:gd name="T28" fmla="*/ 15 w 86"/>
                <a:gd name="T29" fmla="*/ 8 h 44"/>
                <a:gd name="T30" fmla="*/ 27 w 86"/>
                <a:gd name="T31" fmla="*/ 9 h 44"/>
                <a:gd name="T32" fmla="*/ 31 w 86"/>
                <a:gd name="T33" fmla="*/ 3 h 44"/>
                <a:gd name="T34" fmla="*/ 46 w 86"/>
                <a:gd name="T35" fmla="*/ 5 h 44"/>
                <a:gd name="T36" fmla="*/ 48 w 86"/>
                <a:gd name="T37" fmla="*/ 5 h 44"/>
                <a:gd name="T38" fmla="*/ 54 w 86"/>
                <a:gd name="T39" fmla="*/ 9 h 44"/>
                <a:gd name="T40" fmla="*/ 52 w 86"/>
                <a:gd name="T41" fmla="*/ 12 h 44"/>
                <a:gd name="T42" fmla="*/ 59 w 86"/>
                <a:gd name="T43" fmla="*/ 11 h 44"/>
                <a:gd name="T44" fmla="*/ 68 w 86"/>
                <a:gd name="T45" fmla="*/ 14 h 44"/>
                <a:gd name="T46" fmla="*/ 70 w 86"/>
                <a:gd name="T47" fmla="*/ 17 h 44"/>
                <a:gd name="T48" fmla="*/ 71 w 86"/>
                <a:gd name="T49" fmla="*/ 18 h 44"/>
                <a:gd name="T50" fmla="*/ 73 w 86"/>
                <a:gd name="T51" fmla="*/ 21 h 44"/>
                <a:gd name="T52" fmla="*/ 76 w 86"/>
                <a:gd name="T53" fmla="*/ 21 h 44"/>
                <a:gd name="T54" fmla="*/ 76 w 86"/>
                <a:gd name="T55" fmla="*/ 24 h 44"/>
                <a:gd name="T56" fmla="*/ 79 w 86"/>
                <a:gd name="T57" fmla="*/ 24 h 44"/>
                <a:gd name="T58" fmla="*/ 80 w 86"/>
                <a:gd name="T59" fmla="*/ 29 h 44"/>
                <a:gd name="T60" fmla="*/ 85 w 86"/>
                <a:gd name="T61" fmla="*/ 29 h 44"/>
                <a:gd name="T62" fmla="*/ 80 w 86"/>
                <a:gd name="T63" fmla="*/ 32 h 44"/>
                <a:gd name="T64" fmla="*/ 80 w 86"/>
                <a:gd name="T65" fmla="*/ 33 h 44"/>
                <a:gd name="T66" fmla="*/ 65 w 86"/>
                <a:gd name="T67" fmla="*/ 33 h 44"/>
                <a:gd name="T68" fmla="*/ 65 w 86"/>
                <a:gd name="T69" fmla="*/ 24 h 44"/>
                <a:gd name="T70" fmla="*/ 51 w 86"/>
                <a:gd name="T71" fmla="*/ 23 h 44"/>
                <a:gd name="T72" fmla="*/ 49 w 86"/>
                <a:gd name="T73" fmla="*/ 27 h 44"/>
                <a:gd name="T74" fmla="*/ 46 w 86"/>
                <a:gd name="T75" fmla="*/ 27 h 44"/>
                <a:gd name="T76" fmla="*/ 43 w 86"/>
                <a:gd name="T77" fmla="*/ 30 h 44"/>
                <a:gd name="T78" fmla="*/ 45 w 86"/>
                <a:gd name="T79" fmla="*/ 32 h 44"/>
                <a:gd name="T80" fmla="*/ 40 w 86"/>
                <a:gd name="T81" fmla="*/ 33 h 44"/>
                <a:gd name="T82" fmla="*/ 40 w 86"/>
                <a:gd name="T83" fmla="*/ 42 h 44"/>
                <a:gd name="T84" fmla="*/ 21 w 86"/>
                <a:gd name="T85" fmla="*/ 36 h 44"/>
                <a:gd name="T86" fmla="*/ 25 w 86"/>
                <a:gd name="T87" fmla="*/ 33 h 44"/>
                <a:gd name="T88" fmla="*/ 31 w 86"/>
                <a:gd name="T89" fmla="*/ 33 h 44"/>
                <a:gd name="T90" fmla="*/ 30 w 86"/>
                <a:gd name="T9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44">
                  <a:moveTo>
                    <a:pt x="30" y="30"/>
                  </a:moveTo>
                  <a:cubicBezTo>
                    <a:pt x="29" y="27"/>
                    <a:pt x="27" y="31"/>
                    <a:pt x="27" y="32"/>
                  </a:cubicBezTo>
                  <a:cubicBezTo>
                    <a:pt x="25" y="32"/>
                    <a:pt x="23" y="28"/>
                    <a:pt x="19" y="30"/>
                  </a:cubicBezTo>
                  <a:cubicBezTo>
                    <a:pt x="20" y="27"/>
                    <a:pt x="22" y="28"/>
                    <a:pt x="24" y="27"/>
                  </a:cubicBezTo>
                  <a:cubicBezTo>
                    <a:pt x="27" y="25"/>
                    <a:pt x="29" y="21"/>
                    <a:pt x="33" y="21"/>
                  </a:cubicBezTo>
                  <a:cubicBezTo>
                    <a:pt x="32" y="20"/>
                    <a:pt x="29" y="20"/>
                    <a:pt x="30" y="17"/>
                  </a:cubicBezTo>
                  <a:cubicBezTo>
                    <a:pt x="27" y="16"/>
                    <a:pt x="24" y="21"/>
                    <a:pt x="22" y="17"/>
                  </a:cubicBezTo>
                  <a:cubicBezTo>
                    <a:pt x="20" y="19"/>
                    <a:pt x="18" y="21"/>
                    <a:pt x="15" y="23"/>
                  </a:cubicBezTo>
                  <a:cubicBezTo>
                    <a:pt x="10" y="23"/>
                    <a:pt x="10" y="20"/>
                    <a:pt x="5" y="21"/>
                  </a:cubicBezTo>
                  <a:cubicBezTo>
                    <a:pt x="8" y="18"/>
                    <a:pt x="8" y="15"/>
                    <a:pt x="6" y="11"/>
                  </a:cubicBezTo>
                  <a:cubicBezTo>
                    <a:pt x="4" y="11"/>
                    <a:pt x="3" y="11"/>
                    <a:pt x="3" y="12"/>
                  </a:cubicBezTo>
                  <a:cubicBezTo>
                    <a:pt x="0" y="12"/>
                    <a:pt x="2" y="7"/>
                    <a:pt x="2" y="5"/>
                  </a:cubicBezTo>
                  <a:cubicBezTo>
                    <a:pt x="3" y="5"/>
                    <a:pt x="4" y="5"/>
                    <a:pt x="5" y="6"/>
                  </a:cubicBezTo>
                  <a:cubicBezTo>
                    <a:pt x="6" y="3"/>
                    <a:pt x="13" y="7"/>
                    <a:pt x="14" y="3"/>
                  </a:cubicBezTo>
                  <a:cubicBezTo>
                    <a:pt x="15" y="4"/>
                    <a:pt x="15" y="6"/>
                    <a:pt x="15" y="8"/>
                  </a:cubicBezTo>
                  <a:cubicBezTo>
                    <a:pt x="21" y="9"/>
                    <a:pt x="26" y="0"/>
                    <a:pt x="27" y="9"/>
                  </a:cubicBezTo>
                  <a:cubicBezTo>
                    <a:pt x="31" y="10"/>
                    <a:pt x="32" y="7"/>
                    <a:pt x="31" y="3"/>
                  </a:cubicBezTo>
                  <a:cubicBezTo>
                    <a:pt x="35" y="5"/>
                    <a:pt x="40" y="4"/>
                    <a:pt x="46" y="5"/>
                  </a:cubicBezTo>
                  <a:cubicBezTo>
                    <a:pt x="47" y="5"/>
                    <a:pt x="47" y="7"/>
                    <a:pt x="48" y="5"/>
                  </a:cubicBezTo>
                  <a:cubicBezTo>
                    <a:pt x="50" y="5"/>
                    <a:pt x="48" y="12"/>
                    <a:pt x="54" y="9"/>
                  </a:cubicBezTo>
                  <a:cubicBezTo>
                    <a:pt x="53" y="10"/>
                    <a:pt x="52" y="11"/>
                    <a:pt x="52" y="12"/>
                  </a:cubicBezTo>
                  <a:cubicBezTo>
                    <a:pt x="54" y="11"/>
                    <a:pt x="60" y="14"/>
                    <a:pt x="59" y="11"/>
                  </a:cubicBezTo>
                  <a:cubicBezTo>
                    <a:pt x="61" y="12"/>
                    <a:pt x="62" y="15"/>
                    <a:pt x="68" y="14"/>
                  </a:cubicBezTo>
                  <a:cubicBezTo>
                    <a:pt x="66" y="16"/>
                    <a:pt x="68" y="16"/>
                    <a:pt x="70" y="17"/>
                  </a:cubicBezTo>
                  <a:cubicBezTo>
                    <a:pt x="71" y="17"/>
                    <a:pt x="70" y="18"/>
                    <a:pt x="71" y="18"/>
                  </a:cubicBezTo>
                  <a:cubicBezTo>
                    <a:pt x="73" y="18"/>
                    <a:pt x="72" y="20"/>
                    <a:pt x="73" y="21"/>
                  </a:cubicBezTo>
                  <a:cubicBezTo>
                    <a:pt x="73" y="22"/>
                    <a:pt x="75" y="21"/>
                    <a:pt x="76" y="21"/>
                  </a:cubicBezTo>
                  <a:cubicBezTo>
                    <a:pt x="76" y="22"/>
                    <a:pt x="75" y="24"/>
                    <a:pt x="76" y="24"/>
                  </a:cubicBezTo>
                  <a:cubicBezTo>
                    <a:pt x="76" y="25"/>
                    <a:pt x="78" y="24"/>
                    <a:pt x="79" y="24"/>
                  </a:cubicBezTo>
                  <a:cubicBezTo>
                    <a:pt x="80" y="25"/>
                    <a:pt x="79" y="27"/>
                    <a:pt x="80" y="29"/>
                  </a:cubicBezTo>
                  <a:cubicBezTo>
                    <a:pt x="83" y="29"/>
                    <a:pt x="84" y="26"/>
                    <a:pt x="85" y="29"/>
                  </a:cubicBezTo>
                  <a:cubicBezTo>
                    <a:pt x="86" y="33"/>
                    <a:pt x="81" y="30"/>
                    <a:pt x="80" y="32"/>
                  </a:cubicBezTo>
                  <a:cubicBezTo>
                    <a:pt x="80" y="32"/>
                    <a:pt x="80" y="33"/>
                    <a:pt x="80" y="33"/>
                  </a:cubicBezTo>
                  <a:cubicBezTo>
                    <a:pt x="76" y="34"/>
                    <a:pt x="70" y="32"/>
                    <a:pt x="65" y="33"/>
                  </a:cubicBezTo>
                  <a:cubicBezTo>
                    <a:pt x="64" y="28"/>
                    <a:pt x="65" y="30"/>
                    <a:pt x="65" y="24"/>
                  </a:cubicBezTo>
                  <a:cubicBezTo>
                    <a:pt x="64" y="20"/>
                    <a:pt x="54" y="20"/>
                    <a:pt x="51" y="23"/>
                  </a:cubicBezTo>
                  <a:cubicBezTo>
                    <a:pt x="48" y="23"/>
                    <a:pt x="50" y="26"/>
                    <a:pt x="49" y="27"/>
                  </a:cubicBezTo>
                  <a:cubicBezTo>
                    <a:pt x="49" y="28"/>
                    <a:pt x="46" y="27"/>
                    <a:pt x="46" y="27"/>
                  </a:cubicBezTo>
                  <a:cubicBezTo>
                    <a:pt x="45" y="28"/>
                    <a:pt x="46" y="31"/>
                    <a:pt x="43" y="30"/>
                  </a:cubicBezTo>
                  <a:cubicBezTo>
                    <a:pt x="43" y="31"/>
                    <a:pt x="44" y="31"/>
                    <a:pt x="45" y="32"/>
                  </a:cubicBezTo>
                  <a:cubicBezTo>
                    <a:pt x="44" y="33"/>
                    <a:pt x="42" y="33"/>
                    <a:pt x="40" y="33"/>
                  </a:cubicBezTo>
                  <a:cubicBezTo>
                    <a:pt x="39" y="38"/>
                    <a:pt x="40" y="36"/>
                    <a:pt x="40" y="42"/>
                  </a:cubicBezTo>
                  <a:cubicBezTo>
                    <a:pt x="35" y="43"/>
                    <a:pt x="22" y="44"/>
                    <a:pt x="21" y="36"/>
                  </a:cubicBezTo>
                  <a:cubicBezTo>
                    <a:pt x="23" y="36"/>
                    <a:pt x="25" y="35"/>
                    <a:pt x="25" y="33"/>
                  </a:cubicBezTo>
                  <a:cubicBezTo>
                    <a:pt x="29" y="33"/>
                    <a:pt x="28" y="35"/>
                    <a:pt x="31" y="33"/>
                  </a:cubicBezTo>
                  <a:cubicBezTo>
                    <a:pt x="30" y="32"/>
                    <a:pt x="27" y="31"/>
                    <a:pt x="30" y="3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2" name="Freeform 102">
              <a:extLst>
                <a:ext uri="{FF2B5EF4-FFF2-40B4-BE49-F238E27FC236}">
                  <a16:creationId xmlns:a16="http://schemas.microsoft.com/office/drawing/2014/main" id="{4B91D53E-15AC-4312-9F58-8F44FF949912}"/>
                </a:ext>
              </a:extLst>
            </p:cNvPr>
            <p:cNvSpPr>
              <a:spLocks/>
            </p:cNvSpPr>
            <p:nvPr/>
          </p:nvSpPr>
          <p:spPr bwMode="auto">
            <a:xfrm>
              <a:off x="5949612" y="1358289"/>
              <a:ext cx="111975" cy="60027"/>
            </a:xfrm>
            <a:custGeom>
              <a:avLst/>
              <a:gdLst>
                <a:gd name="T0" fmla="*/ 40 w 41"/>
                <a:gd name="T1" fmla="*/ 3 h 22"/>
                <a:gd name="T2" fmla="*/ 40 w 41"/>
                <a:gd name="T3" fmla="*/ 8 h 22"/>
                <a:gd name="T4" fmla="*/ 37 w 41"/>
                <a:gd name="T5" fmla="*/ 8 h 22"/>
                <a:gd name="T6" fmla="*/ 37 w 41"/>
                <a:gd name="T7" fmla="*/ 12 h 22"/>
                <a:gd name="T8" fmla="*/ 33 w 41"/>
                <a:gd name="T9" fmla="*/ 15 h 22"/>
                <a:gd name="T10" fmla="*/ 28 w 41"/>
                <a:gd name="T11" fmla="*/ 11 h 22"/>
                <a:gd name="T12" fmla="*/ 24 w 41"/>
                <a:gd name="T13" fmla="*/ 14 h 22"/>
                <a:gd name="T14" fmla="*/ 18 w 41"/>
                <a:gd name="T15" fmla="*/ 20 h 22"/>
                <a:gd name="T16" fmla="*/ 1 w 41"/>
                <a:gd name="T17" fmla="*/ 20 h 22"/>
                <a:gd name="T18" fmla="*/ 0 w 41"/>
                <a:gd name="T19" fmla="*/ 14 h 22"/>
                <a:gd name="T20" fmla="*/ 6 w 41"/>
                <a:gd name="T21" fmla="*/ 15 h 22"/>
                <a:gd name="T22" fmla="*/ 12 w 41"/>
                <a:gd name="T23" fmla="*/ 11 h 22"/>
                <a:gd name="T24" fmla="*/ 15 w 41"/>
                <a:gd name="T25" fmla="*/ 8 h 22"/>
                <a:gd name="T26" fmla="*/ 19 w 41"/>
                <a:gd name="T27" fmla="*/ 6 h 22"/>
                <a:gd name="T28" fmla="*/ 21 w 41"/>
                <a:gd name="T29" fmla="*/ 6 h 22"/>
                <a:gd name="T30" fmla="*/ 24 w 41"/>
                <a:gd name="T31" fmla="*/ 3 h 22"/>
                <a:gd name="T32" fmla="*/ 30 w 41"/>
                <a:gd name="T33" fmla="*/ 3 h 22"/>
                <a:gd name="T34" fmla="*/ 40 w 41"/>
                <a:gd name="T3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2">
                  <a:moveTo>
                    <a:pt x="40" y="3"/>
                  </a:moveTo>
                  <a:cubicBezTo>
                    <a:pt x="39" y="4"/>
                    <a:pt x="41" y="7"/>
                    <a:pt x="40" y="8"/>
                  </a:cubicBezTo>
                  <a:cubicBezTo>
                    <a:pt x="39" y="8"/>
                    <a:pt x="37" y="7"/>
                    <a:pt x="37" y="8"/>
                  </a:cubicBezTo>
                  <a:cubicBezTo>
                    <a:pt x="37" y="8"/>
                    <a:pt x="39" y="12"/>
                    <a:pt x="37" y="12"/>
                  </a:cubicBezTo>
                  <a:cubicBezTo>
                    <a:pt x="35" y="13"/>
                    <a:pt x="33" y="10"/>
                    <a:pt x="33" y="15"/>
                  </a:cubicBezTo>
                  <a:cubicBezTo>
                    <a:pt x="30" y="15"/>
                    <a:pt x="32" y="10"/>
                    <a:pt x="28" y="11"/>
                  </a:cubicBezTo>
                  <a:cubicBezTo>
                    <a:pt x="25" y="10"/>
                    <a:pt x="26" y="14"/>
                    <a:pt x="24" y="14"/>
                  </a:cubicBezTo>
                  <a:cubicBezTo>
                    <a:pt x="22" y="16"/>
                    <a:pt x="17" y="16"/>
                    <a:pt x="18" y="20"/>
                  </a:cubicBezTo>
                  <a:cubicBezTo>
                    <a:pt x="11" y="22"/>
                    <a:pt x="8" y="20"/>
                    <a:pt x="1" y="20"/>
                  </a:cubicBezTo>
                  <a:cubicBezTo>
                    <a:pt x="2" y="17"/>
                    <a:pt x="0" y="17"/>
                    <a:pt x="0" y="14"/>
                  </a:cubicBezTo>
                  <a:cubicBezTo>
                    <a:pt x="1" y="15"/>
                    <a:pt x="3" y="15"/>
                    <a:pt x="6" y="15"/>
                  </a:cubicBezTo>
                  <a:cubicBezTo>
                    <a:pt x="9" y="15"/>
                    <a:pt x="9" y="11"/>
                    <a:pt x="12" y="11"/>
                  </a:cubicBezTo>
                  <a:cubicBezTo>
                    <a:pt x="12" y="11"/>
                    <a:pt x="14" y="7"/>
                    <a:pt x="15" y="8"/>
                  </a:cubicBezTo>
                  <a:cubicBezTo>
                    <a:pt x="18" y="11"/>
                    <a:pt x="15" y="7"/>
                    <a:pt x="19" y="6"/>
                  </a:cubicBezTo>
                  <a:cubicBezTo>
                    <a:pt x="20" y="6"/>
                    <a:pt x="20" y="7"/>
                    <a:pt x="21" y="6"/>
                  </a:cubicBezTo>
                  <a:cubicBezTo>
                    <a:pt x="21" y="6"/>
                    <a:pt x="23" y="3"/>
                    <a:pt x="24" y="3"/>
                  </a:cubicBezTo>
                  <a:cubicBezTo>
                    <a:pt x="25" y="3"/>
                    <a:pt x="28" y="4"/>
                    <a:pt x="30" y="3"/>
                  </a:cubicBezTo>
                  <a:cubicBezTo>
                    <a:pt x="31" y="3"/>
                    <a:pt x="36" y="0"/>
                    <a:pt x="40" y="3"/>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3" name="Freeform 103">
              <a:extLst>
                <a:ext uri="{FF2B5EF4-FFF2-40B4-BE49-F238E27FC236}">
                  <a16:creationId xmlns:a16="http://schemas.microsoft.com/office/drawing/2014/main" id="{D5CEA67D-4035-4BDC-9481-DECA7DD4AF39}"/>
                </a:ext>
              </a:extLst>
            </p:cNvPr>
            <p:cNvSpPr>
              <a:spLocks/>
            </p:cNvSpPr>
            <p:nvPr/>
          </p:nvSpPr>
          <p:spPr bwMode="auto">
            <a:xfrm>
              <a:off x="6252058" y="1383685"/>
              <a:ext cx="115437" cy="56565"/>
            </a:xfrm>
            <a:custGeom>
              <a:avLst/>
              <a:gdLst>
                <a:gd name="T0" fmla="*/ 37 w 42"/>
                <a:gd name="T1" fmla="*/ 2 h 21"/>
                <a:gd name="T2" fmla="*/ 42 w 42"/>
                <a:gd name="T3" fmla="*/ 15 h 21"/>
                <a:gd name="T4" fmla="*/ 39 w 42"/>
                <a:gd name="T5" fmla="*/ 14 h 21"/>
                <a:gd name="T6" fmla="*/ 39 w 42"/>
                <a:gd name="T7" fmla="*/ 18 h 21"/>
                <a:gd name="T8" fmla="*/ 33 w 42"/>
                <a:gd name="T9" fmla="*/ 20 h 21"/>
                <a:gd name="T10" fmla="*/ 31 w 42"/>
                <a:gd name="T11" fmla="*/ 21 h 21"/>
                <a:gd name="T12" fmla="*/ 27 w 42"/>
                <a:gd name="T13" fmla="*/ 21 h 21"/>
                <a:gd name="T14" fmla="*/ 27 w 42"/>
                <a:gd name="T15" fmla="*/ 15 h 21"/>
                <a:gd name="T16" fmla="*/ 12 w 42"/>
                <a:gd name="T17" fmla="*/ 14 h 21"/>
                <a:gd name="T18" fmla="*/ 0 w 42"/>
                <a:gd name="T19" fmla="*/ 6 h 21"/>
                <a:gd name="T20" fmla="*/ 2 w 42"/>
                <a:gd name="T21" fmla="*/ 3 h 21"/>
                <a:gd name="T22" fmla="*/ 5 w 42"/>
                <a:gd name="T23" fmla="*/ 5 h 21"/>
                <a:gd name="T24" fmla="*/ 12 w 42"/>
                <a:gd name="T25" fmla="*/ 8 h 21"/>
                <a:gd name="T26" fmla="*/ 15 w 42"/>
                <a:gd name="T27" fmla="*/ 8 h 21"/>
                <a:gd name="T28" fmla="*/ 16 w 42"/>
                <a:gd name="T29" fmla="*/ 11 h 21"/>
                <a:gd name="T30" fmla="*/ 18 w 42"/>
                <a:gd name="T31" fmla="*/ 5 h 21"/>
                <a:gd name="T32" fmla="*/ 21 w 42"/>
                <a:gd name="T33" fmla="*/ 8 h 21"/>
                <a:gd name="T34" fmla="*/ 37 w 42"/>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1">
                  <a:moveTo>
                    <a:pt x="37" y="2"/>
                  </a:moveTo>
                  <a:cubicBezTo>
                    <a:pt x="35" y="10"/>
                    <a:pt x="41" y="10"/>
                    <a:pt x="42" y="15"/>
                  </a:cubicBezTo>
                  <a:cubicBezTo>
                    <a:pt x="41" y="15"/>
                    <a:pt x="39" y="13"/>
                    <a:pt x="39" y="14"/>
                  </a:cubicBezTo>
                  <a:cubicBezTo>
                    <a:pt x="38" y="14"/>
                    <a:pt x="39" y="18"/>
                    <a:pt x="39" y="18"/>
                  </a:cubicBezTo>
                  <a:cubicBezTo>
                    <a:pt x="37" y="19"/>
                    <a:pt x="35" y="19"/>
                    <a:pt x="33" y="20"/>
                  </a:cubicBezTo>
                  <a:cubicBezTo>
                    <a:pt x="32" y="20"/>
                    <a:pt x="33" y="21"/>
                    <a:pt x="31" y="21"/>
                  </a:cubicBezTo>
                  <a:cubicBezTo>
                    <a:pt x="30" y="21"/>
                    <a:pt x="28" y="21"/>
                    <a:pt x="27" y="21"/>
                  </a:cubicBezTo>
                  <a:cubicBezTo>
                    <a:pt x="25" y="19"/>
                    <a:pt x="25" y="17"/>
                    <a:pt x="27" y="15"/>
                  </a:cubicBezTo>
                  <a:cubicBezTo>
                    <a:pt x="22" y="18"/>
                    <a:pt x="18" y="14"/>
                    <a:pt x="12" y="14"/>
                  </a:cubicBezTo>
                  <a:cubicBezTo>
                    <a:pt x="11" y="9"/>
                    <a:pt x="4" y="9"/>
                    <a:pt x="0" y="6"/>
                  </a:cubicBezTo>
                  <a:cubicBezTo>
                    <a:pt x="1" y="6"/>
                    <a:pt x="1" y="3"/>
                    <a:pt x="2" y="3"/>
                  </a:cubicBezTo>
                  <a:cubicBezTo>
                    <a:pt x="4" y="3"/>
                    <a:pt x="4" y="5"/>
                    <a:pt x="5" y="5"/>
                  </a:cubicBezTo>
                  <a:cubicBezTo>
                    <a:pt x="7" y="5"/>
                    <a:pt x="11" y="6"/>
                    <a:pt x="12" y="8"/>
                  </a:cubicBezTo>
                  <a:cubicBezTo>
                    <a:pt x="12" y="8"/>
                    <a:pt x="14" y="7"/>
                    <a:pt x="15" y="8"/>
                  </a:cubicBezTo>
                  <a:cubicBezTo>
                    <a:pt x="16" y="8"/>
                    <a:pt x="14" y="11"/>
                    <a:pt x="16" y="11"/>
                  </a:cubicBezTo>
                  <a:cubicBezTo>
                    <a:pt x="21" y="9"/>
                    <a:pt x="14" y="7"/>
                    <a:pt x="18" y="5"/>
                  </a:cubicBezTo>
                  <a:cubicBezTo>
                    <a:pt x="20" y="3"/>
                    <a:pt x="21" y="8"/>
                    <a:pt x="21" y="8"/>
                  </a:cubicBezTo>
                  <a:cubicBezTo>
                    <a:pt x="26" y="8"/>
                    <a:pt x="28" y="0"/>
                    <a:pt x="37" y="2"/>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4" name="Freeform 104">
              <a:extLst>
                <a:ext uri="{FF2B5EF4-FFF2-40B4-BE49-F238E27FC236}">
                  <a16:creationId xmlns:a16="http://schemas.microsoft.com/office/drawing/2014/main" id="{6F27E5DB-71AD-4605-AB4C-F6A4C973F613}"/>
                </a:ext>
              </a:extLst>
            </p:cNvPr>
            <p:cNvSpPr>
              <a:spLocks/>
            </p:cNvSpPr>
            <p:nvPr/>
          </p:nvSpPr>
          <p:spPr bwMode="auto">
            <a:xfrm>
              <a:off x="6039653" y="1385994"/>
              <a:ext cx="199707" cy="76189"/>
            </a:xfrm>
            <a:custGeom>
              <a:avLst/>
              <a:gdLst>
                <a:gd name="T0" fmla="*/ 32 w 73"/>
                <a:gd name="T1" fmla="*/ 10 h 28"/>
                <a:gd name="T2" fmla="*/ 47 w 73"/>
                <a:gd name="T3" fmla="*/ 16 h 28"/>
                <a:gd name="T4" fmla="*/ 47 w 73"/>
                <a:gd name="T5" fmla="*/ 8 h 28"/>
                <a:gd name="T6" fmla="*/ 43 w 73"/>
                <a:gd name="T7" fmla="*/ 2 h 28"/>
                <a:gd name="T8" fmla="*/ 53 w 73"/>
                <a:gd name="T9" fmla="*/ 1 h 28"/>
                <a:gd name="T10" fmla="*/ 56 w 73"/>
                <a:gd name="T11" fmla="*/ 4 h 28"/>
                <a:gd name="T12" fmla="*/ 56 w 73"/>
                <a:gd name="T13" fmla="*/ 7 h 28"/>
                <a:gd name="T14" fmla="*/ 62 w 73"/>
                <a:gd name="T15" fmla="*/ 11 h 28"/>
                <a:gd name="T16" fmla="*/ 66 w 73"/>
                <a:gd name="T17" fmla="*/ 8 h 28"/>
                <a:gd name="T18" fmla="*/ 71 w 73"/>
                <a:gd name="T19" fmla="*/ 11 h 28"/>
                <a:gd name="T20" fmla="*/ 72 w 73"/>
                <a:gd name="T21" fmla="*/ 14 h 28"/>
                <a:gd name="T22" fmla="*/ 71 w 73"/>
                <a:gd name="T23" fmla="*/ 20 h 28"/>
                <a:gd name="T24" fmla="*/ 62 w 73"/>
                <a:gd name="T25" fmla="*/ 22 h 28"/>
                <a:gd name="T26" fmla="*/ 56 w 73"/>
                <a:gd name="T27" fmla="*/ 20 h 28"/>
                <a:gd name="T28" fmla="*/ 43 w 73"/>
                <a:gd name="T29" fmla="*/ 23 h 28"/>
                <a:gd name="T30" fmla="*/ 40 w 73"/>
                <a:gd name="T31" fmla="*/ 23 h 28"/>
                <a:gd name="T32" fmla="*/ 35 w 73"/>
                <a:gd name="T33" fmla="*/ 25 h 28"/>
                <a:gd name="T34" fmla="*/ 20 w 73"/>
                <a:gd name="T35" fmla="*/ 28 h 28"/>
                <a:gd name="T36" fmla="*/ 34 w 73"/>
                <a:gd name="T37" fmla="*/ 23 h 28"/>
                <a:gd name="T38" fmla="*/ 26 w 73"/>
                <a:gd name="T39" fmla="*/ 20 h 28"/>
                <a:gd name="T40" fmla="*/ 20 w 73"/>
                <a:gd name="T41" fmla="*/ 17 h 28"/>
                <a:gd name="T42" fmla="*/ 14 w 73"/>
                <a:gd name="T43" fmla="*/ 20 h 28"/>
                <a:gd name="T44" fmla="*/ 10 w 73"/>
                <a:gd name="T45" fmla="*/ 19 h 28"/>
                <a:gd name="T46" fmla="*/ 0 w 73"/>
                <a:gd name="T47" fmla="*/ 17 h 28"/>
                <a:gd name="T48" fmla="*/ 2 w 73"/>
                <a:gd name="T49" fmla="*/ 14 h 28"/>
                <a:gd name="T50" fmla="*/ 4 w 73"/>
                <a:gd name="T51" fmla="*/ 10 h 28"/>
                <a:gd name="T52" fmla="*/ 10 w 73"/>
                <a:gd name="T53" fmla="*/ 8 h 28"/>
                <a:gd name="T54" fmla="*/ 8 w 73"/>
                <a:gd name="T55" fmla="*/ 5 h 28"/>
                <a:gd name="T56" fmla="*/ 11 w 73"/>
                <a:gd name="T57" fmla="*/ 5 h 28"/>
                <a:gd name="T58" fmla="*/ 16 w 73"/>
                <a:gd name="T59" fmla="*/ 4 h 28"/>
                <a:gd name="T60" fmla="*/ 23 w 73"/>
                <a:gd name="T61" fmla="*/ 5 h 28"/>
                <a:gd name="T62" fmla="*/ 25 w 73"/>
                <a:gd name="T63" fmla="*/ 8 h 28"/>
                <a:gd name="T64" fmla="*/ 28 w 73"/>
                <a:gd name="T65" fmla="*/ 8 h 28"/>
                <a:gd name="T66" fmla="*/ 28 w 73"/>
                <a:gd name="T67" fmla="*/ 13 h 28"/>
                <a:gd name="T68" fmla="*/ 32 w 73"/>
                <a:gd name="T6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8">
                  <a:moveTo>
                    <a:pt x="32" y="10"/>
                  </a:moveTo>
                  <a:cubicBezTo>
                    <a:pt x="30" y="15"/>
                    <a:pt x="44" y="12"/>
                    <a:pt x="47" y="16"/>
                  </a:cubicBezTo>
                  <a:cubicBezTo>
                    <a:pt x="50" y="9"/>
                    <a:pt x="37" y="9"/>
                    <a:pt x="47" y="8"/>
                  </a:cubicBezTo>
                  <a:cubicBezTo>
                    <a:pt x="49" y="3"/>
                    <a:pt x="40" y="8"/>
                    <a:pt x="43" y="2"/>
                  </a:cubicBezTo>
                  <a:cubicBezTo>
                    <a:pt x="47" y="3"/>
                    <a:pt x="48" y="0"/>
                    <a:pt x="53" y="1"/>
                  </a:cubicBezTo>
                  <a:cubicBezTo>
                    <a:pt x="52" y="4"/>
                    <a:pt x="55" y="3"/>
                    <a:pt x="56" y="4"/>
                  </a:cubicBezTo>
                  <a:cubicBezTo>
                    <a:pt x="56" y="4"/>
                    <a:pt x="55" y="6"/>
                    <a:pt x="56" y="7"/>
                  </a:cubicBezTo>
                  <a:cubicBezTo>
                    <a:pt x="57" y="8"/>
                    <a:pt x="60" y="9"/>
                    <a:pt x="62" y="11"/>
                  </a:cubicBezTo>
                  <a:cubicBezTo>
                    <a:pt x="63" y="10"/>
                    <a:pt x="63" y="8"/>
                    <a:pt x="66" y="8"/>
                  </a:cubicBezTo>
                  <a:cubicBezTo>
                    <a:pt x="68" y="8"/>
                    <a:pt x="70" y="10"/>
                    <a:pt x="71" y="11"/>
                  </a:cubicBezTo>
                  <a:cubicBezTo>
                    <a:pt x="71" y="11"/>
                    <a:pt x="73" y="14"/>
                    <a:pt x="72" y="14"/>
                  </a:cubicBezTo>
                  <a:cubicBezTo>
                    <a:pt x="70" y="16"/>
                    <a:pt x="72" y="15"/>
                    <a:pt x="71" y="20"/>
                  </a:cubicBezTo>
                  <a:cubicBezTo>
                    <a:pt x="68" y="17"/>
                    <a:pt x="65" y="21"/>
                    <a:pt x="62" y="22"/>
                  </a:cubicBezTo>
                  <a:cubicBezTo>
                    <a:pt x="59" y="22"/>
                    <a:pt x="59" y="20"/>
                    <a:pt x="56" y="20"/>
                  </a:cubicBezTo>
                  <a:cubicBezTo>
                    <a:pt x="52" y="20"/>
                    <a:pt x="46" y="22"/>
                    <a:pt x="43" y="23"/>
                  </a:cubicBezTo>
                  <a:cubicBezTo>
                    <a:pt x="42" y="23"/>
                    <a:pt x="40" y="23"/>
                    <a:pt x="40" y="23"/>
                  </a:cubicBezTo>
                  <a:cubicBezTo>
                    <a:pt x="38" y="25"/>
                    <a:pt x="38" y="24"/>
                    <a:pt x="35" y="25"/>
                  </a:cubicBezTo>
                  <a:cubicBezTo>
                    <a:pt x="33" y="25"/>
                    <a:pt x="26" y="27"/>
                    <a:pt x="20" y="28"/>
                  </a:cubicBezTo>
                  <a:cubicBezTo>
                    <a:pt x="21" y="22"/>
                    <a:pt x="28" y="23"/>
                    <a:pt x="34" y="23"/>
                  </a:cubicBezTo>
                  <a:cubicBezTo>
                    <a:pt x="34" y="17"/>
                    <a:pt x="29" y="21"/>
                    <a:pt x="26" y="20"/>
                  </a:cubicBezTo>
                  <a:cubicBezTo>
                    <a:pt x="23" y="19"/>
                    <a:pt x="23" y="19"/>
                    <a:pt x="20" y="17"/>
                  </a:cubicBezTo>
                  <a:cubicBezTo>
                    <a:pt x="17" y="16"/>
                    <a:pt x="17" y="20"/>
                    <a:pt x="14" y="20"/>
                  </a:cubicBezTo>
                  <a:cubicBezTo>
                    <a:pt x="12" y="20"/>
                    <a:pt x="12" y="19"/>
                    <a:pt x="10" y="19"/>
                  </a:cubicBezTo>
                  <a:cubicBezTo>
                    <a:pt x="6" y="18"/>
                    <a:pt x="2" y="20"/>
                    <a:pt x="0" y="17"/>
                  </a:cubicBezTo>
                  <a:cubicBezTo>
                    <a:pt x="0" y="15"/>
                    <a:pt x="2" y="15"/>
                    <a:pt x="2" y="14"/>
                  </a:cubicBezTo>
                  <a:cubicBezTo>
                    <a:pt x="3" y="14"/>
                    <a:pt x="3" y="10"/>
                    <a:pt x="4" y="10"/>
                  </a:cubicBezTo>
                  <a:cubicBezTo>
                    <a:pt x="6" y="8"/>
                    <a:pt x="8" y="10"/>
                    <a:pt x="10" y="8"/>
                  </a:cubicBezTo>
                  <a:cubicBezTo>
                    <a:pt x="11" y="7"/>
                    <a:pt x="5" y="6"/>
                    <a:pt x="8" y="5"/>
                  </a:cubicBezTo>
                  <a:cubicBezTo>
                    <a:pt x="9" y="5"/>
                    <a:pt x="10" y="5"/>
                    <a:pt x="11" y="5"/>
                  </a:cubicBezTo>
                  <a:cubicBezTo>
                    <a:pt x="13" y="5"/>
                    <a:pt x="14" y="4"/>
                    <a:pt x="16" y="4"/>
                  </a:cubicBezTo>
                  <a:cubicBezTo>
                    <a:pt x="17" y="4"/>
                    <a:pt x="22" y="5"/>
                    <a:pt x="23" y="5"/>
                  </a:cubicBezTo>
                  <a:cubicBezTo>
                    <a:pt x="24" y="6"/>
                    <a:pt x="23" y="7"/>
                    <a:pt x="25" y="8"/>
                  </a:cubicBezTo>
                  <a:cubicBezTo>
                    <a:pt x="25" y="9"/>
                    <a:pt x="27" y="8"/>
                    <a:pt x="28" y="8"/>
                  </a:cubicBezTo>
                  <a:cubicBezTo>
                    <a:pt x="29" y="10"/>
                    <a:pt x="25" y="13"/>
                    <a:pt x="28" y="13"/>
                  </a:cubicBezTo>
                  <a:cubicBezTo>
                    <a:pt x="29" y="13"/>
                    <a:pt x="29" y="8"/>
                    <a:pt x="32" y="1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5" name="Freeform 105">
              <a:extLst>
                <a:ext uri="{FF2B5EF4-FFF2-40B4-BE49-F238E27FC236}">
                  <a16:creationId xmlns:a16="http://schemas.microsoft.com/office/drawing/2014/main" id="{EB3354BE-B0BE-4897-9724-EA0F3D6CDB21}"/>
                </a:ext>
              </a:extLst>
            </p:cNvPr>
            <p:cNvSpPr>
              <a:spLocks/>
            </p:cNvSpPr>
            <p:nvPr/>
          </p:nvSpPr>
          <p:spPr bwMode="auto">
            <a:xfrm>
              <a:off x="5901129" y="1462182"/>
              <a:ext cx="158149" cy="106202"/>
            </a:xfrm>
            <a:custGeom>
              <a:avLst/>
              <a:gdLst>
                <a:gd name="T0" fmla="*/ 8 w 58"/>
                <a:gd name="T1" fmla="*/ 1 h 39"/>
                <a:gd name="T2" fmla="*/ 33 w 58"/>
                <a:gd name="T3" fmla="*/ 2 h 39"/>
                <a:gd name="T4" fmla="*/ 36 w 58"/>
                <a:gd name="T5" fmla="*/ 2 h 39"/>
                <a:gd name="T6" fmla="*/ 42 w 58"/>
                <a:gd name="T7" fmla="*/ 4 h 39"/>
                <a:gd name="T8" fmla="*/ 48 w 58"/>
                <a:gd name="T9" fmla="*/ 4 h 39"/>
                <a:gd name="T10" fmla="*/ 49 w 58"/>
                <a:gd name="T11" fmla="*/ 5 h 39"/>
                <a:gd name="T12" fmla="*/ 58 w 58"/>
                <a:gd name="T13" fmla="*/ 11 h 39"/>
                <a:gd name="T14" fmla="*/ 45 w 58"/>
                <a:gd name="T15" fmla="*/ 14 h 39"/>
                <a:gd name="T16" fmla="*/ 43 w 58"/>
                <a:gd name="T17" fmla="*/ 17 h 39"/>
                <a:gd name="T18" fmla="*/ 40 w 58"/>
                <a:gd name="T19" fmla="*/ 16 h 39"/>
                <a:gd name="T20" fmla="*/ 39 w 58"/>
                <a:gd name="T21" fmla="*/ 17 h 39"/>
                <a:gd name="T22" fmla="*/ 40 w 58"/>
                <a:gd name="T23" fmla="*/ 19 h 39"/>
                <a:gd name="T24" fmla="*/ 37 w 58"/>
                <a:gd name="T25" fmla="*/ 20 h 39"/>
                <a:gd name="T26" fmla="*/ 37 w 58"/>
                <a:gd name="T27" fmla="*/ 23 h 39"/>
                <a:gd name="T28" fmla="*/ 34 w 58"/>
                <a:gd name="T29" fmla="*/ 23 h 39"/>
                <a:gd name="T30" fmla="*/ 31 w 58"/>
                <a:gd name="T31" fmla="*/ 26 h 39"/>
                <a:gd name="T32" fmla="*/ 31 w 58"/>
                <a:gd name="T33" fmla="*/ 32 h 39"/>
                <a:gd name="T34" fmla="*/ 13 w 58"/>
                <a:gd name="T35" fmla="*/ 37 h 39"/>
                <a:gd name="T36" fmla="*/ 0 w 58"/>
                <a:gd name="T37" fmla="*/ 28 h 39"/>
                <a:gd name="T38" fmla="*/ 5 w 58"/>
                <a:gd name="T39" fmla="*/ 25 h 39"/>
                <a:gd name="T40" fmla="*/ 6 w 58"/>
                <a:gd name="T41" fmla="*/ 22 h 39"/>
                <a:gd name="T42" fmla="*/ 5 w 58"/>
                <a:gd name="T43" fmla="*/ 16 h 39"/>
                <a:gd name="T44" fmla="*/ 8 w 58"/>
                <a:gd name="T45" fmla="*/ 14 h 39"/>
                <a:gd name="T46" fmla="*/ 11 w 58"/>
                <a:gd name="T47" fmla="*/ 8 h 39"/>
                <a:gd name="T48" fmla="*/ 8 w 58"/>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9">
                  <a:moveTo>
                    <a:pt x="8" y="1"/>
                  </a:moveTo>
                  <a:cubicBezTo>
                    <a:pt x="17" y="1"/>
                    <a:pt x="26" y="0"/>
                    <a:pt x="33" y="2"/>
                  </a:cubicBezTo>
                  <a:cubicBezTo>
                    <a:pt x="33" y="3"/>
                    <a:pt x="35" y="2"/>
                    <a:pt x="36" y="2"/>
                  </a:cubicBezTo>
                  <a:cubicBezTo>
                    <a:pt x="37" y="4"/>
                    <a:pt x="40" y="2"/>
                    <a:pt x="42" y="4"/>
                  </a:cubicBezTo>
                  <a:cubicBezTo>
                    <a:pt x="44" y="7"/>
                    <a:pt x="42" y="2"/>
                    <a:pt x="48" y="4"/>
                  </a:cubicBezTo>
                  <a:cubicBezTo>
                    <a:pt x="48" y="4"/>
                    <a:pt x="48" y="5"/>
                    <a:pt x="49" y="5"/>
                  </a:cubicBezTo>
                  <a:cubicBezTo>
                    <a:pt x="50" y="6"/>
                    <a:pt x="58" y="8"/>
                    <a:pt x="58" y="11"/>
                  </a:cubicBezTo>
                  <a:cubicBezTo>
                    <a:pt x="53" y="12"/>
                    <a:pt x="48" y="13"/>
                    <a:pt x="45" y="14"/>
                  </a:cubicBezTo>
                  <a:cubicBezTo>
                    <a:pt x="43" y="15"/>
                    <a:pt x="44" y="17"/>
                    <a:pt x="43" y="17"/>
                  </a:cubicBezTo>
                  <a:cubicBezTo>
                    <a:pt x="42" y="18"/>
                    <a:pt x="41" y="15"/>
                    <a:pt x="40" y="16"/>
                  </a:cubicBezTo>
                  <a:cubicBezTo>
                    <a:pt x="41" y="15"/>
                    <a:pt x="38" y="18"/>
                    <a:pt x="39" y="17"/>
                  </a:cubicBezTo>
                  <a:cubicBezTo>
                    <a:pt x="38" y="18"/>
                    <a:pt x="40" y="19"/>
                    <a:pt x="40" y="19"/>
                  </a:cubicBezTo>
                  <a:cubicBezTo>
                    <a:pt x="39" y="20"/>
                    <a:pt x="38" y="19"/>
                    <a:pt x="37" y="20"/>
                  </a:cubicBezTo>
                  <a:cubicBezTo>
                    <a:pt x="37" y="21"/>
                    <a:pt x="38" y="23"/>
                    <a:pt x="37" y="23"/>
                  </a:cubicBezTo>
                  <a:cubicBezTo>
                    <a:pt x="37" y="24"/>
                    <a:pt x="35" y="23"/>
                    <a:pt x="34" y="23"/>
                  </a:cubicBezTo>
                  <a:cubicBezTo>
                    <a:pt x="33" y="24"/>
                    <a:pt x="33" y="26"/>
                    <a:pt x="31" y="26"/>
                  </a:cubicBezTo>
                  <a:cubicBezTo>
                    <a:pt x="31" y="28"/>
                    <a:pt x="31" y="30"/>
                    <a:pt x="31" y="32"/>
                  </a:cubicBezTo>
                  <a:cubicBezTo>
                    <a:pt x="24" y="32"/>
                    <a:pt x="25" y="39"/>
                    <a:pt x="13" y="37"/>
                  </a:cubicBezTo>
                  <a:cubicBezTo>
                    <a:pt x="15" y="28"/>
                    <a:pt x="5" y="30"/>
                    <a:pt x="0" y="28"/>
                  </a:cubicBezTo>
                  <a:cubicBezTo>
                    <a:pt x="1" y="26"/>
                    <a:pt x="4" y="26"/>
                    <a:pt x="5" y="25"/>
                  </a:cubicBezTo>
                  <a:cubicBezTo>
                    <a:pt x="5" y="24"/>
                    <a:pt x="2" y="21"/>
                    <a:pt x="6" y="22"/>
                  </a:cubicBezTo>
                  <a:cubicBezTo>
                    <a:pt x="6" y="19"/>
                    <a:pt x="4" y="19"/>
                    <a:pt x="5" y="16"/>
                  </a:cubicBezTo>
                  <a:cubicBezTo>
                    <a:pt x="7" y="18"/>
                    <a:pt x="7" y="17"/>
                    <a:pt x="8" y="14"/>
                  </a:cubicBezTo>
                  <a:cubicBezTo>
                    <a:pt x="8" y="12"/>
                    <a:pt x="11" y="13"/>
                    <a:pt x="11" y="8"/>
                  </a:cubicBezTo>
                  <a:cubicBezTo>
                    <a:pt x="12" y="4"/>
                    <a:pt x="5" y="7"/>
                    <a:pt x="8"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6" name="Freeform 106">
              <a:extLst>
                <a:ext uri="{FF2B5EF4-FFF2-40B4-BE49-F238E27FC236}">
                  <a16:creationId xmlns:a16="http://schemas.microsoft.com/office/drawing/2014/main" id="{F2D7F7E8-DA2D-4FD1-BFD0-155D9177168E}"/>
                </a:ext>
              </a:extLst>
            </p:cNvPr>
            <p:cNvSpPr>
              <a:spLocks/>
            </p:cNvSpPr>
            <p:nvPr/>
          </p:nvSpPr>
          <p:spPr bwMode="auto">
            <a:xfrm>
              <a:off x="6219735" y="1484115"/>
              <a:ext cx="32322" cy="24242"/>
            </a:xfrm>
            <a:custGeom>
              <a:avLst/>
              <a:gdLst>
                <a:gd name="T0" fmla="*/ 2 w 12"/>
                <a:gd name="T1" fmla="*/ 0 h 9"/>
                <a:gd name="T2" fmla="*/ 11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5" y="0"/>
                    <a:pt x="8" y="0"/>
                    <a:pt x="11" y="0"/>
                  </a:cubicBezTo>
                  <a:cubicBezTo>
                    <a:pt x="10" y="3"/>
                    <a:pt x="12" y="4"/>
                    <a:pt x="12" y="6"/>
                  </a:cubicBezTo>
                  <a:cubicBezTo>
                    <a:pt x="10" y="6"/>
                    <a:pt x="9" y="8"/>
                    <a:pt x="9" y="9"/>
                  </a:cubicBezTo>
                  <a:cubicBezTo>
                    <a:pt x="7" y="7"/>
                    <a:pt x="5" y="4"/>
                    <a:pt x="0" y="5"/>
                  </a:cubicBezTo>
                  <a:cubicBezTo>
                    <a:pt x="1" y="4"/>
                    <a:pt x="2" y="2"/>
                    <a:pt x="2"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7" name="Freeform 107">
              <a:extLst>
                <a:ext uri="{FF2B5EF4-FFF2-40B4-BE49-F238E27FC236}">
                  <a16:creationId xmlns:a16="http://schemas.microsoft.com/office/drawing/2014/main" id="{A20FC537-2334-469E-857B-CA5F8BF20084}"/>
                </a:ext>
              </a:extLst>
            </p:cNvPr>
            <p:cNvSpPr>
              <a:spLocks/>
            </p:cNvSpPr>
            <p:nvPr/>
          </p:nvSpPr>
          <p:spPr bwMode="auto">
            <a:xfrm>
              <a:off x="6397509" y="1473726"/>
              <a:ext cx="78497" cy="56565"/>
            </a:xfrm>
            <a:custGeom>
              <a:avLst/>
              <a:gdLst>
                <a:gd name="T0" fmla="*/ 26 w 29"/>
                <a:gd name="T1" fmla="*/ 1 h 21"/>
                <a:gd name="T2" fmla="*/ 27 w 29"/>
                <a:gd name="T3" fmla="*/ 9 h 21"/>
                <a:gd name="T4" fmla="*/ 24 w 29"/>
                <a:gd name="T5" fmla="*/ 12 h 21"/>
                <a:gd name="T6" fmla="*/ 17 w 29"/>
                <a:gd name="T7" fmla="*/ 13 h 21"/>
                <a:gd name="T8" fmla="*/ 5 w 29"/>
                <a:gd name="T9" fmla="*/ 21 h 21"/>
                <a:gd name="T10" fmla="*/ 3 w 29"/>
                <a:gd name="T11" fmla="*/ 15 h 21"/>
                <a:gd name="T12" fmla="*/ 0 w 29"/>
                <a:gd name="T13" fmla="*/ 12 h 21"/>
                <a:gd name="T14" fmla="*/ 0 w 29"/>
                <a:gd name="T15" fmla="*/ 4 h 21"/>
                <a:gd name="T16" fmla="*/ 3 w 29"/>
                <a:gd name="T17" fmla="*/ 1 h 21"/>
                <a:gd name="T18" fmla="*/ 8 w 29"/>
                <a:gd name="T19" fmla="*/ 0 h 21"/>
                <a:gd name="T20" fmla="*/ 20 w 29"/>
                <a:gd name="T21" fmla="*/ 3 h 21"/>
                <a:gd name="T22" fmla="*/ 26 w 29"/>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26" y="1"/>
                  </a:moveTo>
                  <a:cubicBezTo>
                    <a:pt x="29" y="1"/>
                    <a:pt x="26" y="7"/>
                    <a:pt x="27" y="9"/>
                  </a:cubicBezTo>
                  <a:cubicBezTo>
                    <a:pt x="25" y="8"/>
                    <a:pt x="24" y="10"/>
                    <a:pt x="24" y="12"/>
                  </a:cubicBezTo>
                  <a:cubicBezTo>
                    <a:pt x="19" y="9"/>
                    <a:pt x="18" y="17"/>
                    <a:pt x="17" y="13"/>
                  </a:cubicBezTo>
                  <a:cubicBezTo>
                    <a:pt x="13" y="16"/>
                    <a:pt x="11" y="20"/>
                    <a:pt x="5" y="21"/>
                  </a:cubicBezTo>
                  <a:cubicBezTo>
                    <a:pt x="4" y="19"/>
                    <a:pt x="3" y="17"/>
                    <a:pt x="3" y="15"/>
                  </a:cubicBezTo>
                  <a:cubicBezTo>
                    <a:pt x="3" y="13"/>
                    <a:pt x="1" y="14"/>
                    <a:pt x="0" y="12"/>
                  </a:cubicBezTo>
                  <a:cubicBezTo>
                    <a:pt x="0" y="10"/>
                    <a:pt x="1" y="7"/>
                    <a:pt x="0" y="4"/>
                  </a:cubicBezTo>
                  <a:cubicBezTo>
                    <a:pt x="3" y="5"/>
                    <a:pt x="3" y="3"/>
                    <a:pt x="3" y="1"/>
                  </a:cubicBezTo>
                  <a:cubicBezTo>
                    <a:pt x="5" y="2"/>
                    <a:pt x="8" y="2"/>
                    <a:pt x="8" y="0"/>
                  </a:cubicBezTo>
                  <a:cubicBezTo>
                    <a:pt x="10" y="3"/>
                    <a:pt x="18" y="0"/>
                    <a:pt x="20" y="3"/>
                  </a:cubicBezTo>
                  <a:cubicBezTo>
                    <a:pt x="22" y="3"/>
                    <a:pt x="25" y="4"/>
                    <a:pt x="26" y="1"/>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8" name="Freeform 108">
              <a:extLst>
                <a:ext uri="{FF2B5EF4-FFF2-40B4-BE49-F238E27FC236}">
                  <a16:creationId xmlns:a16="http://schemas.microsoft.com/office/drawing/2014/main" id="{4C7620F5-4838-4816-B674-E6F9F71E625B}"/>
                </a:ext>
              </a:extLst>
            </p:cNvPr>
            <p:cNvSpPr>
              <a:spLocks/>
            </p:cNvSpPr>
            <p:nvPr/>
          </p:nvSpPr>
          <p:spPr bwMode="auto">
            <a:xfrm>
              <a:off x="7572660" y="1694211"/>
              <a:ext cx="174311" cy="84270"/>
            </a:xfrm>
            <a:custGeom>
              <a:avLst/>
              <a:gdLst>
                <a:gd name="T0" fmla="*/ 47 w 64"/>
                <a:gd name="T1" fmla="*/ 0 h 31"/>
                <a:gd name="T2" fmla="*/ 53 w 64"/>
                <a:gd name="T3" fmla="*/ 3 h 31"/>
                <a:gd name="T4" fmla="*/ 57 w 64"/>
                <a:gd name="T5" fmla="*/ 5 h 31"/>
                <a:gd name="T6" fmla="*/ 56 w 64"/>
                <a:gd name="T7" fmla="*/ 8 h 31"/>
                <a:gd name="T8" fmla="*/ 63 w 64"/>
                <a:gd name="T9" fmla="*/ 12 h 31"/>
                <a:gd name="T10" fmla="*/ 59 w 64"/>
                <a:gd name="T11" fmla="*/ 21 h 31"/>
                <a:gd name="T12" fmla="*/ 54 w 64"/>
                <a:gd name="T13" fmla="*/ 23 h 31"/>
                <a:gd name="T14" fmla="*/ 48 w 64"/>
                <a:gd name="T15" fmla="*/ 26 h 31"/>
                <a:gd name="T16" fmla="*/ 44 w 64"/>
                <a:gd name="T17" fmla="*/ 27 h 31"/>
                <a:gd name="T18" fmla="*/ 41 w 64"/>
                <a:gd name="T19" fmla="*/ 29 h 31"/>
                <a:gd name="T20" fmla="*/ 23 w 64"/>
                <a:gd name="T21" fmla="*/ 30 h 31"/>
                <a:gd name="T22" fmla="*/ 21 w 64"/>
                <a:gd name="T23" fmla="*/ 29 h 31"/>
                <a:gd name="T24" fmla="*/ 16 w 64"/>
                <a:gd name="T25" fmla="*/ 26 h 31"/>
                <a:gd name="T26" fmla="*/ 13 w 64"/>
                <a:gd name="T27" fmla="*/ 24 h 31"/>
                <a:gd name="T28" fmla="*/ 16 w 64"/>
                <a:gd name="T29" fmla="*/ 23 h 31"/>
                <a:gd name="T30" fmla="*/ 11 w 64"/>
                <a:gd name="T31" fmla="*/ 20 h 31"/>
                <a:gd name="T32" fmla="*/ 11 w 64"/>
                <a:gd name="T33" fmla="*/ 11 h 31"/>
                <a:gd name="T34" fmla="*/ 2 w 64"/>
                <a:gd name="T35" fmla="*/ 12 h 31"/>
                <a:gd name="T36" fmla="*/ 5 w 64"/>
                <a:gd name="T37" fmla="*/ 6 h 31"/>
                <a:gd name="T38" fmla="*/ 17 w 64"/>
                <a:gd name="T39" fmla="*/ 6 h 31"/>
                <a:gd name="T40" fmla="*/ 18 w 64"/>
                <a:gd name="T41" fmla="*/ 12 h 31"/>
                <a:gd name="T42" fmla="*/ 23 w 64"/>
                <a:gd name="T43" fmla="*/ 6 h 31"/>
                <a:gd name="T44" fmla="*/ 32 w 64"/>
                <a:gd name="T45" fmla="*/ 9 h 31"/>
                <a:gd name="T46" fmla="*/ 35 w 64"/>
                <a:gd name="T47" fmla="*/ 6 h 31"/>
                <a:gd name="T48" fmla="*/ 44 w 64"/>
                <a:gd name="T49" fmla="*/ 5 h 31"/>
                <a:gd name="T50" fmla="*/ 47 w 64"/>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31">
                  <a:moveTo>
                    <a:pt x="47" y="0"/>
                  </a:moveTo>
                  <a:cubicBezTo>
                    <a:pt x="48" y="1"/>
                    <a:pt x="50" y="2"/>
                    <a:pt x="53" y="3"/>
                  </a:cubicBezTo>
                  <a:cubicBezTo>
                    <a:pt x="53" y="4"/>
                    <a:pt x="56" y="4"/>
                    <a:pt x="57" y="5"/>
                  </a:cubicBezTo>
                  <a:cubicBezTo>
                    <a:pt x="57" y="5"/>
                    <a:pt x="56" y="7"/>
                    <a:pt x="56" y="8"/>
                  </a:cubicBezTo>
                  <a:cubicBezTo>
                    <a:pt x="56" y="10"/>
                    <a:pt x="59" y="13"/>
                    <a:pt x="63" y="12"/>
                  </a:cubicBezTo>
                  <a:cubicBezTo>
                    <a:pt x="64" y="16"/>
                    <a:pt x="62" y="18"/>
                    <a:pt x="59" y="21"/>
                  </a:cubicBezTo>
                  <a:cubicBezTo>
                    <a:pt x="57" y="22"/>
                    <a:pt x="55" y="22"/>
                    <a:pt x="54" y="23"/>
                  </a:cubicBezTo>
                  <a:cubicBezTo>
                    <a:pt x="52" y="24"/>
                    <a:pt x="52" y="25"/>
                    <a:pt x="48" y="26"/>
                  </a:cubicBezTo>
                  <a:cubicBezTo>
                    <a:pt x="48" y="26"/>
                    <a:pt x="44" y="27"/>
                    <a:pt x="44" y="27"/>
                  </a:cubicBezTo>
                  <a:cubicBezTo>
                    <a:pt x="43" y="28"/>
                    <a:pt x="43" y="28"/>
                    <a:pt x="41" y="29"/>
                  </a:cubicBezTo>
                  <a:cubicBezTo>
                    <a:pt x="39" y="29"/>
                    <a:pt x="28" y="31"/>
                    <a:pt x="23" y="30"/>
                  </a:cubicBezTo>
                  <a:cubicBezTo>
                    <a:pt x="23" y="30"/>
                    <a:pt x="23" y="29"/>
                    <a:pt x="21" y="29"/>
                  </a:cubicBezTo>
                  <a:cubicBezTo>
                    <a:pt x="19" y="29"/>
                    <a:pt x="18" y="26"/>
                    <a:pt x="16" y="26"/>
                  </a:cubicBezTo>
                  <a:cubicBezTo>
                    <a:pt x="14" y="26"/>
                    <a:pt x="14" y="24"/>
                    <a:pt x="13" y="24"/>
                  </a:cubicBezTo>
                  <a:cubicBezTo>
                    <a:pt x="13" y="23"/>
                    <a:pt x="14" y="23"/>
                    <a:pt x="16" y="23"/>
                  </a:cubicBezTo>
                  <a:cubicBezTo>
                    <a:pt x="15" y="21"/>
                    <a:pt x="12" y="21"/>
                    <a:pt x="11" y="20"/>
                  </a:cubicBezTo>
                  <a:cubicBezTo>
                    <a:pt x="10" y="17"/>
                    <a:pt x="12" y="15"/>
                    <a:pt x="11" y="11"/>
                  </a:cubicBezTo>
                  <a:cubicBezTo>
                    <a:pt x="5" y="9"/>
                    <a:pt x="6" y="16"/>
                    <a:pt x="2" y="12"/>
                  </a:cubicBezTo>
                  <a:cubicBezTo>
                    <a:pt x="0" y="8"/>
                    <a:pt x="7" y="11"/>
                    <a:pt x="5" y="6"/>
                  </a:cubicBezTo>
                  <a:cubicBezTo>
                    <a:pt x="11" y="8"/>
                    <a:pt x="10" y="7"/>
                    <a:pt x="17" y="6"/>
                  </a:cubicBezTo>
                  <a:cubicBezTo>
                    <a:pt x="18" y="9"/>
                    <a:pt x="21" y="9"/>
                    <a:pt x="18" y="12"/>
                  </a:cubicBezTo>
                  <a:cubicBezTo>
                    <a:pt x="22" y="13"/>
                    <a:pt x="23" y="10"/>
                    <a:pt x="23" y="6"/>
                  </a:cubicBezTo>
                  <a:cubicBezTo>
                    <a:pt x="24" y="9"/>
                    <a:pt x="36" y="3"/>
                    <a:pt x="32" y="9"/>
                  </a:cubicBezTo>
                  <a:cubicBezTo>
                    <a:pt x="35" y="11"/>
                    <a:pt x="34" y="7"/>
                    <a:pt x="35" y="6"/>
                  </a:cubicBezTo>
                  <a:cubicBezTo>
                    <a:pt x="37" y="5"/>
                    <a:pt x="41" y="6"/>
                    <a:pt x="44" y="5"/>
                  </a:cubicBezTo>
                  <a:cubicBezTo>
                    <a:pt x="46" y="4"/>
                    <a:pt x="47" y="3"/>
                    <a:pt x="47"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29" name="Freeform 109">
              <a:extLst>
                <a:ext uri="{FF2B5EF4-FFF2-40B4-BE49-F238E27FC236}">
                  <a16:creationId xmlns:a16="http://schemas.microsoft.com/office/drawing/2014/main" id="{52BACBC9-89AE-4E05-8402-C446FCDAB1AB}"/>
                </a:ext>
              </a:extLst>
            </p:cNvPr>
            <p:cNvSpPr>
              <a:spLocks/>
            </p:cNvSpPr>
            <p:nvPr/>
          </p:nvSpPr>
          <p:spPr bwMode="auto">
            <a:xfrm>
              <a:off x="6536034" y="1716144"/>
              <a:ext cx="103894" cy="73880"/>
            </a:xfrm>
            <a:custGeom>
              <a:avLst/>
              <a:gdLst>
                <a:gd name="T0" fmla="*/ 10 w 38"/>
                <a:gd name="T1" fmla="*/ 0 h 27"/>
                <a:gd name="T2" fmla="*/ 19 w 38"/>
                <a:gd name="T3" fmla="*/ 9 h 27"/>
                <a:gd name="T4" fmla="*/ 22 w 38"/>
                <a:gd name="T5" fmla="*/ 7 h 27"/>
                <a:gd name="T6" fmla="*/ 26 w 38"/>
                <a:gd name="T7" fmla="*/ 12 h 27"/>
                <a:gd name="T8" fmla="*/ 32 w 38"/>
                <a:gd name="T9" fmla="*/ 19 h 27"/>
                <a:gd name="T10" fmla="*/ 38 w 38"/>
                <a:gd name="T11" fmla="*/ 21 h 27"/>
                <a:gd name="T12" fmla="*/ 19 w 38"/>
                <a:gd name="T13" fmla="*/ 22 h 27"/>
                <a:gd name="T14" fmla="*/ 12 w 38"/>
                <a:gd name="T15" fmla="*/ 27 h 27"/>
                <a:gd name="T16" fmla="*/ 0 w 38"/>
                <a:gd name="T17" fmla="*/ 22 h 27"/>
                <a:gd name="T18" fmla="*/ 3 w 38"/>
                <a:gd name="T19" fmla="*/ 21 h 27"/>
                <a:gd name="T20" fmla="*/ 4 w 38"/>
                <a:gd name="T21" fmla="*/ 18 h 27"/>
                <a:gd name="T22" fmla="*/ 4 w 38"/>
                <a:gd name="T23" fmla="*/ 4 h 27"/>
                <a:gd name="T24" fmla="*/ 10 w 3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7">
                  <a:moveTo>
                    <a:pt x="10" y="0"/>
                  </a:moveTo>
                  <a:cubicBezTo>
                    <a:pt x="13" y="4"/>
                    <a:pt x="20" y="2"/>
                    <a:pt x="19" y="9"/>
                  </a:cubicBezTo>
                  <a:cubicBezTo>
                    <a:pt x="20" y="10"/>
                    <a:pt x="22" y="7"/>
                    <a:pt x="22" y="7"/>
                  </a:cubicBezTo>
                  <a:cubicBezTo>
                    <a:pt x="24" y="8"/>
                    <a:pt x="23" y="12"/>
                    <a:pt x="26" y="12"/>
                  </a:cubicBezTo>
                  <a:cubicBezTo>
                    <a:pt x="29" y="12"/>
                    <a:pt x="31" y="17"/>
                    <a:pt x="32" y="19"/>
                  </a:cubicBezTo>
                  <a:cubicBezTo>
                    <a:pt x="37" y="18"/>
                    <a:pt x="36" y="18"/>
                    <a:pt x="38" y="21"/>
                  </a:cubicBezTo>
                  <a:cubicBezTo>
                    <a:pt x="35" y="24"/>
                    <a:pt x="25" y="21"/>
                    <a:pt x="19" y="22"/>
                  </a:cubicBezTo>
                  <a:cubicBezTo>
                    <a:pt x="17" y="24"/>
                    <a:pt x="13" y="24"/>
                    <a:pt x="12" y="27"/>
                  </a:cubicBezTo>
                  <a:cubicBezTo>
                    <a:pt x="8" y="25"/>
                    <a:pt x="7" y="21"/>
                    <a:pt x="0" y="22"/>
                  </a:cubicBezTo>
                  <a:cubicBezTo>
                    <a:pt x="0" y="21"/>
                    <a:pt x="2" y="21"/>
                    <a:pt x="3" y="21"/>
                  </a:cubicBezTo>
                  <a:cubicBezTo>
                    <a:pt x="1" y="19"/>
                    <a:pt x="2" y="18"/>
                    <a:pt x="4" y="18"/>
                  </a:cubicBezTo>
                  <a:cubicBezTo>
                    <a:pt x="2" y="13"/>
                    <a:pt x="4" y="11"/>
                    <a:pt x="4" y="4"/>
                  </a:cubicBezTo>
                  <a:cubicBezTo>
                    <a:pt x="7" y="4"/>
                    <a:pt x="11" y="4"/>
                    <a:pt x="10"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30" name="Freeform 110">
              <a:extLst>
                <a:ext uri="{FF2B5EF4-FFF2-40B4-BE49-F238E27FC236}">
                  <a16:creationId xmlns:a16="http://schemas.microsoft.com/office/drawing/2014/main" id="{41B24C22-EA48-4549-B711-D7FB1FA68EA3}"/>
                </a:ext>
              </a:extLst>
            </p:cNvPr>
            <p:cNvSpPr>
              <a:spLocks/>
            </p:cNvSpPr>
            <p:nvPr/>
          </p:nvSpPr>
          <p:spPr bwMode="auto">
            <a:xfrm>
              <a:off x="3510189" y="2907457"/>
              <a:ext cx="174311" cy="183546"/>
            </a:xfrm>
            <a:custGeom>
              <a:avLst/>
              <a:gdLst>
                <a:gd name="T0" fmla="*/ 6 w 64"/>
                <a:gd name="T1" fmla="*/ 9 h 67"/>
                <a:gd name="T2" fmla="*/ 3 w 64"/>
                <a:gd name="T3" fmla="*/ 7 h 67"/>
                <a:gd name="T4" fmla="*/ 0 w 64"/>
                <a:gd name="T5" fmla="*/ 3 h 67"/>
                <a:gd name="T6" fmla="*/ 12 w 64"/>
                <a:gd name="T7" fmla="*/ 2 h 67"/>
                <a:gd name="T8" fmla="*/ 18 w 64"/>
                <a:gd name="T9" fmla="*/ 5 h 67"/>
                <a:gd name="T10" fmla="*/ 18 w 64"/>
                <a:gd name="T11" fmla="*/ 7 h 67"/>
                <a:gd name="T12" fmla="*/ 21 w 64"/>
                <a:gd name="T13" fmla="*/ 10 h 67"/>
                <a:gd name="T14" fmla="*/ 27 w 64"/>
                <a:gd name="T15" fmla="*/ 13 h 67"/>
                <a:gd name="T16" fmla="*/ 38 w 64"/>
                <a:gd name="T17" fmla="*/ 22 h 67"/>
                <a:gd name="T18" fmla="*/ 40 w 64"/>
                <a:gd name="T19" fmla="*/ 27 h 67"/>
                <a:gd name="T20" fmla="*/ 45 w 64"/>
                <a:gd name="T21" fmla="*/ 28 h 67"/>
                <a:gd name="T22" fmla="*/ 48 w 64"/>
                <a:gd name="T23" fmla="*/ 31 h 67"/>
                <a:gd name="T24" fmla="*/ 48 w 64"/>
                <a:gd name="T25" fmla="*/ 34 h 67"/>
                <a:gd name="T26" fmla="*/ 51 w 64"/>
                <a:gd name="T27" fmla="*/ 37 h 67"/>
                <a:gd name="T28" fmla="*/ 55 w 64"/>
                <a:gd name="T29" fmla="*/ 42 h 67"/>
                <a:gd name="T30" fmla="*/ 58 w 64"/>
                <a:gd name="T31" fmla="*/ 45 h 67"/>
                <a:gd name="T32" fmla="*/ 61 w 64"/>
                <a:gd name="T33" fmla="*/ 52 h 67"/>
                <a:gd name="T34" fmla="*/ 63 w 64"/>
                <a:gd name="T35" fmla="*/ 58 h 67"/>
                <a:gd name="T36" fmla="*/ 64 w 64"/>
                <a:gd name="T37" fmla="*/ 62 h 67"/>
                <a:gd name="T38" fmla="*/ 57 w 64"/>
                <a:gd name="T39" fmla="*/ 64 h 67"/>
                <a:gd name="T40" fmla="*/ 51 w 64"/>
                <a:gd name="T41" fmla="*/ 64 h 67"/>
                <a:gd name="T42" fmla="*/ 51 w 64"/>
                <a:gd name="T43" fmla="*/ 61 h 67"/>
                <a:gd name="T44" fmla="*/ 48 w 64"/>
                <a:gd name="T45" fmla="*/ 61 h 67"/>
                <a:gd name="T46" fmla="*/ 40 w 64"/>
                <a:gd name="T47" fmla="*/ 55 h 67"/>
                <a:gd name="T48" fmla="*/ 42 w 64"/>
                <a:gd name="T49" fmla="*/ 52 h 67"/>
                <a:gd name="T50" fmla="*/ 40 w 64"/>
                <a:gd name="T51" fmla="*/ 52 h 67"/>
                <a:gd name="T52" fmla="*/ 39 w 64"/>
                <a:gd name="T53" fmla="*/ 49 h 67"/>
                <a:gd name="T54" fmla="*/ 36 w 64"/>
                <a:gd name="T55" fmla="*/ 49 h 67"/>
                <a:gd name="T56" fmla="*/ 30 w 64"/>
                <a:gd name="T57" fmla="*/ 43 h 67"/>
                <a:gd name="T58" fmla="*/ 27 w 64"/>
                <a:gd name="T59" fmla="*/ 33 h 67"/>
                <a:gd name="T60" fmla="*/ 26 w 64"/>
                <a:gd name="T61" fmla="*/ 36 h 67"/>
                <a:gd name="T62" fmla="*/ 23 w 64"/>
                <a:gd name="T63" fmla="*/ 28 h 67"/>
                <a:gd name="T64" fmla="*/ 20 w 64"/>
                <a:gd name="T65" fmla="*/ 25 h 67"/>
                <a:gd name="T66" fmla="*/ 17 w 64"/>
                <a:gd name="T67" fmla="*/ 24 h 67"/>
                <a:gd name="T68" fmla="*/ 15 w 64"/>
                <a:gd name="T69" fmla="*/ 18 h 67"/>
                <a:gd name="T70" fmla="*/ 11 w 64"/>
                <a:gd name="T71" fmla="*/ 15 h 67"/>
                <a:gd name="T72" fmla="*/ 8 w 64"/>
                <a:gd name="T73" fmla="*/ 12 h 67"/>
                <a:gd name="T74" fmla="*/ 6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6" y="9"/>
                  </a:moveTo>
                  <a:cubicBezTo>
                    <a:pt x="7" y="7"/>
                    <a:pt x="4" y="8"/>
                    <a:pt x="3" y="7"/>
                  </a:cubicBezTo>
                  <a:cubicBezTo>
                    <a:pt x="2" y="6"/>
                    <a:pt x="3" y="3"/>
                    <a:pt x="0" y="3"/>
                  </a:cubicBezTo>
                  <a:cubicBezTo>
                    <a:pt x="4" y="0"/>
                    <a:pt x="7" y="4"/>
                    <a:pt x="12" y="2"/>
                  </a:cubicBezTo>
                  <a:cubicBezTo>
                    <a:pt x="12" y="6"/>
                    <a:pt x="16" y="3"/>
                    <a:pt x="18" y="5"/>
                  </a:cubicBezTo>
                  <a:cubicBezTo>
                    <a:pt x="19" y="5"/>
                    <a:pt x="18" y="7"/>
                    <a:pt x="18" y="7"/>
                  </a:cubicBezTo>
                  <a:cubicBezTo>
                    <a:pt x="19" y="9"/>
                    <a:pt x="22" y="7"/>
                    <a:pt x="21" y="10"/>
                  </a:cubicBezTo>
                  <a:cubicBezTo>
                    <a:pt x="25" y="9"/>
                    <a:pt x="24" y="13"/>
                    <a:pt x="27" y="13"/>
                  </a:cubicBezTo>
                  <a:cubicBezTo>
                    <a:pt x="30" y="14"/>
                    <a:pt x="33" y="22"/>
                    <a:pt x="38" y="22"/>
                  </a:cubicBezTo>
                  <a:cubicBezTo>
                    <a:pt x="41" y="22"/>
                    <a:pt x="39" y="25"/>
                    <a:pt x="40" y="27"/>
                  </a:cubicBezTo>
                  <a:cubicBezTo>
                    <a:pt x="42" y="28"/>
                    <a:pt x="44" y="27"/>
                    <a:pt x="45" y="28"/>
                  </a:cubicBezTo>
                  <a:cubicBezTo>
                    <a:pt x="46" y="29"/>
                    <a:pt x="47" y="31"/>
                    <a:pt x="48" y="31"/>
                  </a:cubicBezTo>
                  <a:cubicBezTo>
                    <a:pt x="48" y="32"/>
                    <a:pt x="47" y="34"/>
                    <a:pt x="48" y="34"/>
                  </a:cubicBezTo>
                  <a:cubicBezTo>
                    <a:pt x="49" y="35"/>
                    <a:pt x="50" y="36"/>
                    <a:pt x="51" y="37"/>
                  </a:cubicBezTo>
                  <a:cubicBezTo>
                    <a:pt x="52" y="38"/>
                    <a:pt x="53" y="41"/>
                    <a:pt x="55" y="42"/>
                  </a:cubicBezTo>
                  <a:cubicBezTo>
                    <a:pt x="56" y="42"/>
                    <a:pt x="58" y="44"/>
                    <a:pt x="58" y="45"/>
                  </a:cubicBezTo>
                  <a:cubicBezTo>
                    <a:pt x="60" y="46"/>
                    <a:pt x="59" y="52"/>
                    <a:pt x="61" y="52"/>
                  </a:cubicBezTo>
                  <a:cubicBezTo>
                    <a:pt x="63" y="52"/>
                    <a:pt x="63" y="56"/>
                    <a:pt x="63" y="58"/>
                  </a:cubicBezTo>
                  <a:cubicBezTo>
                    <a:pt x="62" y="60"/>
                    <a:pt x="59" y="63"/>
                    <a:pt x="64" y="62"/>
                  </a:cubicBezTo>
                  <a:cubicBezTo>
                    <a:pt x="64" y="67"/>
                    <a:pt x="59" y="64"/>
                    <a:pt x="57" y="64"/>
                  </a:cubicBezTo>
                  <a:cubicBezTo>
                    <a:pt x="55" y="64"/>
                    <a:pt x="52" y="64"/>
                    <a:pt x="51" y="64"/>
                  </a:cubicBezTo>
                  <a:cubicBezTo>
                    <a:pt x="50" y="64"/>
                    <a:pt x="51" y="61"/>
                    <a:pt x="51" y="61"/>
                  </a:cubicBezTo>
                  <a:cubicBezTo>
                    <a:pt x="50" y="60"/>
                    <a:pt x="48" y="61"/>
                    <a:pt x="48" y="61"/>
                  </a:cubicBezTo>
                  <a:cubicBezTo>
                    <a:pt x="47" y="60"/>
                    <a:pt x="44" y="55"/>
                    <a:pt x="40" y="55"/>
                  </a:cubicBezTo>
                  <a:cubicBezTo>
                    <a:pt x="41" y="54"/>
                    <a:pt x="42" y="53"/>
                    <a:pt x="42" y="52"/>
                  </a:cubicBezTo>
                  <a:cubicBezTo>
                    <a:pt x="42" y="50"/>
                    <a:pt x="40" y="51"/>
                    <a:pt x="40" y="52"/>
                  </a:cubicBezTo>
                  <a:cubicBezTo>
                    <a:pt x="39" y="52"/>
                    <a:pt x="40" y="50"/>
                    <a:pt x="39" y="49"/>
                  </a:cubicBezTo>
                  <a:cubicBezTo>
                    <a:pt x="38" y="49"/>
                    <a:pt x="37" y="50"/>
                    <a:pt x="36" y="49"/>
                  </a:cubicBezTo>
                  <a:cubicBezTo>
                    <a:pt x="34" y="47"/>
                    <a:pt x="34" y="43"/>
                    <a:pt x="30" y="43"/>
                  </a:cubicBezTo>
                  <a:cubicBezTo>
                    <a:pt x="32" y="37"/>
                    <a:pt x="27" y="37"/>
                    <a:pt x="27" y="33"/>
                  </a:cubicBezTo>
                  <a:cubicBezTo>
                    <a:pt x="26" y="33"/>
                    <a:pt x="26" y="34"/>
                    <a:pt x="26" y="36"/>
                  </a:cubicBezTo>
                  <a:cubicBezTo>
                    <a:pt x="23" y="34"/>
                    <a:pt x="24" y="31"/>
                    <a:pt x="23" y="28"/>
                  </a:cubicBezTo>
                  <a:cubicBezTo>
                    <a:pt x="22" y="27"/>
                    <a:pt x="20" y="26"/>
                    <a:pt x="20" y="25"/>
                  </a:cubicBezTo>
                  <a:cubicBezTo>
                    <a:pt x="19" y="25"/>
                    <a:pt x="18" y="23"/>
                    <a:pt x="17" y="24"/>
                  </a:cubicBezTo>
                  <a:cubicBezTo>
                    <a:pt x="17" y="21"/>
                    <a:pt x="16" y="20"/>
                    <a:pt x="15" y="18"/>
                  </a:cubicBezTo>
                  <a:cubicBezTo>
                    <a:pt x="14" y="16"/>
                    <a:pt x="12" y="16"/>
                    <a:pt x="11" y="15"/>
                  </a:cubicBezTo>
                  <a:cubicBezTo>
                    <a:pt x="11" y="15"/>
                    <a:pt x="8" y="12"/>
                    <a:pt x="8" y="12"/>
                  </a:cubicBezTo>
                  <a:cubicBezTo>
                    <a:pt x="7" y="9"/>
                    <a:pt x="12" y="6"/>
                    <a:pt x="6" y="9"/>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31" name="Freeform 111">
              <a:extLst>
                <a:ext uri="{FF2B5EF4-FFF2-40B4-BE49-F238E27FC236}">
                  <a16:creationId xmlns:a16="http://schemas.microsoft.com/office/drawing/2014/main" id="{D6723209-2723-41E7-99EF-28621FFE9328}"/>
                </a:ext>
              </a:extLst>
            </p:cNvPr>
            <p:cNvSpPr>
              <a:spLocks/>
            </p:cNvSpPr>
            <p:nvPr/>
          </p:nvSpPr>
          <p:spPr bwMode="auto">
            <a:xfrm>
              <a:off x="2653644" y="3194895"/>
              <a:ext cx="123518" cy="228566"/>
            </a:xfrm>
            <a:custGeom>
              <a:avLst/>
              <a:gdLst>
                <a:gd name="T0" fmla="*/ 34 w 45"/>
                <a:gd name="T1" fmla="*/ 0 h 84"/>
                <a:gd name="T2" fmla="*/ 40 w 45"/>
                <a:gd name="T3" fmla="*/ 2 h 84"/>
                <a:gd name="T4" fmla="*/ 37 w 45"/>
                <a:gd name="T5" fmla="*/ 28 h 84"/>
                <a:gd name="T6" fmla="*/ 34 w 45"/>
                <a:gd name="T7" fmla="*/ 46 h 84"/>
                <a:gd name="T8" fmla="*/ 30 w 45"/>
                <a:gd name="T9" fmla="*/ 54 h 84"/>
                <a:gd name="T10" fmla="*/ 28 w 45"/>
                <a:gd name="T11" fmla="*/ 63 h 84"/>
                <a:gd name="T12" fmla="*/ 28 w 45"/>
                <a:gd name="T13" fmla="*/ 66 h 84"/>
                <a:gd name="T14" fmla="*/ 25 w 45"/>
                <a:gd name="T15" fmla="*/ 67 h 84"/>
                <a:gd name="T16" fmla="*/ 24 w 45"/>
                <a:gd name="T17" fmla="*/ 76 h 84"/>
                <a:gd name="T18" fmla="*/ 23 w 45"/>
                <a:gd name="T19" fmla="*/ 77 h 84"/>
                <a:gd name="T20" fmla="*/ 21 w 45"/>
                <a:gd name="T21" fmla="*/ 82 h 84"/>
                <a:gd name="T22" fmla="*/ 6 w 45"/>
                <a:gd name="T23" fmla="*/ 83 h 84"/>
                <a:gd name="T24" fmla="*/ 5 w 45"/>
                <a:gd name="T25" fmla="*/ 76 h 84"/>
                <a:gd name="T26" fmla="*/ 3 w 45"/>
                <a:gd name="T27" fmla="*/ 73 h 84"/>
                <a:gd name="T28" fmla="*/ 0 w 45"/>
                <a:gd name="T29" fmla="*/ 71 h 84"/>
                <a:gd name="T30" fmla="*/ 0 w 45"/>
                <a:gd name="T31" fmla="*/ 66 h 84"/>
                <a:gd name="T32" fmla="*/ 2 w 45"/>
                <a:gd name="T33" fmla="*/ 64 h 84"/>
                <a:gd name="T34" fmla="*/ 0 w 45"/>
                <a:gd name="T35" fmla="*/ 63 h 84"/>
                <a:gd name="T36" fmla="*/ 3 w 45"/>
                <a:gd name="T37" fmla="*/ 57 h 84"/>
                <a:gd name="T38" fmla="*/ 3 w 45"/>
                <a:gd name="T39" fmla="*/ 54 h 84"/>
                <a:gd name="T40" fmla="*/ 6 w 45"/>
                <a:gd name="T41" fmla="*/ 52 h 84"/>
                <a:gd name="T42" fmla="*/ 9 w 45"/>
                <a:gd name="T43" fmla="*/ 45 h 84"/>
                <a:gd name="T44" fmla="*/ 6 w 45"/>
                <a:gd name="T45" fmla="*/ 40 h 84"/>
                <a:gd name="T46" fmla="*/ 6 w 45"/>
                <a:gd name="T47" fmla="*/ 31 h 84"/>
                <a:gd name="T48" fmla="*/ 9 w 45"/>
                <a:gd name="T49" fmla="*/ 28 h 84"/>
                <a:gd name="T50" fmla="*/ 14 w 45"/>
                <a:gd name="T51" fmla="*/ 26 h 84"/>
                <a:gd name="T52" fmla="*/ 21 w 45"/>
                <a:gd name="T53" fmla="*/ 20 h 84"/>
                <a:gd name="T54" fmla="*/ 25 w 45"/>
                <a:gd name="T55" fmla="*/ 21 h 84"/>
                <a:gd name="T56" fmla="*/ 27 w 45"/>
                <a:gd name="T57" fmla="*/ 12 h 84"/>
                <a:gd name="T58" fmla="*/ 31 w 45"/>
                <a:gd name="T59" fmla="*/ 11 h 84"/>
                <a:gd name="T60" fmla="*/ 34 w 45"/>
                <a:gd name="T6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84">
                  <a:moveTo>
                    <a:pt x="34" y="0"/>
                  </a:moveTo>
                  <a:cubicBezTo>
                    <a:pt x="36" y="1"/>
                    <a:pt x="38" y="2"/>
                    <a:pt x="40" y="2"/>
                  </a:cubicBezTo>
                  <a:cubicBezTo>
                    <a:pt x="38" y="9"/>
                    <a:pt x="45" y="23"/>
                    <a:pt x="37" y="28"/>
                  </a:cubicBezTo>
                  <a:cubicBezTo>
                    <a:pt x="37" y="35"/>
                    <a:pt x="36" y="40"/>
                    <a:pt x="34" y="46"/>
                  </a:cubicBezTo>
                  <a:cubicBezTo>
                    <a:pt x="33" y="49"/>
                    <a:pt x="33" y="53"/>
                    <a:pt x="30" y="54"/>
                  </a:cubicBezTo>
                  <a:cubicBezTo>
                    <a:pt x="31" y="57"/>
                    <a:pt x="29" y="60"/>
                    <a:pt x="28" y="63"/>
                  </a:cubicBezTo>
                  <a:cubicBezTo>
                    <a:pt x="28" y="63"/>
                    <a:pt x="29" y="65"/>
                    <a:pt x="28" y="66"/>
                  </a:cubicBezTo>
                  <a:cubicBezTo>
                    <a:pt x="28" y="66"/>
                    <a:pt x="26" y="67"/>
                    <a:pt x="25" y="67"/>
                  </a:cubicBezTo>
                  <a:cubicBezTo>
                    <a:pt x="24" y="70"/>
                    <a:pt x="25" y="73"/>
                    <a:pt x="24" y="76"/>
                  </a:cubicBezTo>
                  <a:cubicBezTo>
                    <a:pt x="24" y="77"/>
                    <a:pt x="23" y="76"/>
                    <a:pt x="23" y="77"/>
                  </a:cubicBezTo>
                  <a:cubicBezTo>
                    <a:pt x="22" y="79"/>
                    <a:pt x="20" y="80"/>
                    <a:pt x="21" y="82"/>
                  </a:cubicBezTo>
                  <a:cubicBezTo>
                    <a:pt x="17" y="83"/>
                    <a:pt x="12" y="84"/>
                    <a:pt x="6" y="83"/>
                  </a:cubicBezTo>
                  <a:cubicBezTo>
                    <a:pt x="7" y="80"/>
                    <a:pt x="4" y="80"/>
                    <a:pt x="5" y="76"/>
                  </a:cubicBezTo>
                  <a:cubicBezTo>
                    <a:pt x="3" y="76"/>
                    <a:pt x="4" y="74"/>
                    <a:pt x="3" y="73"/>
                  </a:cubicBezTo>
                  <a:cubicBezTo>
                    <a:pt x="2" y="73"/>
                    <a:pt x="1" y="73"/>
                    <a:pt x="0" y="71"/>
                  </a:cubicBezTo>
                  <a:cubicBezTo>
                    <a:pt x="0" y="69"/>
                    <a:pt x="0" y="67"/>
                    <a:pt x="0" y="66"/>
                  </a:cubicBezTo>
                  <a:cubicBezTo>
                    <a:pt x="0" y="64"/>
                    <a:pt x="2" y="64"/>
                    <a:pt x="2" y="64"/>
                  </a:cubicBezTo>
                  <a:cubicBezTo>
                    <a:pt x="2" y="63"/>
                    <a:pt x="0" y="62"/>
                    <a:pt x="0" y="63"/>
                  </a:cubicBezTo>
                  <a:cubicBezTo>
                    <a:pt x="1" y="60"/>
                    <a:pt x="2" y="58"/>
                    <a:pt x="3" y="57"/>
                  </a:cubicBezTo>
                  <a:cubicBezTo>
                    <a:pt x="4" y="56"/>
                    <a:pt x="3" y="54"/>
                    <a:pt x="3" y="54"/>
                  </a:cubicBezTo>
                  <a:cubicBezTo>
                    <a:pt x="3" y="53"/>
                    <a:pt x="6" y="52"/>
                    <a:pt x="6" y="52"/>
                  </a:cubicBezTo>
                  <a:cubicBezTo>
                    <a:pt x="7" y="50"/>
                    <a:pt x="4" y="40"/>
                    <a:pt x="9" y="45"/>
                  </a:cubicBezTo>
                  <a:cubicBezTo>
                    <a:pt x="10" y="41"/>
                    <a:pt x="6" y="43"/>
                    <a:pt x="6" y="40"/>
                  </a:cubicBezTo>
                  <a:cubicBezTo>
                    <a:pt x="6" y="37"/>
                    <a:pt x="6" y="34"/>
                    <a:pt x="6" y="31"/>
                  </a:cubicBezTo>
                  <a:cubicBezTo>
                    <a:pt x="9" y="32"/>
                    <a:pt x="9" y="30"/>
                    <a:pt x="9" y="28"/>
                  </a:cubicBezTo>
                  <a:cubicBezTo>
                    <a:pt x="12" y="29"/>
                    <a:pt x="12" y="26"/>
                    <a:pt x="14" y="26"/>
                  </a:cubicBezTo>
                  <a:cubicBezTo>
                    <a:pt x="15" y="24"/>
                    <a:pt x="22" y="25"/>
                    <a:pt x="21" y="20"/>
                  </a:cubicBezTo>
                  <a:cubicBezTo>
                    <a:pt x="23" y="19"/>
                    <a:pt x="24" y="21"/>
                    <a:pt x="25" y="21"/>
                  </a:cubicBezTo>
                  <a:cubicBezTo>
                    <a:pt x="24" y="17"/>
                    <a:pt x="27" y="16"/>
                    <a:pt x="27" y="12"/>
                  </a:cubicBezTo>
                  <a:cubicBezTo>
                    <a:pt x="31" y="14"/>
                    <a:pt x="30" y="3"/>
                    <a:pt x="31" y="11"/>
                  </a:cubicBezTo>
                  <a:cubicBezTo>
                    <a:pt x="36" y="9"/>
                    <a:pt x="32" y="3"/>
                    <a:pt x="34" y="0"/>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sp>
          <p:nvSpPr>
            <p:cNvPr id="132" name="Freeform 112">
              <a:extLst>
                <a:ext uri="{FF2B5EF4-FFF2-40B4-BE49-F238E27FC236}">
                  <a16:creationId xmlns:a16="http://schemas.microsoft.com/office/drawing/2014/main" id="{A6F23E4B-0F37-4C72-B80C-C1BA89FBFB9E}"/>
                </a:ext>
              </a:extLst>
            </p:cNvPr>
            <p:cNvSpPr>
              <a:spLocks/>
            </p:cNvSpPr>
            <p:nvPr/>
          </p:nvSpPr>
          <p:spPr bwMode="auto">
            <a:xfrm>
              <a:off x="3804553" y="3183351"/>
              <a:ext cx="664919" cy="488300"/>
            </a:xfrm>
            <a:custGeom>
              <a:avLst/>
              <a:gdLst>
                <a:gd name="T0" fmla="*/ 141 w 244"/>
                <a:gd name="T1" fmla="*/ 15 h 179"/>
                <a:gd name="T2" fmla="*/ 136 w 244"/>
                <a:gd name="T3" fmla="*/ 18 h 179"/>
                <a:gd name="T4" fmla="*/ 143 w 244"/>
                <a:gd name="T5" fmla="*/ 27 h 179"/>
                <a:gd name="T6" fmla="*/ 164 w 244"/>
                <a:gd name="T7" fmla="*/ 38 h 179"/>
                <a:gd name="T8" fmla="*/ 170 w 244"/>
                <a:gd name="T9" fmla="*/ 30 h 179"/>
                <a:gd name="T10" fmla="*/ 171 w 244"/>
                <a:gd name="T11" fmla="*/ 24 h 179"/>
                <a:gd name="T12" fmla="*/ 173 w 244"/>
                <a:gd name="T13" fmla="*/ 10 h 179"/>
                <a:gd name="T14" fmla="*/ 177 w 244"/>
                <a:gd name="T15" fmla="*/ 3 h 179"/>
                <a:gd name="T16" fmla="*/ 181 w 244"/>
                <a:gd name="T17" fmla="*/ 9 h 179"/>
                <a:gd name="T18" fmla="*/ 189 w 244"/>
                <a:gd name="T19" fmla="*/ 24 h 179"/>
                <a:gd name="T20" fmla="*/ 196 w 244"/>
                <a:gd name="T21" fmla="*/ 34 h 179"/>
                <a:gd name="T22" fmla="*/ 204 w 244"/>
                <a:gd name="T23" fmla="*/ 44 h 179"/>
                <a:gd name="T24" fmla="*/ 208 w 244"/>
                <a:gd name="T25" fmla="*/ 56 h 179"/>
                <a:gd name="T26" fmla="*/ 213 w 244"/>
                <a:gd name="T27" fmla="*/ 59 h 179"/>
                <a:gd name="T28" fmla="*/ 221 w 244"/>
                <a:gd name="T29" fmla="*/ 65 h 179"/>
                <a:gd name="T30" fmla="*/ 229 w 244"/>
                <a:gd name="T31" fmla="*/ 80 h 179"/>
                <a:gd name="T32" fmla="*/ 232 w 244"/>
                <a:gd name="T33" fmla="*/ 83 h 179"/>
                <a:gd name="T34" fmla="*/ 241 w 244"/>
                <a:gd name="T35" fmla="*/ 89 h 179"/>
                <a:gd name="T36" fmla="*/ 244 w 244"/>
                <a:gd name="T37" fmla="*/ 114 h 179"/>
                <a:gd name="T38" fmla="*/ 239 w 244"/>
                <a:gd name="T39" fmla="*/ 126 h 179"/>
                <a:gd name="T40" fmla="*/ 239 w 244"/>
                <a:gd name="T41" fmla="*/ 130 h 179"/>
                <a:gd name="T42" fmla="*/ 236 w 244"/>
                <a:gd name="T43" fmla="*/ 139 h 179"/>
                <a:gd name="T44" fmla="*/ 227 w 244"/>
                <a:gd name="T45" fmla="*/ 147 h 179"/>
                <a:gd name="T46" fmla="*/ 220 w 244"/>
                <a:gd name="T47" fmla="*/ 169 h 179"/>
                <a:gd name="T48" fmla="*/ 207 w 244"/>
                <a:gd name="T49" fmla="*/ 175 h 179"/>
                <a:gd name="T50" fmla="*/ 201 w 244"/>
                <a:gd name="T51" fmla="*/ 179 h 179"/>
                <a:gd name="T52" fmla="*/ 189 w 244"/>
                <a:gd name="T53" fmla="*/ 176 h 179"/>
                <a:gd name="T54" fmla="*/ 162 w 244"/>
                <a:gd name="T55" fmla="*/ 172 h 179"/>
                <a:gd name="T56" fmla="*/ 161 w 244"/>
                <a:gd name="T57" fmla="*/ 163 h 179"/>
                <a:gd name="T58" fmla="*/ 159 w 244"/>
                <a:gd name="T59" fmla="*/ 158 h 179"/>
                <a:gd name="T60" fmla="*/ 147 w 244"/>
                <a:gd name="T61" fmla="*/ 150 h 179"/>
                <a:gd name="T62" fmla="*/ 141 w 244"/>
                <a:gd name="T63" fmla="*/ 142 h 179"/>
                <a:gd name="T64" fmla="*/ 130 w 244"/>
                <a:gd name="T65" fmla="*/ 138 h 179"/>
                <a:gd name="T66" fmla="*/ 124 w 244"/>
                <a:gd name="T67" fmla="*/ 135 h 179"/>
                <a:gd name="T68" fmla="*/ 96 w 244"/>
                <a:gd name="T69" fmla="*/ 129 h 179"/>
                <a:gd name="T70" fmla="*/ 81 w 244"/>
                <a:gd name="T71" fmla="*/ 133 h 179"/>
                <a:gd name="T72" fmla="*/ 75 w 244"/>
                <a:gd name="T73" fmla="*/ 136 h 179"/>
                <a:gd name="T74" fmla="*/ 70 w 244"/>
                <a:gd name="T75" fmla="*/ 141 h 179"/>
                <a:gd name="T76" fmla="*/ 67 w 244"/>
                <a:gd name="T77" fmla="*/ 141 h 179"/>
                <a:gd name="T78" fmla="*/ 41 w 244"/>
                <a:gd name="T79" fmla="*/ 145 h 179"/>
                <a:gd name="T80" fmla="*/ 36 w 244"/>
                <a:gd name="T81" fmla="*/ 148 h 179"/>
                <a:gd name="T82" fmla="*/ 11 w 244"/>
                <a:gd name="T83" fmla="*/ 153 h 179"/>
                <a:gd name="T84" fmla="*/ 14 w 244"/>
                <a:gd name="T85" fmla="*/ 136 h 179"/>
                <a:gd name="T86" fmla="*/ 11 w 244"/>
                <a:gd name="T87" fmla="*/ 127 h 179"/>
                <a:gd name="T88" fmla="*/ 11 w 244"/>
                <a:gd name="T89" fmla="*/ 121 h 179"/>
                <a:gd name="T90" fmla="*/ 7 w 244"/>
                <a:gd name="T91" fmla="*/ 112 h 179"/>
                <a:gd name="T92" fmla="*/ 5 w 244"/>
                <a:gd name="T93" fmla="*/ 105 h 179"/>
                <a:gd name="T94" fmla="*/ 2 w 244"/>
                <a:gd name="T95" fmla="*/ 96 h 179"/>
                <a:gd name="T96" fmla="*/ 4 w 244"/>
                <a:gd name="T97" fmla="*/ 89 h 179"/>
                <a:gd name="T98" fmla="*/ 4 w 244"/>
                <a:gd name="T99" fmla="*/ 70 h 179"/>
                <a:gd name="T100" fmla="*/ 20 w 244"/>
                <a:gd name="T101" fmla="*/ 59 h 179"/>
                <a:gd name="T102" fmla="*/ 39 w 244"/>
                <a:gd name="T103" fmla="*/ 55 h 179"/>
                <a:gd name="T104" fmla="*/ 50 w 244"/>
                <a:gd name="T105" fmla="*/ 50 h 179"/>
                <a:gd name="T106" fmla="*/ 54 w 244"/>
                <a:gd name="T107" fmla="*/ 34 h 179"/>
                <a:gd name="T108" fmla="*/ 67 w 244"/>
                <a:gd name="T109" fmla="*/ 34 h 179"/>
                <a:gd name="T110" fmla="*/ 70 w 244"/>
                <a:gd name="T111" fmla="*/ 24 h 179"/>
                <a:gd name="T112" fmla="*/ 82 w 244"/>
                <a:gd name="T113" fmla="*/ 16 h 179"/>
                <a:gd name="T114" fmla="*/ 91 w 244"/>
                <a:gd name="T115" fmla="*/ 21 h 179"/>
                <a:gd name="T116" fmla="*/ 94 w 244"/>
                <a:gd name="T117" fmla="*/ 22 h 179"/>
                <a:gd name="T118" fmla="*/ 97 w 244"/>
                <a:gd name="T119" fmla="*/ 19 h 179"/>
                <a:gd name="T120" fmla="*/ 107 w 244"/>
                <a:gd name="T121" fmla="*/ 10 h 179"/>
                <a:gd name="T122" fmla="*/ 115 w 244"/>
                <a:gd name="T123"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79">
                  <a:moveTo>
                    <a:pt x="141" y="7"/>
                  </a:moveTo>
                  <a:cubicBezTo>
                    <a:pt x="141" y="10"/>
                    <a:pt x="141" y="12"/>
                    <a:pt x="141" y="15"/>
                  </a:cubicBezTo>
                  <a:cubicBezTo>
                    <a:pt x="140" y="15"/>
                    <a:pt x="138" y="15"/>
                    <a:pt x="137" y="15"/>
                  </a:cubicBezTo>
                  <a:cubicBezTo>
                    <a:pt x="139" y="17"/>
                    <a:pt x="138" y="18"/>
                    <a:pt x="136" y="18"/>
                  </a:cubicBezTo>
                  <a:cubicBezTo>
                    <a:pt x="138" y="21"/>
                    <a:pt x="135" y="20"/>
                    <a:pt x="136" y="24"/>
                  </a:cubicBezTo>
                  <a:cubicBezTo>
                    <a:pt x="137" y="26"/>
                    <a:pt x="139" y="27"/>
                    <a:pt x="143" y="27"/>
                  </a:cubicBezTo>
                  <a:cubicBezTo>
                    <a:pt x="144" y="33"/>
                    <a:pt x="153" y="30"/>
                    <a:pt x="153" y="37"/>
                  </a:cubicBezTo>
                  <a:cubicBezTo>
                    <a:pt x="157" y="37"/>
                    <a:pt x="162" y="36"/>
                    <a:pt x="164" y="38"/>
                  </a:cubicBezTo>
                  <a:cubicBezTo>
                    <a:pt x="167" y="38"/>
                    <a:pt x="164" y="32"/>
                    <a:pt x="170" y="34"/>
                  </a:cubicBezTo>
                  <a:cubicBezTo>
                    <a:pt x="169" y="33"/>
                    <a:pt x="167" y="30"/>
                    <a:pt x="170" y="30"/>
                  </a:cubicBezTo>
                  <a:cubicBezTo>
                    <a:pt x="172" y="30"/>
                    <a:pt x="169" y="27"/>
                    <a:pt x="170" y="25"/>
                  </a:cubicBezTo>
                  <a:cubicBezTo>
                    <a:pt x="170" y="25"/>
                    <a:pt x="171" y="25"/>
                    <a:pt x="171" y="24"/>
                  </a:cubicBezTo>
                  <a:cubicBezTo>
                    <a:pt x="171" y="22"/>
                    <a:pt x="173" y="20"/>
                    <a:pt x="173" y="18"/>
                  </a:cubicBezTo>
                  <a:cubicBezTo>
                    <a:pt x="172" y="16"/>
                    <a:pt x="171" y="15"/>
                    <a:pt x="173" y="10"/>
                  </a:cubicBezTo>
                  <a:cubicBezTo>
                    <a:pt x="173" y="10"/>
                    <a:pt x="175" y="11"/>
                    <a:pt x="176" y="10"/>
                  </a:cubicBezTo>
                  <a:cubicBezTo>
                    <a:pt x="177" y="9"/>
                    <a:pt x="176" y="4"/>
                    <a:pt x="177" y="3"/>
                  </a:cubicBezTo>
                  <a:cubicBezTo>
                    <a:pt x="180" y="2"/>
                    <a:pt x="178" y="7"/>
                    <a:pt x="180" y="9"/>
                  </a:cubicBezTo>
                  <a:cubicBezTo>
                    <a:pt x="180" y="9"/>
                    <a:pt x="181" y="9"/>
                    <a:pt x="181" y="9"/>
                  </a:cubicBezTo>
                  <a:cubicBezTo>
                    <a:pt x="183" y="11"/>
                    <a:pt x="183" y="14"/>
                    <a:pt x="184" y="16"/>
                  </a:cubicBezTo>
                  <a:cubicBezTo>
                    <a:pt x="186" y="19"/>
                    <a:pt x="189" y="20"/>
                    <a:pt x="189" y="24"/>
                  </a:cubicBezTo>
                  <a:cubicBezTo>
                    <a:pt x="193" y="20"/>
                    <a:pt x="190" y="26"/>
                    <a:pt x="195" y="25"/>
                  </a:cubicBezTo>
                  <a:cubicBezTo>
                    <a:pt x="195" y="28"/>
                    <a:pt x="194" y="32"/>
                    <a:pt x="196" y="34"/>
                  </a:cubicBezTo>
                  <a:cubicBezTo>
                    <a:pt x="199" y="36"/>
                    <a:pt x="196" y="39"/>
                    <a:pt x="198" y="44"/>
                  </a:cubicBezTo>
                  <a:cubicBezTo>
                    <a:pt x="201" y="40"/>
                    <a:pt x="199" y="44"/>
                    <a:pt x="204" y="44"/>
                  </a:cubicBezTo>
                  <a:cubicBezTo>
                    <a:pt x="204" y="47"/>
                    <a:pt x="202" y="47"/>
                    <a:pt x="202" y="49"/>
                  </a:cubicBezTo>
                  <a:cubicBezTo>
                    <a:pt x="204" y="51"/>
                    <a:pt x="209" y="51"/>
                    <a:pt x="208" y="56"/>
                  </a:cubicBezTo>
                  <a:cubicBezTo>
                    <a:pt x="209" y="57"/>
                    <a:pt x="212" y="55"/>
                    <a:pt x="213" y="56"/>
                  </a:cubicBezTo>
                  <a:cubicBezTo>
                    <a:pt x="213" y="57"/>
                    <a:pt x="212" y="59"/>
                    <a:pt x="213" y="59"/>
                  </a:cubicBezTo>
                  <a:cubicBezTo>
                    <a:pt x="213" y="60"/>
                    <a:pt x="215" y="59"/>
                    <a:pt x="216" y="59"/>
                  </a:cubicBezTo>
                  <a:cubicBezTo>
                    <a:pt x="218" y="61"/>
                    <a:pt x="217" y="66"/>
                    <a:pt x="221" y="65"/>
                  </a:cubicBezTo>
                  <a:cubicBezTo>
                    <a:pt x="221" y="69"/>
                    <a:pt x="224" y="73"/>
                    <a:pt x="226" y="75"/>
                  </a:cubicBezTo>
                  <a:cubicBezTo>
                    <a:pt x="227" y="77"/>
                    <a:pt x="228" y="79"/>
                    <a:pt x="229" y="80"/>
                  </a:cubicBezTo>
                  <a:cubicBezTo>
                    <a:pt x="229" y="80"/>
                    <a:pt x="231" y="79"/>
                    <a:pt x="232" y="80"/>
                  </a:cubicBezTo>
                  <a:cubicBezTo>
                    <a:pt x="232" y="80"/>
                    <a:pt x="231" y="82"/>
                    <a:pt x="232" y="83"/>
                  </a:cubicBezTo>
                  <a:cubicBezTo>
                    <a:pt x="233" y="84"/>
                    <a:pt x="236" y="84"/>
                    <a:pt x="235" y="83"/>
                  </a:cubicBezTo>
                  <a:cubicBezTo>
                    <a:pt x="238" y="86"/>
                    <a:pt x="236" y="90"/>
                    <a:pt x="241" y="89"/>
                  </a:cubicBezTo>
                  <a:cubicBezTo>
                    <a:pt x="238" y="93"/>
                    <a:pt x="241" y="99"/>
                    <a:pt x="242" y="105"/>
                  </a:cubicBezTo>
                  <a:cubicBezTo>
                    <a:pt x="243" y="108"/>
                    <a:pt x="241" y="112"/>
                    <a:pt x="244" y="114"/>
                  </a:cubicBezTo>
                  <a:cubicBezTo>
                    <a:pt x="241" y="116"/>
                    <a:pt x="242" y="118"/>
                    <a:pt x="241" y="124"/>
                  </a:cubicBezTo>
                  <a:cubicBezTo>
                    <a:pt x="241" y="124"/>
                    <a:pt x="238" y="125"/>
                    <a:pt x="239" y="126"/>
                  </a:cubicBezTo>
                  <a:cubicBezTo>
                    <a:pt x="239" y="126"/>
                    <a:pt x="241" y="126"/>
                    <a:pt x="241" y="126"/>
                  </a:cubicBezTo>
                  <a:cubicBezTo>
                    <a:pt x="241" y="126"/>
                    <a:pt x="240" y="130"/>
                    <a:pt x="239" y="130"/>
                  </a:cubicBezTo>
                  <a:cubicBezTo>
                    <a:pt x="239" y="131"/>
                    <a:pt x="236" y="132"/>
                    <a:pt x="236" y="132"/>
                  </a:cubicBezTo>
                  <a:cubicBezTo>
                    <a:pt x="236" y="134"/>
                    <a:pt x="239" y="136"/>
                    <a:pt x="236" y="139"/>
                  </a:cubicBezTo>
                  <a:cubicBezTo>
                    <a:pt x="233" y="139"/>
                    <a:pt x="234" y="143"/>
                    <a:pt x="230" y="142"/>
                  </a:cubicBezTo>
                  <a:cubicBezTo>
                    <a:pt x="231" y="145"/>
                    <a:pt x="230" y="147"/>
                    <a:pt x="227" y="147"/>
                  </a:cubicBezTo>
                  <a:cubicBezTo>
                    <a:pt x="229" y="153"/>
                    <a:pt x="225" y="154"/>
                    <a:pt x="226" y="160"/>
                  </a:cubicBezTo>
                  <a:cubicBezTo>
                    <a:pt x="220" y="159"/>
                    <a:pt x="221" y="165"/>
                    <a:pt x="220" y="169"/>
                  </a:cubicBezTo>
                  <a:cubicBezTo>
                    <a:pt x="218" y="169"/>
                    <a:pt x="216" y="169"/>
                    <a:pt x="216" y="170"/>
                  </a:cubicBezTo>
                  <a:cubicBezTo>
                    <a:pt x="215" y="173"/>
                    <a:pt x="210" y="173"/>
                    <a:pt x="207" y="175"/>
                  </a:cubicBezTo>
                  <a:cubicBezTo>
                    <a:pt x="206" y="175"/>
                    <a:pt x="205" y="177"/>
                    <a:pt x="204" y="178"/>
                  </a:cubicBezTo>
                  <a:cubicBezTo>
                    <a:pt x="202" y="178"/>
                    <a:pt x="201" y="177"/>
                    <a:pt x="201" y="179"/>
                  </a:cubicBezTo>
                  <a:cubicBezTo>
                    <a:pt x="197" y="178"/>
                    <a:pt x="196" y="174"/>
                    <a:pt x="192" y="173"/>
                  </a:cubicBezTo>
                  <a:cubicBezTo>
                    <a:pt x="189" y="172"/>
                    <a:pt x="190" y="176"/>
                    <a:pt x="189" y="176"/>
                  </a:cubicBezTo>
                  <a:cubicBezTo>
                    <a:pt x="186" y="178"/>
                    <a:pt x="181" y="176"/>
                    <a:pt x="179" y="179"/>
                  </a:cubicBezTo>
                  <a:cubicBezTo>
                    <a:pt x="173" y="177"/>
                    <a:pt x="169" y="173"/>
                    <a:pt x="162" y="172"/>
                  </a:cubicBezTo>
                  <a:cubicBezTo>
                    <a:pt x="164" y="170"/>
                    <a:pt x="164" y="168"/>
                    <a:pt x="162" y="164"/>
                  </a:cubicBezTo>
                  <a:cubicBezTo>
                    <a:pt x="162" y="164"/>
                    <a:pt x="161" y="164"/>
                    <a:pt x="161" y="163"/>
                  </a:cubicBezTo>
                  <a:cubicBezTo>
                    <a:pt x="161" y="163"/>
                    <a:pt x="161" y="162"/>
                    <a:pt x="161" y="161"/>
                  </a:cubicBezTo>
                  <a:cubicBezTo>
                    <a:pt x="160" y="160"/>
                    <a:pt x="157" y="159"/>
                    <a:pt x="159" y="158"/>
                  </a:cubicBezTo>
                  <a:cubicBezTo>
                    <a:pt x="158" y="157"/>
                    <a:pt x="152" y="154"/>
                    <a:pt x="152" y="157"/>
                  </a:cubicBezTo>
                  <a:cubicBezTo>
                    <a:pt x="150" y="155"/>
                    <a:pt x="150" y="151"/>
                    <a:pt x="147" y="150"/>
                  </a:cubicBezTo>
                  <a:cubicBezTo>
                    <a:pt x="147" y="146"/>
                    <a:pt x="148" y="146"/>
                    <a:pt x="149" y="144"/>
                  </a:cubicBezTo>
                  <a:cubicBezTo>
                    <a:pt x="148" y="142"/>
                    <a:pt x="146" y="143"/>
                    <a:pt x="141" y="142"/>
                  </a:cubicBezTo>
                  <a:cubicBezTo>
                    <a:pt x="138" y="144"/>
                    <a:pt x="139" y="149"/>
                    <a:pt x="133" y="148"/>
                  </a:cubicBezTo>
                  <a:cubicBezTo>
                    <a:pt x="134" y="142"/>
                    <a:pt x="128" y="144"/>
                    <a:pt x="130" y="138"/>
                  </a:cubicBezTo>
                  <a:cubicBezTo>
                    <a:pt x="126" y="138"/>
                    <a:pt x="125" y="135"/>
                    <a:pt x="121" y="136"/>
                  </a:cubicBezTo>
                  <a:cubicBezTo>
                    <a:pt x="121" y="135"/>
                    <a:pt x="123" y="135"/>
                    <a:pt x="124" y="135"/>
                  </a:cubicBezTo>
                  <a:cubicBezTo>
                    <a:pt x="120" y="130"/>
                    <a:pt x="116" y="134"/>
                    <a:pt x="109" y="133"/>
                  </a:cubicBezTo>
                  <a:cubicBezTo>
                    <a:pt x="104" y="132"/>
                    <a:pt x="100" y="131"/>
                    <a:pt x="96" y="129"/>
                  </a:cubicBezTo>
                  <a:cubicBezTo>
                    <a:pt x="92" y="130"/>
                    <a:pt x="87" y="130"/>
                    <a:pt x="87" y="133"/>
                  </a:cubicBezTo>
                  <a:cubicBezTo>
                    <a:pt x="85" y="133"/>
                    <a:pt x="83" y="133"/>
                    <a:pt x="81" y="133"/>
                  </a:cubicBezTo>
                  <a:cubicBezTo>
                    <a:pt x="79" y="133"/>
                    <a:pt x="80" y="135"/>
                    <a:pt x="79" y="135"/>
                  </a:cubicBezTo>
                  <a:cubicBezTo>
                    <a:pt x="76" y="135"/>
                    <a:pt x="78" y="132"/>
                    <a:pt x="75" y="136"/>
                  </a:cubicBezTo>
                  <a:cubicBezTo>
                    <a:pt x="74" y="137"/>
                    <a:pt x="73" y="137"/>
                    <a:pt x="73" y="139"/>
                  </a:cubicBezTo>
                  <a:cubicBezTo>
                    <a:pt x="71" y="137"/>
                    <a:pt x="70" y="134"/>
                    <a:pt x="70" y="141"/>
                  </a:cubicBezTo>
                  <a:cubicBezTo>
                    <a:pt x="69" y="140"/>
                    <a:pt x="69" y="139"/>
                    <a:pt x="67" y="139"/>
                  </a:cubicBezTo>
                  <a:cubicBezTo>
                    <a:pt x="65" y="139"/>
                    <a:pt x="67" y="141"/>
                    <a:pt x="67" y="141"/>
                  </a:cubicBezTo>
                  <a:cubicBezTo>
                    <a:pt x="65" y="144"/>
                    <a:pt x="61" y="142"/>
                    <a:pt x="60" y="147"/>
                  </a:cubicBezTo>
                  <a:cubicBezTo>
                    <a:pt x="56" y="144"/>
                    <a:pt x="47" y="146"/>
                    <a:pt x="41" y="145"/>
                  </a:cubicBezTo>
                  <a:cubicBezTo>
                    <a:pt x="39" y="145"/>
                    <a:pt x="40" y="148"/>
                    <a:pt x="39" y="148"/>
                  </a:cubicBezTo>
                  <a:cubicBezTo>
                    <a:pt x="38" y="148"/>
                    <a:pt x="37" y="148"/>
                    <a:pt x="36" y="148"/>
                  </a:cubicBezTo>
                  <a:cubicBezTo>
                    <a:pt x="35" y="148"/>
                    <a:pt x="34" y="149"/>
                    <a:pt x="32" y="150"/>
                  </a:cubicBezTo>
                  <a:cubicBezTo>
                    <a:pt x="27" y="151"/>
                    <a:pt x="20" y="154"/>
                    <a:pt x="11" y="153"/>
                  </a:cubicBezTo>
                  <a:cubicBezTo>
                    <a:pt x="12" y="149"/>
                    <a:pt x="11" y="144"/>
                    <a:pt x="15" y="144"/>
                  </a:cubicBezTo>
                  <a:cubicBezTo>
                    <a:pt x="15" y="142"/>
                    <a:pt x="17" y="136"/>
                    <a:pt x="14" y="136"/>
                  </a:cubicBezTo>
                  <a:cubicBezTo>
                    <a:pt x="10" y="136"/>
                    <a:pt x="16" y="135"/>
                    <a:pt x="14" y="130"/>
                  </a:cubicBezTo>
                  <a:cubicBezTo>
                    <a:pt x="12" y="127"/>
                    <a:pt x="13" y="133"/>
                    <a:pt x="11" y="127"/>
                  </a:cubicBezTo>
                  <a:cubicBezTo>
                    <a:pt x="11" y="127"/>
                    <a:pt x="11" y="125"/>
                    <a:pt x="11" y="124"/>
                  </a:cubicBezTo>
                  <a:cubicBezTo>
                    <a:pt x="9" y="123"/>
                    <a:pt x="11" y="124"/>
                    <a:pt x="11" y="121"/>
                  </a:cubicBezTo>
                  <a:cubicBezTo>
                    <a:pt x="11" y="118"/>
                    <a:pt x="7" y="116"/>
                    <a:pt x="10" y="114"/>
                  </a:cubicBezTo>
                  <a:cubicBezTo>
                    <a:pt x="10" y="112"/>
                    <a:pt x="7" y="113"/>
                    <a:pt x="7" y="112"/>
                  </a:cubicBezTo>
                  <a:cubicBezTo>
                    <a:pt x="6" y="112"/>
                    <a:pt x="7" y="110"/>
                    <a:pt x="7" y="110"/>
                  </a:cubicBezTo>
                  <a:cubicBezTo>
                    <a:pt x="7" y="110"/>
                    <a:pt x="5" y="105"/>
                    <a:pt x="5" y="105"/>
                  </a:cubicBezTo>
                  <a:cubicBezTo>
                    <a:pt x="3" y="103"/>
                    <a:pt x="6" y="104"/>
                    <a:pt x="5" y="102"/>
                  </a:cubicBezTo>
                  <a:cubicBezTo>
                    <a:pt x="5" y="100"/>
                    <a:pt x="1" y="99"/>
                    <a:pt x="2" y="96"/>
                  </a:cubicBezTo>
                  <a:cubicBezTo>
                    <a:pt x="6" y="97"/>
                    <a:pt x="4" y="91"/>
                    <a:pt x="7" y="90"/>
                  </a:cubicBezTo>
                  <a:cubicBezTo>
                    <a:pt x="7" y="88"/>
                    <a:pt x="4" y="90"/>
                    <a:pt x="4" y="89"/>
                  </a:cubicBezTo>
                  <a:cubicBezTo>
                    <a:pt x="2" y="87"/>
                    <a:pt x="5" y="83"/>
                    <a:pt x="1" y="84"/>
                  </a:cubicBezTo>
                  <a:cubicBezTo>
                    <a:pt x="0" y="77"/>
                    <a:pt x="3" y="75"/>
                    <a:pt x="4" y="70"/>
                  </a:cubicBezTo>
                  <a:cubicBezTo>
                    <a:pt x="5" y="72"/>
                    <a:pt x="11" y="71"/>
                    <a:pt x="11" y="67"/>
                  </a:cubicBezTo>
                  <a:cubicBezTo>
                    <a:pt x="11" y="64"/>
                    <a:pt x="21" y="66"/>
                    <a:pt x="20" y="59"/>
                  </a:cubicBezTo>
                  <a:cubicBezTo>
                    <a:pt x="28" y="60"/>
                    <a:pt x="32" y="56"/>
                    <a:pt x="39" y="56"/>
                  </a:cubicBezTo>
                  <a:cubicBezTo>
                    <a:pt x="41" y="56"/>
                    <a:pt x="40" y="54"/>
                    <a:pt x="39" y="55"/>
                  </a:cubicBezTo>
                  <a:cubicBezTo>
                    <a:pt x="42" y="52"/>
                    <a:pt x="47" y="54"/>
                    <a:pt x="47" y="49"/>
                  </a:cubicBezTo>
                  <a:cubicBezTo>
                    <a:pt x="48" y="49"/>
                    <a:pt x="48" y="50"/>
                    <a:pt x="50" y="50"/>
                  </a:cubicBezTo>
                  <a:cubicBezTo>
                    <a:pt x="53" y="51"/>
                    <a:pt x="49" y="43"/>
                    <a:pt x="54" y="46"/>
                  </a:cubicBezTo>
                  <a:cubicBezTo>
                    <a:pt x="53" y="40"/>
                    <a:pt x="54" y="41"/>
                    <a:pt x="54" y="34"/>
                  </a:cubicBezTo>
                  <a:cubicBezTo>
                    <a:pt x="57" y="34"/>
                    <a:pt x="60" y="36"/>
                    <a:pt x="63" y="37"/>
                  </a:cubicBezTo>
                  <a:cubicBezTo>
                    <a:pt x="64" y="36"/>
                    <a:pt x="64" y="34"/>
                    <a:pt x="67" y="34"/>
                  </a:cubicBezTo>
                  <a:cubicBezTo>
                    <a:pt x="65" y="31"/>
                    <a:pt x="71" y="28"/>
                    <a:pt x="67" y="28"/>
                  </a:cubicBezTo>
                  <a:cubicBezTo>
                    <a:pt x="68" y="27"/>
                    <a:pt x="71" y="26"/>
                    <a:pt x="70" y="24"/>
                  </a:cubicBezTo>
                  <a:cubicBezTo>
                    <a:pt x="75" y="25"/>
                    <a:pt x="72" y="18"/>
                    <a:pt x="78" y="21"/>
                  </a:cubicBezTo>
                  <a:cubicBezTo>
                    <a:pt x="79" y="19"/>
                    <a:pt x="81" y="18"/>
                    <a:pt x="82" y="16"/>
                  </a:cubicBezTo>
                  <a:cubicBezTo>
                    <a:pt x="84" y="17"/>
                    <a:pt x="86" y="18"/>
                    <a:pt x="90" y="18"/>
                  </a:cubicBezTo>
                  <a:cubicBezTo>
                    <a:pt x="87" y="21"/>
                    <a:pt x="90" y="19"/>
                    <a:pt x="91" y="21"/>
                  </a:cubicBezTo>
                  <a:cubicBezTo>
                    <a:pt x="91" y="21"/>
                    <a:pt x="91" y="22"/>
                    <a:pt x="91" y="22"/>
                  </a:cubicBezTo>
                  <a:cubicBezTo>
                    <a:pt x="92" y="22"/>
                    <a:pt x="94" y="22"/>
                    <a:pt x="94" y="22"/>
                  </a:cubicBezTo>
                  <a:cubicBezTo>
                    <a:pt x="94" y="23"/>
                    <a:pt x="96" y="26"/>
                    <a:pt x="100" y="25"/>
                  </a:cubicBezTo>
                  <a:cubicBezTo>
                    <a:pt x="102" y="26"/>
                    <a:pt x="101" y="18"/>
                    <a:pt x="97" y="19"/>
                  </a:cubicBezTo>
                  <a:cubicBezTo>
                    <a:pt x="98" y="18"/>
                    <a:pt x="100" y="17"/>
                    <a:pt x="101" y="16"/>
                  </a:cubicBezTo>
                  <a:cubicBezTo>
                    <a:pt x="102" y="12"/>
                    <a:pt x="104" y="10"/>
                    <a:pt x="107" y="10"/>
                  </a:cubicBezTo>
                  <a:cubicBezTo>
                    <a:pt x="107" y="7"/>
                    <a:pt x="109" y="6"/>
                    <a:pt x="112" y="6"/>
                  </a:cubicBezTo>
                  <a:cubicBezTo>
                    <a:pt x="110" y="10"/>
                    <a:pt x="111" y="7"/>
                    <a:pt x="115" y="7"/>
                  </a:cubicBezTo>
                  <a:cubicBezTo>
                    <a:pt x="121" y="0"/>
                    <a:pt x="133" y="7"/>
                    <a:pt x="141" y="7"/>
                  </a:cubicBezTo>
                  <a:close/>
                </a:path>
              </a:pathLst>
            </a:custGeom>
            <a:grpFill/>
            <a:ln>
              <a:noFill/>
            </a:ln>
          </p:spPr>
          <p:txBody>
            <a:bodyPr vert="horz" wrap="square" lIns="137160" tIns="68580" rIns="137160" bIns="68580" numCol="1" anchor="t" anchorCtr="0" compatLnSpc="1">
              <a:prstTxWarp prst="textNoShape">
                <a:avLst/>
              </a:prstTxWarp>
            </a:bodyPr>
            <a:lstStyle/>
            <a:p>
              <a:pPr defTabSz="1028751">
                <a:defRPr/>
              </a:pPr>
              <a:endParaRPr lang="zh-CN" altLang="en-US" sz="2025" kern="0">
                <a:solidFill>
                  <a:srgbClr val="5A6E82"/>
                </a:solidFill>
                <a:latin typeface="Montserrat Medium" panose="00000600000000000000" pitchFamily="50" charset="0"/>
                <a:ea typeface="冬青黑体简体中文 W3"/>
              </a:endParaRPr>
            </a:p>
          </p:txBody>
        </p:sp>
      </p:grpSp>
      <p:sp>
        <p:nvSpPr>
          <p:cNvPr id="3" name="Oval 2">
            <a:extLst>
              <a:ext uri="{FF2B5EF4-FFF2-40B4-BE49-F238E27FC236}">
                <a16:creationId xmlns:a16="http://schemas.microsoft.com/office/drawing/2014/main" id="{CCD1C4BA-EC61-411E-9620-047568C9F143}"/>
              </a:ext>
            </a:extLst>
          </p:cNvPr>
          <p:cNvSpPr/>
          <p:nvPr/>
        </p:nvSpPr>
        <p:spPr>
          <a:xfrm>
            <a:off x="12079124" y="4435747"/>
            <a:ext cx="1153404" cy="1153404"/>
          </a:xfrm>
          <a:prstGeom prst="ellipse">
            <a:avLst/>
          </a:prstGeom>
          <a:solidFill>
            <a:schemeClr val="accent4">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mj-lt"/>
              </a:rPr>
              <a:t>+65%</a:t>
            </a:r>
          </a:p>
        </p:txBody>
      </p:sp>
      <p:sp>
        <p:nvSpPr>
          <p:cNvPr id="4" name="Oval 3">
            <a:extLst>
              <a:ext uri="{FF2B5EF4-FFF2-40B4-BE49-F238E27FC236}">
                <a16:creationId xmlns:a16="http://schemas.microsoft.com/office/drawing/2014/main" id="{DF4E3D59-45D3-4CBB-899E-FED609723D96}"/>
              </a:ext>
            </a:extLst>
          </p:cNvPr>
          <p:cNvSpPr/>
          <p:nvPr/>
        </p:nvSpPr>
        <p:spPr>
          <a:xfrm>
            <a:off x="5043961" y="3659290"/>
            <a:ext cx="1153404" cy="1153404"/>
          </a:xfrm>
          <a:prstGeom prst="ellipse">
            <a:avLst/>
          </a:prstGeom>
          <a:solidFill>
            <a:schemeClr val="accent1">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mj-lt"/>
              </a:rPr>
              <a:t>+40%</a:t>
            </a:r>
          </a:p>
        </p:txBody>
      </p:sp>
      <p:sp>
        <p:nvSpPr>
          <p:cNvPr id="5" name="Oval 4">
            <a:extLst>
              <a:ext uri="{FF2B5EF4-FFF2-40B4-BE49-F238E27FC236}">
                <a16:creationId xmlns:a16="http://schemas.microsoft.com/office/drawing/2014/main" id="{DE1ECECA-2A94-453B-8801-51617D946068}"/>
              </a:ext>
            </a:extLst>
          </p:cNvPr>
          <p:cNvSpPr/>
          <p:nvPr/>
        </p:nvSpPr>
        <p:spPr>
          <a:xfrm>
            <a:off x="7506998" y="4890887"/>
            <a:ext cx="1153404" cy="1153404"/>
          </a:xfrm>
          <a:prstGeom prst="ellipse">
            <a:avLst/>
          </a:prstGeom>
          <a:solidFill>
            <a:schemeClr val="accent3">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mj-lt"/>
              </a:rPr>
              <a:t>+25%</a:t>
            </a:r>
          </a:p>
        </p:txBody>
      </p:sp>
      <p:sp>
        <p:nvSpPr>
          <p:cNvPr id="15" name="TextBox 14">
            <a:extLst>
              <a:ext uri="{FF2B5EF4-FFF2-40B4-BE49-F238E27FC236}">
                <a16:creationId xmlns:a16="http://schemas.microsoft.com/office/drawing/2014/main" id="{645E3F52-B06A-4DDE-A4FE-0F434470D33E}"/>
              </a:ext>
            </a:extLst>
          </p:cNvPr>
          <p:cNvSpPr txBox="1"/>
          <p:nvPr/>
        </p:nvSpPr>
        <p:spPr>
          <a:xfrm>
            <a:off x="5370886" y="1215422"/>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World Map</a:t>
            </a:r>
          </a:p>
        </p:txBody>
      </p:sp>
      <p:sp>
        <p:nvSpPr>
          <p:cNvPr id="134"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29C19E04-537D-4BF9-B565-680877E22AA0}"/>
              </a:ext>
            </a:extLst>
          </p:cNvPr>
          <p:cNvSpPr/>
          <p:nvPr/>
        </p:nvSpPr>
        <p:spPr>
          <a:xfrm>
            <a:off x="13472971" y="4256794"/>
            <a:ext cx="3465898" cy="1511311"/>
          </a:xfrm>
          <a:prstGeom prst="rect">
            <a:avLst/>
          </a:prstGeom>
        </p:spPr>
        <p:txBody>
          <a:bodyPr wrap="square">
            <a:spAutoFit/>
          </a:bodyPr>
          <a:lstStyle/>
          <a:p>
            <a:pPr>
              <a:lnSpc>
                <a:spcPct val="120000"/>
              </a:lnSpc>
              <a:spcBef>
                <a:spcPts val="1200"/>
              </a:spcBef>
            </a:pPr>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America</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a:t>
            </a:r>
          </a:p>
        </p:txBody>
      </p:sp>
      <p:sp>
        <p:nvSpPr>
          <p:cNvPr id="136"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795F0AB9-95AC-49D9-93D2-498D5FF44302}"/>
              </a:ext>
            </a:extLst>
          </p:cNvPr>
          <p:cNvSpPr/>
          <p:nvPr/>
        </p:nvSpPr>
        <p:spPr>
          <a:xfrm>
            <a:off x="8741384" y="5539794"/>
            <a:ext cx="3465898" cy="1511311"/>
          </a:xfrm>
          <a:prstGeom prst="rect">
            <a:avLst/>
          </a:prstGeom>
        </p:spPr>
        <p:txBody>
          <a:bodyPr wrap="square">
            <a:spAutoFit/>
          </a:bodyPr>
          <a:lstStyle/>
          <a:p>
            <a:pPr>
              <a:lnSpc>
                <a:spcPct val="120000"/>
              </a:lnSpc>
              <a:spcBef>
                <a:spcPts val="1200"/>
              </a:spcBef>
            </a:pPr>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China</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a:t>
            </a:r>
          </a:p>
        </p:txBody>
      </p:sp>
      <p:sp>
        <p:nvSpPr>
          <p:cNvPr id="137"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61FEFAB3-6241-415B-BEBF-DC39FFDBB84F}"/>
              </a:ext>
            </a:extLst>
          </p:cNvPr>
          <p:cNvSpPr/>
          <p:nvPr/>
        </p:nvSpPr>
        <p:spPr>
          <a:xfrm>
            <a:off x="1317051" y="3480337"/>
            <a:ext cx="3465898" cy="1511311"/>
          </a:xfrm>
          <a:prstGeom prst="rect">
            <a:avLst/>
          </a:prstGeom>
        </p:spPr>
        <p:txBody>
          <a:bodyPr wrap="square">
            <a:spAutoFit/>
          </a:bodyPr>
          <a:lstStyle/>
          <a:p>
            <a:pPr algn="r">
              <a:lnSpc>
                <a:spcPct val="120000"/>
              </a:lnSpc>
              <a:spcBef>
                <a:spcPts val="1200"/>
              </a:spcBef>
            </a:pPr>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Russia</a:t>
            </a:r>
          </a:p>
          <a:p>
            <a:pPr algn="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a:t>
            </a:r>
          </a:p>
        </p:txBody>
      </p:sp>
      <p:sp>
        <p:nvSpPr>
          <p:cNvPr id="138" name="Oval 137">
            <a:extLst>
              <a:ext uri="{FF2B5EF4-FFF2-40B4-BE49-F238E27FC236}">
                <a16:creationId xmlns:a16="http://schemas.microsoft.com/office/drawing/2014/main" id="{4DF159DF-3987-439B-94B6-2B39664F7AAC}"/>
              </a:ext>
            </a:extLst>
          </p:cNvPr>
          <p:cNvSpPr/>
          <p:nvPr/>
        </p:nvSpPr>
        <p:spPr>
          <a:xfrm>
            <a:off x="4485729" y="6251505"/>
            <a:ext cx="1153404" cy="1153404"/>
          </a:xfrm>
          <a:prstGeom prst="ellipse">
            <a:avLst/>
          </a:prstGeom>
          <a:solidFill>
            <a:schemeClr val="accent2">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mj-lt"/>
              </a:rPr>
              <a:t>+40%</a:t>
            </a:r>
          </a:p>
        </p:txBody>
      </p:sp>
      <p:sp>
        <p:nvSpPr>
          <p:cNvPr id="139" name="Rectangle 8" descr="e7d195523061f1c0cef09ac28eaae964ec9988a5cce77c8b8C1E4685C6E6B40CD7615480512384A61EE159C6FE0045D14B61E85D0A95589D558B81FFC809322ACC20DC2254D928200A3EA0841B8B18145E4076E2716215F9CA74215B300285468169D7DD1FA2F2873B8815601B39E841862D712EA7F5373BA315BA9E7E16882AEF70AD4E677971A3">
            <a:extLst>
              <a:ext uri="{FF2B5EF4-FFF2-40B4-BE49-F238E27FC236}">
                <a16:creationId xmlns:a16="http://schemas.microsoft.com/office/drawing/2014/main" id="{F233F8A4-400D-4EDB-A05C-7BA91351022B}"/>
              </a:ext>
            </a:extLst>
          </p:cNvPr>
          <p:cNvSpPr/>
          <p:nvPr/>
        </p:nvSpPr>
        <p:spPr>
          <a:xfrm>
            <a:off x="5196717" y="7480246"/>
            <a:ext cx="3465898" cy="1511311"/>
          </a:xfrm>
          <a:prstGeom prst="rect">
            <a:avLst/>
          </a:prstGeom>
        </p:spPr>
        <p:txBody>
          <a:bodyPr wrap="square">
            <a:spAutoFit/>
          </a:bodyPr>
          <a:lstStyle/>
          <a:p>
            <a:pPr>
              <a:lnSpc>
                <a:spcPct val="120000"/>
              </a:lnSpc>
              <a:spcBef>
                <a:spcPts val="1200"/>
              </a:spcBef>
            </a:pPr>
            <a:r>
              <a:rPr lang="en-US" altLang="zh-CN" sz="2000">
                <a:solidFill>
                  <a:schemeClr val="tx1">
                    <a:lumMod val="75000"/>
                    <a:lumOff val="25000"/>
                  </a:schemeClr>
                </a:solidFill>
                <a:latin typeface="+mj-lt"/>
                <a:ea typeface="Lato Light" panose="020F0502020204030203" pitchFamily="34" charset="0"/>
                <a:cs typeface="Lato Light" panose="020F0502020204030203" pitchFamily="34" charset="0"/>
              </a:rPr>
              <a:t>Africa</a:t>
            </a:r>
          </a:p>
          <a:p>
            <a:pPr>
              <a:lnSpc>
                <a:spcPct val="150000"/>
              </a:lnSpc>
              <a:spcBef>
                <a:spcPts val="1200"/>
              </a:spcBef>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a:t>
            </a:r>
          </a:p>
        </p:txBody>
      </p:sp>
    </p:spTree>
    <p:extLst>
      <p:ext uri="{BB962C8B-B14F-4D97-AF65-F5344CB8AC3E}">
        <p14:creationId xmlns:p14="http://schemas.microsoft.com/office/powerpoint/2010/main" val="155764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3000"/>
                                  </p:iterate>
                                  <p:childTnLst>
                                    <p:set>
                                      <p:cBhvr>
                                        <p:cTn id="6" dur="750" fill="hold">
                                          <p:stCondLst>
                                            <p:cond delay="0"/>
                                          </p:stCondLst>
                                        </p:cTn>
                                        <p:tgtEl>
                                          <p:spTgt spid="15"/>
                                        </p:tgtEl>
                                        <p:attrNameLst>
                                          <p:attrName>style.visibility</p:attrName>
                                        </p:attrNameLst>
                                      </p:cBhvr>
                                      <p:to>
                                        <p:strVal val="visible"/>
                                      </p:to>
                                    </p:set>
                                    <p:anim to="" calcmode="lin" valueType="num">
                                      <p:cBhvr>
                                        <p:cTn id="7" dur="750" fill="hold">
                                          <p:stCondLst>
                                            <p:cond delay="0"/>
                                          </p:stCondLst>
                                        </p:cTn>
                                        <p:tgtEl>
                                          <p:spTgt spid="15"/>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5"/>
                                        </p:tgtEl>
                                      </p:cBhvr>
                                    </p:animEffect>
                                  </p:childTnLst>
                                </p:cTn>
                              </p:par>
                            </p:childTnLst>
                          </p:cTn>
                        </p:par>
                        <p:par>
                          <p:cTn id="9" fill="hold">
                            <p:stCondLst>
                              <p:cond delay="1178"/>
                            </p:stCondLst>
                            <p:childTnLst>
                              <p:par>
                                <p:cTn id="10" presetID="2" presetClass="entr" presetSubtype="4" decel="100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ppt_x"/>
                                          </p:val>
                                        </p:tav>
                                        <p:tav tm="100000">
                                          <p:val>
                                            <p:strVal val="#ppt_x"/>
                                          </p:val>
                                        </p:tav>
                                      </p:tavLst>
                                    </p:anim>
                                    <p:anim calcmode="lin" valueType="num">
                                      <p:cBhvr additive="base">
                                        <p:cTn id="13" dur="10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2178"/>
                            </p:stCondLst>
                            <p:childTnLst>
                              <p:par>
                                <p:cTn id="15" presetID="0" presetClass="entr" presetSubtype="0" fill="hold" grpId="0" nodeType="afterEffect">
                                  <p:stCondLst>
                                    <p:cond delay="0"/>
                                  </p:stCondLst>
                                  <p:childTnLst>
                                    <p:set>
                                      <p:cBhvr>
                                        <p:cTn id="16" dur="700" fill="hold">
                                          <p:stCondLst>
                                            <p:cond delay="0"/>
                                          </p:stCondLst>
                                        </p:cTn>
                                        <p:tgtEl>
                                          <p:spTgt spid="4"/>
                                        </p:tgtEl>
                                        <p:attrNameLst>
                                          <p:attrName>style.visibility</p:attrName>
                                        </p:attrNameLst>
                                      </p:cBhvr>
                                      <p:to>
                                        <p:strVal val="visible"/>
                                      </p:to>
                                    </p:set>
                                    <p:anim to="" calcmode="lin" valueType="num">
                                      <p:cBhvr>
                                        <p:cTn id="17" dur="70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18" dur="700" fill="hold">
                                          <p:stCondLst>
                                            <p:cond delay="0"/>
                                          </p:stCondLst>
                                        </p:cTn>
                                        <p:tgtEl>
                                          <p:spTgt spid="4"/>
                                        </p:tgtEl>
                                        <p:attrNameLst>
                                          <p:attrName>ppt_w</p:attrName>
                                        </p:attrNameLst>
                                      </p:cBhvr>
                                      <p:tavLst>
                                        <p:tav tm="0" fmla="#ppt_w-#ppt_w*((1.5-1.5*$)^3-(1.5-1.5*$)^2)">
                                          <p:val>
                                            <p:strVal val="0"/>
                                          </p:val>
                                        </p:tav>
                                        <p:tav tm="100000">
                                          <p:val>
                                            <p:strVal val="1"/>
                                          </p:val>
                                        </p:tav>
                                      </p:tavLst>
                                    </p:anim>
                                  </p:childTnLst>
                                </p:cTn>
                              </p:par>
                              <p:par>
                                <p:cTn id="19" presetID="2" presetClass="entr" presetSubtype="8" decel="100000" fill="hold" grpId="0" nodeType="withEffect">
                                  <p:stCondLst>
                                    <p:cond delay="0"/>
                                  </p:stCondLst>
                                  <p:childTnLst>
                                    <p:set>
                                      <p:cBhvr>
                                        <p:cTn id="20" dur="1" fill="hold">
                                          <p:stCondLst>
                                            <p:cond delay="0"/>
                                          </p:stCondLst>
                                        </p:cTn>
                                        <p:tgtEl>
                                          <p:spTgt spid="137"/>
                                        </p:tgtEl>
                                        <p:attrNameLst>
                                          <p:attrName>style.visibility</p:attrName>
                                        </p:attrNameLst>
                                      </p:cBhvr>
                                      <p:to>
                                        <p:strVal val="visible"/>
                                      </p:to>
                                    </p:set>
                                    <p:anim calcmode="lin" valueType="num">
                                      <p:cBhvr additive="base">
                                        <p:cTn id="21" dur="700" fill="hold"/>
                                        <p:tgtEl>
                                          <p:spTgt spid="137"/>
                                        </p:tgtEl>
                                        <p:attrNameLst>
                                          <p:attrName>ppt_x</p:attrName>
                                        </p:attrNameLst>
                                      </p:cBhvr>
                                      <p:tavLst>
                                        <p:tav tm="0">
                                          <p:val>
                                            <p:strVal val="0-#ppt_w/2"/>
                                          </p:val>
                                        </p:tav>
                                        <p:tav tm="100000">
                                          <p:val>
                                            <p:strVal val="#ppt_x"/>
                                          </p:val>
                                        </p:tav>
                                      </p:tavLst>
                                    </p:anim>
                                    <p:anim calcmode="lin" valueType="num">
                                      <p:cBhvr additive="base">
                                        <p:cTn id="22" dur="700" fill="hold"/>
                                        <p:tgtEl>
                                          <p:spTgt spid="137"/>
                                        </p:tgtEl>
                                        <p:attrNameLst>
                                          <p:attrName>ppt_y</p:attrName>
                                        </p:attrNameLst>
                                      </p:cBhvr>
                                      <p:tavLst>
                                        <p:tav tm="0">
                                          <p:val>
                                            <p:strVal val="#ppt_y"/>
                                          </p:val>
                                        </p:tav>
                                        <p:tav tm="100000">
                                          <p:val>
                                            <p:strVal val="#ppt_y"/>
                                          </p:val>
                                        </p:tav>
                                      </p:tavLst>
                                    </p:anim>
                                  </p:childTnLst>
                                </p:cTn>
                              </p:par>
                            </p:childTnLst>
                          </p:cTn>
                        </p:par>
                        <p:par>
                          <p:cTn id="23" fill="hold">
                            <p:stCondLst>
                              <p:cond delay="2878"/>
                            </p:stCondLst>
                            <p:childTnLst>
                              <p:par>
                                <p:cTn id="24" presetID="0" presetClass="entr" presetSubtype="0" fill="hold" grpId="0" nodeType="afterEffect">
                                  <p:stCondLst>
                                    <p:cond delay="0"/>
                                  </p:stCondLst>
                                  <p:childTnLst>
                                    <p:set>
                                      <p:cBhvr>
                                        <p:cTn id="25" dur="700" fill="hold">
                                          <p:stCondLst>
                                            <p:cond delay="0"/>
                                          </p:stCondLst>
                                        </p:cTn>
                                        <p:tgtEl>
                                          <p:spTgt spid="138"/>
                                        </p:tgtEl>
                                        <p:attrNameLst>
                                          <p:attrName>style.visibility</p:attrName>
                                        </p:attrNameLst>
                                      </p:cBhvr>
                                      <p:to>
                                        <p:strVal val="visible"/>
                                      </p:to>
                                    </p:set>
                                    <p:anim to="" calcmode="lin" valueType="num">
                                      <p:cBhvr>
                                        <p:cTn id="26" dur="700" fill="hold">
                                          <p:stCondLst>
                                            <p:cond delay="0"/>
                                          </p:stCondLst>
                                        </p:cTn>
                                        <p:tgtEl>
                                          <p:spTgt spid="138"/>
                                        </p:tgtEl>
                                        <p:attrNameLst>
                                          <p:attrName>ppt_h</p:attrName>
                                        </p:attrNameLst>
                                      </p:cBhvr>
                                      <p:tavLst>
                                        <p:tav tm="0" fmla="#ppt_h-#ppt_h*((1.5-1.5*$)^3-(1.5-1.5*$)^2)">
                                          <p:val>
                                            <p:strVal val="0"/>
                                          </p:val>
                                        </p:tav>
                                        <p:tav tm="100000">
                                          <p:val>
                                            <p:strVal val="1"/>
                                          </p:val>
                                        </p:tav>
                                      </p:tavLst>
                                    </p:anim>
                                    <p:anim to="" calcmode="lin" valueType="num">
                                      <p:cBhvr>
                                        <p:cTn id="27" dur="700" fill="hold">
                                          <p:stCondLst>
                                            <p:cond delay="0"/>
                                          </p:stCondLst>
                                        </p:cTn>
                                        <p:tgtEl>
                                          <p:spTgt spid="138"/>
                                        </p:tgtEl>
                                        <p:attrNameLst>
                                          <p:attrName>ppt_w</p:attrName>
                                        </p:attrNameLst>
                                      </p:cBhvr>
                                      <p:tavLst>
                                        <p:tav tm="0" fmla="#ppt_w-#ppt_w*((1.5-1.5*$)^3-(1.5-1.5*$)^2)">
                                          <p:val>
                                            <p:strVal val="0"/>
                                          </p:val>
                                        </p:tav>
                                        <p:tav tm="100000">
                                          <p:val>
                                            <p:strVal val="1"/>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139"/>
                                        </p:tgtEl>
                                        <p:attrNameLst>
                                          <p:attrName>style.visibility</p:attrName>
                                        </p:attrNameLst>
                                      </p:cBhvr>
                                      <p:to>
                                        <p:strVal val="visible"/>
                                      </p:to>
                                    </p:set>
                                    <p:anim calcmode="lin" valueType="num">
                                      <p:cBhvr additive="base">
                                        <p:cTn id="30" dur="700" fill="hold"/>
                                        <p:tgtEl>
                                          <p:spTgt spid="139"/>
                                        </p:tgtEl>
                                        <p:attrNameLst>
                                          <p:attrName>ppt_x</p:attrName>
                                        </p:attrNameLst>
                                      </p:cBhvr>
                                      <p:tavLst>
                                        <p:tav tm="0">
                                          <p:val>
                                            <p:strVal val="#ppt_x"/>
                                          </p:val>
                                        </p:tav>
                                        <p:tav tm="100000">
                                          <p:val>
                                            <p:strVal val="#ppt_x"/>
                                          </p:val>
                                        </p:tav>
                                      </p:tavLst>
                                    </p:anim>
                                    <p:anim calcmode="lin" valueType="num">
                                      <p:cBhvr additive="base">
                                        <p:cTn id="31" dur="700" fill="hold"/>
                                        <p:tgtEl>
                                          <p:spTgt spid="139"/>
                                        </p:tgtEl>
                                        <p:attrNameLst>
                                          <p:attrName>ppt_y</p:attrName>
                                        </p:attrNameLst>
                                      </p:cBhvr>
                                      <p:tavLst>
                                        <p:tav tm="0">
                                          <p:val>
                                            <p:strVal val="1+#ppt_h/2"/>
                                          </p:val>
                                        </p:tav>
                                        <p:tav tm="100000">
                                          <p:val>
                                            <p:strVal val="#ppt_y"/>
                                          </p:val>
                                        </p:tav>
                                      </p:tavLst>
                                    </p:anim>
                                  </p:childTnLst>
                                </p:cTn>
                              </p:par>
                            </p:childTnLst>
                          </p:cTn>
                        </p:par>
                        <p:par>
                          <p:cTn id="32" fill="hold">
                            <p:stCondLst>
                              <p:cond delay="3578"/>
                            </p:stCondLst>
                            <p:childTnLst>
                              <p:par>
                                <p:cTn id="33" presetID="0" presetClass="entr" presetSubtype="0" fill="hold" grpId="0" nodeType="afterEffect">
                                  <p:stCondLst>
                                    <p:cond delay="0"/>
                                  </p:stCondLst>
                                  <p:childTnLst>
                                    <p:set>
                                      <p:cBhvr>
                                        <p:cTn id="34" dur="700" fill="hold">
                                          <p:stCondLst>
                                            <p:cond delay="0"/>
                                          </p:stCondLst>
                                        </p:cTn>
                                        <p:tgtEl>
                                          <p:spTgt spid="5"/>
                                        </p:tgtEl>
                                        <p:attrNameLst>
                                          <p:attrName>style.visibility</p:attrName>
                                        </p:attrNameLst>
                                      </p:cBhvr>
                                      <p:to>
                                        <p:strVal val="visible"/>
                                      </p:to>
                                    </p:set>
                                    <p:anim to="" calcmode="lin" valueType="num">
                                      <p:cBhvr>
                                        <p:cTn id="35" dur="700" fill="hold">
                                          <p:stCondLst>
                                            <p:cond delay="0"/>
                                          </p:stCondLst>
                                        </p:cTn>
                                        <p:tgtEl>
                                          <p:spTgt spid="5"/>
                                        </p:tgtEl>
                                        <p:attrNameLst>
                                          <p:attrName>ppt_h</p:attrName>
                                        </p:attrNameLst>
                                      </p:cBhvr>
                                      <p:tavLst>
                                        <p:tav tm="0" fmla="#ppt_h-#ppt_h*((1.5-1.5*$)^3-(1.5-1.5*$)^2)">
                                          <p:val>
                                            <p:strVal val="0"/>
                                          </p:val>
                                        </p:tav>
                                        <p:tav tm="100000">
                                          <p:val>
                                            <p:strVal val="1"/>
                                          </p:val>
                                        </p:tav>
                                      </p:tavLst>
                                    </p:anim>
                                    <p:anim to="" calcmode="lin" valueType="num">
                                      <p:cBhvr>
                                        <p:cTn id="36" dur="700" fill="hold">
                                          <p:stCondLst>
                                            <p:cond delay="0"/>
                                          </p:stCondLst>
                                        </p:cTn>
                                        <p:tgtEl>
                                          <p:spTgt spid="5"/>
                                        </p:tgtEl>
                                        <p:attrNameLst>
                                          <p:attrName>ppt_w</p:attrName>
                                        </p:attrNameLst>
                                      </p:cBhvr>
                                      <p:tavLst>
                                        <p:tav tm="0" fmla="#ppt_w-#ppt_w*((1.5-1.5*$)^3-(1.5-1.5*$)^2)">
                                          <p:val>
                                            <p:strVal val="0"/>
                                          </p:val>
                                        </p:tav>
                                        <p:tav tm="100000">
                                          <p:val>
                                            <p:strVal val="1"/>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additive="base">
                                        <p:cTn id="39" dur="700" fill="hold"/>
                                        <p:tgtEl>
                                          <p:spTgt spid="136"/>
                                        </p:tgtEl>
                                        <p:attrNameLst>
                                          <p:attrName>ppt_x</p:attrName>
                                        </p:attrNameLst>
                                      </p:cBhvr>
                                      <p:tavLst>
                                        <p:tav tm="0">
                                          <p:val>
                                            <p:strVal val="#ppt_x"/>
                                          </p:val>
                                        </p:tav>
                                        <p:tav tm="100000">
                                          <p:val>
                                            <p:strVal val="#ppt_x"/>
                                          </p:val>
                                        </p:tav>
                                      </p:tavLst>
                                    </p:anim>
                                    <p:anim calcmode="lin" valueType="num">
                                      <p:cBhvr additive="base">
                                        <p:cTn id="40" dur="700" fill="hold"/>
                                        <p:tgtEl>
                                          <p:spTgt spid="136"/>
                                        </p:tgtEl>
                                        <p:attrNameLst>
                                          <p:attrName>ppt_y</p:attrName>
                                        </p:attrNameLst>
                                      </p:cBhvr>
                                      <p:tavLst>
                                        <p:tav tm="0">
                                          <p:val>
                                            <p:strVal val="1+#ppt_h/2"/>
                                          </p:val>
                                        </p:tav>
                                        <p:tav tm="100000">
                                          <p:val>
                                            <p:strVal val="#ppt_y"/>
                                          </p:val>
                                        </p:tav>
                                      </p:tavLst>
                                    </p:anim>
                                  </p:childTnLst>
                                </p:cTn>
                              </p:par>
                            </p:childTnLst>
                          </p:cTn>
                        </p:par>
                        <p:par>
                          <p:cTn id="41" fill="hold">
                            <p:stCondLst>
                              <p:cond delay="4278"/>
                            </p:stCondLst>
                            <p:childTnLst>
                              <p:par>
                                <p:cTn id="42" presetID="0" presetClass="entr" presetSubtype="0" fill="hold" grpId="0" nodeType="afterEffect">
                                  <p:stCondLst>
                                    <p:cond delay="0"/>
                                  </p:stCondLst>
                                  <p:childTnLst>
                                    <p:set>
                                      <p:cBhvr>
                                        <p:cTn id="43" dur="700" fill="hold">
                                          <p:stCondLst>
                                            <p:cond delay="0"/>
                                          </p:stCondLst>
                                        </p:cTn>
                                        <p:tgtEl>
                                          <p:spTgt spid="3"/>
                                        </p:tgtEl>
                                        <p:attrNameLst>
                                          <p:attrName>style.visibility</p:attrName>
                                        </p:attrNameLst>
                                      </p:cBhvr>
                                      <p:to>
                                        <p:strVal val="visible"/>
                                      </p:to>
                                    </p:set>
                                    <p:anim to="" calcmode="lin" valueType="num">
                                      <p:cBhvr>
                                        <p:cTn id="44" dur="700" fill="hold">
                                          <p:stCondLst>
                                            <p:cond delay="0"/>
                                          </p:stCondLst>
                                        </p:cTn>
                                        <p:tgtEl>
                                          <p:spTgt spid="3"/>
                                        </p:tgtEl>
                                        <p:attrNameLst>
                                          <p:attrName>ppt_h</p:attrName>
                                        </p:attrNameLst>
                                      </p:cBhvr>
                                      <p:tavLst>
                                        <p:tav tm="0" fmla="#ppt_h-#ppt_h*((1.5-1.5*$)^3-(1.5-1.5*$)^2)">
                                          <p:val>
                                            <p:strVal val="0"/>
                                          </p:val>
                                        </p:tav>
                                        <p:tav tm="100000">
                                          <p:val>
                                            <p:strVal val="1"/>
                                          </p:val>
                                        </p:tav>
                                      </p:tavLst>
                                    </p:anim>
                                    <p:anim to="" calcmode="lin" valueType="num">
                                      <p:cBhvr>
                                        <p:cTn id="45" dur="700" fill="hold">
                                          <p:stCondLst>
                                            <p:cond delay="0"/>
                                          </p:stCondLst>
                                        </p:cTn>
                                        <p:tgtEl>
                                          <p:spTgt spid="3"/>
                                        </p:tgtEl>
                                        <p:attrNameLst>
                                          <p:attrName>ppt_w</p:attrName>
                                        </p:attrNameLst>
                                      </p:cBhvr>
                                      <p:tavLst>
                                        <p:tav tm="0" fmla="#ppt_w-#ppt_w*((1.5-1.5*$)^3-(1.5-1.5*$)^2)">
                                          <p:val>
                                            <p:strVal val="0"/>
                                          </p:val>
                                        </p:tav>
                                        <p:tav tm="100000">
                                          <p:val>
                                            <p:strVal val="1"/>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134"/>
                                        </p:tgtEl>
                                        <p:attrNameLst>
                                          <p:attrName>style.visibility</p:attrName>
                                        </p:attrNameLst>
                                      </p:cBhvr>
                                      <p:to>
                                        <p:strVal val="visible"/>
                                      </p:to>
                                    </p:set>
                                    <p:anim calcmode="lin" valueType="num">
                                      <p:cBhvr additive="base">
                                        <p:cTn id="48" dur="700" fill="hold"/>
                                        <p:tgtEl>
                                          <p:spTgt spid="134"/>
                                        </p:tgtEl>
                                        <p:attrNameLst>
                                          <p:attrName>ppt_x</p:attrName>
                                        </p:attrNameLst>
                                      </p:cBhvr>
                                      <p:tavLst>
                                        <p:tav tm="0">
                                          <p:val>
                                            <p:strVal val="1+#ppt_w/2"/>
                                          </p:val>
                                        </p:tav>
                                        <p:tav tm="100000">
                                          <p:val>
                                            <p:strVal val="#ppt_x"/>
                                          </p:val>
                                        </p:tav>
                                      </p:tavLst>
                                    </p:anim>
                                    <p:anim calcmode="lin" valueType="num">
                                      <p:cBhvr additive="base">
                                        <p:cTn id="49" dur="700" fill="hold"/>
                                        <p:tgtEl>
                                          <p:spTgt spid="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p:bldP spid="134" grpId="0"/>
      <p:bldP spid="136" grpId="0"/>
      <p:bldP spid="137" grpId="0"/>
      <p:bldP spid="138" grpId="0" animBg="1"/>
      <p:bldP spid="1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A3D8E270-64C4-420A-A76E-2B415A7A9810}"/>
              </a:ext>
            </a:extLst>
          </p:cNvPr>
          <p:cNvSpPr txBox="1"/>
          <p:nvPr/>
        </p:nvSpPr>
        <p:spPr>
          <a:xfrm>
            <a:off x="10081261" y="2332652"/>
            <a:ext cx="4538980"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Contact with </a:t>
            </a:r>
            <a:r>
              <a:rPr lang="en-US" altLang="zh-CN" sz="4400">
                <a:solidFill>
                  <a:schemeClr val="accent1"/>
                </a:solidFill>
                <a:latin typeface="Montserrat Black" panose="00000A00000000000000" pitchFamily="50" charset="0"/>
              </a:rPr>
              <a:t>Mslides</a:t>
            </a:r>
            <a:endParaRPr lang="en-US" sz="4400">
              <a:solidFill>
                <a:schemeClr val="accent1"/>
              </a:solidFill>
              <a:latin typeface="Montserrat Black" panose="00000A00000000000000" pitchFamily="50" charset="0"/>
            </a:endParaRPr>
          </a:p>
        </p:txBody>
      </p:sp>
      <p:sp>
        <p:nvSpPr>
          <p:cNvPr id="19" name="Rectangle 1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04047550-4322-46BA-9D40-9DD40F53D3F6}"/>
              </a:ext>
            </a:extLst>
          </p:cNvPr>
          <p:cNvSpPr/>
          <p:nvPr/>
        </p:nvSpPr>
        <p:spPr>
          <a:xfrm>
            <a:off x="10069068" y="4790631"/>
            <a:ext cx="6873239" cy="1032847"/>
          </a:xfrm>
          <a:prstGeom prst="rect">
            <a:avLst/>
          </a:prstGeom>
        </p:spPr>
        <p:txBody>
          <a:bodyPr wrap="square">
            <a:spAutoFit/>
          </a:bodyPr>
          <a:lstStyle/>
          <a:p>
            <a:pPr>
              <a:lnSpc>
                <a:spcPct val="150000"/>
              </a:lnSpc>
              <a:spcBef>
                <a:spcPts val="1200"/>
              </a:spcBef>
              <a:defRPr/>
            </a:pPr>
            <a:r>
              <a:rPr lang="es-ES" altLang="zh-CN" sz="105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5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5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5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50">
                <a:solidFill>
                  <a:schemeClr val="bg1">
                    <a:lumMod val="65000"/>
                  </a:schemeClr>
                </a:solidFill>
                <a:latin typeface="+mn-lt"/>
                <a:ea typeface="Lato Light" panose="020F0502020204030203" pitchFamily="34" charset="0"/>
                <a:cs typeface="Lato Light" panose="020F0502020204030203" pitchFamily="34" charset="0"/>
              </a:rPr>
              <a:t>No quo maiorum intelleget. </a:t>
            </a:r>
          </a:p>
        </p:txBody>
      </p:sp>
      <p:sp>
        <p:nvSpPr>
          <p:cNvPr id="21" name="Freeform 4">
            <a:extLst>
              <a:ext uri="{FF2B5EF4-FFF2-40B4-BE49-F238E27FC236}">
                <a16:creationId xmlns:a16="http://schemas.microsoft.com/office/drawing/2014/main" id="{B4C7E2E6-9D95-4504-849F-3B0D4B262694}"/>
              </a:ext>
            </a:extLst>
          </p:cNvPr>
          <p:cNvSpPr/>
          <p:nvPr/>
        </p:nvSpPr>
        <p:spPr>
          <a:xfrm>
            <a:off x="10179586" y="6352648"/>
            <a:ext cx="354734" cy="316266"/>
          </a:xfrm>
          <a:custGeom>
            <a:avLst/>
            <a:gdLst/>
            <a:ahLst/>
            <a:cxnLst/>
            <a:rect l="l" t="t" r="r" b="b"/>
            <a:pathLst>
              <a:path w="409957" h="365503">
                <a:moveTo>
                  <a:pt x="281537" y="0"/>
                </a:moveTo>
                <a:lnTo>
                  <a:pt x="322698" y="0"/>
                </a:lnTo>
                <a:cubicBezTo>
                  <a:pt x="327820" y="0"/>
                  <a:pt x="332302" y="2012"/>
                  <a:pt x="336143" y="6037"/>
                </a:cubicBezTo>
                <a:cubicBezTo>
                  <a:pt x="339985" y="10061"/>
                  <a:pt x="341906" y="14635"/>
                  <a:pt x="341906" y="19757"/>
                </a:cubicBezTo>
                <a:lnTo>
                  <a:pt x="341906" y="122932"/>
                </a:lnTo>
                <a:lnTo>
                  <a:pt x="405567" y="181105"/>
                </a:lnTo>
                <a:cubicBezTo>
                  <a:pt x="409226" y="184764"/>
                  <a:pt x="410598" y="187782"/>
                  <a:pt x="409683" y="190160"/>
                </a:cubicBezTo>
                <a:cubicBezTo>
                  <a:pt x="408768" y="192538"/>
                  <a:pt x="405750" y="193728"/>
                  <a:pt x="400628" y="193728"/>
                </a:cubicBezTo>
                <a:lnTo>
                  <a:pt x="352882" y="193728"/>
                </a:lnTo>
                <a:lnTo>
                  <a:pt x="352882" y="345746"/>
                </a:lnTo>
                <a:cubicBezTo>
                  <a:pt x="352882" y="350868"/>
                  <a:pt x="350961" y="355442"/>
                  <a:pt x="347119" y="359466"/>
                </a:cubicBezTo>
                <a:cubicBezTo>
                  <a:pt x="343278" y="363491"/>
                  <a:pt x="338796" y="365503"/>
                  <a:pt x="333674" y="365503"/>
                </a:cubicBezTo>
                <a:lnTo>
                  <a:pt x="250804" y="365503"/>
                </a:lnTo>
                <a:lnTo>
                  <a:pt x="250804" y="259035"/>
                </a:lnTo>
                <a:cubicBezTo>
                  <a:pt x="250804" y="253913"/>
                  <a:pt x="248792" y="249340"/>
                  <a:pt x="244767" y="245315"/>
                </a:cubicBezTo>
                <a:cubicBezTo>
                  <a:pt x="240743" y="241291"/>
                  <a:pt x="236170" y="239278"/>
                  <a:pt x="231047" y="239278"/>
                </a:cubicBezTo>
                <a:lnTo>
                  <a:pt x="178911" y="239278"/>
                </a:lnTo>
                <a:cubicBezTo>
                  <a:pt x="173789" y="239278"/>
                  <a:pt x="169215" y="241291"/>
                  <a:pt x="165191" y="245315"/>
                </a:cubicBezTo>
                <a:cubicBezTo>
                  <a:pt x="161166" y="249340"/>
                  <a:pt x="159154" y="253913"/>
                  <a:pt x="159154" y="259035"/>
                </a:cubicBezTo>
                <a:lnTo>
                  <a:pt x="159154" y="365503"/>
                </a:lnTo>
                <a:lnTo>
                  <a:pt x="76285" y="365503"/>
                </a:lnTo>
                <a:cubicBezTo>
                  <a:pt x="71163" y="365503"/>
                  <a:pt x="66589" y="363491"/>
                  <a:pt x="62565" y="359466"/>
                </a:cubicBezTo>
                <a:cubicBezTo>
                  <a:pt x="58540" y="355442"/>
                  <a:pt x="56528" y="350868"/>
                  <a:pt x="56528" y="345746"/>
                </a:cubicBezTo>
                <a:lnTo>
                  <a:pt x="56528" y="193728"/>
                </a:lnTo>
                <a:lnTo>
                  <a:pt x="9331" y="193728"/>
                </a:lnTo>
                <a:cubicBezTo>
                  <a:pt x="4209" y="193728"/>
                  <a:pt x="1190" y="192538"/>
                  <a:pt x="275" y="190160"/>
                </a:cubicBezTo>
                <a:cubicBezTo>
                  <a:pt x="-639" y="187782"/>
                  <a:pt x="733" y="184764"/>
                  <a:pt x="4391" y="181105"/>
                </a:cubicBezTo>
                <a:lnTo>
                  <a:pt x="190436" y="12074"/>
                </a:lnTo>
                <a:cubicBezTo>
                  <a:pt x="194460" y="8415"/>
                  <a:pt x="199308" y="6586"/>
                  <a:pt x="204979" y="6586"/>
                </a:cubicBezTo>
                <a:cubicBezTo>
                  <a:pt x="210650" y="6586"/>
                  <a:pt x="215498" y="8415"/>
                  <a:pt x="219522" y="12074"/>
                </a:cubicBezTo>
                <a:lnTo>
                  <a:pt x="261780" y="49941"/>
                </a:lnTo>
                <a:lnTo>
                  <a:pt x="261780" y="19757"/>
                </a:lnTo>
                <a:cubicBezTo>
                  <a:pt x="261780" y="14635"/>
                  <a:pt x="263793" y="10061"/>
                  <a:pt x="267817" y="6037"/>
                </a:cubicBezTo>
                <a:cubicBezTo>
                  <a:pt x="271842" y="2012"/>
                  <a:pt x="276415" y="0"/>
                  <a:pt x="281537"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22" name="Freeform 7">
            <a:extLst>
              <a:ext uri="{FF2B5EF4-FFF2-40B4-BE49-F238E27FC236}">
                <a16:creationId xmlns:a16="http://schemas.microsoft.com/office/drawing/2014/main" id="{1917BB75-58C0-48D8-B8BA-6DABE84E388F}"/>
              </a:ext>
            </a:extLst>
          </p:cNvPr>
          <p:cNvSpPr/>
          <p:nvPr/>
        </p:nvSpPr>
        <p:spPr>
          <a:xfrm>
            <a:off x="10184901" y="7149131"/>
            <a:ext cx="344102" cy="344100"/>
          </a:xfrm>
          <a:custGeom>
            <a:avLst/>
            <a:gdLst/>
            <a:ahLst/>
            <a:cxnLst/>
            <a:rect l="l" t="t" r="r" b="b"/>
            <a:pathLst>
              <a:path w="393492" h="393492">
                <a:moveTo>
                  <a:pt x="66954" y="0"/>
                </a:moveTo>
                <a:cubicBezTo>
                  <a:pt x="67686" y="0"/>
                  <a:pt x="70155" y="91"/>
                  <a:pt x="74363" y="274"/>
                </a:cubicBezTo>
                <a:cubicBezTo>
                  <a:pt x="78570" y="457"/>
                  <a:pt x="81955" y="549"/>
                  <a:pt x="84516" y="549"/>
                </a:cubicBezTo>
                <a:cubicBezTo>
                  <a:pt x="91101" y="915"/>
                  <a:pt x="96407" y="2012"/>
                  <a:pt x="100431" y="3842"/>
                </a:cubicBezTo>
                <a:cubicBezTo>
                  <a:pt x="103724" y="6403"/>
                  <a:pt x="106102" y="10061"/>
                  <a:pt x="107566" y="14818"/>
                </a:cubicBezTo>
                <a:cubicBezTo>
                  <a:pt x="107566" y="15549"/>
                  <a:pt x="107840" y="16647"/>
                  <a:pt x="108389" y="18110"/>
                </a:cubicBezTo>
                <a:cubicBezTo>
                  <a:pt x="108938" y="19574"/>
                  <a:pt x="109395" y="20855"/>
                  <a:pt x="109761" y="21952"/>
                </a:cubicBezTo>
                <a:cubicBezTo>
                  <a:pt x="110492" y="25245"/>
                  <a:pt x="111224" y="27440"/>
                  <a:pt x="111956" y="28538"/>
                </a:cubicBezTo>
                <a:cubicBezTo>
                  <a:pt x="111956" y="29269"/>
                  <a:pt x="113785" y="34575"/>
                  <a:pt x="117444" y="44453"/>
                </a:cubicBezTo>
                <a:cubicBezTo>
                  <a:pt x="119273" y="49941"/>
                  <a:pt x="122200" y="57990"/>
                  <a:pt x="126225" y="68600"/>
                </a:cubicBezTo>
                <a:cubicBezTo>
                  <a:pt x="130249" y="79211"/>
                  <a:pt x="132993" y="86711"/>
                  <a:pt x="134457" y="91101"/>
                </a:cubicBezTo>
                <a:cubicBezTo>
                  <a:pt x="136652" y="98053"/>
                  <a:pt x="137750" y="102626"/>
                  <a:pt x="137750" y="104821"/>
                </a:cubicBezTo>
                <a:cubicBezTo>
                  <a:pt x="137750" y="113602"/>
                  <a:pt x="131347" y="123664"/>
                  <a:pt x="118542" y="135006"/>
                </a:cubicBezTo>
                <a:cubicBezTo>
                  <a:pt x="105370" y="146713"/>
                  <a:pt x="98785" y="154763"/>
                  <a:pt x="98785" y="159153"/>
                </a:cubicBezTo>
                <a:cubicBezTo>
                  <a:pt x="98785" y="162446"/>
                  <a:pt x="102443" y="170129"/>
                  <a:pt x="109761" y="182203"/>
                </a:cubicBezTo>
                <a:cubicBezTo>
                  <a:pt x="136103" y="227936"/>
                  <a:pt x="172141" y="263792"/>
                  <a:pt x="217875" y="289768"/>
                </a:cubicBezTo>
                <a:cubicBezTo>
                  <a:pt x="218607" y="290134"/>
                  <a:pt x="220253" y="291049"/>
                  <a:pt x="222814" y="292512"/>
                </a:cubicBezTo>
                <a:cubicBezTo>
                  <a:pt x="225375" y="293976"/>
                  <a:pt x="227571" y="295256"/>
                  <a:pt x="229400" y="296354"/>
                </a:cubicBezTo>
                <a:cubicBezTo>
                  <a:pt x="234156" y="299281"/>
                  <a:pt x="238181" y="300744"/>
                  <a:pt x="241474" y="300744"/>
                </a:cubicBezTo>
                <a:cubicBezTo>
                  <a:pt x="248059" y="300744"/>
                  <a:pt x="257572" y="292329"/>
                  <a:pt x="270011" y="275499"/>
                </a:cubicBezTo>
                <a:cubicBezTo>
                  <a:pt x="282085" y="258669"/>
                  <a:pt x="291781" y="250254"/>
                  <a:pt x="299098" y="250254"/>
                </a:cubicBezTo>
                <a:cubicBezTo>
                  <a:pt x="301293" y="250254"/>
                  <a:pt x="305501" y="252084"/>
                  <a:pt x="311721" y="255742"/>
                </a:cubicBezTo>
                <a:cubicBezTo>
                  <a:pt x="315745" y="257938"/>
                  <a:pt x="320227" y="260407"/>
                  <a:pt x="325166" y="263151"/>
                </a:cubicBezTo>
                <a:cubicBezTo>
                  <a:pt x="330105" y="265895"/>
                  <a:pt x="335685" y="269097"/>
                  <a:pt x="341905" y="272755"/>
                </a:cubicBezTo>
                <a:cubicBezTo>
                  <a:pt x="348124" y="276414"/>
                  <a:pt x="353064" y="279341"/>
                  <a:pt x="356722" y="281536"/>
                </a:cubicBezTo>
                <a:cubicBezTo>
                  <a:pt x="372455" y="291049"/>
                  <a:pt x="381236" y="296171"/>
                  <a:pt x="383065" y="296903"/>
                </a:cubicBezTo>
                <a:cubicBezTo>
                  <a:pt x="388553" y="300196"/>
                  <a:pt x="391846" y="303123"/>
                  <a:pt x="392943" y="305684"/>
                </a:cubicBezTo>
                <a:cubicBezTo>
                  <a:pt x="393309" y="306049"/>
                  <a:pt x="393492" y="308062"/>
                  <a:pt x="393492" y="311720"/>
                </a:cubicBezTo>
                <a:cubicBezTo>
                  <a:pt x="393492" y="316477"/>
                  <a:pt x="392578" y="322879"/>
                  <a:pt x="390748" y="330929"/>
                </a:cubicBezTo>
                <a:cubicBezTo>
                  <a:pt x="389651" y="336417"/>
                  <a:pt x="387455" y="342819"/>
                  <a:pt x="384163" y="350137"/>
                </a:cubicBezTo>
                <a:cubicBezTo>
                  <a:pt x="379040" y="362576"/>
                  <a:pt x="366784" y="373004"/>
                  <a:pt x="347393" y="381419"/>
                </a:cubicBezTo>
                <a:cubicBezTo>
                  <a:pt x="328367" y="389468"/>
                  <a:pt x="312086" y="393492"/>
                  <a:pt x="298549" y="393492"/>
                </a:cubicBezTo>
                <a:cubicBezTo>
                  <a:pt x="282817" y="393492"/>
                  <a:pt x="258304" y="386907"/>
                  <a:pt x="225009" y="373735"/>
                </a:cubicBezTo>
                <a:cubicBezTo>
                  <a:pt x="186593" y="359832"/>
                  <a:pt x="150738" y="336783"/>
                  <a:pt x="117444" y="304586"/>
                </a:cubicBezTo>
                <a:cubicBezTo>
                  <a:pt x="87443" y="275682"/>
                  <a:pt x="61283" y="241839"/>
                  <a:pt x="38965" y="203057"/>
                </a:cubicBezTo>
                <a:cubicBezTo>
                  <a:pt x="27623" y="182935"/>
                  <a:pt x="19208" y="165922"/>
                  <a:pt x="13720" y="152019"/>
                </a:cubicBezTo>
                <a:cubicBezTo>
                  <a:pt x="4573" y="128969"/>
                  <a:pt x="0" y="111041"/>
                  <a:pt x="0" y="98236"/>
                </a:cubicBezTo>
                <a:cubicBezTo>
                  <a:pt x="0" y="80308"/>
                  <a:pt x="4756" y="61466"/>
                  <a:pt x="14269" y="41709"/>
                </a:cubicBezTo>
                <a:cubicBezTo>
                  <a:pt x="24879" y="21220"/>
                  <a:pt x="38050" y="7500"/>
                  <a:pt x="53783" y="549"/>
                </a:cubicBezTo>
                <a:lnTo>
                  <a:pt x="60917" y="549"/>
                </a:lnTo>
                <a:cubicBezTo>
                  <a:pt x="62381" y="183"/>
                  <a:pt x="64393" y="0"/>
                  <a:pt x="66954"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grpSp>
        <p:nvGrpSpPr>
          <p:cNvPr id="23" name="Group 22">
            <a:extLst>
              <a:ext uri="{FF2B5EF4-FFF2-40B4-BE49-F238E27FC236}">
                <a16:creationId xmlns:a16="http://schemas.microsoft.com/office/drawing/2014/main" id="{44B514C0-6986-49E1-A1EE-4C6151092B13}"/>
              </a:ext>
            </a:extLst>
          </p:cNvPr>
          <p:cNvGrpSpPr/>
          <p:nvPr/>
        </p:nvGrpSpPr>
        <p:grpSpPr>
          <a:xfrm>
            <a:off x="10172663" y="7990127"/>
            <a:ext cx="368580" cy="252438"/>
            <a:chOff x="10568940" y="7591682"/>
            <a:chExt cx="421481" cy="288671"/>
          </a:xfrm>
          <a:solidFill>
            <a:schemeClr val="accent1"/>
          </a:solidFill>
        </p:grpSpPr>
        <p:sp>
          <p:nvSpPr>
            <p:cNvPr id="24" name="Freeform 12">
              <a:extLst>
                <a:ext uri="{FF2B5EF4-FFF2-40B4-BE49-F238E27FC236}">
                  <a16:creationId xmlns:a16="http://schemas.microsoft.com/office/drawing/2014/main" id="{394E6FFD-6BE6-4717-B413-180006BFA6B6}"/>
                </a:ext>
              </a:extLst>
            </p:cNvPr>
            <p:cNvSpPr/>
            <p:nvPr/>
          </p:nvSpPr>
          <p:spPr>
            <a:xfrm>
              <a:off x="10568940" y="7591682"/>
              <a:ext cx="421481" cy="190984"/>
            </a:xfrm>
            <a:custGeom>
              <a:avLst/>
              <a:gdLst/>
              <a:ahLst/>
              <a:cxnLst/>
              <a:rect l="l" t="t" r="r" b="b"/>
              <a:pathLst>
                <a:path w="421481" h="190984">
                  <a:moveTo>
                    <a:pt x="0" y="0"/>
                  </a:moveTo>
                  <a:lnTo>
                    <a:pt x="421481" y="0"/>
                  </a:lnTo>
                  <a:lnTo>
                    <a:pt x="421481" y="10427"/>
                  </a:lnTo>
                  <a:lnTo>
                    <a:pt x="210741" y="190984"/>
                  </a:lnTo>
                  <a:lnTo>
                    <a:pt x="0" y="10427"/>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25" name="Freeform 13">
              <a:extLst>
                <a:ext uri="{FF2B5EF4-FFF2-40B4-BE49-F238E27FC236}">
                  <a16:creationId xmlns:a16="http://schemas.microsoft.com/office/drawing/2014/main" id="{48CFB3BC-E627-408F-81B7-FC230E6DC3C7}"/>
                </a:ext>
              </a:extLst>
            </p:cNvPr>
            <p:cNvSpPr/>
            <p:nvPr/>
          </p:nvSpPr>
          <p:spPr>
            <a:xfrm>
              <a:off x="10568940" y="7635586"/>
              <a:ext cx="139396" cy="221168"/>
            </a:xfrm>
            <a:custGeom>
              <a:avLst/>
              <a:gdLst/>
              <a:ahLst/>
              <a:cxnLst/>
              <a:rect l="l" t="t" r="r" b="b"/>
              <a:pathLst>
                <a:path w="139396" h="221168">
                  <a:moveTo>
                    <a:pt x="0" y="0"/>
                  </a:moveTo>
                  <a:lnTo>
                    <a:pt x="139396" y="120737"/>
                  </a:lnTo>
                  <a:lnTo>
                    <a:pt x="0" y="221168"/>
                  </a:lnTo>
                  <a:lnTo>
                    <a:pt x="0"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26" name="Freeform 14">
              <a:extLst>
                <a:ext uri="{FF2B5EF4-FFF2-40B4-BE49-F238E27FC236}">
                  <a16:creationId xmlns:a16="http://schemas.microsoft.com/office/drawing/2014/main" id="{EC1E0042-CD89-485A-B80E-16998DD83D39}"/>
                </a:ext>
              </a:extLst>
            </p:cNvPr>
            <p:cNvSpPr/>
            <p:nvPr/>
          </p:nvSpPr>
          <p:spPr>
            <a:xfrm>
              <a:off x="10851025" y="7635586"/>
              <a:ext cx="139396" cy="221168"/>
            </a:xfrm>
            <a:custGeom>
              <a:avLst/>
              <a:gdLst/>
              <a:ahLst/>
              <a:cxnLst/>
              <a:rect l="l" t="t" r="r" b="b"/>
              <a:pathLst>
                <a:path w="139396" h="221168">
                  <a:moveTo>
                    <a:pt x="139396" y="0"/>
                  </a:moveTo>
                  <a:lnTo>
                    <a:pt x="139396" y="221168"/>
                  </a:lnTo>
                  <a:lnTo>
                    <a:pt x="0" y="120737"/>
                  </a:lnTo>
                  <a:lnTo>
                    <a:pt x="13939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sp>
          <p:nvSpPr>
            <p:cNvPr id="27" name="Freeform 15">
              <a:extLst>
                <a:ext uri="{FF2B5EF4-FFF2-40B4-BE49-F238E27FC236}">
                  <a16:creationId xmlns:a16="http://schemas.microsoft.com/office/drawing/2014/main" id="{C0946D36-1304-4A7C-AADC-64D2686D2D35}"/>
                </a:ext>
              </a:extLst>
            </p:cNvPr>
            <p:cNvSpPr/>
            <p:nvPr/>
          </p:nvSpPr>
          <p:spPr>
            <a:xfrm>
              <a:off x="10568940" y="7767848"/>
              <a:ext cx="421481" cy="112505"/>
            </a:xfrm>
            <a:custGeom>
              <a:avLst/>
              <a:gdLst/>
              <a:ahLst/>
              <a:cxnLst/>
              <a:rect l="l" t="t" r="r" b="b"/>
              <a:pathLst>
                <a:path w="421481" h="112505">
                  <a:moveTo>
                    <a:pt x="153116" y="0"/>
                  </a:moveTo>
                  <a:lnTo>
                    <a:pt x="210741" y="50490"/>
                  </a:lnTo>
                  <a:lnTo>
                    <a:pt x="268365" y="0"/>
                  </a:lnTo>
                  <a:lnTo>
                    <a:pt x="421481" y="110310"/>
                  </a:lnTo>
                  <a:lnTo>
                    <a:pt x="421481" y="112505"/>
                  </a:lnTo>
                  <a:lnTo>
                    <a:pt x="0" y="112505"/>
                  </a:lnTo>
                  <a:lnTo>
                    <a:pt x="0" y="110310"/>
                  </a:lnTo>
                  <a:lnTo>
                    <a:pt x="153116" y="0"/>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4400" dirty="0">
                <a:solidFill>
                  <a:schemeClr val="bg1">
                    <a:lumMod val="75000"/>
                  </a:schemeClr>
                </a:solidFill>
              </a:endParaRPr>
            </a:p>
          </p:txBody>
        </p:sp>
      </p:grpSp>
      <p:sp>
        <p:nvSpPr>
          <p:cNvPr id="28" name="Rectangle 2">
            <a:extLst>
              <a:ext uri="{FF2B5EF4-FFF2-40B4-BE49-F238E27FC236}">
                <a16:creationId xmlns:a16="http://schemas.microsoft.com/office/drawing/2014/main" id="{1FC90DE1-7A62-4B27-B40B-63C107DBB5CC}"/>
              </a:ext>
            </a:extLst>
          </p:cNvPr>
          <p:cNvSpPr>
            <a:spLocks noChangeArrowheads="1"/>
          </p:cNvSpPr>
          <p:nvPr/>
        </p:nvSpPr>
        <p:spPr bwMode="auto">
          <a:xfrm>
            <a:off x="10913955" y="6116854"/>
            <a:ext cx="4040145" cy="746723"/>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zh-CN" sz="1100" b="0" i="0" u="none" strike="noStrike" cap="none" normalizeH="0" baseline="0">
                <a:ln>
                  <a:noFill/>
                </a:ln>
                <a:solidFill>
                  <a:schemeClr val="tx1">
                    <a:lumMod val="85000"/>
                    <a:lumOff val="15000"/>
                  </a:schemeClr>
                </a:solidFill>
                <a:effectLst/>
                <a:ea typeface="PingFang SC"/>
              </a:rPr>
              <a:t>No.</a:t>
            </a:r>
            <a:r>
              <a:rPr lang="en-US" altLang="zh-CN" sz="1100">
                <a:solidFill>
                  <a:schemeClr val="tx1">
                    <a:lumMod val="85000"/>
                    <a:lumOff val="15000"/>
                  </a:schemeClr>
                </a:solidFill>
                <a:ea typeface="PingFang SC"/>
              </a:rPr>
              <a:t>xxxx</a:t>
            </a:r>
            <a:r>
              <a:rPr kumimoji="0" lang="zh-CN" altLang="zh-CN" sz="1100" b="0" i="0" u="none" strike="noStrike" cap="none" normalizeH="0" baseline="0">
                <a:ln>
                  <a:noFill/>
                </a:ln>
                <a:solidFill>
                  <a:schemeClr val="tx1">
                    <a:lumMod val="85000"/>
                    <a:lumOff val="15000"/>
                  </a:schemeClr>
                </a:solidFill>
                <a:effectLst/>
                <a:ea typeface="PingFang SC"/>
              </a:rPr>
              <a:t>,</a:t>
            </a:r>
            <a:r>
              <a:rPr kumimoji="0" lang="en-US" altLang="zh-CN" sz="1100" b="0" i="0" u="none" strike="noStrike" cap="none" normalizeH="0" baseline="0">
                <a:ln>
                  <a:noFill/>
                </a:ln>
                <a:solidFill>
                  <a:schemeClr val="tx1">
                    <a:lumMod val="85000"/>
                    <a:lumOff val="15000"/>
                  </a:schemeClr>
                </a:solidFill>
                <a:effectLst/>
                <a:ea typeface="PingFang SC"/>
              </a:rPr>
              <a:t> xxxxxxxxx</a:t>
            </a:r>
            <a:r>
              <a:rPr kumimoji="0" lang="zh-CN" altLang="zh-CN" sz="1100" b="0" i="0" u="none" strike="noStrike" cap="none" normalizeH="0" baseline="0">
                <a:ln>
                  <a:noFill/>
                </a:ln>
                <a:solidFill>
                  <a:schemeClr val="tx1">
                    <a:lumMod val="85000"/>
                    <a:lumOff val="15000"/>
                  </a:schemeClr>
                </a:solidFill>
                <a:effectLst/>
                <a:ea typeface="PingFang SC"/>
              </a:rPr>
              <a:t> Road,</a:t>
            </a:r>
            <a:r>
              <a:rPr kumimoji="0" lang="en-US" altLang="zh-CN" sz="1100" b="0" i="0" u="none" strike="noStrike" cap="none" normalizeH="0" baseline="0">
                <a:ln>
                  <a:noFill/>
                </a:ln>
                <a:solidFill>
                  <a:schemeClr val="tx1">
                    <a:lumMod val="85000"/>
                    <a:lumOff val="15000"/>
                  </a:schemeClr>
                </a:solidFill>
                <a:effectLst/>
                <a:ea typeface="PingFang SC"/>
              </a:rPr>
              <a:t> </a:t>
            </a:r>
            <a:r>
              <a:rPr lang="en-US" altLang="zh-CN" sz="1100">
                <a:solidFill>
                  <a:schemeClr val="tx1">
                    <a:lumMod val="85000"/>
                    <a:lumOff val="15000"/>
                  </a:schemeClr>
                </a:solidFill>
                <a:ea typeface="PingFang SC"/>
              </a:rPr>
              <a:t>xxxxxxxx</a:t>
            </a:r>
            <a:r>
              <a:rPr kumimoji="0" lang="zh-CN" altLang="zh-CN" sz="1100" b="0" i="0" u="none" strike="noStrike" cap="none" normalizeH="0" baseline="0">
                <a:ln>
                  <a:noFill/>
                </a:ln>
                <a:solidFill>
                  <a:schemeClr val="tx1">
                    <a:lumMod val="85000"/>
                    <a:lumOff val="15000"/>
                  </a:schemeClr>
                </a:solidFill>
                <a:effectLst/>
                <a:ea typeface="PingFang SC"/>
              </a:rPr>
              <a:t> District,</a:t>
            </a:r>
            <a:r>
              <a:rPr kumimoji="0" lang="en-US" altLang="zh-CN" sz="1100" b="0" i="0" u="none" strike="noStrike" cap="none" normalizeH="0" baseline="0">
                <a:ln>
                  <a:noFill/>
                </a:ln>
                <a:solidFill>
                  <a:schemeClr val="tx1">
                    <a:lumMod val="85000"/>
                    <a:lumOff val="15000"/>
                  </a:schemeClr>
                </a:solidFill>
                <a:effectLst/>
                <a:ea typeface="PingFang SC"/>
              </a:rPr>
              <a:t> xxxxxxxxx</a:t>
            </a:r>
            <a:r>
              <a:rPr kumimoji="0" lang="zh-CN" altLang="zh-CN" sz="1100" b="0" i="0" u="none" strike="noStrike" cap="none" normalizeH="0" baseline="0">
                <a:ln>
                  <a:noFill/>
                </a:ln>
                <a:solidFill>
                  <a:schemeClr val="tx1">
                    <a:lumMod val="85000"/>
                    <a:lumOff val="15000"/>
                  </a:schemeClr>
                </a:solidFill>
                <a:effectLst/>
                <a:ea typeface="PingFang SC"/>
              </a:rPr>
              <a:t> City,</a:t>
            </a:r>
            <a:r>
              <a:rPr kumimoji="0" lang="en-US" altLang="zh-CN" sz="1100" b="0" i="0" u="none" strike="noStrike" cap="none" normalizeH="0" baseline="0">
                <a:ln>
                  <a:noFill/>
                </a:ln>
                <a:solidFill>
                  <a:schemeClr val="tx1">
                    <a:lumMod val="85000"/>
                    <a:lumOff val="15000"/>
                  </a:schemeClr>
                </a:solidFill>
                <a:effectLst/>
                <a:ea typeface="PingFang SC"/>
              </a:rPr>
              <a:t> </a:t>
            </a:r>
            <a:r>
              <a:rPr kumimoji="0" lang="zh-CN" altLang="zh-CN" sz="1100" b="0" i="0" u="none" strike="noStrike" cap="none" normalizeH="0" baseline="0">
                <a:ln>
                  <a:noFill/>
                </a:ln>
                <a:solidFill>
                  <a:schemeClr val="tx1">
                    <a:lumMod val="85000"/>
                    <a:lumOff val="15000"/>
                  </a:schemeClr>
                </a:solidFill>
                <a:effectLst/>
                <a:ea typeface="PingFang SC"/>
              </a:rPr>
              <a:t>L</a:t>
            </a:r>
            <a:r>
              <a:rPr kumimoji="0" lang="en-US" altLang="zh-CN" sz="1100" b="0" i="0" u="none" strike="noStrike" cap="none" normalizeH="0" baseline="0">
                <a:ln>
                  <a:noFill/>
                </a:ln>
                <a:solidFill>
                  <a:schemeClr val="tx1">
                    <a:lumMod val="85000"/>
                    <a:lumOff val="15000"/>
                  </a:schemeClr>
                </a:solidFill>
                <a:effectLst/>
                <a:ea typeface="PingFang SC"/>
              </a:rPr>
              <a:t>Sichuan</a:t>
            </a:r>
            <a:r>
              <a:rPr kumimoji="0" lang="zh-CN" altLang="zh-CN" sz="1100" b="0" i="0" u="none" strike="noStrike" cap="none" normalizeH="0" baseline="0">
                <a:ln>
                  <a:noFill/>
                </a:ln>
                <a:solidFill>
                  <a:schemeClr val="tx1">
                    <a:lumMod val="85000"/>
                    <a:lumOff val="15000"/>
                  </a:schemeClr>
                </a:solidFill>
                <a:effectLst/>
                <a:ea typeface="PingFang SC"/>
              </a:rPr>
              <a:t> Prov.,</a:t>
            </a:r>
            <a:r>
              <a:rPr kumimoji="0" lang="en-US" altLang="zh-CN" sz="1100" b="0" i="0" u="none" strike="noStrike" cap="none" normalizeH="0" baseline="0">
                <a:ln>
                  <a:noFill/>
                </a:ln>
                <a:solidFill>
                  <a:schemeClr val="tx1">
                    <a:lumMod val="85000"/>
                    <a:lumOff val="15000"/>
                  </a:schemeClr>
                </a:solidFill>
                <a:effectLst/>
                <a:ea typeface="PingFang SC"/>
              </a:rPr>
              <a:t> </a:t>
            </a:r>
            <a:r>
              <a:rPr kumimoji="0" lang="zh-CN" altLang="zh-CN" sz="1100" b="0" i="0" u="none" strike="noStrike" cap="none" normalizeH="0" baseline="0">
                <a:ln>
                  <a:noFill/>
                </a:ln>
                <a:solidFill>
                  <a:schemeClr val="tx1">
                    <a:lumMod val="85000"/>
                    <a:lumOff val="15000"/>
                  </a:schemeClr>
                </a:solidFill>
                <a:effectLst/>
                <a:ea typeface="PingFang SC"/>
              </a:rPr>
              <a:t>P.R.China</a:t>
            </a:r>
            <a:r>
              <a:rPr lang="en-US" altLang="zh-CN" sz="1100">
                <a:solidFill>
                  <a:schemeClr val="tx1">
                    <a:lumMod val="85000"/>
                    <a:lumOff val="15000"/>
                  </a:schemeClr>
                </a:solidFill>
              </a:rPr>
              <a:t>, xx0000</a:t>
            </a:r>
            <a:endParaRPr kumimoji="0" lang="zh-CN" altLang="zh-CN" sz="1100" b="0" i="0" u="none" strike="noStrike" cap="none" normalizeH="0" baseline="0">
              <a:ln>
                <a:noFill/>
              </a:ln>
              <a:solidFill>
                <a:schemeClr val="tx1">
                  <a:lumMod val="85000"/>
                  <a:lumOff val="15000"/>
                </a:schemeClr>
              </a:solidFill>
              <a:effectLst/>
            </a:endParaRPr>
          </a:p>
        </p:txBody>
      </p:sp>
      <p:sp>
        <p:nvSpPr>
          <p:cNvPr id="29" name="Rectangle 2">
            <a:extLst>
              <a:ext uri="{FF2B5EF4-FFF2-40B4-BE49-F238E27FC236}">
                <a16:creationId xmlns:a16="http://schemas.microsoft.com/office/drawing/2014/main" id="{98EA2F70-2D00-4EC5-B1A7-056E387DB7A0}"/>
              </a:ext>
            </a:extLst>
          </p:cNvPr>
          <p:cNvSpPr>
            <a:spLocks noChangeArrowheads="1"/>
          </p:cNvSpPr>
          <p:nvPr/>
        </p:nvSpPr>
        <p:spPr bwMode="auto">
          <a:xfrm>
            <a:off x="10913958" y="6990139"/>
            <a:ext cx="4040145" cy="662084"/>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zh-CN" sz="1100" b="0" i="0" u="none" strike="noStrike" cap="none" normalizeH="0" baseline="0">
                <a:ln>
                  <a:noFill/>
                </a:ln>
                <a:solidFill>
                  <a:schemeClr val="tx1">
                    <a:lumMod val="85000"/>
                    <a:lumOff val="15000"/>
                  </a:schemeClr>
                </a:solidFill>
                <a:effectLst/>
                <a:ea typeface="PingFang SC"/>
              </a:rPr>
              <a:t>+86 000 0000 0000</a:t>
            </a:r>
          </a:p>
          <a:p>
            <a:pPr defTabSz="914400" eaLnBrk="0" fontAlgn="base" hangingPunct="0">
              <a:lnSpc>
                <a:spcPct val="150000"/>
              </a:lnSpc>
              <a:spcBef>
                <a:spcPct val="0"/>
              </a:spcBef>
              <a:spcAft>
                <a:spcPct val="0"/>
              </a:spcAft>
            </a:pPr>
            <a:r>
              <a:rPr lang="en-US" altLang="zh-CN" sz="1100">
                <a:solidFill>
                  <a:schemeClr val="tx1">
                    <a:lumMod val="85000"/>
                    <a:lumOff val="15000"/>
                  </a:schemeClr>
                </a:solidFill>
                <a:ea typeface="PingFang SC"/>
              </a:rPr>
              <a:t>+86 000 0000 0000</a:t>
            </a:r>
            <a:endParaRPr lang="zh-CN" altLang="zh-CN" sz="1100">
              <a:solidFill>
                <a:schemeClr val="tx1">
                  <a:lumMod val="85000"/>
                  <a:lumOff val="15000"/>
                </a:schemeClr>
              </a:solidFill>
            </a:endParaRPr>
          </a:p>
        </p:txBody>
      </p:sp>
      <p:sp>
        <p:nvSpPr>
          <p:cNvPr id="30" name="Rectangle 2">
            <a:extLst>
              <a:ext uri="{FF2B5EF4-FFF2-40B4-BE49-F238E27FC236}">
                <a16:creationId xmlns:a16="http://schemas.microsoft.com/office/drawing/2014/main" id="{A4C36BAE-5E04-4038-9FE3-DD73D934136B}"/>
              </a:ext>
            </a:extLst>
          </p:cNvPr>
          <p:cNvSpPr>
            <a:spLocks noChangeArrowheads="1"/>
          </p:cNvSpPr>
          <p:nvPr/>
        </p:nvSpPr>
        <p:spPr bwMode="auto">
          <a:xfrm>
            <a:off x="10913956" y="7897097"/>
            <a:ext cx="4040145" cy="438497"/>
          </a:xfrm>
          <a:prstGeom prst="rect">
            <a:avLst/>
          </a:prstGeom>
          <a:noFill/>
          <a:ln>
            <a:noFill/>
          </a:ln>
          <a:effectLst/>
        </p:spPr>
        <p:txBody>
          <a:bodyPr vert="horz" wrap="square" lIns="0" tIns="133308" rIns="0" bIns="13330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lang="en-US" altLang="zh-CN" sz="1100">
                <a:solidFill>
                  <a:schemeClr val="tx1">
                    <a:lumMod val="85000"/>
                    <a:lumOff val="15000"/>
                  </a:schemeClr>
                </a:solidFill>
              </a:rPr>
              <a:t>Yourname@yourcompany.com</a:t>
            </a:r>
            <a:endParaRPr lang="zh-CN" altLang="zh-CN" sz="1100">
              <a:solidFill>
                <a:schemeClr val="tx1">
                  <a:lumMod val="85000"/>
                  <a:lumOff val="15000"/>
                </a:schemeClr>
              </a:solidFill>
            </a:endParaRPr>
          </a:p>
        </p:txBody>
      </p:sp>
      <p:sp>
        <p:nvSpPr>
          <p:cNvPr id="2" name="Picture Placeholder 1">
            <a:extLst>
              <a:ext uri="{FF2B5EF4-FFF2-40B4-BE49-F238E27FC236}">
                <a16:creationId xmlns:a16="http://schemas.microsoft.com/office/drawing/2014/main" id="{DA221887-4201-4F78-A217-58F39A86693C}"/>
              </a:ext>
            </a:extLst>
          </p:cNvPr>
          <p:cNvSpPr>
            <a:spLocks noGrp="1"/>
          </p:cNvSpPr>
          <p:nvPr>
            <p:ph type="pic" sz="quarter" idx="10"/>
          </p:nvPr>
        </p:nvSpPr>
        <p:spPr/>
      </p:sp>
    </p:spTree>
    <p:extLst>
      <p:ext uri="{BB962C8B-B14F-4D97-AF65-F5344CB8AC3E}">
        <p14:creationId xmlns:p14="http://schemas.microsoft.com/office/powerpoint/2010/main" val="96086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8"/>
                                        </p:tgtEl>
                                        <p:attrNameLst>
                                          <p:attrName>style.visibility</p:attrName>
                                        </p:attrNameLst>
                                      </p:cBhvr>
                                      <p:to>
                                        <p:strVal val="visible"/>
                                      </p:to>
                                    </p:set>
                                    <p:anim to="" calcmode="lin" valueType="num">
                                      <p:cBhvr>
                                        <p:cTn id="7" dur="750" fill="hold">
                                          <p:stCondLst>
                                            <p:cond delay="0"/>
                                          </p:stCondLst>
                                        </p:cTn>
                                        <p:tgtEl>
                                          <p:spTgt spid="18"/>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8"/>
                                        </p:tgtEl>
                                      </p:cBhvr>
                                    </p:animEffect>
                                  </p:childTnLst>
                                </p:cTn>
                              </p:par>
                            </p:childTnLst>
                          </p:cTn>
                        </p:par>
                        <p:par>
                          <p:cTn id="9" fill="hold">
                            <p:stCondLst>
                              <p:cond delay="1402"/>
                            </p:stCondLst>
                            <p:childTnLst>
                              <p:par>
                                <p:cTn id="10" presetID="10" presetClass="entr" presetSubtype="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1902"/>
                            </p:stCondLst>
                            <p:childTnLst>
                              <p:par>
                                <p:cTn id="14" presetID="45"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350"/>
                                        <p:tgtEl>
                                          <p:spTgt spid="21"/>
                                        </p:tgtEl>
                                      </p:cBhvr>
                                    </p:animEffect>
                                    <p:anim calcmode="lin" valueType="num">
                                      <p:cBhvr>
                                        <p:cTn id="17" dur="525" fill="hold"/>
                                        <p:tgtEl>
                                          <p:spTgt spid="21"/>
                                        </p:tgtEl>
                                        <p:attrNameLst>
                                          <p:attrName>ppt_w</p:attrName>
                                        </p:attrNameLst>
                                      </p:cBhvr>
                                      <p:tavLst>
                                        <p:tav tm="0" fmla="#ppt_w*cos(2*pi*$)">
                                          <p:val>
                                            <p:fltVal val="0"/>
                                          </p:val>
                                        </p:tav>
                                        <p:tav tm="100000">
                                          <p:val>
                                            <p:fltVal val="1"/>
                                          </p:val>
                                        </p:tav>
                                      </p:tavLst>
                                    </p:anim>
                                    <p:anim calcmode="lin" valueType="num">
                                      <p:cBhvr>
                                        <p:cTn id="18" dur="700" fill="hold"/>
                                        <p:tgtEl>
                                          <p:spTgt spid="21"/>
                                        </p:tgtEl>
                                        <p:attrNameLst>
                                          <p:attrName>ppt_h</p:attrName>
                                        </p:attrNameLst>
                                      </p:cBhvr>
                                      <p:tavLst>
                                        <p:tav tm="0">
                                          <p:val>
                                            <p:strVal val="#ppt_h"/>
                                          </p:val>
                                        </p:tav>
                                        <p:tav tm="100000">
                                          <p:val>
                                            <p:strVal val="#ppt_h"/>
                                          </p:val>
                                        </p:tav>
                                      </p:tavLst>
                                    </p:anim>
                                    <p:anim to="" calcmode="lin" valueType="num">
                                      <p:cBhvr>
                                        <p:cTn id="19" dur="87" autoRev="1" fill="hold">
                                          <p:stCondLst>
                                            <p:cond delay="525"/>
                                          </p:stCondLst>
                                        </p:cTn>
                                        <p:tgtEl>
                                          <p:spTgt spid="21"/>
                                        </p:tgtEl>
                                        <p:attrNameLst>
                                          <p:attrName>ppt_w</p:attrName>
                                        </p:attrNameLst>
                                      </p:cBhvr>
                                      <p:tavLst>
                                        <p:tav tm="0" fmla="#ppt_w*cos(0.1*pi*$)">
                                          <p:val>
                                            <p:strVal val="0"/>
                                          </p:val>
                                        </p:tav>
                                        <p:tav tm="100000">
                                          <p:val>
                                            <p:strVal val="1"/>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700" fill="hold"/>
                                        <p:tgtEl>
                                          <p:spTgt spid="28"/>
                                        </p:tgtEl>
                                        <p:attrNameLst>
                                          <p:attrName>ppt_x</p:attrName>
                                        </p:attrNameLst>
                                      </p:cBhvr>
                                      <p:tavLst>
                                        <p:tav tm="0">
                                          <p:val>
                                            <p:strVal val="1+#ppt_w/2"/>
                                          </p:val>
                                        </p:tav>
                                        <p:tav tm="100000">
                                          <p:val>
                                            <p:strVal val="#ppt_x"/>
                                          </p:val>
                                        </p:tav>
                                      </p:tavLst>
                                    </p:anim>
                                    <p:anim calcmode="lin" valueType="num">
                                      <p:cBhvr additive="base">
                                        <p:cTn id="23" dur="7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603"/>
                            </p:stCondLst>
                            <p:childTnLst>
                              <p:par>
                                <p:cTn id="25" presetID="45"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350"/>
                                        <p:tgtEl>
                                          <p:spTgt spid="22"/>
                                        </p:tgtEl>
                                      </p:cBhvr>
                                    </p:animEffect>
                                    <p:anim calcmode="lin" valueType="num">
                                      <p:cBhvr>
                                        <p:cTn id="28" dur="525" fill="hold"/>
                                        <p:tgtEl>
                                          <p:spTgt spid="22"/>
                                        </p:tgtEl>
                                        <p:attrNameLst>
                                          <p:attrName>ppt_w</p:attrName>
                                        </p:attrNameLst>
                                      </p:cBhvr>
                                      <p:tavLst>
                                        <p:tav tm="0" fmla="#ppt_w*cos(2*pi*$)">
                                          <p:val>
                                            <p:fltVal val="0"/>
                                          </p:val>
                                        </p:tav>
                                        <p:tav tm="100000">
                                          <p:val>
                                            <p:fltVal val="1"/>
                                          </p:val>
                                        </p:tav>
                                      </p:tavLst>
                                    </p:anim>
                                    <p:anim calcmode="lin" valueType="num">
                                      <p:cBhvr>
                                        <p:cTn id="29" dur="700" fill="hold"/>
                                        <p:tgtEl>
                                          <p:spTgt spid="22"/>
                                        </p:tgtEl>
                                        <p:attrNameLst>
                                          <p:attrName>ppt_h</p:attrName>
                                        </p:attrNameLst>
                                      </p:cBhvr>
                                      <p:tavLst>
                                        <p:tav tm="0">
                                          <p:val>
                                            <p:strVal val="#ppt_h"/>
                                          </p:val>
                                        </p:tav>
                                        <p:tav tm="100000">
                                          <p:val>
                                            <p:strVal val="#ppt_h"/>
                                          </p:val>
                                        </p:tav>
                                      </p:tavLst>
                                    </p:anim>
                                    <p:anim to="" calcmode="lin" valueType="num">
                                      <p:cBhvr>
                                        <p:cTn id="30" dur="87" autoRev="1" fill="hold">
                                          <p:stCondLst>
                                            <p:cond delay="525"/>
                                          </p:stCondLst>
                                        </p:cTn>
                                        <p:tgtEl>
                                          <p:spTgt spid="22"/>
                                        </p:tgtEl>
                                        <p:attrNameLst>
                                          <p:attrName>ppt_w</p:attrName>
                                        </p:attrNameLst>
                                      </p:cBhvr>
                                      <p:tavLst>
                                        <p:tav tm="0" fmla="#ppt_w*cos(0.1*pi*$)">
                                          <p:val>
                                            <p:strVal val="0"/>
                                          </p:val>
                                        </p:tav>
                                        <p:tav tm="100000">
                                          <p:val>
                                            <p:strVal val="1"/>
                                          </p:val>
                                        </p:tav>
                                      </p:tavLst>
                                    </p:anim>
                                  </p:childTnLst>
                                </p:cTn>
                              </p:par>
                              <p:par>
                                <p:cTn id="31" presetID="2" presetClass="entr" presetSubtype="2" decel="10000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700" fill="hold"/>
                                        <p:tgtEl>
                                          <p:spTgt spid="29"/>
                                        </p:tgtEl>
                                        <p:attrNameLst>
                                          <p:attrName>ppt_x</p:attrName>
                                        </p:attrNameLst>
                                      </p:cBhvr>
                                      <p:tavLst>
                                        <p:tav tm="0">
                                          <p:val>
                                            <p:strVal val="1+#ppt_w/2"/>
                                          </p:val>
                                        </p:tav>
                                        <p:tav tm="100000">
                                          <p:val>
                                            <p:strVal val="#ppt_x"/>
                                          </p:val>
                                        </p:tav>
                                      </p:tavLst>
                                    </p:anim>
                                    <p:anim calcmode="lin" valueType="num">
                                      <p:cBhvr additive="base">
                                        <p:cTn id="34" dur="700" fill="hold"/>
                                        <p:tgtEl>
                                          <p:spTgt spid="29"/>
                                        </p:tgtEl>
                                        <p:attrNameLst>
                                          <p:attrName>ppt_y</p:attrName>
                                        </p:attrNameLst>
                                      </p:cBhvr>
                                      <p:tavLst>
                                        <p:tav tm="0">
                                          <p:val>
                                            <p:strVal val="#ppt_y"/>
                                          </p:val>
                                        </p:tav>
                                        <p:tav tm="100000">
                                          <p:val>
                                            <p:strVal val="#ppt_y"/>
                                          </p:val>
                                        </p:tav>
                                      </p:tavLst>
                                    </p:anim>
                                  </p:childTnLst>
                                </p:cTn>
                              </p:par>
                            </p:childTnLst>
                          </p:cTn>
                        </p:par>
                        <p:par>
                          <p:cTn id="35" fill="hold">
                            <p:stCondLst>
                              <p:cond delay="3303"/>
                            </p:stCondLst>
                            <p:childTnLst>
                              <p:par>
                                <p:cTn id="36" presetID="45"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350"/>
                                        <p:tgtEl>
                                          <p:spTgt spid="23"/>
                                        </p:tgtEl>
                                      </p:cBhvr>
                                    </p:animEffect>
                                    <p:anim calcmode="lin" valueType="num">
                                      <p:cBhvr>
                                        <p:cTn id="39" dur="525" fill="hold"/>
                                        <p:tgtEl>
                                          <p:spTgt spid="23"/>
                                        </p:tgtEl>
                                        <p:attrNameLst>
                                          <p:attrName>ppt_w</p:attrName>
                                        </p:attrNameLst>
                                      </p:cBhvr>
                                      <p:tavLst>
                                        <p:tav tm="0" fmla="#ppt_w*cos(2*pi*$)">
                                          <p:val>
                                            <p:fltVal val="0"/>
                                          </p:val>
                                        </p:tav>
                                        <p:tav tm="100000">
                                          <p:val>
                                            <p:fltVal val="1"/>
                                          </p:val>
                                        </p:tav>
                                      </p:tavLst>
                                    </p:anim>
                                    <p:anim calcmode="lin" valueType="num">
                                      <p:cBhvr>
                                        <p:cTn id="40" dur="700" fill="hold"/>
                                        <p:tgtEl>
                                          <p:spTgt spid="23"/>
                                        </p:tgtEl>
                                        <p:attrNameLst>
                                          <p:attrName>ppt_h</p:attrName>
                                        </p:attrNameLst>
                                      </p:cBhvr>
                                      <p:tavLst>
                                        <p:tav tm="0">
                                          <p:val>
                                            <p:strVal val="#ppt_h"/>
                                          </p:val>
                                        </p:tav>
                                        <p:tav tm="100000">
                                          <p:val>
                                            <p:strVal val="#ppt_h"/>
                                          </p:val>
                                        </p:tav>
                                      </p:tavLst>
                                    </p:anim>
                                    <p:anim to="" calcmode="lin" valueType="num">
                                      <p:cBhvr>
                                        <p:cTn id="41" dur="87" autoRev="1" fill="hold">
                                          <p:stCondLst>
                                            <p:cond delay="525"/>
                                          </p:stCondLst>
                                        </p:cTn>
                                        <p:tgtEl>
                                          <p:spTgt spid="23"/>
                                        </p:tgtEl>
                                        <p:attrNameLst>
                                          <p:attrName>ppt_w</p:attrName>
                                        </p:attrNameLst>
                                      </p:cBhvr>
                                      <p:tavLst>
                                        <p:tav tm="0" fmla="#ppt_w*cos(0.1*pi*$)">
                                          <p:val>
                                            <p:strVal val="0"/>
                                          </p:val>
                                        </p:tav>
                                        <p:tav tm="100000">
                                          <p:val>
                                            <p:strVal val="1"/>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700" fill="hold"/>
                                        <p:tgtEl>
                                          <p:spTgt spid="30"/>
                                        </p:tgtEl>
                                        <p:attrNameLst>
                                          <p:attrName>ppt_x</p:attrName>
                                        </p:attrNameLst>
                                      </p:cBhvr>
                                      <p:tavLst>
                                        <p:tav tm="0">
                                          <p:val>
                                            <p:strVal val="1+#ppt_w/2"/>
                                          </p:val>
                                        </p:tav>
                                        <p:tav tm="100000">
                                          <p:val>
                                            <p:strVal val="#ppt_x"/>
                                          </p:val>
                                        </p:tav>
                                      </p:tavLst>
                                    </p:anim>
                                    <p:anim calcmode="lin" valueType="num">
                                      <p:cBhvr additive="base">
                                        <p:cTn id="45" dur="7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animBg="1"/>
      <p:bldP spid="22" grpId="0" animBg="1"/>
      <p:bldP spid="28"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2A2BDCAD-3034-4663-85DC-527E06F55811}"/>
              </a:ext>
            </a:extLst>
          </p:cNvPr>
          <p:cNvSpPr>
            <a:spLocks noGrp="1"/>
          </p:cNvSpPr>
          <p:nvPr>
            <p:ph type="pic" sz="quarter" idx="10"/>
          </p:nvPr>
        </p:nvSpPr>
        <p:spPr/>
      </p:sp>
      <p:sp>
        <p:nvSpPr>
          <p:cNvPr id="32" name="Rectangle 31">
            <a:extLst>
              <a:ext uri="{FF2B5EF4-FFF2-40B4-BE49-F238E27FC236}">
                <a16:creationId xmlns:a16="http://schemas.microsoft.com/office/drawing/2014/main" id="{F74DB7D2-74E2-4EF4-B26F-43682C1D8D52}"/>
              </a:ext>
            </a:extLst>
          </p:cNvPr>
          <p:cNvSpPr/>
          <p:nvPr/>
        </p:nvSpPr>
        <p:spPr>
          <a:xfrm>
            <a:off x="-1" y="0"/>
            <a:ext cx="18287999" cy="1028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7229895-BE9D-4189-94B6-BA8F69255AB2}"/>
              </a:ext>
            </a:extLst>
          </p:cNvPr>
          <p:cNvPicPr>
            <a:picLocks noChangeAspect="1"/>
          </p:cNvPicPr>
          <p:nvPr/>
        </p:nvPicPr>
        <p:blipFill>
          <a:blip r:embed="rId2"/>
          <a:stretch>
            <a:fillRect/>
          </a:stretch>
        </p:blipFill>
        <p:spPr>
          <a:xfrm>
            <a:off x="1326241" y="788677"/>
            <a:ext cx="792549" cy="213378"/>
          </a:xfrm>
          <a:prstGeom prst="rect">
            <a:avLst/>
          </a:prstGeom>
        </p:spPr>
      </p:pic>
      <p:cxnSp>
        <p:nvCxnSpPr>
          <p:cNvPr id="3" name="Straight Connector 2">
            <a:extLst>
              <a:ext uri="{FF2B5EF4-FFF2-40B4-BE49-F238E27FC236}">
                <a16:creationId xmlns:a16="http://schemas.microsoft.com/office/drawing/2014/main" id="{71E66C30-1E6F-4762-948A-A7DC76F95C19}"/>
              </a:ext>
            </a:extLst>
          </p:cNvPr>
          <p:cNvCxnSpPr>
            <a:cxnSpLocks/>
          </p:cNvCxnSpPr>
          <p:nvPr/>
        </p:nvCxnSpPr>
        <p:spPr>
          <a:xfrm>
            <a:off x="1330008" y="9463088"/>
            <a:ext cx="156244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CE15979-877E-4435-BE0D-642F9BEB3EB3}"/>
              </a:ext>
            </a:extLst>
          </p:cNvPr>
          <p:cNvSpPr txBox="1"/>
          <p:nvPr/>
        </p:nvSpPr>
        <p:spPr>
          <a:xfrm>
            <a:off x="1569720" y="4481781"/>
            <a:ext cx="15148560" cy="1323439"/>
          </a:xfrm>
          <a:prstGeom prst="rect">
            <a:avLst/>
          </a:prstGeom>
          <a:noFill/>
        </p:spPr>
        <p:txBody>
          <a:bodyPr wrap="square" rtlCol="0">
            <a:spAutoFit/>
          </a:bodyPr>
          <a:lstStyle/>
          <a:p>
            <a:pPr algn="ctr"/>
            <a:r>
              <a:rPr lang="en-US" altLang="zh-CN" sz="8000">
                <a:solidFill>
                  <a:schemeClr val="bg1"/>
                </a:solidFill>
                <a:latin typeface="Montserrat Black" panose="00000A00000000000000" pitchFamily="50" charset="0"/>
                <a:ea typeface="Lato" panose="020F0502020204030203" pitchFamily="34" charset="0"/>
                <a:cs typeface="Lato" panose="020F0502020204030203" pitchFamily="34" charset="0"/>
              </a:rPr>
              <a:t>Thanks for Watching!</a:t>
            </a:r>
          </a:p>
        </p:txBody>
      </p:sp>
      <p:sp>
        <p:nvSpPr>
          <p:cNvPr id="10" name="TextBox 9">
            <a:extLst>
              <a:ext uri="{FF2B5EF4-FFF2-40B4-BE49-F238E27FC236}">
                <a16:creationId xmlns:a16="http://schemas.microsoft.com/office/drawing/2014/main" id="{7C4C30A4-54D5-4BF1-BDAA-44AC61DB5FD6}"/>
              </a:ext>
            </a:extLst>
          </p:cNvPr>
          <p:cNvSpPr txBox="1"/>
          <p:nvPr/>
        </p:nvSpPr>
        <p:spPr>
          <a:xfrm>
            <a:off x="6560820" y="6134792"/>
            <a:ext cx="5166360" cy="461665"/>
          </a:xfrm>
          <a:prstGeom prst="rect">
            <a:avLst/>
          </a:prstGeom>
          <a:noFill/>
        </p:spPr>
        <p:txBody>
          <a:bodyPr wrap="square" rtlCol="0">
            <a:spAutoFit/>
          </a:bodyPr>
          <a:lstStyle/>
          <a:p>
            <a:pPr algn="ctr"/>
            <a:r>
              <a:rPr lang="en-US" sz="2400" spc="600">
                <a:solidFill>
                  <a:schemeClr val="bg1"/>
                </a:solidFill>
              </a:rPr>
              <a:t>MSLIDES.COM</a:t>
            </a:r>
          </a:p>
        </p:txBody>
      </p:sp>
      <p:sp>
        <p:nvSpPr>
          <p:cNvPr id="30" name="TextBox 29">
            <a:extLst>
              <a:ext uri="{FF2B5EF4-FFF2-40B4-BE49-F238E27FC236}">
                <a16:creationId xmlns:a16="http://schemas.microsoft.com/office/drawing/2014/main" id="{48F9C26B-E995-4335-A530-E0D2547D79AB}"/>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164034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0" presetClass="entr" presetSubtype="0" fill="hold" grpId="0" nodeType="withEffect">
                                  <p:stCondLst>
                                    <p:cond delay="0"/>
                                  </p:stCondLst>
                                  <p:iterate type="lt">
                                    <p:tmPct val="3000"/>
                                  </p:iterate>
                                  <p:childTnLst>
                                    <p:set>
                                      <p:cBhvr>
                                        <p:cTn id="9" dur="750" fill="hold">
                                          <p:stCondLst>
                                            <p:cond delay="0"/>
                                          </p:stCondLst>
                                        </p:cTn>
                                        <p:tgtEl>
                                          <p:spTgt spid="4"/>
                                        </p:tgtEl>
                                        <p:attrNameLst>
                                          <p:attrName>style.visibility</p:attrName>
                                        </p:attrNameLst>
                                      </p:cBhvr>
                                      <p:to>
                                        <p:strVal val="visible"/>
                                      </p:to>
                                    </p:set>
                                    <p:anim to="" calcmode="lin" valueType="num">
                                      <p:cBhvr>
                                        <p:cTn id="10" dur="750" fill="hold">
                                          <p:stCondLst>
                                            <p:cond delay="0"/>
                                          </p:stCondLst>
                                        </p:cTn>
                                        <p:tgtEl>
                                          <p:spTgt spid="4"/>
                                        </p:tgtEl>
                                        <p:attrNameLst>
                                          <p:attrName>ppt_x</p:attrName>
                                        </p:attrNameLst>
                                      </p:cBhvr>
                                      <p:tavLst>
                                        <p:tav tm="0" fmla="#ppt_x+#ppt_w*((1.5-1.5*$)^3-(1.5-1.5*$)^2)">
                                          <p:val>
                                            <p:strVal val="0"/>
                                          </p:val>
                                        </p:tav>
                                        <p:tav tm="100000">
                                          <p:val>
                                            <p:strVal val="1"/>
                                          </p:val>
                                        </p:tav>
                                      </p:tavLst>
                                    </p:anim>
                                    <p:animEffect filter="fade">
                                      <p:cBhvr>
                                        <p:cTn id="11" dur="750">
                                          <p:stCondLst>
                                            <p:cond delay="0"/>
                                          </p:stCondLst>
                                        </p:cTn>
                                        <p:tgtEl>
                                          <p:spTgt spid="4"/>
                                        </p:tgtEl>
                                      </p:cBhvr>
                                    </p:animEffect>
                                  </p:childTnLst>
                                </p:cTn>
                              </p:par>
                            </p:childTnLst>
                          </p:cTn>
                        </p:par>
                        <p:par>
                          <p:cTn id="12" fill="hold">
                            <p:stCondLst>
                              <p:cond delay="1133"/>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6921" y="1736720"/>
            <a:ext cx="400338" cy="400338"/>
          </a:xfrm>
          <a:custGeom>
            <a:avLst/>
            <a:gdLst>
              <a:gd name="T0" fmla="*/ 4225 w 5164"/>
              <a:gd name="T1" fmla="*/ 4929 h 5164"/>
              <a:gd name="T2" fmla="*/ 939 w 5164"/>
              <a:gd name="T3" fmla="*/ 4694 h 5164"/>
              <a:gd name="T4" fmla="*/ 1878 w 5164"/>
              <a:gd name="T5" fmla="*/ 4694 h 5164"/>
              <a:gd name="T6" fmla="*/ 2730 w 5164"/>
              <a:gd name="T7" fmla="*/ 3995 h 5164"/>
              <a:gd name="T8" fmla="*/ 2801 w 5164"/>
              <a:gd name="T9" fmla="*/ 4048 h 5164"/>
              <a:gd name="T10" fmla="*/ 2813 w 5164"/>
              <a:gd name="T11" fmla="*/ 4139 h 5164"/>
              <a:gd name="T12" fmla="*/ 2758 w 5164"/>
              <a:gd name="T13" fmla="*/ 4210 h 5164"/>
              <a:gd name="T14" fmla="*/ 2669 w 5164"/>
              <a:gd name="T15" fmla="*/ 4221 h 5164"/>
              <a:gd name="T16" fmla="*/ 2599 w 5164"/>
              <a:gd name="T17" fmla="*/ 4167 h 5164"/>
              <a:gd name="T18" fmla="*/ 2586 w 5164"/>
              <a:gd name="T19" fmla="*/ 4076 h 5164"/>
              <a:gd name="T20" fmla="*/ 2641 w 5164"/>
              <a:gd name="T21" fmla="*/ 4006 h 5164"/>
              <a:gd name="T22" fmla="*/ 2113 w 5164"/>
              <a:gd name="T23" fmla="*/ 3051 h 5164"/>
              <a:gd name="T24" fmla="*/ 3051 w 5164"/>
              <a:gd name="T25" fmla="*/ 3051 h 5164"/>
              <a:gd name="T26" fmla="*/ 3522 w 5164"/>
              <a:gd name="T27" fmla="*/ 890 h 5164"/>
              <a:gd name="T28" fmla="*/ 3522 w 5164"/>
              <a:gd name="T29" fmla="*/ 468 h 5164"/>
              <a:gd name="T30" fmla="*/ 939 w 5164"/>
              <a:gd name="T31" fmla="*/ 4460 h 5164"/>
              <a:gd name="T32" fmla="*/ 1882 w 5164"/>
              <a:gd name="T33" fmla="*/ 2902 h 5164"/>
              <a:gd name="T34" fmla="*/ 1936 w 5164"/>
              <a:gd name="T35" fmla="*/ 2832 h 5164"/>
              <a:gd name="T36" fmla="*/ 3169 w 5164"/>
              <a:gd name="T37" fmla="*/ 2816 h 5164"/>
              <a:gd name="T38" fmla="*/ 3252 w 5164"/>
              <a:gd name="T39" fmla="*/ 2851 h 5164"/>
              <a:gd name="T40" fmla="*/ 3287 w 5164"/>
              <a:gd name="T41" fmla="*/ 2934 h 5164"/>
              <a:gd name="T42" fmla="*/ 4225 w 5164"/>
              <a:gd name="T43" fmla="*/ 1926 h 5164"/>
              <a:gd name="T44" fmla="*/ 2614 w 5164"/>
              <a:gd name="T45" fmla="*/ 3 h 5164"/>
              <a:gd name="T46" fmla="*/ 3287 w 5164"/>
              <a:gd name="T47" fmla="*/ 655 h 5164"/>
              <a:gd name="T48" fmla="*/ 3302 w 5164"/>
              <a:gd name="T49" fmla="*/ 293 h 5164"/>
              <a:gd name="T50" fmla="*/ 3373 w 5164"/>
              <a:gd name="T51" fmla="*/ 238 h 5164"/>
              <a:gd name="T52" fmla="*/ 4139 w 5164"/>
              <a:gd name="T53" fmla="*/ 238 h 5164"/>
              <a:gd name="T54" fmla="*/ 4210 w 5164"/>
              <a:gd name="T55" fmla="*/ 293 h 5164"/>
              <a:gd name="T56" fmla="*/ 4225 w 5164"/>
              <a:gd name="T57" fmla="*/ 1594 h 5164"/>
              <a:gd name="T58" fmla="*/ 5161 w 5164"/>
              <a:gd name="T59" fmla="*/ 2550 h 5164"/>
              <a:gd name="T60" fmla="*/ 5148 w 5164"/>
              <a:gd name="T61" fmla="*/ 2641 h 5164"/>
              <a:gd name="T62" fmla="*/ 5078 w 5164"/>
              <a:gd name="T63" fmla="*/ 2696 h 5164"/>
              <a:gd name="T64" fmla="*/ 4989 w 5164"/>
              <a:gd name="T65" fmla="*/ 2683 h 5164"/>
              <a:gd name="T66" fmla="*/ 4460 w 5164"/>
              <a:gd name="T67" fmla="*/ 5046 h 5164"/>
              <a:gd name="T68" fmla="*/ 4426 w 5164"/>
              <a:gd name="T69" fmla="*/ 5130 h 5164"/>
              <a:gd name="T70" fmla="*/ 4343 w 5164"/>
              <a:gd name="T71" fmla="*/ 5164 h 5164"/>
              <a:gd name="T72" fmla="*/ 762 w 5164"/>
              <a:gd name="T73" fmla="*/ 5148 h 5164"/>
              <a:gd name="T74" fmla="*/ 708 w 5164"/>
              <a:gd name="T75" fmla="*/ 5078 h 5164"/>
              <a:gd name="T76" fmla="*/ 201 w 5164"/>
              <a:gd name="T77" fmla="*/ 2664 h 5164"/>
              <a:gd name="T78" fmla="*/ 118 w 5164"/>
              <a:gd name="T79" fmla="*/ 2699 h 5164"/>
              <a:gd name="T80" fmla="*/ 34 w 5164"/>
              <a:gd name="T81" fmla="*/ 2664 h 5164"/>
              <a:gd name="T82" fmla="*/ 0 w 5164"/>
              <a:gd name="T83" fmla="*/ 2581 h 5164"/>
              <a:gd name="T84" fmla="*/ 34 w 5164"/>
              <a:gd name="T85" fmla="*/ 2498 h 5164"/>
              <a:gd name="T86" fmla="*/ 2552 w 5164"/>
              <a:gd name="T87" fmla="*/ 3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4" h="5164">
                <a:moveTo>
                  <a:pt x="3287" y="4694"/>
                </a:moveTo>
                <a:lnTo>
                  <a:pt x="3287" y="4929"/>
                </a:lnTo>
                <a:lnTo>
                  <a:pt x="4225" y="4929"/>
                </a:lnTo>
                <a:lnTo>
                  <a:pt x="4225" y="4694"/>
                </a:lnTo>
                <a:lnTo>
                  <a:pt x="3287" y="4694"/>
                </a:lnTo>
                <a:close/>
                <a:moveTo>
                  <a:pt x="939" y="4694"/>
                </a:moveTo>
                <a:lnTo>
                  <a:pt x="939" y="4929"/>
                </a:lnTo>
                <a:lnTo>
                  <a:pt x="1878" y="4929"/>
                </a:lnTo>
                <a:lnTo>
                  <a:pt x="1878" y="4694"/>
                </a:lnTo>
                <a:lnTo>
                  <a:pt x="939" y="4694"/>
                </a:lnTo>
                <a:close/>
                <a:moveTo>
                  <a:pt x="2700" y="3990"/>
                </a:moveTo>
                <a:lnTo>
                  <a:pt x="2730" y="3995"/>
                </a:lnTo>
                <a:lnTo>
                  <a:pt x="2758" y="4006"/>
                </a:lnTo>
                <a:lnTo>
                  <a:pt x="2782" y="4025"/>
                </a:lnTo>
                <a:lnTo>
                  <a:pt x="2801" y="4048"/>
                </a:lnTo>
                <a:lnTo>
                  <a:pt x="2813" y="4076"/>
                </a:lnTo>
                <a:lnTo>
                  <a:pt x="2816" y="4108"/>
                </a:lnTo>
                <a:lnTo>
                  <a:pt x="2813" y="4139"/>
                </a:lnTo>
                <a:lnTo>
                  <a:pt x="2801" y="4167"/>
                </a:lnTo>
                <a:lnTo>
                  <a:pt x="2782" y="4191"/>
                </a:lnTo>
                <a:lnTo>
                  <a:pt x="2758" y="4210"/>
                </a:lnTo>
                <a:lnTo>
                  <a:pt x="2730" y="4221"/>
                </a:lnTo>
                <a:lnTo>
                  <a:pt x="2700" y="4225"/>
                </a:lnTo>
                <a:lnTo>
                  <a:pt x="2669" y="4221"/>
                </a:lnTo>
                <a:lnTo>
                  <a:pt x="2641" y="4210"/>
                </a:lnTo>
                <a:lnTo>
                  <a:pt x="2617" y="4191"/>
                </a:lnTo>
                <a:lnTo>
                  <a:pt x="2599" y="4167"/>
                </a:lnTo>
                <a:lnTo>
                  <a:pt x="2586" y="4139"/>
                </a:lnTo>
                <a:lnTo>
                  <a:pt x="2583" y="4108"/>
                </a:lnTo>
                <a:lnTo>
                  <a:pt x="2586" y="4076"/>
                </a:lnTo>
                <a:lnTo>
                  <a:pt x="2599" y="4048"/>
                </a:lnTo>
                <a:lnTo>
                  <a:pt x="2617" y="4025"/>
                </a:lnTo>
                <a:lnTo>
                  <a:pt x="2641" y="4006"/>
                </a:lnTo>
                <a:lnTo>
                  <a:pt x="2669" y="3995"/>
                </a:lnTo>
                <a:lnTo>
                  <a:pt x="2700" y="3990"/>
                </a:lnTo>
                <a:close/>
                <a:moveTo>
                  <a:pt x="2113" y="3051"/>
                </a:moveTo>
                <a:lnTo>
                  <a:pt x="2113" y="4929"/>
                </a:lnTo>
                <a:lnTo>
                  <a:pt x="3051" y="4929"/>
                </a:lnTo>
                <a:lnTo>
                  <a:pt x="3051" y="3051"/>
                </a:lnTo>
                <a:lnTo>
                  <a:pt x="2113" y="3051"/>
                </a:lnTo>
                <a:close/>
                <a:moveTo>
                  <a:pt x="3522" y="468"/>
                </a:moveTo>
                <a:lnTo>
                  <a:pt x="3522" y="890"/>
                </a:lnTo>
                <a:lnTo>
                  <a:pt x="3990" y="1359"/>
                </a:lnTo>
                <a:lnTo>
                  <a:pt x="3990" y="468"/>
                </a:lnTo>
                <a:lnTo>
                  <a:pt x="3522" y="468"/>
                </a:lnTo>
                <a:close/>
                <a:moveTo>
                  <a:pt x="2583" y="284"/>
                </a:moveTo>
                <a:lnTo>
                  <a:pt x="939" y="1926"/>
                </a:lnTo>
                <a:lnTo>
                  <a:pt x="939" y="4460"/>
                </a:lnTo>
                <a:lnTo>
                  <a:pt x="1878" y="4460"/>
                </a:lnTo>
                <a:lnTo>
                  <a:pt x="1878" y="2934"/>
                </a:lnTo>
                <a:lnTo>
                  <a:pt x="1882" y="2902"/>
                </a:lnTo>
                <a:lnTo>
                  <a:pt x="1895" y="2874"/>
                </a:lnTo>
                <a:lnTo>
                  <a:pt x="1912" y="2851"/>
                </a:lnTo>
                <a:lnTo>
                  <a:pt x="1936" y="2832"/>
                </a:lnTo>
                <a:lnTo>
                  <a:pt x="1964" y="2821"/>
                </a:lnTo>
                <a:lnTo>
                  <a:pt x="1995" y="2816"/>
                </a:lnTo>
                <a:lnTo>
                  <a:pt x="3169" y="2816"/>
                </a:lnTo>
                <a:lnTo>
                  <a:pt x="3200" y="2821"/>
                </a:lnTo>
                <a:lnTo>
                  <a:pt x="3229" y="2832"/>
                </a:lnTo>
                <a:lnTo>
                  <a:pt x="3252" y="2851"/>
                </a:lnTo>
                <a:lnTo>
                  <a:pt x="3271" y="2874"/>
                </a:lnTo>
                <a:lnTo>
                  <a:pt x="3282" y="2902"/>
                </a:lnTo>
                <a:lnTo>
                  <a:pt x="3287" y="2934"/>
                </a:lnTo>
                <a:lnTo>
                  <a:pt x="3287" y="4460"/>
                </a:lnTo>
                <a:lnTo>
                  <a:pt x="4225" y="4460"/>
                </a:lnTo>
                <a:lnTo>
                  <a:pt x="4225" y="1926"/>
                </a:lnTo>
                <a:lnTo>
                  <a:pt x="2583" y="284"/>
                </a:lnTo>
                <a:close/>
                <a:moveTo>
                  <a:pt x="2583" y="0"/>
                </a:moveTo>
                <a:lnTo>
                  <a:pt x="2614" y="3"/>
                </a:lnTo>
                <a:lnTo>
                  <a:pt x="2641" y="16"/>
                </a:lnTo>
                <a:lnTo>
                  <a:pt x="2666" y="34"/>
                </a:lnTo>
                <a:lnTo>
                  <a:pt x="3287" y="655"/>
                </a:lnTo>
                <a:lnTo>
                  <a:pt x="3287" y="351"/>
                </a:lnTo>
                <a:lnTo>
                  <a:pt x="3291" y="321"/>
                </a:lnTo>
                <a:lnTo>
                  <a:pt x="3302" y="293"/>
                </a:lnTo>
                <a:lnTo>
                  <a:pt x="3321" y="268"/>
                </a:lnTo>
                <a:lnTo>
                  <a:pt x="3345" y="251"/>
                </a:lnTo>
                <a:lnTo>
                  <a:pt x="3373" y="238"/>
                </a:lnTo>
                <a:lnTo>
                  <a:pt x="3404" y="235"/>
                </a:lnTo>
                <a:lnTo>
                  <a:pt x="4108" y="235"/>
                </a:lnTo>
                <a:lnTo>
                  <a:pt x="4139" y="238"/>
                </a:lnTo>
                <a:lnTo>
                  <a:pt x="4167" y="251"/>
                </a:lnTo>
                <a:lnTo>
                  <a:pt x="4191" y="268"/>
                </a:lnTo>
                <a:lnTo>
                  <a:pt x="4210" y="293"/>
                </a:lnTo>
                <a:lnTo>
                  <a:pt x="4221" y="321"/>
                </a:lnTo>
                <a:lnTo>
                  <a:pt x="4225" y="351"/>
                </a:lnTo>
                <a:lnTo>
                  <a:pt x="4225" y="1594"/>
                </a:lnTo>
                <a:lnTo>
                  <a:pt x="5130" y="2498"/>
                </a:lnTo>
                <a:lnTo>
                  <a:pt x="5148" y="2523"/>
                </a:lnTo>
                <a:lnTo>
                  <a:pt x="5161" y="2550"/>
                </a:lnTo>
                <a:lnTo>
                  <a:pt x="5164" y="2581"/>
                </a:lnTo>
                <a:lnTo>
                  <a:pt x="5161" y="2612"/>
                </a:lnTo>
                <a:lnTo>
                  <a:pt x="5148" y="2641"/>
                </a:lnTo>
                <a:lnTo>
                  <a:pt x="5130" y="2664"/>
                </a:lnTo>
                <a:lnTo>
                  <a:pt x="5106" y="2683"/>
                </a:lnTo>
                <a:lnTo>
                  <a:pt x="5078" y="2696"/>
                </a:lnTo>
                <a:lnTo>
                  <a:pt x="5047" y="2699"/>
                </a:lnTo>
                <a:lnTo>
                  <a:pt x="5015" y="2696"/>
                </a:lnTo>
                <a:lnTo>
                  <a:pt x="4989" y="2683"/>
                </a:lnTo>
                <a:lnTo>
                  <a:pt x="4964" y="2664"/>
                </a:lnTo>
                <a:lnTo>
                  <a:pt x="4460" y="2161"/>
                </a:lnTo>
                <a:lnTo>
                  <a:pt x="4460" y="5046"/>
                </a:lnTo>
                <a:lnTo>
                  <a:pt x="4456" y="5078"/>
                </a:lnTo>
                <a:lnTo>
                  <a:pt x="4445" y="5106"/>
                </a:lnTo>
                <a:lnTo>
                  <a:pt x="4426" y="5130"/>
                </a:lnTo>
                <a:lnTo>
                  <a:pt x="4402" y="5148"/>
                </a:lnTo>
                <a:lnTo>
                  <a:pt x="4374" y="5159"/>
                </a:lnTo>
                <a:lnTo>
                  <a:pt x="4343" y="5164"/>
                </a:lnTo>
                <a:lnTo>
                  <a:pt x="821" y="5164"/>
                </a:lnTo>
                <a:lnTo>
                  <a:pt x="790" y="5159"/>
                </a:lnTo>
                <a:lnTo>
                  <a:pt x="762" y="5148"/>
                </a:lnTo>
                <a:lnTo>
                  <a:pt x="738" y="5130"/>
                </a:lnTo>
                <a:lnTo>
                  <a:pt x="721" y="5106"/>
                </a:lnTo>
                <a:lnTo>
                  <a:pt x="708" y="5078"/>
                </a:lnTo>
                <a:lnTo>
                  <a:pt x="704" y="5046"/>
                </a:lnTo>
                <a:lnTo>
                  <a:pt x="704" y="2161"/>
                </a:lnTo>
                <a:lnTo>
                  <a:pt x="201" y="2664"/>
                </a:lnTo>
                <a:lnTo>
                  <a:pt x="177" y="2683"/>
                </a:lnTo>
                <a:lnTo>
                  <a:pt x="149" y="2696"/>
                </a:lnTo>
                <a:lnTo>
                  <a:pt x="118" y="2699"/>
                </a:lnTo>
                <a:lnTo>
                  <a:pt x="86" y="2696"/>
                </a:lnTo>
                <a:lnTo>
                  <a:pt x="58" y="2683"/>
                </a:lnTo>
                <a:lnTo>
                  <a:pt x="34" y="2664"/>
                </a:lnTo>
                <a:lnTo>
                  <a:pt x="16" y="2641"/>
                </a:lnTo>
                <a:lnTo>
                  <a:pt x="5" y="2612"/>
                </a:lnTo>
                <a:lnTo>
                  <a:pt x="0" y="2581"/>
                </a:lnTo>
                <a:lnTo>
                  <a:pt x="5" y="2550"/>
                </a:lnTo>
                <a:lnTo>
                  <a:pt x="16" y="2523"/>
                </a:lnTo>
                <a:lnTo>
                  <a:pt x="34" y="2498"/>
                </a:lnTo>
                <a:lnTo>
                  <a:pt x="2500" y="34"/>
                </a:lnTo>
                <a:lnTo>
                  <a:pt x="2523" y="16"/>
                </a:lnTo>
                <a:lnTo>
                  <a:pt x="2552" y="3"/>
                </a:lnTo>
                <a:lnTo>
                  <a:pt x="25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 name="Freeform 5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3976" y="1714409"/>
            <a:ext cx="445380" cy="444960"/>
          </a:xfrm>
          <a:custGeom>
            <a:avLst/>
            <a:gdLst>
              <a:gd name="T0" fmla="*/ 551 w 1060"/>
              <a:gd name="T1" fmla="*/ 903 h 1059"/>
              <a:gd name="T2" fmla="*/ 505 w 1060"/>
              <a:gd name="T3" fmla="*/ 892 h 1059"/>
              <a:gd name="T4" fmla="*/ 722 w 1060"/>
              <a:gd name="T5" fmla="*/ 822 h 1059"/>
              <a:gd name="T6" fmla="*/ 710 w 1060"/>
              <a:gd name="T7" fmla="*/ 867 h 1059"/>
              <a:gd name="T8" fmla="*/ 699 w 1060"/>
              <a:gd name="T9" fmla="*/ 822 h 1059"/>
              <a:gd name="T10" fmla="*/ 373 w 1060"/>
              <a:gd name="T11" fmla="*/ 843 h 1059"/>
              <a:gd name="T12" fmla="*/ 328 w 1060"/>
              <a:gd name="T13" fmla="*/ 855 h 1059"/>
              <a:gd name="T14" fmla="*/ 217 w 1060"/>
              <a:gd name="T15" fmla="*/ 686 h 1059"/>
              <a:gd name="T16" fmla="*/ 229 w 1060"/>
              <a:gd name="T17" fmla="*/ 732 h 1059"/>
              <a:gd name="T18" fmla="*/ 196 w 1060"/>
              <a:gd name="T19" fmla="*/ 698 h 1059"/>
              <a:gd name="T20" fmla="*/ 864 w 1060"/>
              <a:gd name="T21" fmla="*/ 698 h 1059"/>
              <a:gd name="T22" fmla="*/ 831 w 1060"/>
              <a:gd name="T23" fmla="*/ 732 h 1059"/>
              <a:gd name="T24" fmla="*/ 843 w 1060"/>
              <a:gd name="T25" fmla="*/ 686 h 1059"/>
              <a:gd name="T26" fmla="*/ 912 w 1060"/>
              <a:gd name="T27" fmla="*/ 542 h 1059"/>
              <a:gd name="T28" fmla="*/ 866 w 1060"/>
              <a:gd name="T29" fmla="*/ 530 h 1059"/>
              <a:gd name="T30" fmla="*/ 180 w 1060"/>
              <a:gd name="T31" fmla="*/ 509 h 1059"/>
              <a:gd name="T32" fmla="*/ 169 w 1060"/>
              <a:gd name="T33" fmla="*/ 554 h 1059"/>
              <a:gd name="T34" fmla="*/ 155 w 1060"/>
              <a:gd name="T35" fmla="*/ 509 h 1059"/>
              <a:gd name="T36" fmla="*/ 485 w 1060"/>
              <a:gd name="T37" fmla="*/ 511 h 1059"/>
              <a:gd name="T38" fmla="*/ 530 w 1060"/>
              <a:gd name="T39" fmla="*/ 577 h 1059"/>
              <a:gd name="T40" fmla="*/ 574 w 1060"/>
              <a:gd name="T41" fmla="*/ 511 h 1059"/>
              <a:gd name="T42" fmla="*/ 854 w 1060"/>
              <a:gd name="T43" fmla="*/ 329 h 1059"/>
              <a:gd name="T44" fmla="*/ 843 w 1060"/>
              <a:gd name="T45" fmla="*/ 373 h 1059"/>
              <a:gd name="T46" fmla="*/ 831 w 1060"/>
              <a:gd name="T47" fmla="*/ 329 h 1059"/>
              <a:gd name="T48" fmla="*/ 241 w 1060"/>
              <a:gd name="T49" fmla="*/ 350 h 1059"/>
              <a:gd name="T50" fmla="*/ 196 w 1060"/>
              <a:gd name="T51" fmla="*/ 361 h 1059"/>
              <a:gd name="T52" fmla="*/ 349 w 1060"/>
              <a:gd name="T53" fmla="*/ 193 h 1059"/>
              <a:gd name="T54" fmla="*/ 361 w 1060"/>
              <a:gd name="T55" fmla="*/ 238 h 1059"/>
              <a:gd name="T56" fmla="*/ 328 w 1060"/>
              <a:gd name="T57" fmla="*/ 204 h 1059"/>
              <a:gd name="T58" fmla="*/ 731 w 1060"/>
              <a:gd name="T59" fmla="*/ 204 h 1059"/>
              <a:gd name="T60" fmla="*/ 699 w 1060"/>
              <a:gd name="T61" fmla="*/ 238 h 1059"/>
              <a:gd name="T62" fmla="*/ 710 w 1060"/>
              <a:gd name="T63" fmla="*/ 193 h 1059"/>
              <a:gd name="T64" fmla="*/ 553 w 1060"/>
              <a:gd name="T65" fmla="*/ 437 h 1059"/>
              <a:gd name="T66" fmla="*/ 746 w 1060"/>
              <a:gd name="T67" fmla="*/ 505 h 1059"/>
              <a:gd name="T68" fmla="*/ 759 w 1060"/>
              <a:gd name="T69" fmla="*/ 550 h 1059"/>
              <a:gd name="T70" fmla="*/ 578 w 1060"/>
              <a:gd name="T71" fmla="*/ 613 h 1059"/>
              <a:gd name="T72" fmla="*/ 462 w 1060"/>
              <a:gd name="T73" fmla="*/ 598 h 1059"/>
              <a:gd name="T74" fmla="*/ 446 w 1060"/>
              <a:gd name="T75" fmla="*/ 481 h 1059"/>
              <a:gd name="T76" fmla="*/ 509 w 1060"/>
              <a:gd name="T77" fmla="*/ 156 h 1059"/>
              <a:gd name="T78" fmla="*/ 411 w 1060"/>
              <a:gd name="T79" fmla="*/ 63 h 1059"/>
              <a:gd name="T80" fmla="*/ 170 w 1060"/>
              <a:gd name="T81" fmla="*/ 210 h 1059"/>
              <a:gd name="T82" fmla="*/ 52 w 1060"/>
              <a:gd name="T83" fmla="*/ 469 h 1059"/>
              <a:gd name="T84" fmla="*/ 104 w 1060"/>
              <a:gd name="T85" fmla="*/ 757 h 1059"/>
              <a:gd name="T86" fmla="*/ 303 w 1060"/>
              <a:gd name="T87" fmla="*/ 954 h 1059"/>
              <a:gd name="T88" fmla="*/ 590 w 1060"/>
              <a:gd name="T89" fmla="*/ 1008 h 1059"/>
              <a:gd name="T90" fmla="*/ 849 w 1060"/>
              <a:gd name="T91" fmla="*/ 890 h 1059"/>
              <a:gd name="T92" fmla="*/ 997 w 1060"/>
              <a:gd name="T93" fmla="*/ 648 h 1059"/>
              <a:gd name="T94" fmla="*/ 979 w 1060"/>
              <a:gd name="T95" fmla="*/ 356 h 1059"/>
              <a:gd name="T96" fmla="*/ 805 w 1060"/>
              <a:gd name="T97" fmla="*/ 135 h 1059"/>
              <a:gd name="T98" fmla="*/ 530 w 1060"/>
              <a:gd name="T99" fmla="*/ 49 h 1059"/>
              <a:gd name="T100" fmla="*/ 779 w 1060"/>
              <a:gd name="T101" fmla="*/ 62 h 1059"/>
              <a:gd name="T102" fmla="*/ 997 w 1060"/>
              <a:gd name="T103" fmla="*/ 280 h 1059"/>
              <a:gd name="T104" fmla="*/ 1055 w 1060"/>
              <a:gd name="T105" fmla="*/ 596 h 1059"/>
              <a:gd name="T106" fmla="*/ 925 w 1060"/>
              <a:gd name="T107" fmla="*/ 881 h 1059"/>
              <a:gd name="T108" fmla="*/ 659 w 1060"/>
              <a:gd name="T109" fmla="*/ 1043 h 1059"/>
              <a:gd name="T110" fmla="*/ 337 w 1060"/>
              <a:gd name="T111" fmla="*/ 1024 h 1059"/>
              <a:gd name="T112" fmla="*/ 94 w 1060"/>
              <a:gd name="T113" fmla="*/ 833 h 1059"/>
              <a:gd name="T114" fmla="*/ 0 w 1060"/>
              <a:gd name="T115" fmla="*/ 530 h 1059"/>
              <a:gd name="T116" fmla="*/ 94 w 1060"/>
              <a:gd name="T117" fmla="*/ 227 h 1059"/>
              <a:gd name="T118" fmla="*/ 337 w 1060"/>
              <a:gd name="T119" fmla="*/ 3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0" h="1059">
                <a:moveTo>
                  <a:pt x="530" y="867"/>
                </a:moveTo>
                <a:lnTo>
                  <a:pt x="542" y="871"/>
                </a:lnTo>
                <a:lnTo>
                  <a:pt x="551" y="878"/>
                </a:lnTo>
                <a:lnTo>
                  <a:pt x="553" y="892"/>
                </a:lnTo>
                <a:lnTo>
                  <a:pt x="551" y="903"/>
                </a:lnTo>
                <a:lnTo>
                  <a:pt x="542" y="911"/>
                </a:lnTo>
                <a:lnTo>
                  <a:pt x="530" y="915"/>
                </a:lnTo>
                <a:lnTo>
                  <a:pt x="517" y="911"/>
                </a:lnTo>
                <a:lnTo>
                  <a:pt x="509" y="903"/>
                </a:lnTo>
                <a:lnTo>
                  <a:pt x="505" y="892"/>
                </a:lnTo>
                <a:lnTo>
                  <a:pt x="509" y="878"/>
                </a:lnTo>
                <a:lnTo>
                  <a:pt x="517" y="871"/>
                </a:lnTo>
                <a:lnTo>
                  <a:pt x="530" y="867"/>
                </a:lnTo>
                <a:close/>
                <a:moveTo>
                  <a:pt x="710" y="818"/>
                </a:moveTo>
                <a:lnTo>
                  <a:pt x="722" y="822"/>
                </a:lnTo>
                <a:lnTo>
                  <a:pt x="731" y="830"/>
                </a:lnTo>
                <a:lnTo>
                  <a:pt x="734" y="843"/>
                </a:lnTo>
                <a:lnTo>
                  <a:pt x="731" y="855"/>
                </a:lnTo>
                <a:lnTo>
                  <a:pt x="722" y="864"/>
                </a:lnTo>
                <a:lnTo>
                  <a:pt x="710" y="867"/>
                </a:lnTo>
                <a:lnTo>
                  <a:pt x="699" y="864"/>
                </a:lnTo>
                <a:lnTo>
                  <a:pt x="690" y="855"/>
                </a:lnTo>
                <a:lnTo>
                  <a:pt x="686" y="843"/>
                </a:lnTo>
                <a:lnTo>
                  <a:pt x="690" y="831"/>
                </a:lnTo>
                <a:lnTo>
                  <a:pt x="699" y="822"/>
                </a:lnTo>
                <a:lnTo>
                  <a:pt x="710" y="818"/>
                </a:lnTo>
                <a:close/>
                <a:moveTo>
                  <a:pt x="349" y="818"/>
                </a:moveTo>
                <a:lnTo>
                  <a:pt x="361" y="822"/>
                </a:lnTo>
                <a:lnTo>
                  <a:pt x="370" y="831"/>
                </a:lnTo>
                <a:lnTo>
                  <a:pt x="373" y="843"/>
                </a:lnTo>
                <a:lnTo>
                  <a:pt x="370" y="855"/>
                </a:lnTo>
                <a:lnTo>
                  <a:pt x="361" y="864"/>
                </a:lnTo>
                <a:lnTo>
                  <a:pt x="349" y="867"/>
                </a:lnTo>
                <a:lnTo>
                  <a:pt x="337" y="864"/>
                </a:lnTo>
                <a:lnTo>
                  <a:pt x="328" y="855"/>
                </a:lnTo>
                <a:lnTo>
                  <a:pt x="324" y="843"/>
                </a:lnTo>
                <a:lnTo>
                  <a:pt x="328" y="830"/>
                </a:lnTo>
                <a:lnTo>
                  <a:pt x="337" y="822"/>
                </a:lnTo>
                <a:lnTo>
                  <a:pt x="349" y="818"/>
                </a:lnTo>
                <a:close/>
                <a:moveTo>
                  <a:pt x="217" y="686"/>
                </a:moveTo>
                <a:lnTo>
                  <a:pt x="229" y="690"/>
                </a:lnTo>
                <a:lnTo>
                  <a:pt x="238" y="698"/>
                </a:lnTo>
                <a:lnTo>
                  <a:pt x="241" y="711"/>
                </a:lnTo>
                <a:lnTo>
                  <a:pt x="238" y="723"/>
                </a:lnTo>
                <a:lnTo>
                  <a:pt x="229" y="732"/>
                </a:lnTo>
                <a:lnTo>
                  <a:pt x="217" y="734"/>
                </a:lnTo>
                <a:lnTo>
                  <a:pt x="205" y="732"/>
                </a:lnTo>
                <a:lnTo>
                  <a:pt x="196" y="723"/>
                </a:lnTo>
                <a:lnTo>
                  <a:pt x="192" y="711"/>
                </a:lnTo>
                <a:lnTo>
                  <a:pt x="196" y="698"/>
                </a:lnTo>
                <a:lnTo>
                  <a:pt x="205" y="690"/>
                </a:lnTo>
                <a:lnTo>
                  <a:pt x="217" y="686"/>
                </a:lnTo>
                <a:close/>
                <a:moveTo>
                  <a:pt x="843" y="686"/>
                </a:moveTo>
                <a:lnTo>
                  <a:pt x="854" y="690"/>
                </a:lnTo>
                <a:lnTo>
                  <a:pt x="864" y="698"/>
                </a:lnTo>
                <a:lnTo>
                  <a:pt x="866" y="711"/>
                </a:lnTo>
                <a:lnTo>
                  <a:pt x="864" y="723"/>
                </a:lnTo>
                <a:lnTo>
                  <a:pt x="854" y="732"/>
                </a:lnTo>
                <a:lnTo>
                  <a:pt x="843" y="734"/>
                </a:lnTo>
                <a:lnTo>
                  <a:pt x="831" y="732"/>
                </a:lnTo>
                <a:lnTo>
                  <a:pt x="822" y="723"/>
                </a:lnTo>
                <a:lnTo>
                  <a:pt x="818" y="711"/>
                </a:lnTo>
                <a:lnTo>
                  <a:pt x="822" y="698"/>
                </a:lnTo>
                <a:lnTo>
                  <a:pt x="831" y="690"/>
                </a:lnTo>
                <a:lnTo>
                  <a:pt x="843" y="686"/>
                </a:lnTo>
                <a:close/>
                <a:moveTo>
                  <a:pt x="891" y="505"/>
                </a:moveTo>
                <a:lnTo>
                  <a:pt x="903" y="509"/>
                </a:lnTo>
                <a:lnTo>
                  <a:pt x="912" y="517"/>
                </a:lnTo>
                <a:lnTo>
                  <a:pt x="915" y="530"/>
                </a:lnTo>
                <a:lnTo>
                  <a:pt x="912" y="542"/>
                </a:lnTo>
                <a:lnTo>
                  <a:pt x="903" y="550"/>
                </a:lnTo>
                <a:lnTo>
                  <a:pt x="891" y="554"/>
                </a:lnTo>
                <a:lnTo>
                  <a:pt x="878" y="550"/>
                </a:lnTo>
                <a:lnTo>
                  <a:pt x="870" y="542"/>
                </a:lnTo>
                <a:lnTo>
                  <a:pt x="866" y="530"/>
                </a:lnTo>
                <a:lnTo>
                  <a:pt x="870" y="517"/>
                </a:lnTo>
                <a:lnTo>
                  <a:pt x="878" y="509"/>
                </a:lnTo>
                <a:lnTo>
                  <a:pt x="891" y="505"/>
                </a:lnTo>
                <a:close/>
                <a:moveTo>
                  <a:pt x="169" y="505"/>
                </a:moveTo>
                <a:lnTo>
                  <a:pt x="180" y="509"/>
                </a:lnTo>
                <a:lnTo>
                  <a:pt x="190" y="517"/>
                </a:lnTo>
                <a:lnTo>
                  <a:pt x="192" y="530"/>
                </a:lnTo>
                <a:lnTo>
                  <a:pt x="190" y="542"/>
                </a:lnTo>
                <a:lnTo>
                  <a:pt x="180" y="550"/>
                </a:lnTo>
                <a:lnTo>
                  <a:pt x="169" y="554"/>
                </a:lnTo>
                <a:lnTo>
                  <a:pt x="155" y="550"/>
                </a:lnTo>
                <a:lnTo>
                  <a:pt x="148" y="542"/>
                </a:lnTo>
                <a:lnTo>
                  <a:pt x="144" y="530"/>
                </a:lnTo>
                <a:lnTo>
                  <a:pt x="148" y="517"/>
                </a:lnTo>
                <a:lnTo>
                  <a:pt x="155" y="509"/>
                </a:lnTo>
                <a:lnTo>
                  <a:pt x="169" y="505"/>
                </a:lnTo>
                <a:close/>
                <a:moveTo>
                  <a:pt x="530" y="482"/>
                </a:moveTo>
                <a:lnTo>
                  <a:pt x="510" y="486"/>
                </a:lnTo>
                <a:lnTo>
                  <a:pt x="496" y="496"/>
                </a:lnTo>
                <a:lnTo>
                  <a:pt x="485" y="511"/>
                </a:lnTo>
                <a:lnTo>
                  <a:pt x="481" y="530"/>
                </a:lnTo>
                <a:lnTo>
                  <a:pt x="485" y="549"/>
                </a:lnTo>
                <a:lnTo>
                  <a:pt x="496" y="564"/>
                </a:lnTo>
                <a:lnTo>
                  <a:pt x="510" y="575"/>
                </a:lnTo>
                <a:lnTo>
                  <a:pt x="530" y="577"/>
                </a:lnTo>
                <a:lnTo>
                  <a:pt x="548" y="575"/>
                </a:lnTo>
                <a:lnTo>
                  <a:pt x="564" y="564"/>
                </a:lnTo>
                <a:lnTo>
                  <a:pt x="574" y="549"/>
                </a:lnTo>
                <a:lnTo>
                  <a:pt x="578" y="530"/>
                </a:lnTo>
                <a:lnTo>
                  <a:pt x="574" y="511"/>
                </a:lnTo>
                <a:lnTo>
                  <a:pt x="564" y="496"/>
                </a:lnTo>
                <a:lnTo>
                  <a:pt x="548" y="486"/>
                </a:lnTo>
                <a:lnTo>
                  <a:pt x="530" y="482"/>
                </a:lnTo>
                <a:close/>
                <a:moveTo>
                  <a:pt x="843" y="325"/>
                </a:moveTo>
                <a:lnTo>
                  <a:pt x="854" y="329"/>
                </a:lnTo>
                <a:lnTo>
                  <a:pt x="864" y="337"/>
                </a:lnTo>
                <a:lnTo>
                  <a:pt x="866" y="350"/>
                </a:lnTo>
                <a:lnTo>
                  <a:pt x="864" y="361"/>
                </a:lnTo>
                <a:lnTo>
                  <a:pt x="854" y="371"/>
                </a:lnTo>
                <a:lnTo>
                  <a:pt x="843" y="373"/>
                </a:lnTo>
                <a:lnTo>
                  <a:pt x="831" y="371"/>
                </a:lnTo>
                <a:lnTo>
                  <a:pt x="822" y="361"/>
                </a:lnTo>
                <a:lnTo>
                  <a:pt x="818" y="350"/>
                </a:lnTo>
                <a:lnTo>
                  <a:pt x="822" y="338"/>
                </a:lnTo>
                <a:lnTo>
                  <a:pt x="831" y="329"/>
                </a:lnTo>
                <a:lnTo>
                  <a:pt x="843" y="325"/>
                </a:lnTo>
                <a:close/>
                <a:moveTo>
                  <a:pt x="217" y="325"/>
                </a:moveTo>
                <a:lnTo>
                  <a:pt x="229" y="329"/>
                </a:lnTo>
                <a:lnTo>
                  <a:pt x="238" y="338"/>
                </a:lnTo>
                <a:lnTo>
                  <a:pt x="241" y="350"/>
                </a:lnTo>
                <a:lnTo>
                  <a:pt x="238" y="361"/>
                </a:lnTo>
                <a:lnTo>
                  <a:pt x="229" y="371"/>
                </a:lnTo>
                <a:lnTo>
                  <a:pt x="217" y="373"/>
                </a:lnTo>
                <a:lnTo>
                  <a:pt x="205" y="371"/>
                </a:lnTo>
                <a:lnTo>
                  <a:pt x="196" y="361"/>
                </a:lnTo>
                <a:lnTo>
                  <a:pt x="192" y="350"/>
                </a:lnTo>
                <a:lnTo>
                  <a:pt x="196" y="337"/>
                </a:lnTo>
                <a:lnTo>
                  <a:pt x="205" y="329"/>
                </a:lnTo>
                <a:lnTo>
                  <a:pt x="217" y="325"/>
                </a:lnTo>
                <a:close/>
                <a:moveTo>
                  <a:pt x="349" y="193"/>
                </a:moveTo>
                <a:lnTo>
                  <a:pt x="361" y="196"/>
                </a:lnTo>
                <a:lnTo>
                  <a:pt x="370" y="204"/>
                </a:lnTo>
                <a:lnTo>
                  <a:pt x="373" y="217"/>
                </a:lnTo>
                <a:lnTo>
                  <a:pt x="370" y="229"/>
                </a:lnTo>
                <a:lnTo>
                  <a:pt x="361" y="238"/>
                </a:lnTo>
                <a:lnTo>
                  <a:pt x="349" y="241"/>
                </a:lnTo>
                <a:lnTo>
                  <a:pt x="337" y="238"/>
                </a:lnTo>
                <a:lnTo>
                  <a:pt x="328" y="229"/>
                </a:lnTo>
                <a:lnTo>
                  <a:pt x="324" y="217"/>
                </a:lnTo>
                <a:lnTo>
                  <a:pt x="328" y="204"/>
                </a:lnTo>
                <a:lnTo>
                  <a:pt x="337" y="196"/>
                </a:lnTo>
                <a:lnTo>
                  <a:pt x="349" y="193"/>
                </a:lnTo>
                <a:close/>
                <a:moveTo>
                  <a:pt x="710" y="193"/>
                </a:moveTo>
                <a:lnTo>
                  <a:pt x="722" y="196"/>
                </a:lnTo>
                <a:lnTo>
                  <a:pt x="731" y="204"/>
                </a:lnTo>
                <a:lnTo>
                  <a:pt x="734" y="217"/>
                </a:lnTo>
                <a:lnTo>
                  <a:pt x="731" y="229"/>
                </a:lnTo>
                <a:lnTo>
                  <a:pt x="722" y="238"/>
                </a:lnTo>
                <a:lnTo>
                  <a:pt x="710" y="241"/>
                </a:lnTo>
                <a:lnTo>
                  <a:pt x="699" y="238"/>
                </a:lnTo>
                <a:lnTo>
                  <a:pt x="690" y="229"/>
                </a:lnTo>
                <a:lnTo>
                  <a:pt x="686" y="217"/>
                </a:lnTo>
                <a:lnTo>
                  <a:pt x="690" y="204"/>
                </a:lnTo>
                <a:lnTo>
                  <a:pt x="699" y="196"/>
                </a:lnTo>
                <a:lnTo>
                  <a:pt x="710" y="193"/>
                </a:lnTo>
                <a:close/>
                <a:moveTo>
                  <a:pt x="530" y="144"/>
                </a:moveTo>
                <a:lnTo>
                  <a:pt x="542" y="148"/>
                </a:lnTo>
                <a:lnTo>
                  <a:pt x="551" y="156"/>
                </a:lnTo>
                <a:lnTo>
                  <a:pt x="553" y="169"/>
                </a:lnTo>
                <a:lnTo>
                  <a:pt x="553" y="437"/>
                </a:lnTo>
                <a:lnTo>
                  <a:pt x="577" y="446"/>
                </a:lnTo>
                <a:lnTo>
                  <a:pt x="598" y="462"/>
                </a:lnTo>
                <a:lnTo>
                  <a:pt x="612" y="482"/>
                </a:lnTo>
                <a:lnTo>
                  <a:pt x="623" y="505"/>
                </a:lnTo>
                <a:lnTo>
                  <a:pt x="746" y="505"/>
                </a:lnTo>
                <a:lnTo>
                  <a:pt x="759" y="509"/>
                </a:lnTo>
                <a:lnTo>
                  <a:pt x="767" y="517"/>
                </a:lnTo>
                <a:lnTo>
                  <a:pt x="771" y="530"/>
                </a:lnTo>
                <a:lnTo>
                  <a:pt x="767" y="542"/>
                </a:lnTo>
                <a:lnTo>
                  <a:pt x="759" y="550"/>
                </a:lnTo>
                <a:lnTo>
                  <a:pt x="746" y="554"/>
                </a:lnTo>
                <a:lnTo>
                  <a:pt x="623" y="554"/>
                </a:lnTo>
                <a:lnTo>
                  <a:pt x="614" y="577"/>
                </a:lnTo>
                <a:lnTo>
                  <a:pt x="598" y="597"/>
                </a:lnTo>
                <a:lnTo>
                  <a:pt x="578" y="613"/>
                </a:lnTo>
                <a:lnTo>
                  <a:pt x="556" y="623"/>
                </a:lnTo>
                <a:lnTo>
                  <a:pt x="530" y="626"/>
                </a:lnTo>
                <a:lnTo>
                  <a:pt x="504" y="623"/>
                </a:lnTo>
                <a:lnTo>
                  <a:pt x="481" y="613"/>
                </a:lnTo>
                <a:lnTo>
                  <a:pt x="462" y="598"/>
                </a:lnTo>
                <a:lnTo>
                  <a:pt x="446" y="579"/>
                </a:lnTo>
                <a:lnTo>
                  <a:pt x="437" y="555"/>
                </a:lnTo>
                <a:lnTo>
                  <a:pt x="433" y="530"/>
                </a:lnTo>
                <a:lnTo>
                  <a:pt x="437" y="504"/>
                </a:lnTo>
                <a:lnTo>
                  <a:pt x="446" y="481"/>
                </a:lnTo>
                <a:lnTo>
                  <a:pt x="462" y="461"/>
                </a:lnTo>
                <a:lnTo>
                  <a:pt x="481" y="446"/>
                </a:lnTo>
                <a:lnTo>
                  <a:pt x="505" y="437"/>
                </a:lnTo>
                <a:lnTo>
                  <a:pt x="505" y="169"/>
                </a:lnTo>
                <a:lnTo>
                  <a:pt x="509" y="156"/>
                </a:lnTo>
                <a:lnTo>
                  <a:pt x="517" y="148"/>
                </a:lnTo>
                <a:lnTo>
                  <a:pt x="530" y="144"/>
                </a:lnTo>
                <a:close/>
                <a:moveTo>
                  <a:pt x="530" y="49"/>
                </a:moveTo>
                <a:lnTo>
                  <a:pt x="470" y="51"/>
                </a:lnTo>
                <a:lnTo>
                  <a:pt x="411" y="63"/>
                </a:lnTo>
                <a:lnTo>
                  <a:pt x="356" y="80"/>
                </a:lnTo>
                <a:lnTo>
                  <a:pt x="303" y="105"/>
                </a:lnTo>
                <a:lnTo>
                  <a:pt x="255" y="135"/>
                </a:lnTo>
                <a:lnTo>
                  <a:pt x="209" y="169"/>
                </a:lnTo>
                <a:lnTo>
                  <a:pt x="170" y="210"/>
                </a:lnTo>
                <a:lnTo>
                  <a:pt x="135" y="254"/>
                </a:lnTo>
                <a:lnTo>
                  <a:pt x="104" y="304"/>
                </a:lnTo>
                <a:lnTo>
                  <a:pt x="81" y="356"/>
                </a:lnTo>
                <a:lnTo>
                  <a:pt x="63" y="411"/>
                </a:lnTo>
                <a:lnTo>
                  <a:pt x="52" y="469"/>
                </a:lnTo>
                <a:lnTo>
                  <a:pt x="48" y="530"/>
                </a:lnTo>
                <a:lnTo>
                  <a:pt x="52" y="590"/>
                </a:lnTo>
                <a:lnTo>
                  <a:pt x="63" y="648"/>
                </a:lnTo>
                <a:lnTo>
                  <a:pt x="81" y="704"/>
                </a:lnTo>
                <a:lnTo>
                  <a:pt x="104" y="757"/>
                </a:lnTo>
                <a:lnTo>
                  <a:pt x="135" y="805"/>
                </a:lnTo>
                <a:lnTo>
                  <a:pt x="170" y="850"/>
                </a:lnTo>
                <a:lnTo>
                  <a:pt x="209" y="890"/>
                </a:lnTo>
                <a:lnTo>
                  <a:pt x="255" y="926"/>
                </a:lnTo>
                <a:lnTo>
                  <a:pt x="303" y="954"/>
                </a:lnTo>
                <a:lnTo>
                  <a:pt x="356" y="979"/>
                </a:lnTo>
                <a:lnTo>
                  <a:pt x="411" y="996"/>
                </a:lnTo>
                <a:lnTo>
                  <a:pt x="470" y="1008"/>
                </a:lnTo>
                <a:lnTo>
                  <a:pt x="530" y="1012"/>
                </a:lnTo>
                <a:lnTo>
                  <a:pt x="590" y="1008"/>
                </a:lnTo>
                <a:lnTo>
                  <a:pt x="648" y="996"/>
                </a:lnTo>
                <a:lnTo>
                  <a:pt x="704" y="979"/>
                </a:lnTo>
                <a:lnTo>
                  <a:pt x="756" y="954"/>
                </a:lnTo>
                <a:lnTo>
                  <a:pt x="805" y="926"/>
                </a:lnTo>
                <a:lnTo>
                  <a:pt x="849" y="890"/>
                </a:lnTo>
                <a:lnTo>
                  <a:pt x="890" y="850"/>
                </a:lnTo>
                <a:lnTo>
                  <a:pt x="925" y="805"/>
                </a:lnTo>
                <a:lnTo>
                  <a:pt x="955" y="757"/>
                </a:lnTo>
                <a:lnTo>
                  <a:pt x="979" y="704"/>
                </a:lnTo>
                <a:lnTo>
                  <a:pt x="997" y="648"/>
                </a:lnTo>
                <a:lnTo>
                  <a:pt x="1008" y="590"/>
                </a:lnTo>
                <a:lnTo>
                  <a:pt x="1012" y="530"/>
                </a:lnTo>
                <a:lnTo>
                  <a:pt x="1008" y="469"/>
                </a:lnTo>
                <a:lnTo>
                  <a:pt x="997" y="411"/>
                </a:lnTo>
                <a:lnTo>
                  <a:pt x="979" y="356"/>
                </a:lnTo>
                <a:lnTo>
                  <a:pt x="955" y="304"/>
                </a:lnTo>
                <a:lnTo>
                  <a:pt x="925" y="254"/>
                </a:lnTo>
                <a:lnTo>
                  <a:pt x="890" y="210"/>
                </a:lnTo>
                <a:lnTo>
                  <a:pt x="849" y="169"/>
                </a:lnTo>
                <a:lnTo>
                  <a:pt x="805" y="135"/>
                </a:lnTo>
                <a:lnTo>
                  <a:pt x="756" y="105"/>
                </a:lnTo>
                <a:lnTo>
                  <a:pt x="704" y="80"/>
                </a:lnTo>
                <a:lnTo>
                  <a:pt x="648" y="63"/>
                </a:lnTo>
                <a:lnTo>
                  <a:pt x="590" y="51"/>
                </a:lnTo>
                <a:lnTo>
                  <a:pt x="530" y="49"/>
                </a:lnTo>
                <a:close/>
                <a:moveTo>
                  <a:pt x="530" y="0"/>
                </a:moveTo>
                <a:lnTo>
                  <a:pt x="597" y="4"/>
                </a:lnTo>
                <a:lnTo>
                  <a:pt x="659" y="16"/>
                </a:lnTo>
                <a:lnTo>
                  <a:pt x="721" y="35"/>
                </a:lnTo>
                <a:lnTo>
                  <a:pt x="779" y="62"/>
                </a:lnTo>
                <a:lnTo>
                  <a:pt x="832" y="94"/>
                </a:lnTo>
                <a:lnTo>
                  <a:pt x="882" y="134"/>
                </a:lnTo>
                <a:lnTo>
                  <a:pt x="925" y="178"/>
                </a:lnTo>
                <a:lnTo>
                  <a:pt x="964" y="227"/>
                </a:lnTo>
                <a:lnTo>
                  <a:pt x="997" y="280"/>
                </a:lnTo>
                <a:lnTo>
                  <a:pt x="1023" y="338"/>
                </a:lnTo>
                <a:lnTo>
                  <a:pt x="1043" y="399"/>
                </a:lnTo>
                <a:lnTo>
                  <a:pt x="1055" y="463"/>
                </a:lnTo>
                <a:lnTo>
                  <a:pt x="1060" y="530"/>
                </a:lnTo>
                <a:lnTo>
                  <a:pt x="1055" y="596"/>
                </a:lnTo>
                <a:lnTo>
                  <a:pt x="1043" y="660"/>
                </a:lnTo>
                <a:lnTo>
                  <a:pt x="1023" y="721"/>
                </a:lnTo>
                <a:lnTo>
                  <a:pt x="997" y="779"/>
                </a:lnTo>
                <a:lnTo>
                  <a:pt x="964" y="833"/>
                </a:lnTo>
                <a:lnTo>
                  <a:pt x="925" y="881"/>
                </a:lnTo>
                <a:lnTo>
                  <a:pt x="882" y="926"/>
                </a:lnTo>
                <a:lnTo>
                  <a:pt x="832" y="965"/>
                </a:lnTo>
                <a:lnTo>
                  <a:pt x="779" y="998"/>
                </a:lnTo>
                <a:lnTo>
                  <a:pt x="721" y="1024"/>
                </a:lnTo>
                <a:lnTo>
                  <a:pt x="659" y="1043"/>
                </a:lnTo>
                <a:lnTo>
                  <a:pt x="597" y="1055"/>
                </a:lnTo>
                <a:lnTo>
                  <a:pt x="530" y="1059"/>
                </a:lnTo>
                <a:lnTo>
                  <a:pt x="463" y="1055"/>
                </a:lnTo>
                <a:lnTo>
                  <a:pt x="399" y="1043"/>
                </a:lnTo>
                <a:lnTo>
                  <a:pt x="337" y="1024"/>
                </a:lnTo>
                <a:lnTo>
                  <a:pt x="280" y="998"/>
                </a:lnTo>
                <a:lnTo>
                  <a:pt x="226" y="965"/>
                </a:lnTo>
                <a:lnTo>
                  <a:pt x="178" y="926"/>
                </a:lnTo>
                <a:lnTo>
                  <a:pt x="133" y="881"/>
                </a:lnTo>
                <a:lnTo>
                  <a:pt x="94" y="833"/>
                </a:lnTo>
                <a:lnTo>
                  <a:pt x="61" y="779"/>
                </a:lnTo>
                <a:lnTo>
                  <a:pt x="35" y="721"/>
                </a:lnTo>
                <a:lnTo>
                  <a:pt x="15" y="660"/>
                </a:lnTo>
                <a:lnTo>
                  <a:pt x="4" y="596"/>
                </a:lnTo>
                <a:lnTo>
                  <a:pt x="0" y="530"/>
                </a:lnTo>
                <a:lnTo>
                  <a:pt x="4" y="463"/>
                </a:lnTo>
                <a:lnTo>
                  <a:pt x="15" y="399"/>
                </a:lnTo>
                <a:lnTo>
                  <a:pt x="35" y="338"/>
                </a:lnTo>
                <a:lnTo>
                  <a:pt x="61" y="280"/>
                </a:lnTo>
                <a:lnTo>
                  <a:pt x="94" y="227"/>
                </a:lnTo>
                <a:lnTo>
                  <a:pt x="133" y="178"/>
                </a:lnTo>
                <a:lnTo>
                  <a:pt x="178" y="134"/>
                </a:lnTo>
                <a:lnTo>
                  <a:pt x="226" y="94"/>
                </a:lnTo>
                <a:lnTo>
                  <a:pt x="280" y="62"/>
                </a:lnTo>
                <a:lnTo>
                  <a:pt x="337" y="35"/>
                </a:lnTo>
                <a:lnTo>
                  <a:pt x="399" y="16"/>
                </a:lnTo>
                <a:lnTo>
                  <a:pt x="463" y="4"/>
                </a:lnTo>
                <a:lnTo>
                  <a:pt x="5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 name="Freeform 5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8650" y="1714409"/>
            <a:ext cx="445380" cy="444960"/>
          </a:xfrm>
          <a:custGeom>
            <a:avLst/>
            <a:gdLst>
              <a:gd name="T0" fmla="*/ 481 w 1060"/>
              <a:gd name="T1" fmla="*/ 530 h 1059"/>
              <a:gd name="T2" fmla="*/ 549 w 1060"/>
              <a:gd name="T3" fmla="*/ 575 h 1059"/>
              <a:gd name="T4" fmla="*/ 564 w 1060"/>
              <a:gd name="T5" fmla="*/ 496 h 1059"/>
              <a:gd name="T6" fmla="*/ 551 w 1060"/>
              <a:gd name="T7" fmla="*/ 253 h 1059"/>
              <a:gd name="T8" fmla="*/ 614 w 1060"/>
              <a:gd name="T9" fmla="*/ 482 h 1059"/>
              <a:gd name="T10" fmla="*/ 722 w 1060"/>
              <a:gd name="T11" fmla="*/ 530 h 1059"/>
              <a:gd name="T12" fmla="*/ 614 w 1060"/>
              <a:gd name="T13" fmla="*/ 578 h 1059"/>
              <a:gd name="T14" fmla="*/ 505 w 1060"/>
              <a:gd name="T15" fmla="*/ 623 h 1059"/>
              <a:gd name="T16" fmla="*/ 434 w 1060"/>
              <a:gd name="T17" fmla="*/ 530 h 1059"/>
              <a:gd name="T18" fmla="*/ 506 w 1060"/>
              <a:gd name="T19" fmla="*/ 437 h 1059"/>
              <a:gd name="T20" fmla="*/ 530 w 1060"/>
              <a:gd name="T21" fmla="*/ 144 h 1059"/>
              <a:gd name="T22" fmla="*/ 294 w 1060"/>
              <a:gd name="T23" fmla="*/ 225 h 1059"/>
              <a:gd name="T24" fmla="*/ 158 w 1060"/>
              <a:gd name="T25" fmla="*/ 427 h 1059"/>
              <a:gd name="T26" fmla="*/ 175 w 1060"/>
              <a:gd name="T27" fmla="*/ 680 h 1059"/>
              <a:gd name="T28" fmla="*/ 336 w 1060"/>
              <a:gd name="T29" fmla="*/ 863 h 1059"/>
              <a:gd name="T30" fmla="*/ 582 w 1060"/>
              <a:gd name="T31" fmla="*/ 911 h 1059"/>
              <a:gd name="T32" fmla="*/ 802 w 1060"/>
              <a:gd name="T33" fmla="*/ 803 h 1059"/>
              <a:gd name="T34" fmla="*/ 912 w 1060"/>
              <a:gd name="T35" fmla="*/ 583 h 1059"/>
              <a:gd name="T36" fmla="*/ 862 w 1060"/>
              <a:gd name="T37" fmla="*/ 335 h 1059"/>
              <a:gd name="T38" fmla="*/ 680 w 1060"/>
              <a:gd name="T39" fmla="*/ 174 h 1059"/>
              <a:gd name="T40" fmla="*/ 589 w 1060"/>
              <a:gd name="T41" fmla="*/ 100 h 1059"/>
              <a:gd name="T42" fmla="*/ 836 w 1060"/>
              <a:gd name="T43" fmla="*/ 223 h 1059"/>
              <a:gd name="T44" fmla="*/ 959 w 1060"/>
              <a:gd name="T45" fmla="*/ 472 h 1059"/>
              <a:gd name="T46" fmla="*/ 904 w 1060"/>
              <a:gd name="T47" fmla="*/ 749 h 1059"/>
              <a:gd name="T48" fmla="*/ 699 w 1060"/>
              <a:gd name="T49" fmla="*/ 930 h 1059"/>
              <a:gd name="T50" fmla="*/ 415 w 1060"/>
              <a:gd name="T51" fmla="*/ 948 h 1059"/>
              <a:gd name="T52" fmla="*/ 187 w 1060"/>
              <a:gd name="T53" fmla="*/ 795 h 1059"/>
              <a:gd name="T54" fmla="*/ 97 w 1060"/>
              <a:gd name="T55" fmla="*/ 530 h 1059"/>
              <a:gd name="T56" fmla="*/ 187 w 1060"/>
              <a:gd name="T57" fmla="*/ 265 h 1059"/>
              <a:gd name="T58" fmla="*/ 415 w 1060"/>
              <a:gd name="T59" fmla="*/ 112 h 1059"/>
              <a:gd name="T60" fmla="*/ 412 w 1060"/>
              <a:gd name="T61" fmla="*/ 63 h 1059"/>
              <a:gd name="T62" fmla="*/ 170 w 1060"/>
              <a:gd name="T63" fmla="*/ 210 h 1059"/>
              <a:gd name="T64" fmla="*/ 52 w 1060"/>
              <a:gd name="T65" fmla="*/ 469 h 1059"/>
              <a:gd name="T66" fmla="*/ 104 w 1060"/>
              <a:gd name="T67" fmla="*/ 757 h 1059"/>
              <a:gd name="T68" fmla="*/ 303 w 1060"/>
              <a:gd name="T69" fmla="*/ 956 h 1059"/>
              <a:gd name="T70" fmla="*/ 590 w 1060"/>
              <a:gd name="T71" fmla="*/ 1008 h 1059"/>
              <a:gd name="T72" fmla="*/ 851 w 1060"/>
              <a:gd name="T73" fmla="*/ 890 h 1059"/>
              <a:gd name="T74" fmla="*/ 997 w 1060"/>
              <a:gd name="T75" fmla="*/ 648 h 1059"/>
              <a:gd name="T76" fmla="*/ 979 w 1060"/>
              <a:gd name="T77" fmla="*/ 356 h 1059"/>
              <a:gd name="T78" fmla="*/ 805 w 1060"/>
              <a:gd name="T79" fmla="*/ 135 h 1059"/>
              <a:gd name="T80" fmla="*/ 530 w 1060"/>
              <a:gd name="T81" fmla="*/ 49 h 1059"/>
              <a:gd name="T82" fmla="*/ 780 w 1060"/>
              <a:gd name="T83" fmla="*/ 62 h 1059"/>
              <a:gd name="T84" fmla="*/ 998 w 1060"/>
              <a:gd name="T85" fmla="*/ 280 h 1059"/>
              <a:gd name="T86" fmla="*/ 1056 w 1060"/>
              <a:gd name="T87" fmla="*/ 596 h 1059"/>
              <a:gd name="T88" fmla="*/ 926 w 1060"/>
              <a:gd name="T89" fmla="*/ 881 h 1059"/>
              <a:gd name="T90" fmla="*/ 661 w 1060"/>
              <a:gd name="T91" fmla="*/ 1044 h 1059"/>
              <a:gd name="T92" fmla="*/ 339 w 1060"/>
              <a:gd name="T93" fmla="*/ 1024 h 1059"/>
              <a:gd name="T94" fmla="*/ 95 w 1060"/>
              <a:gd name="T95" fmla="*/ 833 h 1059"/>
              <a:gd name="T96" fmla="*/ 0 w 1060"/>
              <a:gd name="T97" fmla="*/ 530 h 1059"/>
              <a:gd name="T98" fmla="*/ 95 w 1060"/>
              <a:gd name="T99" fmla="*/ 227 h 1059"/>
              <a:gd name="T100" fmla="*/ 339 w 1060"/>
              <a:gd name="T101" fmla="*/ 36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60" h="1059">
                <a:moveTo>
                  <a:pt x="530" y="482"/>
                </a:moveTo>
                <a:lnTo>
                  <a:pt x="512" y="486"/>
                </a:lnTo>
                <a:lnTo>
                  <a:pt x="496" y="496"/>
                </a:lnTo>
                <a:lnTo>
                  <a:pt x="485" y="511"/>
                </a:lnTo>
                <a:lnTo>
                  <a:pt x="481" y="530"/>
                </a:lnTo>
                <a:lnTo>
                  <a:pt x="485" y="549"/>
                </a:lnTo>
                <a:lnTo>
                  <a:pt x="496" y="564"/>
                </a:lnTo>
                <a:lnTo>
                  <a:pt x="512" y="575"/>
                </a:lnTo>
                <a:lnTo>
                  <a:pt x="530" y="578"/>
                </a:lnTo>
                <a:lnTo>
                  <a:pt x="549" y="575"/>
                </a:lnTo>
                <a:lnTo>
                  <a:pt x="564" y="564"/>
                </a:lnTo>
                <a:lnTo>
                  <a:pt x="574" y="549"/>
                </a:lnTo>
                <a:lnTo>
                  <a:pt x="578" y="530"/>
                </a:lnTo>
                <a:lnTo>
                  <a:pt x="574" y="511"/>
                </a:lnTo>
                <a:lnTo>
                  <a:pt x="564" y="496"/>
                </a:lnTo>
                <a:lnTo>
                  <a:pt x="549" y="486"/>
                </a:lnTo>
                <a:lnTo>
                  <a:pt x="530" y="482"/>
                </a:lnTo>
                <a:close/>
                <a:moveTo>
                  <a:pt x="530" y="241"/>
                </a:moveTo>
                <a:lnTo>
                  <a:pt x="543" y="244"/>
                </a:lnTo>
                <a:lnTo>
                  <a:pt x="551" y="253"/>
                </a:lnTo>
                <a:lnTo>
                  <a:pt x="555" y="265"/>
                </a:lnTo>
                <a:lnTo>
                  <a:pt x="555" y="437"/>
                </a:lnTo>
                <a:lnTo>
                  <a:pt x="578" y="447"/>
                </a:lnTo>
                <a:lnTo>
                  <a:pt x="598" y="462"/>
                </a:lnTo>
                <a:lnTo>
                  <a:pt x="614" y="482"/>
                </a:lnTo>
                <a:lnTo>
                  <a:pt x="623" y="506"/>
                </a:lnTo>
                <a:lnTo>
                  <a:pt x="699" y="506"/>
                </a:lnTo>
                <a:lnTo>
                  <a:pt x="710" y="509"/>
                </a:lnTo>
                <a:lnTo>
                  <a:pt x="720" y="517"/>
                </a:lnTo>
                <a:lnTo>
                  <a:pt x="722" y="530"/>
                </a:lnTo>
                <a:lnTo>
                  <a:pt x="720" y="542"/>
                </a:lnTo>
                <a:lnTo>
                  <a:pt x="710" y="551"/>
                </a:lnTo>
                <a:lnTo>
                  <a:pt x="699" y="554"/>
                </a:lnTo>
                <a:lnTo>
                  <a:pt x="623" y="554"/>
                </a:lnTo>
                <a:lnTo>
                  <a:pt x="614" y="578"/>
                </a:lnTo>
                <a:lnTo>
                  <a:pt x="599" y="597"/>
                </a:lnTo>
                <a:lnTo>
                  <a:pt x="580" y="613"/>
                </a:lnTo>
                <a:lnTo>
                  <a:pt x="556" y="623"/>
                </a:lnTo>
                <a:lnTo>
                  <a:pt x="530" y="626"/>
                </a:lnTo>
                <a:lnTo>
                  <a:pt x="505" y="623"/>
                </a:lnTo>
                <a:lnTo>
                  <a:pt x="481" y="613"/>
                </a:lnTo>
                <a:lnTo>
                  <a:pt x="462" y="598"/>
                </a:lnTo>
                <a:lnTo>
                  <a:pt x="447" y="579"/>
                </a:lnTo>
                <a:lnTo>
                  <a:pt x="437" y="555"/>
                </a:lnTo>
                <a:lnTo>
                  <a:pt x="434" y="530"/>
                </a:lnTo>
                <a:lnTo>
                  <a:pt x="437" y="504"/>
                </a:lnTo>
                <a:lnTo>
                  <a:pt x="447" y="481"/>
                </a:lnTo>
                <a:lnTo>
                  <a:pt x="463" y="461"/>
                </a:lnTo>
                <a:lnTo>
                  <a:pt x="483" y="447"/>
                </a:lnTo>
                <a:lnTo>
                  <a:pt x="506" y="437"/>
                </a:lnTo>
                <a:lnTo>
                  <a:pt x="506" y="265"/>
                </a:lnTo>
                <a:lnTo>
                  <a:pt x="509" y="253"/>
                </a:lnTo>
                <a:lnTo>
                  <a:pt x="518" y="244"/>
                </a:lnTo>
                <a:lnTo>
                  <a:pt x="530" y="241"/>
                </a:lnTo>
                <a:close/>
                <a:moveTo>
                  <a:pt x="530" y="144"/>
                </a:moveTo>
                <a:lnTo>
                  <a:pt x="477" y="148"/>
                </a:lnTo>
                <a:lnTo>
                  <a:pt x="428" y="159"/>
                </a:lnTo>
                <a:lnTo>
                  <a:pt x="381" y="174"/>
                </a:lnTo>
                <a:lnTo>
                  <a:pt x="336" y="197"/>
                </a:lnTo>
                <a:lnTo>
                  <a:pt x="294" y="225"/>
                </a:lnTo>
                <a:lnTo>
                  <a:pt x="258" y="257"/>
                </a:lnTo>
                <a:lnTo>
                  <a:pt x="225" y="295"/>
                </a:lnTo>
                <a:lnTo>
                  <a:pt x="197" y="335"/>
                </a:lnTo>
                <a:lnTo>
                  <a:pt x="175" y="380"/>
                </a:lnTo>
                <a:lnTo>
                  <a:pt x="158" y="427"/>
                </a:lnTo>
                <a:lnTo>
                  <a:pt x="149" y="478"/>
                </a:lnTo>
                <a:lnTo>
                  <a:pt x="145" y="530"/>
                </a:lnTo>
                <a:lnTo>
                  <a:pt x="149" y="583"/>
                </a:lnTo>
                <a:lnTo>
                  <a:pt x="158" y="633"/>
                </a:lnTo>
                <a:lnTo>
                  <a:pt x="175" y="680"/>
                </a:lnTo>
                <a:lnTo>
                  <a:pt x="197" y="724"/>
                </a:lnTo>
                <a:lnTo>
                  <a:pt x="225" y="766"/>
                </a:lnTo>
                <a:lnTo>
                  <a:pt x="258" y="803"/>
                </a:lnTo>
                <a:lnTo>
                  <a:pt x="294" y="835"/>
                </a:lnTo>
                <a:lnTo>
                  <a:pt x="336" y="863"/>
                </a:lnTo>
                <a:lnTo>
                  <a:pt x="381" y="885"/>
                </a:lnTo>
                <a:lnTo>
                  <a:pt x="428" y="902"/>
                </a:lnTo>
                <a:lnTo>
                  <a:pt x="477" y="911"/>
                </a:lnTo>
                <a:lnTo>
                  <a:pt x="530" y="915"/>
                </a:lnTo>
                <a:lnTo>
                  <a:pt x="582" y="911"/>
                </a:lnTo>
                <a:lnTo>
                  <a:pt x="633" y="902"/>
                </a:lnTo>
                <a:lnTo>
                  <a:pt x="680" y="885"/>
                </a:lnTo>
                <a:lnTo>
                  <a:pt x="725" y="863"/>
                </a:lnTo>
                <a:lnTo>
                  <a:pt x="765" y="835"/>
                </a:lnTo>
                <a:lnTo>
                  <a:pt x="802" y="803"/>
                </a:lnTo>
                <a:lnTo>
                  <a:pt x="835" y="766"/>
                </a:lnTo>
                <a:lnTo>
                  <a:pt x="862" y="724"/>
                </a:lnTo>
                <a:lnTo>
                  <a:pt x="885" y="680"/>
                </a:lnTo>
                <a:lnTo>
                  <a:pt x="902" y="633"/>
                </a:lnTo>
                <a:lnTo>
                  <a:pt x="912" y="583"/>
                </a:lnTo>
                <a:lnTo>
                  <a:pt x="916" y="530"/>
                </a:lnTo>
                <a:lnTo>
                  <a:pt x="912" y="478"/>
                </a:lnTo>
                <a:lnTo>
                  <a:pt x="902" y="427"/>
                </a:lnTo>
                <a:lnTo>
                  <a:pt x="885" y="380"/>
                </a:lnTo>
                <a:lnTo>
                  <a:pt x="862" y="335"/>
                </a:lnTo>
                <a:lnTo>
                  <a:pt x="835" y="295"/>
                </a:lnTo>
                <a:lnTo>
                  <a:pt x="802" y="257"/>
                </a:lnTo>
                <a:lnTo>
                  <a:pt x="765" y="225"/>
                </a:lnTo>
                <a:lnTo>
                  <a:pt x="725" y="197"/>
                </a:lnTo>
                <a:lnTo>
                  <a:pt x="680" y="174"/>
                </a:lnTo>
                <a:lnTo>
                  <a:pt x="633" y="159"/>
                </a:lnTo>
                <a:lnTo>
                  <a:pt x="582" y="148"/>
                </a:lnTo>
                <a:lnTo>
                  <a:pt x="530" y="144"/>
                </a:lnTo>
                <a:close/>
                <a:moveTo>
                  <a:pt x="530" y="96"/>
                </a:moveTo>
                <a:lnTo>
                  <a:pt x="589" y="100"/>
                </a:lnTo>
                <a:lnTo>
                  <a:pt x="645" y="112"/>
                </a:lnTo>
                <a:lnTo>
                  <a:pt x="699" y="130"/>
                </a:lnTo>
                <a:lnTo>
                  <a:pt x="748" y="156"/>
                </a:lnTo>
                <a:lnTo>
                  <a:pt x="796" y="186"/>
                </a:lnTo>
                <a:lnTo>
                  <a:pt x="836" y="223"/>
                </a:lnTo>
                <a:lnTo>
                  <a:pt x="873" y="265"/>
                </a:lnTo>
                <a:lnTo>
                  <a:pt x="904" y="310"/>
                </a:lnTo>
                <a:lnTo>
                  <a:pt x="929" y="362"/>
                </a:lnTo>
                <a:lnTo>
                  <a:pt x="949" y="415"/>
                </a:lnTo>
                <a:lnTo>
                  <a:pt x="959" y="472"/>
                </a:lnTo>
                <a:lnTo>
                  <a:pt x="963" y="530"/>
                </a:lnTo>
                <a:lnTo>
                  <a:pt x="959" y="589"/>
                </a:lnTo>
                <a:lnTo>
                  <a:pt x="949" y="646"/>
                </a:lnTo>
                <a:lnTo>
                  <a:pt x="929" y="699"/>
                </a:lnTo>
                <a:lnTo>
                  <a:pt x="904" y="749"/>
                </a:lnTo>
                <a:lnTo>
                  <a:pt x="873" y="795"/>
                </a:lnTo>
                <a:lnTo>
                  <a:pt x="836" y="837"/>
                </a:lnTo>
                <a:lnTo>
                  <a:pt x="796" y="873"/>
                </a:lnTo>
                <a:lnTo>
                  <a:pt x="748" y="905"/>
                </a:lnTo>
                <a:lnTo>
                  <a:pt x="699" y="930"/>
                </a:lnTo>
                <a:lnTo>
                  <a:pt x="645" y="948"/>
                </a:lnTo>
                <a:lnTo>
                  <a:pt x="589" y="960"/>
                </a:lnTo>
                <a:lnTo>
                  <a:pt x="530" y="964"/>
                </a:lnTo>
                <a:lnTo>
                  <a:pt x="471" y="960"/>
                </a:lnTo>
                <a:lnTo>
                  <a:pt x="415" y="948"/>
                </a:lnTo>
                <a:lnTo>
                  <a:pt x="361" y="930"/>
                </a:lnTo>
                <a:lnTo>
                  <a:pt x="311" y="905"/>
                </a:lnTo>
                <a:lnTo>
                  <a:pt x="265" y="873"/>
                </a:lnTo>
                <a:lnTo>
                  <a:pt x="224" y="837"/>
                </a:lnTo>
                <a:lnTo>
                  <a:pt x="187" y="795"/>
                </a:lnTo>
                <a:lnTo>
                  <a:pt x="155" y="749"/>
                </a:lnTo>
                <a:lnTo>
                  <a:pt x="131" y="699"/>
                </a:lnTo>
                <a:lnTo>
                  <a:pt x="112" y="646"/>
                </a:lnTo>
                <a:lnTo>
                  <a:pt x="100" y="589"/>
                </a:lnTo>
                <a:lnTo>
                  <a:pt x="97" y="530"/>
                </a:lnTo>
                <a:lnTo>
                  <a:pt x="100" y="472"/>
                </a:lnTo>
                <a:lnTo>
                  <a:pt x="112" y="415"/>
                </a:lnTo>
                <a:lnTo>
                  <a:pt x="131" y="362"/>
                </a:lnTo>
                <a:lnTo>
                  <a:pt x="155" y="310"/>
                </a:lnTo>
                <a:lnTo>
                  <a:pt x="187" y="265"/>
                </a:lnTo>
                <a:lnTo>
                  <a:pt x="224" y="223"/>
                </a:lnTo>
                <a:lnTo>
                  <a:pt x="265" y="186"/>
                </a:lnTo>
                <a:lnTo>
                  <a:pt x="311" y="156"/>
                </a:lnTo>
                <a:lnTo>
                  <a:pt x="361" y="130"/>
                </a:lnTo>
                <a:lnTo>
                  <a:pt x="415" y="112"/>
                </a:lnTo>
                <a:lnTo>
                  <a:pt x="471" y="100"/>
                </a:lnTo>
                <a:lnTo>
                  <a:pt x="530" y="96"/>
                </a:lnTo>
                <a:close/>
                <a:moveTo>
                  <a:pt x="530" y="49"/>
                </a:moveTo>
                <a:lnTo>
                  <a:pt x="470" y="53"/>
                </a:lnTo>
                <a:lnTo>
                  <a:pt x="412" y="63"/>
                </a:lnTo>
                <a:lnTo>
                  <a:pt x="356" y="80"/>
                </a:lnTo>
                <a:lnTo>
                  <a:pt x="303" y="105"/>
                </a:lnTo>
                <a:lnTo>
                  <a:pt x="255" y="135"/>
                </a:lnTo>
                <a:lnTo>
                  <a:pt x="210" y="170"/>
                </a:lnTo>
                <a:lnTo>
                  <a:pt x="170" y="210"/>
                </a:lnTo>
                <a:lnTo>
                  <a:pt x="135" y="254"/>
                </a:lnTo>
                <a:lnTo>
                  <a:pt x="104" y="304"/>
                </a:lnTo>
                <a:lnTo>
                  <a:pt x="81" y="356"/>
                </a:lnTo>
                <a:lnTo>
                  <a:pt x="63" y="411"/>
                </a:lnTo>
                <a:lnTo>
                  <a:pt x="52" y="469"/>
                </a:lnTo>
                <a:lnTo>
                  <a:pt x="48" y="530"/>
                </a:lnTo>
                <a:lnTo>
                  <a:pt x="52" y="591"/>
                </a:lnTo>
                <a:lnTo>
                  <a:pt x="63" y="648"/>
                </a:lnTo>
                <a:lnTo>
                  <a:pt x="81" y="705"/>
                </a:lnTo>
                <a:lnTo>
                  <a:pt x="104" y="757"/>
                </a:lnTo>
                <a:lnTo>
                  <a:pt x="135" y="805"/>
                </a:lnTo>
                <a:lnTo>
                  <a:pt x="170" y="850"/>
                </a:lnTo>
                <a:lnTo>
                  <a:pt x="210" y="890"/>
                </a:lnTo>
                <a:lnTo>
                  <a:pt x="255" y="926"/>
                </a:lnTo>
                <a:lnTo>
                  <a:pt x="303" y="956"/>
                </a:lnTo>
                <a:lnTo>
                  <a:pt x="356" y="979"/>
                </a:lnTo>
                <a:lnTo>
                  <a:pt x="412" y="996"/>
                </a:lnTo>
                <a:lnTo>
                  <a:pt x="470" y="1008"/>
                </a:lnTo>
                <a:lnTo>
                  <a:pt x="530" y="1012"/>
                </a:lnTo>
                <a:lnTo>
                  <a:pt x="590" y="1008"/>
                </a:lnTo>
                <a:lnTo>
                  <a:pt x="649" y="996"/>
                </a:lnTo>
                <a:lnTo>
                  <a:pt x="704" y="979"/>
                </a:lnTo>
                <a:lnTo>
                  <a:pt x="756" y="956"/>
                </a:lnTo>
                <a:lnTo>
                  <a:pt x="805" y="926"/>
                </a:lnTo>
                <a:lnTo>
                  <a:pt x="851" y="890"/>
                </a:lnTo>
                <a:lnTo>
                  <a:pt x="890" y="850"/>
                </a:lnTo>
                <a:lnTo>
                  <a:pt x="925" y="805"/>
                </a:lnTo>
                <a:lnTo>
                  <a:pt x="955" y="757"/>
                </a:lnTo>
                <a:lnTo>
                  <a:pt x="979" y="705"/>
                </a:lnTo>
                <a:lnTo>
                  <a:pt x="997" y="648"/>
                </a:lnTo>
                <a:lnTo>
                  <a:pt x="1008" y="591"/>
                </a:lnTo>
                <a:lnTo>
                  <a:pt x="1012" y="530"/>
                </a:lnTo>
                <a:lnTo>
                  <a:pt x="1008" y="469"/>
                </a:lnTo>
                <a:lnTo>
                  <a:pt x="997" y="411"/>
                </a:lnTo>
                <a:lnTo>
                  <a:pt x="979" y="356"/>
                </a:lnTo>
                <a:lnTo>
                  <a:pt x="955" y="304"/>
                </a:lnTo>
                <a:lnTo>
                  <a:pt x="925" y="254"/>
                </a:lnTo>
                <a:lnTo>
                  <a:pt x="890" y="210"/>
                </a:lnTo>
                <a:lnTo>
                  <a:pt x="851" y="170"/>
                </a:lnTo>
                <a:lnTo>
                  <a:pt x="805" y="135"/>
                </a:lnTo>
                <a:lnTo>
                  <a:pt x="756" y="105"/>
                </a:lnTo>
                <a:lnTo>
                  <a:pt x="704" y="80"/>
                </a:lnTo>
                <a:lnTo>
                  <a:pt x="649" y="63"/>
                </a:lnTo>
                <a:lnTo>
                  <a:pt x="590" y="53"/>
                </a:lnTo>
                <a:lnTo>
                  <a:pt x="530" y="49"/>
                </a:lnTo>
                <a:close/>
                <a:moveTo>
                  <a:pt x="530" y="0"/>
                </a:moveTo>
                <a:lnTo>
                  <a:pt x="597" y="4"/>
                </a:lnTo>
                <a:lnTo>
                  <a:pt x="661" y="16"/>
                </a:lnTo>
                <a:lnTo>
                  <a:pt x="722" y="36"/>
                </a:lnTo>
                <a:lnTo>
                  <a:pt x="780" y="62"/>
                </a:lnTo>
                <a:lnTo>
                  <a:pt x="834" y="94"/>
                </a:lnTo>
                <a:lnTo>
                  <a:pt x="882" y="134"/>
                </a:lnTo>
                <a:lnTo>
                  <a:pt x="926" y="178"/>
                </a:lnTo>
                <a:lnTo>
                  <a:pt x="966" y="227"/>
                </a:lnTo>
                <a:lnTo>
                  <a:pt x="998" y="280"/>
                </a:lnTo>
                <a:lnTo>
                  <a:pt x="1025" y="338"/>
                </a:lnTo>
                <a:lnTo>
                  <a:pt x="1044" y="400"/>
                </a:lnTo>
                <a:lnTo>
                  <a:pt x="1056" y="464"/>
                </a:lnTo>
                <a:lnTo>
                  <a:pt x="1060" y="530"/>
                </a:lnTo>
                <a:lnTo>
                  <a:pt x="1056" y="596"/>
                </a:lnTo>
                <a:lnTo>
                  <a:pt x="1044" y="660"/>
                </a:lnTo>
                <a:lnTo>
                  <a:pt x="1025" y="722"/>
                </a:lnTo>
                <a:lnTo>
                  <a:pt x="998" y="779"/>
                </a:lnTo>
                <a:lnTo>
                  <a:pt x="966" y="833"/>
                </a:lnTo>
                <a:lnTo>
                  <a:pt x="926" y="881"/>
                </a:lnTo>
                <a:lnTo>
                  <a:pt x="882" y="926"/>
                </a:lnTo>
                <a:lnTo>
                  <a:pt x="834" y="965"/>
                </a:lnTo>
                <a:lnTo>
                  <a:pt x="780" y="998"/>
                </a:lnTo>
                <a:lnTo>
                  <a:pt x="722" y="1024"/>
                </a:lnTo>
                <a:lnTo>
                  <a:pt x="661" y="1044"/>
                </a:lnTo>
                <a:lnTo>
                  <a:pt x="597" y="1055"/>
                </a:lnTo>
                <a:lnTo>
                  <a:pt x="530" y="1059"/>
                </a:lnTo>
                <a:lnTo>
                  <a:pt x="463" y="1055"/>
                </a:lnTo>
                <a:lnTo>
                  <a:pt x="400" y="1044"/>
                </a:lnTo>
                <a:lnTo>
                  <a:pt x="339" y="1024"/>
                </a:lnTo>
                <a:lnTo>
                  <a:pt x="281" y="998"/>
                </a:lnTo>
                <a:lnTo>
                  <a:pt x="227" y="965"/>
                </a:lnTo>
                <a:lnTo>
                  <a:pt x="178" y="926"/>
                </a:lnTo>
                <a:lnTo>
                  <a:pt x="135" y="881"/>
                </a:lnTo>
                <a:lnTo>
                  <a:pt x="95" y="833"/>
                </a:lnTo>
                <a:lnTo>
                  <a:pt x="63" y="779"/>
                </a:lnTo>
                <a:lnTo>
                  <a:pt x="36" y="722"/>
                </a:lnTo>
                <a:lnTo>
                  <a:pt x="17" y="660"/>
                </a:lnTo>
                <a:lnTo>
                  <a:pt x="5" y="596"/>
                </a:lnTo>
                <a:lnTo>
                  <a:pt x="0" y="530"/>
                </a:lnTo>
                <a:lnTo>
                  <a:pt x="5" y="464"/>
                </a:lnTo>
                <a:lnTo>
                  <a:pt x="17" y="400"/>
                </a:lnTo>
                <a:lnTo>
                  <a:pt x="36" y="338"/>
                </a:lnTo>
                <a:lnTo>
                  <a:pt x="63" y="280"/>
                </a:lnTo>
                <a:lnTo>
                  <a:pt x="95" y="227"/>
                </a:lnTo>
                <a:lnTo>
                  <a:pt x="135" y="178"/>
                </a:lnTo>
                <a:lnTo>
                  <a:pt x="178" y="134"/>
                </a:lnTo>
                <a:lnTo>
                  <a:pt x="227" y="94"/>
                </a:lnTo>
                <a:lnTo>
                  <a:pt x="281" y="62"/>
                </a:lnTo>
                <a:lnTo>
                  <a:pt x="339" y="36"/>
                </a:lnTo>
                <a:lnTo>
                  <a:pt x="400" y="16"/>
                </a:lnTo>
                <a:lnTo>
                  <a:pt x="463" y="4"/>
                </a:lnTo>
                <a:lnTo>
                  <a:pt x="5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 name="Freeform 5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85420" y="1714409"/>
            <a:ext cx="323952" cy="444960"/>
          </a:xfrm>
          <a:custGeom>
            <a:avLst/>
            <a:gdLst>
              <a:gd name="T0" fmla="*/ 353 w 771"/>
              <a:gd name="T1" fmla="*/ 689 h 1059"/>
              <a:gd name="T2" fmla="*/ 341 w 771"/>
              <a:gd name="T3" fmla="*/ 739 h 1059"/>
              <a:gd name="T4" fmla="*/ 362 w 771"/>
              <a:gd name="T5" fmla="*/ 795 h 1059"/>
              <a:gd name="T6" fmla="*/ 387 w 771"/>
              <a:gd name="T7" fmla="*/ 818 h 1059"/>
              <a:gd name="T8" fmla="*/ 410 w 771"/>
              <a:gd name="T9" fmla="*/ 795 h 1059"/>
              <a:gd name="T10" fmla="*/ 431 w 771"/>
              <a:gd name="T11" fmla="*/ 739 h 1059"/>
              <a:gd name="T12" fmla="*/ 421 w 771"/>
              <a:gd name="T13" fmla="*/ 689 h 1059"/>
              <a:gd name="T14" fmla="*/ 387 w 771"/>
              <a:gd name="T15" fmla="*/ 626 h 1059"/>
              <a:gd name="T16" fmla="*/ 455 w 771"/>
              <a:gd name="T17" fmla="*/ 655 h 1059"/>
              <a:gd name="T18" fmla="*/ 482 w 771"/>
              <a:gd name="T19" fmla="*/ 723 h 1059"/>
              <a:gd name="T20" fmla="*/ 457 w 771"/>
              <a:gd name="T21" fmla="*/ 787 h 1059"/>
              <a:gd name="T22" fmla="*/ 455 w 771"/>
              <a:gd name="T23" fmla="*/ 817 h 1059"/>
              <a:gd name="T24" fmla="*/ 409 w 771"/>
              <a:gd name="T25" fmla="*/ 863 h 1059"/>
              <a:gd name="T26" fmla="*/ 343 w 771"/>
              <a:gd name="T27" fmla="*/ 852 h 1059"/>
              <a:gd name="T28" fmla="*/ 313 w 771"/>
              <a:gd name="T29" fmla="*/ 795 h 1059"/>
              <a:gd name="T30" fmla="*/ 301 w 771"/>
              <a:gd name="T31" fmla="*/ 767 h 1059"/>
              <a:gd name="T32" fmla="*/ 294 w 771"/>
              <a:gd name="T33" fmla="*/ 697 h 1059"/>
              <a:gd name="T34" fmla="*/ 337 w 771"/>
              <a:gd name="T35" fmla="*/ 639 h 1059"/>
              <a:gd name="T36" fmla="*/ 97 w 771"/>
              <a:gd name="T37" fmla="*/ 482 h 1059"/>
              <a:gd name="T38" fmla="*/ 53 w 771"/>
              <a:gd name="T39" fmla="*/ 511 h 1059"/>
              <a:gd name="T40" fmla="*/ 53 w 771"/>
              <a:gd name="T41" fmla="*/ 982 h 1059"/>
              <a:gd name="T42" fmla="*/ 97 w 771"/>
              <a:gd name="T43" fmla="*/ 1011 h 1059"/>
              <a:gd name="T44" fmla="*/ 709 w 771"/>
              <a:gd name="T45" fmla="*/ 998 h 1059"/>
              <a:gd name="T46" fmla="*/ 723 w 771"/>
              <a:gd name="T47" fmla="*/ 529 h 1059"/>
              <a:gd name="T48" fmla="*/ 694 w 771"/>
              <a:gd name="T49" fmla="*/ 486 h 1059"/>
              <a:gd name="T50" fmla="*/ 387 w 771"/>
              <a:gd name="T51" fmla="*/ 47 h 1059"/>
              <a:gd name="T52" fmla="*/ 265 w 771"/>
              <a:gd name="T53" fmla="*/ 81 h 1059"/>
              <a:gd name="T54" fmla="*/ 178 w 771"/>
              <a:gd name="T55" fmla="*/ 168 h 1059"/>
              <a:gd name="T56" fmla="*/ 146 w 771"/>
              <a:gd name="T57" fmla="*/ 288 h 1059"/>
              <a:gd name="T58" fmla="*/ 627 w 771"/>
              <a:gd name="T59" fmla="*/ 288 h 1059"/>
              <a:gd name="T60" fmla="*/ 593 w 771"/>
              <a:gd name="T61" fmla="*/ 168 h 1059"/>
              <a:gd name="T62" fmla="*/ 507 w 771"/>
              <a:gd name="T63" fmla="*/ 81 h 1059"/>
              <a:gd name="T64" fmla="*/ 387 w 771"/>
              <a:gd name="T65" fmla="*/ 47 h 1059"/>
              <a:gd name="T66" fmla="*/ 477 w 771"/>
              <a:gd name="T67" fmla="*/ 15 h 1059"/>
              <a:gd name="T68" fmla="*/ 591 w 771"/>
              <a:gd name="T69" fmla="*/ 84 h 1059"/>
              <a:gd name="T70" fmla="*/ 660 w 771"/>
              <a:gd name="T71" fmla="*/ 198 h 1059"/>
              <a:gd name="T72" fmla="*/ 675 w 771"/>
              <a:gd name="T73" fmla="*/ 434 h 1059"/>
              <a:gd name="T74" fmla="*/ 743 w 771"/>
              <a:gd name="T75" fmla="*/ 461 h 1059"/>
              <a:gd name="T76" fmla="*/ 771 w 771"/>
              <a:gd name="T77" fmla="*/ 529 h 1059"/>
              <a:gd name="T78" fmla="*/ 758 w 771"/>
              <a:gd name="T79" fmla="*/ 1012 h 1059"/>
              <a:gd name="T80" fmla="*/ 701 w 771"/>
              <a:gd name="T81" fmla="*/ 1057 h 1059"/>
              <a:gd name="T82" fmla="*/ 71 w 771"/>
              <a:gd name="T83" fmla="*/ 1057 h 1059"/>
              <a:gd name="T84" fmla="*/ 14 w 771"/>
              <a:gd name="T85" fmla="*/ 1012 h 1059"/>
              <a:gd name="T86" fmla="*/ 0 w 771"/>
              <a:gd name="T87" fmla="*/ 529 h 1059"/>
              <a:gd name="T88" fmla="*/ 29 w 771"/>
              <a:gd name="T89" fmla="*/ 461 h 1059"/>
              <a:gd name="T90" fmla="*/ 97 w 771"/>
              <a:gd name="T91" fmla="*/ 434 h 1059"/>
              <a:gd name="T92" fmla="*/ 112 w 771"/>
              <a:gd name="T93" fmla="*/ 198 h 1059"/>
              <a:gd name="T94" fmla="*/ 181 w 771"/>
              <a:gd name="T95" fmla="*/ 84 h 1059"/>
              <a:gd name="T96" fmla="*/ 295 w 771"/>
              <a:gd name="T97" fmla="*/ 15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1" h="1059">
                <a:moveTo>
                  <a:pt x="387" y="674"/>
                </a:moveTo>
                <a:lnTo>
                  <a:pt x="367" y="678"/>
                </a:lnTo>
                <a:lnTo>
                  <a:pt x="353" y="689"/>
                </a:lnTo>
                <a:lnTo>
                  <a:pt x="342" y="703"/>
                </a:lnTo>
                <a:lnTo>
                  <a:pt x="338" y="723"/>
                </a:lnTo>
                <a:lnTo>
                  <a:pt x="341" y="739"/>
                </a:lnTo>
                <a:lnTo>
                  <a:pt x="350" y="753"/>
                </a:lnTo>
                <a:lnTo>
                  <a:pt x="362" y="763"/>
                </a:lnTo>
                <a:lnTo>
                  <a:pt x="362" y="795"/>
                </a:lnTo>
                <a:lnTo>
                  <a:pt x="366" y="807"/>
                </a:lnTo>
                <a:lnTo>
                  <a:pt x="373" y="816"/>
                </a:lnTo>
                <a:lnTo>
                  <a:pt x="387" y="818"/>
                </a:lnTo>
                <a:lnTo>
                  <a:pt x="398" y="816"/>
                </a:lnTo>
                <a:lnTo>
                  <a:pt x="406" y="807"/>
                </a:lnTo>
                <a:lnTo>
                  <a:pt x="410" y="795"/>
                </a:lnTo>
                <a:lnTo>
                  <a:pt x="410" y="763"/>
                </a:lnTo>
                <a:lnTo>
                  <a:pt x="423" y="753"/>
                </a:lnTo>
                <a:lnTo>
                  <a:pt x="431" y="739"/>
                </a:lnTo>
                <a:lnTo>
                  <a:pt x="434" y="723"/>
                </a:lnTo>
                <a:lnTo>
                  <a:pt x="431" y="703"/>
                </a:lnTo>
                <a:lnTo>
                  <a:pt x="421" y="689"/>
                </a:lnTo>
                <a:lnTo>
                  <a:pt x="405" y="678"/>
                </a:lnTo>
                <a:lnTo>
                  <a:pt x="387" y="674"/>
                </a:lnTo>
                <a:close/>
                <a:moveTo>
                  <a:pt x="387" y="626"/>
                </a:moveTo>
                <a:lnTo>
                  <a:pt x="411" y="630"/>
                </a:lnTo>
                <a:lnTo>
                  <a:pt x="435" y="639"/>
                </a:lnTo>
                <a:lnTo>
                  <a:pt x="455" y="655"/>
                </a:lnTo>
                <a:lnTo>
                  <a:pt x="469" y="673"/>
                </a:lnTo>
                <a:lnTo>
                  <a:pt x="480" y="697"/>
                </a:lnTo>
                <a:lnTo>
                  <a:pt x="482" y="723"/>
                </a:lnTo>
                <a:lnTo>
                  <a:pt x="480" y="746"/>
                </a:lnTo>
                <a:lnTo>
                  <a:pt x="470" y="767"/>
                </a:lnTo>
                <a:lnTo>
                  <a:pt x="457" y="787"/>
                </a:lnTo>
                <a:lnTo>
                  <a:pt x="459" y="791"/>
                </a:lnTo>
                <a:lnTo>
                  <a:pt x="459" y="795"/>
                </a:lnTo>
                <a:lnTo>
                  <a:pt x="455" y="817"/>
                </a:lnTo>
                <a:lnTo>
                  <a:pt x="444" y="837"/>
                </a:lnTo>
                <a:lnTo>
                  <a:pt x="428" y="852"/>
                </a:lnTo>
                <a:lnTo>
                  <a:pt x="409" y="863"/>
                </a:lnTo>
                <a:lnTo>
                  <a:pt x="387" y="867"/>
                </a:lnTo>
                <a:lnTo>
                  <a:pt x="363" y="863"/>
                </a:lnTo>
                <a:lnTo>
                  <a:pt x="343" y="852"/>
                </a:lnTo>
                <a:lnTo>
                  <a:pt x="328" y="837"/>
                </a:lnTo>
                <a:lnTo>
                  <a:pt x="317" y="817"/>
                </a:lnTo>
                <a:lnTo>
                  <a:pt x="313" y="795"/>
                </a:lnTo>
                <a:lnTo>
                  <a:pt x="315" y="791"/>
                </a:lnTo>
                <a:lnTo>
                  <a:pt x="315" y="787"/>
                </a:lnTo>
                <a:lnTo>
                  <a:pt x="301" y="767"/>
                </a:lnTo>
                <a:lnTo>
                  <a:pt x="292" y="746"/>
                </a:lnTo>
                <a:lnTo>
                  <a:pt x="290" y="723"/>
                </a:lnTo>
                <a:lnTo>
                  <a:pt x="294" y="697"/>
                </a:lnTo>
                <a:lnTo>
                  <a:pt x="303" y="673"/>
                </a:lnTo>
                <a:lnTo>
                  <a:pt x="319" y="655"/>
                </a:lnTo>
                <a:lnTo>
                  <a:pt x="337" y="639"/>
                </a:lnTo>
                <a:lnTo>
                  <a:pt x="360" y="630"/>
                </a:lnTo>
                <a:lnTo>
                  <a:pt x="387" y="626"/>
                </a:lnTo>
                <a:close/>
                <a:moveTo>
                  <a:pt x="97" y="482"/>
                </a:moveTo>
                <a:lnTo>
                  <a:pt x="78" y="486"/>
                </a:lnTo>
                <a:lnTo>
                  <a:pt x="63" y="495"/>
                </a:lnTo>
                <a:lnTo>
                  <a:pt x="53" y="511"/>
                </a:lnTo>
                <a:lnTo>
                  <a:pt x="49" y="529"/>
                </a:lnTo>
                <a:lnTo>
                  <a:pt x="49" y="964"/>
                </a:lnTo>
                <a:lnTo>
                  <a:pt x="53" y="982"/>
                </a:lnTo>
                <a:lnTo>
                  <a:pt x="63" y="998"/>
                </a:lnTo>
                <a:lnTo>
                  <a:pt x="78" y="1008"/>
                </a:lnTo>
                <a:lnTo>
                  <a:pt x="97" y="1011"/>
                </a:lnTo>
                <a:lnTo>
                  <a:pt x="675" y="1011"/>
                </a:lnTo>
                <a:lnTo>
                  <a:pt x="694" y="1008"/>
                </a:lnTo>
                <a:lnTo>
                  <a:pt x="709" y="998"/>
                </a:lnTo>
                <a:lnTo>
                  <a:pt x="719" y="982"/>
                </a:lnTo>
                <a:lnTo>
                  <a:pt x="723" y="964"/>
                </a:lnTo>
                <a:lnTo>
                  <a:pt x="723" y="529"/>
                </a:lnTo>
                <a:lnTo>
                  <a:pt x="719" y="511"/>
                </a:lnTo>
                <a:lnTo>
                  <a:pt x="709" y="495"/>
                </a:lnTo>
                <a:lnTo>
                  <a:pt x="694" y="486"/>
                </a:lnTo>
                <a:lnTo>
                  <a:pt x="675" y="482"/>
                </a:lnTo>
                <a:lnTo>
                  <a:pt x="97" y="482"/>
                </a:lnTo>
                <a:close/>
                <a:moveTo>
                  <a:pt x="387" y="47"/>
                </a:moveTo>
                <a:lnTo>
                  <a:pt x="343" y="51"/>
                </a:lnTo>
                <a:lnTo>
                  <a:pt x="301" y="63"/>
                </a:lnTo>
                <a:lnTo>
                  <a:pt x="265" y="81"/>
                </a:lnTo>
                <a:lnTo>
                  <a:pt x="231" y="105"/>
                </a:lnTo>
                <a:lnTo>
                  <a:pt x="202" y="134"/>
                </a:lnTo>
                <a:lnTo>
                  <a:pt x="178" y="168"/>
                </a:lnTo>
                <a:lnTo>
                  <a:pt x="160" y="204"/>
                </a:lnTo>
                <a:lnTo>
                  <a:pt x="150" y="245"/>
                </a:lnTo>
                <a:lnTo>
                  <a:pt x="146" y="288"/>
                </a:lnTo>
                <a:lnTo>
                  <a:pt x="146" y="434"/>
                </a:lnTo>
                <a:lnTo>
                  <a:pt x="627" y="434"/>
                </a:lnTo>
                <a:lnTo>
                  <a:pt x="627" y="288"/>
                </a:lnTo>
                <a:lnTo>
                  <a:pt x="623" y="245"/>
                </a:lnTo>
                <a:lnTo>
                  <a:pt x="612" y="204"/>
                </a:lnTo>
                <a:lnTo>
                  <a:pt x="593" y="168"/>
                </a:lnTo>
                <a:lnTo>
                  <a:pt x="570" y="134"/>
                </a:lnTo>
                <a:lnTo>
                  <a:pt x="541" y="105"/>
                </a:lnTo>
                <a:lnTo>
                  <a:pt x="507" y="81"/>
                </a:lnTo>
                <a:lnTo>
                  <a:pt x="469" y="63"/>
                </a:lnTo>
                <a:lnTo>
                  <a:pt x="430" y="51"/>
                </a:lnTo>
                <a:lnTo>
                  <a:pt x="387" y="47"/>
                </a:lnTo>
                <a:close/>
                <a:moveTo>
                  <a:pt x="387" y="0"/>
                </a:moveTo>
                <a:lnTo>
                  <a:pt x="432" y="4"/>
                </a:lnTo>
                <a:lnTo>
                  <a:pt x="477" y="15"/>
                </a:lnTo>
                <a:lnTo>
                  <a:pt x="519" y="32"/>
                </a:lnTo>
                <a:lnTo>
                  <a:pt x="557" y="55"/>
                </a:lnTo>
                <a:lnTo>
                  <a:pt x="591" y="84"/>
                </a:lnTo>
                <a:lnTo>
                  <a:pt x="620" y="118"/>
                </a:lnTo>
                <a:lnTo>
                  <a:pt x="643" y="156"/>
                </a:lnTo>
                <a:lnTo>
                  <a:pt x="660" y="198"/>
                </a:lnTo>
                <a:lnTo>
                  <a:pt x="672" y="242"/>
                </a:lnTo>
                <a:lnTo>
                  <a:pt x="675" y="288"/>
                </a:lnTo>
                <a:lnTo>
                  <a:pt x="675" y="434"/>
                </a:lnTo>
                <a:lnTo>
                  <a:pt x="701" y="436"/>
                </a:lnTo>
                <a:lnTo>
                  <a:pt x="724" y="447"/>
                </a:lnTo>
                <a:lnTo>
                  <a:pt x="743" y="461"/>
                </a:lnTo>
                <a:lnTo>
                  <a:pt x="758" y="481"/>
                </a:lnTo>
                <a:lnTo>
                  <a:pt x="767" y="504"/>
                </a:lnTo>
                <a:lnTo>
                  <a:pt x="771" y="529"/>
                </a:lnTo>
                <a:lnTo>
                  <a:pt x="771" y="964"/>
                </a:lnTo>
                <a:lnTo>
                  <a:pt x="767" y="989"/>
                </a:lnTo>
                <a:lnTo>
                  <a:pt x="758" y="1012"/>
                </a:lnTo>
                <a:lnTo>
                  <a:pt x="743" y="1032"/>
                </a:lnTo>
                <a:lnTo>
                  <a:pt x="724" y="1046"/>
                </a:lnTo>
                <a:lnTo>
                  <a:pt x="701" y="1057"/>
                </a:lnTo>
                <a:lnTo>
                  <a:pt x="675" y="1059"/>
                </a:lnTo>
                <a:lnTo>
                  <a:pt x="97" y="1059"/>
                </a:lnTo>
                <a:lnTo>
                  <a:pt x="71" y="1057"/>
                </a:lnTo>
                <a:lnTo>
                  <a:pt x="49" y="1046"/>
                </a:lnTo>
                <a:lnTo>
                  <a:pt x="29" y="1032"/>
                </a:lnTo>
                <a:lnTo>
                  <a:pt x="14" y="1012"/>
                </a:lnTo>
                <a:lnTo>
                  <a:pt x="4" y="989"/>
                </a:lnTo>
                <a:lnTo>
                  <a:pt x="0" y="964"/>
                </a:lnTo>
                <a:lnTo>
                  <a:pt x="0" y="529"/>
                </a:lnTo>
                <a:lnTo>
                  <a:pt x="4" y="504"/>
                </a:lnTo>
                <a:lnTo>
                  <a:pt x="14" y="481"/>
                </a:lnTo>
                <a:lnTo>
                  <a:pt x="29" y="461"/>
                </a:lnTo>
                <a:lnTo>
                  <a:pt x="49" y="447"/>
                </a:lnTo>
                <a:lnTo>
                  <a:pt x="71" y="436"/>
                </a:lnTo>
                <a:lnTo>
                  <a:pt x="97" y="434"/>
                </a:lnTo>
                <a:lnTo>
                  <a:pt x="97" y="288"/>
                </a:lnTo>
                <a:lnTo>
                  <a:pt x="101" y="242"/>
                </a:lnTo>
                <a:lnTo>
                  <a:pt x="112" y="198"/>
                </a:lnTo>
                <a:lnTo>
                  <a:pt x="129" y="156"/>
                </a:lnTo>
                <a:lnTo>
                  <a:pt x="152" y="118"/>
                </a:lnTo>
                <a:lnTo>
                  <a:pt x="181" y="84"/>
                </a:lnTo>
                <a:lnTo>
                  <a:pt x="215" y="55"/>
                </a:lnTo>
                <a:lnTo>
                  <a:pt x="253" y="32"/>
                </a:lnTo>
                <a:lnTo>
                  <a:pt x="295" y="15"/>
                </a:lnTo>
                <a:lnTo>
                  <a:pt x="339" y="4"/>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 name="Freeform 5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60763" y="1714199"/>
            <a:ext cx="323951" cy="445380"/>
          </a:xfrm>
          <a:custGeom>
            <a:avLst/>
            <a:gdLst>
              <a:gd name="T0" fmla="*/ 352 w 771"/>
              <a:gd name="T1" fmla="*/ 688 h 1060"/>
              <a:gd name="T2" fmla="*/ 340 w 771"/>
              <a:gd name="T3" fmla="*/ 739 h 1060"/>
              <a:gd name="T4" fmla="*/ 361 w 771"/>
              <a:gd name="T5" fmla="*/ 794 h 1060"/>
              <a:gd name="T6" fmla="*/ 386 w 771"/>
              <a:gd name="T7" fmla="*/ 819 h 1060"/>
              <a:gd name="T8" fmla="*/ 410 w 771"/>
              <a:gd name="T9" fmla="*/ 794 h 1060"/>
              <a:gd name="T10" fmla="*/ 431 w 771"/>
              <a:gd name="T11" fmla="*/ 739 h 1060"/>
              <a:gd name="T12" fmla="*/ 420 w 771"/>
              <a:gd name="T13" fmla="*/ 688 h 1060"/>
              <a:gd name="T14" fmla="*/ 386 w 771"/>
              <a:gd name="T15" fmla="*/ 626 h 1060"/>
              <a:gd name="T16" fmla="*/ 454 w 771"/>
              <a:gd name="T17" fmla="*/ 654 h 1060"/>
              <a:gd name="T18" fmla="*/ 482 w 771"/>
              <a:gd name="T19" fmla="*/ 722 h 1060"/>
              <a:gd name="T20" fmla="*/ 457 w 771"/>
              <a:gd name="T21" fmla="*/ 787 h 1060"/>
              <a:gd name="T22" fmla="*/ 454 w 771"/>
              <a:gd name="T23" fmla="*/ 818 h 1060"/>
              <a:gd name="T24" fmla="*/ 408 w 771"/>
              <a:gd name="T25" fmla="*/ 864 h 1060"/>
              <a:gd name="T26" fmla="*/ 343 w 771"/>
              <a:gd name="T27" fmla="*/ 853 h 1060"/>
              <a:gd name="T28" fmla="*/ 314 w 771"/>
              <a:gd name="T29" fmla="*/ 794 h 1060"/>
              <a:gd name="T30" fmla="*/ 301 w 771"/>
              <a:gd name="T31" fmla="*/ 768 h 1060"/>
              <a:gd name="T32" fmla="*/ 293 w 771"/>
              <a:gd name="T33" fmla="*/ 696 h 1060"/>
              <a:gd name="T34" fmla="*/ 338 w 771"/>
              <a:gd name="T35" fmla="*/ 639 h 1060"/>
              <a:gd name="T36" fmla="*/ 97 w 771"/>
              <a:gd name="T37" fmla="*/ 482 h 1060"/>
              <a:gd name="T38" fmla="*/ 52 w 771"/>
              <a:gd name="T39" fmla="*/ 512 h 1060"/>
              <a:gd name="T40" fmla="*/ 52 w 771"/>
              <a:gd name="T41" fmla="*/ 982 h 1060"/>
              <a:gd name="T42" fmla="*/ 97 w 771"/>
              <a:gd name="T43" fmla="*/ 1012 h 1060"/>
              <a:gd name="T44" fmla="*/ 709 w 771"/>
              <a:gd name="T45" fmla="*/ 997 h 1060"/>
              <a:gd name="T46" fmla="*/ 722 w 771"/>
              <a:gd name="T47" fmla="*/ 530 h 1060"/>
              <a:gd name="T48" fmla="*/ 694 w 771"/>
              <a:gd name="T49" fmla="*/ 485 h 1060"/>
              <a:gd name="T50" fmla="*/ 386 w 771"/>
              <a:gd name="T51" fmla="*/ 0 h 1060"/>
              <a:gd name="T52" fmla="*/ 518 w 771"/>
              <a:gd name="T53" fmla="*/ 33 h 1060"/>
              <a:gd name="T54" fmla="*/ 619 w 771"/>
              <a:gd name="T55" fmla="*/ 118 h 1060"/>
              <a:gd name="T56" fmla="*/ 671 w 771"/>
              <a:gd name="T57" fmla="*/ 242 h 1060"/>
              <a:gd name="T58" fmla="*/ 700 w 771"/>
              <a:gd name="T59" fmla="*/ 437 h 1060"/>
              <a:gd name="T60" fmla="*/ 758 w 771"/>
              <a:gd name="T61" fmla="*/ 482 h 1060"/>
              <a:gd name="T62" fmla="*/ 771 w 771"/>
              <a:gd name="T63" fmla="*/ 963 h 1060"/>
              <a:gd name="T64" fmla="*/ 743 w 771"/>
              <a:gd name="T65" fmla="*/ 1031 h 1060"/>
              <a:gd name="T66" fmla="*/ 675 w 771"/>
              <a:gd name="T67" fmla="*/ 1060 h 1060"/>
              <a:gd name="T68" fmla="*/ 48 w 771"/>
              <a:gd name="T69" fmla="*/ 1047 h 1060"/>
              <a:gd name="T70" fmla="*/ 4 w 771"/>
              <a:gd name="T71" fmla="*/ 989 h 1060"/>
              <a:gd name="T72" fmla="*/ 4 w 771"/>
              <a:gd name="T73" fmla="*/ 504 h 1060"/>
              <a:gd name="T74" fmla="*/ 48 w 771"/>
              <a:gd name="T75" fmla="*/ 446 h 1060"/>
              <a:gd name="T76" fmla="*/ 627 w 771"/>
              <a:gd name="T77" fmla="*/ 433 h 1060"/>
              <a:gd name="T78" fmla="*/ 611 w 771"/>
              <a:gd name="T79" fmla="*/ 205 h 1060"/>
              <a:gd name="T80" fmla="*/ 540 w 771"/>
              <a:gd name="T81" fmla="*/ 105 h 1060"/>
              <a:gd name="T82" fmla="*/ 429 w 771"/>
              <a:gd name="T83" fmla="*/ 52 h 1060"/>
              <a:gd name="T84" fmla="*/ 302 w 771"/>
              <a:gd name="T85" fmla="*/ 63 h 1060"/>
              <a:gd name="T86" fmla="*/ 201 w 771"/>
              <a:gd name="T87" fmla="*/ 133 h 1060"/>
              <a:gd name="T88" fmla="*/ 149 w 771"/>
              <a:gd name="T89" fmla="*/ 246 h 1060"/>
              <a:gd name="T90" fmla="*/ 133 w 771"/>
              <a:gd name="T91" fmla="*/ 310 h 1060"/>
              <a:gd name="T92" fmla="*/ 99 w 771"/>
              <a:gd name="T93" fmla="*/ 301 h 1060"/>
              <a:gd name="T94" fmla="*/ 111 w 771"/>
              <a:gd name="T95" fmla="*/ 197 h 1060"/>
              <a:gd name="T96" fmla="*/ 182 w 771"/>
              <a:gd name="T97" fmla="*/ 85 h 1060"/>
              <a:gd name="T98" fmla="*/ 294 w 771"/>
              <a:gd name="T99" fmla="*/ 1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1" h="1060">
                <a:moveTo>
                  <a:pt x="386" y="674"/>
                </a:moveTo>
                <a:lnTo>
                  <a:pt x="366" y="678"/>
                </a:lnTo>
                <a:lnTo>
                  <a:pt x="352" y="688"/>
                </a:lnTo>
                <a:lnTo>
                  <a:pt x="341" y="704"/>
                </a:lnTo>
                <a:lnTo>
                  <a:pt x="338" y="722"/>
                </a:lnTo>
                <a:lnTo>
                  <a:pt x="340" y="739"/>
                </a:lnTo>
                <a:lnTo>
                  <a:pt x="349" y="754"/>
                </a:lnTo>
                <a:lnTo>
                  <a:pt x="361" y="764"/>
                </a:lnTo>
                <a:lnTo>
                  <a:pt x="361" y="794"/>
                </a:lnTo>
                <a:lnTo>
                  <a:pt x="365" y="808"/>
                </a:lnTo>
                <a:lnTo>
                  <a:pt x="373" y="815"/>
                </a:lnTo>
                <a:lnTo>
                  <a:pt x="386" y="819"/>
                </a:lnTo>
                <a:lnTo>
                  <a:pt x="398" y="815"/>
                </a:lnTo>
                <a:lnTo>
                  <a:pt x="407" y="808"/>
                </a:lnTo>
                <a:lnTo>
                  <a:pt x="410" y="794"/>
                </a:lnTo>
                <a:lnTo>
                  <a:pt x="410" y="764"/>
                </a:lnTo>
                <a:lnTo>
                  <a:pt x="423" y="754"/>
                </a:lnTo>
                <a:lnTo>
                  <a:pt x="431" y="739"/>
                </a:lnTo>
                <a:lnTo>
                  <a:pt x="434" y="722"/>
                </a:lnTo>
                <a:lnTo>
                  <a:pt x="431" y="704"/>
                </a:lnTo>
                <a:lnTo>
                  <a:pt x="420" y="688"/>
                </a:lnTo>
                <a:lnTo>
                  <a:pt x="404" y="678"/>
                </a:lnTo>
                <a:lnTo>
                  <a:pt x="386" y="674"/>
                </a:lnTo>
                <a:close/>
                <a:moveTo>
                  <a:pt x="386" y="626"/>
                </a:moveTo>
                <a:lnTo>
                  <a:pt x="411" y="629"/>
                </a:lnTo>
                <a:lnTo>
                  <a:pt x="434" y="639"/>
                </a:lnTo>
                <a:lnTo>
                  <a:pt x="454" y="654"/>
                </a:lnTo>
                <a:lnTo>
                  <a:pt x="468" y="674"/>
                </a:lnTo>
                <a:lnTo>
                  <a:pt x="479" y="696"/>
                </a:lnTo>
                <a:lnTo>
                  <a:pt x="482" y="722"/>
                </a:lnTo>
                <a:lnTo>
                  <a:pt x="479" y="746"/>
                </a:lnTo>
                <a:lnTo>
                  <a:pt x="470" y="768"/>
                </a:lnTo>
                <a:lnTo>
                  <a:pt x="457" y="787"/>
                </a:lnTo>
                <a:lnTo>
                  <a:pt x="458" y="790"/>
                </a:lnTo>
                <a:lnTo>
                  <a:pt x="458" y="794"/>
                </a:lnTo>
                <a:lnTo>
                  <a:pt x="454" y="818"/>
                </a:lnTo>
                <a:lnTo>
                  <a:pt x="444" y="838"/>
                </a:lnTo>
                <a:lnTo>
                  <a:pt x="428" y="853"/>
                </a:lnTo>
                <a:lnTo>
                  <a:pt x="408" y="864"/>
                </a:lnTo>
                <a:lnTo>
                  <a:pt x="386" y="866"/>
                </a:lnTo>
                <a:lnTo>
                  <a:pt x="362" y="864"/>
                </a:lnTo>
                <a:lnTo>
                  <a:pt x="343" y="853"/>
                </a:lnTo>
                <a:lnTo>
                  <a:pt x="327" y="838"/>
                </a:lnTo>
                <a:lnTo>
                  <a:pt x="317" y="818"/>
                </a:lnTo>
                <a:lnTo>
                  <a:pt x="314" y="794"/>
                </a:lnTo>
                <a:lnTo>
                  <a:pt x="314" y="790"/>
                </a:lnTo>
                <a:lnTo>
                  <a:pt x="314" y="787"/>
                </a:lnTo>
                <a:lnTo>
                  <a:pt x="301" y="768"/>
                </a:lnTo>
                <a:lnTo>
                  <a:pt x="293" y="746"/>
                </a:lnTo>
                <a:lnTo>
                  <a:pt x="289" y="722"/>
                </a:lnTo>
                <a:lnTo>
                  <a:pt x="293" y="696"/>
                </a:lnTo>
                <a:lnTo>
                  <a:pt x="302" y="674"/>
                </a:lnTo>
                <a:lnTo>
                  <a:pt x="318" y="654"/>
                </a:lnTo>
                <a:lnTo>
                  <a:pt x="338" y="639"/>
                </a:lnTo>
                <a:lnTo>
                  <a:pt x="360" y="629"/>
                </a:lnTo>
                <a:lnTo>
                  <a:pt x="386" y="626"/>
                </a:lnTo>
                <a:close/>
                <a:moveTo>
                  <a:pt x="97" y="482"/>
                </a:moveTo>
                <a:lnTo>
                  <a:pt x="78" y="485"/>
                </a:lnTo>
                <a:lnTo>
                  <a:pt x="63" y="496"/>
                </a:lnTo>
                <a:lnTo>
                  <a:pt x="52" y="512"/>
                </a:lnTo>
                <a:lnTo>
                  <a:pt x="48" y="530"/>
                </a:lnTo>
                <a:lnTo>
                  <a:pt x="48" y="963"/>
                </a:lnTo>
                <a:lnTo>
                  <a:pt x="52" y="982"/>
                </a:lnTo>
                <a:lnTo>
                  <a:pt x="63" y="997"/>
                </a:lnTo>
                <a:lnTo>
                  <a:pt x="78" y="1008"/>
                </a:lnTo>
                <a:lnTo>
                  <a:pt x="97" y="1012"/>
                </a:lnTo>
                <a:lnTo>
                  <a:pt x="675" y="1012"/>
                </a:lnTo>
                <a:lnTo>
                  <a:pt x="694" y="1008"/>
                </a:lnTo>
                <a:lnTo>
                  <a:pt x="709" y="997"/>
                </a:lnTo>
                <a:lnTo>
                  <a:pt x="718" y="982"/>
                </a:lnTo>
                <a:lnTo>
                  <a:pt x="722" y="963"/>
                </a:lnTo>
                <a:lnTo>
                  <a:pt x="722" y="530"/>
                </a:lnTo>
                <a:lnTo>
                  <a:pt x="718" y="512"/>
                </a:lnTo>
                <a:lnTo>
                  <a:pt x="709" y="496"/>
                </a:lnTo>
                <a:lnTo>
                  <a:pt x="694" y="485"/>
                </a:lnTo>
                <a:lnTo>
                  <a:pt x="675" y="482"/>
                </a:lnTo>
                <a:lnTo>
                  <a:pt x="97" y="482"/>
                </a:lnTo>
                <a:close/>
                <a:moveTo>
                  <a:pt x="386" y="0"/>
                </a:moveTo>
                <a:lnTo>
                  <a:pt x="433" y="4"/>
                </a:lnTo>
                <a:lnTo>
                  <a:pt x="478" y="14"/>
                </a:lnTo>
                <a:lnTo>
                  <a:pt x="518" y="33"/>
                </a:lnTo>
                <a:lnTo>
                  <a:pt x="556" y="56"/>
                </a:lnTo>
                <a:lnTo>
                  <a:pt x="590" y="85"/>
                </a:lnTo>
                <a:lnTo>
                  <a:pt x="619" y="118"/>
                </a:lnTo>
                <a:lnTo>
                  <a:pt x="643" y="156"/>
                </a:lnTo>
                <a:lnTo>
                  <a:pt x="660" y="197"/>
                </a:lnTo>
                <a:lnTo>
                  <a:pt x="671" y="242"/>
                </a:lnTo>
                <a:lnTo>
                  <a:pt x="675" y="289"/>
                </a:lnTo>
                <a:lnTo>
                  <a:pt x="675" y="433"/>
                </a:lnTo>
                <a:lnTo>
                  <a:pt x="700" y="437"/>
                </a:lnTo>
                <a:lnTo>
                  <a:pt x="724" y="446"/>
                </a:lnTo>
                <a:lnTo>
                  <a:pt x="743" y="462"/>
                </a:lnTo>
                <a:lnTo>
                  <a:pt x="758" y="482"/>
                </a:lnTo>
                <a:lnTo>
                  <a:pt x="768" y="504"/>
                </a:lnTo>
                <a:lnTo>
                  <a:pt x="771" y="530"/>
                </a:lnTo>
                <a:lnTo>
                  <a:pt x="771" y="963"/>
                </a:lnTo>
                <a:lnTo>
                  <a:pt x="768" y="989"/>
                </a:lnTo>
                <a:lnTo>
                  <a:pt x="758" y="1012"/>
                </a:lnTo>
                <a:lnTo>
                  <a:pt x="743" y="1031"/>
                </a:lnTo>
                <a:lnTo>
                  <a:pt x="724" y="1047"/>
                </a:lnTo>
                <a:lnTo>
                  <a:pt x="700" y="1056"/>
                </a:lnTo>
                <a:lnTo>
                  <a:pt x="675" y="1060"/>
                </a:lnTo>
                <a:lnTo>
                  <a:pt x="97" y="1060"/>
                </a:lnTo>
                <a:lnTo>
                  <a:pt x="71" y="1056"/>
                </a:lnTo>
                <a:lnTo>
                  <a:pt x="48" y="1047"/>
                </a:lnTo>
                <a:lnTo>
                  <a:pt x="29" y="1031"/>
                </a:lnTo>
                <a:lnTo>
                  <a:pt x="13" y="1012"/>
                </a:lnTo>
                <a:lnTo>
                  <a:pt x="4" y="989"/>
                </a:lnTo>
                <a:lnTo>
                  <a:pt x="0" y="963"/>
                </a:lnTo>
                <a:lnTo>
                  <a:pt x="0" y="530"/>
                </a:lnTo>
                <a:lnTo>
                  <a:pt x="4" y="504"/>
                </a:lnTo>
                <a:lnTo>
                  <a:pt x="13" y="482"/>
                </a:lnTo>
                <a:lnTo>
                  <a:pt x="29" y="462"/>
                </a:lnTo>
                <a:lnTo>
                  <a:pt x="48" y="446"/>
                </a:lnTo>
                <a:lnTo>
                  <a:pt x="71" y="437"/>
                </a:lnTo>
                <a:lnTo>
                  <a:pt x="97" y="433"/>
                </a:lnTo>
                <a:lnTo>
                  <a:pt x="627" y="433"/>
                </a:lnTo>
                <a:lnTo>
                  <a:pt x="627" y="289"/>
                </a:lnTo>
                <a:lnTo>
                  <a:pt x="623" y="246"/>
                </a:lnTo>
                <a:lnTo>
                  <a:pt x="611" y="205"/>
                </a:lnTo>
                <a:lnTo>
                  <a:pt x="594" y="167"/>
                </a:lnTo>
                <a:lnTo>
                  <a:pt x="569" y="133"/>
                </a:lnTo>
                <a:lnTo>
                  <a:pt x="540" y="105"/>
                </a:lnTo>
                <a:lnTo>
                  <a:pt x="508" y="81"/>
                </a:lnTo>
                <a:lnTo>
                  <a:pt x="470" y="63"/>
                </a:lnTo>
                <a:lnTo>
                  <a:pt x="429" y="52"/>
                </a:lnTo>
                <a:lnTo>
                  <a:pt x="386" y="48"/>
                </a:lnTo>
                <a:lnTo>
                  <a:pt x="343" y="52"/>
                </a:lnTo>
                <a:lnTo>
                  <a:pt x="302" y="63"/>
                </a:lnTo>
                <a:lnTo>
                  <a:pt x="264" y="81"/>
                </a:lnTo>
                <a:lnTo>
                  <a:pt x="230" y="105"/>
                </a:lnTo>
                <a:lnTo>
                  <a:pt x="201" y="133"/>
                </a:lnTo>
                <a:lnTo>
                  <a:pt x="178" y="167"/>
                </a:lnTo>
                <a:lnTo>
                  <a:pt x="160" y="205"/>
                </a:lnTo>
                <a:lnTo>
                  <a:pt x="149" y="246"/>
                </a:lnTo>
                <a:lnTo>
                  <a:pt x="145" y="289"/>
                </a:lnTo>
                <a:lnTo>
                  <a:pt x="141" y="301"/>
                </a:lnTo>
                <a:lnTo>
                  <a:pt x="133" y="310"/>
                </a:lnTo>
                <a:lnTo>
                  <a:pt x="120" y="313"/>
                </a:lnTo>
                <a:lnTo>
                  <a:pt x="108" y="310"/>
                </a:lnTo>
                <a:lnTo>
                  <a:pt x="99" y="301"/>
                </a:lnTo>
                <a:lnTo>
                  <a:pt x="97" y="289"/>
                </a:lnTo>
                <a:lnTo>
                  <a:pt x="101" y="242"/>
                </a:lnTo>
                <a:lnTo>
                  <a:pt x="111" y="197"/>
                </a:lnTo>
                <a:lnTo>
                  <a:pt x="129" y="156"/>
                </a:lnTo>
                <a:lnTo>
                  <a:pt x="153" y="118"/>
                </a:lnTo>
                <a:lnTo>
                  <a:pt x="182" y="85"/>
                </a:lnTo>
                <a:lnTo>
                  <a:pt x="215" y="56"/>
                </a:lnTo>
                <a:lnTo>
                  <a:pt x="252" y="33"/>
                </a:lnTo>
                <a:lnTo>
                  <a:pt x="294" y="14"/>
                </a:lnTo>
                <a:lnTo>
                  <a:pt x="339" y="4"/>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 name="Freeform 5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36104" y="1714199"/>
            <a:ext cx="364287" cy="445380"/>
          </a:xfrm>
          <a:custGeom>
            <a:avLst/>
            <a:gdLst>
              <a:gd name="T0" fmla="*/ 577 w 867"/>
              <a:gd name="T1" fmla="*/ 217 h 1060"/>
              <a:gd name="T2" fmla="*/ 674 w 867"/>
              <a:gd name="T3" fmla="*/ 217 h 1060"/>
              <a:gd name="T4" fmla="*/ 577 w 867"/>
              <a:gd name="T5" fmla="*/ 48 h 1060"/>
              <a:gd name="T6" fmla="*/ 241 w 867"/>
              <a:gd name="T7" fmla="*/ 1012 h 1060"/>
              <a:gd name="T8" fmla="*/ 789 w 867"/>
              <a:gd name="T9" fmla="*/ 1008 h 1060"/>
              <a:gd name="T10" fmla="*/ 816 w 867"/>
              <a:gd name="T11" fmla="*/ 983 h 1060"/>
              <a:gd name="T12" fmla="*/ 818 w 867"/>
              <a:gd name="T13" fmla="*/ 97 h 1060"/>
              <a:gd name="T14" fmla="*/ 805 w 867"/>
              <a:gd name="T15" fmla="*/ 63 h 1060"/>
              <a:gd name="T16" fmla="*/ 771 w 867"/>
              <a:gd name="T17" fmla="*/ 48 h 1060"/>
              <a:gd name="T18" fmla="*/ 723 w 867"/>
              <a:gd name="T19" fmla="*/ 338 h 1060"/>
              <a:gd name="T20" fmla="*/ 530 w 867"/>
              <a:gd name="T21" fmla="*/ 338 h 1060"/>
              <a:gd name="T22" fmla="*/ 241 w 867"/>
              <a:gd name="T23" fmla="*/ 48 h 1060"/>
              <a:gd name="T24" fmla="*/ 77 w 867"/>
              <a:gd name="T25" fmla="*/ 52 h 1060"/>
              <a:gd name="T26" fmla="*/ 52 w 867"/>
              <a:gd name="T27" fmla="*/ 78 h 1060"/>
              <a:gd name="T28" fmla="*/ 48 w 867"/>
              <a:gd name="T29" fmla="*/ 963 h 1060"/>
              <a:gd name="T30" fmla="*/ 62 w 867"/>
              <a:gd name="T31" fmla="*/ 997 h 1060"/>
              <a:gd name="T32" fmla="*/ 96 w 867"/>
              <a:gd name="T33" fmla="*/ 1012 h 1060"/>
              <a:gd name="T34" fmla="*/ 192 w 867"/>
              <a:gd name="T35" fmla="*/ 48 h 1060"/>
              <a:gd name="T36" fmla="*/ 96 w 867"/>
              <a:gd name="T37" fmla="*/ 0 h 1060"/>
              <a:gd name="T38" fmla="*/ 796 w 867"/>
              <a:gd name="T39" fmla="*/ 4 h 1060"/>
              <a:gd name="T40" fmla="*/ 839 w 867"/>
              <a:gd name="T41" fmla="*/ 29 h 1060"/>
              <a:gd name="T42" fmla="*/ 864 w 867"/>
              <a:gd name="T43" fmla="*/ 71 h 1060"/>
              <a:gd name="T44" fmla="*/ 867 w 867"/>
              <a:gd name="T45" fmla="*/ 963 h 1060"/>
              <a:gd name="T46" fmla="*/ 853 w 867"/>
              <a:gd name="T47" fmla="*/ 1013 h 1060"/>
              <a:gd name="T48" fmla="*/ 819 w 867"/>
              <a:gd name="T49" fmla="*/ 1047 h 1060"/>
              <a:gd name="T50" fmla="*/ 771 w 867"/>
              <a:gd name="T51" fmla="*/ 1060 h 1060"/>
              <a:gd name="T52" fmla="*/ 71 w 867"/>
              <a:gd name="T53" fmla="*/ 1056 h 1060"/>
              <a:gd name="T54" fmla="*/ 27 w 867"/>
              <a:gd name="T55" fmla="*/ 1031 h 1060"/>
              <a:gd name="T56" fmla="*/ 3 w 867"/>
              <a:gd name="T57" fmla="*/ 990 h 1060"/>
              <a:gd name="T58" fmla="*/ 0 w 867"/>
              <a:gd name="T59" fmla="*/ 97 h 1060"/>
              <a:gd name="T60" fmla="*/ 13 w 867"/>
              <a:gd name="T61" fmla="*/ 48 h 1060"/>
              <a:gd name="T62" fmla="*/ 47 w 867"/>
              <a:gd name="T63" fmla="*/ 14 h 1060"/>
              <a:gd name="T64" fmla="*/ 96 w 867"/>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7" h="1060">
                <a:moveTo>
                  <a:pt x="577" y="48"/>
                </a:moveTo>
                <a:lnTo>
                  <a:pt x="577" y="217"/>
                </a:lnTo>
                <a:lnTo>
                  <a:pt x="626" y="169"/>
                </a:lnTo>
                <a:lnTo>
                  <a:pt x="674" y="217"/>
                </a:lnTo>
                <a:lnTo>
                  <a:pt x="674" y="48"/>
                </a:lnTo>
                <a:lnTo>
                  <a:pt x="577" y="48"/>
                </a:lnTo>
                <a:close/>
                <a:moveTo>
                  <a:pt x="241" y="48"/>
                </a:moveTo>
                <a:lnTo>
                  <a:pt x="241" y="1012"/>
                </a:lnTo>
                <a:lnTo>
                  <a:pt x="771" y="1012"/>
                </a:lnTo>
                <a:lnTo>
                  <a:pt x="789" y="1008"/>
                </a:lnTo>
                <a:lnTo>
                  <a:pt x="805" y="997"/>
                </a:lnTo>
                <a:lnTo>
                  <a:pt x="816" y="983"/>
                </a:lnTo>
                <a:lnTo>
                  <a:pt x="818" y="963"/>
                </a:lnTo>
                <a:lnTo>
                  <a:pt x="818" y="97"/>
                </a:lnTo>
                <a:lnTo>
                  <a:pt x="816" y="78"/>
                </a:lnTo>
                <a:lnTo>
                  <a:pt x="805" y="63"/>
                </a:lnTo>
                <a:lnTo>
                  <a:pt x="789" y="52"/>
                </a:lnTo>
                <a:lnTo>
                  <a:pt x="771" y="48"/>
                </a:lnTo>
                <a:lnTo>
                  <a:pt x="723" y="48"/>
                </a:lnTo>
                <a:lnTo>
                  <a:pt x="723" y="338"/>
                </a:lnTo>
                <a:lnTo>
                  <a:pt x="626" y="241"/>
                </a:lnTo>
                <a:lnTo>
                  <a:pt x="530" y="338"/>
                </a:lnTo>
                <a:lnTo>
                  <a:pt x="530" y="48"/>
                </a:lnTo>
                <a:lnTo>
                  <a:pt x="241" y="48"/>
                </a:lnTo>
                <a:close/>
                <a:moveTo>
                  <a:pt x="96" y="48"/>
                </a:moveTo>
                <a:lnTo>
                  <a:pt x="77" y="52"/>
                </a:lnTo>
                <a:lnTo>
                  <a:pt x="62" y="63"/>
                </a:lnTo>
                <a:lnTo>
                  <a:pt x="52" y="78"/>
                </a:lnTo>
                <a:lnTo>
                  <a:pt x="48" y="97"/>
                </a:lnTo>
                <a:lnTo>
                  <a:pt x="48" y="963"/>
                </a:lnTo>
                <a:lnTo>
                  <a:pt x="52" y="983"/>
                </a:lnTo>
                <a:lnTo>
                  <a:pt x="62" y="997"/>
                </a:lnTo>
                <a:lnTo>
                  <a:pt x="77" y="1008"/>
                </a:lnTo>
                <a:lnTo>
                  <a:pt x="96" y="1012"/>
                </a:lnTo>
                <a:lnTo>
                  <a:pt x="192" y="1012"/>
                </a:lnTo>
                <a:lnTo>
                  <a:pt x="192" y="48"/>
                </a:lnTo>
                <a:lnTo>
                  <a:pt x="96" y="48"/>
                </a:lnTo>
                <a:close/>
                <a:moveTo>
                  <a:pt x="96" y="0"/>
                </a:moveTo>
                <a:lnTo>
                  <a:pt x="771" y="0"/>
                </a:lnTo>
                <a:lnTo>
                  <a:pt x="796" y="4"/>
                </a:lnTo>
                <a:lnTo>
                  <a:pt x="819" y="14"/>
                </a:lnTo>
                <a:lnTo>
                  <a:pt x="839" y="29"/>
                </a:lnTo>
                <a:lnTo>
                  <a:pt x="853" y="48"/>
                </a:lnTo>
                <a:lnTo>
                  <a:pt x="864" y="71"/>
                </a:lnTo>
                <a:lnTo>
                  <a:pt x="867" y="97"/>
                </a:lnTo>
                <a:lnTo>
                  <a:pt x="867" y="963"/>
                </a:lnTo>
                <a:lnTo>
                  <a:pt x="864" y="990"/>
                </a:lnTo>
                <a:lnTo>
                  <a:pt x="853" y="1013"/>
                </a:lnTo>
                <a:lnTo>
                  <a:pt x="839" y="1031"/>
                </a:lnTo>
                <a:lnTo>
                  <a:pt x="819" y="1047"/>
                </a:lnTo>
                <a:lnTo>
                  <a:pt x="796" y="1056"/>
                </a:lnTo>
                <a:lnTo>
                  <a:pt x="771" y="1060"/>
                </a:lnTo>
                <a:lnTo>
                  <a:pt x="96" y="1060"/>
                </a:lnTo>
                <a:lnTo>
                  <a:pt x="71" y="1056"/>
                </a:lnTo>
                <a:lnTo>
                  <a:pt x="47" y="1047"/>
                </a:lnTo>
                <a:lnTo>
                  <a:pt x="27" y="1031"/>
                </a:lnTo>
                <a:lnTo>
                  <a:pt x="13" y="1013"/>
                </a:lnTo>
                <a:lnTo>
                  <a:pt x="3" y="990"/>
                </a:lnTo>
                <a:lnTo>
                  <a:pt x="0" y="963"/>
                </a:lnTo>
                <a:lnTo>
                  <a:pt x="0" y="97"/>
                </a:lnTo>
                <a:lnTo>
                  <a:pt x="3" y="71"/>
                </a:lnTo>
                <a:lnTo>
                  <a:pt x="13" y="48"/>
                </a:lnTo>
                <a:lnTo>
                  <a:pt x="27" y="29"/>
                </a:lnTo>
                <a:lnTo>
                  <a:pt x="47" y="14"/>
                </a:lnTo>
                <a:lnTo>
                  <a:pt x="71" y="4"/>
                </a:lnTo>
                <a:lnTo>
                  <a:pt x="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 name="Freeform 5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51781" y="1714199"/>
            <a:ext cx="364707" cy="445380"/>
          </a:xfrm>
          <a:custGeom>
            <a:avLst/>
            <a:gdLst>
              <a:gd name="T0" fmla="*/ 771 w 868"/>
              <a:gd name="T1" fmla="*/ 1012 h 1060"/>
              <a:gd name="T2" fmla="*/ 816 w 868"/>
              <a:gd name="T3" fmla="*/ 983 h 1060"/>
              <a:gd name="T4" fmla="*/ 816 w 868"/>
              <a:gd name="T5" fmla="*/ 78 h 1060"/>
              <a:gd name="T6" fmla="*/ 771 w 868"/>
              <a:gd name="T7" fmla="*/ 48 h 1060"/>
              <a:gd name="T8" fmla="*/ 126 w 868"/>
              <a:gd name="T9" fmla="*/ 52 h 1060"/>
              <a:gd name="T10" fmla="*/ 97 w 868"/>
              <a:gd name="T11" fmla="*/ 97 h 1060"/>
              <a:gd name="T12" fmla="*/ 134 w 868"/>
              <a:gd name="T13" fmla="*/ 148 h 1060"/>
              <a:gd name="T14" fmla="*/ 142 w 868"/>
              <a:gd name="T15" fmla="*/ 182 h 1060"/>
              <a:gd name="T16" fmla="*/ 97 w 868"/>
              <a:gd name="T17" fmla="*/ 194 h 1060"/>
              <a:gd name="T18" fmla="*/ 134 w 868"/>
              <a:gd name="T19" fmla="*/ 293 h 1060"/>
              <a:gd name="T20" fmla="*/ 142 w 868"/>
              <a:gd name="T21" fmla="*/ 326 h 1060"/>
              <a:gd name="T22" fmla="*/ 97 w 868"/>
              <a:gd name="T23" fmla="*/ 338 h 1060"/>
              <a:gd name="T24" fmla="*/ 134 w 868"/>
              <a:gd name="T25" fmla="*/ 437 h 1060"/>
              <a:gd name="T26" fmla="*/ 142 w 868"/>
              <a:gd name="T27" fmla="*/ 470 h 1060"/>
              <a:gd name="T28" fmla="*/ 97 w 868"/>
              <a:gd name="T29" fmla="*/ 482 h 1060"/>
              <a:gd name="T30" fmla="*/ 134 w 868"/>
              <a:gd name="T31" fmla="*/ 582 h 1060"/>
              <a:gd name="T32" fmla="*/ 142 w 868"/>
              <a:gd name="T33" fmla="*/ 615 h 1060"/>
              <a:gd name="T34" fmla="*/ 97 w 868"/>
              <a:gd name="T35" fmla="*/ 627 h 1060"/>
              <a:gd name="T36" fmla="*/ 134 w 868"/>
              <a:gd name="T37" fmla="*/ 726 h 1060"/>
              <a:gd name="T38" fmla="*/ 142 w 868"/>
              <a:gd name="T39" fmla="*/ 759 h 1060"/>
              <a:gd name="T40" fmla="*/ 97 w 868"/>
              <a:gd name="T41" fmla="*/ 771 h 1060"/>
              <a:gd name="T42" fmla="*/ 134 w 868"/>
              <a:gd name="T43" fmla="*/ 870 h 1060"/>
              <a:gd name="T44" fmla="*/ 142 w 868"/>
              <a:gd name="T45" fmla="*/ 904 h 1060"/>
              <a:gd name="T46" fmla="*/ 97 w 868"/>
              <a:gd name="T47" fmla="*/ 916 h 1060"/>
              <a:gd name="T48" fmla="*/ 112 w 868"/>
              <a:gd name="T49" fmla="*/ 997 h 1060"/>
              <a:gd name="T50" fmla="*/ 241 w 868"/>
              <a:gd name="T51" fmla="*/ 1012 h 1060"/>
              <a:gd name="T52" fmla="*/ 146 w 868"/>
              <a:gd name="T53" fmla="*/ 0 h 1060"/>
              <a:gd name="T54" fmla="*/ 820 w 868"/>
              <a:gd name="T55" fmla="*/ 14 h 1060"/>
              <a:gd name="T56" fmla="*/ 864 w 868"/>
              <a:gd name="T57" fmla="*/ 71 h 1060"/>
              <a:gd name="T58" fmla="*/ 864 w 868"/>
              <a:gd name="T59" fmla="*/ 990 h 1060"/>
              <a:gd name="T60" fmla="*/ 820 w 868"/>
              <a:gd name="T61" fmla="*/ 1047 h 1060"/>
              <a:gd name="T62" fmla="*/ 146 w 868"/>
              <a:gd name="T63" fmla="*/ 1060 h 1060"/>
              <a:gd name="T64" fmla="*/ 78 w 868"/>
              <a:gd name="T65" fmla="*/ 1031 h 1060"/>
              <a:gd name="T66" fmla="*/ 49 w 868"/>
              <a:gd name="T67" fmla="*/ 963 h 1060"/>
              <a:gd name="T68" fmla="*/ 12 w 868"/>
              <a:gd name="T69" fmla="*/ 912 h 1060"/>
              <a:gd name="T70" fmla="*/ 4 w 868"/>
              <a:gd name="T71" fmla="*/ 880 h 1060"/>
              <a:gd name="T72" fmla="*/ 49 w 868"/>
              <a:gd name="T73" fmla="*/ 868 h 1060"/>
              <a:gd name="T74" fmla="*/ 12 w 868"/>
              <a:gd name="T75" fmla="*/ 768 h 1060"/>
              <a:gd name="T76" fmla="*/ 4 w 868"/>
              <a:gd name="T77" fmla="*/ 736 h 1060"/>
              <a:gd name="T78" fmla="*/ 49 w 868"/>
              <a:gd name="T79" fmla="*/ 723 h 1060"/>
              <a:gd name="T80" fmla="*/ 12 w 868"/>
              <a:gd name="T81" fmla="*/ 623 h 1060"/>
              <a:gd name="T82" fmla="*/ 4 w 868"/>
              <a:gd name="T83" fmla="*/ 590 h 1060"/>
              <a:gd name="T84" fmla="*/ 49 w 868"/>
              <a:gd name="T85" fmla="*/ 579 h 1060"/>
              <a:gd name="T86" fmla="*/ 12 w 868"/>
              <a:gd name="T87" fmla="*/ 479 h 1060"/>
              <a:gd name="T88" fmla="*/ 4 w 868"/>
              <a:gd name="T89" fmla="*/ 446 h 1060"/>
              <a:gd name="T90" fmla="*/ 49 w 868"/>
              <a:gd name="T91" fmla="*/ 435 h 1060"/>
              <a:gd name="T92" fmla="*/ 12 w 868"/>
              <a:gd name="T93" fmla="*/ 335 h 1060"/>
              <a:gd name="T94" fmla="*/ 4 w 868"/>
              <a:gd name="T95" fmla="*/ 301 h 1060"/>
              <a:gd name="T96" fmla="*/ 49 w 868"/>
              <a:gd name="T97" fmla="*/ 289 h 1060"/>
              <a:gd name="T98" fmla="*/ 12 w 868"/>
              <a:gd name="T99" fmla="*/ 190 h 1060"/>
              <a:gd name="T100" fmla="*/ 4 w 868"/>
              <a:gd name="T101" fmla="*/ 157 h 1060"/>
              <a:gd name="T102" fmla="*/ 49 w 868"/>
              <a:gd name="T103" fmla="*/ 145 h 1060"/>
              <a:gd name="T104" fmla="*/ 62 w 868"/>
              <a:gd name="T105" fmla="*/ 48 h 1060"/>
              <a:gd name="T106" fmla="*/ 120 w 868"/>
              <a:gd name="T107" fmla="*/ 4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60">
                <a:moveTo>
                  <a:pt x="290" y="48"/>
                </a:moveTo>
                <a:lnTo>
                  <a:pt x="290" y="1012"/>
                </a:lnTo>
                <a:lnTo>
                  <a:pt x="771" y="1012"/>
                </a:lnTo>
                <a:lnTo>
                  <a:pt x="790" y="1008"/>
                </a:lnTo>
                <a:lnTo>
                  <a:pt x="805" y="997"/>
                </a:lnTo>
                <a:lnTo>
                  <a:pt x="816" y="983"/>
                </a:lnTo>
                <a:lnTo>
                  <a:pt x="820" y="963"/>
                </a:lnTo>
                <a:lnTo>
                  <a:pt x="820" y="97"/>
                </a:lnTo>
                <a:lnTo>
                  <a:pt x="816" y="78"/>
                </a:lnTo>
                <a:lnTo>
                  <a:pt x="805" y="63"/>
                </a:lnTo>
                <a:lnTo>
                  <a:pt x="790" y="52"/>
                </a:lnTo>
                <a:lnTo>
                  <a:pt x="771" y="48"/>
                </a:lnTo>
                <a:lnTo>
                  <a:pt x="290" y="48"/>
                </a:lnTo>
                <a:close/>
                <a:moveTo>
                  <a:pt x="146" y="48"/>
                </a:moveTo>
                <a:lnTo>
                  <a:pt x="126" y="52"/>
                </a:lnTo>
                <a:lnTo>
                  <a:pt x="112" y="63"/>
                </a:lnTo>
                <a:lnTo>
                  <a:pt x="101" y="78"/>
                </a:lnTo>
                <a:lnTo>
                  <a:pt x="97" y="97"/>
                </a:lnTo>
                <a:lnTo>
                  <a:pt x="97" y="145"/>
                </a:lnTo>
                <a:lnTo>
                  <a:pt x="121" y="145"/>
                </a:lnTo>
                <a:lnTo>
                  <a:pt x="134" y="148"/>
                </a:lnTo>
                <a:lnTo>
                  <a:pt x="142" y="157"/>
                </a:lnTo>
                <a:lnTo>
                  <a:pt x="146" y="169"/>
                </a:lnTo>
                <a:lnTo>
                  <a:pt x="142" y="182"/>
                </a:lnTo>
                <a:lnTo>
                  <a:pt x="134" y="190"/>
                </a:lnTo>
                <a:lnTo>
                  <a:pt x="121" y="194"/>
                </a:lnTo>
                <a:lnTo>
                  <a:pt x="97" y="194"/>
                </a:lnTo>
                <a:lnTo>
                  <a:pt x="97" y="289"/>
                </a:lnTo>
                <a:lnTo>
                  <a:pt x="121" y="289"/>
                </a:lnTo>
                <a:lnTo>
                  <a:pt x="134" y="293"/>
                </a:lnTo>
                <a:lnTo>
                  <a:pt x="142" y="301"/>
                </a:lnTo>
                <a:lnTo>
                  <a:pt x="146" y="314"/>
                </a:lnTo>
                <a:lnTo>
                  <a:pt x="142" y="326"/>
                </a:lnTo>
                <a:lnTo>
                  <a:pt x="134" y="335"/>
                </a:lnTo>
                <a:lnTo>
                  <a:pt x="121" y="338"/>
                </a:lnTo>
                <a:lnTo>
                  <a:pt x="97" y="338"/>
                </a:lnTo>
                <a:lnTo>
                  <a:pt x="97" y="435"/>
                </a:lnTo>
                <a:lnTo>
                  <a:pt x="121" y="435"/>
                </a:lnTo>
                <a:lnTo>
                  <a:pt x="134" y="437"/>
                </a:lnTo>
                <a:lnTo>
                  <a:pt x="142" y="446"/>
                </a:lnTo>
                <a:lnTo>
                  <a:pt x="146" y="458"/>
                </a:lnTo>
                <a:lnTo>
                  <a:pt x="142" y="470"/>
                </a:lnTo>
                <a:lnTo>
                  <a:pt x="134" y="479"/>
                </a:lnTo>
                <a:lnTo>
                  <a:pt x="121" y="482"/>
                </a:lnTo>
                <a:lnTo>
                  <a:pt x="97" y="482"/>
                </a:lnTo>
                <a:lnTo>
                  <a:pt x="97" y="579"/>
                </a:lnTo>
                <a:lnTo>
                  <a:pt x="121" y="579"/>
                </a:lnTo>
                <a:lnTo>
                  <a:pt x="134" y="582"/>
                </a:lnTo>
                <a:lnTo>
                  <a:pt x="142" y="590"/>
                </a:lnTo>
                <a:lnTo>
                  <a:pt x="146" y="602"/>
                </a:lnTo>
                <a:lnTo>
                  <a:pt x="142" y="615"/>
                </a:lnTo>
                <a:lnTo>
                  <a:pt x="134" y="623"/>
                </a:lnTo>
                <a:lnTo>
                  <a:pt x="121" y="627"/>
                </a:lnTo>
                <a:lnTo>
                  <a:pt x="97" y="627"/>
                </a:lnTo>
                <a:lnTo>
                  <a:pt x="97" y="723"/>
                </a:lnTo>
                <a:lnTo>
                  <a:pt x="121" y="723"/>
                </a:lnTo>
                <a:lnTo>
                  <a:pt x="134" y="726"/>
                </a:lnTo>
                <a:lnTo>
                  <a:pt x="142" y="736"/>
                </a:lnTo>
                <a:lnTo>
                  <a:pt x="146" y="747"/>
                </a:lnTo>
                <a:lnTo>
                  <a:pt x="142" y="759"/>
                </a:lnTo>
                <a:lnTo>
                  <a:pt x="134" y="768"/>
                </a:lnTo>
                <a:lnTo>
                  <a:pt x="121" y="771"/>
                </a:lnTo>
                <a:lnTo>
                  <a:pt x="97" y="771"/>
                </a:lnTo>
                <a:lnTo>
                  <a:pt x="97" y="868"/>
                </a:lnTo>
                <a:lnTo>
                  <a:pt x="121" y="868"/>
                </a:lnTo>
                <a:lnTo>
                  <a:pt x="134" y="870"/>
                </a:lnTo>
                <a:lnTo>
                  <a:pt x="142" y="880"/>
                </a:lnTo>
                <a:lnTo>
                  <a:pt x="146" y="891"/>
                </a:lnTo>
                <a:lnTo>
                  <a:pt x="142" y="904"/>
                </a:lnTo>
                <a:lnTo>
                  <a:pt x="134" y="912"/>
                </a:lnTo>
                <a:lnTo>
                  <a:pt x="121" y="916"/>
                </a:lnTo>
                <a:lnTo>
                  <a:pt x="97" y="916"/>
                </a:lnTo>
                <a:lnTo>
                  <a:pt x="97" y="963"/>
                </a:lnTo>
                <a:lnTo>
                  <a:pt x="101" y="983"/>
                </a:lnTo>
                <a:lnTo>
                  <a:pt x="112" y="997"/>
                </a:lnTo>
                <a:lnTo>
                  <a:pt x="126" y="1008"/>
                </a:lnTo>
                <a:lnTo>
                  <a:pt x="146" y="1012"/>
                </a:lnTo>
                <a:lnTo>
                  <a:pt x="241" y="1012"/>
                </a:lnTo>
                <a:lnTo>
                  <a:pt x="241" y="48"/>
                </a:lnTo>
                <a:lnTo>
                  <a:pt x="146" y="48"/>
                </a:lnTo>
                <a:close/>
                <a:moveTo>
                  <a:pt x="146" y="0"/>
                </a:moveTo>
                <a:lnTo>
                  <a:pt x="771" y="0"/>
                </a:lnTo>
                <a:lnTo>
                  <a:pt x="798" y="4"/>
                </a:lnTo>
                <a:lnTo>
                  <a:pt x="820" y="14"/>
                </a:lnTo>
                <a:lnTo>
                  <a:pt x="839" y="29"/>
                </a:lnTo>
                <a:lnTo>
                  <a:pt x="855" y="48"/>
                </a:lnTo>
                <a:lnTo>
                  <a:pt x="864" y="71"/>
                </a:lnTo>
                <a:lnTo>
                  <a:pt x="868" y="97"/>
                </a:lnTo>
                <a:lnTo>
                  <a:pt x="868" y="963"/>
                </a:lnTo>
                <a:lnTo>
                  <a:pt x="864" y="990"/>
                </a:lnTo>
                <a:lnTo>
                  <a:pt x="855" y="1013"/>
                </a:lnTo>
                <a:lnTo>
                  <a:pt x="839" y="1031"/>
                </a:lnTo>
                <a:lnTo>
                  <a:pt x="820" y="1047"/>
                </a:lnTo>
                <a:lnTo>
                  <a:pt x="798" y="1056"/>
                </a:lnTo>
                <a:lnTo>
                  <a:pt x="771" y="1060"/>
                </a:lnTo>
                <a:lnTo>
                  <a:pt x="146" y="1060"/>
                </a:lnTo>
                <a:lnTo>
                  <a:pt x="120" y="1056"/>
                </a:lnTo>
                <a:lnTo>
                  <a:pt x="96" y="1047"/>
                </a:lnTo>
                <a:lnTo>
                  <a:pt x="78" y="1031"/>
                </a:lnTo>
                <a:lnTo>
                  <a:pt x="62" y="1013"/>
                </a:lnTo>
                <a:lnTo>
                  <a:pt x="53" y="990"/>
                </a:lnTo>
                <a:lnTo>
                  <a:pt x="49" y="963"/>
                </a:lnTo>
                <a:lnTo>
                  <a:pt x="49" y="916"/>
                </a:lnTo>
                <a:lnTo>
                  <a:pt x="25" y="916"/>
                </a:lnTo>
                <a:lnTo>
                  <a:pt x="12" y="912"/>
                </a:lnTo>
                <a:lnTo>
                  <a:pt x="4" y="904"/>
                </a:lnTo>
                <a:lnTo>
                  <a:pt x="0" y="891"/>
                </a:lnTo>
                <a:lnTo>
                  <a:pt x="4" y="880"/>
                </a:lnTo>
                <a:lnTo>
                  <a:pt x="12" y="870"/>
                </a:lnTo>
                <a:lnTo>
                  <a:pt x="25" y="868"/>
                </a:lnTo>
                <a:lnTo>
                  <a:pt x="49" y="868"/>
                </a:lnTo>
                <a:lnTo>
                  <a:pt x="49" y="771"/>
                </a:lnTo>
                <a:lnTo>
                  <a:pt x="25" y="771"/>
                </a:lnTo>
                <a:lnTo>
                  <a:pt x="12" y="768"/>
                </a:lnTo>
                <a:lnTo>
                  <a:pt x="4" y="759"/>
                </a:lnTo>
                <a:lnTo>
                  <a:pt x="0" y="747"/>
                </a:lnTo>
                <a:lnTo>
                  <a:pt x="4" y="736"/>
                </a:lnTo>
                <a:lnTo>
                  <a:pt x="12" y="726"/>
                </a:lnTo>
                <a:lnTo>
                  <a:pt x="25" y="723"/>
                </a:lnTo>
                <a:lnTo>
                  <a:pt x="49" y="723"/>
                </a:lnTo>
                <a:lnTo>
                  <a:pt x="49" y="627"/>
                </a:lnTo>
                <a:lnTo>
                  <a:pt x="25" y="627"/>
                </a:lnTo>
                <a:lnTo>
                  <a:pt x="12" y="623"/>
                </a:lnTo>
                <a:lnTo>
                  <a:pt x="4" y="615"/>
                </a:lnTo>
                <a:lnTo>
                  <a:pt x="0" y="602"/>
                </a:lnTo>
                <a:lnTo>
                  <a:pt x="4" y="590"/>
                </a:lnTo>
                <a:lnTo>
                  <a:pt x="12" y="582"/>
                </a:lnTo>
                <a:lnTo>
                  <a:pt x="25" y="579"/>
                </a:lnTo>
                <a:lnTo>
                  <a:pt x="49" y="579"/>
                </a:lnTo>
                <a:lnTo>
                  <a:pt x="49" y="482"/>
                </a:lnTo>
                <a:lnTo>
                  <a:pt x="25" y="482"/>
                </a:lnTo>
                <a:lnTo>
                  <a:pt x="12" y="479"/>
                </a:lnTo>
                <a:lnTo>
                  <a:pt x="4" y="470"/>
                </a:lnTo>
                <a:lnTo>
                  <a:pt x="0" y="458"/>
                </a:lnTo>
                <a:lnTo>
                  <a:pt x="4" y="446"/>
                </a:lnTo>
                <a:lnTo>
                  <a:pt x="12" y="437"/>
                </a:lnTo>
                <a:lnTo>
                  <a:pt x="25" y="435"/>
                </a:lnTo>
                <a:lnTo>
                  <a:pt x="49" y="435"/>
                </a:lnTo>
                <a:lnTo>
                  <a:pt x="49" y="338"/>
                </a:lnTo>
                <a:lnTo>
                  <a:pt x="25" y="338"/>
                </a:lnTo>
                <a:lnTo>
                  <a:pt x="12" y="335"/>
                </a:lnTo>
                <a:lnTo>
                  <a:pt x="4" y="326"/>
                </a:lnTo>
                <a:lnTo>
                  <a:pt x="0" y="314"/>
                </a:lnTo>
                <a:lnTo>
                  <a:pt x="4" y="301"/>
                </a:lnTo>
                <a:lnTo>
                  <a:pt x="12" y="293"/>
                </a:lnTo>
                <a:lnTo>
                  <a:pt x="25" y="289"/>
                </a:lnTo>
                <a:lnTo>
                  <a:pt x="49" y="289"/>
                </a:lnTo>
                <a:lnTo>
                  <a:pt x="49" y="194"/>
                </a:lnTo>
                <a:lnTo>
                  <a:pt x="25" y="194"/>
                </a:lnTo>
                <a:lnTo>
                  <a:pt x="12" y="190"/>
                </a:lnTo>
                <a:lnTo>
                  <a:pt x="4" y="182"/>
                </a:lnTo>
                <a:lnTo>
                  <a:pt x="0" y="169"/>
                </a:lnTo>
                <a:lnTo>
                  <a:pt x="4" y="157"/>
                </a:lnTo>
                <a:lnTo>
                  <a:pt x="12" y="148"/>
                </a:lnTo>
                <a:lnTo>
                  <a:pt x="25" y="145"/>
                </a:lnTo>
                <a:lnTo>
                  <a:pt x="49" y="145"/>
                </a:lnTo>
                <a:lnTo>
                  <a:pt x="49" y="97"/>
                </a:lnTo>
                <a:lnTo>
                  <a:pt x="53" y="71"/>
                </a:lnTo>
                <a:lnTo>
                  <a:pt x="62" y="48"/>
                </a:lnTo>
                <a:lnTo>
                  <a:pt x="78" y="29"/>
                </a:lnTo>
                <a:lnTo>
                  <a:pt x="96" y="14"/>
                </a:lnTo>
                <a:lnTo>
                  <a:pt x="120" y="4"/>
                </a:lnTo>
                <a:lnTo>
                  <a:pt x="14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 name="Freeform 5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67879" y="1714199"/>
            <a:ext cx="364707" cy="445380"/>
          </a:xfrm>
          <a:custGeom>
            <a:avLst/>
            <a:gdLst>
              <a:gd name="T0" fmla="*/ 507 w 868"/>
              <a:gd name="T1" fmla="*/ 796 h 1060"/>
              <a:gd name="T2" fmla="*/ 526 w 868"/>
              <a:gd name="T3" fmla="*/ 808 h 1060"/>
              <a:gd name="T4" fmla="*/ 526 w 868"/>
              <a:gd name="T5" fmla="*/ 831 h 1060"/>
              <a:gd name="T6" fmla="*/ 507 w 868"/>
              <a:gd name="T7" fmla="*/ 843 h 1060"/>
              <a:gd name="T8" fmla="*/ 204 w 868"/>
              <a:gd name="T9" fmla="*/ 840 h 1060"/>
              <a:gd name="T10" fmla="*/ 193 w 868"/>
              <a:gd name="T11" fmla="*/ 819 h 1060"/>
              <a:gd name="T12" fmla="*/ 204 w 868"/>
              <a:gd name="T13" fmla="*/ 798 h 1060"/>
              <a:gd name="T14" fmla="*/ 218 w 868"/>
              <a:gd name="T15" fmla="*/ 602 h 1060"/>
              <a:gd name="T16" fmla="*/ 663 w 868"/>
              <a:gd name="T17" fmla="*/ 606 h 1060"/>
              <a:gd name="T18" fmla="*/ 674 w 868"/>
              <a:gd name="T19" fmla="*/ 627 h 1060"/>
              <a:gd name="T20" fmla="*/ 663 w 868"/>
              <a:gd name="T21" fmla="*/ 648 h 1060"/>
              <a:gd name="T22" fmla="*/ 218 w 868"/>
              <a:gd name="T23" fmla="*/ 651 h 1060"/>
              <a:gd name="T24" fmla="*/ 197 w 868"/>
              <a:gd name="T25" fmla="*/ 639 h 1060"/>
              <a:gd name="T26" fmla="*/ 197 w 868"/>
              <a:gd name="T27" fmla="*/ 615 h 1060"/>
              <a:gd name="T28" fmla="*/ 218 w 868"/>
              <a:gd name="T29" fmla="*/ 602 h 1060"/>
              <a:gd name="T30" fmla="*/ 651 w 868"/>
              <a:gd name="T31" fmla="*/ 410 h 1060"/>
              <a:gd name="T32" fmla="*/ 672 w 868"/>
              <a:gd name="T33" fmla="*/ 421 h 1060"/>
              <a:gd name="T34" fmla="*/ 672 w 868"/>
              <a:gd name="T35" fmla="*/ 446 h 1060"/>
              <a:gd name="T36" fmla="*/ 651 w 868"/>
              <a:gd name="T37" fmla="*/ 458 h 1060"/>
              <a:gd name="T38" fmla="*/ 204 w 868"/>
              <a:gd name="T39" fmla="*/ 455 h 1060"/>
              <a:gd name="T40" fmla="*/ 193 w 868"/>
              <a:gd name="T41" fmla="*/ 435 h 1060"/>
              <a:gd name="T42" fmla="*/ 204 w 868"/>
              <a:gd name="T43" fmla="*/ 414 h 1060"/>
              <a:gd name="T44" fmla="*/ 218 w 868"/>
              <a:gd name="T45" fmla="*/ 217 h 1060"/>
              <a:gd name="T46" fmla="*/ 350 w 868"/>
              <a:gd name="T47" fmla="*/ 221 h 1060"/>
              <a:gd name="T48" fmla="*/ 362 w 868"/>
              <a:gd name="T49" fmla="*/ 241 h 1060"/>
              <a:gd name="T50" fmla="*/ 350 w 868"/>
              <a:gd name="T51" fmla="*/ 262 h 1060"/>
              <a:gd name="T52" fmla="*/ 218 w 868"/>
              <a:gd name="T53" fmla="*/ 266 h 1060"/>
              <a:gd name="T54" fmla="*/ 197 w 868"/>
              <a:gd name="T55" fmla="*/ 254 h 1060"/>
              <a:gd name="T56" fmla="*/ 197 w 868"/>
              <a:gd name="T57" fmla="*/ 229 h 1060"/>
              <a:gd name="T58" fmla="*/ 218 w 868"/>
              <a:gd name="T59" fmla="*/ 217 h 1060"/>
              <a:gd name="T60" fmla="*/ 579 w 868"/>
              <a:gd name="T61" fmla="*/ 289 h 1060"/>
              <a:gd name="T62" fmla="*/ 602 w 868"/>
              <a:gd name="T63" fmla="*/ 48 h 1060"/>
              <a:gd name="T64" fmla="*/ 97 w 868"/>
              <a:gd name="T65" fmla="*/ 48 h 1060"/>
              <a:gd name="T66" fmla="*/ 63 w 868"/>
              <a:gd name="T67" fmla="*/ 63 h 1060"/>
              <a:gd name="T68" fmla="*/ 49 w 868"/>
              <a:gd name="T69" fmla="*/ 97 h 1060"/>
              <a:gd name="T70" fmla="*/ 53 w 868"/>
              <a:gd name="T71" fmla="*/ 983 h 1060"/>
              <a:gd name="T72" fmla="*/ 78 w 868"/>
              <a:gd name="T73" fmla="*/ 1008 h 1060"/>
              <a:gd name="T74" fmla="*/ 771 w 868"/>
              <a:gd name="T75" fmla="*/ 1012 h 1060"/>
              <a:gd name="T76" fmla="*/ 805 w 868"/>
              <a:gd name="T77" fmla="*/ 997 h 1060"/>
              <a:gd name="T78" fmla="*/ 820 w 868"/>
              <a:gd name="T79" fmla="*/ 963 h 1060"/>
              <a:gd name="T80" fmla="*/ 579 w 868"/>
              <a:gd name="T81" fmla="*/ 338 h 1060"/>
              <a:gd name="T82" fmla="*/ 545 w 868"/>
              <a:gd name="T83" fmla="*/ 323 h 1060"/>
              <a:gd name="T84" fmla="*/ 530 w 868"/>
              <a:gd name="T85" fmla="*/ 289 h 1060"/>
              <a:gd name="T86" fmla="*/ 97 w 868"/>
              <a:gd name="T87" fmla="*/ 48 h 1060"/>
              <a:gd name="T88" fmla="*/ 627 w 868"/>
              <a:gd name="T89" fmla="*/ 0 h 1060"/>
              <a:gd name="T90" fmla="*/ 868 w 868"/>
              <a:gd name="T91" fmla="*/ 963 h 1060"/>
              <a:gd name="T92" fmla="*/ 854 w 868"/>
              <a:gd name="T93" fmla="*/ 1013 h 1060"/>
              <a:gd name="T94" fmla="*/ 820 w 868"/>
              <a:gd name="T95" fmla="*/ 1047 h 1060"/>
              <a:gd name="T96" fmla="*/ 771 w 868"/>
              <a:gd name="T97" fmla="*/ 1060 h 1060"/>
              <a:gd name="T98" fmla="*/ 71 w 868"/>
              <a:gd name="T99" fmla="*/ 1056 h 1060"/>
              <a:gd name="T100" fmla="*/ 29 w 868"/>
              <a:gd name="T101" fmla="*/ 1031 h 1060"/>
              <a:gd name="T102" fmla="*/ 4 w 868"/>
              <a:gd name="T103" fmla="*/ 990 h 1060"/>
              <a:gd name="T104" fmla="*/ 0 w 868"/>
              <a:gd name="T105" fmla="*/ 97 h 1060"/>
              <a:gd name="T106" fmla="*/ 13 w 868"/>
              <a:gd name="T107" fmla="*/ 48 h 1060"/>
              <a:gd name="T108" fmla="*/ 49 w 868"/>
              <a:gd name="T109" fmla="*/ 14 h 1060"/>
              <a:gd name="T110" fmla="*/ 97 w 868"/>
              <a:gd name="T111"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8" h="1060">
                <a:moveTo>
                  <a:pt x="218" y="796"/>
                </a:moveTo>
                <a:lnTo>
                  <a:pt x="507" y="796"/>
                </a:lnTo>
                <a:lnTo>
                  <a:pt x="519" y="798"/>
                </a:lnTo>
                <a:lnTo>
                  <a:pt x="526" y="808"/>
                </a:lnTo>
                <a:lnTo>
                  <a:pt x="530" y="819"/>
                </a:lnTo>
                <a:lnTo>
                  <a:pt x="526" y="831"/>
                </a:lnTo>
                <a:lnTo>
                  <a:pt x="519" y="840"/>
                </a:lnTo>
                <a:lnTo>
                  <a:pt x="507" y="843"/>
                </a:lnTo>
                <a:lnTo>
                  <a:pt x="218" y="843"/>
                </a:lnTo>
                <a:lnTo>
                  <a:pt x="204" y="840"/>
                </a:lnTo>
                <a:lnTo>
                  <a:pt x="197" y="831"/>
                </a:lnTo>
                <a:lnTo>
                  <a:pt x="193" y="819"/>
                </a:lnTo>
                <a:lnTo>
                  <a:pt x="197" y="808"/>
                </a:lnTo>
                <a:lnTo>
                  <a:pt x="204" y="798"/>
                </a:lnTo>
                <a:lnTo>
                  <a:pt x="218" y="796"/>
                </a:lnTo>
                <a:close/>
                <a:moveTo>
                  <a:pt x="218" y="602"/>
                </a:moveTo>
                <a:lnTo>
                  <a:pt x="651" y="602"/>
                </a:lnTo>
                <a:lnTo>
                  <a:pt x="663" y="606"/>
                </a:lnTo>
                <a:lnTo>
                  <a:pt x="672" y="615"/>
                </a:lnTo>
                <a:lnTo>
                  <a:pt x="674" y="627"/>
                </a:lnTo>
                <a:lnTo>
                  <a:pt x="672" y="639"/>
                </a:lnTo>
                <a:lnTo>
                  <a:pt x="663" y="648"/>
                </a:lnTo>
                <a:lnTo>
                  <a:pt x="651" y="651"/>
                </a:lnTo>
                <a:lnTo>
                  <a:pt x="218" y="651"/>
                </a:lnTo>
                <a:lnTo>
                  <a:pt x="204" y="648"/>
                </a:lnTo>
                <a:lnTo>
                  <a:pt x="197" y="639"/>
                </a:lnTo>
                <a:lnTo>
                  <a:pt x="193" y="627"/>
                </a:lnTo>
                <a:lnTo>
                  <a:pt x="197" y="615"/>
                </a:lnTo>
                <a:lnTo>
                  <a:pt x="204" y="606"/>
                </a:lnTo>
                <a:lnTo>
                  <a:pt x="218" y="602"/>
                </a:lnTo>
                <a:close/>
                <a:moveTo>
                  <a:pt x="218" y="410"/>
                </a:moveTo>
                <a:lnTo>
                  <a:pt x="651" y="410"/>
                </a:lnTo>
                <a:lnTo>
                  <a:pt x="663" y="414"/>
                </a:lnTo>
                <a:lnTo>
                  <a:pt x="672" y="421"/>
                </a:lnTo>
                <a:lnTo>
                  <a:pt x="674" y="435"/>
                </a:lnTo>
                <a:lnTo>
                  <a:pt x="672" y="446"/>
                </a:lnTo>
                <a:lnTo>
                  <a:pt x="663" y="455"/>
                </a:lnTo>
                <a:lnTo>
                  <a:pt x="651" y="458"/>
                </a:lnTo>
                <a:lnTo>
                  <a:pt x="218" y="458"/>
                </a:lnTo>
                <a:lnTo>
                  <a:pt x="204" y="455"/>
                </a:lnTo>
                <a:lnTo>
                  <a:pt x="197" y="446"/>
                </a:lnTo>
                <a:lnTo>
                  <a:pt x="193" y="435"/>
                </a:lnTo>
                <a:lnTo>
                  <a:pt x="197" y="421"/>
                </a:lnTo>
                <a:lnTo>
                  <a:pt x="204" y="414"/>
                </a:lnTo>
                <a:lnTo>
                  <a:pt x="218" y="410"/>
                </a:lnTo>
                <a:close/>
                <a:moveTo>
                  <a:pt x="218" y="217"/>
                </a:moveTo>
                <a:lnTo>
                  <a:pt x="338" y="217"/>
                </a:lnTo>
                <a:lnTo>
                  <a:pt x="350" y="221"/>
                </a:lnTo>
                <a:lnTo>
                  <a:pt x="359" y="229"/>
                </a:lnTo>
                <a:lnTo>
                  <a:pt x="362" y="241"/>
                </a:lnTo>
                <a:lnTo>
                  <a:pt x="359" y="254"/>
                </a:lnTo>
                <a:lnTo>
                  <a:pt x="350" y="262"/>
                </a:lnTo>
                <a:lnTo>
                  <a:pt x="338" y="266"/>
                </a:lnTo>
                <a:lnTo>
                  <a:pt x="218" y="266"/>
                </a:lnTo>
                <a:lnTo>
                  <a:pt x="204" y="262"/>
                </a:lnTo>
                <a:lnTo>
                  <a:pt x="197" y="254"/>
                </a:lnTo>
                <a:lnTo>
                  <a:pt x="193" y="241"/>
                </a:lnTo>
                <a:lnTo>
                  <a:pt x="197" y="229"/>
                </a:lnTo>
                <a:lnTo>
                  <a:pt x="204" y="221"/>
                </a:lnTo>
                <a:lnTo>
                  <a:pt x="218" y="217"/>
                </a:lnTo>
                <a:close/>
                <a:moveTo>
                  <a:pt x="579" y="48"/>
                </a:moveTo>
                <a:lnTo>
                  <a:pt x="579" y="289"/>
                </a:lnTo>
                <a:lnTo>
                  <a:pt x="820" y="289"/>
                </a:lnTo>
                <a:lnTo>
                  <a:pt x="602" y="48"/>
                </a:lnTo>
                <a:lnTo>
                  <a:pt x="579" y="48"/>
                </a:lnTo>
                <a:close/>
                <a:moveTo>
                  <a:pt x="97" y="48"/>
                </a:moveTo>
                <a:lnTo>
                  <a:pt x="78" y="52"/>
                </a:lnTo>
                <a:lnTo>
                  <a:pt x="63" y="63"/>
                </a:lnTo>
                <a:lnTo>
                  <a:pt x="53" y="78"/>
                </a:lnTo>
                <a:lnTo>
                  <a:pt x="49" y="97"/>
                </a:lnTo>
                <a:lnTo>
                  <a:pt x="49" y="963"/>
                </a:lnTo>
                <a:lnTo>
                  <a:pt x="53" y="983"/>
                </a:lnTo>
                <a:lnTo>
                  <a:pt x="63" y="997"/>
                </a:lnTo>
                <a:lnTo>
                  <a:pt x="78" y="1008"/>
                </a:lnTo>
                <a:lnTo>
                  <a:pt x="97" y="1012"/>
                </a:lnTo>
                <a:lnTo>
                  <a:pt x="771" y="1012"/>
                </a:lnTo>
                <a:lnTo>
                  <a:pt x="790" y="1008"/>
                </a:lnTo>
                <a:lnTo>
                  <a:pt x="805" y="997"/>
                </a:lnTo>
                <a:lnTo>
                  <a:pt x="816" y="983"/>
                </a:lnTo>
                <a:lnTo>
                  <a:pt x="820" y="963"/>
                </a:lnTo>
                <a:lnTo>
                  <a:pt x="820" y="338"/>
                </a:lnTo>
                <a:lnTo>
                  <a:pt x="579" y="338"/>
                </a:lnTo>
                <a:lnTo>
                  <a:pt x="559" y="334"/>
                </a:lnTo>
                <a:lnTo>
                  <a:pt x="545" y="323"/>
                </a:lnTo>
                <a:lnTo>
                  <a:pt x="534" y="309"/>
                </a:lnTo>
                <a:lnTo>
                  <a:pt x="530" y="289"/>
                </a:lnTo>
                <a:lnTo>
                  <a:pt x="530" y="48"/>
                </a:lnTo>
                <a:lnTo>
                  <a:pt x="97" y="48"/>
                </a:lnTo>
                <a:close/>
                <a:moveTo>
                  <a:pt x="97" y="0"/>
                </a:moveTo>
                <a:lnTo>
                  <a:pt x="627" y="0"/>
                </a:lnTo>
                <a:lnTo>
                  <a:pt x="868" y="266"/>
                </a:lnTo>
                <a:lnTo>
                  <a:pt x="868" y="963"/>
                </a:lnTo>
                <a:lnTo>
                  <a:pt x="864" y="990"/>
                </a:lnTo>
                <a:lnTo>
                  <a:pt x="854" y="1013"/>
                </a:lnTo>
                <a:lnTo>
                  <a:pt x="839" y="1031"/>
                </a:lnTo>
                <a:lnTo>
                  <a:pt x="820" y="1047"/>
                </a:lnTo>
                <a:lnTo>
                  <a:pt x="797" y="1056"/>
                </a:lnTo>
                <a:lnTo>
                  <a:pt x="771" y="1060"/>
                </a:lnTo>
                <a:lnTo>
                  <a:pt x="97" y="1060"/>
                </a:lnTo>
                <a:lnTo>
                  <a:pt x="71" y="1056"/>
                </a:lnTo>
                <a:lnTo>
                  <a:pt x="49" y="1047"/>
                </a:lnTo>
                <a:lnTo>
                  <a:pt x="29" y="1031"/>
                </a:lnTo>
                <a:lnTo>
                  <a:pt x="13" y="1013"/>
                </a:lnTo>
                <a:lnTo>
                  <a:pt x="4" y="990"/>
                </a:lnTo>
                <a:lnTo>
                  <a:pt x="0" y="963"/>
                </a:lnTo>
                <a:lnTo>
                  <a:pt x="0" y="97"/>
                </a:lnTo>
                <a:lnTo>
                  <a:pt x="4" y="71"/>
                </a:lnTo>
                <a:lnTo>
                  <a:pt x="13" y="48"/>
                </a:lnTo>
                <a:lnTo>
                  <a:pt x="29" y="29"/>
                </a:lnTo>
                <a:lnTo>
                  <a:pt x="49" y="14"/>
                </a:lnTo>
                <a:lnTo>
                  <a:pt x="71" y="4"/>
                </a:lnTo>
                <a:lnTo>
                  <a:pt x="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 name="Freeform 5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6844" y="1714409"/>
            <a:ext cx="364707" cy="444960"/>
          </a:xfrm>
          <a:custGeom>
            <a:avLst/>
            <a:gdLst>
              <a:gd name="T0" fmla="*/ 374 w 868"/>
              <a:gd name="T1" fmla="*/ 870 h 1059"/>
              <a:gd name="T2" fmla="*/ 382 w 868"/>
              <a:gd name="T3" fmla="*/ 903 h 1059"/>
              <a:gd name="T4" fmla="*/ 169 w 868"/>
              <a:gd name="T5" fmla="*/ 915 h 1059"/>
              <a:gd name="T6" fmla="*/ 145 w 868"/>
              <a:gd name="T7" fmla="*/ 890 h 1059"/>
              <a:gd name="T8" fmla="*/ 169 w 868"/>
              <a:gd name="T9" fmla="*/ 866 h 1059"/>
              <a:gd name="T10" fmla="*/ 470 w 868"/>
              <a:gd name="T11" fmla="*/ 725 h 1059"/>
              <a:gd name="T12" fmla="*/ 479 w 868"/>
              <a:gd name="T13" fmla="*/ 757 h 1059"/>
              <a:gd name="T14" fmla="*/ 169 w 868"/>
              <a:gd name="T15" fmla="*/ 769 h 1059"/>
              <a:gd name="T16" fmla="*/ 145 w 868"/>
              <a:gd name="T17" fmla="*/ 746 h 1059"/>
              <a:gd name="T18" fmla="*/ 169 w 868"/>
              <a:gd name="T19" fmla="*/ 722 h 1059"/>
              <a:gd name="T20" fmla="*/ 470 w 868"/>
              <a:gd name="T21" fmla="*/ 581 h 1059"/>
              <a:gd name="T22" fmla="*/ 479 w 868"/>
              <a:gd name="T23" fmla="*/ 613 h 1059"/>
              <a:gd name="T24" fmla="*/ 169 w 868"/>
              <a:gd name="T25" fmla="*/ 625 h 1059"/>
              <a:gd name="T26" fmla="*/ 145 w 868"/>
              <a:gd name="T27" fmla="*/ 602 h 1059"/>
              <a:gd name="T28" fmla="*/ 169 w 868"/>
              <a:gd name="T29" fmla="*/ 577 h 1059"/>
              <a:gd name="T30" fmla="*/ 277 w 868"/>
              <a:gd name="T31" fmla="*/ 435 h 1059"/>
              <a:gd name="T32" fmla="*/ 286 w 868"/>
              <a:gd name="T33" fmla="*/ 469 h 1059"/>
              <a:gd name="T34" fmla="*/ 169 w 868"/>
              <a:gd name="T35" fmla="*/ 481 h 1059"/>
              <a:gd name="T36" fmla="*/ 145 w 868"/>
              <a:gd name="T37" fmla="*/ 456 h 1059"/>
              <a:gd name="T38" fmla="*/ 169 w 868"/>
              <a:gd name="T39" fmla="*/ 433 h 1059"/>
              <a:gd name="T40" fmla="*/ 560 w 868"/>
              <a:gd name="T41" fmla="*/ 433 h 1059"/>
              <a:gd name="T42" fmla="*/ 78 w 868"/>
              <a:gd name="T43" fmla="*/ 291 h 1059"/>
              <a:gd name="T44" fmla="*/ 48 w 868"/>
              <a:gd name="T45" fmla="*/ 336 h 1059"/>
              <a:gd name="T46" fmla="*/ 63 w 868"/>
              <a:gd name="T47" fmla="*/ 997 h 1059"/>
              <a:gd name="T48" fmla="*/ 530 w 868"/>
              <a:gd name="T49" fmla="*/ 1010 h 1059"/>
              <a:gd name="T50" fmla="*/ 574 w 868"/>
              <a:gd name="T51" fmla="*/ 981 h 1059"/>
              <a:gd name="T52" fmla="*/ 434 w 868"/>
              <a:gd name="T53" fmla="*/ 481 h 1059"/>
              <a:gd name="T54" fmla="*/ 390 w 868"/>
              <a:gd name="T55" fmla="*/ 451 h 1059"/>
              <a:gd name="T56" fmla="*/ 97 w 868"/>
              <a:gd name="T57" fmla="*/ 288 h 1059"/>
              <a:gd name="T58" fmla="*/ 627 w 868"/>
              <a:gd name="T59" fmla="*/ 433 h 1059"/>
              <a:gd name="T60" fmla="*/ 614 w 868"/>
              <a:gd name="T61" fmla="*/ 1011 h 1059"/>
              <a:gd name="T62" fmla="*/ 556 w 868"/>
              <a:gd name="T63" fmla="*/ 1056 h 1059"/>
              <a:gd name="T64" fmla="*/ 70 w 868"/>
              <a:gd name="T65" fmla="*/ 1056 h 1059"/>
              <a:gd name="T66" fmla="*/ 14 w 868"/>
              <a:gd name="T67" fmla="*/ 1011 h 1059"/>
              <a:gd name="T68" fmla="*/ 0 w 868"/>
              <a:gd name="T69" fmla="*/ 336 h 1059"/>
              <a:gd name="T70" fmla="*/ 28 w 868"/>
              <a:gd name="T71" fmla="*/ 268 h 1059"/>
              <a:gd name="T72" fmla="*/ 97 w 868"/>
              <a:gd name="T73" fmla="*/ 240 h 1059"/>
              <a:gd name="T74" fmla="*/ 801 w 868"/>
              <a:gd name="T75" fmla="*/ 192 h 1059"/>
              <a:gd name="T76" fmla="*/ 699 w 868"/>
              <a:gd name="T77" fmla="*/ 0 h 1059"/>
              <a:gd name="T78" fmla="*/ 864 w 868"/>
              <a:gd name="T79" fmla="*/ 747 h 1059"/>
              <a:gd name="T80" fmla="*/ 819 w 868"/>
              <a:gd name="T81" fmla="*/ 805 h 1059"/>
              <a:gd name="T82" fmla="*/ 699 w 868"/>
              <a:gd name="T83" fmla="*/ 818 h 1059"/>
              <a:gd name="T84" fmla="*/ 675 w 868"/>
              <a:gd name="T85" fmla="*/ 794 h 1059"/>
              <a:gd name="T86" fmla="*/ 699 w 868"/>
              <a:gd name="T87" fmla="*/ 769 h 1059"/>
              <a:gd name="T88" fmla="*/ 805 w 868"/>
              <a:gd name="T89" fmla="*/ 756 h 1059"/>
              <a:gd name="T90" fmla="*/ 819 w 868"/>
              <a:gd name="T91" fmla="*/ 240 h 1059"/>
              <a:gd name="T92" fmla="*/ 641 w 868"/>
              <a:gd name="T93" fmla="*/ 226 h 1059"/>
              <a:gd name="T94" fmla="*/ 627 w 868"/>
              <a:gd name="T95" fmla="*/ 47 h 1059"/>
              <a:gd name="T96" fmla="*/ 303 w 868"/>
              <a:gd name="T97" fmla="*/ 61 h 1059"/>
              <a:gd name="T98" fmla="*/ 289 w 868"/>
              <a:gd name="T99" fmla="*/ 167 h 1059"/>
              <a:gd name="T100" fmla="*/ 265 w 868"/>
              <a:gd name="T101" fmla="*/ 192 h 1059"/>
              <a:gd name="T102" fmla="*/ 241 w 868"/>
              <a:gd name="T103" fmla="*/ 167 h 1059"/>
              <a:gd name="T104" fmla="*/ 254 w 868"/>
              <a:gd name="T105" fmla="*/ 47 h 1059"/>
              <a:gd name="T106" fmla="*/ 311 w 868"/>
              <a:gd name="T107" fmla="*/ 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1059">
                <a:moveTo>
                  <a:pt x="169" y="866"/>
                </a:moveTo>
                <a:lnTo>
                  <a:pt x="361" y="866"/>
                </a:lnTo>
                <a:lnTo>
                  <a:pt x="374" y="870"/>
                </a:lnTo>
                <a:lnTo>
                  <a:pt x="382" y="878"/>
                </a:lnTo>
                <a:lnTo>
                  <a:pt x="386" y="890"/>
                </a:lnTo>
                <a:lnTo>
                  <a:pt x="382" y="903"/>
                </a:lnTo>
                <a:lnTo>
                  <a:pt x="374" y="911"/>
                </a:lnTo>
                <a:lnTo>
                  <a:pt x="361" y="915"/>
                </a:lnTo>
                <a:lnTo>
                  <a:pt x="169" y="915"/>
                </a:lnTo>
                <a:lnTo>
                  <a:pt x="157" y="911"/>
                </a:lnTo>
                <a:lnTo>
                  <a:pt x="148" y="903"/>
                </a:lnTo>
                <a:lnTo>
                  <a:pt x="145" y="890"/>
                </a:lnTo>
                <a:lnTo>
                  <a:pt x="148" y="878"/>
                </a:lnTo>
                <a:lnTo>
                  <a:pt x="157" y="870"/>
                </a:lnTo>
                <a:lnTo>
                  <a:pt x="169" y="866"/>
                </a:lnTo>
                <a:close/>
                <a:moveTo>
                  <a:pt x="169" y="722"/>
                </a:moveTo>
                <a:lnTo>
                  <a:pt x="458" y="722"/>
                </a:lnTo>
                <a:lnTo>
                  <a:pt x="470" y="725"/>
                </a:lnTo>
                <a:lnTo>
                  <a:pt x="479" y="734"/>
                </a:lnTo>
                <a:lnTo>
                  <a:pt x="481" y="746"/>
                </a:lnTo>
                <a:lnTo>
                  <a:pt x="479" y="757"/>
                </a:lnTo>
                <a:lnTo>
                  <a:pt x="470" y="767"/>
                </a:lnTo>
                <a:lnTo>
                  <a:pt x="458" y="769"/>
                </a:lnTo>
                <a:lnTo>
                  <a:pt x="169" y="769"/>
                </a:lnTo>
                <a:lnTo>
                  <a:pt x="157" y="767"/>
                </a:lnTo>
                <a:lnTo>
                  <a:pt x="148" y="757"/>
                </a:lnTo>
                <a:lnTo>
                  <a:pt x="145" y="746"/>
                </a:lnTo>
                <a:lnTo>
                  <a:pt x="148" y="734"/>
                </a:lnTo>
                <a:lnTo>
                  <a:pt x="157" y="725"/>
                </a:lnTo>
                <a:lnTo>
                  <a:pt x="169" y="722"/>
                </a:lnTo>
                <a:close/>
                <a:moveTo>
                  <a:pt x="169" y="577"/>
                </a:moveTo>
                <a:lnTo>
                  <a:pt x="458" y="577"/>
                </a:lnTo>
                <a:lnTo>
                  <a:pt x="470" y="581"/>
                </a:lnTo>
                <a:lnTo>
                  <a:pt x="479" y="589"/>
                </a:lnTo>
                <a:lnTo>
                  <a:pt x="481" y="602"/>
                </a:lnTo>
                <a:lnTo>
                  <a:pt x="479" y="613"/>
                </a:lnTo>
                <a:lnTo>
                  <a:pt x="470" y="621"/>
                </a:lnTo>
                <a:lnTo>
                  <a:pt x="458" y="625"/>
                </a:lnTo>
                <a:lnTo>
                  <a:pt x="169" y="625"/>
                </a:lnTo>
                <a:lnTo>
                  <a:pt x="157" y="621"/>
                </a:lnTo>
                <a:lnTo>
                  <a:pt x="148" y="613"/>
                </a:lnTo>
                <a:lnTo>
                  <a:pt x="145" y="602"/>
                </a:lnTo>
                <a:lnTo>
                  <a:pt x="148" y="589"/>
                </a:lnTo>
                <a:lnTo>
                  <a:pt x="157" y="581"/>
                </a:lnTo>
                <a:lnTo>
                  <a:pt x="169" y="577"/>
                </a:lnTo>
                <a:close/>
                <a:moveTo>
                  <a:pt x="169" y="433"/>
                </a:moveTo>
                <a:lnTo>
                  <a:pt x="265" y="433"/>
                </a:lnTo>
                <a:lnTo>
                  <a:pt x="277" y="435"/>
                </a:lnTo>
                <a:lnTo>
                  <a:pt x="286" y="445"/>
                </a:lnTo>
                <a:lnTo>
                  <a:pt x="289" y="456"/>
                </a:lnTo>
                <a:lnTo>
                  <a:pt x="286" y="469"/>
                </a:lnTo>
                <a:lnTo>
                  <a:pt x="277" y="477"/>
                </a:lnTo>
                <a:lnTo>
                  <a:pt x="265" y="481"/>
                </a:lnTo>
                <a:lnTo>
                  <a:pt x="169" y="481"/>
                </a:lnTo>
                <a:lnTo>
                  <a:pt x="157" y="477"/>
                </a:lnTo>
                <a:lnTo>
                  <a:pt x="148" y="469"/>
                </a:lnTo>
                <a:lnTo>
                  <a:pt x="145" y="456"/>
                </a:lnTo>
                <a:lnTo>
                  <a:pt x="148" y="445"/>
                </a:lnTo>
                <a:lnTo>
                  <a:pt x="157" y="435"/>
                </a:lnTo>
                <a:lnTo>
                  <a:pt x="169" y="433"/>
                </a:lnTo>
                <a:close/>
                <a:moveTo>
                  <a:pt x="434" y="291"/>
                </a:moveTo>
                <a:lnTo>
                  <a:pt x="434" y="433"/>
                </a:lnTo>
                <a:lnTo>
                  <a:pt x="560" y="433"/>
                </a:lnTo>
                <a:lnTo>
                  <a:pt x="434" y="291"/>
                </a:lnTo>
                <a:close/>
                <a:moveTo>
                  <a:pt x="97" y="288"/>
                </a:moveTo>
                <a:lnTo>
                  <a:pt x="78" y="291"/>
                </a:lnTo>
                <a:lnTo>
                  <a:pt x="63" y="302"/>
                </a:lnTo>
                <a:lnTo>
                  <a:pt x="52" y="318"/>
                </a:lnTo>
                <a:lnTo>
                  <a:pt x="48" y="336"/>
                </a:lnTo>
                <a:lnTo>
                  <a:pt x="48" y="963"/>
                </a:lnTo>
                <a:lnTo>
                  <a:pt x="52" y="981"/>
                </a:lnTo>
                <a:lnTo>
                  <a:pt x="63" y="997"/>
                </a:lnTo>
                <a:lnTo>
                  <a:pt x="78" y="1008"/>
                </a:lnTo>
                <a:lnTo>
                  <a:pt x="97" y="1010"/>
                </a:lnTo>
                <a:lnTo>
                  <a:pt x="530" y="1010"/>
                </a:lnTo>
                <a:lnTo>
                  <a:pt x="549" y="1008"/>
                </a:lnTo>
                <a:lnTo>
                  <a:pt x="564" y="997"/>
                </a:lnTo>
                <a:lnTo>
                  <a:pt x="574" y="981"/>
                </a:lnTo>
                <a:lnTo>
                  <a:pt x="578" y="963"/>
                </a:lnTo>
                <a:lnTo>
                  <a:pt x="578" y="481"/>
                </a:lnTo>
                <a:lnTo>
                  <a:pt x="434" y="481"/>
                </a:lnTo>
                <a:lnTo>
                  <a:pt x="415" y="477"/>
                </a:lnTo>
                <a:lnTo>
                  <a:pt x="400" y="467"/>
                </a:lnTo>
                <a:lnTo>
                  <a:pt x="390" y="451"/>
                </a:lnTo>
                <a:lnTo>
                  <a:pt x="386" y="433"/>
                </a:lnTo>
                <a:lnTo>
                  <a:pt x="386" y="288"/>
                </a:lnTo>
                <a:lnTo>
                  <a:pt x="97" y="288"/>
                </a:lnTo>
                <a:close/>
                <a:moveTo>
                  <a:pt x="97" y="240"/>
                </a:moveTo>
                <a:lnTo>
                  <a:pt x="458" y="240"/>
                </a:lnTo>
                <a:lnTo>
                  <a:pt x="627" y="433"/>
                </a:lnTo>
                <a:lnTo>
                  <a:pt x="627" y="963"/>
                </a:lnTo>
                <a:lnTo>
                  <a:pt x="623" y="988"/>
                </a:lnTo>
                <a:lnTo>
                  <a:pt x="614" y="1011"/>
                </a:lnTo>
                <a:lnTo>
                  <a:pt x="598" y="1031"/>
                </a:lnTo>
                <a:lnTo>
                  <a:pt x="578" y="1045"/>
                </a:lnTo>
                <a:lnTo>
                  <a:pt x="556" y="1056"/>
                </a:lnTo>
                <a:lnTo>
                  <a:pt x="530" y="1059"/>
                </a:lnTo>
                <a:lnTo>
                  <a:pt x="97" y="1059"/>
                </a:lnTo>
                <a:lnTo>
                  <a:pt x="70" y="1056"/>
                </a:lnTo>
                <a:lnTo>
                  <a:pt x="48" y="1045"/>
                </a:lnTo>
                <a:lnTo>
                  <a:pt x="28" y="1031"/>
                </a:lnTo>
                <a:lnTo>
                  <a:pt x="14" y="1011"/>
                </a:lnTo>
                <a:lnTo>
                  <a:pt x="4" y="988"/>
                </a:lnTo>
                <a:lnTo>
                  <a:pt x="0" y="963"/>
                </a:lnTo>
                <a:lnTo>
                  <a:pt x="0" y="336"/>
                </a:lnTo>
                <a:lnTo>
                  <a:pt x="4" y="311"/>
                </a:lnTo>
                <a:lnTo>
                  <a:pt x="14" y="288"/>
                </a:lnTo>
                <a:lnTo>
                  <a:pt x="28" y="268"/>
                </a:lnTo>
                <a:lnTo>
                  <a:pt x="48" y="253"/>
                </a:lnTo>
                <a:lnTo>
                  <a:pt x="70" y="243"/>
                </a:lnTo>
                <a:lnTo>
                  <a:pt x="97" y="240"/>
                </a:lnTo>
                <a:close/>
                <a:moveTo>
                  <a:pt x="675" y="51"/>
                </a:moveTo>
                <a:lnTo>
                  <a:pt x="675" y="192"/>
                </a:lnTo>
                <a:lnTo>
                  <a:pt x="801" y="192"/>
                </a:lnTo>
                <a:lnTo>
                  <a:pt x="675" y="51"/>
                </a:lnTo>
                <a:close/>
                <a:moveTo>
                  <a:pt x="337" y="0"/>
                </a:moveTo>
                <a:lnTo>
                  <a:pt x="699" y="0"/>
                </a:lnTo>
                <a:lnTo>
                  <a:pt x="868" y="192"/>
                </a:lnTo>
                <a:lnTo>
                  <a:pt x="868" y="722"/>
                </a:lnTo>
                <a:lnTo>
                  <a:pt x="864" y="747"/>
                </a:lnTo>
                <a:lnTo>
                  <a:pt x="854" y="771"/>
                </a:lnTo>
                <a:lnTo>
                  <a:pt x="839" y="790"/>
                </a:lnTo>
                <a:lnTo>
                  <a:pt x="819" y="805"/>
                </a:lnTo>
                <a:lnTo>
                  <a:pt x="797" y="815"/>
                </a:lnTo>
                <a:lnTo>
                  <a:pt x="771" y="818"/>
                </a:lnTo>
                <a:lnTo>
                  <a:pt x="699" y="818"/>
                </a:lnTo>
                <a:lnTo>
                  <a:pt x="687" y="815"/>
                </a:lnTo>
                <a:lnTo>
                  <a:pt x="678" y="806"/>
                </a:lnTo>
                <a:lnTo>
                  <a:pt x="675" y="794"/>
                </a:lnTo>
                <a:lnTo>
                  <a:pt x="678" y="782"/>
                </a:lnTo>
                <a:lnTo>
                  <a:pt x="687" y="773"/>
                </a:lnTo>
                <a:lnTo>
                  <a:pt x="699" y="769"/>
                </a:lnTo>
                <a:lnTo>
                  <a:pt x="771" y="769"/>
                </a:lnTo>
                <a:lnTo>
                  <a:pt x="790" y="767"/>
                </a:lnTo>
                <a:lnTo>
                  <a:pt x="805" y="756"/>
                </a:lnTo>
                <a:lnTo>
                  <a:pt x="815" y="740"/>
                </a:lnTo>
                <a:lnTo>
                  <a:pt x="819" y="722"/>
                </a:lnTo>
                <a:lnTo>
                  <a:pt x="819" y="240"/>
                </a:lnTo>
                <a:lnTo>
                  <a:pt x="675" y="240"/>
                </a:lnTo>
                <a:lnTo>
                  <a:pt x="656" y="236"/>
                </a:lnTo>
                <a:lnTo>
                  <a:pt x="641" y="226"/>
                </a:lnTo>
                <a:lnTo>
                  <a:pt x="631" y="210"/>
                </a:lnTo>
                <a:lnTo>
                  <a:pt x="627" y="192"/>
                </a:lnTo>
                <a:lnTo>
                  <a:pt x="627" y="47"/>
                </a:lnTo>
                <a:lnTo>
                  <a:pt x="337" y="47"/>
                </a:lnTo>
                <a:lnTo>
                  <a:pt x="319" y="51"/>
                </a:lnTo>
                <a:lnTo>
                  <a:pt x="303" y="61"/>
                </a:lnTo>
                <a:lnTo>
                  <a:pt x="293" y="77"/>
                </a:lnTo>
                <a:lnTo>
                  <a:pt x="289" y="95"/>
                </a:lnTo>
                <a:lnTo>
                  <a:pt x="289" y="167"/>
                </a:lnTo>
                <a:lnTo>
                  <a:pt x="286" y="180"/>
                </a:lnTo>
                <a:lnTo>
                  <a:pt x="277" y="188"/>
                </a:lnTo>
                <a:lnTo>
                  <a:pt x="265" y="192"/>
                </a:lnTo>
                <a:lnTo>
                  <a:pt x="254" y="188"/>
                </a:lnTo>
                <a:lnTo>
                  <a:pt x="244" y="180"/>
                </a:lnTo>
                <a:lnTo>
                  <a:pt x="241" y="167"/>
                </a:lnTo>
                <a:lnTo>
                  <a:pt x="241" y="95"/>
                </a:lnTo>
                <a:lnTo>
                  <a:pt x="244" y="70"/>
                </a:lnTo>
                <a:lnTo>
                  <a:pt x="254" y="47"/>
                </a:lnTo>
                <a:lnTo>
                  <a:pt x="269" y="27"/>
                </a:lnTo>
                <a:lnTo>
                  <a:pt x="289" y="13"/>
                </a:lnTo>
                <a:lnTo>
                  <a:pt x="311" y="2"/>
                </a:lnTo>
                <a:lnTo>
                  <a:pt x="3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 name="Freeform 5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0747" y="1714199"/>
            <a:ext cx="364707" cy="445380"/>
          </a:xfrm>
          <a:custGeom>
            <a:avLst/>
            <a:gdLst>
              <a:gd name="T0" fmla="*/ 579 w 868"/>
              <a:gd name="T1" fmla="*/ 48 h 1060"/>
              <a:gd name="T2" fmla="*/ 579 w 868"/>
              <a:gd name="T3" fmla="*/ 289 h 1060"/>
              <a:gd name="T4" fmla="*/ 819 w 868"/>
              <a:gd name="T5" fmla="*/ 289 h 1060"/>
              <a:gd name="T6" fmla="*/ 602 w 868"/>
              <a:gd name="T7" fmla="*/ 48 h 1060"/>
              <a:gd name="T8" fmla="*/ 579 w 868"/>
              <a:gd name="T9" fmla="*/ 48 h 1060"/>
              <a:gd name="T10" fmla="*/ 97 w 868"/>
              <a:gd name="T11" fmla="*/ 48 h 1060"/>
              <a:gd name="T12" fmla="*/ 79 w 868"/>
              <a:gd name="T13" fmla="*/ 52 h 1060"/>
              <a:gd name="T14" fmla="*/ 63 w 868"/>
              <a:gd name="T15" fmla="*/ 62 h 1060"/>
              <a:gd name="T16" fmla="*/ 52 w 868"/>
              <a:gd name="T17" fmla="*/ 78 h 1060"/>
              <a:gd name="T18" fmla="*/ 48 w 868"/>
              <a:gd name="T19" fmla="*/ 97 h 1060"/>
              <a:gd name="T20" fmla="*/ 48 w 868"/>
              <a:gd name="T21" fmla="*/ 963 h 1060"/>
              <a:gd name="T22" fmla="*/ 52 w 868"/>
              <a:gd name="T23" fmla="*/ 983 h 1060"/>
              <a:gd name="T24" fmla="*/ 63 w 868"/>
              <a:gd name="T25" fmla="*/ 997 h 1060"/>
              <a:gd name="T26" fmla="*/ 79 w 868"/>
              <a:gd name="T27" fmla="*/ 1008 h 1060"/>
              <a:gd name="T28" fmla="*/ 97 w 868"/>
              <a:gd name="T29" fmla="*/ 1012 h 1060"/>
              <a:gd name="T30" fmla="*/ 771 w 868"/>
              <a:gd name="T31" fmla="*/ 1012 h 1060"/>
              <a:gd name="T32" fmla="*/ 791 w 868"/>
              <a:gd name="T33" fmla="*/ 1008 h 1060"/>
              <a:gd name="T34" fmla="*/ 805 w 868"/>
              <a:gd name="T35" fmla="*/ 997 h 1060"/>
              <a:gd name="T36" fmla="*/ 815 w 868"/>
              <a:gd name="T37" fmla="*/ 983 h 1060"/>
              <a:gd name="T38" fmla="*/ 819 w 868"/>
              <a:gd name="T39" fmla="*/ 963 h 1060"/>
              <a:gd name="T40" fmla="*/ 819 w 868"/>
              <a:gd name="T41" fmla="*/ 337 h 1060"/>
              <a:gd name="T42" fmla="*/ 579 w 868"/>
              <a:gd name="T43" fmla="*/ 337 h 1060"/>
              <a:gd name="T44" fmla="*/ 560 w 868"/>
              <a:gd name="T45" fmla="*/ 333 h 1060"/>
              <a:gd name="T46" fmla="*/ 545 w 868"/>
              <a:gd name="T47" fmla="*/ 323 h 1060"/>
              <a:gd name="T48" fmla="*/ 534 w 868"/>
              <a:gd name="T49" fmla="*/ 309 h 1060"/>
              <a:gd name="T50" fmla="*/ 530 w 868"/>
              <a:gd name="T51" fmla="*/ 289 h 1060"/>
              <a:gd name="T52" fmla="*/ 530 w 868"/>
              <a:gd name="T53" fmla="*/ 48 h 1060"/>
              <a:gd name="T54" fmla="*/ 97 w 868"/>
              <a:gd name="T55" fmla="*/ 48 h 1060"/>
              <a:gd name="T56" fmla="*/ 97 w 868"/>
              <a:gd name="T57" fmla="*/ 0 h 1060"/>
              <a:gd name="T58" fmla="*/ 627 w 868"/>
              <a:gd name="T59" fmla="*/ 0 h 1060"/>
              <a:gd name="T60" fmla="*/ 868 w 868"/>
              <a:gd name="T61" fmla="*/ 265 h 1060"/>
              <a:gd name="T62" fmla="*/ 868 w 868"/>
              <a:gd name="T63" fmla="*/ 963 h 1060"/>
              <a:gd name="T64" fmla="*/ 864 w 868"/>
              <a:gd name="T65" fmla="*/ 989 h 1060"/>
              <a:gd name="T66" fmla="*/ 855 w 868"/>
              <a:gd name="T67" fmla="*/ 1013 h 1060"/>
              <a:gd name="T68" fmla="*/ 839 w 868"/>
              <a:gd name="T69" fmla="*/ 1031 h 1060"/>
              <a:gd name="T70" fmla="*/ 819 w 868"/>
              <a:gd name="T71" fmla="*/ 1047 h 1060"/>
              <a:gd name="T72" fmla="*/ 797 w 868"/>
              <a:gd name="T73" fmla="*/ 1056 h 1060"/>
              <a:gd name="T74" fmla="*/ 771 w 868"/>
              <a:gd name="T75" fmla="*/ 1060 h 1060"/>
              <a:gd name="T76" fmla="*/ 97 w 868"/>
              <a:gd name="T77" fmla="*/ 1060 h 1060"/>
              <a:gd name="T78" fmla="*/ 71 w 868"/>
              <a:gd name="T79" fmla="*/ 1056 h 1060"/>
              <a:gd name="T80" fmla="*/ 48 w 868"/>
              <a:gd name="T81" fmla="*/ 1047 h 1060"/>
              <a:gd name="T82" fmla="*/ 29 w 868"/>
              <a:gd name="T83" fmla="*/ 1031 h 1060"/>
              <a:gd name="T84" fmla="*/ 13 w 868"/>
              <a:gd name="T85" fmla="*/ 1013 h 1060"/>
              <a:gd name="T86" fmla="*/ 4 w 868"/>
              <a:gd name="T87" fmla="*/ 989 h 1060"/>
              <a:gd name="T88" fmla="*/ 0 w 868"/>
              <a:gd name="T89" fmla="*/ 963 h 1060"/>
              <a:gd name="T90" fmla="*/ 0 w 868"/>
              <a:gd name="T91" fmla="*/ 97 h 1060"/>
              <a:gd name="T92" fmla="*/ 4 w 868"/>
              <a:gd name="T93" fmla="*/ 70 h 1060"/>
              <a:gd name="T94" fmla="*/ 13 w 868"/>
              <a:gd name="T95" fmla="*/ 48 h 1060"/>
              <a:gd name="T96" fmla="*/ 29 w 868"/>
              <a:gd name="T97" fmla="*/ 28 h 1060"/>
              <a:gd name="T98" fmla="*/ 48 w 868"/>
              <a:gd name="T99" fmla="*/ 13 h 1060"/>
              <a:gd name="T100" fmla="*/ 71 w 868"/>
              <a:gd name="T101" fmla="*/ 4 h 1060"/>
              <a:gd name="T102" fmla="*/ 97 w 868"/>
              <a:gd name="T103"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8" h="1060">
                <a:moveTo>
                  <a:pt x="579" y="48"/>
                </a:moveTo>
                <a:lnTo>
                  <a:pt x="579" y="289"/>
                </a:lnTo>
                <a:lnTo>
                  <a:pt x="819" y="289"/>
                </a:lnTo>
                <a:lnTo>
                  <a:pt x="602" y="48"/>
                </a:lnTo>
                <a:lnTo>
                  <a:pt x="579" y="48"/>
                </a:lnTo>
                <a:close/>
                <a:moveTo>
                  <a:pt x="97" y="48"/>
                </a:moveTo>
                <a:lnTo>
                  <a:pt x="79" y="52"/>
                </a:lnTo>
                <a:lnTo>
                  <a:pt x="63" y="62"/>
                </a:lnTo>
                <a:lnTo>
                  <a:pt x="52" y="78"/>
                </a:lnTo>
                <a:lnTo>
                  <a:pt x="48" y="97"/>
                </a:lnTo>
                <a:lnTo>
                  <a:pt x="48" y="963"/>
                </a:lnTo>
                <a:lnTo>
                  <a:pt x="52" y="983"/>
                </a:lnTo>
                <a:lnTo>
                  <a:pt x="63" y="997"/>
                </a:lnTo>
                <a:lnTo>
                  <a:pt x="79" y="1008"/>
                </a:lnTo>
                <a:lnTo>
                  <a:pt x="97" y="1012"/>
                </a:lnTo>
                <a:lnTo>
                  <a:pt x="771" y="1012"/>
                </a:lnTo>
                <a:lnTo>
                  <a:pt x="791" y="1008"/>
                </a:lnTo>
                <a:lnTo>
                  <a:pt x="805" y="997"/>
                </a:lnTo>
                <a:lnTo>
                  <a:pt x="815" y="983"/>
                </a:lnTo>
                <a:lnTo>
                  <a:pt x="819" y="963"/>
                </a:lnTo>
                <a:lnTo>
                  <a:pt x="819" y="337"/>
                </a:lnTo>
                <a:lnTo>
                  <a:pt x="579" y="337"/>
                </a:lnTo>
                <a:lnTo>
                  <a:pt x="560" y="333"/>
                </a:lnTo>
                <a:lnTo>
                  <a:pt x="545" y="323"/>
                </a:lnTo>
                <a:lnTo>
                  <a:pt x="534" y="309"/>
                </a:lnTo>
                <a:lnTo>
                  <a:pt x="530" y="289"/>
                </a:lnTo>
                <a:lnTo>
                  <a:pt x="530" y="48"/>
                </a:lnTo>
                <a:lnTo>
                  <a:pt x="97" y="48"/>
                </a:lnTo>
                <a:close/>
                <a:moveTo>
                  <a:pt x="97" y="0"/>
                </a:moveTo>
                <a:lnTo>
                  <a:pt x="627" y="0"/>
                </a:lnTo>
                <a:lnTo>
                  <a:pt x="868" y="265"/>
                </a:lnTo>
                <a:lnTo>
                  <a:pt x="868" y="963"/>
                </a:lnTo>
                <a:lnTo>
                  <a:pt x="864" y="989"/>
                </a:lnTo>
                <a:lnTo>
                  <a:pt x="855" y="1013"/>
                </a:lnTo>
                <a:lnTo>
                  <a:pt x="839" y="1031"/>
                </a:lnTo>
                <a:lnTo>
                  <a:pt x="819" y="1047"/>
                </a:lnTo>
                <a:lnTo>
                  <a:pt x="797" y="1056"/>
                </a:lnTo>
                <a:lnTo>
                  <a:pt x="771" y="1060"/>
                </a:lnTo>
                <a:lnTo>
                  <a:pt x="97" y="1060"/>
                </a:lnTo>
                <a:lnTo>
                  <a:pt x="71" y="1056"/>
                </a:lnTo>
                <a:lnTo>
                  <a:pt x="48" y="1047"/>
                </a:lnTo>
                <a:lnTo>
                  <a:pt x="29" y="1031"/>
                </a:lnTo>
                <a:lnTo>
                  <a:pt x="13" y="1013"/>
                </a:lnTo>
                <a:lnTo>
                  <a:pt x="4" y="989"/>
                </a:lnTo>
                <a:lnTo>
                  <a:pt x="0" y="963"/>
                </a:lnTo>
                <a:lnTo>
                  <a:pt x="0" y="97"/>
                </a:lnTo>
                <a:lnTo>
                  <a:pt x="4" y="70"/>
                </a:lnTo>
                <a:lnTo>
                  <a:pt x="13" y="48"/>
                </a:lnTo>
                <a:lnTo>
                  <a:pt x="29" y="28"/>
                </a:lnTo>
                <a:lnTo>
                  <a:pt x="48" y="13"/>
                </a:lnTo>
                <a:lnTo>
                  <a:pt x="71" y="4"/>
                </a:lnTo>
                <a:lnTo>
                  <a:pt x="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 name="Freeform 5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12942" y="1714802"/>
            <a:ext cx="364128" cy="444176"/>
          </a:xfrm>
          <a:custGeom>
            <a:avLst/>
            <a:gdLst>
              <a:gd name="T0" fmla="*/ 302 w 605"/>
              <a:gd name="T1" fmla="*/ 302 h 738"/>
              <a:gd name="T2" fmla="*/ 302 w 605"/>
              <a:gd name="T3" fmla="*/ 204 h 738"/>
              <a:gd name="T4" fmla="*/ 54 w 605"/>
              <a:gd name="T5" fmla="*/ 204 h 738"/>
              <a:gd name="T6" fmla="*/ 35 w 605"/>
              <a:gd name="T7" fmla="*/ 222 h 738"/>
              <a:gd name="T8" fmla="*/ 33 w 605"/>
              <a:gd name="T9" fmla="*/ 671 h 738"/>
              <a:gd name="T10" fmla="*/ 43 w 605"/>
              <a:gd name="T11" fmla="*/ 695 h 738"/>
              <a:gd name="T12" fmla="*/ 67 w 605"/>
              <a:gd name="T13" fmla="*/ 706 h 738"/>
              <a:gd name="T14" fmla="*/ 382 w 605"/>
              <a:gd name="T15" fmla="*/ 703 h 738"/>
              <a:gd name="T16" fmla="*/ 401 w 605"/>
              <a:gd name="T17" fmla="*/ 685 h 738"/>
              <a:gd name="T18" fmla="*/ 403 w 605"/>
              <a:gd name="T19" fmla="*/ 336 h 738"/>
              <a:gd name="T20" fmla="*/ 289 w 605"/>
              <a:gd name="T21" fmla="*/ 334 h 738"/>
              <a:gd name="T22" fmla="*/ 271 w 605"/>
              <a:gd name="T23" fmla="*/ 315 h 738"/>
              <a:gd name="T24" fmla="*/ 268 w 605"/>
              <a:gd name="T25" fmla="*/ 202 h 738"/>
              <a:gd name="T26" fmla="*/ 67 w 605"/>
              <a:gd name="T27" fmla="*/ 167 h 738"/>
              <a:gd name="T28" fmla="*/ 436 w 605"/>
              <a:gd name="T29" fmla="*/ 302 h 738"/>
              <a:gd name="T30" fmla="*/ 433 w 605"/>
              <a:gd name="T31" fmla="*/ 692 h 738"/>
              <a:gd name="T32" fmla="*/ 408 w 605"/>
              <a:gd name="T33" fmla="*/ 726 h 738"/>
              <a:gd name="T34" fmla="*/ 369 w 605"/>
              <a:gd name="T35" fmla="*/ 738 h 738"/>
              <a:gd name="T36" fmla="*/ 46 w 605"/>
              <a:gd name="T37" fmla="*/ 736 h 738"/>
              <a:gd name="T38" fmla="*/ 13 w 605"/>
              <a:gd name="T39" fmla="*/ 711 h 738"/>
              <a:gd name="T40" fmla="*/ 0 w 605"/>
              <a:gd name="T41" fmla="*/ 671 h 738"/>
              <a:gd name="T42" fmla="*/ 2 w 605"/>
              <a:gd name="T43" fmla="*/ 213 h 738"/>
              <a:gd name="T44" fmla="*/ 27 w 605"/>
              <a:gd name="T45" fmla="*/ 181 h 738"/>
              <a:gd name="T46" fmla="*/ 67 w 605"/>
              <a:gd name="T47" fmla="*/ 167 h 738"/>
              <a:gd name="T48" fmla="*/ 470 w 605"/>
              <a:gd name="T49" fmla="*/ 135 h 738"/>
              <a:gd name="T50" fmla="*/ 470 w 605"/>
              <a:gd name="T51" fmla="*/ 37 h 738"/>
              <a:gd name="T52" fmla="*/ 487 w 605"/>
              <a:gd name="T53" fmla="*/ 0 h 738"/>
              <a:gd name="T54" fmla="*/ 605 w 605"/>
              <a:gd name="T55" fmla="*/ 504 h 738"/>
              <a:gd name="T56" fmla="*/ 592 w 605"/>
              <a:gd name="T57" fmla="*/ 543 h 738"/>
              <a:gd name="T58" fmla="*/ 559 w 605"/>
              <a:gd name="T59" fmla="*/ 568 h 738"/>
              <a:gd name="T60" fmla="*/ 487 w 605"/>
              <a:gd name="T61" fmla="*/ 571 h 738"/>
              <a:gd name="T62" fmla="*/ 476 w 605"/>
              <a:gd name="T63" fmla="*/ 568 h 738"/>
              <a:gd name="T64" fmla="*/ 471 w 605"/>
              <a:gd name="T65" fmla="*/ 559 h 738"/>
              <a:gd name="T66" fmla="*/ 471 w 605"/>
              <a:gd name="T67" fmla="*/ 548 h 738"/>
              <a:gd name="T68" fmla="*/ 476 w 605"/>
              <a:gd name="T69" fmla="*/ 541 h 738"/>
              <a:gd name="T70" fmla="*/ 487 w 605"/>
              <a:gd name="T71" fmla="*/ 537 h 738"/>
              <a:gd name="T72" fmla="*/ 550 w 605"/>
              <a:gd name="T73" fmla="*/ 534 h 738"/>
              <a:gd name="T74" fmla="*/ 568 w 605"/>
              <a:gd name="T75" fmla="*/ 517 h 738"/>
              <a:gd name="T76" fmla="*/ 571 w 605"/>
              <a:gd name="T77" fmla="*/ 167 h 738"/>
              <a:gd name="T78" fmla="*/ 457 w 605"/>
              <a:gd name="T79" fmla="*/ 165 h 738"/>
              <a:gd name="T80" fmla="*/ 439 w 605"/>
              <a:gd name="T81" fmla="*/ 148 h 738"/>
              <a:gd name="T82" fmla="*/ 436 w 605"/>
              <a:gd name="T83" fmla="*/ 34 h 738"/>
              <a:gd name="T84" fmla="*/ 221 w 605"/>
              <a:gd name="T85" fmla="*/ 37 h 738"/>
              <a:gd name="T86" fmla="*/ 204 w 605"/>
              <a:gd name="T87" fmla="*/ 54 h 738"/>
              <a:gd name="T88" fmla="*/ 202 w 605"/>
              <a:gd name="T89" fmla="*/ 118 h 738"/>
              <a:gd name="T90" fmla="*/ 198 w 605"/>
              <a:gd name="T91" fmla="*/ 127 h 738"/>
              <a:gd name="T92" fmla="*/ 190 w 605"/>
              <a:gd name="T93" fmla="*/ 133 h 738"/>
              <a:gd name="T94" fmla="*/ 179 w 605"/>
              <a:gd name="T95" fmla="*/ 133 h 738"/>
              <a:gd name="T96" fmla="*/ 171 w 605"/>
              <a:gd name="T97" fmla="*/ 127 h 738"/>
              <a:gd name="T98" fmla="*/ 167 w 605"/>
              <a:gd name="T99" fmla="*/ 118 h 738"/>
              <a:gd name="T100" fmla="*/ 171 w 605"/>
              <a:gd name="T101" fmla="*/ 46 h 738"/>
              <a:gd name="T102" fmla="*/ 195 w 605"/>
              <a:gd name="T103" fmla="*/ 13 h 738"/>
              <a:gd name="T104" fmla="*/ 234 w 605"/>
              <a:gd name="T105"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738">
                <a:moveTo>
                  <a:pt x="302" y="204"/>
                </a:moveTo>
                <a:lnTo>
                  <a:pt x="302" y="302"/>
                </a:lnTo>
                <a:lnTo>
                  <a:pt x="390" y="302"/>
                </a:lnTo>
                <a:lnTo>
                  <a:pt x="302" y="204"/>
                </a:lnTo>
                <a:close/>
                <a:moveTo>
                  <a:pt x="67" y="202"/>
                </a:moveTo>
                <a:lnTo>
                  <a:pt x="54" y="204"/>
                </a:lnTo>
                <a:lnTo>
                  <a:pt x="43" y="211"/>
                </a:lnTo>
                <a:lnTo>
                  <a:pt x="35" y="222"/>
                </a:lnTo>
                <a:lnTo>
                  <a:pt x="33" y="236"/>
                </a:lnTo>
                <a:lnTo>
                  <a:pt x="33" y="671"/>
                </a:lnTo>
                <a:lnTo>
                  <a:pt x="35" y="685"/>
                </a:lnTo>
                <a:lnTo>
                  <a:pt x="43" y="695"/>
                </a:lnTo>
                <a:lnTo>
                  <a:pt x="54" y="703"/>
                </a:lnTo>
                <a:lnTo>
                  <a:pt x="67" y="706"/>
                </a:lnTo>
                <a:lnTo>
                  <a:pt x="369" y="706"/>
                </a:lnTo>
                <a:lnTo>
                  <a:pt x="382" y="703"/>
                </a:lnTo>
                <a:lnTo>
                  <a:pt x="393" y="695"/>
                </a:lnTo>
                <a:lnTo>
                  <a:pt x="401" y="685"/>
                </a:lnTo>
                <a:lnTo>
                  <a:pt x="403" y="671"/>
                </a:lnTo>
                <a:lnTo>
                  <a:pt x="403" y="336"/>
                </a:lnTo>
                <a:lnTo>
                  <a:pt x="302" y="336"/>
                </a:lnTo>
                <a:lnTo>
                  <a:pt x="289" y="334"/>
                </a:lnTo>
                <a:lnTo>
                  <a:pt x="279" y="326"/>
                </a:lnTo>
                <a:lnTo>
                  <a:pt x="271" y="315"/>
                </a:lnTo>
                <a:lnTo>
                  <a:pt x="268" y="302"/>
                </a:lnTo>
                <a:lnTo>
                  <a:pt x="268" y="202"/>
                </a:lnTo>
                <a:lnTo>
                  <a:pt x="67" y="202"/>
                </a:lnTo>
                <a:close/>
                <a:moveTo>
                  <a:pt x="67" y="167"/>
                </a:moveTo>
                <a:lnTo>
                  <a:pt x="319" y="167"/>
                </a:lnTo>
                <a:lnTo>
                  <a:pt x="436" y="302"/>
                </a:lnTo>
                <a:lnTo>
                  <a:pt x="436" y="671"/>
                </a:lnTo>
                <a:lnTo>
                  <a:pt x="433" y="692"/>
                </a:lnTo>
                <a:lnTo>
                  <a:pt x="423" y="711"/>
                </a:lnTo>
                <a:lnTo>
                  <a:pt x="408" y="726"/>
                </a:lnTo>
                <a:lnTo>
                  <a:pt x="390" y="736"/>
                </a:lnTo>
                <a:lnTo>
                  <a:pt x="369" y="738"/>
                </a:lnTo>
                <a:lnTo>
                  <a:pt x="67" y="738"/>
                </a:lnTo>
                <a:lnTo>
                  <a:pt x="46" y="736"/>
                </a:lnTo>
                <a:lnTo>
                  <a:pt x="27" y="726"/>
                </a:lnTo>
                <a:lnTo>
                  <a:pt x="13" y="711"/>
                </a:lnTo>
                <a:lnTo>
                  <a:pt x="2" y="692"/>
                </a:lnTo>
                <a:lnTo>
                  <a:pt x="0" y="671"/>
                </a:lnTo>
                <a:lnTo>
                  <a:pt x="0" y="236"/>
                </a:lnTo>
                <a:lnTo>
                  <a:pt x="2" y="213"/>
                </a:lnTo>
                <a:lnTo>
                  <a:pt x="13" y="195"/>
                </a:lnTo>
                <a:lnTo>
                  <a:pt x="27" y="181"/>
                </a:lnTo>
                <a:lnTo>
                  <a:pt x="46" y="171"/>
                </a:lnTo>
                <a:lnTo>
                  <a:pt x="67" y="167"/>
                </a:lnTo>
                <a:close/>
                <a:moveTo>
                  <a:pt x="470" y="37"/>
                </a:moveTo>
                <a:lnTo>
                  <a:pt x="470" y="135"/>
                </a:lnTo>
                <a:lnTo>
                  <a:pt x="558" y="135"/>
                </a:lnTo>
                <a:lnTo>
                  <a:pt x="470" y="37"/>
                </a:lnTo>
                <a:close/>
                <a:moveTo>
                  <a:pt x="234" y="0"/>
                </a:moveTo>
                <a:lnTo>
                  <a:pt x="487" y="0"/>
                </a:lnTo>
                <a:lnTo>
                  <a:pt x="605" y="135"/>
                </a:lnTo>
                <a:lnTo>
                  <a:pt x="605" y="504"/>
                </a:lnTo>
                <a:lnTo>
                  <a:pt x="601" y="525"/>
                </a:lnTo>
                <a:lnTo>
                  <a:pt x="592" y="543"/>
                </a:lnTo>
                <a:lnTo>
                  <a:pt x="577" y="558"/>
                </a:lnTo>
                <a:lnTo>
                  <a:pt x="559" y="568"/>
                </a:lnTo>
                <a:lnTo>
                  <a:pt x="537" y="571"/>
                </a:lnTo>
                <a:lnTo>
                  <a:pt x="487" y="571"/>
                </a:lnTo>
                <a:lnTo>
                  <a:pt x="482" y="569"/>
                </a:lnTo>
                <a:lnTo>
                  <a:pt x="476" y="568"/>
                </a:lnTo>
                <a:lnTo>
                  <a:pt x="474" y="564"/>
                </a:lnTo>
                <a:lnTo>
                  <a:pt x="471" y="559"/>
                </a:lnTo>
                <a:lnTo>
                  <a:pt x="470" y="554"/>
                </a:lnTo>
                <a:lnTo>
                  <a:pt x="471" y="548"/>
                </a:lnTo>
                <a:lnTo>
                  <a:pt x="474" y="545"/>
                </a:lnTo>
                <a:lnTo>
                  <a:pt x="476" y="541"/>
                </a:lnTo>
                <a:lnTo>
                  <a:pt x="482" y="538"/>
                </a:lnTo>
                <a:lnTo>
                  <a:pt x="487" y="537"/>
                </a:lnTo>
                <a:lnTo>
                  <a:pt x="537" y="537"/>
                </a:lnTo>
                <a:lnTo>
                  <a:pt x="550" y="534"/>
                </a:lnTo>
                <a:lnTo>
                  <a:pt x="560" y="527"/>
                </a:lnTo>
                <a:lnTo>
                  <a:pt x="568" y="517"/>
                </a:lnTo>
                <a:lnTo>
                  <a:pt x="571" y="504"/>
                </a:lnTo>
                <a:lnTo>
                  <a:pt x="571" y="167"/>
                </a:lnTo>
                <a:lnTo>
                  <a:pt x="470" y="167"/>
                </a:lnTo>
                <a:lnTo>
                  <a:pt x="457" y="165"/>
                </a:lnTo>
                <a:lnTo>
                  <a:pt x="446" y="158"/>
                </a:lnTo>
                <a:lnTo>
                  <a:pt x="439" y="148"/>
                </a:lnTo>
                <a:lnTo>
                  <a:pt x="436" y="135"/>
                </a:lnTo>
                <a:lnTo>
                  <a:pt x="436" y="34"/>
                </a:lnTo>
                <a:lnTo>
                  <a:pt x="234" y="34"/>
                </a:lnTo>
                <a:lnTo>
                  <a:pt x="221" y="37"/>
                </a:lnTo>
                <a:lnTo>
                  <a:pt x="211" y="43"/>
                </a:lnTo>
                <a:lnTo>
                  <a:pt x="204" y="54"/>
                </a:lnTo>
                <a:lnTo>
                  <a:pt x="202" y="67"/>
                </a:lnTo>
                <a:lnTo>
                  <a:pt x="202" y="118"/>
                </a:lnTo>
                <a:lnTo>
                  <a:pt x="200" y="123"/>
                </a:lnTo>
                <a:lnTo>
                  <a:pt x="198" y="127"/>
                </a:lnTo>
                <a:lnTo>
                  <a:pt x="195" y="131"/>
                </a:lnTo>
                <a:lnTo>
                  <a:pt x="190" y="133"/>
                </a:lnTo>
                <a:lnTo>
                  <a:pt x="184" y="135"/>
                </a:lnTo>
                <a:lnTo>
                  <a:pt x="179" y="133"/>
                </a:lnTo>
                <a:lnTo>
                  <a:pt x="174" y="131"/>
                </a:lnTo>
                <a:lnTo>
                  <a:pt x="171" y="127"/>
                </a:lnTo>
                <a:lnTo>
                  <a:pt x="169" y="123"/>
                </a:lnTo>
                <a:lnTo>
                  <a:pt x="167" y="118"/>
                </a:lnTo>
                <a:lnTo>
                  <a:pt x="167" y="67"/>
                </a:lnTo>
                <a:lnTo>
                  <a:pt x="171" y="46"/>
                </a:lnTo>
                <a:lnTo>
                  <a:pt x="181" y="27"/>
                </a:lnTo>
                <a:lnTo>
                  <a:pt x="195" y="13"/>
                </a:lnTo>
                <a:lnTo>
                  <a:pt x="213" y="4"/>
                </a:lnTo>
                <a:lnTo>
                  <a:pt x="2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 name="Freeform 5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8460" y="1714802"/>
            <a:ext cx="445380" cy="444176"/>
          </a:xfrm>
          <a:custGeom>
            <a:avLst/>
            <a:gdLst>
              <a:gd name="T0" fmla="*/ 168 w 740"/>
              <a:gd name="T1" fmla="*/ 689 h 738"/>
              <a:gd name="T2" fmla="*/ 51 w 740"/>
              <a:gd name="T3" fmla="*/ 571 h 738"/>
              <a:gd name="T4" fmla="*/ 487 w 740"/>
              <a:gd name="T5" fmla="*/ 369 h 738"/>
              <a:gd name="T6" fmla="*/ 498 w 740"/>
              <a:gd name="T7" fmla="*/ 373 h 738"/>
              <a:gd name="T8" fmla="*/ 503 w 740"/>
              <a:gd name="T9" fmla="*/ 381 h 738"/>
              <a:gd name="T10" fmla="*/ 503 w 740"/>
              <a:gd name="T11" fmla="*/ 391 h 738"/>
              <a:gd name="T12" fmla="*/ 498 w 740"/>
              <a:gd name="T13" fmla="*/ 399 h 738"/>
              <a:gd name="T14" fmla="*/ 487 w 740"/>
              <a:gd name="T15" fmla="*/ 403 h 738"/>
              <a:gd name="T16" fmla="*/ 147 w 740"/>
              <a:gd name="T17" fmla="*/ 402 h 738"/>
              <a:gd name="T18" fmla="*/ 138 w 740"/>
              <a:gd name="T19" fmla="*/ 397 h 738"/>
              <a:gd name="T20" fmla="*/ 135 w 740"/>
              <a:gd name="T21" fmla="*/ 386 h 738"/>
              <a:gd name="T22" fmla="*/ 138 w 740"/>
              <a:gd name="T23" fmla="*/ 376 h 738"/>
              <a:gd name="T24" fmla="*/ 147 w 740"/>
              <a:gd name="T25" fmla="*/ 370 h 738"/>
              <a:gd name="T26" fmla="*/ 152 w 740"/>
              <a:gd name="T27" fmla="*/ 268 h 738"/>
              <a:gd name="T28" fmla="*/ 594 w 740"/>
              <a:gd name="T29" fmla="*/ 270 h 738"/>
              <a:gd name="T30" fmla="*/ 603 w 740"/>
              <a:gd name="T31" fmla="*/ 275 h 738"/>
              <a:gd name="T32" fmla="*/ 605 w 740"/>
              <a:gd name="T33" fmla="*/ 285 h 738"/>
              <a:gd name="T34" fmla="*/ 603 w 740"/>
              <a:gd name="T35" fmla="*/ 296 h 738"/>
              <a:gd name="T36" fmla="*/ 594 w 740"/>
              <a:gd name="T37" fmla="*/ 301 h 738"/>
              <a:gd name="T38" fmla="*/ 152 w 740"/>
              <a:gd name="T39" fmla="*/ 302 h 738"/>
              <a:gd name="T40" fmla="*/ 142 w 740"/>
              <a:gd name="T41" fmla="*/ 298 h 738"/>
              <a:gd name="T42" fmla="*/ 135 w 740"/>
              <a:gd name="T43" fmla="*/ 291 h 738"/>
              <a:gd name="T44" fmla="*/ 135 w 740"/>
              <a:gd name="T45" fmla="*/ 280 h 738"/>
              <a:gd name="T46" fmla="*/ 142 w 740"/>
              <a:gd name="T47" fmla="*/ 272 h 738"/>
              <a:gd name="T48" fmla="*/ 152 w 740"/>
              <a:gd name="T49" fmla="*/ 268 h 738"/>
              <a:gd name="T50" fmla="*/ 354 w 740"/>
              <a:gd name="T51" fmla="*/ 167 h 738"/>
              <a:gd name="T52" fmla="*/ 363 w 740"/>
              <a:gd name="T53" fmla="*/ 171 h 738"/>
              <a:gd name="T54" fmla="*/ 370 w 740"/>
              <a:gd name="T55" fmla="*/ 179 h 738"/>
              <a:gd name="T56" fmla="*/ 370 w 740"/>
              <a:gd name="T57" fmla="*/ 190 h 738"/>
              <a:gd name="T58" fmla="*/ 363 w 740"/>
              <a:gd name="T59" fmla="*/ 198 h 738"/>
              <a:gd name="T60" fmla="*/ 354 w 740"/>
              <a:gd name="T61" fmla="*/ 202 h 738"/>
              <a:gd name="T62" fmla="*/ 147 w 740"/>
              <a:gd name="T63" fmla="*/ 200 h 738"/>
              <a:gd name="T64" fmla="*/ 138 w 740"/>
              <a:gd name="T65" fmla="*/ 195 h 738"/>
              <a:gd name="T66" fmla="*/ 135 w 740"/>
              <a:gd name="T67" fmla="*/ 185 h 738"/>
              <a:gd name="T68" fmla="*/ 138 w 740"/>
              <a:gd name="T69" fmla="*/ 174 h 738"/>
              <a:gd name="T70" fmla="*/ 147 w 740"/>
              <a:gd name="T71" fmla="*/ 169 h 738"/>
              <a:gd name="T72" fmla="*/ 34 w 740"/>
              <a:gd name="T73" fmla="*/ 34 h 738"/>
              <a:gd name="T74" fmla="*/ 185 w 740"/>
              <a:gd name="T75" fmla="*/ 537 h 738"/>
              <a:gd name="T76" fmla="*/ 195 w 740"/>
              <a:gd name="T77" fmla="*/ 541 h 738"/>
              <a:gd name="T78" fmla="*/ 201 w 740"/>
              <a:gd name="T79" fmla="*/ 548 h 738"/>
              <a:gd name="T80" fmla="*/ 202 w 740"/>
              <a:gd name="T81" fmla="*/ 706 h 738"/>
              <a:gd name="T82" fmla="*/ 706 w 740"/>
              <a:gd name="T83" fmla="*/ 34 h 738"/>
              <a:gd name="T84" fmla="*/ 34 w 740"/>
              <a:gd name="T85" fmla="*/ 0 h 738"/>
              <a:gd name="T86" fmla="*/ 719 w 740"/>
              <a:gd name="T87" fmla="*/ 3 h 738"/>
              <a:gd name="T88" fmla="*/ 738 w 740"/>
              <a:gd name="T89" fmla="*/ 21 h 738"/>
              <a:gd name="T90" fmla="*/ 740 w 740"/>
              <a:gd name="T91" fmla="*/ 706 h 738"/>
              <a:gd name="T92" fmla="*/ 730 w 740"/>
              <a:gd name="T93" fmla="*/ 729 h 738"/>
              <a:gd name="T94" fmla="*/ 706 w 740"/>
              <a:gd name="T95" fmla="*/ 738 h 738"/>
              <a:gd name="T96" fmla="*/ 0 w 740"/>
              <a:gd name="T97" fmla="*/ 571 h 738"/>
              <a:gd name="T98" fmla="*/ 3 w 740"/>
              <a:gd name="T99" fmla="*/ 21 h 738"/>
              <a:gd name="T100" fmla="*/ 21 w 740"/>
              <a:gd name="T101"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0" h="738">
                <a:moveTo>
                  <a:pt x="51" y="571"/>
                </a:moveTo>
                <a:lnTo>
                  <a:pt x="168" y="689"/>
                </a:lnTo>
                <a:lnTo>
                  <a:pt x="168" y="571"/>
                </a:lnTo>
                <a:lnTo>
                  <a:pt x="51" y="571"/>
                </a:lnTo>
                <a:close/>
                <a:moveTo>
                  <a:pt x="152" y="369"/>
                </a:moveTo>
                <a:lnTo>
                  <a:pt x="487" y="369"/>
                </a:lnTo>
                <a:lnTo>
                  <a:pt x="493" y="370"/>
                </a:lnTo>
                <a:lnTo>
                  <a:pt x="498" y="373"/>
                </a:lnTo>
                <a:lnTo>
                  <a:pt x="502" y="376"/>
                </a:lnTo>
                <a:lnTo>
                  <a:pt x="503" y="381"/>
                </a:lnTo>
                <a:lnTo>
                  <a:pt x="504" y="386"/>
                </a:lnTo>
                <a:lnTo>
                  <a:pt x="503" y="391"/>
                </a:lnTo>
                <a:lnTo>
                  <a:pt x="502" y="397"/>
                </a:lnTo>
                <a:lnTo>
                  <a:pt x="498" y="399"/>
                </a:lnTo>
                <a:lnTo>
                  <a:pt x="493" y="402"/>
                </a:lnTo>
                <a:lnTo>
                  <a:pt x="487" y="403"/>
                </a:lnTo>
                <a:lnTo>
                  <a:pt x="152" y="403"/>
                </a:lnTo>
                <a:lnTo>
                  <a:pt x="147" y="402"/>
                </a:lnTo>
                <a:lnTo>
                  <a:pt x="142" y="399"/>
                </a:lnTo>
                <a:lnTo>
                  <a:pt x="138" y="397"/>
                </a:lnTo>
                <a:lnTo>
                  <a:pt x="135" y="391"/>
                </a:lnTo>
                <a:lnTo>
                  <a:pt x="135" y="386"/>
                </a:lnTo>
                <a:lnTo>
                  <a:pt x="135" y="381"/>
                </a:lnTo>
                <a:lnTo>
                  <a:pt x="138" y="376"/>
                </a:lnTo>
                <a:lnTo>
                  <a:pt x="142" y="373"/>
                </a:lnTo>
                <a:lnTo>
                  <a:pt x="147" y="370"/>
                </a:lnTo>
                <a:lnTo>
                  <a:pt x="152" y="369"/>
                </a:lnTo>
                <a:close/>
                <a:moveTo>
                  <a:pt x="152" y="268"/>
                </a:moveTo>
                <a:lnTo>
                  <a:pt x="588" y="268"/>
                </a:lnTo>
                <a:lnTo>
                  <a:pt x="594" y="270"/>
                </a:lnTo>
                <a:lnTo>
                  <a:pt x="599" y="272"/>
                </a:lnTo>
                <a:lnTo>
                  <a:pt x="603" y="275"/>
                </a:lnTo>
                <a:lnTo>
                  <a:pt x="604" y="280"/>
                </a:lnTo>
                <a:lnTo>
                  <a:pt x="605" y="285"/>
                </a:lnTo>
                <a:lnTo>
                  <a:pt x="604" y="291"/>
                </a:lnTo>
                <a:lnTo>
                  <a:pt x="603" y="296"/>
                </a:lnTo>
                <a:lnTo>
                  <a:pt x="599" y="298"/>
                </a:lnTo>
                <a:lnTo>
                  <a:pt x="594" y="301"/>
                </a:lnTo>
                <a:lnTo>
                  <a:pt x="588" y="302"/>
                </a:lnTo>
                <a:lnTo>
                  <a:pt x="152" y="302"/>
                </a:lnTo>
                <a:lnTo>
                  <a:pt x="147" y="301"/>
                </a:lnTo>
                <a:lnTo>
                  <a:pt x="142" y="298"/>
                </a:lnTo>
                <a:lnTo>
                  <a:pt x="138" y="296"/>
                </a:lnTo>
                <a:lnTo>
                  <a:pt x="135" y="291"/>
                </a:lnTo>
                <a:lnTo>
                  <a:pt x="135" y="285"/>
                </a:lnTo>
                <a:lnTo>
                  <a:pt x="135" y="280"/>
                </a:lnTo>
                <a:lnTo>
                  <a:pt x="138" y="275"/>
                </a:lnTo>
                <a:lnTo>
                  <a:pt x="142" y="272"/>
                </a:lnTo>
                <a:lnTo>
                  <a:pt x="147" y="270"/>
                </a:lnTo>
                <a:lnTo>
                  <a:pt x="152" y="268"/>
                </a:lnTo>
                <a:close/>
                <a:moveTo>
                  <a:pt x="152" y="167"/>
                </a:moveTo>
                <a:lnTo>
                  <a:pt x="354" y="167"/>
                </a:lnTo>
                <a:lnTo>
                  <a:pt x="359" y="169"/>
                </a:lnTo>
                <a:lnTo>
                  <a:pt x="363" y="171"/>
                </a:lnTo>
                <a:lnTo>
                  <a:pt x="367" y="174"/>
                </a:lnTo>
                <a:lnTo>
                  <a:pt x="370" y="179"/>
                </a:lnTo>
                <a:lnTo>
                  <a:pt x="370" y="185"/>
                </a:lnTo>
                <a:lnTo>
                  <a:pt x="370" y="190"/>
                </a:lnTo>
                <a:lnTo>
                  <a:pt x="367" y="195"/>
                </a:lnTo>
                <a:lnTo>
                  <a:pt x="363" y="198"/>
                </a:lnTo>
                <a:lnTo>
                  <a:pt x="359" y="200"/>
                </a:lnTo>
                <a:lnTo>
                  <a:pt x="354" y="202"/>
                </a:lnTo>
                <a:lnTo>
                  <a:pt x="152" y="202"/>
                </a:lnTo>
                <a:lnTo>
                  <a:pt x="147" y="200"/>
                </a:lnTo>
                <a:lnTo>
                  <a:pt x="142" y="198"/>
                </a:lnTo>
                <a:lnTo>
                  <a:pt x="138" y="195"/>
                </a:lnTo>
                <a:lnTo>
                  <a:pt x="135" y="190"/>
                </a:lnTo>
                <a:lnTo>
                  <a:pt x="135" y="185"/>
                </a:lnTo>
                <a:lnTo>
                  <a:pt x="135" y="179"/>
                </a:lnTo>
                <a:lnTo>
                  <a:pt x="138" y="174"/>
                </a:lnTo>
                <a:lnTo>
                  <a:pt x="142" y="171"/>
                </a:lnTo>
                <a:lnTo>
                  <a:pt x="147" y="169"/>
                </a:lnTo>
                <a:lnTo>
                  <a:pt x="152" y="167"/>
                </a:lnTo>
                <a:close/>
                <a:moveTo>
                  <a:pt x="34" y="34"/>
                </a:moveTo>
                <a:lnTo>
                  <a:pt x="34" y="537"/>
                </a:lnTo>
                <a:lnTo>
                  <a:pt x="185" y="537"/>
                </a:lnTo>
                <a:lnTo>
                  <a:pt x="190" y="538"/>
                </a:lnTo>
                <a:lnTo>
                  <a:pt x="195" y="541"/>
                </a:lnTo>
                <a:lnTo>
                  <a:pt x="199" y="545"/>
                </a:lnTo>
                <a:lnTo>
                  <a:pt x="201" y="548"/>
                </a:lnTo>
                <a:lnTo>
                  <a:pt x="202" y="554"/>
                </a:lnTo>
                <a:lnTo>
                  <a:pt x="202" y="706"/>
                </a:lnTo>
                <a:lnTo>
                  <a:pt x="706" y="706"/>
                </a:lnTo>
                <a:lnTo>
                  <a:pt x="706" y="34"/>
                </a:lnTo>
                <a:lnTo>
                  <a:pt x="34" y="34"/>
                </a:lnTo>
                <a:close/>
                <a:moveTo>
                  <a:pt x="34" y="0"/>
                </a:moveTo>
                <a:lnTo>
                  <a:pt x="706" y="0"/>
                </a:lnTo>
                <a:lnTo>
                  <a:pt x="719" y="3"/>
                </a:lnTo>
                <a:lnTo>
                  <a:pt x="730" y="9"/>
                </a:lnTo>
                <a:lnTo>
                  <a:pt x="738" y="21"/>
                </a:lnTo>
                <a:lnTo>
                  <a:pt x="740" y="34"/>
                </a:lnTo>
                <a:lnTo>
                  <a:pt x="740" y="706"/>
                </a:lnTo>
                <a:lnTo>
                  <a:pt x="738" y="719"/>
                </a:lnTo>
                <a:lnTo>
                  <a:pt x="730" y="729"/>
                </a:lnTo>
                <a:lnTo>
                  <a:pt x="719" y="736"/>
                </a:lnTo>
                <a:lnTo>
                  <a:pt x="706" y="738"/>
                </a:lnTo>
                <a:lnTo>
                  <a:pt x="168" y="738"/>
                </a:lnTo>
                <a:lnTo>
                  <a:pt x="0" y="571"/>
                </a:lnTo>
                <a:lnTo>
                  <a:pt x="0" y="34"/>
                </a:lnTo>
                <a:lnTo>
                  <a:pt x="3" y="21"/>
                </a:lnTo>
                <a:lnTo>
                  <a:pt x="11" y="9"/>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 name="Freeform 5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25231" y="1714802"/>
            <a:ext cx="364128" cy="444176"/>
          </a:xfrm>
          <a:custGeom>
            <a:avLst/>
            <a:gdLst>
              <a:gd name="T0" fmla="*/ 101 w 605"/>
              <a:gd name="T1" fmla="*/ 470 h 738"/>
              <a:gd name="T2" fmla="*/ 419 w 605"/>
              <a:gd name="T3" fmla="*/ 482 h 738"/>
              <a:gd name="T4" fmla="*/ 408 w 605"/>
              <a:gd name="T5" fmla="*/ 503 h 738"/>
              <a:gd name="T6" fmla="*/ 87 w 605"/>
              <a:gd name="T7" fmla="*/ 497 h 738"/>
              <a:gd name="T8" fmla="*/ 91 w 605"/>
              <a:gd name="T9" fmla="*/ 474 h 738"/>
              <a:gd name="T10" fmla="*/ 509 w 605"/>
              <a:gd name="T11" fmla="*/ 370 h 738"/>
              <a:gd name="T12" fmla="*/ 520 w 605"/>
              <a:gd name="T13" fmla="*/ 391 h 738"/>
              <a:gd name="T14" fmla="*/ 101 w 605"/>
              <a:gd name="T15" fmla="*/ 403 h 738"/>
              <a:gd name="T16" fmla="*/ 83 w 605"/>
              <a:gd name="T17" fmla="*/ 386 h 738"/>
              <a:gd name="T18" fmla="*/ 101 w 605"/>
              <a:gd name="T19" fmla="*/ 369 h 738"/>
              <a:gd name="T20" fmla="*/ 315 w 605"/>
              <a:gd name="T21" fmla="*/ 275 h 738"/>
              <a:gd name="T22" fmla="*/ 313 w 605"/>
              <a:gd name="T23" fmla="*/ 298 h 738"/>
              <a:gd name="T24" fmla="*/ 91 w 605"/>
              <a:gd name="T25" fmla="*/ 298 h 738"/>
              <a:gd name="T26" fmla="*/ 87 w 605"/>
              <a:gd name="T27" fmla="*/ 275 h 738"/>
              <a:gd name="T28" fmla="*/ 34 w 605"/>
              <a:gd name="T29" fmla="*/ 554 h 738"/>
              <a:gd name="T30" fmla="*/ 487 w 605"/>
              <a:gd name="T31" fmla="*/ 150 h 738"/>
              <a:gd name="T32" fmla="*/ 470 w 605"/>
              <a:gd name="T33" fmla="*/ 167 h 738"/>
              <a:gd name="T34" fmla="*/ 454 w 605"/>
              <a:gd name="T35" fmla="*/ 150 h 738"/>
              <a:gd name="T36" fmla="*/ 416 w 605"/>
              <a:gd name="T37" fmla="*/ 161 h 738"/>
              <a:gd name="T38" fmla="*/ 394 w 605"/>
              <a:gd name="T39" fmla="*/ 165 h 738"/>
              <a:gd name="T40" fmla="*/ 353 w 605"/>
              <a:gd name="T41" fmla="*/ 101 h 738"/>
              <a:gd name="T42" fmla="*/ 341 w 605"/>
              <a:gd name="T43" fmla="*/ 167 h 738"/>
              <a:gd name="T44" fmla="*/ 320 w 605"/>
              <a:gd name="T45" fmla="*/ 156 h 738"/>
              <a:gd name="T46" fmla="*/ 285 w 605"/>
              <a:gd name="T47" fmla="*/ 156 h 738"/>
              <a:gd name="T48" fmla="*/ 263 w 605"/>
              <a:gd name="T49" fmla="*/ 167 h 738"/>
              <a:gd name="T50" fmla="*/ 252 w 605"/>
              <a:gd name="T51" fmla="*/ 101 h 738"/>
              <a:gd name="T52" fmla="*/ 212 w 605"/>
              <a:gd name="T53" fmla="*/ 165 h 738"/>
              <a:gd name="T54" fmla="*/ 188 w 605"/>
              <a:gd name="T55" fmla="*/ 161 h 738"/>
              <a:gd name="T56" fmla="*/ 152 w 605"/>
              <a:gd name="T57" fmla="*/ 150 h 738"/>
              <a:gd name="T58" fmla="*/ 135 w 605"/>
              <a:gd name="T59" fmla="*/ 167 h 738"/>
              <a:gd name="T60" fmla="*/ 118 w 605"/>
              <a:gd name="T61" fmla="*/ 150 h 738"/>
              <a:gd name="T62" fmla="*/ 144 w 605"/>
              <a:gd name="T63" fmla="*/ 3 h 738"/>
              <a:gd name="T64" fmla="*/ 184 w 605"/>
              <a:gd name="T65" fmla="*/ 67 h 738"/>
              <a:gd name="T66" fmla="*/ 196 w 605"/>
              <a:gd name="T67" fmla="*/ 1 h 738"/>
              <a:gd name="T68" fmla="*/ 217 w 605"/>
              <a:gd name="T69" fmla="*/ 12 h 738"/>
              <a:gd name="T70" fmla="*/ 252 w 605"/>
              <a:gd name="T71" fmla="*/ 12 h 738"/>
              <a:gd name="T72" fmla="*/ 275 w 605"/>
              <a:gd name="T73" fmla="*/ 1 h 738"/>
              <a:gd name="T74" fmla="*/ 285 w 605"/>
              <a:gd name="T75" fmla="*/ 67 h 738"/>
              <a:gd name="T76" fmla="*/ 326 w 605"/>
              <a:gd name="T77" fmla="*/ 3 h 738"/>
              <a:gd name="T78" fmla="*/ 349 w 605"/>
              <a:gd name="T79" fmla="*/ 6 h 738"/>
              <a:gd name="T80" fmla="*/ 386 w 605"/>
              <a:gd name="T81" fmla="*/ 17 h 738"/>
              <a:gd name="T82" fmla="*/ 403 w 605"/>
              <a:gd name="T83" fmla="*/ 0 h 738"/>
              <a:gd name="T84" fmla="*/ 420 w 605"/>
              <a:gd name="T85" fmla="*/ 17 h 738"/>
              <a:gd name="T86" fmla="*/ 457 w 605"/>
              <a:gd name="T87" fmla="*/ 6 h 738"/>
              <a:gd name="T88" fmla="*/ 480 w 605"/>
              <a:gd name="T89" fmla="*/ 3 h 738"/>
              <a:gd name="T90" fmla="*/ 571 w 605"/>
              <a:gd name="T91" fmla="*/ 67 h 738"/>
              <a:gd name="T92" fmla="*/ 605 w 605"/>
              <a:gd name="T93" fmla="*/ 706 h 738"/>
              <a:gd name="T94" fmla="*/ 34 w 605"/>
              <a:gd name="T95" fmla="*/ 738 h 738"/>
              <a:gd name="T96" fmla="*/ 0 w 605"/>
              <a:gd name="T97" fmla="*/ 101 h 738"/>
              <a:gd name="T98" fmla="*/ 118 w 605"/>
              <a:gd name="T99" fmla="*/ 67 h 738"/>
              <a:gd name="T100" fmla="*/ 129 w 605"/>
              <a:gd name="T101" fmla="*/ 1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5" h="738">
                <a:moveTo>
                  <a:pt x="34" y="605"/>
                </a:moveTo>
                <a:lnTo>
                  <a:pt x="34" y="706"/>
                </a:lnTo>
                <a:lnTo>
                  <a:pt x="135" y="706"/>
                </a:lnTo>
                <a:lnTo>
                  <a:pt x="34" y="605"/>
                </a:lnTo>
                <a:close/>
                <a:moveTo>
                  <a:pt x="101" y="470"/>
                </a:moveTo>
                <a:lnTo>
                  <a:pt x="403" y="470"/>
                </a:lnTo>
                <a:lnTo>
                  <a:pt x="408" y="471"/>
                </a:lnTo>
                <a:lnTo>
                  <a:pt x="413" y="474"/>
                </a:lnTo>
                <a:lnTo>
                  <a:pt x="416" y="476"/>
                </a:lnTo>
                <a:lnTo>
                  <a:pt x="419" y="482"/>
                </a:lnTo>
                <a:lnTo>
                  <a:pt x="420" y="487"/>
                </a:lnTo>
                <a:lnTo>
                  <a:pt x="419" y="492"/>
                </a:lnTo>
                <a:lnTo>
                  <a:pt x="416" y="497"/>
                </a:lnTo>
                <a:lnTo>
                  <a:pt x="413" y="500"/>
                </a:lnTo>
                <a:lnTo>
                  <a:pt x="408" y="503"/>
                </a:lnTo>
                <a:lnTo>
                  <a:pt x="403" y="504"/>
                </a:lnTo>
                <a:lnTo>
                  <a:pt x="101" y="504"/>
                </a:lnTo>
                <a:lnTo>
                  <a:pt x="95" y="503"/>
                </a:lnTo>
                <a:lnTo>
                  <a:pt x="91" y="500"/>
                </a:lnTo>
                <a:lnTo>
                  <a:pt x="87" y="497"/>
                </a:lnTo>
                <a:lnTo>
                  <a:pt x="85" y="492"/>
                </a:lnTo>
                <a:lnTo>
                  <a:pt x="83" y="487"/>
                </a:lnTo>
                <a:lnTo>
                  <a:pt x="85" y="482"/>
                </a:lnTo>
                <a:lnTo>
                  <a:pt x="87" y="476"/>
                </a:lnTo>
                <a:lnTo>
                  <a:pt x="91" y="474"/>
                </a:lnTo>
                <a:lnTo>
                  <a:pt x="95" y="471"/>
                </a:lnTo>
                <a:lnTo>
                  <a:pt x="101" y="470"/>
                </a:lnTo>
                <a:close/>
                <a:moveTo>
                  <a:pt x="101" y="369"/>
                </a:moveTo>
                <a:lnTo>
                  <a:pt x="504" y="369"/>
                </a:lnTo>
                <a:lnTo>
                  <a:pt x="509" y="370"/>
                </a:lnTo>
                <a:lnTo>
                  <a:pt x="514" y="373"/>
                </a:lnTo>
                <a:lnTo>
                  <a:pt x="517" y="376"/>
                </a:lnTo>
                <a:lnTo>
                  <a:pt x="520" y="381"/>
                </a:lnTo>
                <a:lnTo>
                  <a:pt x="521" y="386"/>
                </a:lnTo>
                <a:lnTo>
                  <a:pt x="520" y="391"/>
                </a:lnTo>
                <a:lnTo>
                  <a:pt x="517" y="397"/>
                </a:lnTo>
                <a:lnTo>
                  <a:pt x="514" y="399"/>
                </a:lnTo>
                <a:lnTo>
                  <a:pt x="509" y="402"/>
                </a:lnTo>
                <a:lnTo>
                  <a:pt x="504" y="403"/>
                </a:lnTo>
                <a:lnTo>
                  <a:pt x="101" y="403"/>
                </a:lnTo>
                <a:lnTo>
                  <a:pt x="95" y="402"/>
                </a:lnTo>
                <a:lnTo>
                  <a:pt x="91" y="399"/>
                </a:lnTo>
                <a:lnTo>
                  <a:pt x="87" y="397"/>
                </a:lnTo>
                <a:lnTo>
                  <a:pt x="85" y="391"/>
                </a:lnTo>
                <a:lnTo>
                  <a:pt x="83" y="386"/>
                </a:lnTo>
                <a:lnTo>
                  <a:pt x="85" y="381"/>
                </a:lnTo>
                <a:lnTo>
                  <a:pt x="87" y="376"/>
                </a:lnTo>
                <a:lnTo>
                  <a:pt x="91" y="373"/>
                </a:lnTo>
                <a:lnTo>
                  <a:pt x="95" y="370"/>
                </a:lnTo>
                <a:lnTo>
                  <a:pt x="101" y="369"/>
                </a:lnTo>
                <a:close/>
                <a:moveTo>
                  <a:pt x="101" y="268"/>
                </a:moveTo>
                <a:lnTo>
                  <a:pt x="302" y="268"/>
                </a:lnTo>
                <a:lnTo>
                  <a:pt x="307" y="270"/>
                </a:lnTo>
                <a:lnTo>
                  <a:pt x="313" y="272"/>
                </a:lnTo>
                <a:lnTo>
                  <a:pt x="315" y="275"/>
                </a:lnTo>
                <a:lnTo>
                  <a:pt x="318" y="280"/>
                </a:lnTo>
                <a:lnTo>
                  <a:pt x="319" y="285"/>
                </a:lnTo>
                <a:lnTo>
                  <a:pt x="318" y="291"/>
                </a:lnTo>
                <a:lnTo>
                  <a:pt x="315" y="296"/>
                </a:lnTo>
                <a:lnTo>
                  <a:pt x="313" y="298"/>
                </a:lnTo>
                <a:lnTo>
                  <a:pt x="307" y="301"/>
                </a:lnTo>
                <a:lnTo>
                  <a:pt x="302" y="302"/>
                </a:lnTo>
                <a:lnTo>
                  <a:pt x="101" y="302"/>
                </a:lnTo>
                <a:lnTo>
                  <a:pt x="95" y="301"/>
                </a:lnTo>
                <a:lnTo>
                  <a:pt x="91" y="298"/>
                </a:lnTo>
                <a:lnTo>
                  <a:pt x="87" y="296"/>
                </a:lnTo>
                <a:lnTo>
                  <a:pt x="85" y="291"/>
                </a:lnTo>
                <a:lnTo>
                  <a:pt x="83" y="285"/>
                </a:lnTo>
                <a:lnTo>
                  <a:pt x="85" y="280"/>
                </a:lnTo>
                <a:lnTo>
                  <a:pt x="87" y="275"/>
                </a:lnTo>
                <a:lnTo>
                  <a:pt x="91" y="272"/>
                </a:lnTo>
                <a:lnTo>
                  <a:pt x="95" y="270"/>
                </a:lnTo>
                <a:lnTo>
                  <a:pt x="101" y="268"/>
                </a:lnTo>
                <a:close/>
                <a:moveTo>
                  <a:pt x="34" y="101"/>
                </a:moveTo>
                <a:lnTo>
                  <a:pt x="34" y="554"/>
                </a:lnTo>
                <a:lnTo>
                  <a:pt x="184" y="706"/>
                </a:lnTo>
                <a:lnTo>
                  <a:pt x="571" y="706"/>
                </a:lnTo>
                <a:lnTo>
                  <a:pt x="571" y="101"/>
                </a:lnTo>
                <a:lnTo>
                  <a:pt x="487" y="101"/>
                </a:lnTo>
                <a:lnTo>
                  <a:pt x="487" y="150"/>
                </a:lnTo>
                <a:lnTo>
                  <a:pt x="487" y="156"/>
                </a:lnTo>
                <a:lnTo>
                  <a:pt x="484" y="161"/>
                </a:lnTo>
                <a:lnTo>
                  <a:pt x="480" y="165"/>
                </a:lnTo>
                <a:lnTo>
                  <a:pt x="475" y="167"/>
                </a:lnTo>
                <a:lnTo>
                  <a:pt x="470" y="167"/>
                </a:lnTo>
                <a:lnTo>
                  <a:pt x="465" y="167"/>
                </a:lnTo>
                <a:lnTo>
                  <a:pt x="461" y="165"/>
                </a:lnTo>
                <a:lnTo>
                  <a:pt x="457" y="161"/>
                </a:lnTo>
                <a:lnTo>
                  <a:pt x="454" y="156"/>
                </a:lnTo>
                <a:lnTo>
                  <a:pt x="454" y="150"/>
                </a:lnTo>
                <a:lnTo>
                  <a:pt x="454" y="101"/>
                </a:lnTo>
                <a:lnTo>
                  <a:pt x="420" y="101"/>
                </a:lnTo>
                <a:lnTo>
                  <a:pt x="420" y="150"/>
                </a:lnTo>
                <a:lnTo>
                  <a:pt x="419" y="156"/>
                </a:lnTo>
                <a:lnTo>
                  <a:pt x="416" y="161"/>
                </a:lnTo>
                <a:lnTo>
                  <a:pt x="413" y="165"/>
                </a:lnTo>
                <a:lnTo>
                  <a:pt x="408" y="167"/>
                </a:lnTo>
                <a:lnTo>
                  <a:pt x="403" y="167"/>
                </a:lnTo>
                <a:lnTo>
                  <a:pt x="398" y="167"/>
                </a:lnTo>
                <a:lnTo>
                  <a:pt x="394" y="165"/>
                </a:lnTo>
                <a:lnTo>
                  <a:pt x="390" y="161"/>
                </a:lnTo>
                <a:lnTo>
                  <a:pt x="387" y="156"/>
                </a:lnTo>
                <a:lnTo>
                  <a:pt x="386" y="150"/>
                </a:lnTo>
                <a:lnTo>
                  <a:pt x="386" y="101"/>
                </a:lnTo>
                <a:lnTo>
                  <a:pt x="353" y="101"/>
                </a:lnTo>
                <a:lnTo>
                  <a:pt x="353" y="150"/>
                </a:lnTo>
                <a:lnTo>
                  <a:pt x="352" y="156"/>
                </a:lnTo>
                <a:lnTo>
                  <a:pt x="349" y="161"/>
                </a:lnTo>
                <a:lnTo>
                  <a:pt x="345" y="165"/>
                </a:lnTo>
                <a:lnTo>
                  <a:pt x="341" y="167"/>
                </a:lnTo>
                <a:lnTo>
                  <a:pt x="336" y="167"/>
                </a:lnTo>
                <a:lnTo>
                  <a:pt x="331" y="167"/>
                </a:lnTo>
                <a:lnTo>
                  <a:pt x="326" y="165"/>
                </a:lnTo>
                <a:lnTo>
                  <a:pt x="322" y="161"/>
                </a:lnTo>
                <a:lnTo>
                  <a:pt x="320" y="156"/>
                </a:lnTo>
                <a:lnTo>
                  <a:pt x="319" y="150"/>
                </a:lnTo>
                <a:lnTo>
                  <a:pt x="319" y="101"/>
                </a:lnTo>
                <a:lnTo>
                  <a:pt x="285" y="101"/>
                </a:lnTo>
                <a:lnTo>
                  <a:pt x="285" y="150"/>
                </a:lnTo>
                <a:lnTo>
                  <a:pt x="285" y="156"/>
                </a:lnTo>
                <a:lnTo>
                  <a:pt x="283" y="161"/>
                </a:lnTo>
                <a:lnTo>
                  <a:pt x="279" y="165"/>
                </a:lnTo>
                <a:lnTo>
                  <a:pt x="275" y="167"/>
                </a:lnTo>
                <a:lnTo>
                  <a:pt x="268" y="167"/>
                </a:lnTo>
                <a:lnTo>
                  <a:pt x="263" y="167"/>
                </a:lnTo>
                <a:lnTo>
                  <a:pt x="259" y="165"/>
                </a:lnTo>
                <a:lnTo>
                  <a:pt x="255" y="161"/>
                </a:lnTo>
                <a:lnTo>
                  <a:pt x="252" y="156"/>
                </a:lnTo>
                <a:lnTo>
                  <a:pt x="252" y="150"/>
                </a:lnTo>
                <a:lnTo>
                  <a:pt x="252" y="101"/>
                </a:lnTo>
                <a:lnTo>
                  <a:pt x="218" y="101"/>
                </a:lnTo>
                <a:lnTo>
                  <a:pt x="218" y="150"/>
                </a:lnTo>
                <a:lnTo>
                  <a:pt x="217" y="156"/>
                </a:lnTo>
                <a:lnTo>
                  <a:pt x="214" y="161"/>
                </a:lnTo>
                <a:lnTo>
                  <a:pt x="212" y="165"/>
                </a:lnTo>
                <a:lnTo>
                  <a:pt x="207" y="167"/>
                </a:lnTo>
                <a:lnTo>
                  <a:pt x="201" y="167"/>
                </a:lnTo>
                <a:lnTo>
                  <a:pt x="196" y="167"/>
                </a:lnTo>
                <a:lnTo>
                  <a:pt x="192" y="165"/>
                </a:lnTo>
                <a:lnTo>
                  <a:pt x="188" y="161"/>
                </a:lnTo>
                <a:lnTo>
                  <a:pt x="186" y="156"/>
                </a:lnTo>
                <a:lnTo>
                  <a:pt x="184" y="150"/>
                </a:lnTo>
                <a:lnTo>
                  <a:pt x="184" y="101"/>
                </a:lnTo>
                <a:lnTo>
                  <a:pt x="152" y="101"/>
                </a:lnTo>
                <a:lnTo>
                  <a:pt x="152" y="150"/>
                </a:lnTo>
                <a:lnTo>
                  <a:pt x="150" y="156"/>
                </a:lnTo>
                <a:lnTo>
                  <a:pt x="148" y="161"/>
                </a:lnTo>
                <a:lnTo>
                  <a:pt x="144" y="165"/>
                </a:lnTo>
                <a:lnTo>
                  <a:pt x="140" y="167"/>
                </a:lnTo>
                <a:lnTo>
                  <a:pt x="135" y="167"/>
                </a:lnTo>
                <a:lnTo>
                  <a:pt x="129" y="167"/>
                </a:lnTo>
                <a:lnTo>
                  <a:pt x="124" y="165"/>
                </a:lnTo>
                <a:lnTo>
                  <a:pt x="120" y="161"/>
                </a:lnTo>
                <a:lnTo>
                  <a:pt x="119" y="156"/>
                </a:lnTo>
                <a:lnTo>
                  <a:pt x="118" y="150"/>
                </a:lnTo>
                <a:lnTo>
                  <a:pt x="118" y="101"/>
                </a:lnTo>
                <a:lnTo>
                  <a:pt x="34" y="101"/>
                </a:lnTo>
                <a:close/>
                <a:moveTo>
                  <a:pt x="135" y="0"/>
                </a:moveTo>
                <a:lnTo>
                  <a:pt x="140" y="1"/>
                </a:lnTo>
                <a:lnTo>
                  <a:pt x="144" y="3"/>
                </a:lnTo>
                <a:lnTo>
                  <a:pt x="148" y="6"/>
                </a:lnTo>
                <a:lnTo>
                  <a:pt x="150" y="12"/>
                </a:lnTo>
                <a:lnTo>
                  <a:pt x="152" y="17"/>
                </a:lnTo>
                <a:lnTo>
                  <a:pt x="152" y="67"/>
                </a:lnTo>
                <a:lnTo>
                  <a:pt x="184" y="67"/>
                </a:lnTo>
                <a:lnTo>
                  <a:pt x="184" y="17"/>
                </a:lnTo>
                <a:lnTo>
                  <a:pt x="186" y="12"/>
                </a:lnTo>
                <a:lnTo>
                  <a:pt x="188" y="6"/>
                </a:lnTo>
                <a:lnTo>
                  <a:pt x="192" y="3"/>
                </a:lnTo>
                <a:lnTo>
                  <a:pt x="196" y="1"/>
                </a:lnTo>
                <a:lnTo>
                  <a:pt x="201" y="0"/>
                </a:lnTo>
                <a:lnTo>
                  <a:pt x="207" y="1"/>
                </a:lnTo>
                <a:lnTo>
                  <a:pt x="212" y="3"/>
                </a:lnTo>
                <a:lnTo>
                  <a:pt x="214" y="6"/>
                </a:lnTo>
                <a:lnTo>
                  <a:pt x="217" y="12"/>
                </a:lnTo>
                <a:lnTo>
                  <a:pt x="218" y="17"/>
                </a:lnTo>
                <a:lnTo>
                  <a:pt x="218" y="67"/>
                </a:lnTo>
                <a:lnTo>
                  <a:pt x="252" y="67"/>
                </a:lnTo>
                <a:lnTo>
                  <a:pt x="252" y="17"/>
                </a:lnTo>
                <a:lnTo>
                  <a:pt x="252" y="12"/>
                </a:lnTo>
                <a:lnTo>
                  <a:pt x="255" y="6"/>
                </a:lnTo>
                <a:lnTo>
                  <a:pt x="259" y="3"/>
                </a:lnTo>
                <a:lnTo>
                  <a:pt x="263" y="1"/>
                </a:lnTo>
                <a:lnTo>
                  <a:pt x="268" y="0"/>
                </a:lnTo>
                <a:lnTo>
                  <a:pt x="275" y="1"/>
                </a:lnTo>
                <a:lnTo>
                  <a:pt x="279" y="3"/>
                </a:lnTo>
                <a:lnTo>
                  <a:pt x="283" y="6"/>
                </a:lnTo>
                <a:lnTo>
                  <a:pt x="285" y="12"/>
                </a:lnTo>
                <a:lnTo>
                  <a:pt x="285" y="17"/>
                </a:lnTo>
                <a:lnTo>
                  <a:pt x="285" y="67"/>
                </a:lnTo>
                <a:lnTo>
                  <a:pt x="319" y="67"/>
                </a:lnTo>
                <a:lnTo>
                  <a:pt x="319" y="17"/>
                </a:lnTo>
                <a:lnTo>
                  <a:pt x="320" y="12"/>
                </a:lnTo>
                <a:lnTo>
                  <a:pt x="322" y="6"/>
                </a:lnTo>
                <a:lnTo>
                  <a:pt x="326" y="3"/>
                </a:lnTo>
                <a:lnTo>
                  <a:pt x="331" y="1"/>
                </a:lnTo>
                <a:lnTo>
                  <a:pt x="336" y="0"/>
                </a:lnTo>
                <a:lnTo>
                  <a:pt x="341" y="1"/>
                </a:lnTo>
                <a:lnTo>
                  <a:pt x="345" y="3"/>
                </a:lnTo>
                <a:lnTo>
                  <a:pt x="349" y="6"/>
                </a:lnTo>
                <a:lnTo>
                  <a:pt x="352" y="12"/>
                </a:lnTo>
                <a:lnTo>
                  <a:pt x="353" y="17"/>
                </a:lnTo>
                <a:lnTo>
                  <a:pt x="353" y="67"/>
                </a:lnTo>
                <a:lnTo>
                  <a:pt x="386" y="67"/>
                </a:lnTo>
                <a:lnTo>
                  <a:pt x="386" y="17"/>
                </a:lnTo>
                <a:lnTo>
                  <a:pt x="387" y="12"/>
                </a:lnTo>
                <a:lnTo>
                  <a:pt x="390" y="6"/>
                </a:lnTo>
                <a:lnTo>
                  <a:pt x="394" y="3"/>
                </a:lnTo>
                <a:lnTo>
                  <a:pt x="398" y="1"/>
                </a:lnTo>
                <a:lnTo>
                  <a:pt x="403" y="0"/>
                </a:lnTo>
                <a:lnTo>
                  <a:pt x="408" y="1"/>
                </a:lnTo>
                <a:lnTo>
                  <a:pt x="413" y="3"/>
                </a:lnTo>
                <a:lnTo>
                  <a:pt x="416" y="6"/>
                </a:lnTo>
                <a:lnTo>
                  <a:pt x="419" y="12"/>
                </a:lnTo>
                <a:lnTo>
                  <a:pt x="420" y="17"/>
                </a:lnTo>
                <a:lnTo>
                  <a:pt x="420" y="67"/>
                </a:lnTo>
                <a:lnTo>
                  <a:pt x="454" y="67"/>
                </a:lnTo>
                <a:lnTo>
                  <a:pt x="454" y="17"/>
                </a:lnTo>
                <a:lnTo>
                  <a:pt x="454" y="12"/>
                </a:lnTo>
                <a:lnTo>
                  <a:pt x="457" y="6"/>
                </a:lnTo>
                <a:lnTo>
                  <a:pt x="461" y="3"/>
                </a:lnTo>
                <a:lnTo>
                  <a:pt x="465" y="1"/>
                </a:lnTo>
                <a:lnTo>
                  <a:pt x="470" y="0"/>
                </a:lnTo>
                <a:lnTo>
                  <a:pt x="475" y="1"/>
                </a:lnTo>
                <a:lnTo>
                  <a:pt x="480" y="3"/>
                </a:lnTo>
                <a:lnTo>
                  <a:pt x="484" y="6"/>
                </a:lnTo>
                <a:lnTo>
                  <a:pt x="487" y="12"/>
                </a:lnTo>
                <a:lnTo>
                  <a:pt x="487" y="17"/>
                </a:lnTo>
                <a:lnTo>
                  <a:pt x="487" y="67"/>
                </a:lnTo>
                <a:lnTo>
                  <a:pt x="571" y="67"/>
                </a:lnTo>
                <a:lnTo>
                  <a:pt x="584" y="69"/>
                </a:lnTo>
                <a:lnTo>
                  <a:pt x="595" y="77"/>
                </a:lnTo>
                <a:lnTo>
                  <a:pt x="602" y="88"/>
                </a:lnTo>
                <a:lnTo>
                  <a:pt x="605" y="101"/>
                </a:lnTo>
                <a:lnTo>
                  <a:pt x="605" y="706"/>
                </a:lnTo>
                <a:lnTo>
                  <a:pt x="602" y="719"/>
                </a:lnTo>
                <a:lnTo>
                  <a:pt x="595" y="729"/>
                </a:lnTo>
                <a:lnTo>
                  <a:pt x="584" y="736"/>
                </a:lnTo>
                <a:lnTo>
                  <a:pt x="571" y="738"/>
                </a:lnTo>
                <a:lnTo>
                  <a:pt x="34" y="738"/>
                </a:lnTo>
                <a:lnTo>
                  <a:pt x="21" y="736"/>
                </a:lnTo>
                <a:lnTo>
                  <a:pt x="10" y="729"/>
                </a:lnTo>
                <a:lnTo>
                  <a:pt x="2" y="719"/>
                </a:lnTo>
                <a:lnTo>
                  <a:pt x="0" y="706"/>
                </a:lnTo>
                <a:lnTo>
                  <a:pt x="0" y="101"/>
                </a:lnTo>
                <a:lnTo>
                  <a:pt x="2" y="88"/>
                </a:lnTo>
                <a:lnTo>
                  <a:pt x="10" y="77"/>
                </a:lnTo>
                <a:lnTo>
                  <a:pt x="21" y="69"/>
                </a:lnTo>
                <a:lnTo>
                  <a:pt x="34" y="67"/>
                </a:lnTo>
                <a:lnTo>
                  <a:pt x="118" y="67"/>
                </a:lnTo>
                <a:lnTo>
                  <a:pt x="118" y="17"/>
                </a:lnTo>
                <a:lnTo>
                  <a:pt x="119" y="12"/>
                </a:lnTo>
                <a:lnTo>
                  <a:pt x="120" y="6"/>
                </a:lnTo>
                <a:lnTo>
                  <a:pt x="124" y="3"/>
                </a:lnTo>
                <a:lnTo>
                  <a:pt x="129" y="1"/>
                </a:lnTo>
                <a:lnTo>
                  <a:pt x="1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 name="Freeform 5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0749" y="1714802"/>
            <a:ext cx="364128" cy="444176"/>
          </a:xfrm>
          <a:custGeom>
            <a:avLst/>
            <a:gdLst>
              <a:gd name="T0" fmla="*/ 424 w 605"/>
              <a:gd name="T1" fmla="*/ 538 h 738"/>
              <a:gd name="T2" fmla="*/ 436 w 605"/>
              <a:gd name="T3" fmla="*/ 549 h 738"/>
              <a:gd name="T4" fmla="*/ 433 w 605"/>
              <a:gd name="T5" fmla="*/ 564 h 738"/>
              <a:gd name="T6" fmla="*/ 419 w 605"/>
              <a:gd name="T7" fmla="*/ 571 h 738"/>
              <a:gd name="T8" fmla="*/ 107 w 605"/>
              <a:gd name="T9" fmla="*/ 567 h 738"/>
              <a:gd name="T10" fmla="*/ 101 w 605"/>
              <a:gd name="T11" fmla="*/ 554 h 738"/>
              <a:gd name="T12" fmla="*/ 107 w 605"/>
              <a:gd name="T13" fmla="*/ 541 h 738"/>
              <a:gd name="T14" fmla="*/ 117 w 605"/>
              <a:gd name="T15" fmla="*/ 436 h 738"/>
              <a:gd name="T16" fmla="*/ 496 w 605"/>
              <a:gd name="T17" fmla="*/ 440 h 738"/>
              <a:gd name="T18" fmla="*/ 504 w 605"/>
              <a:gd name="T19" fmla="*/ 453 h 738"/>
              <a:gd name="T20" fmla="*/ 496 w 605"/>
              <a:gd name="T21" fmla="*/ 466 h 738"/>
              <a:gd name="T22" fmla="*/ 117 w 605"/>
              <a:gd name="T23" fmla="*/ 470 h 738"/>
              <a:gd name="T24" fmla="*/ 103 w 605"/>
              <a:gd name="T25" fmla="*/ 464 h 738"/>
              <a:gd name="T26" fmla="*/ 101 w 605"/>
              <a:gd name="T27" fmla="*/ 448 h 738"/>
              <a:gd name="T28" fmla="*/ 111 w 605"/>
              <a:gd name="T29" fmla="*/ 437 h 738"/>
              <a:gd name="T30" fmla="*/ 318 w 605"/>
              <a:gd name="T31" fmla="*/ 335 h 738"/>
              <a:gd name="T32" fmla="*/ 333 w 605"/>
              <a:gd name="T33" fmla="*/ 342 h 738"/>
              <a:gd name="T34" fmla="*/ 335 w 605"/>
              <a:gd name="T35" fmla="*/ 358 h 738"/>
              <a:gd name="T36" fmla="*/ 323 w 605"/>
              <a:gd name="T37" fmla="*/ 368 h 738"/>
              <a:gd name="T38" fmla="*/ 111 w 605"/>
              <a:gd name="T39" fmla="*/ 368 h 738"/>
              <a:gd name="T40" fmla="*/ 101 w 605"/>
              <a:gd name="T41" fmla="*/ 358 h 738"/>
              <a:gd name="T42" fmla="*/ 103 w 605"/>
              <a:gd name="T43" fmla="*/ 342 h 738"/>
              <a:gd name="T44" fmla="*/ 117 w 605"/>
              <a:gd name="T45" fmla="*/ 335 h 738"/>
              <a:gd name="T46" fmla="*/ 571 w 605"/>
              <a:gd name="T47" fmla="*/ 704 h 738"/>
              <a:gd name="T48" fmla="*/ 33 w 605"/>
              <a:gd name="T49" fmla="*/ 134 h 738"/>
              <a:gd name="T50" fmla="*/ 571 w 605"/>
              <a:gd name="T51" fmla="*/ 134 h 738"/>
              <a:gd name="T52" fmla="*/ 427 w 605"/>
              <a:gd name="T53" fmla="*/ 157 h 738"/>
              <a:gd name="T54" fmla="*/ 202 w 605"/>
              <a:gd name="T55" fmla="*/ 168 h 738"/>
              <a:gd name="T56" fmla="*/ 170 w 605"/>
              <a:gd name="T57" fmla="*/ 147 h 738"/>
              <a:gd name="T58" fmla="*/ 202 w 605"/>
              <a:gd name="T59" fmla="*/ 67 h 738"/>
              <a:gd name="T60" fmla="*/ 403 w 605"/>
              <a:gd name="T61" fmla="*/ 67 h 738"/>
              <a:gd name="T62" fmla="*/ 316 w 605"/>
              <a:gd name="T63" fmla="*/ 3 h 738"/>
              <a:gd name="T64" fmla="*/ 335 w 605"/>
              <a:gd name="T65" fmla="*/ 33 h 738"/>
              <a:gd name="T66" fmla="*/ 427 w 605"/>
              <a:gd name="T67" fmla="*/ 43 h 738"/>
              <a:gd name="T68" fmla="*/ 436 w 605"/>
              <a:gd name="T69" fmla="*/ 101 h 738"/>
              <a:gd name="T70" fmla="*/ 595 w 605"/>
              <a:gd name="T71" fmla="*/ 110 h 738"/>
              <a:gd name="T72" fmla="*/ 605 w 605"/>
              <a:gd name="T73" fmla="*/ 704 h 738"/>
              <a:gd name="T74" fmla="*/ 584 w 605"/>
              <a:gd name="T75" fmla="*/ 736 h 738"/>
              <a:gd name="T76" fmla="*/ 20 w 605"/>
              <a:gd name="T77" fmla="*/ 736 h 738"/>
              <a:gd name="T78" fmla="*/ 0 w 605"/>
              <a:gd name="T79" fmla="*/ 704 h 738"/>
              <a:gd name="T80" fmla="*/ 9 w 605"/>
              <a:gd name="T81" fmla="*/ 110 h 738"/>
              <a:gd name="T82" fmla="*/ 168 w 605"/>
              <a:gd name="T83" fmla="*/ 101 h 738"/>
              <a:gd name="T84" fmla="*/ 177 w 605"/>
              <a:gd name="T85" fmla="*/ 43 h 738"/>
              <a:gd name="T86" fmla="*/ 268 w 605"/>
              <a:gd name="T87" fmla="*/ 33 h 738"/>
              <a:gd name="T88" fmla="*/ 289 w 605"/>
              <a:gd name="T89" fmla="*/ 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5" h="738">
                <a:moveTo>
                  <a:pt x="117" y="537"/>
                </a:moveTo>
                <a:lnTo>
                  <a:pt x="419" y="537"/>
                </a:lnTo>
                <a:lnTo>
                  <a:pt x="424" y="538"/>
                </a:lnTo>
                <a:lnTo>
                  <a:pt x="430" y="541"/>
                </a:lnTo>
                <a:lnTo>
                  <a:pt x="433" y="543"/>
                </a:lnTo>
                <a:lnTo>
                  <a:pt x="436" y="549"/>
                </a:lnTo>
                <a:lnTo>
                  <a:pt x="436" y="554"/>
                </a:lnTo>
                <a:lnTo>
                  <a:pt x="436" y="559"/>
                </a:lnTo>
                <a:lnTo>
                  <a:pt x="433" y="564"/>
                </a:lnTo>
                <a:lnTo>
                  <a:pt x="430" y="567"/>
                </a:lnTo>
                <a:lnTo>
                  <a:pt x="424" y="570"/>
                </a:lnTo>
                <a:lnTo>
                  <a:pt x="419" y="571"/>
                </a:lnTo>
                <a:lnTo>
                  <a:pt x="117" y="571"/>
                </a:lnTo>
                <a:lnTo>
                  <a:pt x="111" y="570"/>
                </a:lnTo>
                <a:lnTo>
                  <a:pt x="107" y="567"/>
                </a:lnTo>
                <a:lnTo>
                  <a:pt x="103" y="564"/>
                </a:lnTo>
                <a:lnTo>
                  <a:pt x="101" y="559"/>
                </a:lnTo>
                <a:lnTo>
                  <a:pt x="101" y="554"/>
                </a:lnTo>
                <a:lnTo>
                  <a:pt x="101" y="549"/>
                </a:lnTo>
                <a:lnTo>
                  <a:pt x="103" y="543"/>
                </a:lnTo>
                <a:lnTo>
                  <a:pt x="107" y="541"/>
                </a:lnTo>
                <a:lnTo>
                  <a:pt x="111" y="538"/>
                </a:lnTo>
                <a:lnTo>
                  <a:pt x="117" y="537"/>
                </a:lnTo>
                <a:close/>
                <a:moveTo>
                  <a:pt x="117" y="436"/>
                </a:moveTo>
                <a:lnTo>
                  <a:pt x="487" y="436"/>
                </a:lnTo>
                <a:lnTo>
                  <a:pt x="492" y="437"/>
                </a:lnTo>
                <a:lnTo>
                  <a:pt x="496" y="440"/>
                </a:lnTo>
                <a:lnTo>
                  <a:pt x="500" y="443"/>
                </a:lnTo>
                <a:lnTo>
                  <a:pt x="503" y="448"/>
                </a:lnTo>
                <a:lnTo>
                  <a:pt x="504" y="453"/>
                </a:lnTo>
                <a:lnTo>
                  <a:pt x="503" y="458"/>
                </a:lnTo>
                <a:lnTo>
                  <a:pt x="500" y="464"/>
                </a:lnTo>
                <a:lnTo>
                  <a:pt x="496" y="466"/>
                </a:lnTo>
                <a:lnTo>
                  <a:pt x="492" y="469"/>
                </a:lnTo>
                <a:lnTo>
                  <a:pt x="487" y="470"/>
                </a:lnTo>
                <a:lnTo>
                  <a:pt x="117" y="470"/>
                </a:lnTo>
                <a:lnTo>
                  <a:pt x="111" y="469"/>
                </a:lnTo>
                <a:lnTo>
                  <a:pt x="107" y="466"/>
                </a:lnTo>
                <a:lnTo>
                  <a:pt x="103" y="464"/>
                </a:lnTo>
                <a:lnTo>
                  <a:pt x="101" y="458"/>
                </a:lnTo>
                <a:lnTo>
                  <a:pt x="101" y="453"/>
                </a:lnTo>
                <a:lnTo>
                  <a:pt x="101" y="448"/>
                </a:lnTo>
                <a:lnTo>
                  <a:pt x="103" y="443"/>
                </a:lnTo>
                <a:lnTo>
                  <a:pt x="107" y="440"/>
                </a:lnTo>
                <a:lnTo>
                  <a:pt x="111" y="437"/>
                </a:lnTo>
                <a:lnTo>
                  <a:pt x="117" y="436"/>
                </a:lnTo>
                <a:close/>
                <a:moveTo>
                  <a:pt x="117" y="335"/>
                </a:moveTo>
                <a:lnTo>
                  <a:pt x="318" y="335"/>
                </a:lnTo>
                <a:lnTo>
                  <a:pt x="323" y="337"/>
                </a:lnTo>
                <a:lnTo>
                  <a:pt x="329" y="339"/>
                </a:lnTo>
                <a:lnTo>
                  <a:pt x="333" y="342"/>
                </a:lnTo>
                <a:lnTo>
                  <a:pt x="335" y="347"/>
                </a:lnTo>
                <a:lnTo>
                  <a:pt x="335" y="352"/>
                </a:lnTo>
                <a:lnTo>
                  <a:pt x="335" y="358"/>
                </a:lnTo>
                <a:lnTo>
                  <a:pt x="333" y="363"/>
                </a:lnTo>
                <a:lnTo>
                  <a:pt x="329" y="365"/>
                </a:lnTo>
                <a:lnTo>
                  <a:pt x="323" y="368"/>
                </a:lnTo>
                <a:lnTo>
                  <a:pt x="318" y="369"/>
                </a:lnTo>
                <a:lnTo>
                  <a:pt x="117" y="369"/>
                </a:lnTo>
                <a:lnTo>
                  <a:pt x="111" y="368"/>
                </a:lnTo>
                <a:lnTo>
                  <a:pt x="107" y="365"/>
                </a:lnTo>
                <a:lnTo>
                  <a:pt x="103" y="363"/>
                </a:lnTo>
                <a:lnTo>
                  <a:pt x="101" y="358"/>
                </a:lnTo>
                <a:lnTo>
                  <a:pt x="101" y="352"/>
                </a:lnTo>
                <a:lnTo>
                  <a:pt x="101" y="347"/>
                </a:lnTo>
                <a:lnTo>
                  <a:pt x="103" y="342"/>
                </a:lnTo>
                <a:lnTo>
                  <a:pt x="107" y="339"/>
                </a:lnTo>
                <a:lnTo>
                  <a:pt x="111" y="337"/>
                </a:lnTo>
                <a:lnTo>
                  <a:pt x="117" y="335"/>
                </a:lnTo>
                <a:close/>
                <a:moveTo>
                  <a:pt x="33" y="234"/>
                </a:moveTo>
                <a:lnTo>
                  <a:pt x="33" y="704"/>
                </a:lnTo>
                <a:lnTo>
                  <a:pt x="571" y="704"/>
                </a:lnTo>
                <a:lnTo>
                  <a:pt x="571" y="234"/>
                </a:lnTo>
                <a:lnTo>
                  <a:pt x="33" y="234"/>
                </a:lnTo>
                <a:close/>
                <a:moveTo>
                  <a:pt x="33" y="134"/>
                </a:moveTo>
                <a:lnTo>
                  <a:pt x="33" y="202"/>
                </a:lnTo>
                <a:lnTo>
                  <a:pt x="571" y="202"/>
                </a:lnTo>
                <a:lnTo>
                  <a:pt x="571" y="134"/>
                </a:lnTo>
                <a:lnTo>
                  <a:pt x="436" y="134"/>
                </a:lnTo>
                <a:lnTo>
                  <a:pt x="433" y="147"/>
                </a:lnTo>
                <a:lnTo>
                  <a:pt x="427" y="157"/>
                </a:lnTo>
                <a:lnTo>
                  <a:pt x="416" y="165"/>
                </a:lnTo>
                <a:lnTo>
                  <a:pt x="403" y="168"/>
                </a:lnTo>
                <a:lnTo>
                  <a:pt x="202" y="168"/>
                </a:lnTo>
                <a:lnTo>
                  <a:pt x="189" y="165"/>
                </a:lnTo>
                <a:lnTo>
                  <a:pt x="177" y="157"/>
                </a:lnTo>
                <a:lnTo>
                  <a:pt x="170" y="147"/>
                </a:lnTo>
                <a:lnTo>
                  <a:pt x="168" y="134"/>
                </a:lnTo>
                <a:lnTo>
                  <a:pt x="33" y="134"/>
                </a:lnTo>
                <a:close/>
                <a:moveTo>
                  <a:pt x="202" y="67"/>
                </a:moveTo>
                <a:lnTo>
                  <a:pt x="202" y="134"/>
                </a:lnTo>
                <a:lnTo>
                  <a:pt x="403" y="134"/>
                </a:lnTo>
                <a:lnTo>
                  <a:pt x="403" y="67"/>
                </a:lnTo>
                <a:lnTo>
                  <a:pt x="202" y="67"/>
                </a:lnTo>
                <a:close/>
                <a:moveTo>
                  <a:pt x="303" y="0"/>
                </a:moveTo>
                <a:lnTo>
                  <a:pt x="316" y="3"/>
                </a:lnTo>
                <a:lnTo>
                  <a:pt x="326" y="9"/>
                </a:lnTo>
                <a:lnTo>
                  <a:pt x="333" y="20"/>
                </a:lnTo>
                <a:lnTo>
                  <a:pt x="335" y="33"/>
                </a:lnTo>
                <a:lnTo>
                  <a:pt x="403" y="33"/>
                </a:lnTo>
                <a:lnTo>
                  <a:pt x="416" y="36"/>
                </a:lnTo>
                <a:lnTo>
                  <a:pt x="427" y="43"/>
                </a:lnTo>
                <a:lnTo>
                  <a:pt x="433" y="54"/>
                </a:lnTo>
                <a:lnTo>
                  <a:pt x="436" y="67"/>
                </a:lnTo>
                <a:lnTo>
                  <a:pt x="436" y="101"/>
                </a:lnTo>
                <a:lnTo>
                  <a:pt x="571" y="101"/>
                </a:lnTo>
                <a:lnTo>
                  <a:pt x="584" y="104"/>
                </a:lnTo>
                <a:lnTo>
                  <a:pt x="595" y="110"/>
                </a:lnTo>
                <a:lnTo>
                  <a:pt x="602" y="121"/>
                </a:lnTo>
                <a:lnTo>
                  <a:pt x="605" y="134"/>
                </a:lnTo>
                <a:lnTo>
                  <a:pt x="605" y="704"/>
                </a:lnTo>
                <a:lnTo>
                  <a:pt x="602" y="718"/>
                </a:lnTo>
                <a:lnTo>
                  <a:pt x="595" y="729"/>
                </a:lnTo>
                <a:lnTo>
                  <a:pt x="584" y="736"/>
                </a:lnTo>
                <a:lnTo>
                  <a:pt x="571" y="738"/>
                </a:lnTo>
                <a:lnTo>
                  <a:pt x="33" y="738"/>
                </a:lnTo>
                <a:lnTo>
                  <a:pt x="20" y="736"/>
                </a:lnTo>
                <a:lnTo>
                  <a:pt x="9" y="729"/>
                </a:lnTo>
                <a:lnTo>
                  <a:pt x="3" y="718"/>
                </a:lnTo>
                <a:lnTo>
                  <a:pt x="0" y="704"/>
                </a:lnTo>
                <a:lnTo>
                  <a:pt x="0" y="134"/>
                </a:lnTo>
                <a:lnTo>
                  <a:pt x="3" y="121"/>
                </a:lnTo>
                <a:lnTo>
                  <a:pt x="9" y="110"/>
                </a:lnTo>
                <a:lnTo>
                  <a:pt x="20" y="104"/>
                </a:lnTo>
                <a:lnTo>
                  <a:pt x="33" y="101"/>
                </a:lnTo>
                <a:lnTo>
                  <a:pt x="168" y="101"/>
                </a:lnTo>
                <a:lnTo>
                  <a:pt x="168" y="67"/>
                </a:lnTo>
                <a:lnTo>
                  <a:pt x="170" y="54"/>
                </a:lnTo>
                <a:lnTo>
                  <a:pt x="177" y="43"/>
                </a:lnTo>
                <a:lnTo>
                  <a:pt x="189" y="36"/>
                </a:lnTo>
                <a:lnTo>
                  <a:pt x="202" y="33"/>
                </a:lnTo>
                <a:lnTo>
                  <a:pt x="268" y="33"/>
                </a:lnTo>
                <a:lnTo>
                  <a:pt x="271" y="20"/>
                </a:lnTo>
                <a:lnTo>
                  <a:pt x="278" y="9"/>
                </a:lnTo>
                <a:lnTo>
                  <a:pt x="289" y="3"/>
                </a:lnTo>
                <a:lnTo>
                  <a:pt x="3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 name="Freeform 5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2556268" y="1785219"/>
            <a:ext cx="444777" cy="303339"/>
          </a:xfrm>
          <a:custGeom>
            <a:avLst/>
            <a:gdLst>
              <a:gd name="T0" fmla="*/ 722 w 739"/>
              <a:gd name="T1" fmla="*/ 0 h 504"/>
              <a:gd name="T2" fmla="*/ 728 w 739"/>
              <a:gd name="T3" fmla="*/ 1 h 504"/>
              <a:gd name="T4" fmla="*/ 732 w 739"/>
              <a:gd name="T5" fmla="*/ 4 h 504"/>
              <a:gd name="T6" fmla="*/ 735 w 739"/>
              <a:gd name="T7" fmla="*/ 8 h 504"/>
              <a:gd name="T8" fmla="*/ 738 w 739"/>
              <a:gd name="T9" fmla="*/ 11 h 504"/>
              <a:gd name="T10" fmla="*/ 739 w 739"/>
              <a:gd name="T11" fmla="*/ 17 h 504"/>
              <a:gd name="T12" fmla="*/ 738 w 739"/>
              <a:gd name="T13" fmla="*/ 22 h 504"/>
              <a:gd name="T14" fmla="*/ 737 w 739"/>
              <a:gd name="T15" fmla="*/ 25 h 504"/>
              <a:gd name="T16" fmla="*/ 734 w 739"/>
              <a:gd name="T17" fmla="*/ 28 h 504"/>
              <a:gd name="T18" fmla="*/ 734 w 739"/>
              <a:gd name="T19" fmla="*/ 28 h 504"/>
              <a:gd name="T20" fmla="*/ 281 w 739"/>
              <a:gd name="T21" fmla="*/ 498 h 504"/>
              <a:gd name="T22" fmla="*/ 281 w 739"/>
              <a:gd name="T23" fmla="*/ 498 h 504"/>
              <a:gd name="T24" fmla="*/ 277 w 739"/>
              <a:gd name="T25" fmla="*/ 501 h 504"/>
              <a:gd name="T26" fmla="*/ 273 w 739"/>
              <a:gd name="T27" fmla="*/ 504 h 504"/>
              <a:gd name="T28" fmla="*/ 268 w 739"/>
              <a:gd name="T29" fmla="*/ 504 h 504"/>
              <a:gd name="T30" fmla="*/ 264 w 739"/>
              <a:gd name="T31" fmla="*/ 504 h 504"/>
              <a:gd name="T32" fmla="*/ 260 w 739"/>
              <a:gd name="T33" fmla="*/ 502 h 504"/>
              <a:gd name="T34" fmla="*/ 256 w 739"/>
              <a:gd name="T35" fmla="*/ 500 h 504"/>
              <a:gd name="T36" fmla="*/ 5 w 739"/>
              <a:gd name="T37" fmla="*/ 247 h 504"/>
              <a:gd name="T38" fmla="*/ 2 w 739"/>
              <a:gd name="T39" fmla="*/ 243 h 504"/>
              <a:gd name="T40" fmla="*/ 0 w 739"/>
              <a:gd name="T41" fmla="*/ 239 h 504"/>
              <a:gd name="T42" fmla="*/ 0 w 739"/>
              <a:gd name="T43" fmla="*/ 235 h 504"/>
              <a:gd name="T44" fmla="*/ 1 w 739"/>
              <a:gd name="T45" fmla="*/ 230 h 504"/>
              <a:gd name="T46" fmla="*/ 3 w 739"/>
              <a:gd name="T47" fmla="*/ 225 h 504"/>
              <a:gd name="T48" fmla="*/ 6 w 739"/>
              <a:gd name="T49" fmla="*/ 222 h 504"/>
              <a:gd name="T50" fmla="*/ 11 w 739"/>
              <a:gd name="T51" fmla="*/ 220 h 504"/>
              <a:gd name="T52" fmla="*/ 17 w 739"/>
              <a:gd name="T53" fmla="*/ 218 h 504"/>
              <a:gd name="T54" fmla="*/ 20 w 739"/>
              <a:gd name="T55" fmla="*/ 220 h 504"/>
              <a:gd name="T56" fmla="*/ 24 w 739"/>
              <a:gd name="T57" fmla="*/ 221 h 504"/>
              <a:gd name="T58" fmla="*/ 28 w 739"/>
              <a:gd name="T59" fmla="*/ 224 h 504"/>
              <a:gd name="T60" fmla="*/ 268 w 739"/>
              <a:gd name="T61" fmla="*/ 463 h 504"/>
              <a:gd name="T62" fmla="*/ 709 w 739"/>
              <a:gd name="T63" fmla="*/ 5 h 504"/>
              <a:gd name="T64" fmla="*/ 709 w 739"/>
              <a:gd name="T65" fmla="*/ 5 h 504"/>
              <a:gd name="T66" fmla="*/ 713 w 739"/>
              <a:gd name="T67" fmla="*/ 2 h 504"/>
              <a:gd name="T68" fmla="*/ 717 w 739"/>
              <a:gd name="T69" fmla="*/ 1 h 504"/>
              <a:gd name="T70" fmla="*/ 722 w 739"/>
              <a:gd name="T7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9" h="504">
                <a:moveTo>
                  <a:pt x="722" y="0"/>
                </a:moveTo>
                <a:lnTo>
                  <a:pt x="728" y="1"/>
                </a:lnTo>
                <a:lnTo>
                  <a:pt x="732" y="4"/>
                </a:lnTo>
                <a:lnTo>
                  <a:pt x="735" y="8"/>
                </a:lnTo>
                <a:lnTo>
                  <a:pt x="738" y="11"/>
                </a:lnTo>
                <a:lnTo>
                  <a:pt x="739" y="17"/>
                </a:lnTo>
                <a:lnTo>
                  <a:pt x="738" y="22"/>
                </a:lnTo>
                <a:lnTo>
                  <a:pt x="737" y="25"/>
                </a:lnTo>
                <a:lnTo>
                  <a:pt x="734" y="28"/>
                </a:lnTo>
                <a:lnTo>
                  <a:pt x="734" y="28"/>
                </a:lnTo>
                <a:lnTo>
                  <a:pt x="281" y="498"/>
                </a:lnTo>
                <a:lnTo>
                  <a:pt x="281" y="498"/>
                </a:lnTo>
                <a:lnTo>
                  <a:pt x="277" y="501"/>
                </a:lnTo>
                <a:lnTo>
                  <a:pt x="273" y="504"/>
                </a:lnTo>
                <a:lnTo>
                  <a:pt x="268" y="504"/>
                </a:lnTo>
                <a:lnTo>
                  <a:pt x="264" y="504"/>
                </a:lnTo>
                <a:lnTo>
                  <a:pt x="260" y="502"/>
                </a:lnTo>
                <a:lnTo>
                  <a:pt x="256" y="500"/>
                </a:lnTo>
                <a:lnTo>
                  <a:pt x="5" y="247"/>
                </a:lnTo>
                <a:lnTo>
                  <a:pt x="2" y="243"/>
                </a:lnTo>
                <a:lnTo>
                  <a:pt x="0" y="239"/>
                </a:lnTo>
                <a:lnTo>
                  <a:pt x="0" y="235"/>
                </a:lnTo>
                <a:lnTo>
                  <a:pt x="1" y="230"/>
                </a:lnTo>
                <a:lnTo>
                  <a:pt x="3" y="225"/>
                </a:lnTo>
                <a:lnTo>
                  <a:pt x="6" y="222"/>
                </a:lnTo>
                <a:lnTo>
                  <a:pt x="11" y="220"/>
                </a:lnTo>
                <a:lnTo>
                  <a:pt x="17" y="218"/>
                </a:lnTo>
                <a:lnTo>
                  <a:pt x="20" y="220"/>
                </a:lnTo>
                <a:lnTo>
                  <a:pt x="24" y="221"/>
                </a:lnTo>
                <a:lnTo>
                  <a:pt x="28" y="224"/>
                </a:lnTo>
                <a:lnTo>
                  <a:pt x="268" y="463"/>
                </a:lnTo>
                <a:lnTo>
                  <a:pt x="709" y="5"/>
                </a:lnTo>
                <a:lnTo>
                  <a:pt x="709" y="5"/>
                </a:lnTo>
                <a:lnTo>
                  <a:pt x="713" y="2"/>
                </a:lnTo>
                <a:lnTo>
                  <a:pt x="717" y="1"/>
                </a:lnTo>
                <a:lnTo>
                  <a:pt x="72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 name="Freeform 5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52435" y="1714802"/>
            <a:ext cx="444777" cy="444176"/>
          </a:xfrm>
          <a:custGeom>
            <a:avLst/>
            <a:gdLst>
              <a:gd name="T0" fmla="*/ 732 w 739"/>
              <a:gd name="T1" fmla="*/ 104 h 738"/>
              <a:gd name="T2" fmla="*/ 739 w 739"/>
              <a:gd name="T3" fmla="*/ 117 h 738"/>
              <a:gd name="T4" fmla="*/ 735 w 739"/>
              <a:gd name="T5" fmla="*/ 128 h 738"/>
              <a:gd name="T6" fmla="*/ 686 w 739"/>
              <a:gd name="T7" fmla="*/ 180 h 738"/>
              <a:gd name="T8" fmla="*/ 381 w 739"/>
              <a:gd name="T9" fmla="*/ 499 h 738"/>
              <a:gd name="T10" fmla="*/ 373 w 739"/>
              <a:gd name="T11" fmla="*/ 503 h 738"/>
              <a:gd name="T12" fmla="*/ 360 w 739"/>
              <a:gd name="T13" fmla="*/ 502 h 738"/>
              <a:gd name="T14" fmla="*/ 187 w 739"/>
              <a:gd name="T15" fmla="*/ 327 h 738"/>
              <a:gd name="T16" fmla="*/ 185 w 739"/>
              <a:gd name="T17" fmla="*/ 313 h 738"/>
              <a:gd name="T18" fmla="*/ 197 w 739"/>
              <a:gd name="T19" fmla="*/ 303 h 738"/>
              <a:gd name="T20" fmla="*/ 210 w 739"/>
              <a:gd name="T21" fmla="*/ 304 h 738"/>
              <a:gd name="T22" fmla="*/ 643 w 739"/>
              <a:gd name="T23" fmla="*/ 176 h 738"/>
              <a:gd name="T24" fmla="*/ 667 w 739"/>
              <a:gd name="T25" fmla="*/ 151 h 738"/>
              <a:gd name="T26" fmla="*/ 714 w 739"/>
              <a:gd name="T27" fmla="*/ 102 h 738"/>
              <a:gd name="T28" fmla="*/ 369 w 739"/>
              <a:gd name="T29" fmla="*/ 0 h 738"/>
              <a:gd name="T30" fmla="*/ 515 w 739"/>
              <a:gd name="T31" fmla="*/ 29 h 738"/>
              <a:gd name="T32" fmla="*/ 633 w 739"/>
              <a:gd name="T33" fmla="*/ 110 h 738"/>
              <a:gd name="T34" fmla="*/ 639 w 739"/>
              <a:gd name="T35" fmla="*/ 119 h 738"/>
              <a:gd name="T36" fmla="*/ 627 w 739"/>
              <a:gd name="T37" fmla="*/ 140 h 738"/>
              <a:gd name="T38" fmla="*/ 612 w 739"/>
              <a:gd name="T39" fmla="*/ 136 h 738"/>
              <a:gd name="T40" fmla="*/ 503 w 739"/>
              <a:gd name="T41" fmla="*/ 60 h 738"/>
              <a:gd name="T42" fmla="*/ 369 w 739"/>
              <a:gd name="T43" fmla="*/ 33 h 738"/>
              <a:gd name="T44" fmla="*/ 228 w 739"/>
              <a:gd name="T45" fmla="*/ 64 h 738"/>
              <a:gd name="T46" fmla="*/ 115 w 739"/>
              <a:gd name="T47" fmla="*/ 148 h 738"/>
              <a:gd name="T48" fmla="*/ 47 w 739"/>
              <a:gd name="T49" fmla="*/ 272 h 738"/>
              <a:gd name="T50" fmla="*/ 37 w 739"/>
              <a:gd name="T51" fmla="*/ 419 h 738"/>
              <a:gd name="T52" fmla="*/ 88 w 739"/>
              <a:gd name="T53" fmla="*/ 553 h 738"/>
              <a:gd name="T54" fmla="*/ 186 w 739"/>
              <a:gd name="T55" fmla="*/ 651 h 738"/>
              <a:gd name="T56" fmla="*/ 320 w 739"/>
              <a:gd name="T57" fmla="*/ 702 h 738"/>
              <a:gd name="T58" fmla="*/ 466 w 739"/>
              <a:gd name="T59" fmla="*/ 691 h 738"/>
              <a:gd name="T60" fmla="*/ 589 w 739"/>
              <a:gd name="T61" fmla="*/ 622 h 738"/>
              <a:gd name="T62" fmla="*/ 674 w 739"/>
              <a:gd name="T63" fmla="*/ 511 h 738"/>
              <a:gd name="T64" fmla="*/ 706 w 739"/>
              <a:gd name="T65" fmla="*/ 369 h 738"/>
              <a:gd name="T66" fmla="*/ 681 w 739"/>
              <a:gd name="T67" fmla="*/ 245 h 738"/>
              <a:gd name="T68" fmla="*/ 681 w 739"/>
              <a:gd name="T69" fmla="*/ 236 h 738"/>
              <a:gd name="T70" fmla="*/ 693 w 739"/>
              <a:gd name="T71" fmla="*/ 223 h 738"/>
              <a:gd name="T72" fmla="*/ 711 w 739"/>
              <a:gd name="T73" fmla="*/ 231 h 738"/>
              <a:gd name="T74" fmla="*/ 736 w 739"/>
              <a:gd name="T75" fmla="*/ 322 h 738"/>
              <a:gd name="T76" fmla="*/ 723 w 739"/>
              <a:gd name="T77" fmla="*/ 475 h 738"/>
              <a:gd name="T78" fmla="*/ 648 w 739"/>
              <a:gd name="T79" fmla="*/ 612 h 738"/>
              <a:gd name="T80" fmla="*/ 525 w 739"/>
              <a:gd name="T81" fmla="*/ 704 h 738"/>
              <a:gd name="T82" fmla="*/ 369 w 739"/>
              <a:gd name="T83" fmla="*/ 738 h 738"/>
              <a:gd name="T84" fmla="*/ 214 w 739"/>
              <a:gd name="T85" fmla="*/ 704 h 738"/>
              <a:gd name="T86" fmla="*/ 90 w 739"/>
              <a:gd name="T87" fmla="*/ 612 h 738"/>
              <a:gd name="T88" fmla="*/ 16 w 739"/>
              <a:gd name="T89" fmla="*/ 475 h 738"/>
              <a:gd name="T90" fmla="*/ 4 w 739"/>
              <a:gd name="T91" fmla="*/ 314 h 738"/>
              <a:gd name="T92" fmla="*/ 59 w 739"/>
              <a:gd name="T93" fmla="*/ 168 h 738"/>
              <a:gd name="T94" fmla="*/ 168 w 739"/>
              <a:gd name="T95" fmla="*/ 59 h 738"/>
              <a:gd name="T96" fmla="*/ 314 w 739"/>
              <a:gd name="T97" fmla="*/ 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9" h="738">
                <a:moveTo>
                  <a:pt x="722" y="101"/>
                </a:moveTo>
                <a:lnTo>
                  <a:pt x="727" y="101"/>
                </a:lnTo>
                <a:lnTo>
                  <a:pt x="732" y="104"/>
                </a:lnTo>
                <a:lnTo>
                  <a:pt x="736" y="108"/>
                </a:lnTo>
                <a:lnTo>
                  <a:pt x="739" y="111"/>
                </a:lnTo>
                <a:lnTo>
                  <a:pt x="739" y="117"/>
                </a:lnTo>
                <a:lnTo>
                  <a:pt x="739" y="122"/>
                </a:lnTo>
                <a:lnTo>
                  <a:pt x="737" y="126"/>
                </a:lnTo>
                <a:lnTo>
                  <a:pt x="735" y="128"/>
                </a:lnTo>
                <a:lnTo>
                  <a:pt x="735" y="128"/>
                </a:lnTo>
                <a:lnTo>
                  <a:pt x="686" y="180"/>
                </a:lnTo>
                <a:lnTo>
                  <a:pt x="686" y="180"/>
                </a:lnTo>
                <a:lnTo>
                  <a:pt x="663" y="204"/>
                </a:lnTo>
                <a:lnTo>
                  <a:pt x="661" y="204"/>
                </a:lnTo>
                <a:lnTo>
                  <a:pt x="381" y="499"/>
                </a:lnTo>
                <a:lnTo>
                  <a:pt x="381" y="498"/>
                </a:lnTo>
                <a:lnTo>
                  <a:pt x="379" y="502"/>
                </a:lnTo>
                <a:lnTo>
                  <a:pt x="373" y="503"/>
                </a:lnTo>
                <a:lnTo>
                  <a:pt x="369" y="503"/>
                </a:lnTo>
                <a:lnTo>
                  <a:pt x="365" y="503"/>
                </a:lnTo>
                <a:lnTo>
                  <a:pt x="360" y="502"/>
                </a:lnTo>
                <a:lnTo>
                  <a:pt x="358" y="499"/>
                </a:lnTo>
                <a:lnTo>
                  <a:pt x="190" y="330"/>
                </a:lnTo>
                <a:lnTo>
                  <a:pt x="187" y="327"/>
                </a:lnTo>
                <a:lnTo>
                  <a:pt x="185" y="324"/>
                </a:lnTo>
                <a:lnTo>
                  <a:pt x="185" y="318"/>
                </a:lnTo>
                <a:lnTo>
                  <a:pt x="185" y="313"/>
                </a:lnTo>
                <a:lnTo>
                  <a:pt x="187" y="309"/>
                </a:lnTo>
                <a:lnTo>
                  <a:pt x="191" y="305"/>
                </a:lnTo>
                <a:lnTo>
                  <a:pt x="197" y="303"/>
                </a:lnTo>
                <a:lnTo>
                  <a:pt x="202" y="303"/>
                </a:lnTo>
                <a:lnTo>
                  <a:pt x="206" y="303"/>
                </a:lnTo>
                <a:lnTo>
                  <a:pt x="210" y="304"/>
                </a:lnTo>
                <a:lnTo>
                  <a:pt x="214" y="306"/>
                </a:lnTo>
                <a:lnTo>
                  <a:pt x="369" y="462"/>
                </a:lnTo>
                <a:lnTo>
                  <a:pt x="643" y="176"/>
                </a:lnTo>
                <a:lnTo>
                  <a:pt x="643" y="176"/>
                </a:lnTo>
                <a:lnTo>
                  <a:pt x="667" y="151"/>
                </a:lnTo>
                <a:lnTo>
                  <a:pt x="667" y="151"/>
                </a:lnTo>
                <a:lnTo>
                  <a:pt x="710" y="106"/>
                </a:lnTo>
                <a:lnTo>
                  <a:pt x="710" y="106"/>
                </a:lnTo>
                <a:lnTo>
                  <a:pt x="714" y="102"/>
                </a:lnTo>
                <a:lnTo>
                  <a:pt x="718" y="101"/>
                </a:lnTo>
                <a:lnTo>
                  <a:pt x="722" y="101"/>
                </a:lnTo>
                <a:close/>
                <a:moveTo>
                  <a:pt x="369" y="0"/>
                </a:moveTo>
                <a:lnTo>
                  <a:pt x="420" y="3"/>
                </a:lnTo>
                <a:lnTo>
                  <a:pt x="469" y="13"/>
                </a:lnTo>
                <a:lnTo>
                  <a:pt x="515" y="29"/>
                </a:lnTo>
                <a:lnTo>
                  <a:pt x="557" y="51"/>
                </a:lnTo>
                <a:lnTo>
                  <a:pt x="596" y="79"/>
                </a:lnTo>
                <a:lnTo>
                  <a:pt x="633" y="110"/>
                </a:lnTo>
                <a:lnTo>
                  <a:pt x="633" y="110"/>
                </a:lnTo>
                <a:lnTo>
                  <a:pt x="634" y="111"/>
                </a:lnTo>
                <a:lnTo>
                  <a:pt x="639" y="119"/>
                </a:lnTo>
                <a:lnTo>
                  <a:pt x="639" y="127"/>
                </a:lnTo>
                <a:lnTo>
                  <a:pt x="634" y="135"/>
                </a:lnTo>
                <a:lnTo>
                  <a:pt x="627" y="140"/>
                </a:lnTo>
                <a:lnTo>
                  <a:pt x="618" y="140"/>
                </a:lnTo>
                <a:lnTo>
                  <a:pt x="612" y="136"/>
                </a:lnTo>
                <a:lnTo>
                  <a:pt x="612" y="136"/>
                </a:lnTo>
                <a:lnTo>
                  <a:pt x="579" y="106"/>
                </a:lnTo>
                <a:lnTo>
                  <a:pt x="542" y="81"/>
                </a:lnTo>
                <a:lnTo>
                  <a:pt x="503" y="60"/>
                </a:lnTo>
                <a:lnTo>
                  <a:pt x="461" y="46"/>
                </a:lnTo>
                <a:lnTo>
                  <a:pt x="417" y="37"/>
                </a:lnTo>
                <a:lnTo>
                  <a:pt x="369" y="33"/>
                </a:lnTo>
                <a:lnTo>
                  <a:pt x="320" y="37"/>
                </a:lnTo>
                <a:lnTo>
                  <a:pt x="272" y="47"/>
                </a:lnTo>
                <a:lnTo>
                  <a:pt x="228" y="64"/>
                </a:lnTo>
                <a:lnTo>
                  <a:pt x="186" y="88"/>
                </a:lnTo>
                <a:lnTo>
                  <a:pt x="149" y="115"/>
                </a:lnTo>
                <a:lnTo>
                  <a:pt x="115" y="148"/>
                </a:lnTo>
                <a:lnTo>
                  <a:pt x="88" y="186"/>
                </a:lnTo>
                <a:lnTo>
                  <a:pt x="64" y="228"/>
                </a:lnTo>
                <a:lnTo>
                  <a:pt x="47" y="272"/>
                </a:lnTo>
                <a:lnTo>
                  <a:pt x="37" y="320"/>
                </a:lnTo>
                <a:lnTo>
                  <a:pt x="33" y="369"/>
                </a:lnTo>
                <a:lnTo>
                  <a:pt x="37" y="419"/>
                </a:lnTo>
                <a:lnTo>
                  <a:pt x="47" y="466"/>
                </a:lnTo>
                <a:lnTo>
                  <a:pt x="64" y="511"/>
                </a:lnTo>
                <a:lnTo>
                  <a:pt x="88" y="553"/>
                </a:lnTo>
                <a:lnTo>
                  <a:pt x="115" y="589"/>
                </a:lnTo>
                <a:lnTo>
                  <a:pt x="149" y="622"/>
                </a:lnTo>
                <a:lnTo>
                  <a:pt x="186" y="651"/>
                </a:lnTo>
                <a:lnTo>
                  <a:pt x="228" y="674"/>
                </a:lnTo>
                <a:lnTo>
                  <a:pt x="272" y="691"/>
                </a:lnTo>
                <a:lnTo>
                  <a:pt x="320" y="702"/>
                </a:lnTo>
                <a:lnTo>
                  <a:pt x="369" y="704"/>
                </a:lnTo>
                <a:lnTo>
                  <a:pt x="419" y="702"/>
                </a:lnTo>
                <a:lnTo>
                  <a:pt x="466" y="691"/>
                </a:lnTo>
                <a:lnTo>
                  <a:pt x="511" y="674"/>
                </a:lnTo>
                <a:lnTo>
                  <a:pt x="553" y="651"/>
                </a:lnTo>
                <a:lnTo>
                  <a:pt x="589" y="622"/>
                </a:lnTo>
                <a:lnTo>
                  <a:pt x="623" y="589"/>
                </a:lnTo>
                <a:lnTo>
                  <a:pt x="651" y="553"/>
                </a:lnTo>
                <a:lnTo>
                  <a:pt x="674" y="511"/>
                </a:lnTo>
                <a:lnTo>
                  <a:pt x="691" y="466"/>
                </a:lnTo>
                <a:lnTo>
                  <a:pt x="702" y="419"/>
                </a:lnTo>
                <a:lnTo>
                  <a:pt x="706" y="369"/>
                </a:lnTo>
                <a:lnTo>
                  <a:pt x="702" y="326"/>
                </a:lnTo>
                <a:lnTo>
                  <a:pt x="694" y="284"/>
                </a:lnTo>
                <a:lnTo>
                  <a:pt x="681" y="245"/>
                </a:lnTo>
                <a:lnTo>
                  <a:pt x="682" y="245"/>
                </a:lnTo>
                <a:lnTo>
                  <a:pt x="681" y="241"/>
                </a:lnTo>
                <a:lnTo>
                  <a:pt x="681" y="236"/>
                </a:lnTo>
                <a:lnTo>
                  <a:pt x="682" y="232"/>
                </a:lnTo>
                <a:lnTo>
                  <a:pt x="685" y="228"/>
                </a:lnTo>
                <a:lnTo>
                  <a:pt x="693" y="223"/>
                </a:lnTo>
                <a:lnTo>
                  <a:pt x="702" y="223"/>
                </a:lnTo>
                <a:lnTo>
                  <a:pt x="710" y="228"/>
                </a:lnTo>
                <a:lnTo>
                  <a:pt x="711" y="231"/>
                </a:lnTo>
                <a:lnTo>
                  <a:pt x="714" y="234"/>
                </a:lnTo>
                <a:lnTo>
                  <a:pt x="727" y="278"/>
                </a:lnTo>
                <a:lnTo>
                  <a:pt x="736" y="322"/>
                </a:lnTo>
                <a:lnTo>
                  <a:pt x="739" y="369"/>
                </a:lnTo>
                <a:lnTo>
                  <a:pt x="735" y="424"/>
                </a:lnTo>
                <a:lnTo>
                  <a:pt x="723" y="475"/>
                </a:lnTo>
                <a:lnTo>
                  <a:pt x="705" y="525"/>
                </a:lnTo>
                <a:lnTo>
                  <a:pt x="680" y="571"/>
                </a:lnTo>
                <a:lnTo>
                  <a:pt x="648" y="612"/>
                </a:lnTo>
                <a:lnTo>
                  <a:pt x="612" y="648"/>
                </a:lnTo>
                <a:lnTo>
                  <a:pt x="571" y="680"/>
                </a:lnTo>
                <a:lnTo>
                  <a:pt x="525" y="704"/>
                </a:lnTo>
                <a:lnTo>
                  <a:pt x="475" y="723"/>
                </a:lnTo>
                <a:lnTo>
                  <a:pt x="424" y="735"/>
                </a:lnTo>
                <a:lnTo>
                  <a:pt x="369" y="738"/>
                </a:lnTo>
                <a:lnTo>
                  <a:pt x="314" y="735"/>
                </a:lnTo>
                <a:lnTo>
                  <a:pt x="262" y="723"/>
                </a:lnTo>
                <a:lnTo>
                  <a:pt x="214" y="704"/>
                </a:lnTo>
                <a:lnTo>
                  <a:pt x="168" y="680"/>
                </a:lnTo>
                <a:lnTo>
                  <a:pt x="127" y="648"/>
                </a:lnTo>
                <a:lnTo>
                  <a:pt x="90" y="612"/>
                </a:lnTo>
                <a:lnTo>
                  <a:pt x="59" y="571"/>
                </a:lnTo>
                <a:lnTo>
                  <a:pt x="34" y="525"/>
                </a:lnTo>
                <a:lnTo>
                  <a:pt x="16" y="475"/>
                </a:lnTo>
                <a:lnTo>
                  <a:pt x="4" y="424"/>
                </a:lnTo>
                <a:lnTo>
                  <a:pt x="0" y="369"/>
                </a:lnTo>
                <a:lnTo>
                  <a:pt x="4" y="314"/>
                </a:lnTo>
                <a:lnTo>
                  <a:pt x="16" y="262"/>
                </a:lnTo>
                <a:lnTo>
                  <a:pt x="34" y="214"/>
                </a:lnTo>
                <a:lnTo>
                  <a:pt x="59" y="168"/>
                </a:lnTo>
                <a:lnTo>
                  <a:pt x="90" y="127"/>
                </a:lnTo>
                <a:lnTo>
                  <a:pt x="127" y="90"/>
                </a:lnTo>
                <a:lnTo>
                  <a:pt x="168" y="59"/>
                </a:lnTo>
                <a:lnTo>
                  <a:pt x="214" y="34"/>
                </a:lnTo>
                <a:lnTo>
                  <a:pt x="262" y="16"/>
                </a:lnTo>
                <a:lnTo>
                  <a:pt x="314" y="4"/>
                </a:lnTo>
                <a:lnTo>
                  <a:pt x="3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 name="Freeform 5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4348603" y="1754825"/>
            <a:ext cx="364128" cy="364128"/>
          </a:xfrm>
          <a:custGeom>
            <a:avLst/>
            <a:gdLst>
              <a:gd name="T0" fmla="*/ 17 w 605"/>
              <a:gd name="T1" fmla="*/ 0 h 605"/>
              <a:gd name="T2" fmla="*/ 21 w 605"/>
              <a:gd name="T3" fmla="*/ 1 h 605"/>
              <a:gd name="T4" fmla="*/ 25 w 605"/>
              <a:gd name="T5" fmla="*/ 3 h 605"/>
              <a:gd name="T6" fmla="*/ 29 w 605"/>
              <a:gd name="T7" fmla="*/ 5 h 605"/>
              <a:gd name="T8" fmla="*/ 302 w 605"/>
              <a:gd name="T9" fmla="*/ 279 h 605"/>
              <a:gd name="T10" fmla="*/ 576 w 605"/>
              <a:gd name="T11" fmla="*/ 5 h 605"/>
              <a:gd name="T12" fmla="*/ 580 w 605"/>
              <a:gd name="T13" fmla="*/ 3 h 605"/>
              <a:gd name="T14" fmla="*/ 584 w 605"/>
              <a:gd name="T15" fmla="*/ 1 h 605"/>
              <a:gd name="T16" fmla="*/ 588 w 605"/>
              <a:gd name="T17" fmla="*/ 0 h 605"/>
              <a:gd name="T18" fmla="*/ 593 w 605"/>
              <a:gd name="T19" fmla="*/ 1 h 605"/>
              <a:gd name="T20" fmla="*/ 598 w 605"/>
              <a:gd name="T21" fmla="*/ 4 h 605"/>
              <a:gd name="T22" fmla="*/ 602 w 605"/>
              <a:gd name="T23" fmla="*/ 7 h 605"/>
              <a:gd name="T24" fmla="*/ 603 w 605"/>
              <a:gd name="T25" fmla="*/ 12 h 605"/>
              <a:gd name="T26" fmla="*/ 605 w 605"/>
              <a:gd name="T27" fmla="*/ 17 h 605"/>
              <a:gd name="T28" fmla="*/ 605 w 605"/>
              <a:gd name="T29" fmla="*/ 21 h 605"/>
              <a:gd name="T30" fmla="*/ 602 w 605"/>
              <a:gd name="T31" fmla="*/ 25 h 605"/>
              <a:gd name="T32" fmla="*/ 600 w 605"/>
              <a:gd name="T33" fmla="*/ 29 h 605"/>
              <a:gd name="T34" fmla="*/ 326 w 605"/>
              <a:gd name="T35" fmla="*/ 302 h 605"/>
              <a:gd name="T36" fmla="*/ 600 w 605"/>
              <a:gd name="T37" fmla="*/ 576 h 605"/>
              <a:gd name="T38" fmla="*/ 602 w 605"/>
              <a:gd name="T39" fmla="*/ 580 h 605"/>
              <a:gd name="T40" fmla="*/ 605 w 605"/>
              <a:gd name="T41" fmla="*/ 584 h 605"/>
              <a:gd name="T42" fmla="*/ 605 w 605"/>
              <a:gd name="T43" fmla="*/ 588 h 605"/>
              <a:gd name="T44" fmla="*/ 603 w 605"/>
              <a:gd name="T45" fmla="*/ 593 h 605"/>
              <a:gd name="T46" fmla="*/ 602 w 605"/>
              <a:gd name="T47" fmla="*/ 598 h 605"/>
              <a:gd name="T48" fmla="*/ 598 w 605"/>
              <a:gd name="T49" fmla="*/ 601 h 605"/>
              <a:gd name="T50" fmla="*/ 593 w 605"/>
              <a:gd name="T51" fmla="*/ 604 h 605"/>
              <a:gd name="T52" fmla="*/ 588 w 605"/>
              <a:gd name="T53" fmla="*/ 605 h 605"/>
              <a:gd name="T54" fmla="*/ 584 w 605"/>
              <a:gd name="T55" fmla="*/ 604 h 605"/>
              <a:gd name="T56" fmla="*/ 580 w 605"/>
              <a:gd name="T57" fmla="*/ 602 h 605"/>
              <a:gd name="T58" fmla="*/ 576 w 605"/>
              <a:gd name="T59" fmla="*/ 600 h 605"/>
              <a:gd name="T60" fmla="*/ 302 w 605"/>
              <a:gd name="T61" fmla="*/ 326 h 605"/>
              <a:gd name="T62" fmla="*/ 29 w 605"/>
              <a:gd name="T63" fmla="*/ 600 h 605"/>
              <a:gd name="T64" fmla="*/ 25 w 605"/>
              <a:gd name="T65" fmla="*/ 602 h 605"/>
              <a:gd name="T66" fmla="*/ 21 w 605"/>
              <a:gd name="T67" fmla="*/ 604 h 605"/>
              <a:gd name="T68" fmla="*/ 17 w 605"/>
              <a:gd name="T69" fmla="*/ 605 h 605"/>
              <a:gd name="T70" fmla="*/ 12 w 605"/>
              <a:gd name="T71" fmla="*/ 604 h 605"/>
              <a:gd name="T72" fmla="*/ 6 w 605"/>
              <a:gd name="T73" fmla="*/ 601 h 605"/>
              <a:gd name="T74" fmla="*/ 4 w 605"/>
              <a:gd name="T75" fmla="*/ 598 h 605"/>
              <a:gd name="T76" fmla="*/ 1 w 605"/>
              <a:gd name="T77" fmla="*/ 593 h 605"/>
              <a:gd name="T78" fmla="*/ 0 w 605"/>
              <a:gd name="T79" fmla="*/ 588 h 605"/>
              <a:gd name="T80" fmla="*/ 1 w 605"/>
              <a:gd name="T81" fmla="*/ 584 h 605"/>
              <a:gd name="T82" fmla="*/ 2 w 605"/>
              <a:gd name="T83" fmla="*/ 580 h 605"/>
              <a:gd name="T84" fmla="*/ 5 w 605"/>
              <a:gd name="T85" fmla="*/ 576 h 605"/>
              <a:gd name="T86" fmla="*/ 279 w 605"/>
              <a:gd name="T87" fmla="*/ 302 h 605"/>
              <a:gd name="T88" fmla="*/ 5 w 605"/>
              <a:gd name="T89" fmla="*/ 29 h 605"/>
              <a:gd name="T90" fmla="*/ 2 w 605"/>
              <a:gd name="T91" fmla="*/ 25 h 605"/>
              <a:gd name="T92" fmla="*/ 1 w 605"/>
              <a:gd name="T93" fmla="*/ 21 h 605"/>
              <a:gd name="T94" fmla="*/ 0 w 605"/>
              <a:gd name="T95" fmla="*/ 17 h 605"/>
              <a:gd name="T96" fmla="*/ 1 w 605"/>
              <a:gd name="T97" fmla="*/ 12 h 605"/>
              <a:gd name="T98" fmla="*/ 4 w 605"/>
              <a:gd name="T99" fmla="*/ 7 h 605"/>
              <a:gd name="T100" fmla="*/ 6 w 605"/>
              <a:gd name="T101" fmla="*/ 4 h 605"/>
              <a:gd name="T102" fmla="*/ 12 w 605"/>
              <a:gd name="T103" fmla="*/ 1 h 605"/>
              <a:gd name="T104" fmla="*/ 17 w 605"/>
              <a:gd name="T105"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5" h="605">
                <a:moveTo>
                  <a:pt x="17" y="0"/>
                </a:moveTo>
                <a:lnTo>
                  <a:pt x="21" y="1"/>
                </a:lnTo>
                <a:lnTo>
                  <a:pt x="25" y="3"/>
                </a:lnTo>
                <a:lnTo>
                  <a:pt x="29" y="5"/>
                </a:lnTo>
                <a:lnTo>
                  <a:pt x="302" y="279"/>
                </a:lnTo>
                <a:lnTo>
                  <a:pt x="576" y="5"/>
                </a:lnTo>
                <a:lnTo>
                  <a:pt x="580" y="3"/>
                </a:lnTo>
                <a:lnTo>
                  <a:pt x="584" y="1"/>
                </a:lnTo>
                <a:lnTo>
                  <a:pt x="588" y="0"/>
                </a:lnTo>
                <a:lnTo>
                  <a:pt x="593" y="1"/>
                </a:lnTo>
                <a:lnTo>
                  <a:pt x="598" y="4"/>
                </a:lnTo>
                <a:lnTo>
                  <a:pt x="602" y="7"/>
                </a:lnTo>
                <a:lnTo>
                  <a:pt x="603" y="12"/>
                </a:lnTo>
                <a:lnTo>
                  <a:pt x="605" y="17"/>
                </a:lnTo>
                <a:lnTo>
                  <a:pt x="605" y="21"/>
                </a:lnTo>
                <a:lnTo>
                  <a:pt x="602" y="25"/>
                </a:lnTo>
                <a:lnTo>
                  <a:pt x="600" y="29"/>
                </a:lnTo>
                <a:lnTo>
                  <a:pt x="326" y="302"/>
                </a:lnTo>
                <a:lnTo>
                  <a:pt x="600" y="576"/>
                </a:lnTo>
                <a:lnTo>
                  <a:pt x="602" y="580"/>
                </a:lnTo>
                <a:lnTo>
                  <a:pt x="605" y="584"/>
                </a:lnTo>
                <a:lnTo>
                  <a:pt x="605" y="588"/>
                </a:lnTo>
                <a:lnTo>
                  <a:pt x="603" y="593"/>
                </a:lnTo>
                <a:lnTo>
                  <a:pt x="602" y="598"/>
                </a:lnTo>
                <a:lnTo>
                  <a:pt x="598" y="601"/>
                </a:lnTo>
                <a:lnTo>
                  <a:pt x="593" y="604"/>
                </a:lnTo>
                <a:lnTo>
                  <a:pt x="588" y="605"/>
                </a:lnTo>
                <a:lnTo>
                  <a:pt x="584" y="604"/>
                </a:lnTo>
                <a:lnTo>
                  <a:pt x="580" y="602"/>
                </a:lnTo>
                <a:lnTo>
                  <a:pt x="576" y="600"/>
                </a:lnTo>
                <a:lnTo>
                  <a:pt x="302" y="326"/>
                </a:lnTo>
                <a:lnTo>
                  <a:pt x="29" y="600"/>
                </a:lnTo>
                <a:lnTo>
                  <a:pt x="25" y="602"/>
                </a:lnTo>
                <a:lnTo>
                  <a:pt x="21" y="604"/>
                </a:lnTo>
                <a:lnTo>
                  <a:pt x="17" y="605"/>
                </a:lnTo>
                <a:lnTo>
                  <a:pt x="12" y="604"/>
                </a:lnTo>
                <a:lnTo>
                  <a:pt x="6" y="601"/>
                </a:lnTo>
                <a:lnTo>
                  <a:pt x="4" y="598"/>
                </a:lnTo>
                <a:lnTo>
                  <a:pt x="1" y="593"/>
                </a:lnTo>
                <a:lnTo>
                  <a:pt x="0" y="588"/>
                </a:lnTo>
                <a:lnTo>
                  <a:pt x="1" y="584"/>
                </a:lnTo>
                <a:lnTo>
                  <a:pt x="2" y="580"/>
                </a:lnTo>
                <a:lnTo>
                  <a:pt x="5" y="576"/>
                </a:lnTo>
                <a:lnTo>
                  <a:pt x="279" y="302"/>
                </a:lnTo>
                <a:lnTo>
                  <a:pt x="5" y="29"/>
                </a:lnTo>
                <a:lnTo>
                  <a:pt x="2" y="25"/>
                </a:lnTo>
                <a:lnTo>
                  <a:pt x="1" y="21"/>
                </a:lnTo>
                <a:lnTo>
                  <a:pt x="0" y="17"/>
                </a:lnTo>
                <a:lnTo>
                  <a:pt x="1" y="12"/>
                </a:lnTo>
                <a:lnTo>
                  <a:pt x="4" y="7"/>
                </a:lnTo>
                <a:lnTo>
                  <a:pt x="6"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 name="Freeform 5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64122" y="1714500"/>
            <a:ext cx="444176" cy="444777"/>
          </a:xfrm>
          <a:custGeom>
            <a:avLst/>
            <a:gdLst>
              <a:gd name="T0" fmla="*/ 671 w 738"/>
              <a:gd name="T1" fmla="*/ 672 h 739"/>
              <a:gd name="T2" fmla="*/ 66 w 738"/>
              <a:gd name="T3" fmla="*/ 638 h 739"/>
              <a:gd name="T4" fmla="*/ 66 w 738"/>
              <a:gd name="T5" fmla="*/ 672 h 739"/>
              <a:gd name="T6" fmla="*/ 671 w 738"/>
              <a:gd name="T7" fmla="*/ 571 h 739"/>
              <a:gd name="T8" fmla="*/ 637 w 738"/>
              <a:gd name="T9" fmla="*/ 571 h 739"/>
              <a:gd name="T10" fmla="*/ 99 w 738"/>
              <a:gd name="T11" fmla="*/ 605 h 739"/>
              <a:gd name="T12" fmla="*/ 637 w 738"/>
              <a:gd name="T13" fmla="*/ 504 h 739"/>
              <a:gd name="T14" fmla="*/ 637 w 738"/>
              <a:gd name="T15" fmla="*/ 537 h 739"/>
              <a:gd name="T16" fmla="*/ 99 w 738"/>
              <a:gd name="T17" fmla="*/ 504 h 739"/>
              <a:gd name="T18" fmla="*/ 66 w 738"/>
              <a:gd name="T19" fmla="*/ 504 h 739"/>
              <a:gd name="T20" fmla="*/ 671 w 738"/>
              <a:gd name="T21" fmla="*/ 470 h 739"/>
              <a:gd name="T22" fmla="*/ 66 w 738"/>
              <a:gd name="T23" fmla="*/ 436 h 739"/>
              <a:gd name="T24" fmla="*/ 66 w 738"/>
              <a:gd name="T25" fmla="*/ 470 h 739"/>
              <a:gd name="T26" fmla="*/ 603 w 738"/>
              <a:gd name="T27" fmla="*/ 706 h 739"/>
              <a:gd name="T28" fmla="*/ 695 w 738"/>
              <a:gd name="T29" fmla="*/ 695 h 739"/>
              <a:gd name="T30" fmla="*/ 704 w 738"/>
              <a:gd name="T31" fmla="*/ 386 h 739"/>
              <a:gd name="T32" fmla="*/ 167 w 738"/>
              <a:gd name="T33" fmla="*/ 706 h 739"/>
              <a:gd name="T34" fmla="*/ 167 w 738"/>
              <a:gd name="T35" fmla="*/ 386 h 739"/>
              <a:gd name="T36" fmla="*/ 35 w 738"/>
              <a:gd name="T37" fmla="*/ 685 h 739"/>
              <a:gd name="T38" fmla="*/ 66 w 738"/>
              <a:gd name="T39" fmla="*/ 706 h 739"/>
              <a:gd name="T40" fmla="*/ 32 w 738"/>
              <a:gd name="T41" fmla="*/ 386 h 739"/>
              <a:gd name="T42" fmla="*/ 671 w 738"/>
              <a:gd name="T43" fmla="*/ 303 h 739"/>
              <a:gd name="T44" fmla="*/ 66 w 738"/>
              <a:gd name="T45" fmla="*/ 269 h 739"/>
              <a:gd name="T46" fmla="*/ 66 w 738"/>
              <a:gd name="T47" fmla="*/ 303 h 739"/>
              <a:gd name="T48" fmla="*/ 671 w 738"/>
              <a:gd name="T49" fmla="*/ 202 h 739"/>
              <a:gd name="T50" fmla="*/ 637 w 738"/>
              <a:gd name="T51" fmla="*/ 202 h 739"/>
              <a:gd name="T52" fmla="*/ 99 w 738"/>
              <a:gd name="T53" fmla="*/ 235 h 739"/>
              <a:gd name="T54" fmla="*/ 637 w 738"/>
              <a:gd name="T55" fmla="*/ 134 h 739"/>
              <a:gd name="T56" fmla="*/ 637 w 738"/>
              <a:gd name="T57" fmla="*/ 168 h 739"/>
              <a:gd name="T58" fmla="*/ 99 w 738"/>
              <a:gd name="T59" fmla="*/ 134 h 739"/>
              <a:gd name="T60" fmla="*/ 66 w 738"/>
              <a:gd name="T61" fmla="*/ 134 h 739"/>
              <a:gd name="T62" fmla="*/ 671 w 738"/>
              <a:gd name="T63" fmla="*/ 101 h 739"/>
              <a:gd name="T64" fmla="*/ 66 w 738"/>
              <a:gd name="T65" fmla="*/ 67 h 739"/>
              <a:gd name="T66" fmla="*/ 66 w 738"/>
              <a:gd name="T67" fmla="*/ 101 h 739"/>
              <a:gd name="T68" fmla="*/ 603 w 738"/>
              <a:gd name="T69" fmla="*/ 352 h 739"/>
              <a:gd name="T70" fmla="*/ 701 w 738"/>
              <a:gd name="T71" fmla="*/ 54 h 739"/>
              <a:gd name="T72" fmla="*/ 671 w 738"/>
              <a:gd name="T73" fmla="*/ 33 h 739"/>
              <a:gd name="T74" fmla="*/ 167 w 738"/>
              <a:gd name="T75" fmla="*/ 352 h 739"/>
              <a:gd name="T76" fmla="*/ 167 w 738"/>
              <a:gd name="T77" fmla="*/ 33 h 739"/>
              <a:gd name="T78" fmla="*/ 43 w 738"/>
              <a:gd name="T79" fmla="*/ 43 h 739"/>
              <a:gd name="T80" fmla="*/ 32 w 738"/>
              <a:gd name="T81" fmla="*/ 352 h 739"/>
              <a:gd name="T82" fmla="*/ 66 w 738"/>
              <a:gd name="T83" fmla="*/ 33 h 739"/>
              <a:gd name="T84" fmla="*/ 692 w 738"/>
              <a:gd name="T85" fmla="*/ 3 h 739"/>
              <a:gd name="T86" fmla="*/ 734 w 738"/>
              <a:gd name="T87" fmla="*/ 46 h 739"/>
              <a:gd name="T88" fmla="*/ 734 w 738"/>
              <a:gd name="T89" fmla="*/ 693 h 739"/>
              <a:gd name="T90" fmla="*/ 692 w 738"/>
              <a:gd name="T91" fmla="*/ 736 h 739"/>
              <a:gd name="T92" fmla="*/ 45 w 738"/>
              <a:gd name="T93" fmla="*/ 736 h 739"/>
              <a:gd name="T94" fmla="*/ 2 w 738"/>
              <a:gd name="T95" fmla="*/ 693 h 739"/>
              <a:gd name="T96" fmla="*/ 2 w 738"/>
              <a:gd name="T97" fmla="*/ 46 h 739"/>
              <a:gd name="T98" fmla="*/ 45 w 738"/>
              <a:gd name="T99"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8" h="739">
                <a:moveTo>
                  <a:pt x="637" y="638"/>
                </a:moveTo>
                <a:lnTo>
                  <a:pt x="671" y="638"/>
                </a:lnTo>
                <a:lnTo>
                  <a:pt x="671" y="672"/>
                </a:lnTo>
                <a:lnTo>
                  <a:pt x="637" y="672"/>
                </a:lnTo>
                <a:lnTo>
                  <a:pt x="637" y="638"/>
                </a:lnTo>
                <a:close/>
                <a:moveTo>
                  <a:pt x="66" y="638"/>
                </a:moveTo>
                <a:lnTo>
                  <a:pt x="99" y="638"/>
                </a:lnTo>
                <a:lnTo>
                  <a:pt x="99" y="672"/>
                </a:lnTo>
                <a:lnTo>
                  <a:pt x="66" y="672"/>
                </a:lnTo>
                <a:lnTo>
                  <a:pt x="66" y="638"/>
                </a:lnTo>
                <a:close/>
                <a:moveTo>
                  <a:pt x="637" y="571"/>
                </a:moveTo>
                <a:lnTo>
                  <a:pt x="671" y="571"/>
                </a:lnTo>
                <a:lnTo>
                  <a:pt x="671" y="605"/>
                </a:lnTo>
                <a:lnTo>
                  <a:pt x="637" y="605"/>
                </a:lnTo>
                <a:lnTo>
                  <a:pt x="637" y="571"/>
                </a:lnTo>
                <a:close/>
                <a:moveTo>
                  <a:pt x="66" y="571"/>
                </a:moveTo>
                <a:lnTo>
                  <a:pt x="99" y="571"/>
                </a:lnTo>
                <a:lnTo>
                  <a:pt x="99" y="605"/>
                </a:lnTo>
                <a:lnTo>
                  <a:pt x="66" y="605"/>
                </a:lnTo>
                <a:lnTo>
                  <a:pt x="66" y="571"/>
                </a:lnTo>
                <a:close/>
                <a:moveTo>
                  <a:pt x="637" y="504"/>
                </a:moveTo>
                <a:lnTo>
                  <a:pt x="671" y="504"/>
                </a:lnTo>
                <a:lnTo>
                  <a:pt x="671" y="537"/>
                </a:lnTo>
                <a:lnTo>
                  <a:pt x="637" y="537"/>
                </a:lnTo>
                <a:lnTo>
                  <a:pt x="637" y="504"/>
                </a:lnTo>
                <a:close/>
                <a:moveTo>
                  <a:pt x="66" y="504"/>
                </a:moveTo>
                <a:lnTo>
                  <a:pt x="99" y="504"/>
                </a:lnTo>
                <a:lnTo>
                  <a:pt x="99" y="537"/>
                </a:lnTo>
                <a:lnTo>
                  <a:pt x="66" y="537"/>
                </a:lnTo>
                <a:lnTo>
                  <a:pt x="66" y="504"/>
                </a:lnTo>
                <a:close/>
                <a:moveTo>
                  <a:pt x="637" y="436"/>
                </a:moveTo>
                <a:lnTo>
                  <a:pt x="671" y="436"/>
                </a:lnTo>
                <a:lnTo>
                  <a:pt x="671" y="470"/>
                </a:lnTo>
                <a:lnTo>
                  <a:pt x="637" y="470"/>
                </a:lnTo>
                <a:lnTo>
                  <a:pt x="637" y="436"/>
                </a:lnTo>
                <a:close/>
                <a:moveTo>
                  <a:pt x="66" y="436"/>
                </a:moveTo>
                <a:lnTo>
                  <a:pt x="99" y="436"/>
                </a:lnTo>
                <a:lnTo>
                  <a:pt x="99" y="470"/>
                </a:lnTo>
                <a:lnTo>
                  <a:pt x="66" y="470"/>
                </a:lnTo>
                <a:lnTo>
                  <a:pt x="66" y="436"/>
                </a:lnTo>
                <a:close/>
                <a:moveTo>
                  <a:pt x="603" y="386"/>
                </a:moveTo>
                <a:lnTo>
                  <a:pt x="603" y="706"/>
                </a:lnTo>
                <a:lnTo>
                  <a:pt x="671" y="706"/>
                </a:lnTo>
                <a:lnTo>
                  <a:pt x="684" y="703"/>
                </a:lnTo>
                <a:lnTo>
                  <a:pt x="695" y="695"/>
                </a:lnTo>
                <a:lnTo>
                  <a:pt x="701" y="685"/>
                </a:lnTo>
                <a:lnTo>
                  <a:pt x="704" y="672"/>
                </a:lnTo>
                <a:lnTo>
                  <a:pt x="704" y="386"/>
                </a:lnTo>
                <a:lnTo>
                  <a:pt x="603" y="386"/>
                </a:lnTo>
                <a:close/>
                <a:moveTo>
                  <a:pt x="167" y="386"/>
                </a:moveTo>
                <a:lnTo>
                  <a:pt x="167" y="706"/>
                </a:lnTo>
                <a:lnTo>
                  <a:pt x="571" y="706"/>
                </a:lnTo>
                <a:lnTo>
                  <a:pt x="571" y="386"/>
                </a:lnTo>
                <a:lnTo>
                  <a:pt x="167" y="386"/>
                </a:lnTo>
                <a:close/>
                <a:moveTo>
                  <a:pt x="32" y="386"/>
                </a:moveTo>
                <a:lnTo>
                  <a:pt x="32" y="672"/>
                </a:lnTo>
                <a:lnTo>
                  <a:pt x="35" y="685"/>
                </a:lnTo>
                <a:lnTo>
                  <a:pt x="43" y="695"/>
                </a:lnTo>
                <a:lnTo>
                  <a:pt x="53" y="703"/>
                </a:lnTo>
                <a:lnTo>
                  <a:pt x="66" y="706"/>
                </a:lnTo>
                <a:lnTo>
                  <a:pt x="133" y="706"/>
                </a:lnTo>
                <a:lnTo>
                  <a:pt x="133" y="386"/>
                </a:lnTo>
                <a:lnTo>
                  <a:pt x="32" y="386"/>
                </a:lnTo>
                <a:close/>
                <a:moveTo>
                  <a:pt x="637" y="269"/>
                </a:moveTo>
                <a:lnTo>
                  <a:pt x="671" y="269"/>
                </a:lnTo>
                <a:lnTo>
                  <a:pt x="671" y="303"/>
                </a:lnTo>
                <a:lnTo>
                  <a:pt x="637" y="303"/>
                </a:lnTo>
                <a:lnTo>
                  <a:pt x="637" y="269"/>
                </a:lnTo>
                <a:close/>
                <a:moveTo>
                  <a:pt x="66" y="269"/>
                </a:moveTo>
                <a:lnTo>
                  <a:pt x="99" y="269"/>
                </a:lnTo>
                <a:lnTo>
                  <a:pt x="99" y="303"/>
                </a:lnTo>
                <a:lnTo>
                  <a:pt x="66" y="303"/>
                </a:lnTo>
                <a:lnTo>
                  <a:pt x="66" y="269"/>
                </a:lnTo>
                <a:close/>
                <a:moveTo>
                  <a:pt x="637" y="202"/>
                </a:moveTo>
                <a:lnTo>
                  <a:pt x="671" y="202"/>
                </a:lnTo>
                <a:lnTo>
                  <a:pt x="671" y="235"/>
                </a:lnTo>
                <a:lnTo>
                  <a:pt x="637" y="235"/>
                </a:lnTo>
                <a:lnTo>
                  <a:pt x="637" y="202"/>
                </a:lnTo>
                <a:close/>
                <a:moveTo>
                  <a:pt x="66" y="202"/>
                </a:moveTo>
                <a:lnTo>
                  <a:pt x="99" y="202"/>
                </a:lnTo>
                <a:lnTo>
                  <a:pt x="99" y="235"/>
                </a:lnTo>
                <a:lnTo>
                  <a:pt x="66" y="235"/>
                </a:lnTo>
                <a:lnTo>
                  <a:pt x="66" y="202"/>
                </a:lnTo>
                <a:close/>
                <a:moveTo>
                  <a:pt x="637" y="134"/>
                </a:moveTo>
                <a:lnTo>
                  <a:pt x="671" y="134"/>
                </a:lnTo>
                <a:lnTo>
                  <a:pt x="671" y="168"/>
                </a:lnTo>
                <a:lnTo>
                  <a:pt x="637" y="168"/>
                </a:lnTo>
                <a:lnTo>
                  <a:pt x="637" y="134"/>
                </a:lnTo>
                <a:close/>
                <a:moveTo>
                  <a:pt x="66" y="134"/>
                </a:moveTo>
                <a:lnTo>
                  <a:pt x="99" y="134"/>
                </a:lnTo>
                <a:lnTo>
                  <a:pt x="99" y="168"/>
                </a:lnTo>
                <a:lnTo>
                  <a:pt x="66" y="168"/>
                </a:lnTo>
                <a:lnTo>
                  <a:pt x="66" y="134"/>
                </a:lnTo>
                <a:close/>
                <a:moveTo>
                  <a:pt x="637" y="67"/>
                </a:moveTo>
                <a:lnTo>
                  <a:pt x="671" y="67"/>
                </a:lnTo>
                <a:lnTo>
                  <a:pt x="671" y="101"/>
                </a:lnTo>
                <a:lnTo>
                  <a:pt x="637" y="101"/>
                </a:lnTo>
                <a:lnTo>
                  <a:pt x="637" y="67"/>
                </a:lnTo>
                <a:close/>
                <a:moveTo>
                  <a:pt x="66" y="67"/>
                </a:moveTo>
                <a:lnTo>
                  <a:pt x="99" y="67"/>
                </a:lnTo>
                <a:lnTo>
                  <a:pt x="99" y="101"/>
                </a:lnTo>
                <a:lnTo>
                  <a:pt x="66" y="101"/>
                </a:lnTo>
                <a:lnTo>
                  <a:pt x="66" y="67"/>
                </a:lnTo>
                <a:close/>
                <a:moveTo>
                  <a:pt x="603" y="33"/>
                </a:moveTo>
                <a:lnTo>
                  <a:pt x="603" y="352"/>
                </a:lnTo>
                <a:lnTo>
                  <a:pt x="704" y="352"/>
                </a:lnTo>
                <a:lnTo>
                  <a:pt x="704" y="67"/>
                </a:lnTo>
                <a:lnTo>
                  <a:pt x="701" y="54"/>
                </a:lnTo>
                <a:lnTo>
                  <a:pt x="695" y="43"/>
                </a:lnTo>
                <a:lnTo>
                  <a:pt x="684" y="36"/>
                </a:lnTo>
                <a:lnTo>
                  <a:pt x="671" y="33"/>
                </a:lnTo>
                <a:lnTo>
                  <a:pt x="603" y="33"/>
                </a:lnTo>
                <a:close/>
                <a:moveTo>
                  <a:pt x="167" y="33"/>
                </a:moveTo>
                <a:lnTo>
                  <a:pt x="167" y="352"/>
                </a:lnTo>
                <a:lnTo>
                  <a:pt x="571" y="352"/>
                </a:lnTo>
                <a:lnTo>
                  <a:pt x="571" y="33"/>
                </a:lnTo>
                <a:lnTo>
                  <a:pt x="167" y="33"/>
                </a:lnTo>
                <a:close/>
                <a:moveTo>
                  <a:pt x="66" y="33"/>
                </a:moveTo>
                <a:lnTo>
                  <a:pt x="53" y="36"/>
                </a:lnTo>
                <a:lnTo>
                  <a:pt x="43" y="43"/>
                </a:lnTo>
                <a:lnTo>
                  <a:pt x="35" y="54"/>
                </a:lnTo>
                <a:lnTo>
                  <a:pt x="32" y="67"/>
                </a:lnTo>
                <a:lnTo>
                  <a:pt x="32" y="352"/>
                </a:lnTo>
                <a:lnTo>
                  <a:pt x="133" y="352"/>
                </a:lnTo>
                <a:lnTo>
                  <a:pt x="133" y="33"/>
                </a:lnTo>
                <a:lnTo>
                  <a:pt x="66" y="33"/>
                </a:lnTo>
                <a:close/>
                <a:moveTo>
                  <a:pt x="66" y="0"/>
                </a:moveTo>
                <a:lnTo>
                  <a:pt x="671" y="0"/>
                </a:lnTo>
                <a:lnTo>
                  <a:pt x="692" y="3"/>
                </a:lnTo>
                <a:lnTo>
                  <a:pt x="711" y="13"/>
                </a:lnTo>
                <a:lnTo>
                  <a:pt x="725" y="28"/>
                </a:lnTo>
                <a:lnTo>
                  <a:pt x="734" y="46"/>
                </a:lnTo>
                <a:lnTo>
                  <a:pt x="738" y="67"/>
                </a:lnTo>
                <a:lnTo>
                  <a:pt x="738" y="672"/>
                </a:lnTo>
                <a:lnTo>
                  <a:pt x="734" y="693"/>
                </a:lnTo>
                <a:lnTo>
                  <a:pt x="725" y="711"/>
                </a:lnTo>
                <a:lnTo>
                  <a:pt x="711" y="726"/>
                </a:lnTo>
                <a:lnTo>
                  <a:pt x="692" y="736"/>
                </a:lnTo>
                <a:lnTo>
                  <a:pt x="671" y="739"/>
                </a:lnTo>
                <a:lnTo>
                  <a:pt x="66" y="739"/>
                </a:lnTo>
                <a:lnTo>
                  <a:pt x="45" y="736"/>
                </a:lnTo>
                <a:lnTo>
                  <a:pt x="27" y="726"/>
                </a:lnTo>
                <a:lnTo>
                  <a:pt x="11" y="711"/>
                </a:lnTo>
                <a:lnTo>
                  <a:pt x="2" y="693"/>
                </a:lnTo>
                <a:lnTo>
                  <a:pt x="0" y="672"/>
                </a:lnTo>
                <a:lnTo>
                  <a:pt x="0" y="67"/>
                </a:lnTo>
                <a:lnTo>
                  <a:pt x="2" y="46"/>
                </a:lnTo>
                <a:lnTo>
                  <a:pt x="11" y="28"/>
                </a:lnTo>
                <a:lnTo>
                  <a:pt x="27" y="13"/>
                </a:lnTo>
                <a:lnTo>
                  <a:pt x="45" y="3"/>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 name="Freeform 5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687" y="1714500"/>
            <a:ext cx="445380" cy="444777"/>
          </a:xfrm>
          <a:custGeom>
            <a:avLst/>
            <a:gdLst>
              <a:gd name="T0" fmla="*/ 538 w 740"/>
              <a:gd name="T1" fmla="*/ 672 h 739"/>
              <a:gd name="T2" fmla="*/ 68 w 740"/>
              <a:gd name="T3" fmla="*/ 638 h 739"/>
              <a:gd name="T4" fmla="*/ 68 w 740"/>
              <a:gd name="T5" fmla="*/ 672 h 739"/>
              <a:gd name="T6" fmla="*/ 538 w 740"/>
              <a:gd name="T7" fmla="*/ 571 h 739"/>
              <a:gd name="T8" fmla="*/ 504 w 740"/>
              <a:gd name="T9" fmla="*/ 571 h 739"/>
              <a:gd name="T10" fmla="*/ 101 w 740"/>
              <a:gd name="T11" fmla="*/ 605 h 739"/>
              <a:gd name="T12" fmla="*/ 504 w 740"/>
              <a:gd name="T13" fmla="*/ 504 h 739"/>
              <a:gd name="T14" fmla="*/ 504 w 740"/>
              <a:gd name="T15" fmla="*/ 537 h 739"/>
              <a:gd name="T16" fmla="*/ 101 w 740"/>
              <a:gd name="T17" fmla="*/ 504 h 739"/>
              <a:gd name="T18" fmla="*/ 68 w 740"/>
              <a:gd name="T19" fmla="*/ 504 h 739"/>
              <a:gd name="T20" fmla="*/ 538 w 740"/>
              <a:gd name="T21" fmla="*/ 706 h 739"/>
              <a:gd name="T22" fmla="*/ 568 w 740"/>
              <a:gd name="T23" fmla="*/ 685 h 739"/>
              <a:gd name="T24" fmla="*/ 470 w 740"/>
              <a:gd name="T25" fmla="*/ 453 h 739"/>
              <a:gd name="T26" fmla="*/ 437 w 740"/>
              <a:gd name="T27" fmla="*/ 706 h 739"/>
              <a:gd name="T28" fmla="*/ 34 w 740"/>
              <a:gd name="T29" fmla="*/ 453 h 739"/>
              <a:gd name="T30" fmla="*/ 43 w 740"/>
              <a:gd name="T31" fmla="*/ 695 h 739"/>
              <a:gd name="T32" fmla="*/ 135 w 740"/>
              <a:gd name="T33" fmla="*/ 706 h 739"/>
              <a:gd name="T34" fmla="*/ 504 w 740"/>
              <a:gd name="T35" fmla="*/ 335 h 739"/>
              <a:gd name="T36" fmla="*/ 504 w 740"/>
              <a:gd name="T37" fmla="*/ 369 h 739"/>
              <a:gd name="T38" fmla="*/ 101 w 740"/>
              <a:gd name="T39" fmla="*/ 335 h 739"/>
              <a:gd name="T40" fmla="*/ 68 w 740"/>
              <a:gd name="T41" fmla="*/ 335 h 739"/>
              <a:gd name="T42" fmla="*/ 538 w 740"/>
              <a:gd name="T43" fmla="*/ 303 h 739"/>
              <a:gd name="T44" fmla="*/ 68 w 740"/>
              <a:gd name="T45" fmla="*/ 269 h 739"/>
              <a:gd name="T46" fmla="*/ 68 w 740"/>
              <a:gd name="T47" fmla="*/ 303 h 739"/>
              <a:gd name="T48" fmla="*/ 538 w 740"/>
              <a:gd name="T49" fmla="*/ 202 h 739"/>
              <a:gd name="T50" fmla="*/ 504 w 740"/>
              <a:gd name="T51" fmla="*/ 202 h 739"/>
              <a:gd name="T52" fmla="*/ 101 w 740"/>
              <a:gd name="T53" fmla="*/ 235 h 739"/>
              <a:gd name="T54" fmla="*/ 470 w 740"/>
              <a:gd name="T55" fmla="*/ 168 h 739"/>
              <a:gd name="T56" fmla="*/ 571 w 740"/>
              <a:gd name="T57" fmla="*/ 202 h 739"/>
              <a:gd name="T58" fmla="*/ 551 w 740"/>
              <a:gd name="T59" fmla="*/ 170 h 739"/>
              <a:gd name="T60" fmla="*/ 169 w 740"/>
              <a:gd name="T61" fmla="*/ 168 h 739"/>
              <a:gd name="T62" fmla="*/ 437 w 740"/>
              <a:gd name="T63" fmla="*/ 168 h 739"/>
              <a:gd name="T64" fmla="*/ 55 w 740"/>
              <a:gd name="T65" fmla="*/ 170 h 739"/>
              <a:gd name="T66" fmla="*/ 34 w 740"/>
              <a:gd name="T67" fmla="*/ 202 h 739"/>
              <a:gd name="T68" fmla="*/ 135 w 740"/>
              <a:gd name="T69" fmla="*/ 168 h 739"/>
              <a:gd name="T70" fmla="*/ 538 w 740"/>
              <a:gd name="T71" fmla="*/ 134 h 739"/>
              <a:gd name="T72" fmla="*/ 592 w 740"/>
              <a:gd name="T73" fmla="*/ 161 h 739"/>
              <a:gd name="T74" fmla="*/ 605 w 740"/>
              <a:gd name="T75" fmla="*/ 672 h 739"/>
              <a:gd name="T76" fmla="*/ 577 w 740"/>
              <a:gd name="T77" fmla="*/ 726 h 739"/>
              <a:gd name="T78" fmla="*/ 68 w 740"/>
              <a:gd name="T79" fmla="*/ 739 h 739"/>
              <a:gd name="T80" fmla="*/ 13 w 740"/>
              <a:gd name="T81" fmla="*/ 711 h 739"/>
              <a:gd name="T82" fmla="*/ 0 w 740"/>
              <a:gd name="T83" fmla="*/ 202 h 739"/>
              <a:gd name="T84" fmla="*/ 27 w 740"/>
              <a:gd name="T85" fmla="*/ 147 h 739"/>
              <a:gd name="T86" fmla="*/ 202 w 740"/>
              <a:gd name="T87" fmla="*/ 0 h 739"/>
              <a:gd name="T88" fmla="*/ 712 w 740"/>
              <a:gd name="T89" fmla="*/ 13 h 739"/>
              <a:gd name="T90" fmla="*/ 740 w 740"/>
              <a:gd name="T91" fmla="*/ 67 h 739"/>
              <a:gd name="T92" fmla="*/ 727 w 740"/>
              <a:gd name="T93" fmla="*/ 578 h 739"/>
              <a:gd name="T94" fmla="*/ 672 w 740"/>
              <a:gd name="T95" fmla="*/ 605 h 739"/>
              <a:gd name="T96" fmla="*/ 645 w 740"/>
              <a:gd name="T97" fmla="*/ 601 h 739"/>
              <a:gd name="T98" fmla="*/ 639 w 740"/>
              <a:gd name="T99" fmla="*/ 588 h 739"/>
              <a:gd name="T100" fmla="*/ 645 w 740"/>
              <a:gd name="T101" fmla="*/ 574 h 739"/>
              <a:gd name="T102" fmla="*/ 672 w 740"/>
              <a:gd name="T103" fmla="*/ 571 h 739"/>
              <a:gd name="T104" fmla="*/ 703 w 740"/>
              <a:gd name="T105" fmla="*/ 550 h 739"/>
              <a:gd name="T106" fmla="*/ 703 w 740"/>
              <a:gd name="T107" fmla="*/ 54 h 739"/>
              <a:gd name="T108" fmla="*/ 672 w 740"/>
              <a:gd name="T109" fmla="*/ 33 h 739"/>
              <a:gd name="T110" fmla="*/ 178 w 740"/>
              <a:gd name="T111" fmla="*/ 43 h 739"/>
              <a:gd name="T112" fmla="*/ 169 w 740"/>
              <a:gd name="T113" fmla="*/ 84 h 739"/>
              <a:gd name="T114" fmla="*/ 161 w 740"/>
              <a:gd name="T115" fmla="*/ 97 h 739"/>
              <a:gd name="T116" fmla="*/ 147 w 740"/>
              <a:gd name="T117" fmla="*/ 100 h 739"/>
              <a:gd name="T118" fmla="*/ 135 w 740"/>
              <a:gd name="T119" fmla="*/ 89 h 739"/>
              <a:gd name="T120" fmla="*/ 137 w 740"/>
              <a:gd name="T121" fmla="*/ 46 h 739"/>
              <a:gd name="T122" fmla="*/ 181 w 740"/>
              <a:gd name="T123" fmla="*/ 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0" h="739">
                <a:moveTo>
                  <a:pt x="504" y="638"/>
                </a:moveTo>
                <a:lnTo>
                  <a:pt x="538" y="638"/>
                </a:lnTo>
                <a:lnTo>
                  <a:pt x="538" y="672"/>
                </a:lnTo>
                <a:lnTo>
                  <a:pt x="504" y="672"/>
                </a:lnTo>
                <a:lnTo>
                  <a:pt x="504" y="638"/>
                </a:lnTo>
                <a:close/>
                <a:moveTo>
                  <a:pt x="68" y="638"/>
                </a:moveTo>
                <a:lnTo>
                  <a:pt x="101" y="638"/>
                </a:lnTo>
                <a:lnTo>
                  <a:pt x="101" y="672"/>
                </a:lnTo>
                <a:lnTo>
                  <a:pt x="68" y="672"/>
                </a:lnTo>
                <a:lnTo>
                  <a:pt x="68" y="638"/>
                </a:lnTo>
                <a:close/>
                <a:moveTo>
                  <a:pt x="504" y="571"/>
                </a:moveTo>
                <a:lnTo>
                  <a:pt x="538" y="571"/>
                </a:lnTo>
                <a:lnTo>
                  <a:pt x="538" y="605"/>
                </a:lnTo>
                <a:lnTo>
                  <a:pt x="504" y="605"/>
                </a:lnTo>
                <a:lnTo>
                  <a:pt x="504" y="571"/>
                </a:lnTo>
                <a:close/>
                <a:moveTo>
                  <a:pt x="68" y="571"/>
                </a:moveTo>
                <a:lnTo>
                  <a:pt x="101" y="571"/>
                </a:lnTo>
                <a:lnTo>
                  <a:pt x="101" y="605"/>
                </a:lnTo>
                <a:lnTo>
                  <a:pt x="68" y="605"/>
                </a:lnTo>
                <a:lnTo>
                  <a:pt x="68" y="571"/>
                </a:lnTo>
                <a:close/>
                <a:moveTo>
                  <a:pt x="504" y="504"/>
                </a:moveTo>
                <a:lnTo>
                  <a:pt x="538" y="504"/>
                </a:lnTo>
                <a:lnTo>
                  <a:pt x="538" y="537"/>
                </a:lnTo>
                <a:lnTo>
                  <a:pt x="504" y="537"/>
                </a:lnTo>
                <a:lnTo>
                  <a:pt x="504" y="504"/>
                </a:lnTo>
                <a:close/>
                <a:moveTo>
                  <a:pt x="68" y="504"/>
                </a:moveTo>
                <a:lnTo>
                  <a:pt x="101" y="504"/>
                </a:lnTo>
                <a:lnTo>
                  <a:pt x="101" y="537"/>
                </a:lnTo>
                <a:lnTo>
                  <a:pt x="68" y="537"/>
                </a:lnTo>
                <a:lnTo>
                  <a:pt x="68" y="504"/>
                </a:lnTo>
                <a:close/>
                <a:moveTo>
                  <a:pt x="470" y="453"/>
                </a:moveTo>
                <a:lnTo>
                  <a:pt x="470" y="706"/>
                </a:lnTo>
                <a:lnTo>
                  <a:pt x="538" y="706"/>
                </a:lnTo>
                <a:lnTo>
                  <a:pt x="551" y="703"/>
                </a:lnTo>
                <a:lnTo>
                  <a:pt x="562" y="695"/>
                </a:lnTo>
                <a:lnTo>
                  <a:pt x="568" y="685"/>
                </a:lnTo>
                <a:lnTo>
                  <a:pt x="571" y="672"/>
                </a:lnTo>
                <a:lnTo>
                  <a:pt x="571" y="453"/>
                </a:lnTo>
                <a:lnTo>
                  <a:pt x="470" y="453"/>
                </a:lnTo>
                <a:close/>
                <a:moveTo>
                  <a:pt x="169" y="453"/>
                </a:moveTo>
                <a:lnTo>
                  <a:pt x="169" y="706"/>
                </a:lnTo>
                <a:lnTo>
                  <a:pt x="437" y="706"/>
                </a:lnTo>
                <a:lnTo>
                  <a:pt x="437" y="453"/>
                </a:lnTo>
                <a:lnTo>
                  <a:pt x="169" y="453"/>
                </a:lnTo>
                <a:close/>
                <a:moveTo>
                  <a:pt x="34" y="453"/>
                </a:moveTo>
                <a:lnTo>
                  <a:pt x="34" y="672"/>
                </a:lnTo>
                <a:lnTo>
                  <a:pt x="37" y="685"/>
                </a:lnTo>
                <a:lnTo>
                  <a:pt x="43" y="695"/>
                </a:lnTo>
                <a:lnTo>
                  <a:pt x="55" y="703"/>
                </a:lnTo>
                <a:lnTo>
                  <a:pt x="68" y="706"/>
                </a:lnTo>
                <a:lnTo>
                  <a:pt x="135" y="706"/>
                </a:lnTo>
                <a:lnTo>
                  <a:pt x="135" y="453"/>
                </a:lnTo>
                <a:lnTo>
                  <a:pt x="34" y="453"/>
                </a:lnTo>
                <a:close/>
                <a:moveTo>
                  <a:pt x="504" y="335"/>
                </a:moveTo>
                <a:lnTo>
                  <a:pt x="538" y="335"/>
                </a:lnTo>
                <a:lnTo>
                  <a:pt x="538" y="369"/>
                </a:lnTo>
                <a:lnTo>
                  <a:pt x="504" y="369"/>
                </a:lnTo>
                <a:lnTo>
                  <a:pt x="504" y="335"/>
                </a:lnTo>
                <a:close/>
                <a:moveTo>
                  <a:pt x="68" y="335"/>
                </a:moveTo>
                <a:lnTo>
                  <a:pt x="101" y="335"/>
                </a:lnTo>
                <a:lnTo>
                  <a:pt x="101" y="369"/>
                </a:lnTo>
                <a:lnTo>
                  <a:pt x="68" y="369"/>
                </a:lnTo>
                <a:lnTo>
                  <a:pt x="68" y="335"/>
                </a:lnTo>
                <a:close/>
                <a:moveTo>
                  <a:pt x="504" y="269"/>
                </a:moveTo>
                <a:lnTo>
                  <a:pt x="538" y="269"/>
                </a:lnTo>
                <a:lnTo>
                  <a:pt x="538" y="303"/>
                </a:lnTo>
                <a:lnTo>
                  <a:pt x="504" y="303"/>
                </a:lnTo>
                <a:lnTo>
                  <a:pt x="504" y="269"/>
                </a:lnTo>
                <a:close/>
                <a:moveTo>
                  <a:pt x="68" y="269"/>
                </a:moveTo>
                <a:lnTo>
                  <a:pt x="101" y="269"/>
                </a:lnTo>
                <a:lnTo>
                  <a:pt x="101" y="303"/>
                </a:lnTo>
                <a:lnTo>
                  <a:pt x="68" y="303"/>
                </a:lnTo>
                <a:lnTo>
                  <a:pt x="68" y="269"/>
                </a:lnTo>
                <a:close/>
                <a:moveTo>
                  <a:pt x="504" y="202"/>
                </a:moveTo>
                <a:lnTo>
                  <a:pt x="538" y="202"/>
                </a:lnTo>
                <a:lnTo>
                  <a:pt x="538" y="235"/>
                </a:lnTo>
                <a:lnTo>
                  <a:pt x="504" y="235"/>
                </a:lnTo>
                <a:lnTo>
                  <a:pt x="504" y="202"/>
                </a:lnTo>
                <a:close/>
                <a:moveTo>
                  <a:pt x="68" y="202"/>
                </a:moveTo>
                <a:lnTo>
                  <a:pt x="101" y="202"/>
                </a:lnTo>
                <a:lnTo>
                  <a:pt x="101" y="235"/>
                </a:lnTo>
                <a:lnTo>
                  <a:pt x="68" y="235"/>
                </a:lnTo>
                <a:lnTo>
                  <a:pt x="68" y="202"/>
                </a:lnTo>
                <a:close/>
                <a:moveTo>
                  <a:pt x="470" y="168"/>
                </a:moveTo>
                <a:lnTo>
                  <a:pt x="470" y="421"/>
                </a:lnTo>
                <a:lnTo>
                  <a:pt x="571" y="421"/>
                </a:lnTo>
                <a:lnTo>
                  <a:pt x="571" y="202"/>
                </a:lnTo>
                <a:lnTo>
                  <a:pt x="568" y="189"/>
                </a:lnTo>
                <a:lnTo>
                  <a:pt x="562" y="178"/>
                </a:lnTo>
                <a:lnTo>
                  <a:pt x="551" y="170"/>
                </a:lnTo>
                <a:lnTo>
                  <a:pt x="538" y="168"/>
                </a:lnTo>
                <a:lnTo>
                  <a:pt x="470" y="168"/>
                </a:lnTo>
                <a:close/>
                <a:moveTo>
                  <a:pt x="169" y="168"/>
                </a:moveTo>
                <a:lnTo>
                  <a:pt x="169" y="421"/>
                </a:lnTo>
                <a:lnTo>
                  <a:pt x="437" y="421"/>
                </a:lnTo>
                <a:lnTo>
                  <a:pt x="437" y="168"/>
                </a:lnTo>
                <a:lnTo>
                  <a:pt x="169" y="168"/>
                </a:lnTo>
                <a:close/>
                <a:moveTo>
                  <a:pt x="68" y="168"/>
                </a:moveTo>
                <a:lnTo>
                  <a:pt x="55" y="170"/>
                </a:lnTo>
                <a:lnTo>
                  <a:pt x="43" y="178"/>
                </a:lnTo>
                <a:lnTo>
                  <a:pt x="37" y="189"/>
                </a:lnTo>
                <a:lnTo>
                  <a:pt x="34" y="202"/>
                </a:lnTo>
                <a:lnTo>
                  <a:pt x="34" y="421"/>
                </a:lnTo>
                <a:lnTo>
                  <a:pt x="135" y="421"/>
                </a:lnTo>
                <a:lnTo>
                  <a:pt x="135" y="168"/>
                </a:lnTo>
                <a:lnTo>
                  <a:pt x="68" y="168"/>
                </a:lnTo>
                <a:close/>
                <a:moveTo>
                  <a:pt x="68" y="134"/>
                </a:moveTo>
                <a:lnTo>
                  <a:pt x="538" y="134"/>
                </a:lnTo>
                <a:lnTo>
                  <a:pt x="559" y="138"/>
                </a:lnTo>
                <a:lnTo>
                  <a:pt x="577" y="147"/>
                </a:lnTo>
                <a:lnTo>
                  <a:pt x="592" y="161"/>
                </a:lnTo>
                <a:lnTo>
                  <a:pt x="601" y="180"/>
                </a:lnTo>
                <a:lnTo>
                  <a:pt x="605" y="202"/>
                </a:lnTo>
                <a:lnTo>
                  <a:pt x="605" y="672"/>
                </a:lnTo>
                <a:lnTo>
                  <a:pt x="601" y="693"/>
                </a:lnTo>
                <a:lnTo>
                  <a:pt x="592" y="711"/>
                </a:lnTo>
                <a:lnTo>
                  <a:pt x="577" y="726"/>
                </a:lnTo>
                <a:lnTo>
                  <a:pt x="559" y="736"/>
                </a:lnTo>
                <a:lnTo>
                  <a:pt x="538" y="739"/>
                </a:lnTo>
                <a:lnTo>
                  <a:pt x="68" y="739"/>
                </a:lnTo>
                <a:lnTo>
                  <a:pt x="46" y="736"/>
                </a:lnTo>
                <a:lnTo>
                  <a:pt x="27" y="726"/>
                </a:lnTo>
                <a:lnTo>
                  <a:pt x="13" y="711"/>
                </a:lnTo>
                <a:lnTo>
                  <a:pt x="4" y="693"/>
                </a:lnTo>
                <a:lnTo>
                  <a:pt x="0" y="672"/>
                </a:lnTo>
                <a:lnTo>
                  <a:pt x="0" y="202"/>
                </a:lnTo>
                <a:lnTo>
                  <a:pt x="4" y="180"/>
                </a:lnTo>
                <a:lnTo>
                  <a:pt x="13" y="161"/>
                </a:lnTo>
                <a:lnTo>
                  <a:pt x="27" y="147"/>
                </a:lnTo>
                <a:lnTo>
                  <a:pt x="46" y="138"/>
                </a:lnTo>
                <a:lnTo>
                  <a:pt x="68" y="134"/>
                </a:lnTo>
                <a:close/>
                <a:moveTo>
                  <a:pt x="202" y="0"/>
                </a:moveTo>
                <a:lnTo>
                  <a:pt x="672" y="0"/>
                </a:lnTo>
                <a:lnTo>
                  <a:pt x="694" y="3"/>
                </a:lnTo>
                <a:lnTo>
                  <a:pt x="712" y="13"/>
                </a:lnTo>
                <a:lnTo>
                  <a:pt x="727" y="28"/>
                </a:lnTo>
                <a:lnTo>
                  <a:pt x="736" y="46"/>
                </a:lnTo>
                <a:lnTo>
                  <a:pt x="740" y="67"/>
                </a:lnTo>
                <a:lnTo>
                  <a:pt x="740" y="537"/>
                </a:lnTo>
                <a:lnTo>
                  <a:pt x="736" y="559"/>
                </a:lnTo>
                <a:lnTo>
                  <a:pt x="727" y="578"/>
                </a:lnTo>
                <a:lnTo>
                  <a:pt x="712" y="592"/>
                </a:lnTo>
                <a:lnTo>
                  <a:pt x="694" y="601"/>
                </a:lnTo>
                <a:lnTo>
                  <a:pt x="672" y="605"/>
                </a:lnTo>
                <a:lnTo>
                  <a:pt x="656" y="605"/>
                </a:lnTo>
                <a:lnTo>
                  <a:pt x="651" y="604"/>
                </a:lnTo>
                <a:lnTo>
                  <a:pt x="645" y="601"/>
                </a:lnTo>
                <a:lnTo>
                  <a:pt x="641" y="597"/>
                </a:lnTo>
                <a:lnTo>
                  <a:pt x="639" y="593"/>
                </a:lnTo>
                <a:lnTo>
                  <a:pt x="639" y="588"/>
                </a:lnTo>
                <a:lnTo>
                  <a:pt x="639" y="583"/>
                </a:lnTo>
                <a:lnTo>
                  <a:pt x="641" y="578"/>
                </a:lnTo>
                <a:lnTo>
                  <a:pt x="645" y="574"/>
                </a:lnTo>
                <a:lnTo>
                  <a:pt x="651" y="572"/>
                </a:lnTo>
                <a:lnTo>
                  <a:pt x="656" y="571"/>
                </a:lnTo>
                <a:lnTo>
                  <a:pt x="672" y="571"/>
                </a:lnTo>
                <a:lnTo>
                  <a:pt x="685" y="568"/>
                </a:lnTo>
                <a:lnTo>
                  <a:pt x="696" y="561"/>
                </a:lnTo>
                <a:lnTo>
                  <a:pt x="703" y="550"/>
                </a:lnTo>
                <a:lnTo>
                  <a:pt x="706" y="537"/>
                </a:lnTo>
                <a:lnTo>
                  <a:pt x="706" y="67"/>
                </a:lnTo>
                <a:lnTo>
                  <a:pt x="703" y="54"/>
                </a:lnTo>
                <a:lnTo>
                  <a:pt x="696" y="43"/>
                </a:lnTo>
                <a:lnTo>
                  <a:pt x="685" y="36"/>
                </a:lnTo>
                <a:lnTo>
                  <a:pt x="672" y="33"/>
                </a:lnTo>
                <a:lnTo>
                  <a:pt x="202" y="33"/>
                </a:lnTo>
                <a:lnTo>
                  <a:pt x="188" y="36"/>
                </a:lnTo>
                <a:lnTo>
                  <a:pt x="178" y="43"/>
                </a:lnTo>
                <a:lnTo>
                  <a:pt x="171" y="54"/>
                </a:lnTo>
                <a:lnTo>
                  <a:pt x="169" y="67"/>
                </a:lnTo>
                <a:lnTo>
                  <a:pt x="169" y="84"/>
                </a:lnTo>
                <a:lnTo>
                  <a:pt x="167" y="89"/>
                </a:lnTo>
                <a:lnTo>
                  <a:pt x="165" y="93"/>
                </a:lnTo>
                <a:lnTo>
                  <a:pt x="161" y="97"/>
                </a:lnTo>
                <a:lnTo>
                  <a:pt x="157" y="100"/>
                </a:lnTo>
                <a:lnTo>
                  <a:pt x="152" y="101"/>
                </a:lnTo>
                <a:lnTo>
                  <a:pt x="147" y="100"/>
                </a:lnTo>
                <a:lnTo>
                  <a:pt x="141" y="97"/>
                </a:lnTo>
                <a:lnTo>
                  <a:pt x="137" y="93"/>
                </a:lnTo>
                <a:lnTo>
                  <a:pt x="135" y="89"/>
                </a:lnTo>
                <a:lnTo>
                  <a:pt x="135" y="84"/>
                </a:lnTo>
                <a:lnTo>
                  <a:pt x="135" y="67"/>
                </a:lnTo>
                <a:lnTo>
                  <a:pt x="137" y="46"/>
                </a:lnTo>
                <a:lnTo>
                  <a:pt x="148" y="28"/>
                </a:lnTo>
                <a:lnTo>
                  <a:pt x="162" y="13"/>
                </a:lnTo>
                <a:lnTo>
                  <a:pt x="181" y="3"/>
                </a:lnTo>
                <a:lnTo>
                  <a:pt x="2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 name="Freeform 5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6464" y="1714199"/>
            <a:ext cx="445380" cy="445380"/>
          </a:xfrm>
          <a:custGeom>
            <a:avLst/>
            <a:gdLst>
              <a:gd name="T0" fmla="*/ 672 w 740"/>
              <a:gd name="T1" fmla="*/ 673 h 740"/>
              <a:gd name="T2" fmla="*/ 67 w 740"/>
              <a:gd name="T3" fmla="*/ 639 h 740"/>
              <a:gd name="T4" fmla="*/ 67 w 740"/>
              <a:gd name="T5" fmla="*/ 673 h 740"/>
              <a:gd name="T6" fmla="*/ 672 w 740"/>
              <a:gd name="T7" fmla="*/ 572 h 740"/>
              <a:gd name="T8" fmla="*/ 639 w 740"/>
              <a:gd name="T9" fmla="*/ 572 h 740"/>
              <a:gd name="T10" fmla="*/ 101 w 740"/>
              <a:gd name="T11" fmla="*/ 605 h 740"/>
              <a:gd name="T12" fmla="*/ 639 w 740"/>
              <a:gd name="T13" fmla="*/ 504 h 740"/>
              <a:gd name="T14" fmla="*/ 639 w 740"/>
              <a:gd name="T15" fmla="*/ 538 h 740"/>
              <a:gd name="T16" fmla="*/ 101 w 740"/>
              <a:gd name="T17" fmla="*/ 504 h 740"/>
              <a:gd name="T18" fmla="*/ 67 w 740"/>
              <a:gd name="T19" fmla="*/ 504 h 740"/>
              <a:gd name="T20" fmla="*/ 672 w 740"/>
              <a:gd name="T21" fmla="*/ 472 h 740"/>
              <a:gd name="T22" fmla="*/ 67 w 740"/>
              <a:gd name="T23" fmla="*/ 438 h 740"/>
              <a:gd name="T24" fmla="*/ 67 w 740"/>
              <a:gd name="T25" fmla="*/ 472 h 740"/>
              <a:gd name="T26" fmla="*/ 605 w 740"/>
              <a:gd name="T27" fmla="*/ 706 h 740"/>
              <a:gd name="T28" fmla="*/ 695 w 740"/>
              <a:gd name="T29" fmla="*/ 697 h 740"/>
              <a:gd name="T30" fmla="*/ 706 w 740"/>
              <a:gd name="T31" fmla="*/ 388 h 740"/>
              <a:gd name="T32" fmla="*/ 34 w 740"/>
              <a:gd name="T33" fmla="*/ 673 h 740"/>
              <a:gd name="T34" fmla="*/ 54 w 740"/>
              <a:gd name="T35" fmla="*/ 703 h 740"/>
              <a:gd name="T36" fmla="*/ 135 w 740"/>
              <a:gd name="T37" fmla="*/ 388 h 740"/>
              <a:gd name="T38" fmla="*/ 302 w 740"/>
              <a:gd name="T39" fmla="*/ 457 h 740"/>
              <a:gd name="T40" fmla="*/ 639 w 740"/>
              <a:gd name="T41" fmla="*/ 270 h 740"/>
              <a:gd name="T42" fmla="*/ 639 w 740"/>
              <a:gd name="T43" fmla="*/ 303 h 740"/>
              <a:gd name="T44" fmla="*/ 101 w 740"/>
              <a:gd name="T45" fmla="*/ 270 h 740"/>
              <a:gd name="T46" fmla="*/ 67 w 740"/>
              <a:gd name="T47" fmla="*/ 270 h 740"/>
              <a:gd name="T48" fmla="*/ 293 w 740"/>
              <a:gd name="T49" fmla="*/ 239 h 740"/>
              <a:gd name="T50" fmla="*/ 481 w 740"/>
              <a:gd name="T51" fmla="*/ 358 h 740"/>
              <a:gd name="T52" fmla="*/ 486 w 740"/>
              <a:gd name="T53" fmla="*/ 366 h 740"/>
              <a:gd name="T54" fmla="*/ 484 w 740"/>
              <a:gd name="T55" fmla="*/ 380 h 740"/>
              <a:gd name="T56" fmla="*/ 296 w 740"/>
              <a:gd name="T57" fmla="*/ 502 h 740"/>
              <a:gd name="T58" fmla="*/ 289 w 740"/>
              <a:gd name="T59" fmla="*/ 504 h 740"/>
              <a:gd name="T60" fmla="*/ 276 w 740"/>
              <a:gd name="T61" fmla="*/ 502 h 740"/>
              <a:gd name="T62" fmla="*/ 268 w 740"/>
              <a:gd name="T63" fmla="*/ 489 h 740"/>
              <a:gd name="T64" fmla="*/ 272 w 740"/>
              <a:gd name="T65" fmla="*/ 243 h 740"/>
              <a:gd name="T66" fmla="*/ 285 w 740"/>
              <a:gd name="T67" fmla="*/ 236 h 740"/>
              <a:gd name="T68" fmla="*/ 672 w 740"/>
              <a:gd name="T69" fmla="*/ 236 h 740"/>
              <a:gd name="T70" fmla="*/ 67 w 740"/>
              <a:gd name="T71" fmla="*/ 202 h 740"/>
              <a:gd name="T72" fmla="*/ 67 w 740"/>
              <a:gd name="T73" fmla="*/ 236 h 740"/>
              <a:gd name="T74" fmla="*/ 672 w 740"/>
              <a:gd name="T75" fmla="*/ 135 h 740"/>
              <a:gd name="T76" fmla="*/ 639 w 740"/>
              <a:gd name="T77" fmla="*/ 135 h 740"/>
              <a:gd name="T78" fmla="*/ 101 w 740"/>
              <a:gd name="T79" fmla="*/ 169 h 740"/>
              <a:gd name="T80" fmla="*/ 639 w 740"/>
              <a:gd name="T81" fmla="*/ 68 h 740"/>
              <a:gd name="T82" fmla="*/ 639 w 740"/>
              <a:gd name="T83" fmla="*/ 101 h 740"/>
              <a:gd name="T84" fmla="*/ 101 w 740"/>
              <a:gd name="T85" fmla="*/ 68 h 740"/>
              <a:gd name="T86" fmla="*/ 67 w 740"/>
              <a:gd name="T87" fmla="*/ 68 h 740"/>
              <a:gd name="T88" fmla="*/ 706 w 740"/>
              <a:gd name="T89" fmla="*/ 354 h 740"/>
              <a:gd name="T90" fmla="*/ 695 w 740"/>
              <a:gd name="T91" fmla="*/ 45 h 740"/>
              <a:gd name="T92" fmla="*/ 605 w 740"/>
              <a:gd name="T93" fmla="*/ 34 h 740"/>
              <a:gd name="T94" fmla="*/ 571 w 740"/>
              <a:gd name="T95" fmla="*/ 706 h 740"/>
              <a:gd name="T96" fmla="*/ 67 w 740"/>
              <a:gd name="T97" fmla="*/ 34 h 740"/>
              <a:gd name="T98" fmla="*/ 37 w 740"/>
              <a:gd name="T99" fmla="*/ 55 h 740"/>
              <a:gd name="T100" fmla="*/ 135 w 740"/>
              <a:gd name="T101" fmla="*/ 354 h 740"/>
              <a:gd name="T102" fmla="*/ 67 w 740"/>
              <a:gd name="T103" fmla="*/ 0 h 740"/>
              <a:gd name="T104" fmla="*/ 711 w 740"/>
              <a:gd name="T105" fmla="*/ 13 h 740"/>
              <a:gd name="T106" fmla="*/ 740 w 740"/>
              <a:gd name="T107" fmla="*/ 68 h 740"/>
              <a:gd name="T108" fmla="*/ 727 w 740"/>
              <a:gd name="T109" fmla="*/ 713 h 740"/>
              <a:gd name="T110" fmla="*/ 672 w 740"/>
              <a:gd name="T111" fmla="*/ 740 h 740"/>
              <a:gd name="T112" fmla="*/ 27 w 740"/>
              <a:gd name="T113" fmla="*/ 727 h 740"/>
              <a:gd name="T114" fmla="*/ 0 w 740"/>
              <a:gd name="T115" fmla="*/ 673 h 740"/>
              <a:gd name="T116" fmla="*/ 13 w 740"/>
              <a:gd name="T117" fmla="*/ 29 h 740"/>
              <a:gd name="T118" fmla="*/ 67 w 740"/>
              <a:gd name="T11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740">
                <a:moveTo>
                  <a:pt x="639" y="639"/>
                </a:moveTo>
                <a:lnTo>
                  <a:pt x="672" y="639"/>
                </a:lnTo>
                <a:lnTo>
                  <a:pt x="672" y="673"/>
                </a:lnTo>
                <a:lnTo>
                  <a:pt x="639" y="673"/>
                </a:lnTo>
                <a:lnTo>
                  <a:pt x="639" y="639"/>
                </a:lnTo>
                <a:close/>
                <a:moveTo>
                  <a:pt x="67" y="639"/>
                </a:moveTo>
                <a:lnTo>
                  <a:pt x="101" y="639"/>
                </a:lnTo>
                <a:lnTo>
                  <a:pt x="101" y="673"/>
                </a:lnTo>
                <a:lnTo>
                  <a:pt x="67" y="673"/>
                </a:lnTo>
                <a:lnTo>
                  <a:pt x="67" y="639"/>
                </a:lnTo>
                <a:close/>
                <a:moveTo>
                  <a:pt x="639" y="572"/>
                </a:moveTo>
                <a:lnTo>
                  <a:pt x="672" y="572"/>
                </a:lnTo>
                <a:lnTo>
                  <a:pt x="672" y="605"/>
                </a:lnTo>
                <a:lnTo>
                  <a:pt x="639" y="605"/>
                </a:lnTo>
                <a:lnTo>
                  <a:pt x="639" y="572"/>
                </a:lnTo>
                <a:close/>
                <a:moveTo>
                  <a:pt x="67" y="572"/>
                </a:moveTo>
                <a:lnTo>
                  <a:pt x="101" y="572"/>
                </a:lnTo>
                <a:lnTo>
                  <a:pt x="101" y="605"/>
                </a:lnTo>
                <a:lnTo>
                  <a:pt x="67" y="605"/>
                </a:lnTo>
                <a:lnTo>
                  <a:pt x="67" y="572"/>
                </a:lnTo>
                <a:close/>
                <a:moveTo>
                  <a:pt x="639" y="504"/>
                </a:moveTo>
                <a:lnTo>
                  <a:pt x="672" y="504"/>
                </a:lnTo>
                <a:lnTo>
                  <a:pt x="672" y="538"/>
                </a:lnTo>
                <a:lnTo>
                  <a:pt x="639" y="538"/>
                </a:lnTo>
                <a:lnTo>
                  <a:pt x="639" y="504"/>
                </a:lnTo>
                <a:close/>
                <a:moveTo>
                  <a:pt x="67" y="504"/>
                </a:moveTo>
                <a:lnTo>
                  <a:pt x="101" y="504"/>
                </a:lnTo>
                <a:lnTo>
                  <a:pt x="101" y="538"/>
                </a:lnTo>
                <a:lnTo>
                  <a:pt x="67" y="538"/>
                </a:lnTo>
                <a:lnTo>
                  <a:pt x="67" y="504"/>
                </a:lnTo>
                <a:close/>
                <a:moveTo>
                  <a:pt x="639" y="438"/>
                </a:moveTo>
                <a:lnTo>
                  <a:pt x="672" y="438"/>
                </a:lnTo>
                <a:lnTo>
                  <a:pt x="672" y="472"/>
                </a:lnTo>
                <a:lnTo>
                  <a:pt x="639" y="472"/>
                </a:lnTo>
                <a:lnTo>
                  <a:pt x="639" y="438"/>
                </a:lnTo>
                <a:close/>
                <a:moveTo>
                  <a:pt x="67" y="438"/>
                </a:moveTo>
                <a:lnTo>
                  <a:pt x="101" y="438"/>
                </a:lnTo>
                <a:lnTo>
                  <a:pt x="101" y="472"/>
                </a:lnTo>
                <a:lnTo>
                  <a:pt x="67" y="472"/>
                </a:lnTo>
                <a:lnTo>
                  <a:pt x="67" y="438"/>
                </a:lnTo>
                <a:close/>
                <a:moveTo>
                  <a:pt x="605" y="388"/>
                </a:moveTo>
                <a:lnTo>
                  <a:pt x="605" y="706"/>
                </a:lnTo>
                <a:lnTo>
                  <a:pt x="672" y="706"/>
                </a:lnTo>
                <a:lnTo>
                  <a:pt x="685" y="703"/>
                </a:lnTo>
                <a:lnTo>
                  <a:pt x="695" y="697"/>
                </a:lnTo>
                <a:lnTo>
                  <a:pt x="703" y="686"/>
                </a:lnTo>
                <a:lnTo>
                  <a:pt x="706" y="673"/>
                </a:lnTo>
                <a:lnTo>
                  <a:pt x="706" y="388"/>
                </a:lnTo>
                <a:lnTo>
                  <a:pt x="605" y="388"/>
                </a:lnTo>
                <a:close/>
                <a:moveTo>
                  <a:pt x="34" y="388"/>
                </a:moveTo>
                <a:lnTo>
                  <a:pt x="34" y="673"/>
                </a:lnTo>
                <a:lnTo>
                  <a:pt x="37" y="686"/>
                </a:lnTo>
                <a:lnTo>
                  <a:pt x="43" y="697"/>
                </a:lnTo>
                <a:lnTo>
                  <a:pt x="54" y="703"/>
                </a:lnTo>
                <a:lnTo>
                  <a:pt x="67" y="706"/>
                </a:lnTo>
                <a:lnTo>
                  <a:pt x="135" y="706"/>
                </a:lnTo>
                <a:lnTo>
                  <a:pt x="135" y="388"/>
                </a:lnTo>
                <a:lnTo>
                  <a:pt x="34" y="388"/>
                </a:lnTo>
                <a:close/>
                <a:moveTo>
                  <a:pt x="302" y="283"/>
                </a:moveTo>
                <a:lnTo>
                  <a:pt x="302" y="457"/>
                </a:lnTo>
                <a:lnTo>
                  <a:pt x="439" y="371"/>
                </a:lnTo>
                <a:lnTo>
                  <a:pt x="302" y="283"/>
                </a:lnTo>
                <a:close/>
                <a:moveTo>
                  <a:pt x="639" y="270"/>
                </a:moveTo>
                <a:lnTo>
                  <a:pt x="672" y="270"/>
                </a:lnTo>
                <a:lnTo>
                  <a:pt x="672" y="303"/>
                </a:lnTo>
                <a:lnTo>
                  <a:pt x="639" y="303"/>
                </a:lnTo>
                <a:lnTo>
                  <a:pt x="639" y="270"/>
                </a:lnTo>
                <a:close/>
                <a:moveTo>
                  <a:pt x="67" y="270"/>
                </a:moveTo>
                <a:lnTo>
                  <a:pt x="101" y="270"/>
                </a:lnTo>
                <a:lnTo>
                  <a:pt x="101" y="303"/>
                </a:lnTo>
                <a:lnTo>
                  <a:pt x="67" y="303"/>
                </a:lnTo>
                <a:lnTo>
                  <a:pt x="67" y="270"/>
                </a:lnTo>
                <a:close/>
                <a:moveTo>
                  <a:pt x="285" y="236"/>
                </a:moveTo>
                <a:lnTo>
                  <a:pt x="289" y="236"/>
                </a:lnTo>
                <a:lnTo>
                  <a:pt x="293" y="239"/>
                </a:lnTo>
                <a:lnTo>
                  <a:pt x="296" y="240"/>
                </a:lnTo>
                <a:lnTo>
                  <a:pt x="296" y="240"/>
                </a:lnTo>
                <a:lnTo>
                  <a:pt x="481" y="358"/>
                </a:lnTo>
                <a:lnTo>
                  <a:pt x="481" y="358"/>
                </a:lnTo>
                <a:lnTo>
                  <a:pt x="484" y="362"/>
                </a:lnTo>
                <a:lnTo>
                  <a:pt x="486" y="366"/>
                </a:lnTo>
                <a:lnTo>
                  <a:pt x="487" y="371"/>
                </a:lnTo>
                <a:lnTo>
                  <a:pt x="486" y="376"/>
                </a:lnTo>
                <a:lnTo>
                  <a:pt x="484" y="380"/>
                </a:lnTo>
                <a:lnTo>
                  <a:pt x="481" y="384"/>
                </a:lnTo>
                <a:lnTo>
                  <a:pt x="481" y="384"/>
                </a:lnTo>
                <a:lnTo>
                  <a:pt x="296" y="502"/>
                </a:lnTo>
                <a:lnTo>
                  <a:pt x="296" y="500"/>
                </a:lnTo>
                <a:lnTo>
                  <a:pt x="293" y="503"/>
                </a:lnTo>
                <a:lnTo>
                  <a:pt x="289" y="504"/>
                </a:lnTo>
                <a:lnTo>
                  <a:pt x="285" y="504"/>
                </a:lnTo>
                <a:lnTo>
                  <a:pt x="280" y="504"/>
                </a:lnTo>
                <a:lnTo>
                  <a:pt x="276" y="502"/>
                </a:lnTo>
                <a:lnTo>
                  <a:pt x="272" y="498"/>
                </a:lnTo>
                <a:lnTo>
                  <a:pt x="270" y="494"/>
                </a:lnTo>
                <a:lnTo>
                  <a:pt x="268" y="489"/>
                </a:lnTo>
                <a:lnTo>
                  <a:pt x="268" y="253"/>
                </a:lnTo>
                <a:lnTo>
                  <a:pt x="270" y="248"/>
                </a:lnTo>
                <a:lnTo>
                  <a:pt x="272" y="243"/>
                </a:lnTo>
                <a:lnTo>
                  <a:pt x="276" y="240"/>
                </a:lnTo>
                <a:lnTo>
                  <a:pt x="280" y="237"/>
                </a:lnTo>
                <a:lnTo>
                  <a:pt x="285" y="236"/>
                </a:lnTo>
                <a:close/>
                <a:moveTo>
                  <a:pt x="639" y="202"/>
                </a:moveTo>
                <a:lnTo>
                  <a:pt x="672" y="202"/>
                </a:lnTo>
                <a:lnTo>
                  <a:pt x="672" y="236"/>
                </a:lnTo>
                <a:lnTo>
                  <a:pt x="639" y="236"/>
                </a:lnTo>
                <a:lnTo>
                  <a:pt x="639" y="202"/>
                </a:lnTo>
                <a:close/>
                <a:moveTo>
                  <a:pt x="67" y="202"/>
                </a:moveTo>
                <a:lnTo>
                  <a:pt x="101" y="202"/>
                </a:lnTo>
                <a:lnTo>
                  <a:pt x="101" y="236"/>
                </a:lnTo>
                <a:lnTo>
                  <a:pt x="67" y="236"/>
                </a:lnTo>
                <a:lnTo>
                  <a:pt x="67" y="202"/>
                </a:lnTo>
                <a:close/>
                <a:moveTo>
                  <a:pt x="639" y="135"/>
                </a:moveTo>
                <a:lnTo>
                  <a:pt x="672" y="135"/>
                </a:lnTo>
                <a:lnTo>
                  <a:pt x="672" y="169"/>
                </a:lnTo>
                <a:lnTo>
                  <a:pt x="639" y="169"/>
                </a:lnTo>
                <a:lnTo>
                  <a:pt x="639" y="135"/>
                </a:lnTo>
                <a:close/>
                <a:moveTo>
                  <a:pt x="67" y="135"/>
                </a:moveTo>
                <a:lnTo>
                  <a:pt x="101" y="135"/>
                </a:lnTo>
                <a:lnTo>
                  <a:pt x="101" y="169"/>
                </a:lnTo>
                <a:lnTo>
                  <a:pt x="67" y="169"/>
                </a:lnTo>
                <a:lnTo>
                  <a:pt x="67" y="135"/>
                </a:lnTo>
                <a:close/>
                <a:moveTo>
                  <a:pt x="639" y="68"/>
                </a:moveTo>
                <a:lnTo>
                  <a:pt x="672" y="68"/>
                </a:lnTo>
                <a:lnTo>
                  <a:pt x="672" y="101"/>
                </a:lnTo>
                <a:lnTo>
                  <a:pt x="639" y="101"/>
                </a:lnTo>
                <a:lnTo>
                  <a:pt x="639" y="68"/>
                </a:lnTo>
                <a:close/>
                <a:moveTo>
                  <a:pt x="67" y="68"/>
                </a:moveTo>
                <a:lnTo>
                  <a:pt x="101" y="68"/>
                </a:lnTo>
                <a:lnTo>
                  <a:pt x="101" y="101"/>
                </a:lnTo>
                <a:lnTo>
                  <a:pt x="67" y="101"/>
                </a:lnTo>
                <a:lnTo>
                  <a:pt x="67" y="68"/>
                </a:lnTo>
                <a:close/>
                <a:moveTo>
                  <a:pt x="605" y="34"/>
                </a:moveTo>
                <a:lnTo>
                  <a:pt x="605" y="354"/>
                </a:lnTo>
                <a:lnTo>
                  <a:pt x="706" y="354"/>
                </a:lnTo>
                <a:lnTo>
                  <a:pt x="706" y="68"/>
                </a:lnTo>
                <a:lnTo>
                  <a:pt x="703" y="55"/>
                </a:lnTo>
                <a:lnTo>
                  <a:pt x="695" y="45"/>
                </a:lnTo>
                <a:lnTo>
                  <a:pt x="685" y="37"/>
                </a:lnTo>
                <a:lnTo>
                  <a:pt x="672" y="34"/>
                </a:lnTo>
                <a:lnTo>
                  <a:pt x="605" y="34"/>
                </a:lnTo>
                <a:close/>
                <a:moveTo>
                  <a:pt x="168" y="34"/>
                </a:moveTo>
                <a:lnTo>
                  <a:pt x="168" y="706"/>
                </a:lnTo>
                <a:lnTo>
                  <a:pt x="571" y="706"/>
                </a:lnTo>
                <a:lnTo>
                  <a:pt x="571" y="34"/>
                </a:lnTo>
                <a:lnTo>
                  <a:pt x="168" y="34"/>
                </a:lnTo>
                <a:close/>
                <a:moveTo>
                  <a:pt x="67" y="34"/>
                </a:moveTo>
                <a:lnTo>
                  <a:pt x="54" y="37"/>
                </a:lnTo>
                <a:lnTo>
                  <a:pt x="43" y="45"/>
                </a:lnTo>
                <a:lnTo>
                  <a:pt x="37" y="55"/>
                </a:lnTo>
                <a:lnTo>
                  <a:pt x="34" y="68"/>
                </a:lnTo>
                <a:lnTo>
                  <a:pt x="34" y="354"/>
                </a:lnTo>
                <a:lnTo>
                  <a:pt x="135" y="354"/>
                </a:lnTo>
                <a:lnTo>
                  <a:pt x="135" y="34"/>
                </a:lnTo>
                <a:lnTo>
                  <a:pt x="67" y="34"/>
                </a:lnTo>
                <a:close/>
                <a:moveTo>
                  <a:pt x="67" y="0"/>
                </a:moveTo>
                <a:lnTo>
                  <a:pt x="672" y="0"/>
                </a:lnTo>
                <a:lnTo>
                  <a:pt x="693" y="4"/>
                </a:lnTo>
                <a:lnTo>
                  <a:pt x="711" y="13"/>
                </a:lnTo>
                <a:lnTo>
                  <a:pt x="727" y="29"/>
                </a:lnTo>
                <a:lnTo>
                  <a:pt x="736" y="47"/>
                </a:lnTo>
                <a:lnTo>
                  <a:pt x="740" y="68"/>
                </a:lnTo>
                <a:lnTo>
                  <a:pt x="740" y="673"/>
                </a:lnTo>
                <a:lnTo>
                  <a:pt x="736" y="694"/>
                </a:lnTo>
                <a:lnTo>
                  <a:pt x="727" y="713"/>
                </a:lnTo>
                <a:lnTo>
                  <a:pt x="711" y="727"/>
                </a:lnTo>
                <a:lnTo>
                  <a:pt x="693" y="736"/>
                </a:lnTo>
                <a:lnTo>
                  <a:pt x="672" y="740"/>
                </a:lnTo>
                <a:lnTo>
                  <a:pt x="67" y="740"/>
                </a:lnTo>
                <a:lnTo>
                  <a:pt x="46" y="736"/>
                </a:lnTo>
                <a:lnTo>
                  <a:pt x="27" y="727"/>
                </a:lnTo>
                <a:lnTo>
                  <a:pt x="13" y="713"/>
                </a:lnTo>
                <a:lnTo>
                  <a:pt x="4" y="694"/>
                </a:lnTo>
                <a:lnTo>
                  <a:pt x="0" y="673"/>
                </a:lnTo>
                <a:lnTo>
                  <a:pt x="0" y="68"/>
                </a:lnTo>
                <a:lnTo>
                  <a:pt x="4" y="47"/>
                </a:lnTo>
                <a:lnTo>
                  <a:pt x="13" y="29"/>
                </a:lnTo>
                <a:lnTo>
                  <a:pt x="27"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 name="Freeform 5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704" y="2514533"/>
            <a:ext cx="444773" cy="445380"/>
          </a:xfrm>
          <a:custGeom>
            <a:avLst/>
            <a:gdLst>
              <a:gd name="T0" fmla="*/ 407 w 734"/>
              <a:gd name="T1" fmla="*/ 351 h 735"/>
              <a:gd name="T2" fmla="*/ 694 w 734"/>
              <a:gd name="T3" fmla="*/ 304 h 735"/>
              <a:gd name="T4" fmla="*/ 664 w 734"/>
              <a:gd name="T5" fmla="*/ 218 h 735"/>
              <a:gd name="T6" fmla="*/ 614 w 734"/>
              <a:gd name="T7" fmla="*/ 144 h 735"/>
              <a:gd name="T8" fmla="*/ 317 w 734"/>
              <a:gd name="T9" fmla="*/ 38 h 735"/>
              <a:gd name="T10" fmla="*/ 227 w 734"/>
              <a:gd name="T11" fmla="*/ 66 h 735"/>
              <a:gd name="T12" fmla="*/ 148 w 734"/>
              <a:gd name="T13" fmla="*/ 115 h 735"/>
              <a:gd name="T14" fmla="*/ 86 w 734"/>
              <a:gd name="T15" fmla="*/ 186 h 735"/>
              <a:gd name="T16" fmla="*/ 47 w 734"/>
              <a:gd name="T17" fmla="*/ 271 h 735"/>
              <a:gd name="T18" fmla="*/ 33 w 734"/>
              <a:gd name="T19" fmla="*/ 368 h 735"/>
              <a:gd name="T20" fmla="*/ 47 w 734"/>
              <a:gd name="T21" fmla="*/ 464 h 735"/>
              <a:gd name="T22" fmla="*/ 86 w 734"/>
              <a:gd name="T23" fmla="*/ 550 h 735"/>
              <a:gd name="T24" fmla="*/ 148 w 734"/>
              <a:gd name="T25" fmla="*/ 619 h 735"/>
              <a:gd name="T26" fmla="*/ 227 w 734"/>
              <a:gd name="T27" fmla="*/ 670 h 735"/>
              <a:gd name="T28" fmla="*/ 317 w 734"/>
              <a:gd name="T29" fmla="*/ 698 h 735"/>
              <a:gd name="T30" fmla="*/ 419 w 734"/>
              <a:gd name="T31" fmla="*/ 698 h 735"/>
              <a:gd name="T32" fmla="*/ 516 w 734"/>
              <a:gd name="T33" fmla="*/ 667 h 735"/>
              <a:gd name="T34" fmla="*/ 597 w 734"/>
              <a:gd name="T35" fmla="*/ 609 h 735"/>
              <a:gd name="T36" fmla="*/ 658 w 734"/>
              <a:gd name="T37" fmla="*/ 530 h 735"/>
              <a:gd name="T38" fmla="*/ 693 w 734"/>
              <a:gd name="T39" fmla="*/ 436 h 735"/>
              <a:gd name="T40" fmla="*/ 367 w 734"/>
              <a:gd name="T41" fmla="*/ 385 h 735"/>
              <a:gd name="T42" fmla="*/ 356 w 734"/>
              <a:gd name="T43" fmla="*/ 381 h 735"/>
              <a:gd name="T44" fmla="*/ 351 w 734"/>
              <a:gd name="T45" fmla="*/ 373 h 735"/>
              <a:gd name="T46" fmla="*/ 351 w 734"/>
              <a:gd name="T47" fmla="*/ 363 h 735"/>
              <a:gd name="T48" fmla="*/ 355 w 734"/>
              <a:gd name="T49" fmla="*/ 356 h 735"/>
              <a:gd name="T50" fmla="*/ 553 w 734"/>
              <a:gd name="T51" fmla="*/ 91 h 735"/>
              <a:gd name="T52" fmla="*/ 466 w 734"/>
              <a:gd name="T53" fmla="*/ 49 h 735"/>
              <a:gd name="T54" fmla="*/ 367 w 734"/>
              <a:gd name="T55" fmla="*/ 34 h 735"/>
              <a:gd name="T56" fmla="*/ 421 w 734"/>
              <a:gd name="T57" fmla="*/ 4 h 735"/>
              <a:gd name="T58" fmla="*/ 521 w 734"/>
              <a:gd name="T59" fmla="*/ 36 h 735"/>
              <a:gd name="T60" fmla="*/ 608 w 734"/>
              <a:gd name="T61" fmla="*/ 91 h 735"/>
              <a:gd name="T62" fmla="*/ 675 w 734"/>
              <a:gd name="T63" fmla="*/ 168 h 735"/>
              <a:gd name="T64" fmla="*/ 719 w 734"/>
              <a:gd name="T65" fmla="*/ 262 h 735"/>
              <a:gd name="T66" fmla="*/ 734 w 734"/>
              <a:gd name="T67" fmla="*/ 368 h 735"/>
              <a:gd name="T68" fmla="*/ 719 w 734"/>
              <a:gd name="T69" fmla="*/ 474 h 735"/>
              <a:gd name="T70" fmla="*/ 675 w 734"/>
              <a:gd name="T71" fmla="*/ 568 h 735"/>
              <a:gd name="T72" fmla="*/ 608 w 734"/>
              <a:gd name="T73" fmla="*/ 644 h 735"/>
              <a:gd name="T74" fmla="*/ 521 w 734"/>
              <a:gd name="T75" fmla="*/ 701 h 735"/>
              <a:gd name="T76" fmla="*/ 421 w 734"/>
              <a:gd name="T77" fmla="*/ 731 h 735"/>
              <a:gd name="T78" fmla="*/ 313 w 734"/>
              <a:gd name="T79" fmla="*/ 731 h 735"/>
              <a:gd name="T80" fmla="*/ 212 w 734"/>
              <a:gd name="T81" fmla="*/ 701 h 735"/>
              <a:gd name="T82" fmla="*/ 126 w 734"/>
              <a:gd name="T83" fmla="*/ 644 h 735"/>
              <a:gd name="T84" fmla="*/ 59 w 734"/>
              <a:gd name="T85" fmla="*/ 568 h 735"/>
              <a:gd name="T86" fmla="*/ 16 w 734"/>
              <a:gd name="T87" fmla="*/ 474 h 735"/>
              <a:gd name="T88" fmla="*/ 0 w 734"/>
              <a:gd name="T89" fmla="*/ 368 h 735"/>
              <a:gd name="T90" fmla="*/ 16 w 734"/>
              <a:gd name="T91" fmla="*/ 262 h 735"/>
              <a:gd name="T92" fmla="*/ 59 w 734"/>
              <a:gd name="T93" fmla="*/ 168 h 735"/>
              <a:gd name="T94" fmla="*/ 126 w 734"/>
              <a:gd name="T95" fmla="*/ 91 h 735"/>
              <a:gd name="T96" fmla="*/ 212 w 734"/>
              <a:gd name="T97" fmla="*/ 36 h 735"/>
              <a:gd name="T98" fmla="*/ 313 w 734"/>
              <a:gd name="T99" fmla="*/ 4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4" h="735">
                <a:moveTo>
                  <a:pt x="614" y="144"/>
                </a:moveTo>
                <a:lnTo>
                  <a:pt x="407" y="351"/>
                </a:lnTo>
                <a:lnTo>
                  <a:pt x="700" y="351"/>
                </a:lnTo>
                <a:lnTo>
                  <a:pt x="694" y="304"/>
                </a:lnTo>
                <a:lnTo>
                  <a:pt x="683" y="259"/>
                </a:lnTo>
                <a:lnTo>
                  <a:pt x="664" y="218"/>
                </a:lnTo>
                <a:lnTo>
                  <a:pt x="642" y="180"/>
                </a:lnTo>
                <a:lnTo>
                  <a:pt x="614" y="144"/>
                </a:lnTo>
                <a:close/>
                <a:moveTo>
                  <a:pt x="367" y="34"/>
                </a:moveTo>
                <a:lnTo>
                  <a:pt x="317" y="38"/>
                </a:lnTo>
                <a:lnTo>
                  <a:pt x="270" y="49"/>
                </a:lnTo>
                <a:lnTo>
                  <a:pt x="227" y="66"/>
                </a:lnTo>
                <a:lnTo>
                  <a:pt x="185" y="88"/>
                </a:lnTo>
                <a:lnTo>
                  <a:pt x="148" y="115"/>
                </a:lnTo>
                <a:lnTo>
                  <a:pt x="115" y="149"/>
                </a:lnTo>
                <a:lnTo>
                  <a:pt x="86" y="186"/>
                </a:lnTo>
                <a:lnTo>
                  <a:pt x="64" y="227"/>
                </a:lnTo>
                <a:lnTo>
                  <a:pt x="47" y="271"/>
                </a:lnTo>
                <a:lnTo>
                  <a:pt x="37" y="318"/>
                </a:lnTo>
                <a:lnTo>
                  <a:pt x="33" y="368"/>
                </a:lnTo>
                <a:lnTo>
                  <a:pt x="37" y="418"/>
                </a:lnTo>
                <a:lnTo>
                  <a:pt x="47" y="464"/>
                </a:lnTo>
                <a:lnTo>
                  <a:pt x="64" y="508"/>
                </a:lnTo>
                <a:lnTo>
                  <a:pt x="86" y="550"/>
                </a:lnTo>
                <a:lnTo>
                  <a:pt x="115" y="587"/>
                </a:lnTo>
                <a:lnTo>
                  <a:pt x="148" y="619"/>
                </a:lnTo>
                <a:lnTo>
                  <a:pt x="185" y="648"/>
                </a:lnTo>
                <a:lnTo>
                  <a:pt x="227" y="670"/>
                </a:lnTo>
                <a:lnTo>
                  <a:pt x="270" y="688"/>
                </a:lnTo>
                <a:lnTo>
                  <a:pt x="317" y="698"/>
                </a:lnTo>
                <a:lnTo>
                  <a:pt x="367" y="702"/>
                </a:lnTo>
                <a:lnTo>
                  <a:pt x="419" y="698"/>
                </a:lnTo>
                <a:lnTo>
                  <a:pt x="469" y="686"/>
                </a:lnTo>
                <a:lnTo>
                  <a:pt x="516" y="667"/>
                </a:lnTo>
                <a:lnTo>
                  <a:pt x="559" y="640"/>
                </a:lnTo>
                <a:lnTo>
                  <a:pt x="597" y="609"/>
                </a:lnTo>
                <a:lnTo>
                  <a:pt x="630" y="572"/>
                </a:lnTo>
                <a:lnTo>
                  <a:pt x="658" y="530"/>
                </a:lnTo>
                <a:lnTo>
                  <a:pt x="679" y="486"/>
                </a:lnTo>
                <a:lnTo>
                  <a:pt x="693" y="436"/>
                </a:lnTo>
                <a:lnTo>
                  <a:pt x="700" y="385"/>
                </a:lnTo>
                <a:lnTo>
                  <a:pt x="367" y="385"/>
                </a:lnTo>
                <a:lnTo>
                  <a:pt x="362" y="384"/>
                </a:lnTo>
                <a:lnTo>
                  <a:pt x="356" y="381"/>
                </a:lnTo>
                <a:lnTo>
                  <a:pt x="354" y="377"/>
                </a:lnTo>
                <a:lnTo>
                  <a:pt x="351" y="373"/>
                </a:lnTo>
                <a:lnTo>
                  <a:pt x="350" y="368"/>
                </a:lnTo>
                <a:lnTo>
                  <a:pt x="351" y="363"/>
                </a:lnTo>
                <a:lnTo>
                  <a:pt x="352" y="359"/>
                </a:lnTo>
                <a:lnTo>
                  <a:pt x="355" y="356"/>
                </a:lnTo>
                <a:lnTo>
                  <a:pt x="591" y="121"/>
                </a:lnTo>
                <a:lnTo>
                  <a:pt x="553" y="91"/>
                </a:lnTo>
                <a:lnTo>
                  <a:pt x="511" y="67"/>
                </a:lnTo>
                <a:lnTo>
                  <a:pt x="466" y="49"/>
                </a:lnTo>
                <a:lnTo>
                  <a:pt x="418" y="38"/>
                </a:lnTo>
                <a:lnTo>
                  <a:pt x="367" y="34"/>
                </a:lnTo>
                <a:close/>
                <a:moveTo>
                  <a:pt x="367" y="0"/>
                </a:moveTo>
                <a:lnTo>
                  <a:pt x="421" y="4"/>
                </a:lnTo>
                <a:lnTo>
                  <a:pt x="473" y="16"/>
                </a:lnTo>
                <a:lnTo>
                  <a:pt x="521" y="36"/>
                </a:lnTo>
                <a:lnTo>
                  <a:pt x="567" y="60"/>
                </a:lnTo>
                <a:lnTo>
                  <a:pt x="608" y="91"/>
                </a:lnTo>
                <a:lnTo>
                  <a:pt x="645" y="127"/>
                </a:lnTo>
                <a:lnTo>
                  <a:pt x="675" y="168"/>
                </a:lnTo>
                <a:lnTo>
                  <a:pt x="700" y="214"/>
                </a:lnTo>
                <a:lnTo>
                  <a:pt x="719" y="262"/>
                </a:lnTo>
                <a:lnTo>
                  <a:pt x="730" y="313"/>
                </a:lnTo>
                <a:lnTo>
                  <a:pt x="734" y="368"/>
                </a:lnTo>
                <a:lnTo>
                  <a:pt x="730" y="422"/>
                </a:lnTo>
                <a:lnTo>
                  <a:pt x="719" y="474"/>
                </a:lnTo>
                <a:lnTo>
                  <a:pt x="700" y="523"/>
                </a:lnTo>
                <a:lnTo>
                  <a:pt x="675" y="568"/>
                </a:lnTo>
                <a:lnTo>
                  <a:pt x="645" y="609"/>
                </a:lnTo>
                <a:lnTo>
                  <a:pt x="608" y="644"/>
                </a:lnTo>
                <a:lnTo>
                  <a:pt x="567" y="676"/>
                </a:lnTo>
                <a:lnTo>
                  <a:pt x="521" y="701"/>
                </a:lnTo>
                <a:lnTo>
                  <a:pt x="473" y="719"/>
                </a:lnTo>
                <a:lnTo>
                  <a:pt x="421" y="731"/>
                </a:lnTo>
                <a:lnTo>
                  <a:pt x="367" y="735"/>
                </a:lnTo>
                <a:lnTo>
                  <a:pt x="313" y="731"/>
                </a:lnTo>
                <a:lnTo>
                  <a:pt x="261" y="719"/>
                </a:lnTo>
                <a:lnTo>
                  <a:pt x="212" y="701"/>
                </a:lnTo>
                <a:lnTo>
                  <a:pt x="166" y="676"/>
                </a:lnTo>
                <a:lnTo>
                  <a:pt x="126" y="644"/>
                </a:lnTo>
                <a:lnTo>
                  <a:pt x="89" y="609"/>
                </a:lnTo>
                <a:lnTo>
                  <a:pt x="59" y="568"/>
                </a:lnTo>
                <a:lnTo>
                  <a:pt x="34" y="523"/>
                </a:lnTo>
                <a:lnTo>
                  <a:pt x="16" y="474"/>
                </a:lnTo>
                <a:lnTo>
                  <a:pt x="4" y="422"/>
                </a:lnTo>
                <a:lnTo>
                  <a:pt x="0" y="368"/>
                </a:lnTo>
                <a:lnTo>
                  <a:pt x="4" y="313"/>
                </a:lnTo>
                <a:lnTo>
                  <a:pt x="16" y="262"/>
                </a:lnTo>
                <a:lnTo>
                  <a:pt x="34" y="214"/>
                </a:lnTo>
                <a:lnTo>
                  <a:pt x="59" y="168"/>
                </a:lnTo>
                <a:lnTo>
                  <a:pt x="89" y="127"/>
                </a:lnTo>
                <a:lnTo>
                  <a:pt x="126" y="91"/>
                </a:lnTo>
                <a:lnTo>
                  <a:pt x="166" y="60"/>
                </a:lnTo>
                <a:lnTo>
                  <a:pt x="212" y="36"/>
                </a:lnTo>
                <a:lnTo>
                  <a:pt x="261" y="16"/>
                </a:lnTo>
                <a:lnTo>
                  <a:pt x="313" y="4"/>
                </a:lnTo>
                <a:lnTo>
                  <a:pt x="3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 name="Freeform 5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9151" y="2555134"/>
            <a:ext cx="445380" cy="364181"/>
          </a:xfrm>
          <a:custGeom>
            <a:avLst/>
            <a:gdLst>
              <a:gd name="T0" fmla="*/ 34 w 735"/>
              <a:gd name="T1" fmla="*/ 568 h 601"/>
              <a:gd name="T2" fmla="*/ 101 w 735"/>
              <a:gd name="T3" fmla="*/ 401 h 601"/>
              <a:gd name="T4" fmla="*/ 17 w 735"/>
              <a:gd name="T5" fmla="*/ 368 h 601"/>
              <a:gd name="T6" fmla="*/ 122 w 735"/>
              <a:gd name="T7" fmla="*/ 368 h 601"/>
              <a:gd name="T8" fmla="*/ 131 w 735"/>
              <a:gd name="T9" fmla="*/ 374 h 601"/>
              <a:gd name="T10" fmla="*/ 133 w 735"/>
              <a:gd name="T11" fmla="*/ 385 h 601"/>
              <a:gd name="T12" fmla="*/ 132 w 735"/>
              <a:gd name="T13" fmla="*/ 590 h 601"/>
              <a:gd name="T14" fmla="*/ 127 w 735"/>
              <a:gd name="T15" fmla="*/ 598 h 601"/>
              <a:gd name="T16" fmla="*/ 116 w 735"/>
              <a:gd name="T17" fmla="*/ 601 h 601"/>
              <a:gd name="T18" fmla="*/ 11 w 735"/>
              <a:gd name="T19" fmla="*/ 601 h 601"/>
              <a:gd name="T20" fmla="*/ 4 w 735"/>
              <a:gd name="T21" fmla="*/ 594 h 601"/>
              <a:gd name="T22" fmla="*/ 0 w 735"/>
              <a:gd name="T23" fmla="*/ 584 h 601"/>
              <a:gd name="T24" fmla="*/ 1 w 735"/>
              <a:gd name="T25" fmla="*/ 380 h 601"/>
              <a:gd name="T26" fmla="*/ 6 w 735"/>
              <a:gd name="T27" fmla="*/ 370 h 601"/>
              <a:gd name="T28" fmla="*/ 17 w 735"/>
              <a:gd name="T29" fmla="*/ 368 h 601"/>
              <a:gd name="T30" fmla="*/ 435 w 735"/>
              <a:gd name="T31" fmla="*/ 568 h 601"/>
              <a:gd name="T32" fmla="*/ 501 w 735"/>
              <a:gd name="T33" fmla="*/ 301 h 601"/>
              <a:gd name="T34" fmla="*/ 418 w 735"/>
              <a:gd name="T35" fmla="*/ 267 h 601"/>
              <a:gd name="T36" fmla="*/ 522 w 735"/>
              <a:gd name="T37" fmla="*/ 268 h 601"/>
              <a:gd name="T38" fmla="*/ 532 w 735"/>
              <a:gd name="T39" fmla="*/ 275 h 601"/>
              <a:gd name="T40" fmla="*/ 534 w 735"/>
              <a:gd name="T41" fmla="*/ 284 h 601"/>
              <a:gd name="T42" fmla="*/ 533 w 735"/>
              <a:gd name="T43" fmla="*/ 590 h 601"/>
              <a:gd name="T44" fmla="*/ 528 w 735"/>
              <a:gd name="T45" fmla="*/ 598 h 601"/>
              <a:gd name="T46" fmla="*/ 517 w 735"/>
              <a:gd name="T47" fmla="*/ 601 h 601"/>
              <a:gd name="T48" fmla="*/ 412 w 735"/>
              <a:gd name="T49" fmla="*/ 601 h 601"/>
              <a:gd name="T50" fmla="*/ 404 w 735"/>
              <a:gd name="T51" fmla="*/ 594 h 601"/>
              <a:gd name="T52" fmla="*/ 401 w 735"/>
              <a:gd name="T53" fmla="*/ 584 h 601"/>
              <a:gd name="T54" fmla="*/ 402 w 735"/>
              <a:gd name="T55" fmla="*/ 279 h 601"/>
              <a:gd name="T56" fmla="*/ 407 w 735"/>
              <a:gd name="T57" fmla="*/ 271 h 601"/>
              <a:gd name="T58" fmla="*/ 418 w 735"/>
              <a:gd name="T59" fmla="*/ 267 h 601"/>
              <a:gd name="T60" fmla="*/ 234 w 735"/>
              <a:gd name="T61" fmla="*/ 568 h 601"/>
              <a:gd name="T62" fmla="*/ 301 w 735"/>
              <a:gd name="T63" fmla="*/ 101 h 601"/>
              <a:gd name="T64" fmla="*/ 217 w 735"/>
              <a:gd name="T65" fmla="*/ 67 h 601"/>
              <a:gd name="T66" fmla="*/ 322 w 735"/>
              <a:gd name="T67" fmla="*/ 68 h 601"/>
              <a:gd name="T68" fmla="*/ 331 w 735"/>
              <a:gd name="T69" fmla="*/ 75 h 601"/>
              <a:gd name="T70" fmla="*/ 334 w 735"/>
              <a:gd name="T71" fmla="*/ 84 h 601"/>
              <a:gd name="T72" fmla="*/ 332 w 735"/>
              <a:gd name="T73" fmla="*/ 590 h 601"/>
              <a:gd name="T74" fmla="*/ 327 w 735"/>
              <a:gd name="T75" fmla="*/ 598 h 601"/>
              <a:gd name="T76" fmla="*/ 317 w 735"/>
              <a:gd name="T77" fmla="*/ 601 h 601"/>
              <a:gd name="T78" fmla="*/ 212 w 735"/>
              <a:gd name="T79" fmla="*/ 601 h 601"/>
              <a:gd name="T80" fmla="*/ 204 w 735"/>
              <a:gd name="T81" fmla="*/ 594 h 601"/>
              <a:gd name="T82" fmla="*/ 200 w 735"/>
              <a:gd name="T83" fmla="*/ 584 h 601"/>
              <a:gd name="T84" fmla="*/ 201 w 735"/>
              <a:gd name="T85" fmla="*/ 79 h 601"/>
              <a:gd name="T86" fmla="*/ 207 w 735"/>
              <a:gd name="T87" fmla="*/ 71 h 601"/>
              <a:gd name="T88" fmla="*/ 217 w 735"/>
              <a:gd name="T89" fmla="*/ 67 h 601"/>
              <a:gd name="T90" fmla="*/ 634 w 735"/>
              <a:gd name="T91" fmla="*/ 568 h 601"/>
              <a:gd name="T92" fmla="*/ 701 w 735"/>
              <a:gd name="T93" fmla="*/ 34 h 601"/>
              <a:gd name="T94" fmla="*/ 618 w 735"/>
              <a:gd name="T95" fmla="*/ 0 h 601"/>
              <a:gd name="T96" fmla="*/ 723 w 735"/>
              <a:gd name="T97" fmla="*/ 1 h 601"/>
              <a:gd name="T98" fmla="*/ 731 w 735"/>
              <a:gd name="T99" fmla="*/ 8 h 601"/>
              <a:gd name="T100" fmla="*/ 735 w 735"/>
              <a:gd name="T101" fmla="*/ 17 h 601"/>
              <a:gd name="T102" fmla="*/ 733 w 735"/>
              <a:gd name="T103" fmla="*/ 590 h 601"/>
              <a:gd name="T104" fmla="*/ 728 w 735"/>
              <a:gd name="T105" fmla="*/ 598 h 601"/>
              <a:gd name="T106" fmla="*/ 718 w 735"/>
              <a:gd name="T107" fmla="*/ 601 h 601"/>
              <a:gd name="T108" fmla="*/ 613 w 735"/>
              <a:gd name="T109" fmla="*/ 601 h 601"/>
              <a:gd name="T110" fmla="*/ 604 w 735"/>
              <a:gd name="T111" fmla="*/ 594 h 601"/>
              <a:gd name="T112" fmla="*/ 601 w 735"/>
              <a:gd name="T113" fmla="*/ 584 h 601"/>
              <a:gd name="T114" fmla="*/ 602 w 735"/>
              <a:gd name="T115" fmla="*/ 12 h 601"/>
              <a:gd name="T116" fmla="*/ 608 w 735"/>
              <a:gd name="T117" fmla="*/ 4 h 601"/>
              <a:gd name="T118" fmla="*/ 618 w 735"/>
              <a:gd name="T119"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5" h="601">
                <a:moveTo>
                  <a:pt x="34" y="401"/>
                </a:moveTo>
                <a:lnTo>
                  <a:pt x="34" y="568"/>
                </a:lnTo>
                <a:lnTo>
                  <a:pt x="101" y="568"/>
                </a:lnTo>
                <a:lnTo>
                  <a:pt x="101" y="401"/>
                </a:lnTo>
                <a:lnTo>
                  <a:pt x="34" y="401"/>
                </a:lnTo>
                <a:close/>
                <a:moveTo>
                  <a:pt x="17" y="368"/>
                </a:moveTo>
                <a:lnTo>
                  <a:pt x="116" y="368"/>
                </a:lnTo>
                <a:lnTo>
                  <a:pt x="122" y="368"/>
                </a:lnTo>
                <a:lnTo>
                  <a:pt x="127" y="370"/>
                </a:lnTo>
                <a:lnTo>
                  <a:pt x="131" y="374"/>
                </a:lnTo>
                <a:lnTo>
                  <a:pt x="132" y="380"/>
                </a:lnTo>
                <a:lnTo>
                  <a:pt x="133" y="385"/>
                </a:lnTo>
                <a:lnTo>
                  <a:pt x="133" y="584"/>
                </a:lnTo>
                <a:lnTo>
                  <a:pt x="132" y="590"/>
                </a:lnTo>
                <a:lnTo>
                  <a:pt x="131" y="594"/>
                </a:lnTo>
                <a:lnTo>
                  <a:pt x="127" y="598"/>
                </a:lnTo>
                <a:lnTo>
                  <a:pt x="122" y="601"/>
                </a:lnTo>
                <a:lnTo>
                  <a:pt x="116" y="601"/>
                </a:lnTo>
                <a:lnTo>
                  <a:pt x="17" y="601"/>
                </a:lnTo>
                <a:lnTo>
                  <a:pt x="11" y="601"/>
                </a:lnTo>
                <a:lnTo>
                  <a:pt x="6" y="598"/>
                </a:lnTo>
                <a:lnTo>
                  <a:pt x="4" y="594"/>
                </a:lnTo>
                <a:lnTo>
                  <a:pt x="1" y="590"/>
                </a:lnTo>
                <a:lnTo>
                  <a:pt x="0" y="584"/>
                </a:lnTo>
                <a:lnTo>
                  <a:pt x="0" y="385"/>
                </a:lnTo>
                <a:lnTo>
                  <a:pt x="1" y="380"/>
                </a:lnTo>
                <a:lnTo>
                  <a:pt x="4" y="374"/>
                </a:lnTo>
                <a:lnTo>
                  <a:pt x="6" y="370"/>
                </a:lnTo>
                <a:lnTo>
                  <a:pt x="11" y="368"/>
                </a:lnTo>
                <a:lnTo>
                  <a:pt x="17" y="368"/>
                </a:lnTo>
                <a:close/>
                <a:moveTo>
                  <a:pt x="435" y="301"/>
                </a:moveTo>
                <a:lnTo>
                  <a:pt x="435" y="568"/>
                </a:lnTo>
                <a:lnTo>
                  <a:pt x="501" y="568"/>
                </a:lnTo>
                <a:lnTo>
                  <a:pt x="501" y="301"/>
                </a:lnTo>
                <a:lnTo>
                  <a:pt x="435" y="301"/>
                </a:lnTo>
                <a:close/>
                <a:moveTo>
                  <a:pt x="418" y="267"/>
                </a:moveTo>
                <a:lnTo>
                  <a:pt x="517" y="267"/>
                </a:lnTo>
                <a:lnTo>
                  <a:pt x="522" y="268"/>
                </a:lnTo>
                <a:lnTo>
                  <a:pt x="528" y="271"/>
                </a:lnTo>
                <a:lnTo>
                  <a:pt x="532" y="275"/>
                </a:lnTo>
                <a:lnTo>
                  <a:pt x="533" y="279"/>
                </a:lnTo>
                <a:lnTo>
                  <a:pt x="534" y="284"/>
                </a:lnTo>
                <a:lnTo>
                  <a:pt x="534" y="584"/>
                </a:lnTo>
                <a:lnTo>
                  <a:pt x="533" y="590"/>
                </a:lnTo>
                <a:lnTo>
                  <a:pt x="532" y="594"/>
                </a:lnTo>
                <a:lnTo>
                  <a:pt x="528" y="598"/>
                </a:lnTo>
                <a:lnTo>
                  <a:pt x="522" y="601"/>
                </a:lnTo>
                <a:lnTo>
                  <a:pt x="517" y="601"/>
                </a:lnTo>
                <a:lnTo>
                  <a:pt x="418" y="601"/>
                </a:lnTo>
                <a:lnTo>
                  <a:pt x="412" y="601"/>
                </a:lnTo>
                <a:lnTo>
                  <a:pt x="407" y="598"/>
                </a:lnTo>
                <a:lnTo>
                  <a:pt x="404" y="594"/>
                </a:lnTo>
                <a:lnTo>
                  <a:pt x="402" y="590"/>
                </a:lnTo>
                <a:lnTo>
                  <a:pt x="401" y="584"/>
                </a:lnTo>
                <a:lnTo>
                  <a:pt x="401" y="284"/>
                </a:lnTo>
                <a:lnTo>
                  <a:pt x="402" y="279"/>
                </a:lnTo>
                <a:lnTo>
                  <a:pt x="404" y="275"/>
                </a:lnTo>
                <a:lnTo>
                  <a:pt x="407" y="271"/>
                </a:lnTo>
                <a:lnTo>
                  <a:pt x="412" y="268"/>
                </a:lnTo>
                <a:lnTo>
                  <a:pt x="418" y="267"/>
                </a:lnTo>
                <a:close/>
                <a:moveTo>
                  <a:pt x="234" y="101"/>
                </a:moveTo>
                <a:lnTo>
                  <a:pt x="234" y="568"/>
                </a:lnTo>
                <a:lnTo>
                  <a:pt x="301" y="568"/>
                </a:lnTo>
                <a:lnTo>
                  <a:pt x="301" y="101"/>
                </a:lnTo>
                <a:lnTo>
                  <a:pt x="234" y="101"/>
                </a:lnTo>
                <a:close/>
                <a:moveTo>
                  <a:pt x="217" y="67"/>
                </a:moveTo>
                <a:lnTo>
                  <a:pt x="317" y="67"/>
                </a:lnTo>
                <a:lnTo>
                  <a:pt x="322" y="68"/>
                </a:lnTo>
                <a:lnTo>
                  <a:pt x="327" y="71"/>
                </a:lnTo>
                <a:lnTo>
                  <a:pt x="331" y="75"/>
                </a:lnTo>
                <a:lnTo>
                  <a:pt x="332" y="79"/>
                </a:lnTo>
                <a:lnTo>
                  <a:pt x="334" y="84"/>
                </a:lnTo>
                <a:lnTo>
                  <a:pt x="334" y="584"/>
                </a:lnTo>
                <a:lnTo>
                  <a:pt x="332" y="590"/>
                </a:lnTo>
                <a:lnTo>
                  <a:pt x="331" y="594"/>
                </a:lnTo>
                <a:lnTo>
                  <a:pt x="327" y="598"/>
                </a:lnTo>
                <a:lnTo>
                  <a:pt x="322" y="601"/>
                </a:lnTo>
                <a:lnTo>
                  <a:pt x="317" y="601"/>
                </a:lnTo>
                <a:lnTo>
                  <a:pt x="217" y="601"/>
                </a:lnTo>
                <a:lnTo>
                  <a:pt x="212" y="601"/>
                </a:lnTo>
                <a:lnTo>
                  <a:pt x="207" y="598"/>
                </a:lnTo>
                <a:lnTo>
                  <a:pt x="204" y="594"/>
                </a:lnTo>
                <a:lnTo>
                  <a:pt x="201" y="590"/>
                </a:lnTo>
                <a:lnTo>
                  <a:pt x="200" y="584"/>
                </a:lnTo>
                <a:lnTo>
                  <a:pt x="200" y="84"/>
                </a:lnTo>
                <a:lnTo>
                  <a:pt x="201" y="79"/>
                </a:lnTo>
                <a:lnTo>
                  <a:pt x="204" y="75"/>
                </a:lnTo>
                <a:lnTo>
                  <a:pt x="207" y="71"/>
                </a:lnTo>
                <a:lnTo>
                  <a:pt x="212" y="68"/>
                </a:lnTo>
                <a:lnTo>
                  <a:pt x="217" y="67"/>
                </a:lnTo>
                <a:close/>
                <a:moveTo>
                  <a:pt x="634" y="34"/>
                </a:moveTo>
                <a:lnTo>
                  <a:pt x="634" y="568"/>
                </a:lnTo>
                <a:lnTo>
                  <a:pt x="701" y="568"/>
                </a:lnTo>
                <a:lnTo>
                  <a:pt x="701" y="34"/>
                </a:lnTo>
                <a:lnTo>
                  <a:pt x="634" y="34"/>
                </a:lnTo>
                <a:close/>
                <a:moveTo>
                  <a:pt x="618" y="0"/>
                </a:moveTo>
                <a:lnTo>
                  <a:pt x="718" y="0"/>
                </a:lnTo>
                <a:lnTo>
                  <a:pt x="723" y="1"/>
                </a:lnTo>
                <a:lnTo>
                  <a:pt x="728" y="4"/>
                </a:lnTo>
                <a:lnTo>
                  <a:pt x="731" y="8"/>
                </a:lnTo>
                <a:lnTo>
                  <a:pt x="733" y="12"/>
                </a:lnTo>
                <a:lnTo>
                  <a:pt x="735" y="17"/>
                </a:lnTo>
                <a:lnTo>
                  <a:pt x="735" y="584"/>
                </a:lnTo>
                <a:lnTo>
                  <a:pt x="733" y="590"/>
                </a:lnTo>
                <a:lnTo>
                  <a:pt x="731" y="594"/>
                </a:lnTo>
                <a:lnTo>
                  <a:pt x="728" y="598"/>
                </a:lnTo>
                <a:lnTo>
                  <a:pt x="723" y="601"/>
                </a:lnTo>
                <a:lnTo>
                  <a:pt x="718" y="601"/>
                </a:lnTo>
                <a:lnTo>
                  <a:pt x="618" y="601"/>
                </a:lnTo>
                <a:lnTo>
                  <a:pt x="613" y="601"/>
                </a:lnTo>
                <a:lnTo>
                  <a:pt x="608" y="598"/>
                </a:lnTo>
                <a:lnTo>
                  <a:pt x="604" y="594"/>
                </a:lnTo>
                <a:lnTo>
                  <a:pt x="602" y="590"/>
                </a:lnTo>
                <a:lnTo>
                  <a:pt x="601" y="584"/>
                </a:lnTo>
                <a:lnTo>
                  <a:pt x="601" y="17"/>
                </a:lnTo>
                <a:lnTo>
                  <a:pt x="602" y="12"/>
                </a:lnTo>
                <a:lnTo>
                  <a:pt x="604" y="8"/>
                </a:lnTo>
                <a:lnTo>
                  <a:pt x="608" y="4"/>
                </a:lnTo>
                <a:lnTo>
                  <a:pt x="613" y="1"/>
                </a:lnTo>
                <a:lnTo>
                  <a:pt x="6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 name="Freeform 5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4206" y="2514533"/>
            <a:ext cx="445380" cy="445380"/>
          </a:xfrm>
          <a:custGeom>
            <a:avLst/>
            <a:gdLst>
              <a:gd name="T0" fmla="*/ 180 w 735"/>
              <a:gd name="T1" fmla="*/ 644 h 735"/>
              <a:gd name="T2" fmla="*/ 315 w 735"/>
              <a:gd name="T3" fmla="*/ 698 h 735"/>
              <a:gd name="T4" fmla="*/ 466 w 735"/>
              <a:gd name="T5" fmla="*/ 686 h 735"/>
              <a:gd name="T6" fmla="*/ 590 w 735"/>
              <a:gd name="T7" fmla="*/ 616 h 735"/>
              <a:gd name="T8" fmla="*/ 444 w 735"/>
              <a:gd name="T9" fmla="*/ 571 h 735"/>
              <a:gd name="T10" fmla="*/ 327 w 735"/>
              <a:gd name="T11" fmla="*/ 581 h 735"/>
              <a:gd name="T12" fmla="*/ 225 w 735"/>
              <a:gd name="T13" fmla="*/ 533 h 735"/>
              <a:gd name="T14" fmla="*/ 296 w 735"/>
              <a:gd name="T15" fmla="*/ 199 h 735"/>
              <a:gd name="T16" fmla="*/ 215 w 735"/>
              <a:gd name="T17" fmla="*/ 265 h 735"/>
              <a:gd name="T18" fmla="*/ 183 w 735"/>
              <a:gd name="T19" fmla="*/ 368 h 735"/>
              <a:gd name="T20" fmla="*/ 215 w 735"/>
              <a:gd name="T21" fmla="*/ 470 h 735"/>
              <a:gd name="T22" fmla="*/ 296 w 735"/>
              <a:gd name="T23" fmla="*/ 537 h 735"/>
              <a:gd name="T24" fmla="*/ 403 w 735"/>
              <a:gd name="T25" fmla="*/ 547 h 735"/>
              <a:gd name="T26" fmla="*/ 496 w 735"/>
              <a:gd name="T27" fmla="*/ 498 h 735"/>
              <a:gd name="T28" fmla="*/ 546 w 735"/>
              <a:gd name="T29" fmla="*/ 405 h 735"/>
              <a:gd name="T30" fmla="*/ 535 w 735"/>
              <a:gd name="T31" fmla="*/ 296 h 735"/>
              <a:gd name="T32" fmla="*/ 470 w 735"/>
              <a:gd name="T33" fmla="*/ 216 h 735"/>
              <a:gd name="T34" fmla="*/ 366 w 735"/>
              <a:gd name="T35" fmla="*/ 185 h 735"/>
              <a:gd name="T36" fmla="*/ 554 w 735"/>
              <a:gd name="T37" fmla="*/ 257 h 735"/>
              <a:gd name="T38" fmla="*/ 584 w 735"/>
              <a:gd name="T39" fmla="*/ 368 h 735"/>
              <a:gd name="T40" fmla="*/ 554 w 735"/>
              <a:gd name="T41" fmla="*/ 478 h 735"/>
              <a:gd name="T42" fmla="*/ 644 w 735"/>
              <a:gd name="T43" fmla="*/ 554 h 735"/>
              <a:gd name="T44" fmla="*/ 697 w 735"/>
              <a:gd name="T45" fmla="*/ 419 h 735"/>
              <a:gd name="T46" fmla="*/ 686 w 735"/>
              <a:gd name="T47" fmla="*/ 269 h 735"/>
              <a:gd name="T48" fmla="*/ 614 w 735"/>
              <a:gd name="T49" fmla="*/ 144 h 735"/>
              <a:gd name="T50" fmla="*/ 65 w 735"/>
              <a:gd name="T51" fmla="*/ 224 h 735"/>
              <a:gd name="T52" fmla="*/ 32 w 735"/>
              <a:gd name="T53" fmla="*/ 368 h 735"/>
              <a:gd name="T54" fmla="*/ 65 w 735"/>
              <a:gd name="T55" fmla="*/ 512 h 735"/>
              <a:gd name="T56" fmla="*/ 201 w 735"/>
              <a:gd name="T57" fmla="*/ 509 h 735"/>
              <a:gd name="T58" fmla="*/ 153 w 735"/>
              <a:gd name="T59" fmla="*/ 407 h 735"/>
              <a:gd name="T60" fmla="*/ 163 w 735"/>
              <a:gd name="T61" fmla="*/ 291 h 735"/>
              <a:gd name="T62" fmla="*/ 119 w 735"/>
              <a:gd name="T63" fmla="*/ 144 h 735"/>
              <a:gd name="T64" fmla="*/ 268 w 735"/>
              <a:gd name="T65" fmla="*/ 49 h 735"/>
              <a:gd name="T66" fmla="*/ 142 w 735"/>
              <a:gd name="T67" fmla="*/ 121 h 735"/>
              <a:gd name="T68" fmla="*/ 290 w 735"/>
              <a:gd name="T69" fmla="*/ 165 h 735"/>
              <a:gd name="T70" fmla="*/ 406 w 735"/>
              <a:gd name="T71" fmla="*/ 155 h 735"/>
              <a:gd name="T72" fmla="*/ 508 w 735"/>
              <a:gd name="T73" fmla="*/ 203 h 735"/>
              <a:gd name="T74" fmla="*/ 511 w 735"/>
              <a:gd name="T75" fmla="*/ 67 h 735"/>
              <a:gd name="T76" fmla="*/ 366 w 735"/>
              <a:gd name="T77" fmla="*/ 34 h 735"/>
              <a:gd name="T78" fmla="*/ 473 w 735"/>
              <a:gd name="T79" fmla="*/ 16 h 735"/>
              <a:gd name="T80" fmla="*/ 608 w 735"/>
              <a:gd name="T81" fmla="*/ 91 h 735"/>
              <a:gd name="T82" fmla="*/ 699 w 735"/>
              <a:gd name="T83" fmla="*/ 214 h 735"/>
              <a:gd name="T84" fmla="*/ 735 w 735"/>
              <a:gd name="T85" fmla="*/ 368 h 735"/>
              <a:gd name="T86" fmla="*/ 699 w 735"/>
              <a:gd name="T87" fmla="*/ 523 h 735"/>
              <a:gd name="T88" fmla="*/ 608 w 735"/>
              <a:gd name="T89" fmla="*/ 644 h 735"/>
              <a:gd name="T90" fmla="*/ 473 w 735"/>
              <a:gd name="T91" fmla="*/ 719 h 735"/>
              <a:gd name="T92" fmla="*/ 313 w 735"/>
              <a:gd name="T93" fmla="*/ 731 h 735"/>
              <a:gd name="T94" fmla="*/ 166 w 735"/>
              <a:gd name="T95" fmla="*/ 676 h 735"/>
              <a:gd name="T96" fmla="*/ 59 w 735"/>
              <a:gd name="T97" fmla="*/ 568 h 735"/>
              <a:gd name="T98" fmla="*/ 4 w 735"/>
              <a:gd name="T99" fmla="*/ 422 h 735"/>
              <a:gd name="T100" fmla="*/ 15 w 735"/>
              <a:gd name="T101" fmla="*/ 262 h 735"/>
              <a:gd name="T102" fmla="*/ 90 w 735"/>
              <a:gd name="T103" fmla="*/ 127 h 735"/>
              <a:gd name="T104" fmla="*/ 212 w 735"/>
              <a:gd name="T105" fmla="*/ 36 h 735"/>
              <a:gd name="T106" fmla="*/ 366 w 735"/>
              <a:gd name="T10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5" h="735">
                <a:moveTo>
                  <a:pt x="225" y="533"/>
                </a:moveTo>
                <a:lnTo>
                  <a:pt x="142" y="616"/>
                </a:lnTo>
                <a:lnTo>
                  <a:pt x="180" y="644"/>
                </a:lnTo>
                <a:lnTo>
                  <a:pt x="222" y="669"/>
                </a:lnTo>
                <a:lnTo>
                  <a:pt x="268" y="686"/>
                </a:lnTo>
                <a:lnTo>
                  <a:pt x="315" y="698"/>
                </a:lnTo>
                <a:lnTo>
                  <a:pt x="366" y="702"/>
                </a:lnTo>
                <a:lnTo>
                  <a:pt x="418" y="698"/>
                </a:lnTo>
                <a:lnTo>
                  <a:pt x="466" y="686"/>
                </a:lnTo>
                <a:lnTo>
                  <a:pt x="511" y="669"/>
                </a:lnTo>
                <a:lnTo>
                  <a:pt x="552" y="644"/>
                </a:lnTo>
                <a:lnTo>
                  <a:pt x="590" y="616"/>
                </a:lnTo>
                <a:lnTo>
                  <a:pt x="508" y="533"/>
                </a:lnTo>
                <a:lnTo>
                  <a:pt x="478" y="554"/>
                </a:lnTo>
                <a:lnTo>
                  <a:pt x="444" y="571"/>
                </a:lnTo>
                <a:lnTo>
                  <a:pt x="406" y="581"/>
                </a:lnTo>
                <a:lnTo>
                  <a:pt x="366" y="585"/>
                </a:lnTo>
                <a:lnTo>
                  <a:pt x="327" y="581"/>
                </a:lnTo>
                <a:lnTo>
                  <a:pt x="290" y="571"/>
                </a:lnTo>
                <a:lnTo>
                  <a:pt x="256" y="554"/>
                </a:lnTo>
                <a:lnTo>
                  <a:pt x="225" y="533"/>
                </a:lnTo>
                <a:close/>
                <a:moveTo>
                  <a:pt x="366" y="185"/>
                </a:moveTo>
                <a:lnTo>
                  <a:pt x="330" y="187"/>
                </a:lnTo>
                <a:lnTo>
                  <a:pt x="296" y="199"/>
                </a:lnTo>
                <a:lnTo>
                  <a:pt x="264" y="216"/>
                </a:lnTo>
                <a:lnTo>
                  <a:pt x="237" y="238"/>
                </a:lnTo>
                <a:lnTo>
                  <a:pt x="215" y="265"/>
                </a:lnTo>
                <a:lnTo>
                  <a:pt x="197" y="296"/>
                </a:lnTo>
                <a:lnTo>
                  <a:pt x="187" y="331"/>
                </a:lnTo>
                <a:lnTo>
                  <a:pt x="183" y="368"/>
                </a:lnTo>
                <a:lnTo>
                  <a:pt x="187" y="405"/>
                </a:lnTo>
                <a:lnTo>
                  <a:pt x="197" y="439"/>
                </a:lnTo>
                <a:lnTo>
                  <a:pt x="215" y="470"/>
                </a:lnTo>
                <a:lnTo>
                  <a:pt x="237" y="498"/>
                </a:lnTo>
                <a:lnTo>
                  <a:pt x="264" y="520"/>
                </a:lnTo>
                <a:lnTo>
                  <a:pt x="296" y="537"/>
                </a:lnTo>
                <a:lnTo>
                  <a:pt x="330" y="547"/>
                </a:lnTo>
                <a:lnTo>
                  <a:pt x="366" y="551"/>
                </a:lnTo>
                <a:lnTo>
                  <a:pt x="403" y="547"/>
                </a:lnTo>
                <a:lnTo>
                  <a:pt x="439" y="537"/>
                </a:lnTo>
                <a:lnTo>
                  <a:pt x="470" y="520"/>
                </a:lnTo>
                <a:lnTo>
                  <a:pt x="496" y="498"/>
                </a:lnTo>
                <a:lnTo>
                  <a:pt x="518" y="470"/>
                </a:lnTo>
                <a:lnTo>
                  <a:pt x="535" y="439"/>
                </a:lnTo>
                <a:lnTo>
                  <a:pt x="546" y="405"/>
                </a:lnTo>
                <a:lnTo>
                  <a:pt x="550" y="368"/>
                </a:lnTo>
                <a:lnTo>
                  <a:pt x="546" y="331"/>
                </a:lnTo>
                <a:lnTo>
                  <a:pt x="535" y="296"/>
                </a:lnTo>
                <a:lnTo>
                  <a:pt x="518" y="265"/>
                </a:lnTo>
                <a:lnTo>
                  <a:pt x="496" y="238"/>
                </a:lnTo>
                <a:lnTo>
                  <a:pt x="470" y="216"/>
                </a:lnTo>
                <a:lnTo>
                  <a:pt x="439" y="199"/>
                </a:lnTo>
                <a:lnTo>
                  <a:pt x="403" y="187"/>
                </a:lnTo>
                <a:lnTo>
                  <a:pt x="366" y="185"/>
                </a:lnTo>
                <a:close/>
                <a:moveTo>
                  <a:pt x="614" y="144"/>
                </a:moveTo>
                <a:lnTo>
                  <a:pt x="532" y="227"/>
                </a:lnTo>
                <a:lnTo>
                  <a:pt x="554" y="257"/>
                </a:lnTo>
                <a:lnTo>
                  <a:pt x="570" y="291"/>
                </a:lnTo>
                <a:lnTo>
                  <a:pt x="580" y="329"/>
                </a:lnTo>
                <a:lnTo>
                  <a:pt x="584" y="368"/>
                </a:lnTo>
                <a:lnTo>
                  <a:pt x="580" y="407"/>
                </a:lnTo>
                <a:lnTo>
                  <a:pt x="570" y="444"/>
                </a:lnTo>
                <a:lnTo>
                  <a:pt x="554" y="478"/>
                </a:lnTo>
                <a:lnTo>
                  <a:pt x="532" y="509"/>
                </a:lnTo>
                <a:lnTo>
                  <a:pt x="614" y="592"/>
                </a:lnTo>
                <a:lnTo>
                  <a:pt x="644" y="554"/>
                </a:lnTo>
                <a:lnTo>
                  <a:pt x="668" y="512"/>
                </a:lnTo>
                <a:lnTo>
                  <a:pt x="686" y="466"/>
                </a:lnTo>
                <a:lnTo>
                  <a:pt x="697" y="419"/>
                </a:lnTo>
                <a:lnTo>
                  <a:pt x="701" y="368"/>
                </a:lnTo>
                <a:lnTo>
                  <a:pt x="697" y="317"/>
                </a:lnTo>
                <a:lnTo>
                  <a:pt x="686" y="269"/>
                </a:lnTo>
                <a:lnTo>
                  <a:pt x="668" y="224"/>
                </a:lnTo>
                <a:lnTo>
                  <a:pt x="644" y="182"/>
                </a:lnTo>
                <a:lnTo>
                  <a:pt x="614" y="144"/>
                </a:lnTo>
                <a:close/>
                <a:moveTo>
                  <a:pt x="119" y="144"/>
                </a:moveTo>
                <a:lnTo>
                  <a:pt x="90" y="182"/>
                </a:lnTo>
                <a:lnTo>
                  <a:pt x="65" y="224"/>
                </a:lnTo>
                <a:lnTo>
                  <a:pt x="48" y="269"/>
                </a:lnTo>
                <a:lnTo>
                  <a:pt x="36" y="317"/>
                </a:lnTo>
                <a:lnTo>
                  <a:pt x="32" y="368"/>
                </a:lnTo>
                <a:lnTo>
                  <a:pt x="36" y="419"/>
                </a:lnTo>
                <a:lnTo>
                  <a:pt x="48" y="466"/>
                </a:lnTo>
                <a:lnTo>
                  <a:pt x="65" y="512"/>
                </a:lnTo>
                <a:lnTo>
                  <a:pt x="90" y="554"/>
                </a:lnTo>
                <a:lnTo>
                  <a:pt x="119" y="592"/>
                </a:lnTo>
                <a:lnTo>
                  <a:pt x="201" y="509"/>
                </a:lnTo>
                <a:lnTo>
                  <a:pt x="180" y="478"/>
                </a:lnTo>
                <a:lnTo>
                  <a:pt x="163" y="444"/>
                </a:lnTo>
                <a:lnTo>
                  <a:pt x="153" y="407"/>
                </a:lnTo>
                <a:lnTo>
                  <a:pt x="149" y="368"/>
                </a:lnTo>
                <a:lnTo>
                  <a:pt x="153" y="329"/>
                </a:lnTo>
                <a:lnTo>
                  <a:pt x="163" y="291"/>
                </a:lnTo>
                <a:lnTo>
                  <a:pt x="180" y="257"/>
                </a:lnTo>
                <a:lnTo>
                  <a:pt x="201" y="227"/>
                </a:lnTo>
                <a:lnTo>
                  <a:pt x="119" y="144"/>
                </a:lnTo>
                <a:close/>
                <a:moveTo>
                  <a:pt x="366" y="34"/>
                </a:moveTo>
                <a:lnTo>
                  <a:pt x="315" y="38"/>
                </a:lnTo>
                <a:lnTo>
                  <a:pt x="268" y="49"/>
                </a:lnTo>
                <a:lnTo>
                  <a:pt x="222" y="67"/>
                </a:lnTo>
                <a:lnTo>
                  <a:pt x="180" y="91"/>
                </a:lnTo>
                <a:lnTo>
                  <a:pt x="142" y="121"/>
                </a:lnTo>
                <a:lnTo>
                  <a:pt x="225" y="203"/>
                </a:lnTo>
                <a:lnTo>
                  <a:pt x="256" y="181"/>
                </a:lnTo>
                <a:lnTo>
                  <a:pt x="290" y="165"/>
                </a:lnTo>
                <a:lnTo>
                  <a:pt x="327" y="155"/>
                </a:lnTo>
                <a:lnTo>
                  <a:pt x="366" y="151"/>
                </a:lnTo>
                <a:lnTo>
                  <a:pt x="406" y="155"/>
                </a:lnTo>
                <a:lnTo>
                  <a:pt x="444" y="165"/>
                </a:lnTo>
                <a:lnTo>
                  <a:pt x="478" y="181"/>
                </a:lnTo>
                <a:lnTo>
                  <a:pt x="508" y="203"/>
                </a:lnTo>
                <a:lnTo>
                  <a:pt x="590" y="121"/>
                </a:lnTo>
                <a:lnTo>
                  <a:pt x="552" y="91"/>
                </a:lnTo>
                <a:lnTo>
                  <a:pt x="511" y="67"/>
                </a:lnTo>
                <a:lnTo>
                  <a:pt x="466" y="49"/>
                </a:lnTo>
                <a:lnTo>
                  <a:pt x="418" y="38"/>
                </a:lnTo>
                <a:lnTo>
                  <a:pt x="366" y="34"/>
                </a:lnTo>
                <a:close/>
                <a:moveTo>
                  <a:pt x="366" y="0"/>
                </a:moveTo>
                <a:lnTo>
                  <a:pt x="421" y="4"/>
                </a:lnTo>
                <a:lnTo>
                  <a:pt x="473" y="16"/>
                </a:lnTo>
                <a:lnTo>
                  <a:pt x="521" y="36"/>
                </a:lnTo>
                <a:lnTo>
                  <a:pt x="567" y="60"/>
                </a:lnTo>
                <a:lnTo>
                  <a:pt x="608" y="91"/>
                </a:lnTo>
                <a:lnTo>
                  <a:pt x="644" y="127"/>
                </a:lnTo>
                <a:lnTo>
                  <a:pt x="674" y="168"/>
                </a:lnTo>
                <a:lnTo>
                  <a:pt x="699" y="214"/>
                </a:lnTo>
                <a:lnTo>
                  <a:pt x="719" y="262"/>
                </a:lnTo>
                <a:lnTo>
                  <a:pt x="729" y="313"/>
                </a:lnTo>
                <a:lnTo>
                  <a:pt x="735" y="368"/>
                </a:lnTo>
                <a:lnTo>
                  <a:pt x="729" y="422"/>
                </a:lnTo>
                <a:lnTo>
                  <a:pt x="719" y="474"/>
                </a:lnTo>
                <a:lnTo>
                  <a:pt x="699" y="523"/>
                </a:lnTo>
                <a:lnTo>
                  <a:pt x="674" y="568"/>
                </a:lnTo>
                <a:lnTo>
                  <a:pt x="644" y="609"/>
                </a:lnTo>
                <a:lnTo>
                  <a:pt x="608" y="644"/>
                </a:lnTo>
                <a:lnTo>
                  <a:pt x="567" y="676"/>
                </a:lnTo>
                <a:lnTo>
                  <a:pt x="521" y="701"/>
                </a:lnTo>
                <a:lnTo>
                  <a:pt x="473" y="719"/>
                </a:lnTo>
                <a:lnTo>
                  <a:pt x="421" y="731"/>
                </a:lnTo>
                <a:lnTo>
                  <a:pt x="366" y="735"/>
                </a:lnTo>
                <a:lnTo>
                  <a:pt x="313" y="731"/>
                </a:lnTo>
                <a:lnTo>
                  <a:pt x="260" y="719"/>
                </a:lnTo>
                <a:lnTo>
                  <a:pt x="212" y="701"/>
                </a:lnTo>
                <a:lnTo>
                  <a:pt x="166" y="676"/>
                </a:lnTo>
                <a:lnTo>
                  <a:pt x="125" y="644"/>
                </a:lnTo>
                <a:lnTo>
                  <a:pt x="90" y="609"/>
                </a:lnTo>
                <a:lnTo>
                  <a:pt x="59" y="568"/>
                </a:lnTo>
                <a:lnTo>
                  <a:pt x="34" y="523"/>
                </a:lnTo>
                <a:lnTo>
                  <a:pt x="15" y="474"/>
                </a:lnTo>
                <a:lnTo>
                  <a:pt x="4" y="422"/>
                </a:lnTo>
                <a:lnTo>
                  <a:pt x="0" y="368"/>
                </a:lnTo>
                <a:lnTo>
                  <a:pt x="4" y="313"/>
                </a:lnTo>
                <a:lnTo>
                  <a:pt x="15" y="262"/>
                </a:lnTo>
                <a:lnTo>
                  <a:pt x="34" y="214"/>
                </a:lnTo>
                <a:lnTo>
                  <a:pt x="59" y="168"/>
                </a:lnTo>
                <a:lnTo>
                  <a:pt x="90" y="127"/>
                </a:lnTo>
                <a:lnTo>
                  <a:pt x="125" y="91"/>
                </a:lnTo>
                <a:lnTo>
                  <a:pt x="166" y="60"/>
                </a:lnTo>
                <a:lnTo>
                  <a:pt x="212" y="36"/>
                </a:lnTo>
                <a:lnTo>
                  <a:pt x="260" y="16"/>
                </a:lnTo>
                <a:lnTo>
                  <a:pt x="313"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 name="Freeform 5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9261" y="2686627"/>
            <a:ext cx="444167" cy="101195"/>
          </a:xfrm>
          <a:custGeom>
            <a:avLst/>
            <a:gdLst>
              <a:gd name="T0" fmla="*/ 631 w 733"/>
              <a:gd name="T1" fmla="*/ 38 h 167"/>
              <a:gd name="T2" fmla="*/ 604 w 733"/>
              <a:gd name="T3" fmla="*/ 65 h 167"/>
              <a:gd name="T4" fmla="*/ 604 w 733"/>
              <a:gd name="T5" fmla="*/ 104 h 167"/>
              <a:gd name="T6" fmla="*/ 631 w 733"/>
              <a:gd name="T7" fmla="*/ 130 h 167"/>
              <a:gd name="T8" fmla="*/ 671 w 733"/>
              <a:gd name="T9" fmla="*/ 130 h 167"/>
              <a:gd name="T10" fmla="*/ 697 w 733"/>
              <a:gd name="T11" fmla="*/ 104 h 167"/>
              <a:gd name="T12" fmla="*/ 697 w 733"/>
              <a:gd name="T13" fmla="*/ 65 h 167"/>
              <a:gd name="T14" fmla="*/ 671 w 733"/>
              <a:gd name="T15" fmla="*/ 38 h 167"/>
              <a:gd name="T16" fmla="*/ 367 w 733"/>
              <a:gd name="T17" fmla="*/ 35 h 167"/>
              <a:gd name="T18" fmla="*/ 331 w 733"/>
              <a:gd name="T19" fmla="*/ 49 h 167"/>
              <a:gd name="T20" fmla="*/ 317 w 733"/>
              <a:gd name="T21" fmla="*/ 84 h 167"/>
              <a:gd name="T22" fmla="*/ 331 w 733"/>
              <a:gd name="T23" fmla="*/ 120 h 167"/>
              <a:gd name="T24" fmla="*/ 367 w 733"/>
              <a:gd name="T25" fmla="*/ 134 h 167"/>
              <a:gd name="T26" fmla="*/ 402 w 733"/>
              <a:gd name="T27" fmla="*/ 120 h 167"/>
              <a:gd name="T28" fmla="*/ 416 w 733"/>
              <a:gd name="T29" fmla="*/ 84 h 167"/>
              <a:gd name="T30" fmla="*/ 402 w 733"/>
              <a:gd name="T31" fmla="*/ 49 h 167"/>
              <a:gd name="T32" fmla="*/ 367 w 733"/>
              <a:gd name="T33" fmla="*/ 35 h 167"/>
              <a:gd name="T34" fmla="*/ 63 w 733"/>
              <a:gd name="T35" fmla="*/ 38 h 167"/>
              <a:gd name="T36" fmla="*/ 37 w 733"/>
              <a:gd name="T37" fmla="*/ 65 h 167"/>
              <a:gd name="T38" fmla="*/ 37 w 733"/>
              <a:gd name="T39" fmla="*/ 104 h 167"/>
              <a:gd name="T40" fmla="*/ 63 w 733"/>
              <a:gd name="T41" fmla="*/ 130 h 167"/>
              <a:gd name="T42" fmla="*/ 102 w 733"/>
              <a:gd name="T43" fmla="*/ 130 h 167"/>
              <a:gd name="T44" fmla="*/ 130 w 733"/>
              <a:gd name="T45" fmla="*/ 104 h 167"/>
              <a:gd name="T46" fmla="*/ 130 w 733"/>
              <a:gd name="T47" fmla="*/ 65 h 167"/>
              <a:gd name="T48" fmla="*/ 102 w 733"/>
              <a:gd name="T49" fmla="*/ 38 h 167"/>
              <a:gd name="T50" fmla="*/ 651 w 733"/>
              <a:gd name="T51" fmla="*/ 0 h 167"/>
              <a:gd name="T52" fmla="*/ 693 w 733"/>
              <a:gd name="T53" fmla="*/ 12 h 167"/>
              <a:gd name="T54" fmla="*/ 723 w 733"/>
              <a:gd name="T55" fmla="*/ 42 h 167"/>
              <a:gd name="T56" fmla="*/ 733 w 733"/>
              <a:gd name="T57" fmla="*/ 84 h 167"/>
              <a:gd name="T58" fmla="*/ 723 w 733"/>
              <a:gd name="T59" fmla="*/ 126 h 167"/>
              <a:gd name="T60" fmla="*/ 693 w 733"/>
              <a:gd name="T61" fmla="*/ 156 h 167"/>
              <a:gd name="T62" fmla="*/ 651 w 733"/>
              <a:gd name="T63" fmla="*/ 167 h 167"/>
              <a:gd name="T64" fmla="*/ 608 w 733"/>
              <a:gd name="T65" fmla="*/ 156 h 167"/>
              <a:gd name="T66" fmla="*/ 579 w 733"/>
              <a:gd name="T67" fmla="*/ 126 h 167"/>
              <a:gd name="T68" fmla="*/ 567 w 733"/>
              <a:gd name="T69" fmla="*/ 84 h 167"/>
              <a:gd name="T70" fmla="*/ 579 w 733"/>
              <a:gd name="T71" fmla="*/ 42 h 167"/>
              <a:gd name="T72" fmla="*/ 608 w 733"/>
              <a:gd name="T73" fmla="*/ 12 h 167"/>
              <a:gd name="T74" fmla="*/ 651 w 733"/>
              <a:gd name="T75" fmla="*/ 0 h 167"/>
              <a:gd name="T76" fmla="*/ 389 w 733"/>
              <a:gd name="T77" fmla="*/ 3 h 167"/>
              <a:gd name="T78" fmla="*/ 426 w 733"/>
              <a:gd name="T79" fmla="*/ 25 h 167"/>
              <a:gd name="T80" fmla="*/ 447 w 733"/>
              <a:gd name="T81" fmla="*/ 62 h 167"/>
              <a:gd name="T82" fmla="*/ 447 w 733"/>
              <a:gd name="T83" fmla="*/ 107 h 167"/>
              <a:gd name="T84" fmla="*/ 426 w 733"/>
              <a:gd name="T85" fmla="*/ 143 h 167"/>
              <a:gd name="T86" fmla="*/ 389 w 733"/>
              <a:gd name="T87" fmla="*/ 164 h 167"/>
              <a:gd name="T88" fmla="*/ 344 w 733"/>
              <a:gd name="T89" fmla="*/ 164 h 167"/>
              <a:gd name="T90" fmla="*/ 308 w 733"/>
              <a:gd name="T91" fmla="*/ 143 h 167"/>
              <a:gd name="T92" fmla="*/ 287 w 733"/>
              <a:gd name="T93" fmla="*/ 107 h 167"/>
              <a:gd name="T94" fmla="*/ 287 w 733"/>
              <a:gd name="T95" fmla="*/ 62 h 167"/>
              <a:gd name="T96" fmla="*/ 308 w 733"/>
              <a:gd name="T97" fmla="*/ 25 h 167"/>
              <a:gd name="T98" fmla="*/ 344 w 733"/>
              <a:gd name="T99" fmla="*/ 3 h 167"/>
              <a:gd name="T100" fmla="*/ 82 w 733"/>
              <a:gd name="T101" fmla="*/ 0 h 167"/>
              <a:gd name="T102" fmla="*/ 124 w 733"/>
              <a:gd name="T103" fmla="*/ 12 h 167"/>
              <a:gd name="T104" fmla="*/ 154 w 733"/>
              <a:gd name="T105" fmla="*/ 42 h 167"/>
              <a:gd name="T106" fmla="*/ 166 w 733"/>
              <a:gd name="T107" fmla="*/ 84 h 167"/>
              <a:gd name="T108" fmla="*/ 154 w 733"/>
              <a:gd name="T109" fmla="*/ 126 h 167"/>
              <a:gd name="T110" fmla="*/ 124 w 733"/>
              <a:gd name="T111" fmla="*/ 156 h 167"/>
              <a:gd name="T112" fmla="*/ 82 w 733"/>
              <a:gd name="T113" fmla="*/ 167 h 167"/>
              <a:gd name="T114" fmla="*/ 40 w 733"/>
              <a:gd name="T115" fmla="*/ 156 h 167"/>
              <a:gd name="T116" fmla="*/ 10 w 733"/>
              <a:gd name="T117" fmla="*/ 126 h 167"/>
              <a:gd name="T118" fmla="*/ 0 w 733"/>
              <a:gd name="T119" fmla="*/ 84 h 167"/>
              <a:gd name="T120" fmla="*/ 10 w 733"/>
              <a:gd name="T121" fmla="*/ 42 h 167"/>
              <a:gd name="T122" fmla="*/ 40 w 733"/>
              <a:gd name="T123" fmla="*/ 12 h 167"/>
              <a:gd name="T124" fmla="*/ 82 w 733"/>
              <a:gd name="T1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3" h="167">
                <a:moveTo>
                  <a:pt x="651" y="35"/>
                </a:moveTo>
                <a:lnTo>
                  <a:pt x="631" y="38"/>
                </a:lnTo>
                <a:lnTo>
                  <a:pt x="616" y="49"/>
                </a:lnTo>
                <a:lnTo>
                  <a:pt x="604" y="65"/>
                </a:lnTo>
                <a:lnTo>
                  <a:pt x="600" y="84"/>
                </a:lnTo>
                <a:lnTo>
                  <a:pt x="604" y="104"/>
                </a:lnTo>
                <a:lnTo>
                  <a:pt x="616" y="120"/>
                </a:lnTo>
                <a:lnTo>
                  <a:pt x="631" y="130"/>
                </a:lnTo>
                <a:lnTo>
                  <a:pt x="651" y="134"/>
                </a:lnTo>
                <a:lnTo>
                  <a:pt x="671" y="130"/>
                </a:lnTo>
                <a:lnTo>
                  <a:pt x="686" y="120"/>
                </a:lnTo>
                <a:lnTo>
                  <a:pt x="697" y="104"/>
                </a:lnTo>
                <a:lnTo>
                  <a:pt x="701" y="84"/>
                </a:lnTo>
                <a:lnTo>
                  <a:pt x="697" y="65"/>
                </a:lnTo>
                <a:lnTo>
                  <a:pt x="686" y="49"/>
                </a:lnTo>
                <a:lnTo>
                  <a:pt x="671" y="38"/>
                </a:lnTo>
                <a:lnTo>
                  <a:pt x="651" y="35"/>
                </a:lnTo>
                <a:close/>
                <a:moveTo>
                  <a:pt x="367" y="35"/>
                </a:moveTo>
                <a:lnTo>
                  <a:pt x="347" y="38"/>
                </a:lnTo>
                <a:lnTo>
                  <a:pt x="331" y="49"/>
                </a:lnTo>
                <a:lnTo>
                  <a:pt x="321" y="65"/>
                </a:lnTo>
                <a:lnTo>
                  <a:pt x="317" y="84"/>
                </a:lnTo>
                <a:lnTo>
                  <a:pt x="321" y="104"/>
                </a:lnTo>
                <a:lnTo>
                  <a:pt x="331" y="120"/>
                </a:lnTo>
                <a:lnTo>
                  <a:pt x="347" y="130"/>
                </a:lnTo>
                <a:lnTo>
                  <a:pt x="367" y="134"/>
                </a:lnTo>
                <a:lnTo>
                  <a:pt x="386" y="130"/>
                </a:lnTo>
                <a:lnTo>
                  <a:pt x="402" y="120"/>
                </a:lnTo>
                <a:lnTo>
                  <a:pt x="412" y="104"/>
                </a:lnTo>
                <a:lnTo>
                  <a:pt x="416" y="84"/>
                </a:lnTo>
                <a:lnTo>
                  <a:pt x="412" y="65"/>
                </a:lnTo>
                <a:lnTo>
                  <a:pt x="402" y="49"/>
                </a:lnTo>
                <a:lnTo>
                  <a:pt x="386" y="38"/>
                </a:lnTo>
                <a:lnTo>
                  <a:pt x="367" y="35"/>
                </a:lnTo>
                <a:close/>
                <a:moveTo>
                  <a:pt x="82" y="35"/>
                </a:moveTo>
                <a:lnTo>
                  <a:pt x="63" y="38"/>
                </a:lnTo>
                <a:lnTo>
                  <a:pt x="47" y="49"/>
                </a:lnTo>
                <a:lnTo>
                  <a:pt x="37" y="65"/>
                </a:lnTo>
                <a:lnTo>
                  <a:pt x="33" y="84"/>
                </a:lnTo>
                <a:lnTo>
                  <a:pt x="37" y="104"/>
                </a:lnTo>
                <a:lnTo>
                  <a:pt x="47" y="120"/>
                </a:lnTo>
                <a:lnTo>
                  <a:pt x="63" y="130"/>
                </a:lnTo>
                <a:lnTo>
                  <a:pt x="82" y="134"/>
                </a:lnTo>
                <a:lnTo>
                  <a:pt x="102" y="130"/>
                </a:lnTo>
                <a:lnTo>
                  <a:pt x="118" y="120"/>
                </a:lnTo>
                <a:lnTo>
                  <a:pt x="130" y="104"/>
                </a:lnTo>
                <a:lnTo>
                  <a:pt x="133" y="84"/>
                </a:lnTo>
                <a:lnTo>
                  <a:pt x="130" y="65"/>
                </a:lnTo>
                <a:lnTo>
                  <a:pt x="118" y="49"/>
                </a:lnTo>
                <a:lnTo>
                  <a:pt x="102" y="38"/>
                </a:lnTo>
                <a:lnTo>
                  <a:pt x="82" y="35"/>
                </a:lnTo>
                <a:close/>
                <a:moveTo>
                  <a:pt x="651" y="0"/>
                </a:moveTo>
                <a:lnTo>
                  <a:pt x="673" y="3"/>
                </a:lnTo>
                <a:lnTo>
                  <a:pt x="693" y="12"/>
                </a:lnTo>
                <a:lnTo>
                  <a:pt x="710" y="25"/>
                </a:lnTo>
                <a:lnTo>
                  <a:pt x="723" y="42"/>
                </a:lnTo>
                <a:lnTo>
                  <a:pt x="731" y="62"/>
                </a:lnTo>
                <a:lnTo>
                  <a:pt x="733" y="84"/>
                </a:lnTo>
                <a:lnTo>
                  <a:pt x="731" y="107"/>
                </a:lnTo>
                <a:lnTo>
                  <a:pt x="723" y="126"/>
                </a:lnTo>
                <a:lnTo>
                  <a:pt x="710" y="143"/>
                </a:lnTo>
                <a:lnTo>
                  <a:pt x="693" y="156"/>
                </a:lnTo>
                <a:lnTo>
                  <a:pt x="673" y="164"/>
                </a:lnTo>
                <a:lnTo>
                  <a:pt x="651" y="167"/>
                </a:lnTo>
                <a:lnTo>
                  <a:pt x="629" y="164"/>
                </a:lnTo>
                <a:lnTo>
                  <a:pt x="608" y="156"/>
                </a:lnTo>
                <a:lnTo>
                  <a:pt x="592" y="143"/>
                </a:lnTo>
                <a:lnTo>
                  <a:pt x="579" y="126"/>
                </a:lnTo>
                <a:lnTo>
                  <a:pt x="570" y="107"/>
                </a:lnTo>
                <a:lnTo>
                  <a:pt x="567" y="84"/>
                </a:lnTo>
                <a:lnTo>
                  <a:pt x="570" y="62"/>
                </a:lnTo>
                <a:lnTo>
                  <a:pt x="579" y="42"/>
                </a:lnTo>
                <a:lnTo>
                  <a:pt x="592" y="25"/>
                </a:lnTo>
                <a:lnTo>
                  <a:pt x="608" y="12"/>
                </a:lnTo>
                <a:lnTo>
                  <a:pt x="629" y="3"/>
                </a:lnTo>
                <a:lnTo>
                  <a:pt x="651" y="0"/>
                </a:lnTo>
                <a:close/>
                <a:moveTo>
                  <a:pt x="367" y="0"/>
                </a:moveTo>
                <a:lnTo>
                  <a:pt x="389" y="3"/>
                </a:lnTo>
                <a:lnTo>
                  <a:pt x="409" y="12"/>
                </a:lnTo>
                <a:lnTo>
                  <a:pt x="426" y="25"/>
                </a:lnTo>
                <a:lnTo>
                  <a:pt x="439" y="42"/>
                </a:lnTo>
                <a:lnTo>
                  <a:pt x="447" y="62"/>
                </a:lnTo>
                <a:lnTo>
                  <a:pt x="450" y="84"/>
                </a:lnTo>
                <a:lnTo>
                  <a:pt x="447" y="107"/>
                </a:lnTo>
                <a:lnTo>
                  <a:pt x="439" y="126"/>
                </a:lnTo>
                <a:lnTo>
                  <a:pt x="426" y="143"/>
                </a:lnTo>
                <a:lnTo>
                  <a:pt x="409" y="156"/>
                </a:lnTo>
                <a:lnTo>
                  <a:pt x="389" y="164"/>
                </a:lnTo>
                <a:lnTo>
                  <a:pt x="367" y="167"/>
                </a:lnTo>
                <a:lnTo>
                  <a:pt x="344" y="164"/>
                </a:lnTo>
                <a:lnTo>
                  <a:pt x="325" y="156"/>
                </a:lnTo>
                <a:lnTo>
                  <a:pt x="308" y="143"/>
                </a:lnTo>
                <a:lnTo>
                  <a:pt x="295" y="126"/>
                </a:lnTo>
                <a:lnTo>
                  <a:pt x="287" y="107"/>
                </a:lnTo>
                <a:lnTo>
                  <a:pt x="283" y="84"/>
                </a:lnTo>
                <a:lnTo>
                  <a:pt x="287" y="62"/>
                </a:lnTo>
                <a:lnTo>
                  <a:pt x="295" y="42"/>
                </a:lnTo>
                <a:lnTo>
                  <a:pt x="308" y="25"/>
                </a:lnTo>
                <a:lnTo>
                  <a:pt x="325" y="12"/>
                </a:lnTo>
                <a:lnTo>
                  <a:pt x="344" y="3"/>
                </a:lnTo>
                <a:lnTo>
                  <a:pt x="367" y="0"/>
                </a:lnTo>
                <a:close/>
                <a:moveTo>
                  <a:pt x="82" y="0"/>
                </a:moveTo>
                <a:lnTo>
                  <a:pt x="105" y="3"/>
                </a:lnTo>
                <a:lnTo>
                  <a:pt x="124" y="12"/>
                </a:lnTo>
                <a:lnTo>
                  <a:pt x="141" y="25"/>
                </a:lnTo>
                <a:lnTo>
                  <a:pt x="154" y="42"/>
                </a:lnTo>
                <a:lnTo>
                  <a:pt x="164" y="62"/>
                </a:lnTo>
                <a:lnTo>
                  <a:pt x="166" y="84"/>
                </a:lnTo>
                <a:lnTo>
                  <a:pt x="164" y="107"/>
                </a:lnTo>
                <a:lnTo>
                  <a:pt x="154" y="126"/>
                </a:lnTo>
                <a:lnTo>
                  <a:pt x="141" y="143"/>
                </a:lnTo>
                <a:lnTo>
                  <a:pt x="124" y="156"/>
                </a:lnTo>
                <a:lnTo>
                  <a:pt x="105" y="164"/>
                </a:lnTo>
                <a:lnTo>
                  <a:pt x="82" y="167"/>
                </a:lnTo>
                <a:lnTo>
                  <a:pt x="60" y="164"/>
                </a:lnTo>
                <a:lnTo>
                  <a:pt x="40" y="156"/>
                </a:lnTo>
                <a:lnTo>
                  <a:pt x="23" y="143"/>
                </a:lnTo>
                <a:lnTo>
                  <a:pt x="10" y="126"/>
                </a:lnTo>
                <a:lnTo>
                  <a:pt x="2" y="107"/>
                </a:lnTo>
                <a:lnTo>
                  <a:pt x="0" y="84"/>
                </a:lnTo>
                <a:lnTo>
                  <a:pt x="2" y="62"/>
                </a:lnTo>
                <a:lnTo>
                  <a:pt x="10" y="42"/>
                </a:lnTo>
                <a:lnTo>
                  <a:pt x="23" y="25"/>
                </a:lnTo>
                <a:lnTo>
                  <a:pt x="40" y="12"/>
                </a:lnTo>
                <a:lnTo>
                  <a:pt x="60" y="3"/>
                </a:lnTo>
                <a:lnTo>
                  <a:pt x="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 name="Freeform 5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3103" y="2514533"/>
            <a:ext cx="444773" cy="445380"/>
          </a:xfrm>
          <a:custGeom>
            <a:avLst/>
            <a:gdLst>
              <a:gd name="T0" fmla="*/ 537 w 734"/>
              <a:gd name="T1" fmla="*/ 358 h 735"/>
              <a:gd name="T2" fmla="*/ 537 w 734"/>
              <a:gd name="T3" fmla="*/ 377 h 735"/>
              <a:gd name="T4" fmla="*/ 556 w 734"/>
              <a:gd name="T5" fmla="*/ 384 h 735"/>
              <a:gd name="T6" fmla="*/ 567 w 734"/>
              <a:gd name="T7" fmla="*/ 368 h 735"/>
              <a:gd name="T8" fmla="*/ 556 w 734"/>
              <a:gd name="T9" fmla="*/ 353 h 735"/>
              <a:gd name="T10" fmla="*/ 357 w 734"/>
              <a:gd name="T11" fmla="*/ 354 h 735"/>
              <a:gd name="T12" fmla="*/ 351 w 734"/>
              <a:gd name="T13" fmla="*/ 373 h 735"/>
              <a:gd name="T14" fmla="*/ 368 w 734"/>
              <a:gd name="T15" fmla="*/ 384 h 735"/>
              <a:gd name="T16" fmla="*/ 383 w 734"/>
              <a:gd name="T17" fmla="*/ 373 h 735"/>
              <a:gd name="T18" fmla="*/ 377 w 734"/>
              <a:gd name="T19" fmla="*/ 354 h 735"/>
              <a:gd name="T20" fmla="*/ 178 w 734"/>
              <a:gd name="T21" fmla="*/ 353 h 735"/>
              <a:gd name="T22" fmla="*/ 167 w 734"/>
              <a:gd name="T23" fmla="*/ 368 h 735"/>
              <a:gd name="T24" fmla="*/ 178 w 734"/>
              <a:gd name="T25" fmla="*/ 384 h 735"/>
              <a:gd name="T26" fmla="*/ 197 w 734"/>
              <a:gd name="T27" fmla="*/ 377 h 735"/>
              <a:gd name="T28" fmla="*/ 197 w 734"/>
              <a:gd name="T29" fmla="*/ 358 h 735"/>
              <a:gd name="T30" fmla="*/ 551 w 734"/>
              <a:gd name="T31" fmla="*/ 319 h 735"/>
              <a:gd name="T32" fmla="*/ 601 w 734"/>
              <a:gd name="T33" fmla="*/ 368 h 735"/>
              <a:gd name="T34" fmla="*/ 551 w 734"/>
              <a:gd name="T35" fmla="*/ 418 h 735"/>
              <a:gd name="T36" fmla="*/ 501 w 734"/>
              <a:gd name="T37" fmla="*/ 368 h 735"/>
              <a:gd name="T38" fmla="*/ 551 w 734"/>
              <a:gd name="T39" fmla="*/ 319 h 735"/>
              <a:gd name="T40" fmla="*/ 413 w 734"/>
              <a:gd name="T41" fmla="*/ 349 h 735"/>
              <a:gd name="T42" fmla="*/ 386 w 734"/>
              <a:gd name="T43" fmla="*/ 414 h 735"/>
              <a:gd name="T44" fmla="*/ 320 w 734"/>
              <a:gd name="T45" fmla="*/ 388 h 735"/>
              <a:gd name="T46" fmla="*/ 348 w 734"/>
              <a:gd name="T47" fmla="*/ 322 h 735"/>
              <a:gd name="T48" fmla="*/ 218 w 734"/>
              <a:gd name="T49" fmla="*/ 333 h 735"/>
              <a:gd name="T50" fmla="*/ 218 w 734"/>
              <a:gd name="T51" fmla="*/ 404 h 735"/>
              <a:gd name="T52" fmla="*/ 148 w 734"/>
              <a:gd name="T53" fmla="*/ 404 h 735"/>
              <a:gd name="T54" fmla="*/ 148 w 734"/>
              <a:gd name="T55" fmla="*/ 333 h 735"/>
              <a:gd name="T56" fmla="*/ 318 w 734"/>
              <a:gd name="T57" fmla="*/ 38 h 735"/>
              <a:gd name="T58" fmla="*/ 148 w 734"/>
              <a:gd name="T59" fmla="*/ 116 h 735"/>
              <a:gd name="T60" fmla="*/ 47 w 734"/>
              <a:gd name="T61" fmla="*/ 271 h 735"/>
              <a:gd name="T62" fmla="*/ 47 w 734"/>
              <a:gd name="T63" fmla="*/ 464 h 735"/>
              <a:gd name="T64" fmla="*/ 148 w 734"/>
              <a:gd name="T65" fmla="*/ 620 h 735"/>
              <a:gd name="T66" fmla="*/ 318 w 734"/>
              <a:gd name="T67" fmla="*/ 698 h 735"/>
              <a:gd name="T68" fmla="*/ 508 w 734"/>
              <a:gd name="T69" fmla="*/ 671 h 735"/>
              <a:gd name="T70" fmla="*/ 647 w 734"/>
              <a:gd name="T71" fmla="*/ 550 h 735"/>
              <a:gd name="T72" fmla="*/ 700 w 734"/>
              <a:gd name="T73" fmla="*/ 368 h 735"/>
              <a:gd name="T74" fmla="*/ 647 w 734"/>
              <a:gd name="T75" fmla="*/ 186 h 735"/>
              <a:gd name="T76" fmla="*/ 508 w 734"/>
              <a:gd name="T77" fmla="*/ 66 h 735"/>
              <a:gd name="T78" fmla="*/ 368 w 734"/>
              <a:gd name="T79" fmla="*/ 0 h 735"/>
              <a:gd name="T80" fmla="*/ 567 w 734"/>
              <a:gd name="T81" fmla="*/ 61 h 735"/>
              <a:gd name="T82" fmla="*/ 700 w 734"/>
              <a:gd name="T83" fmla="*/ 214 h 735"/>
              <a:gd name="T84" fmla="*/ 730 w 734"/>
              <a:gd name="T85" fmla="*/ 422 h 735"/>
              <a:gd name="T86" fmla="*/ 644 w 734"/>
              <a:gd name="T87" fmla="*/ 609 h 735"/>
              <a:gd name="T88" fmla="*/ 474 w 734"/>
              <a:gd name="T89" fmla="*/ 719 h 735"/>
              <a:gd name="T90" fmla="*/ 262 w 734"/>
              <a:gd name="T91" fmla="*/ 719 h 735"/>
              <a:gd name="T92" fmla="*/ 90 w 734"/>
              <a:gd name="T93" fmla="*/ 609 h 735"/>
              <a:gd name="T94" fmla="*/ 3 w 734"/>
              <a:gd name="T95" fmla="*/ 422 h 735"/>
              <a:gd name="T96" fmla="*/ 34 w 734"/>
              <a:gd name="T97" fmla="*/ 214 h 735"/>
              <a:gd name="T98" fmla="*/ 167 w 734"/>
              <a:gd name="T99" fmla="*/ 61 h 735"/>
              <a:gd name="T100" fmla="*/ 368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551" y="351"/>
                </a:moveTo>
                <a:lnTo>
                  <a:pt x="546" y="353"/>
                </a:lnTo>
                <a:lnTo>
                  <a:pt x="541" y="354"/>
                </a:lnTo>
                <a:lnTo>
                  <a:pt x="537" y="358"/>
                </a:lnTo>
                <a:lnTo>
                  <a:pt x="535" y="363"/>
                </a:lnTo>
                <a:lnTo>
                  <a:pt x="534" y="368"/>
                </a:lnTo>
                <a:lnTo>
                  <a:pt x="535" y="373"/>
                </a:lnTo>
                <a:lnTo>
                  <a:pt x="537" y="377"/>
                </a:lnTo>
                <a:lnTo>
                  <a:pt x="541" y="381"/>
                </a:lnTo>
                <a:lnTo>
                  <a:pt x="546" y="384"/>
                </a:lnTo>
                <a:lnTo>
                  <a:pt x="551" y="384"/>
                </a:lnTo>
                <a:lnTo>
                  <a:pt x="556" y="384"/>
                </a:lnTo>
                <a:lnTo>
                  <a:pt x="560" y="381"/>
                </a:lnTo>
                <a:lnTo>
                  <a:pt x="564" y="377"/>
                </a:lnTo>
                <a:lnTo>
                  <a:pt x="567" y="373"/>
                </a:lnTo>
                <a:lnTo>
                  <a:pt x="567" y="368"/>
                </a:lnTo>
                <a:lnTo>
                  <a:pt x="567" y="363"/>
                </a:lnTo>
                <a:lnTo>
                  <a:pt x="564" y="358"/>
                </a:lnTo>
                <a:lnTo>
                  <a:pt x="560" y="354"/>
                </a:lnTo>
                <a:lnTo>
                  <a:pt x="556" y="353"/>
                </a:lnTo>
                <a:lnTo>
                  <a:pt x="551" y="351"/>
                </a:lnTo>
                <a:close/>
                <a:moveTo>
                  <a:pt x="368" y="351"/>
                </a:moveTo>
                <a:lnTo>
                  <a:pt x="362" y="353"/>
                </a:lnTo>
                <a:lnTo>
                  <a:pt x="357" y="354"/>
                </a:lnTo>
                <a:lnTo>
                  <a:pt x="353" y="358"/>
                </a:lnTo>
                <a:lnTo>
                  <a:pt x="351" y="363"/>
                </a:lnTo>
                <a:lnTo>
                  <a:pt x="351" y="368"/>
                </a:lnTo>
                <a:lnTo>
                  <a:pt x="351" y="373"/>
                </a:lnTo>
                <a:lnTo>
                  <a:pt x="353" y="377"/>
                </a:lnTo>
                <a:lnTo>
                  <a:pt x="357" y="381"/>
                </a:lnTo>
                <a:lnTo>
                  <a:pt x="362" y="384"/>
                </a:lnTo>
                <a:lnTo>
                  <a:pt x="368" y="384"/>
                </a:lnTo>
                <a:lnTo>
                  <a:pt x="373" y="384"/>
                </a:lnTo>
                <a:lnTo>
                  <a:pt x="377" y="381"/>
                </a:lnTo>
                <a:lnTo>
                  <a:pt x="381" y="377"/>
                </a:lnTo>
                <a:lnTo>
                  <a:pt x="383" y="373"/>
                </a:lnTo>
                <a:lnTo>
                  <a:pt x="383" y="368"/>
                </a:lnTo>
                <a:lnTo>
                  <a:pt x="383" y="363"/>
                </a:lnTo>
                <a:lnTo>
                  <a:pt x="381" y="358"/>
                </a:lnTo>
                <a:lnTo>
                  <a:pt x="377" y="354"/>
                </a:lnTo>
                <a:lnTo>
                  <a:pt x="373" y="353"/>
                </a:lnTo>
                <a:lnTo>
                  <a:pt x="368" y="351"/>
                </a:lnTo>
                <a:close/>
                <a:moveTo>
                  <a:pt x="183" y="351"/>
                </a:moveTo>
                <a:lnTo>
                  <a:pt x="178" y="353"/>
                </a:lnTo>
                <a:lnTo>
                  <a:pt x="174" y="354"/>
                </a:lnTo>
                <a:lnTo>
                  <a:pt x="170" y="358"/>
                </a:lnTo>
                <a:lnTo>
                  <a:pt x="167" y="363"/>
                </a:lnTo>
                <a:lnTo>
                  <a:pt x="167" y="368"/>
                </a:lnTo>
                <a:lnTo>
                  <a:pt x="167" y="373"/>
                </a:lnTo>
                <a:lnTo>
                  <a:pt x="170" y="377"/>
                </a:lnTo>
                <a:lnTo>
                  <a:pt x="174" y="381"/>
                </a:lnTo>
                <a:lnTo>
                  <a:pt x="178" y="384"/>
                </a:lnTo>
                <a:lnTo>
                  <a:pt x="183" y="384"/>
                </a:lnTo>
                <a:lnTo>
                  <a:pt x="188" y="384"/>
                </a:lnTo>
                <a:lnTo>
                  <a:pt x="193" y="381"/>
                </a:lnTo>
                <a:lnTo>
                  <a:pt x="197" y="377"/>
                </a:lnTo>
                <a:lnTo>
                  <a:pt x="199" y="373"/>
                </a:lnTo>
                <a:lnTo>
                  <a:pt x="200" y="368"/>
                </a:lnTo>
                <a:lnTo>
                  <a:pt x="199" y="363"/>
                </a:lnTo>
                <a:lnTo>
                  <a:pt x="197" y="358"/>
                </a:lnTo>
                <a:lnTo>
                  <a:pt x="193" y="354"/>
                </a:lnTo>
                <a:lnTo>
                  <a:pt x="188" y="353"/>
                </a:lnTo>
                <a:lnTo>
                  <a:pt x="183" y="351"/>
                </a:lnTo>
                <a:close/>
                <a:moveTo>
                  <a:pt x="551" y="319"/>
                </a:moveTo>
                <a:lnTo>
                  <a:pt x="571" y="322"/>
                </a:lnTo>
                <a:lnTo>
                  <a:pt x="586" y="333"/>
                </a:lnTo>
                <a:lnTo>
                  <a:pt x="597" y="349"/>
                </a:lnTo>
                <a:lnTo>
                  <a:pt x="601" y="368"/>
                </a:lnTo>
                <a:lnTo>
                  <a:pt x="597" y="388"/>
                </a:lnTo>
                <a:lnTo>
                  <a:pt x="586" y="404"/>
                </a:lnTo>
                <a:lnTo>
                  <a:pt x="571" y="414"/>
                </a:lnTo>
                <a:lnTo>
                  <a:pt x="551" y="418"/>
                </a:lnTo>
                <a:lnTo>
                  <a:pt x="531" y="414"/>
                </a:lnTo>
                <a:lnTo>
                  <a:pt x="516" y="404"/>
                </a:lnTo>
                <a:lnTo>
                  <a:pt x="505" y="388"/>
                </a:lnTo>
                <a:lnTo>
                  <a:pt x="501" y="368"/>
                </a:lnTo>
                <a:lnTo>
                  <a:pt x="505" y="349"/>
                </a:lnTo>
                <a:lnTo>
                  <a:pt x="516" y="333"/>
                </a:lnTo>
                <a:lnTo>
                  <a:pt x="531" y="322"/>
                </a:lnTo>
                <a:lnTo>
                  <a:pt x="551" y="319"/>
                </a:lnTo>
                <a:close/>
                <a:moveTo>
                  <a:pt x="368" y="319"/>
                </a:moveTo>
                <a:lnTo>
                  <a:pt x="386" y="322"/>
                </a:lnTo>
                <a:lnTo>
                  <a:pt x="403" y="333"/>
                </a:lnTo>
                <a:lnTo>
                  <a:pt x="413" y="349"/>
                </a:lnTo>
                <a:lnTo>
                  <a:pt x="417" y="368"/>
                </a:lnTo>
                <a:lnTo>
                  <a:pt x="413" y="388"/>
                </a:lnTo>
                <a:lnTo>
                  <a:pt x="403" y="404"/>
                </a:lnTo>
                <a:lnTo>
                  <a:pt x="386" y="414"/>
                </a:lnTo>
                <a:lnTo>
                  <a:pt x="368" y="418"/>
                </a:lnTo>
                <a:lnTo>
                  <a:pt x="348" y="414"/>
                </a:lnTo>
                <a:lnTo>
                  <a:pt x="332" y="404"/>
                </a:lnTo>
                <a:lnTo>
                  <a:pt x="320" y="388"/>
                </a:lnTo>
                <a:lnTo>
                  <a:pt x="317" y="368"/>
                </a:lnTo>
                <a:lnTo>
                  <a:pt x="320" y="349"/>
                </a:lnTo>
                <a:lnTo>
                  <a:pt x="332" y="333"/>
                </a:lnTo>
                <a:lnTo>
                  <a:pt x="348" y="322"/>
                </a:lnTo>
                <a:lnTo>
                  <a:pt x="368" y="319"/>
                </a:lnTo>
                <a:close/>
                <a:moveTo>
                  <a:pt x="183" y="319"/>
                </a:moveTo>
                <a:lnTo>
                  <a:pt x="203" y="322"/>
                </a:lnTo>
                <a:lnTo>
                  <a:pt x="218" y="333"/>
                </a:lnTo>
                <a:lnTo>
                  <a:pt x="230" y="349"/>
                </a:lnTo>
                <a:lnTo>
                  <a:pt x="234" y="368"/>
                </a:lnTo>
                <a:lnTo>
                  <a:pt x="230" y="388"/>
                </a:lnTo>
                <a:lnTo>
                  <a:pt x="218" y="404"/>
                </a:lnTo>
                <a:lnTo>
                  <a:pt x="203" y="414"/>
                </a:lnTo>
                <a:lnTo>
                  <a:pt x="183" y="418"/>
                </a:lnTo>
                <a:lnTo>
                  <a:pt x="163" y="414"/>
                </a:lnTo>
                <a:lnTo>
                  <a:pt x="148" y="404"/>
                </a:lnTo>
                <a:lnTo>
                  <a:pt x="137" y="388"/>
                </a:lnTo>
                <a:lnTo>
                  <a:pt x="133" y="368"/>
                </a:lnTo>
                <a:lnTo>
                  <a:pt x="137" y="349"/>
                </a:lnTo>
                <a:lnTo>
                  <a:pt x="148" y="333"/>
                </a:lnTo>
                <a:lnTo>
                  <a:pt x="163" y="322"/>
                </a:lnTo>
                <a:lnTo>
                  <a:pt x="183" y="319"/>
                </a:lnTo>
                <a:close/>
                <a:moveTo>
                  <a:pt x="368" y="34"/>
                </a:moveTo>
                <a:lnTo>
                  <a:pt x="318" y="38"/>
                </a:lnTo>
                <a:lnTo>
                  <a:pt x="271" y="49"/>
                </a:lnTo>
                <a:lnTo>
                  <a:pt x="226" y="66"/>
                </a:lnTo>
                <a:lnTo>
                  <a:pt x="186" y="88"/>
                </a:lnTo>
                <a:lnTo>
                  <a:pt x="148" y="116"/>
                </a:lnTo>
                <a:lnTo>
                  <a:pt x="115" y="150"/>
                </a:lnTo>
                <a:lnTo>
                  <a:pt x="87" y="186"/>
                </a:lnTo>
                <a:lnTo>
                  <a:pt x="64" y="227"/>
                </a:lnTo>
                <a:lnTo>
                  <a:pt x="47" y="271"/>
                </a:lnTo>
                <a:lnTo>
                  <a:pt x="36" y="319"/>
                </a:lnTo>
                <a:lnTo>
                  <a:pt x="34" y="368"/>
                </a:lnTo>
                <a:lnTo>
                  <a:pt x="36" y="417"/>
                </a:lnTo>
                <a:lnTo>
                  <a:pt x="47" y="464"/>
                </a:lnTo>
                <a:lnTo>
                  <a:pt x="64" y="508"/>
                </a:lnTo>
                <a:lnTo>
                  <a:pt x="87" y="550"/>
                </a:lnTo>
                <a:lnTo>
                  <a:pt x="115" y="587"/>
                </a:lnTo>
                <a:lnTo>
                  <a:pt x="148" y="620"/>
                </a:lnTo>
                <a:lnTo>
                  <a:pt x="186" y="648"/>
                </a:lnTo>
                <a:lnTo>
                  <a:pt x="226" y="671"/>
                </a:lnTo>
                <a:lnTo>
                  <a:pt x="271" y="688"/>
                </a:lnTo>
                <a:lnTo>
                  <a:pt x="318" y="698"/>
                </a:lnTo>
                <a:lnTo>
                  <a:pt x="368" y="702"/>
                </a:lnTo>
                <a:lnTo>
                  <a:pt x="416" y="698"/>
                </a:lnTo>
                <a:lnTo>
                  <a:pt x="463" y="688"/>
                </a:lnTo>
                <a:lnTo>
                  <a:pt x="508" y="671"/>
                </a:lnTo>
                <a:lnTo>
                  <a:pt x="548" y="648"/>
                </a:lnTo>
                <a:lnTo>
                  <a:pt x="586" y="620"/>
                </a:lnTo>
                <a:lnTo>
                  <a:pt x="619" y="587"/>
                </a:lnTo>
                <a:lnTo>
                  <a:pt x="647" y="550"/>
                </a:lnTo>
                <a:lnTo>
                  <a:pt x="670" y="508"/>
                </a:lnTo>
                <a:lnTo>
                  <a:pt x="687" y="464"/>
                </a:lnTo>
                <a:lnTo>
                  <a:pt x="698" y="417"/>
                </a:lnTo>
                <a:lnTo>
                  <a:pt x="700" y="368"/>
                </a:lnTo>
                <a:lnTo>
                  <a:pt x="698" y="319"/>
                </a:lnTo>
                <a:lnTo>
                  <a:pt x="687" y="271"/>
                </a:lnTo>
                <a:lnTo>
                  <a:pt x="670" y="227"/>
                </a:lnTo>
                <a:lnTo>
                  <a:pt x="647" y="186"/>
                </a:lnTo>
                <a:lnTo>
                  <a:pt x="619" y="150"/>
                </a:lnTo>
                <a:lnTo>
                  <a:pt x="586" y="116"/>
                </a:lnTo>
                <a:lnTo>
                  <a:pt x="548" y="88"/>
                </a:lnTo>
                <a:lnTo>
                  <a:pt x="508" y="66"/>
                </a:lnTo>
                <a:lnTo>
                  <a:pt x="463" y="49"/>
                </a:lnTo>
                <a:lnTo>
                  <a:pt x="416" y="38"/>
                </a:lnTo>
                <a:lnTo>
                  <a:pt x="368" y="34"/>
                </a:lnTo>
                <a:close/>
                <a:moveTo>
                  <a:pt x="368" y="0"/>
                </a:moveTo>
                <a:lnTo>
                  <a:pt x="421" y="4"/>
                </a:lnTo>
                <a:lnTo>
                  <a:pt x="474" y="16"/>
                </a:lnTo>
                <a:lnTo>
                  <a:pt x="522" y="34"/>
                </a:lnTo>
                <a:lnTo>
                  <a:pt x="567" y="61"/>
                </a:lnTo>
                <a:lnTo>
                  <a:pt x="609" y="91"/>
                </a:lnTo>
                <a:lnTo>
                  <a:pt x="644" y="127"/>
                </a:lnTo>
                <a:lnTo>
                  <a:pt x="675" y="168"/>
                </a:lnTo>
                <a:lnTo>
                  <a:pt x="700" y="214"/>
                </a:lnTo>
                <a:lnTo>
                  <a:pt x="719" y="262"/>
                </a:lnTo>
                <a:lnTo>
                  <a:pt x="730" y="313"/>
                </a:lnTo>
                <a:lnTo>
                  <a:pt x="734" y="368"/>
                </a:lnTo>
                <a:lnTo>
                  <a:pt x="730" y="422"/>
                </a:lnTo>
                <a:lnTo>
                  <a:pt x="719" y="474"/>
                </a:lnTo>
                <a:lnTo>
                  <a:pt x="700" y="523"/>
                </a:lnTo>
                <a:lnTo>
                  <a:pt x="675" y="567"/>
                </a:lnTo>
                <a:lnTo>
                  <a:pt x="644" y="609"/>
                </a:lnTo>
                <a:lnTo>
                  <a:pt x="609" y="644"/>
                </a:lnTo>
                <a:lnTo>
                  <a:pt x="567" y="676"/>
                </a:lnTo>
                <a:lnTo>
                  <a:pt x="522" y="701"/>
                </a:lnTo>
                <a:lnTo>
                  <a:pt x="474" y="719"/>
                </a:lnTo>
                <a:lnTo>
                  <a:pt x="421" y="731"/>
                </a:lnTo>
                <a:lnTo>
                  <a:pt x="368" y="735"/>
                </a:lnTo>
                <a:lnTo>
                  <a:pt x="313" y="731"/>
                </a:lnTo>
                <a:lnTo>
                  <a:pt x="262" y="719"/>
                </a:lnTo>
                <a:lnTo>
                  <a:pt x="212" y="701"/>
                </a:lnTo>
                <a:lnTo>
                  <a:pt x="167" y="676"/>
                </a:lnTo>
                <a:lnTo>
                  <a:pt x="127" y="644"/>
                </a:lnTo>
                <a:lnTo>
                  <a:pt x="90" y="609"/>
                </a:lnTo>
                <a:lnTo>
                  <a:pt x="58" y="567"/>
                </a:lnTo>
                <a:lnTo>
                  <a:pt x="34" y="523"/>
                </a:lnTo>
                <a:lnTo>
                  <a:pt x="15" y="474"/>
                </a:lnTo>
                <a:lnTo>
                  <a:pt x="3" y="422"/>
                </a:lnTo>
                <a:lnTo>
                  <a:pt x="0" y="368"/>
                </a:lnTo>
                <a:lnTo>
                  <a:pt x="3" y="313"/>
                </a:lnTo>
                <a:lnTo>
                  <a:pt x="15" y="262"/>
                </a:lnTo>
                <a:lnTo>
                  <a:pt x="34" y="214"/>
                </a:lnTo>
                <a:lnTo>
                  <a:pt x="58" y="168"/>
                </a:lnTo>
                <a:lnTo>
                  <a:pt x="90" y="127"/>
                </a:lnTo>
                <a:lnTo>
                  <a:pt x="127" y="91"/>
                </a:lnTo>
                <a:lnTo>
                  <a:pt x="167" y="61"/>
                </a:lnTo>
                <a:lnTo>
                  <a:pt x="212" y="34"/>
                </a:lnTo>
                <a:lnTo>
                  <a:pt x="262" y="16"/>
                </a:lnTo>
                <a:lnTo>
                  <a:pt x="313" y="4"/>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 name="Freeform 5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37550" y="2514533"/>
            <a:ext cx="444773" cy="445380"/>
          </a:xfrm>
          <a:custGeom>
            <a:avLst/>
            <a:gdLst>
              <a:gd name="T0" fmla="*/ 226 w 734"/>
              <a:gd name="T1" fmla="*/ 510 h 735"/>
              <a:gd name="T2" fmla="*/ 300 w 734"/>
              <a:gd name="T3" fmla="*/ 435 h 735"/>
              <a:gd name="T4" fmla="*/ 570 w 734"/>
              <a:gd name="T5" fmla="*/ 95 h 735"/>
              <a:gd name="T6" fmla="*/ 335 w 734"/>
              <a:gd name="T7" fmla="*/ 401 h 735"/>
              <a:gd name="T8" fmla="*/ 641 w 734"/>
              <a:gd name="T9" fmla="*/ 165 h 735"/>
              <a:gd name="T10" fmla="*/ 652 w 734"/>
              <a:gd name="T11" fmla="*/ 34 h 735"/>
              <a:gd name="T12" fmla="*/ 616 w 734"/>
              <a:gd name="T13" fmla="*/ 49 h 735"/>
              <a:gd name="T14" fmla="*/ 665 w 734"/>
              <a:gd name="T15" fmla="*/ 142 h 735"/>
              <a:gd name="T16" fmla="*/ 697 w 734"/>
              <a:gd name="T17" fmla="*/ 104 h 735"/>
              <a:gd name="T18" fmla="*/ 697 w 734"/>
              <a:gd name="T19" fmla="*/ 65 h 735"/>
              <a:gd name="T20" fmla="*/ 671 w 734"/>
              <a:gd name="T21" fmla="*/ 38 h 735"/>
              <a:gd name="T22" fmla="*/ 652 w 734"/>
              <a:gd name="T23" fmla="*/ 0 h 735"/>
              <a:gd name="T24" fmla="*/ 693 w 734"/>
              <a:gd name="T25" fmla="*/ 12 h 735"/>
              <a:gd name="T26" fmla="*/ 724 w 734"/>
              <a:gd name="T27" fmla="*/ 42 h 735"/>
              <a:gd name="T28" fmla="*/ 734 w 734"/>
              <a:gd name="T29" fmla="*/ 84 h 735"/>
              <a:gd name="T30" fmla="*/ 724 w 734"/>
              <a:gd name="T31" fmla="*/ 126 h 735"/>
              <a:gd name="T32" fmla="*/ 327 w 734"/>
              <a:gd name="T33" fmla="*/ 527 h 735"/>
              <a:gd name="T34" fmla="*/ 209 w 734"/>
              <a:gd name="T35" fmla="*/ 409 h 735"/>
              <a:gd name="T36" fmla="*/ 610 w 734"/>
              <a:gd name="T37" fmla="*/ 12 h 735"/>
              <a:gd name="T38" fmla="*/ 652 w 734"/>
              <a:gd name="T39" fmla="*/ 0 h 735"/>
              <a:gd name="T40" fmla="*/ 468 w 734"/>
              <a:gd name="T41" fmla="*/ 0 h 735"/>
              <a:gd name="T42" fmla="*/ 477 w 734"/>
              <a:gd name="T43" fmla="*/ 4 h 735"/>
              <a:gd name="T44" fmla="*/ 484 w 734"/>
              <a:gd name="T45" fmla="*/ 12 h 735"/>
              <a:gd name="T46" fmla="*/ 484 w 734"/>
              <a:gd name="T47" fmla="*/ 23 h 735"/>
              <a:gd name="T48" fmla="*/ 477 w 734"/>
              <a:gd name="T49" fmla="*/ 31 h 735"/>
              <a:gd name="T50" fmla="*/ 468 w 734"/>
              <a:gd name="T51" fmla="*/ 34 h 735"/>
              <a:gd name="T52" fmla="*/ 79 w 734"/>
              <a:gd name="T53" fmla="*/ 37 h 735"/>
              <a:gd name="T54" fmla="*/ 46 w 734"/>
              <a:gd name="T55" fmla="*/ 62 h 735"/>
              <a:gd name="T56" fmla="*/ 33 w 734"/>
              <a:gd name="T57" fmla="*/ 101 h 735"/>
              <a:gd name="T58" fmla="*/ 37 w 734"/>
              <a:gd name="T59" fmla="*/ 656 h 735"/>
              <a:gd name="T60" fmla="*/ 61 w 734"/>
              <a:gd name="T61" fmla="*/ 689 h 735"/>
              <a:gd name="T62" fmla="*/ 100 w 734"/>
              <a:gd name="T63" fmla="*/ 702 h 735"/>
              <a:gd name="T64" fmla="*/ 655 w 734"/>
              <a:gd name="T65" fmla="*/ 698 h 735"/>
              <a:gd name="T66" fmla="*/ 688 w 734"/>
              <a:gd name="T67" fmla="*/ 675 h 735"/>
              <a:gd name="T68" fmla="*/ 701 w 734"/>
              <a:gd name="T69" fmla="*/ 635 h 735"/>
              <a:gd name="T70" fmla="*/ 703 w 734"/>
              <a:gd name="T71" fmla="*/ 262 h 735"/>
              <a:gd name="T72" fmla="*/ 708 w 734"/>
              <a:gd name="T73" fmla="*/ 254 h 735"/>
              <a:gd name="T74" fmla="*/ 718 w 734"/>
              <a:gd name="T75" fmla="*/ 252 h 735"/>
              <a:gd name="T76" fmla="*/ 728 w 734"/>
              <a:gd name="T77" fmla="*/ 254 h 735"/>
              <a:gd name="T78" fmla="*/ 734 w 734"/>
              <a:gd name="T79" fmla="*/ 262 h 735"/>
              <a:gd name="T80" fmla="*/ 734 w 734"/>
              <a:gd name="T81" fmla="*/ 635 h 735"/>
              <a:gd name="T82" fmla="*/ 721 w 734"/>
              <a:gd name="T83" fmla="*/ 685 h 735"/>
              <a:gd name="T84" fmla="*/ 686 w 734"/>
              <a:gd name="T85" fmla="*/ 722 h 735"/>
              <a:gd name="T86" fmla="*/ 635 w 734"/>
              <a:gd name="T87" fmla="*/ 735 h 735"/>
              <a:gd name="T88" fmla="*/ 74 w 734"/>
              <a:gd name="T89" fmla="*/ 731 h 735"/>
              <a:gd name="T90" fmla="*/ 29 w 734"/>
              <a:gd name="T91" fmla="*/ 706 h 735"/>
              <a:gd name="T92" fmla="*/ 3 w 734"/>
              <a:gd name="T93" fmla="*/ 661 h 735"/>
              <a:gd name="T94" fmla="*/ 0 w 734"/>
              <a:gd name="T95" fmla="*/ 101 h 735"/>
              <a:gd name="T96" fmla="*/ 14 w 734"/>
              <a:gd name="T97" fmla="*/ 50 h 735"/>
              <a:gd name="T98" fmla="*/ 50 w 734"/>
              <a:gd name="T99" fmla="*/ 15 h 735"/>
              <a:gd name="T100" fmla="*/ 100 w 734"/>
              <a:gd name="T10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4" h="735">
                <a:moveTo>
                  <a:pt x="239" y="435"/>
                </a:moveTo>
                <a:lnTo>
                  <a:pt x="226" y="510"/>
                </a:lnTo>
                <a:lnTo>
                  <a:pt x="300" y="497"/>
                </a:lnTo>
                <a:lnTo>
                  <a:pt x="300" y="435"/>
                </a:lnTo>
                <a:lnTo>
                  <a:pt x="239" y="435"/>
                </a:lnTo>
                <a:close/>
                <a:moveTo>
                  <a:pt x="570" y="95"/>
                </a:moveTo>
                <a:lnTo>
                  <a:pt x="264" y="401"/>
                </a:lnTo>
                <a:lnTo>
                  <a:pt x="335" y="401"/>
                </a:lnTo>
                <a:lnTo>
                  <a:pt x="335" y="472"/>
                </a:lnTo>
                <a:lnTo>
                  <a:pt x="641" y="165"/>
                </a:lnTo>
                <a:lnTo>
                  <a:pt x="570" y="95"/>
                </a:lnTo>
                <a:close/>
                <a:moveTo>
                  <a:pt x="652" y="34"/>
                </a:moveTo>
                <a:lnTo>
                  <a:pt x="632" y="38"/>
                </a:lnTo>
                <a:lnTo>
                  <a:pt x="616" y="49"/>
                </a:lnTo>
                <a:lnTo>
                  <a:pt x="594" y="71"/>
                </a:lnTo>
                <a:lnTo>
                  <a:pt x="665" y="142"/>
                </a:lnTo>
                <a:lnTo>
                  <a:pt x="687" y="120"/>
                </a:lnTo>
                <a:lnTo>
                  <a:pt x="697" y="104"/>
                </a:lnTo>
                <a:lnTo>
                  <a:pt x="701" y="84"/>
                </a:lnTo>
                <a:lnTo>
                  <a:pt x="697" y="65"/>
                </a:lnTo>
                <a:lnTo>
                  <a:pt x="687" y="49"/>
                </a:lnTo>
                <a:lnTo>
                  <a:pt x="671" y="38"/>
                </a:lnTo>
                <a:lnTo>
                  <a:pt x="652" y="34"/>
                </a:lnTo>
                <a:close/>
                <a:moveTo>
                  <a:pt x="652" y="0"/>
                </a:moveTo>
                <a:lnTo>
                  <a:pt x="674" y="4"/>
                </a:lnTo>
                <a:lnTo>
                  <a:pt x="693" y="12"/>
                </a:lnTo>
                <a:lnTo>
                  <a:pt x="710" y="25"/>
                </a:lnTo>
                <a:lnTo>
                  <a:pt x="724" y="42"/>
                </a:lnTo>
                <a:lnTo>
                  <a:pt x="731" y="62"/>
                </a:lnTo>
                <a:lnTo>
                  <a:pt x="734" y="84"/>
                </a:lnTo>
                <a:lnTo>
                  <a:pt x="731" y="106"/>
                </a:lnTo>
                <a:lnTo>
                  <a:pt x="724" y="126"/>
                </a:lnTo>
                <a:lnTo>
                  <a:pt x="710" y="143"/>
                </a:lnTo>
                <a:lnTo>
                  <a:pt x="327" y="527"/>
                </a:lnTo>
                <a:lnTo>
                  <a:pt x="184" y="552"/>
                </a:lnTo>
                <a:lnTo>
                  <a:pt x="209" y="409"/>
                </a:lnTo>
                <a:lnTo>
                  <a:pt x="593" y="25"/>
                </a:lnTo>
                <a:lnTo>
                  <a:pt x="610" y="12"/>
                </a:lnTo>
                <a:lnTo>
                  <a:pt x="629" y="4"/>
                </a:lnTo>
                <a:lnTo>
                  <a:pt x="652" y="0"/>
                </a:lnTo>
                <a:close/>
                <a:moveTo>
                  <a:pt x="100" y="0"/>
                </a:moveTo>
                <a:lnTo>
                  <a:pt x="468" y="0"/>
                </a:lnTo>
                <a:lnTo>
                  <a:pt x="473" y="2"/>
                </a:lnTo>
                <a:lnTo>
                  <a:pt x="477" y="4"/>
                </a:lnTo>
                <a:lnTo>
                  <a:pt x="481" y="8"/>
                </a:lnTo>
                <a:lnTo>
                  <a:pt x="484" y="12"/>
                </a:lnTo>
                <a:lnTo>
                  <a:pt x="484" y="17"/>
                </a:lnTo>
                <a:lnTo>
                  <a:pt x="484" y="23"/>
                </a:lnTo>
                <a:lnTo>
                  <a:pt x="481" y="28"/>
                </a:lnTo>
                <a:lnTo>
                  <a:pt x="477" y="31"/>
                </a:lnTo>
                <a:lnTo>
                  <a:pt x="473" y="33"/>
                </a:lnTo>
                <a:lnTo>
                  <a:pt x="468" y="34"/>
                </a:lnTo>
                <a:lnTo>
                  <a:pt x="100" y="34"/>
                </a:lnTo>
                <a:lnTo>
                  <a:pt x="79" y="37"/>
                </a:lnTo>
                <a:lnTo>
                  <a:pt x="61" y="48"/>
                </a:lnTo>
                <a:lnTo>
                  <a:pt x="46" y="62"/>
                </a:lnTo>
                <a:lnTo>
                  <a:pt x="37" y="80"/>
                </a:lnTo>
                <a:lnTo>
                  <a:pt x="33" y="101"/>
                </a:lnTo>
                <a:lnTo>
                  <a:pt x="33" y="635"/>
                </a:lnTo>
                <a:lnTo>
                  <a:pt x="37" y="656"/>
                </a:lnTo>
                <a:lnTo>
                  <a:pt x="46" y="675"/>
                </a:lnTo>
                <a:lnTo>
                  <a:pt x="61" y="689"/>
                </a:lnTo>
                <a:lnTo>
                  <a:pt x="79" y="698"/>
                </a:lnTo>
                <a:lnTo>
                  <a:pt x="100" y="702"/>
                </a:lnTo>
                <a:lnTo>
                  <a:pt x="635" y="702"/>
                </a:lnTo>
                <a:lnTo>
                  <a:pt x="655" y="698"/>
                </a:lnTo>
                <a:lnTo>
                  <a:pt x="674" y="689"/>
                </a:lnTo>
                <a:lnTo>
                  <a:pt x="688" y="675"/>
                </a:lnTo>
                <a:lnTo>
                  <a:pt x="697" y="656"/>
                </a:lnTo>
                <a:lnTo>
                  <a:pt x="701" y="635"/>
                </a:lnTo>
                <a:lnTo>
                  <a:pt x="701" y="267"/>
                </a:lnTo>
                <a:lnTo>
                  <a:pt x="703" y="262"/>
                </a:lnTo>
                <a:lnTo>
                  <a:pt x="704" y="258"/>
                </a:lnTo>
                <a:lnTo>
                  <a:pt x="708" y="254"/>
                </a:lnTo>
                <a:lnTo>
                  <a:pt x="713" y="252"/>
                </a:lnTo>
                <a:lnTo>
                  <a:pt x="718" y="252"/>
                </a:lnTo>
                <a:lnTo>
                  <a:pt x="724" y="252"/>
                </a:lnTo>
                <a:lnTo>
                  <a:pt x="728" y="254"/>
                </a:lnTo>
                <a:lnTo>
                  <a:pt x="731" y="258"/>
                </a:lnTo>
                <a:lnTo>
                  <a:pt x="734" y="262"/>
                </a:lnTo>
                <a:lnTo>
                  <a:pt x="734" y="267"/>
                </a:lnTo>
                <a:lnTo>
                  <a:pt x="734" y="635"/>
                </a:lnTo>
                <a:lnTo>
                  <a:pt x="731" y="661"/>
                </a:lnTo>
                <a:lnTo>
                  <a:pt x="721" y="685"/>
                </a:lnTo>
                <a:lnTo>
                  <a:pt x="705" y="706"/>
                </a:lnTo>
                <a:lnTo>
                  <a:pt x="686" y="722"/>
                </a:lnTo>
                <a:lnTo>
                  <a:pt x="661" y="731"/>
                </a:lnTo>
                <a:lnTo>
                  <a:pt x="635" y="735"/>
                </a:lnTo>
                <a:lnTo>
                  <a:pt x="100" y="735"/>
                </a:lnTo>
                <a:lnTo>
                  <a:pt x="74" y="731"/>
                </a:lnTo>
                <a:lnTo>
                  <a:pt x="50" y="722"/>
                </a:lnTo>
                <a:lnTo>
                  <a:pt x="29" y="706"/>
                </a:lnTo>
                <a:lnTo>
                  <a:pt x="14" y="685"/>
                </a:lnTo>
                <a:lnTo>
                  <a:pt x="3" y="661"/>
                </a:lnTo>
                <a:lnTo>
                  <a:pt x="0" y="635"/>
                </a:lnTo>
                <a:lnTo>
                  <a:pt x="0" y="101"/>
                </a:lnTo>
                <a:lnTo>
                  <a:pt x="3" y="74"/>
                </a:lnTo>
                <a:lnTo>
                  <a:pt x="14" y="50"/>
                </a:lnTo>
                <a:lnTo>
                  <a:pt x="29" y="31"/>
                </a:lnTo>
                <a:lnTo>
                  <a:pt x="50" y="15"/>
                </a:lnTo>
                <a:lnTo>
                  <a:pt x="74" y="4"/>
                </a:lnTo>
                <a:lnTo>
                  <a:pt x="1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 name="Freeform 5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1998" y="2514533"/>
            <a:ext cx="444167" cy="445380"/>
          </a:xfrm>
          <a:custGeom>
            <a:avLst/>
            <a:gdLst>
              <a:gd name="T0" fmla="*/ 86 w 733"/>
              <a:gd name="T1" fmla="*/ 517 h 735"/>
              <a:gd name="T2" fmla="*/ 59 w 733"/>
              <a:gd name="T3" fmla="*/ 635 h 735"/>
              <a:gd name="T4" fmla="*/ 99 w 733"/>
              <a:gd name="T5" fmla="*/ 635 h 735"/>
              <a:gd name="T6" fmla="*/ 99 w 733"/>
              <a:gd name="T7" fmla="*/ 675 h 735"/>
              <a:gd name="T8" fmla="*/ 216 w 733"/>
              <a:gd name="T9" fmla="*/ 648 h 735"/>
              <a:gd name="T10" fmla="*/ 216 w 733"/>
              <a:gd name="T11" fmla="*/ 517 h 735"/>
              <a:gd name="T12" fmla="*/ 86 w 733"/>
              <a:gd name="T13" fmla="*/ 517 h 735"/>
              <a:gd name="T14" fmla="*/ 467 w 733"/>
              <a:gd name="T15" fmla="*/ 125 h 735"/>
              <a:gd name="T16" fmla="*/ 109 w 733"/>
              <a:gd name="T17" fmla="*/ 485 h 735"/>
              <a:gd name="T18" fmla="*/ 233 w 733"/>
              <a:gd name="T19" fmla="*/ 485 h 735"/>
              <a:gd name="T20" fmla="*/ 238 w 733"/>
              <a:gd name="T21" fmla="*/ 485 h 735"/>
              <a:gd name="T22" fmla="*/ 243 w 733"/>
              <a:gd name="T23" fmla="*/ 487 h 735"/>
              <a:gd name="T24" fmla="*/ 246 w 733"/>
              <a:gd name="T25" fmla="*/ 491 h 735"/>
              <a:gd name="T26" fmla="*/ 249 w 733"/>
              <a:gd name="T27" fmla="*/ 496 h 735"/>
              <a:gd name="T28" fmla="*/ 250 w 733"/>
              <a:gd name="T29" fmla="*/ 502 h 735"/>
              <a:gd name="T30" fmla="*/ 250 w 733"/>
              <a:gd name="T31" fmla="*/ 626 h 735"/>
              <a:gd name="T32" fmla="*/ 609 w 733"/>
              <a:gd name="T33" fmla="*/ 266 h 735"/>
              <a:gd name="T34" fmla="*/ 467 w 733"/>
              <a:gd name="T35" fmla="*/ 125 h 735"/>
              <a:gd name="T36" fmla="*/ 600 w 733"/>
              <a:gd name="T37" fmla="*/ 34 h 735"/>
              <a:gd name="T38" fmla="*/ 580 w 733"/>
              <a:gd name="T39" fmla="*/ 36 h 735"/>
              <a:gd name="T40" fmla="*/ 563 w 733"/>
              <a:gd name="T41" fmla="*/ 41 h 735"/>
              <a:gd name="T42" fmla="*/ 549 w 733"/>
              <a:gd name="T43" fmla="*/ 49 h 735"/>
              <a:gd name="T44" fmla="*/ 538 w 733"/>
              <a:gd name="T45" fmla="*/ 55 h 735"/>
              <a:gd name="T46" fmla="*/ 532 w 733"/>
              <a:gd name="T47" fmla="*/ 61 h 735"/>
              <a:gd name="T48" fmla="*/ 529 w 733"/>
              <a:gd name="T49" fmla="*/ 63 h 735"/>
              <a:gd name="T50" fmla="*/ 491 w 733"/>
              <a:gd name="T51" fmla="*/ 101 h 735"/>
              <a:gd name="T52" fmla="*/ 633 w 733"/>
              <a:gd name="T53" fmla="*/ 243 h 735"/>
              <a:gd name="T54" fmla="*/ 671 w 733"/>
              <a:gd name="T55" fmla="*/ 205 h 735"/>
              <a:gd name="T56" fmla="*/ 686 w 733"/>
              <a:gd name="T57" fmla="*/ 185 h 735"/>
              <a:gd name="T58" fmla="*/ 697 w 733"/>
              <a:gd name="T59" fmla="*/ 160 h 735"/>
              <a:gd name="T60" fmla="*/ 701 w 733"/>
              <a:gd name="T61" fmla="*/ 134 h 735"/>
              <a:gd name="T62" fmla="*/ 697 w 733"/>
              <a:gd name="T63" fmla="*/ 108 h 735"/>
              <a:gd name="T64" fmla="*/ 686 w 733"/>
              <a:gd name="T65" fmla="*/ 84 h 735"/>
              <a:gd name="T66" fmla="*/ 671 w 733"/>
              <a:gd name="T67" fmla="*/ 63 h 735"/>
              <a:gd name="T68" fmla="*/ 651 w 733"/>
              <a:gd name="T69" fmla="*/ 47 h 735"/>
              <a:gd name="T70" fmla="*/ 627 w 733"/>
              <a:gd name="T71" fmla="*/ 37 h 735"/>
              <a:gd name="T72" fmla="*/ 600 w 733"/>
              <a:gd name="T73" fmla="*/ 34 h 735"/>
              <a:gd name="T74" fmla="*/ 600 w 733"/>
              <a:gd name="T75" fmla="*/ 0 h 735"/>
              <a:gd name="T76" fmla="*/ 631 w 733"/>
              <a:gd name="T77" fmla="*/ 4 h 735"/>
              <a:gd name="T78" fmla="*/ 659 w 733"/>
              <a:gd name="T79" fmla="*/ 15 h 735"/>
              <a:gd name="T80" fmla="*/ 684 w 733"/>
              <a:gd name="T81" fmla="*/ 30 h 735"/>
              <a:gd name="T82" fmla="*/ 705 w 733"/>
              <a:gd name="T83" fmla="*/ 50 h 735"/>
              <a:gd name="T84" fmla="*/ 720 w 733"/>
              <a:gd name="T85" fmla="*/ 75 h 735"/>
              <a:gd name="T86" fmla="*/ 731 w 733"/>
              <a:gd name="T87" fmla="*/ 104 h 735"/>
              <a:gd name="T88" fmla="*/ 733 w 733"/>
              <a:gd name="T89" fmla="*/ 134 h 735"/>
              <a:gd name="T90" fmla="*/ 731 w 733"/>
              <a:gd name="T91" fmla="*/ 161 h 735"/>
              <a:gd name="T92" fmla="*/ 723 w 733"/>
              <a:gd name="T93" fmla="*/ 186 h 735"/>
              <a:gd name="T94" fmla="*/ 711 w 733"/>
              <a:gd name="T95" fmla="*/ 208 h 735"/>
              <a:gd name="T96" fmla="*/ 695 w 733"/>
              <a:gd name="T97" fmla="*/ 228 h 735"/>
              <a:gd name="T98" fmla="*/ 243 w 733"/>
              <a:gd name="T99" fmla="*/ 678 h 735"/>
              <a:gd name="T100" fmla="*/ 0 w 733"/>
              <a:gd name="T101" fmla="*/ 735 h 735"/>
              <a:gd name="T102" fmla="*/ 55 w 733"/>
              <a:gd name="T103" fmla="*/ 490 h 735"/>
              <a:gd name="T104" fmla="*/ 505 w 733"/>
              <a:gd name="T105" fmla="*/ 40 h 735"/>
              <a:gd name="T106" fmla="*/ 525 w 733"/>
              <a:gd name="T107" fmla="*/ 24 h 735"/>
              <a:gd name="T108" fmla="*/ 549 w 733"/>
              <a:gd name="T109" fmla="*/ 11 h 735"/>
              <a:gd name="T110" fmla="*/ 574 w 733"/>
              <a:gd name="T111" fmla="*/ 3 h 735"/>
              <a:gd name="T112" fmla="*/ 600 w 733"/>
              <a:gd name="T11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735">
                <a:moveTo>
                  <a:pt x="86" y="517"/>
                </a:moveTo>
                <a:lnTo>
                  <a:pt x="59" y="635"/>
                </a:lnTo>
                <a:lnTo>
                  <a:pt x="99" y="635"/>
                </a:lnTo>
                <a:lnTo>
                  <a:pt x="99" y="675"/>
                </a:lnTo>
                <a:lnTo>
                  <a:pt x="216" y="648"/>
                </a:lnTo>
                <a:lnTo>
                  <a:pt x="216" y="517"/>
                </a:lnTo>
                <a:lnTo>
                  <a:pt x="86" y="517"/>
                </a:lnTo>
                <a:close/>
                <a:moveTo>
                  <a:pt x="467" y="125"/>
                </a:moveTo>
                <a:lnTo>
                  <a:pt x="109" y="485"/>
                </a:lnTo>
                <a:lnTo>
                  <a:pt x="233" y="485"/>
                </a:lnTo>
                <a:lnTo>
                  <a:pt x="238" y="485"/>
                </a:lnTo>
                <a:lnTo>
                  <a:pt x="243" y="487"/>
                </a:lnTo>
                <a:lnTo>
                  <a:pt x="246" y="491"/>
                </a:lnTo>
                <a:lnTo>
                  <a:pt x="249" y="496"/>
                </a:lnTo>
                <a:lnTo>
                  <a:pt x="250" y="502"/>
                </a:lnTo>
                <a:lnTo>
                  <a:pt x="250" y="626"/>
                </a:lnTo>
                <a:lnTo>
                  <a:pt x="609" y="266"/>
                </a:lnTo>
                <a:lnTo>
                  <a:pt x="467" y="125"/>
                </a:lnTo>
                <a:close/>
                <a:moveTo>
                  <a:pt x="600" y="34"/>
                </a:moveTo>
                <a:lnTo>
                  <a:pt x="580" y="36"/>
                </a:lnTo>
                <a:lnTo>
                  <a:pt x="563" y="41"/>
                </a:lnTo>
                <a:lnTo>
                  <a:pt x="549" y="49"/>
                </a:lnTo>
                <a:lnTo>
                  <a:pt x="538" y="55"/>
                </a:lnTo>
                <a:lnTo>
                  <a:pt x="532" y="61"/>
                </a:lnTo>
                <a:lnTo>
                  <a:pt x="529" y="63"/>
                </a:lnTo>
                <a:lnTo>
                  <a:pt x="491" y="101"/>
                </a:lnTo>
                <a:lnTo>
                  <a:pt x="633" y="243"/>
                </a:lnTo>
                <a:lnTo>
                  <a:pt x="671" y="205"/>
                </a:lnTo>
                <a:lnTo>
                  <a:pt x="686" y="185"/>
                </a:lnTo>
                <a:lnTo>
                  <a:pt x="697" y="160"/>
                </a:lnTo>
                <a:lnTo>
                  <a:pt x="701" y="134"/>
                </a:lnTo>
                <a:lnTo>
                  <a:pt x="697" y="108"/>
                </a:lnTo>
                <a:lnTo>
                  <a:pt x="686" y="84"/>
                </a:lnTo>
                <a:lnTo>
                  <a:pt x="671" y="63"/>
                </a:lnTo>
                <a:lnTo>
                  <a:pt x="651" y="47"/>
                </a:lnTo>
                <a:lnTo>
                  <a:pt x="627" y="37"/>
                </a:lnTo>
                <a:lnTo>
                  <a:pt x="600" y="34"/>
                </a:lnTo>
                <a:close/>
                <a:moveTo>
                  <a:pt x="600" y="0"/>
                </a:moveTo>
                <a:lnTo>
                  <a:pt x="631" y="4"/>
                </a:lnTo>
                <a:lnTo>
                  <a:pt x="659" y="15"/>
                </a:lnTo>
                <a:lnTo>
                  <a:pt x="684" y="30"/>
                </a:lnTo>
                <a:lnTo>
                  <a:pt x="705" y="50"/>
                </a:lnTo>
                <a:lnTo>
                  <a:pt x="720" y="75"/>
                </a:lnTo>
                <a:lnTo>
                  <a:pt x="731" y="104"/>
                </a:lnTo>
                <a:lnTo>
                  <a:pt x="733" y="134"/>
                </a:lnTo>
                <a:lnTo>
                  <a:pt x="731" y="161"/>
                </a:lnTo>
                <a:lnTo>
                  <a:pt x="723" y="186"/>
                </a:lnTo>
                <a:lnTo>
                  <a:pt x="711" y="208"/>
                </a:lnTo>
                <a:lnTo>
                  <a:pt x="695" y="228"/>
                </a:lnTo>
                <a:lnTo>
                  <a:pt x="243" y="678"/>
                </a:lnTo>
                <a:lnTo>
                  <a:pt x="0" y="735"/>
                </a:lnTo>
                <a:lnTo>
                  <a:pt x="55" y="490"/>
                </a:lnTo>
                <a:lnTo>
                  <a:pt x="505" y="40"/>
                </a:lnTo>
                <a:lnTo>
                  <a:pt x="525" y="24"/>
                </a:lnTo>
                <a:lnTo>
                  <a:pt x="549" y="11"/>
                </a:lnTo>
                <a:lnTo>
                  <a:pt x="574" y="3"/>
                </a:lnTo>
                <a:lnTo>
                  <a:pt x="6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 name="Freeform 5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25839" y="2535135"/>
            <a:ext cx="444773" cy="404175"/>
          </a:xfrm>
          <a:custGeom>
            <a:avLst/>
            <a:gdLst>
              <a:gd name="T0" fmla="*/ 318 w 734"/>
              <a:gd name="T1" fmla="*/ 36 h 667"/>
              <a:gd name="T2" fmla="*/ 226 w 734"/>
              <a:gd name="T3" fmla="*/ 58 h 667"/>
              <a:gd name="T4" fmla="*/ 148 w 734"/>
              <a:gd name="T5" fmla="*/ 99 h 667"/>
              <a:gd name="T6" fmla="*/ 87 w 734"/>
              <a:gd name="T7" fmla="*/ 155 h 667"/>
              <a:gd name="T8" fmla="*/ 47 w 734"/>
              <a:gd name="T9" fmla="*/ 223 h 667"/>
              <a:gd name="T10" fmla="*/ 34 w 734"/>
              <a:gd name="T11" fmla="*/ 300 h 667"/>
              <a:gd name="T12" fmla="*/ 48 w 734"/>
              <a:gd name="T13" fmla="*/ 380 h 667"/>
              <a:gd name="T14" fmla="*/ 93 w 734"/>
              <a:gd name="T15" fmla="*/ 452 h 667"/>
              <a:gd name="T16" fmla="*/ 133 w 734"/>
              <a:gd name="T17" fmla="*/ 494 h 667"/>
              <a:gd name="T18" fmla="*/ 136 w 734"/>
              <a:gd name="T19" fmla="*/ 517 h 667"/>
              <a:gd name="T20" fmla="*/ 251 w 734"/>
              <a:gd name="T21" fmla="*/ 558 h 667"/>
              <a:gd name="T22" fmla="*/ 264 w 734"/>
              <a:gd name="T23" fmla="*/ 555 h 667"/>
              <a:gd name="T24" fmla="*/ 319 w 734"/>
              <a:gd name="T25" fmla="*/ 565 h 667"/>
              <a:gd name="T26" fmla="*/ 416 w 734"/>
              <a:gd name="T27" fmla="*/ 565 h 667"/>
              <a:gd name="T28" fmla="*/ 508 w 734"/>
              <a:gd name="T29" fmla="*/ 542 h 667"/>
              <a:gd name="T30" fmla="*/ 586 w 734"/>
              <a:gd name="T31" fmla="*/ 502 h 667"/>
              <a:gd name="T32" fmla="*/ 647 w 734"/>
              <a:gd name="T33" fmla="*/ 445 h 667"/>
              <a:gd name="T34" fmla="*/ 687 w 734"/>
              <a:gd name="T35" fmla="*/ 377 h 667"/>
              <a:gd name="T36" fmla="*/ 700 w 734"/>
              <a:gd name="T37" fmla="*/ 300 h 667"/>
              <a:gd name="T38" fmla="*/ 687 w 734"/>
              <a:gd name="T39" fmla="*/ 223 h 667"/>
              <a:gd name="T40" fmla="*/ 647 w 734"/>
              <a:gd name="T41" fmla="*/ 155 h 667"/>
              <a:gd name="T42" fmla="*/ 586 w 734"/>
              <a:gd name="T43" fmla="*/ 99 h 667"/>
              <a:gd name="T44" fmla="*/ 508 w 734"/>
              <a:gd name="T45" fmla="*/ 58 h 667"/>
              <a:gd name="T46" fmla="*/ 416 w 734"/>
              <a:gd name="T47" fmla="*/ 36 h 667"/>
              <a:gd name="T48" fmla="*/ 368 w 734"/>
              <a:gd name="T49" fmla="*/ 0 h 667"/>
              <a:gd name="T50" fmla="*/ 474 w 734"/>
              <a:gd name="T51" fmla="*/ 12 h 667"/>
              <a:gd name="T52" fmla="*/ 567 w 734"/>
              <a:gd name="T53" fmla="*/ 49 h 667"/>
              <a:gd name="T54" fmla="*/ 644 w 734"/>
              <a:gd name="T55" fmla="*/ 104 h 667"/>
              <a:gd name="T56" fmla="*/ 700 w 734"/>
              <a:gd name="T57" fmla="*/ 173 h 667"/>
              <a:gd name="T58" fmla="*/ 730 w 734"/>
              <a:gd name="T59" fmla="*/ 256 h 667"/>
              <a:gd name="T60" fmla="*/ 730 w 734"/>
              <a:gd name="T61" fmla="*/ 345 h 667"/>
              <a:gd name="T62" fmla="*/ 700 w 734"/>
              <a:gd name="T63" fmla="*/ 427 h 667"/>
              <a:gd name="T64" fmla="*/ 644 w 734"/>
              <a:gd name="T65" fmla="*/ 498 h 667"/>
              <a:gd name="T66" fmla="*/ 567 w 734"/>
              <a:gd name="T67" fmla="*/ 553 h 667"/>
              <a:gd name="T68" fmla="*/ 474 w 734"/>
              <a:gd name="T69" fmla="*/ 588 h 667"/>
              <a:gd name="T70" fmla="*/ 368 w 734"/>
              <a:gd name="T71" fmla="*/ 601 h 667"/>
              <a:gd name="T72" fmla="*/ 264 w 734"/>
              <a:gd name="T73" fmla="*/ 588 h 667"/>
              <a:gd name="T74" fmla="*/ 104 w 734"/>
              <a:gd name="T75" fmla="*/ 510 h 667"/>
              <a:gd name="T76" fmla="*/ 48 w 734"/>
              <a:gd name="T77" fmla="*/ 449 h 667"/>
              <a:gd name="T78" fmla="*/ 13 w 734"/>
              <a:gd name="T79" fmla="*/ 379 h 667"/>
              <a:gd name="T80" fmla="*/ 0 w 734"/>
              <a:gd name="T81" fmla="*/ 300 h 667"/>
              <a:gd name="T82" fmla="*/ 15 w 734"/>
              <a:gd name="T83" fmla="*/ 214 h 667"/>
              <a:gd name="T84" fmla="*/ 58 w 734"/>
              <a:gd name="T85" fmla="*/ 137 h 667"/>
              <a:gd name="T86" fmla="*/ 127 w 734"/>
              <a:gd name="T87" fmla="*/ 74 h 667"/>
              <a:gd name="T88" fmla="*/ 212 w 734"/>
              <a:gd name="T89" fmla="*/ 28 h 667"/>
              <a:gd name="T90" fmla="*/ 313 w 734"/>
              <a:gd name="T91" fmla="*/ 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4" h="667">
                <a:moveTo>
                  <a:pt x="368" y="33"/>
                </a:moveTo>
                <a:lnTo>
                  <a:pt x="318" y="36"/>
                </a:lnTo>
                <a:lnTo>
                  <a:pt x="271" y="45"/>
                </a:lnTo>
                <a:lnTo>
                  <a:pt x="226" y="58"/>
                </a:lnTo>
                <a:lnTo>
                  <a:pt x="186" y="76"/>
                </a:lnTo>
                <a:lnTo>
                  <a:pt x="148" y="99"/>
                </a:lnTo>
                <a:lnTo>
                  <a:pt x="115" y="125"/>
                </a:lnTo>
                <a:lnTo>
                  <a:pt x="87" y="155"/>
                </a:lnTo>
                <a:lnTo>
                  <a:pt x="64" y="188"/>
                </a:lnTo>
                <a:lnTo>
                  <a:pt x="47" y="223"/>
                </a:lnTo>
                <a:lnTo>
                  <a:pt x="36" y="261"/>
                </a:lnTo>
                <a:lnTo>
                  <a:pt x="34" y="300"/>
                </a:lnTo>
                <a:lnTo>
                  <a:pt x="37" y="341"/>
                </a:lnTo>
                <a:lnTo>
                  <a:pt x="48" y="380"/>
                </a:lnTo>
                <a:lnTo>
                  <a:pt x="68" y="418"/>
                </a:lnTo>
                <a:lnTo>
                  <a:pt x="93" y="452"/>
                </a:lnTo>
                <a:lnTo>
                  <a:pt x="125" y="483"/>
                </a:lnTo>
                <a:lnTo>
                  <a:pt x="133" y="494"/>
                </a:lnTo>
                <a:lnTo>
                  <a:pt x="137" y="504"/>
                </a:lnTo>
                <a:lnTo>
                  <a:pt x="136" y="517"/>
                </a:lnTo>
                <a:lnTo>
                  <a:pt x="113" y="613"/>
                </a:lnTo>
                <a:lnTo>
                  <a:pt x="251" y="558"/>
                </a:lnTo>
                <a:lnTo>
                  <a:pt x="258" y="555"/>
                </a:lnTo>
                <a:lnTo>
                  <a:pt x="264" y="555"/>
                </a:lnTo>
                <a:lnTo>
                  <a:pt x="272" y="555"/>
                </a:lnTo>
                <a:lnTo>
                  <a:pt x="319" y="565"/>
                </a:lnTo>
                <a:lnTo>
                  <a:pt x="368" y="567"/>
                </a:lnTo>
                <a:lnTo>
                  <a:pt x="416" y="565"/>
                </a:lnTo>
                <a:lnTo>
                  <a:pt x="463" y="555"/>
                </a:lnTo>
                <a:lnTo>
                  <a:pt x="508" y="542"/>
                </a:lnTo>
                <a:lnTo>
                  <a:pt x="548" y="524"/>
                </a:lnTo>
                <a:lnTo>
                  <a:pt x="586" y="502"/>
                </a:lnTo>
                <a:lnTo>
                  <a:pt x="619" y="476"/>
                </a:lnTo>
                <a:lnTo>
                  <a:pt x="647" y="445"/>
                </a:lnTo>
                <a:lnTo>
                  <a:pt x="670" y="413"/>
                </a:lnTo>
                <a:lnTo>
                  <a:pt x="687" y="377"/>
                </a:lnTo>
                <a:lnTo>
                  <a:pt x="698" y="339"/>
                </a:lnTo>
                <a:lnTo>
                  <a:pt x="700" y="300"/>
                </a:lnTo>
                <a:lnTo>
                  <a:pt x="698" y="261"/>
                </a:lnTo>
                <a:lnTo>
                  <a:pt x="687" y="223"/>
                </a:lnTo>
                <a:lnTo>
                  <a:pt x="670" y="188"/>
                </a:lnTo>
                <a:lnTo>
                  <a:pt x="647" y="155"/>
                </a:lnTo>
                <a:lnTo>
                  <a:pt x="619" y="125"/>
                </a:lnTo>
                <a:lnTo>
                  <a:pt x="586" y="99"/>
                </a:lnTo>
                <a:lnTo>
                  <a:pt x="548" y="76"/>
                </a:lnTo>
                <a:lnTo>
                  <a:pt x="508" y="58"/>
                </a:lnTo>
                <a:lnTo>
                  <a:pt x="463" y="45"/>
                </a:lnTo>
                <a:lnTo>
                  <a:pt x="416" y="36"/>
                </a:lnTo>
                <a:lnTo>
                  <a:pt x="368" y="33"/>
                </a:lnTo>
                <a:close/>
                <a:moveTo>
                  <a:pt x="368" y="0"/>
                </a:moveTo>
                <a:lnTo>
                  <a:pt x="421" y="3"/>
                </a:lnTo>
                <a:lnTo>
                  <a:pt x="474" y="12"/>
                </a:lnTo>
                <a:lnTo>
                  <a:pt x="522" y="28"/>
                </a:lnTo>
                <a:lnTo>
                  <a:pt x="567" y="49"/>
                </a:lnTo>
                <a:lnTo>
                  <a:pt x="609" y="74"/>
                </a:lnTo>
                <a:lnTo>
                  <a:pt x="644" y="104"/>
                </a:lnTo>
                <a:lnTo>
                  <a:pt x="675" y="137"/>
                </a:lnTo>
                <a:lnTo>
                  <a:pt x="700" y="173"/>
                </a:lnTo>
                <a:lnTo>
                  <a:pt x="719" y="214"/>
                </a:lnTo>
                <a:lnTo>
                  <a:pt x="730" y="256"/>
                </a:lnTo>
                <a:lnTo>
                  <a:pt x="734" y="300"/>
                </a:lnTo>
                <a:lnTo>
                  <a:pt x="730" y="345"/>
                </a:lnTo>
                <a:lnTo>
                  <a:pt x="719" y="387"/>
                </a:lnTo>
                <a:lnTo>
                  <a:pt x="700" y="427"/>
                </a:lnTo>
                <a:lnTo>
                  <a:pt x="675" y="464"/>
                </a:lnTo>
                <a:lnTo>
                  <a:pt x="644" y="498"/>
                </a:lnTo>
                <a:lnTo>
                  <a:pt x="609" y="527"/>
                </a:lnTo>
                <a:lnTo>
                  <a:pt x="567" y="553"/>
                </a:lnTo>
                <a:lnTo>
                  <a:pt x="522" y="572"/>
                </a:lnTo>
                <a:lnTo>
                  <a:pt x="474" y="588"/>
                </a:lnTo>
                <a:lnTo>
                  <a:pt x="421" y="597"/>
                </a:lnTo>
                <a:lnTo>
                  <a:pt x="368" y="601"/>
                </a:lnTo>
                <a:lnTo>
                  <a:pt x="314" y="597"/>
                </a:lnTo>
                <a:lnTo>
                  <a:pt x="264" y="588"/>
                </a:lnTo>
                <a:lnTo>
                  <a:pt x="66" y="667"/>
                </a:lnTo>
                <a:lnTo>
                  <a:pt x="104" y="510"/>
                </a:lnTo>
                <a:lnTo>
                  <a:pt x="74" y="481"/>
                </a:lnTo>
                <a:lnTo>
                  <a:pt x="48" y="449"/>
                </a:lnTo>
                <a:lnTo>
                  <a:pt x="27" y="415"/>
                </a:lnTo>
                <a:lnTo>
                  <a:pt x="13" y="379"/>
                </a:lnTo>
                <a:lnTo>
                  <a:pt x="3" y="341"/>
                </a:lnTo>
                <a:lnTo>
                  <a:pt x="0" y="300"/>
                </a:lnTo>
                <a:lnTo>
                  <a:pt x="3" y="256"/>
                </a:lnTo>
                <a:lnTo>
                  <a:pt x="15" y="214"/>
                </a:lnTo>
                <a:lnTo>
                  <a:pt x="34" y="173"/>
                </a:lnTo>
                <a:lnTo>
                  <a:pt x="58" y="137"/>
                </a:lnTo>
                <a:lnTo>
                  <a:pt x="90" y="104"/>
                </a:lnTo>
                <a:lnTo>
                  <a:pt x="127" y="74"/>
                </a:lnTo>
                <a:lnTo>
                  <a:pt x="167" y="49"/>
                </a:lnTo>
                <a:lnTo>
                  <a:pt x="212" y="28"/>
                </a:lnTo>
                <a:lnTo>
                  <a:pt x="262" y="12"/>
                </a:lnTo>
                <a:lnTo>
                  <a:pt x="313" y="3"/>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 name="Freeform 5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0287" y="2535135"/>
            <a:ext cx="444773" cy="404175"/>
          </a:xfrm>
          <a:custGeom>
            <a:avLst/>
            <a:gdLst>
              <a:gd name="T0" fmla="*/ 570 w 734"/>
              <a:gd name="T1" fmla="*/ 265 h 667"/>
              <a:gd name="T2" fmla="*/ 581 w 734"/>
              <a:gd name="T3" fmla="*/ 320 h 667"/>
              <a:gd name="T4" fmla="*/ 535 w 734"/>
              <a:gd name="T5" fmla="*/ 350 h 667"/>
              <a:gd name="T6" fmla="*/ 488 w 734"/>
              <a:gd name="T7" fmla="*/ 320 h 667"/>
              <a:gd name="T8" fmla="*/ 500 w 734"/>
              <a:gd name="T9" fmla="*/ 265 h 667"/>
              <a:gd name="T10" fmla="*/ 367 w 734"/>
              <a:gd name="T11" fmla="*/ 250 h 667"/>
              <a:gd name="T12" fmla="*/ 413 w 734"/>
              <a:gd name="T13" fmla="*/ 281 h 667"/>
              <a:gd name="T14" fmla="*/ 403 w 734"/>
              <a:gd name="T15" fmla="*/ 335 h 667"/>
              <a:gd name="T16" fmla="*/ 348 w 734"/>
              <a:gd name="T17" fmla="*/ 346 h 667"/>
              <a:gd name="T18" fmla="*/ 317 w 734"/>
              <a:gd name="T19" fmla="*/ 300 h 667"/>
              <a:gd name="T20" fmla="*/ 348 w 734"/>
              <a:gd name="T21" fmla="*/ 254 h 667"/>
              <a:gd name="T22" fmla="*/ 221 w 734"/>
              <a:gd name="T23" fmla="*/ 254 h 667"/>
              <a:gd name="T24" fmla="*/ 251 w 734"/>
              <a:gd name="T25" fmla="*/ 300 h 667"/>
              <a:gd name="T26" fmla="*/ 221 w 734"/>
              <a:gd name="T27" fmla="*/ 346 h 667"/>
              <a:gd name="T28" fmla="*/ 166 w 734"/>
              <a:gd name="T29" fmla="*/ 335 h 667"/>
              <a:gd name="T30" fmla="*/ 154 w 734"/>
              <a:gd name="T31" fmla="*/ 281 h 667"/>
              <a:gd name="T32" fmla="*/ 201 w 734"/>
              <a:gd name="T33" fmla="*/ 250 h 667"/>
              <a:gd name="T34" fmla="*/ 272 w 734"/>
              <a:gd name="T35" fmla="*/ 45 h 667"/>
              <a:gd name="T36" fmla="*/ 149 w 734"/>
              <a:gd name="T37" fmla="*/ 99 h 667"/>
              <a:gd name="T38" fmla="*/ 65 w 734"/>
              <a:gd name="T39" fmla="*/ 188 h 667"/>
              <a:gd name="T40" fmla="*/ 33 w 734"/>
              <a:gd name="T41" fmla="*/ 300 h 667"/>
              <a:gd name="T42" fmla="*/ 67 w 734"/>
              <a:gd name="T43" fmla="*/ 418 h 667"/>
              <a:gd name="T44" fmla="*/ 133 w 734"/>
              <a:gd name="T45" fmla="*/ 494 h 667"/>
              <a:gd name="T46" fmla="*/ 114 w 734"/>
              <a:gd name="T47" fmla="*/ 613 h 667"/>
              <a:gd name="T48" fmla="*/ 264 w 734"/>
              <a:gd name="T49" fmla="*/ 555 h 667"/>
              <a:gd name="T50" fmla="*/ 367 w 734"/>
              <a:gd name="T51" fmla="*/ 567 h 667"/>
              <a:gd name="T52" fmla="*/ 507 w 734"/>
              <a:gd name="T53" fmla="*/ 542 h 667"/>
              <a:gd name="T54" fmla="*/ 619 w 734"/>
              <a:gd name="T55" fmla="*/ 476 h 667"/>
              <a:gd name="T56" fmla="*/ 687 w 734"/>
              <a:gd name="T57" fmla="*/ 377 h 667"/>
              <a:gd name="T58" fmla="*/ 697 w 734"/>
              <a:gd name="T59" fmla="*/ 261 h 667"/>
              <a:gd name="T60" fmla="*/ 648 w 734"/>
              <a:gd name="T61" fmla="*/ 155 h 667"/>
              <a:gd name="T62" fmla="*/ 549 w 734"/>
              <a:gd name="T63" fmla="*/ 76 h 667"/>
              <a:gd name="T64" fmla="*/ 417 w 734"/>
              <a:gd name="T65" fmla="*/ 36 h 667"/>
              <a:gd name="T66" fmla="*/ 422 w 734"/>
              <a:gd name="T67" fmla="*/ 3 h 667"/>
              <a:gd name="T68" fmla="*/ 568 w 734"/>
              <a:gd name="T69" fmla="*/ 49 h 667"/>
              <a:gd name="T70" fmla="*/ 675 w 734"/>
              <a:gd name="T71" fmla="*/ 137 h 667"/>
              <a:gd name="T72" fmla="*/ 730 w 734"/>
              <a:gd name="T73" fmla="*/ 256 h 667"/>
              <a:gd name="T74" fmla="*/ 720 w 734"/>
              <a:gd name="T75" fmla="*/ 387 h 667"/>
              <a:gd name="T76" fmla="*/ 645 w 734"/>
              <a:gd name="T77" fmla="*/ 498 h 667"/>
              <a:gd name="T78" fmla="*/ 522 w 734"/>
              <a:gd name="T79" fmla="*/ 572 h 667"/>
              <a:gd name="T80" fmla="*/ 367 w 734"/>
              <a:gd name="T81" fmla="*/ 601 h 667"/>
              <a:gd name="T82" fmla="*/ 67 w 734"/>
              <a:gd name="T83" fmla="*/ 667 h 667"/>
              <a:gd name="T84" fmla="*/ 49 w 734"/>
              <a:gd name="T85" fmla="*/ 449 h 667"/>
              <a:gd name="T86" fmla="*/ 3 w 734"/>
              <a:gd name="T87" fmla="*/ 341 h 667"/>
              <a:gd name="T88" fmla="*/ 16 w 734"/>
              <a:gd name="T89" fmla="*/ 214 h 667"/>
              <a:gd name="T90" fmla="*/ 90 w 734"/>
              <a:gd name="T91" fmla="*/ 104 h 667"/>
              <a:gd name="T92" fmla="*/ 213 w 734"/>
              <a:gd name="T93" fmla="*/ 28 h 667"/>
              <a:gd name="T94" fmla="*/ 367 w 734"/>
              <a:gd name="T95"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4" h="667">
                <a:moveTo>
                  <a:pt x="535" y="250"/>
                </a:moveTo>
                <a:lnTo>
                  <a:pt x="553" y="254"/>
                </a:lnTo>
                <a:lnTo>
                  <a:pt x="570" y="265"/>
                </a:lnTo>
                <a:lnTo>
                  <a:pt x="581" y="281"/>
                </a:lnTo>
                <a:lnTo>
                  <a:pt x="585" y="300"/>
                </a:lnTo>
                <a:lnTo>
                  <a:pt x="581" y="320"/>
                </a:lnTo>
                <a:lnTo>
                  <a:pt x="570" y="335"/>
                </a:lnTo>
                <a:lnTo>
                  <a:pt x="553" y="346"/>
                </a:lnTo>
                <a:lnTo>
                  <a:pt x="535" y="350"/>
                </a:lnTo>
                <a:lnTo>
                  <a:pt x="515" y="346"/>
                </a:lnTo>
                <a:lnTo>
                  <a:pt x="500" y="335"/>
                </a:lnTo>
                <a:lnTo>
                  <a:pt x="488" y="320"/>
                </a:lnTo>
                <a:lnTo>
                  <a:pt x="484" y="300"/>
                </a:lnTo>
                <a:lnTo>
                  <a:pt x="488" y="281"/>
                </a:lnTo>
                <a:lnTo>
                  <a:pt x="500" y="265"/>
                </a:lnTo>
                <a:lnTo>
                  <a:pt x="515" y="254"/>
                </a:lnTo>
                <a:lnTo>
                  <a:pt x="535" y="250"/>
                </a:lnTo>
                <a:close/>
                <a:moveTo>
                  <a:pt x="367" y="250"/>
                </a:moveTo>
                <a:lnTo>
                  <a:pt x="387" y="254"/>
                </a:lnTo>
                <a:lnTo>
                  <a:pt x="403" y="265"/>
                </a:lnTo>
                <a:lnTo>
                  <a:pt x="413" y="281"/>
                </a:lnTo>
                <a:lnTo>
                  <a:pt x="417" y="300"/>
                </a:lnTo>
                <a:lnTo>
                  <a:pt x="413" y="320"/>
                </a:lnTo>
                <a:lnTo>
                  <a:pt x="403" y="335"/>
                </a:lnTo>
                <a:lnTo>
                  <a:pt x="387" y="346"/>
                </a:lnTo>
                <a:lnTo>
                  <a:pt x="367" y="350"/>
                </a:lnTo>
                <a:lnTo>
                  <a:pt x="348" y="346"/>
                </a:lnTo>
                <a:lnTo>
                  <a:pt x="332" y="335"/>
                </a:lnTo>
                <a:lnTo>
                  <a:pt x="321" y="320"/>
                </a:lnTo>
                <a:lnTo>
                  <a:pt x="317" y="300"/>
                </a:lnTo>
                <a:lnTo>
                  <a:pt x="321" y="281"/>
                </a:lnTo>
                <a:lnTo>
                  <a:pt x="332" y="265"/>
                </a:lnTo>
                <a:lnTo>
                  <a:pt x="348" y="254"/>
                </a:lnTo>
                <a:lnTo>
                  <a:pt x="367" y="250"/>
                </a:lnTo>
                <a:close/>
                <a:moveTo>
                  <a:pt x="201" y="250"/>
                </a:moveTo>
                <a:lnTo>
                  <a:pt x="221" y="254"/>
                </a:lnTo>
                <a:lnTo>
                  <a:pt x="236" y="265"/>
                </a:lnTo>
                <a:lnTo>
                  <a:pt x="247" y="281"/>
                </a:lnTo>
                <a:lnTo>
                  <a:pt x="251" y="300"/>
                </a:lnTo>
                <a:lnTo>
                  <a:pt x="247" y="320"/>
                </a:lnTo>
                <a:lnTo>
                  <a:pt x="236" y="335"/>
                </a:lnTo>
                <a:lnTo>
                  <a:pt x="221" y="346"/>
                </a:lnTo>
                <a:lnTo>
                  <a:pt x="201" y="350"/>
                </a:lnTo>
                <a:lnTo>
                  <a:pt x="181" y="346"/>
                </a:lnTo>
                <a:lnTo>
                  <a:pt x="166" y="335"/>
                </a:lnTo>
                <a:lnTo>
                  <a:pt x="154" y="320"/>
                </a:lnTo>
                <a:lnTo>
                  <a:pt x="150" y="300"/>
                </a:lnTo>
                <a:lnTo>
                  <a:pt x="154" y="281"/>
                </a:lnTo>
                <a:lnTo>
                  <a:pt x="166" y="265"/>
                </a:lnTo>
                <a:lnTo>
                  <a:pt x="181" y="254"/>
                </a:lnTo>
                <a:lnTo>
                  <a:pt x="201" y="250"/>
                </a:lnTo>
                <a:close/>
                <a:moveTo>
                  <a:pt x="367" y="33"/>
                </a:moveTo>
                <a:lnTo>
                  <a:pt x="317" y="36"/>
                </a:lnTo>
                <a:lnTo>
                  <a:pt x="272" y="45"/>
                </a:lnTo>
                <a:lnTo>
                  <a:pt x="227" y="58"/>
                </a:lnTo>
                <a:lnTo>
                  <a:pt x="185" y="76"/>
                </a:lnTo>
                <a:lnTo>
                  <a:pt x="149" y="99"/>
                </a:lnTo>
                <a:lnTo>
                  <a:pt x="116" y="125"/>
                </a:lnTo>
                <a:lnTo>
                  <a:pt x="87" y="155"/>
                </a:lnTo>
                <a:lnTo>
                  <a:pt x="65" y="188"/>
                </a:lnTo>
                <a:lnTo>
                  <a:pt x="48" y="223"/>
                </a:lnTo>
                <a:lnTo>
                  <a:pt x="37" y="261"/>
                </a:lnTo>
                <a:lnTo>
                  <a:pt x="33" y="300"/>
                </a:lnTo>
                <a:lnTo>
                  <a:pt x="37" y="341"/>
                </a:lnTo>
                <a:lnTo>
                  <a:pt x="49" y="380"/>
                </a:lnTo>
                <a:lnTo>
                  <a:pt x="67" y="418"/>
                </a:lnTo>
                <a:lnTo>
                  <a:pt x="93" y="452"/>
                </a:lnTo>
                <a:lnTo>
                  <a:pt x="126" y="483"/>
                </a:lnTo>
                <a:lnTo>
                  <a:pt x="133" y="494"/>
                </a:lnTo>
                <a:lnTo>
                  <a:pt x="137" y="504"/>
                </a:lnTo>
                <a:lnTo>
                  <a:pt x="137" y="517"/>
                </a:lnTo>
                <a:lnTo>
                  <a:pt x="114" y="613"/>
                </a:lnTo>
                <a:lnTo>
                  <a:pt x="252" y="558"/>
                </a:lnTo>
                <a:lnTo>
                  <a:pt x="259" y="555"/>
                </a:lnTo>
                <a:lnTo>
                  <a:pt x="264" y="555"/>
                </a:lnTo>
                <a:lnTo>
                  <a:pt x="272" y="555"/>
                </a:lnTo>
                <a:lnTo>
                  <a:pt x="320" y="565"/>
                </a:lnTo>
                <a:lnTo>
                  <a:pt x="367" y="567"/>
                </a:lnTo>
                <a:lnTo>
                  <a:pt x="417" y="565"/>
                </a:lnTo>
                <a:lnTo>
                  <a:pt x="464" y="555"/>
                </a:lnTo>
                <a:lnTo>
                  <a:pt x="507" y="542"/>
                </a:lnTo>
                <a:lnTo>
                  <a:pt x="549" y="524"/>
                </a:lnTo>
                <a:lnTo>
                  <a:pt x="586" y="502"/>
                </a:lnTo>
                <a:lnTo>
                  <a:pt x="619" y="476"/>
                </a:lnTo>
                <a:lnTo>
                  <a:pt x="648" y="445"/>
                </a:lnTo>
                <a:lnTo>
                  <a:pt x="670" y="413"/>
                </a:lnTo>
                <a:lnTo>
                  <a:pt x="687" y="377"/>
                </a:lnTo>
                <a:lnTo>
                  <a:pt x="697" y="339"/>
                </a:lnTo>
                <a:lnTo>
                  <a:pt x="701" y="300"/>
                </a:lnTo>
                <a:lnTo>
                  <a:pt x="697" y="261"/>
                </a:lnTo>
                <a:lnTo>
                  <a:pt x="687" y="223"/>
                </a:lnTo>
                <a:lnTo>
                  <a:pt x="670" y="188"/>
                </a:lnTo>
                <a:lnTo>
                  <a:pt x="648" y="155"/>
                </a:lnTo>
                <a:lnTo>
                  <a:pt x="619" y="125"/>
                </a:lnTo>
                <a:lnTo>
                  <a:pt x="586" y="99"/>
                </a:lnTo>
                <a:lnTo>
                  <a:pt x="549" y="76"/>
                </a:lnTo>
                <a:lnTo>
                  <a:pt x="507" y="58"/>
                </a:lnTo>
                <a:lnTo>
                  <a:pt x="464" y="45"/>
                </a:lnTo>
                <a:lnTo>
                  <a:pt x="417" y="36"/>
                </a:lnTo>
                <a:lnTo>
                  <a:pt x="367" y="33"/>
                </a:lnTo>
                <a:close/>
                <a:moveTo>
                  <a:pt x="367" y="0"/>
                </a:moveTo>
                <a:lnTo>
                  <a:pt x="422" y="3"/>
                </a:lnTo>
                <a:lnTo>
                  <a:pt x="473" y="12"/>
                </a:lnTo>
                <a:lnTo>
                  <a:pt x="522" y="28"/>
                </a:lnTo>
                <a:lnTo>
                  <a:pt x="568" y="49"/>
                </a:lnTo>
                <a:lnTo>
                  <a:pt x="608" y="74"/>
                </a:lnTo>
                <a:lnTo>
                  <a:pt x="645" y="104"/>
                </a:lnTo>
                <a:lnTo>
                  <a:pt x="675" y="137"/>
                </a:lnTo>
                <a:lnTo>
                  <a:pt x="700" y="173"/>
                </a:lnTo>
                <a:lnTo>
                  <a:pt x="720" y="214"/>
                </a:lnTo>
                <a:lnTo>
                  <a:pt x="730" y="256"/>
                </a:lnTo>
                <a:lnTo>
                  <a:pt x="734" y="300"/>
                </a:lnTo>
                <a:lnTo>
                  <a:pt x="730" y="345"/>
                </a:lnTo>
                <a:lnTo>
                  <a:pt x="720" y="387"/>
                </a:lnTo>
                <a:lnTo>
                  <a:pt x="700" y="427"/>
                </a:lnTo>
                <a:lnTo>
                  <a:pt x="675" y="464"/>
                </a:lnTo>
                <a:lnTo>
                  <a:pt x="645" y="498"/>
                </a:lnTo>
                <a:lnTo>
                  <a:pt x="608" y="527"/>
                </a:lnTo>
                <a:lnTo>
                  <a:pt x="568" y="553"/>
                </a:lnTo>
                <a:lnTo>
                  <a:pt x="522" y="572"/>
                </a:lnTo>
                <a:lnTo>
                  <a:pt x="473" y="588"/>
                </a:lnTo>
                <a:lnTo>
                  <a:pt x="422" y="597"/>
                </a:lnTo>
                <a:lnTo>
                  <a:pt x="367" y="601"/>
                </a:lnTo>
                <a:lnTo>
                  <a:pt x="315" y="597"/>
                </a:lnTo>
                <a:lnTo>
                  <a:pt x="264" y="588"/>
                </a:lnTo>
                <a:lnTo>
                  <a:pt x="67" y="667"/>
                </a:lnTo>
                <a:lnTo>
                  <a:pt x="104" y="510"/>
                </a:lnTo>
                <a:lnTo>
                  <a:pt x="74" y="481"/>
                </a:lnTo>
                <a:lnTo>
                  <a:pt x="49" y="449"/>
                </a:lnTo>
                <a:lnTo>
                  <a:pt x="28" y="415"/>
                </a:lnTo>
                <a:lnTo>
                  <a:pt x="12" y="379"/>
                </a:lnTo>
                <a:lnTo>
                  <a:pt x="3" y="341"/>
                </a:lnTo>
                <a:lnTo>
                  <a:pt x="0" y="300"/>
                </a:lnTo>
                <a:lnTo>
                  <a:pt x="4" y="256"/>
                </a:lnTo>
                <a:lnTo>
                  <a:pt x="16" y="214"/>
                </a:lnTo>
                <a:lnTo>
                  <a:pt x="35" y="173"/>
                </a:lnTo>
                <a:lnTo>
                  <a:pt x="59" y="137"/>
                </a:lnTo>
                <a:lnTo>
                  <a:pt x="90" y="104"/>
                </a:lnTo>
                <a:lnTo>
                  <a:pt x="126" y="74"/>
                </a:lnTo>
                <a:lnTo>
                  <a:pt x="167" y="49"/>
                </a:lnTo>
                <a:lnTo>
                  <a:pt x="213" y="28"/>
                </a:lnTo>
                <a:lnTo>
                  <a:pt x="261" y="12"/>
                </a:lnTo>
                <a:lnTo>
                  <a:pt x="314" y="3"/>
                </a:lnTo>
                <a:lnTo>
                  <a:pt x="3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 name="Freeform 5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14734" y="2534834"/>
            <a:ext cx="445380" cy="404780"/>
          </a:xfrm>
          <a:custGeom>
            <a:avLst/>
            <a:gdLst>
              <a:gd name="T0" fmla="*/ 186 w 735"/>
              <a:gd name="T1" fmla="*/ 212 h 668"/>
              <a:gd name="T2" fmla="*/ 88 w 735"/>
              <a:gd name="T3" fmla="*/ 269 h 668"/>
              <a:gd name="T4" fmla="*/ 37 w 735"/>
              <a:gd name="T5" fmla="*/ 358 h 668"/>
              <a:gd name="T6" fmla="*/ 45 w 735"/>
              <a:gd name="T7" fmla="*/ 452 h 668"/>
              <a:gd name="T8" fmla="*/ 103 w 735"/>
              <a:gd name="T9" fmla="*/ 529 h 668"/>
              <a:gd name="T10" fmla="*/ 114 w 735"/>
              <a:gd name="T11" fmla="*/ 565 h 668"/>
              <a:gd name="T12" fmla="*/ 194 w 735"/>
              <a:gd name="T13" fmla="*/ 578 h 668"/>
              <a:gd name="T14" fmla="*/ 237 w 735"/>
              <a:gd name="T15" fmla="*/ 583 h 668"/>
              <a:gd name="T16" fmla="*/ 348 w 735"/>
              <a:gd name="T17" fmla="*/ 572 h 668"/>
              <a:gd name="T18" fmla="*/ 445 w 735"/>
              <a:gd name="T19" fmla="*/ 516 h 668"/>
              <a:gd name="T20" fmla="*/ 496 w 735"/>
              <a:gd name="T21" fmla="*/ 427 h 668"/>
              <a:gd name="T22" fmla="*/ 486 w 735"/>
              <a:gd name="T23" fmla="*/ 326 h 668"/>
              <a:gd name="T24" fmla="*/ 418 w 735"/>
              <a:gd name="T25" fmla="*/ 246 h 668"/>
              <a:gd name="T26" fmla="*/ 309 w 735"/>
              <a:gd name="T27" fmla="*/ 205 h 668"/>
              <a:gd name="T28" fmla="*/ 310 w 735"/>
              <a:gd name="T29" fmla="*/ 171 h 668"/>
              <a:gd name="T30" fmla="*/ 424 w 735"/>
              <a:gd name="T31" fmla="*/ 211 h 668"/>
              <a:gd name="T32" fmla="*/ 504 w 735"/>
              <a:gd name="T33" fmla="*/ 290 h 668"/>
              <a:gd name="T34" fmla="*/ 534 w 735"/>
              <a:gd name="T35" fmla="*/ 393 h 668"/>
              <a:gd name="T36" fmla="*/ 504 w 735"/>
              <a:gd name="T37" fmla="*/ 497 h 668"/>
              <a:gd name="T38" fmla="*/ 424 w 735"/>
              <a:gd name="T39" fmla="*/ 575 h 668"/>
              <a:gd name="T40" fmla="*/ 310 w 735"/>
              <a:gd name="T41" fmla="*/ 616 h 668"/>
              <a:gd name="T42" fmla="*/ 199 w 735"/>
              <a:gd name="T43" fmla="*/ 610 h 668"/>
              <a:gd name="T44" fmla="*/ 54 w 735"/>
              <a:gd name="T45" fmla="*/ 529 h 668"/>
              <a:gd name="T46" fmla="*/ 4 w 735"/>
              <a:gd name="T47" fmla="*/ 430 h 668"/>
              <a:gd name="T48" fmla="*/ 13 w 735"/>
              <a:gd name="T49" fmla="*/ 321 h 668"/>
              <a:gd name="T50" fmla="*/ 79 w 735"/>
              <a:gd name="T51" fmla="*/ 233 h 668"/>
              <a:gd name="T52" fmla="*/ 182 w 735"/>
              <a:gd name="T53" fmla="*/ 178 h 668"/>
              <a:gd name="T54" fmla="*/ 468 w 735"/>
              <a:gd name="T55" fmla="*/ 0 h 668"/>
              <a:gd name="T56" fmla="*/ 589 w 735"/>
              <a:gd name="T57" fmla="*/ 25 h 668"/>
              <a:gd name="T58" fmla="*/ 682 w 735"/>
              <a:gd name="T59" fmla="*/ 93 h 668"/>
              <a:gd name="T60" fmla="*/ 731 w 735"/>
              <a:gd name="T61" fmla="*/ 189 h 668"/>
              <a:gd name="T62" fmla="*/ 720 w 735"/>
              <a:gd name="T63" fmla="*/ 299 h 668"/>
              <a:gd name="T64" fmla="*/ 652 w 735"/>
              <a:gd name="T65" fmla="*/ 388 h 668"/>
              <a:gd name="T66" fmla="*/ 565 w 735"/>
              <a:gd name="T67" fmla="*/ 419 h 668"/>
              <a:gd name="T68" fmla="*/ 618 w 735"/>
              <a:gd name="T69" fmla="*/ 384 h 668"/>
              <a:gd name="T70" fmla="*/ 656 w 735"/>
              <a:gd name="T71" fmla="*/ 339 h 668"/>
              <a:gd name="T72" fmla="*/ 698 w 735"/>
              <a:gd name="T73" fmla="*/ 257 h 668"/>
              <a:gd name="T74" fmla="*/ 686 w 735"/>
              <a:gd name="T75" fmla="*/ 159 h 668"/>
              <a:gd name="T76" fmla="*/ 618 w 735"/>
              <a:gd name="T77" fmla="*/ 79 h 668"/>
              <a:gd name="T78" fmla="*/ 510 w 735"/>
              <a:gd name="T79" fmla="*/ 37 h 668"/>
              <a:gd name="T80" fmla="*/ 384 w 735"/>
              <a:gd name="T81" fmla="*/ 46 h 668"/>
              <a:gd name="T82" fmla="*/ 284 w 735"/>
              <a:gd name="T83" fmla="*/ 106 h 668"/>
              <a:gd name="T84" fmla="*/ 242 w 735"/>
              <a:gd name="T85" fmla="*/ 104 h 668"/>
              <a:gd name="T86" fmla="*/ 337 w 735"/>
              <a:gd name="T87" fmla="*/ 29 h 668"/>
              <a:gd name="T88" fmla="*/ 468 w 735"/>
              <a:gd name="T89"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5" h="668">
                <a:moveTo>
                  <a:pt x="267" y="201"/>
                </a:moveTo>
                <a:lnTo>
                  <a:pt x="225" y="205"/>
                </a:lnTo>
                <a:lnTo>
                  <a:pt x="186" y="212"/>
                </a:lnTo>
                <a:lnTo>
                  <a:pt x="149" y="227"/>
                </a:lnTo>
                <a:lnTo>
                  <a:pt x="117" y="246"/>
                </a:lnTo>
                <a:lnTo>
                  <a:pt x="88" y="269"/>
                </a:lnTo>
                <a:lnTo>
                  <a:pt x="65" y="296"/>
                </a:lnTo>
                <a:lnTo>
                  <a:pt x="48" y="326"/>
                </a:lnTo>
                <a:lnTo>
                  <a:pt x="37" y="358"/>
                </a:lnTo>
                <a:lnTo>
                  <a:pt x="33" y="393"/>
                </a:lnTo>
                <a:lnTo>
                  <a:pt x="37" y="423"/>
                </a:lnTo>
                <a:lnTo>
                  <a:pt x="45" y="452"/>
                </a:lnTo>
                <a:lnTo>
                  <a:pt x="59" y="481"/>
                </a:lnTo>
                <a:lnTo>
                  <a:pt x="79" y="506"/>
                </a:lnTo>
                <a:lnTo>
                  <a:pt x="103" y="529"/>
                </a:lnTo>
                <a:lnTo>
                  <a:pt x="111" y="540"/>
                </a:lnTo>
                <a:lnTo>
                  <a:pt x="115" y="551"/>
                </a:lnTo>
                <a:lnTo>
                  <a:pt x="114" y="565"/>
                </a:lnTo>
                <a:lnTo>
                  <a:pt x="101" y="613"/>
                </a:lnTo>
                <a:lnTo>
                  <a:pt x="187" y="579"/>
                </a:lnTo>
                <a:lnTo>
                  <a:pt x="194" y="578"/>
                </a:lnTo>
                <a:lnTo>
                  <a:pt x="199" y="578"/>
                </a:lnTo>
                <a:lnTo>
                  <a:pt x="207" y="578"/>
                </a:lnTo>
                <a:lnTo>
                  <a:pt x="237" y="583"/>
                </a:lnTo>
                <a:lnTo>
                  <a:pt x="267" y="584"/>
                </a:lnTo>
                <a:lnTo>
                  <a:pt x="309" y="582"/>
                </a:lnTo>
                <a:lnTo>
                  <a:pt x="348" y="572"/>
                </a:lnTo>
                <a:lnTo>
                  <a:pt x="385" y="558"/>
                </a:lnTo>
                <a:lnTo>
                  <a:pt x="418" y="540"/>
                </a:lnTo>
                <a:lnTo>
                  <a:pt x="445" y="516"/>
                </a:lnTo>
                <a:lnTo>
                  <a:pt x="469" y="490"/>
                </a:lnTo>
                <a:lnTo>
                  <a:pt x="486" y="460"/>
                </a:lnTo>
                <a:lnTo>
                  <a:pt x="496" y="427"/>
                </a:lnTo>
                <a:lnTo>
                  <a:pt x="500" y="393"/>
                </a:lnTo>
                <a:lnTo>
                  <a:pt x="496" y="358"/>
                </a:lnTo>
                <a:lnTo>
                  <a:pt x="486" y="326"/>
                </a:lnTo>
                <a:lnTo>
                  <a:pt x="469" y="296"/>
                </a:lnTo>
                <a:lnTo>
                  <a:pt x="445" y="269"/>
                </a:lnTo>
                <a:lnTo>
                  <a:pt x="418" y="246"/>
                </a:lnTo>
                <a:lnTo>
                  <a:pt x="385" y="227"/>
                </a:lnTo>
                <a:lnTo>
                  <a:pt x="348" y="212"/>
                </a:lnTo>
                <a:lnTo>
                  <a:pt x="309" y="205"/>
                </a:lnTo>
                <a:lnTo>
                  <a:pt x="267" y="201"/>
                </a:lnTo>
                <a:close/>
                <a:moveTo>
                  <a:pt x="267" y="168"/>
                </a:moveTo>
                <a:lnTo>
                  <a:pt x="310" y="171"/>
                </a:lnTo>
                <a:lnTo>
                  <a:pt x="351" y="178"/>
                </a:lnTo>
                <a:lnTo>
                  <a:pt x="390" y="193"/>
                </a:lnTo>
                <a:lnTo>
                  <a:pt x="424" y="211"/>
                </a:lnTo>
                <a:lnTo>
                  <a:pt x="456" y="233"/>
                </a:lnTo>
                <a:lnTo>
                  <a:pt x="482" y="260"/>
                </a:lnTo>
                <a:lnTo>
                  <a:pt x="504" y="290"/>
                </a:lnTo>
                <a:lnTo>
                  <a:pt x="520" y="321"/>
                </a:lnTo>
                <a:lnTo>
                  <a:pt x="531" y="356"/>
                </a:lnTo>
                <a:lnTo>
                  <a:pt x="534" y="393"/>
                </a:lnTo>
                <a:lnTo>
                  <a:pt x="531" y="430"/>
                </a:lnTo>
                <a:lnTo>
                  <a:pt x="520" y="464"/>
                </a:lnTo>
                <a:lnTo>
                  <a:pt x="504" y="497"/>
                </a:lnTo>
                <a:lnTo>
                  <a:pt x="482" y="525"/>
                </a:lnTo>
                <a:lnTo>
                  <a:pt x="456" y="551"/>
                </a:lnTo>
                <a:lnTo>
                  <a:pt x="424" y="575"/>
                </a:lnTo>
                <a:lnTo>
                  <a:pt x="390" y="593"/>
                </a:lnTo>
                <a:lnTo>
                  <a:pt x="351" y="606"/>
                </a:lnTo>
                <a:lnTo>
                  <a:pt x="310" y="616"/>
                </a:lnTo>
                <a:lnTo>
                  <a:pt x="267" y="618"/>
                </a:lnTo>
                <a:lnTo>
                  <a:pt x="233" y="616"/>
                </a:lnTo>
                <a:lnTo>
                  <a:pt x="199" y="610"/>
                </a:lnTo>
                <a:lnTo>
                  <a:pt x="50" y="668"/>
                </a:lnTo>
                <a:lnTo>
                  <a:pt x="83" y="555"/>
                </a:lnTo>
                <a:lnTo>
                  <a:pt x="54" y="529"/>
                </a:lnTo>
                <a:lnTo>
                  <a:pt x="31" y="499"/>
                </a:lnTo>
                <a:lnTo>
                  <a:pt x="14" y="465"/>
                </a:lnTo>
                <a:lnTo>
                  <a:pt x="4" y="430"/>
                </a:lnTo>
                <a:lnTo>
                  <a:pt x="0" y="393"/>
                </a:lnTo>
                <a:lnTo>
                  <a:pt x="4" y="356"/>
                </a:lnTo>
                <a:lnTo>
                  <a:pt x="13" y="321"/>
                </a:lnTo>
                <a:lnTo>
                  <a:pt x="30" y="290"/>
                </a:lnTo>
                <a:lnTo>
                  <a:pt x="51" y="260"/>
                </a:lnTo>
                <a:lnTo>
                  <a:pt x="79" y="233"/>
                </a:lnTo>
                <a:lnTo>
                  <a:pt x="109" y="211"/>
                </a:lnTo>
                <a:lnTo>
                  <a:pt x="144" y="193"/>
                </a:lnTo>
                <a:lnTo>
                  <a:pt x="182" y="178"/>
                </a:lnTo>
                <a:lnTo>
                  <a:pt x="224" y="171"/>
                </a:lnTo>
                <a:lnTo>
                  <a:pt x="267" y="168"/>
                </a:lnTo>
                <a:close/>
                <a:moveTo>
                  <a:pt x="468" y="0"/>
                </a:moveTo>
                <a:lnTo>
                  <a:pt x="511" y="3"/>
                </a:lnTo>
                <a:lnTo>
                  <a:pt x="551" y="12"/>
                </a:lnTo>
                <a:lnTo>
                  <a:pt x="589" y="25"/>
                </a:lnTo>
                <a:lnTo>
                  <a:pt x="625" y="44"/>
                </a:lnTo>
                <a:lnTo>
                  <a:pt x="656" y="67"/>
                </a:lnTo>
                <a:lnTo>
                  <a:pt x="682" y="93"/>
                </a:lnTo>
                <a:lnTo>
                  <a:pt x="705" y="122"/>
                </a:lnTo>
                <a:lnTo>
                  <a:pt x="720" y="155"/>
                </a:lnTo>
                <a:lnTo>
                  <a:pt x="731" y="189"/>
                </a:lnTo>
                <a:lnTo>
                  <a:pt x="735" y="226"/>
                </a:lnTo>
                <a:lnTo>
                  <a:pt x="731" y="263"/>
                </a:lnTo>
                <a:lnTo>
                  <a:pt x="720" y="299"/>
                </a:lnTo>
                <a:lnTo>
                  <a:pt x="703" y="332"/>
                </a:lnTo>
                <a:lnTo>
                  <a:pt x="680" y="362"/>
                </a:lnTo>
                <a:lnTo>
                  <a:pt x="652" y="388"/>
                </a:lnTo>
                <a:lnTo>
                  <a:pt x="684" y="502"/>
                </a:lnTo>
                <a:lnTo>
                  <a:pt x="558" y="452"/>
                </a:lnTo>
                <a:lnTo>
                  <a:pt x="565" y="419"/>
                </a:lnTo>
                <a:lnTo>
                  <a:pt x="634" y="445"/>
                </a:lnTo>
                <a:lnTo>
                  <a:pt x="620" y="397"/>
                </a:lnTo>
                <a:lnTo>
                  <a:pt x="618" y="384"/>
                </a:lnTo>
                <a:lnTo>
                  <a:pt x="622" y="372"/>
                </a:lnTo>
                <a:lnTo>
                  <a:pt x="631" y="363"/>
                </a:lnTo>
                <a:lnTo>
                  <a:pt x="656" y="339"/>
                </a:lnTo>
                <a:lnTo>
                  <a:pt x="675" y="313"/>
                </a:lnTo>
                <a:lnTo>
                  <a:pt x="689" y="286"/>
                </a:lnTo>
                <a:lnTo>
                  <a:pt x="698" y="257"/>
                </a:lnTo>
                <a:lnTo>
                  <a:pt x="701" y="226"/>
                </a:lnTo>
                <a:lnTo>
                  <a:pt x="697" y="191"/>
                </a:lnTo>
                <a:lnTo>
                  <a:pt x="686" y="159"/>
                </a:lnTo>
                <a:lnTo>
                  <a:pt x="669" y="129"/>
                </a:lnTo>
                <a:lnTo>
                  <a:pt x="646" y="102"/>
                </a:lnTo>
                <a:lnTo>
                  <a:pt x="618" y="79"/>
                </a:lnTo>
                <a:lnTo>
                  <a:pt x="586" y="61"/>
                </a:lnTo>
                <a:lnTo>
                  <a:pt x="549" y="46"/>
                </a:lnTo>
                <a:lnTo>
                  <a:pt x="510" y="37"/>
                </a:lnTo>
                <a:lnTo>
                  <a:pt x="468" y="34"/>
                </a:lnTo>
                <a:lnTo>
                  <a:pt x="424" y="37"/>
                </a:lnTo>
                <a:lnTo>
                  <a:pt x="384" y="46"/>
                </a:lnTo>
                <a:lnTo>
                  <a:pt x="346" y="62"/>
                </a:lnTo>
                <a:lnTo>
                  <a:pt x="313" y="82"/>
                </a:lnTo>
                <a:lnTo>
                  <a:pt x="284" y="106"/>
                </a:lnTo>
                <a:lnTo>
                  <a:pt x="262" y="134"/>
                </a:lnTo>
                <a:lnTo>
                  <a:pt x="221" y="138"/>
                </a:lnTo>
                <a:lnTo>
                  <a:pt x="242" y="104"/>
                </a:lnTo>
                <a:lnTo>
                  <a:pt x="269" y="75"/>
                </a:lnTo>
                <a:lnTo>
                  <a:pt x="301" y="50"/>
                </a:lnTo>
                <a:lnTo>
                  <a:pt x="337" y="29"/>
                </a:lnTo>
                <a:lnTo>
                  <a:pt x="377" y="13"/>
                </a:lnTo>
                <a:lnTo>
                  <a:pt x="422" y="4"/>
                </a:lnTo>
                <a:lnTo>
                  <a:pt x="4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 name="Freeform 5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59789" y="2514533"/>
            <a:ext cx="444119" cy="445380"/>
          </a:xfrm>
          <a:custGeom>
            <a:avLst/>
            <a:gdLst>
              <a:gd name="T0" fmla="*/ 86 w 705"/>
              <a:gd name="T1" fmla="*/ 175 h 707"/>
              <a:gd name="T2" fmla="*/ 45 w 705"/>
              <a:gd name="T3" fmla="*/ 259 h 707"/>
              <a:gd name="T4" fmla="*/ 31 w 705"/>
              <a:gd name="T5" fmla="*/ 353 h 707"/>
              <a:gd name="T6" fmla="*/ 45 w 705"/>
              <a:gd name="T7" fmla="*/ 446 h 707"/>
              <a:gd name="T8" fmla="*/ 83 w 705"/>
              <a:gd name="T9" fmla="*/ 529 h 707"/>
              <a:gd name="T10" fmla="*/ 142 w 705"/>
              <a:gd name="T11" fmla="*/ 596 h 707"/>
              <a:gd name="T12" fmla="*/ 217 w 705"/>
              <a:gd name="T13" fmla="*/ 645 h 707"/>
              <a:gd name="T14" fmla="*/ 305 w 705"/>
              <a:gd name="T15" fmla="*/ 672 h 707"/>
              <a:gd name="T16" fmla="*/ 401 w 705"/>
              <a:gd name="T17" fmla="*/ 672 h 707"/>
              <a:gd name="T18" fmla="*/ 490 w 705"/>
              <a:gd name="T19" fmla="*/ 643 h 707"/>
              <a:gd name="T20" fmla="*/ 568 w 705"/>
              <a:gd name="T21" fmla="*/ 592 h 707"/>
              <a:gd name="T22" fmla="*/ 353 w 705"/>
              <a:gd name="T23" fmla="*/ 33 h 707"/>
              <a:gd name="T24" fmla="*/ 257 w 705"/>
              <a:gd name="T25" fmla="*/ 47 h 707"/>
              <a:gd name="T26" fmla="*/ 174 w 705"/>
              <a:gd name="T27" fmla="*/ 88 h 707"/>
              <a:gd name="T28" fmla="*/ 590 w 705"/>
              <a:gd name="T29" fmla="*/ 569 h 707"/>
              <a:gd name="T30" fmla="*/ 642 w 705"/>
              <a:gd name="T31" fmla="*/ 492 h 707"/>
              <a:gd name="T32" fmla="*/ 670 w 705"/>
              <a:gd name="T33" fmla="*/ 402 h 707"/>
              <a:gd name="T34" fmla="*/ 670 w 705"/>
              <a:gd name="T35" fmla="*/ 306 h 707"/>
              <a:gd name="T36" fmla="*/ 644 w 705"/>
              <a:gd name="T37" fmla="*/ 219 h 707"/>
              <a:gd name="T38" fmla="*/ 595 w 705"/>
              <a:gd name="T39" fmla="*/ 143 h 707"/>
              <a:gd name="T40" fmla="*/ 527 w 705"/>
              <a:gd name="T41" fmla="*/ 84 h 707"/>
              <a:gd name="T42" fmla="*/ 445 w 705"/>
              <a:gd name="T43" fmla="*/ 46 h 707"/>
              <a:gd name="T44" fmla="*/ 353 w 705"/>
              <a:gd name="T45" fmla="*/ 33 h 707"/>
              <a:gd name="T46" fmla="*/ 404 w 705"/>
              <a:gd name="T47" fmla="*/ 4 h 707"/>
              <a:gd name="T48" fmla="*/ 501 w 705"/>
              <a:gd name="T49" fmla="*/ 34 h 707"/>
              <a:gd name="T50" fmla="*/ 585 w 705"/>
              <a:gd name="T51" fmla="*/ 88 h 707"/>
              <a:gd name="T52" fmla="*/ 649 w 705"/>
              <a:gd name="T53" fmla="*/ 161 h 707"/>
              <a:gd name="T54" fmla="*/ 691 w 705"/>
              <a:gd name="T55" fmla="*/ 251 h 707"/>
              <a:gd name="T56" fmla="*/ 705 w 705"/>
              <a:gd name="T57" fmla="*/ 353 h 707"/>
              <a:gd name="T58" fmla="*/ 691 w 705"/>
              <a:gd name="T59" fmla="*/ 456 h 707"/>
              <a:gd name="T60" fmla="*/ 649 w 705"/>
              <a:gd name="T61" fmla="*/ 546 h 707"/>
              <a:gd name="T62" fmla="*/ 585 w 705"/>
              <a:gd name="T63" fmla="*/ 621 h 707"/>
              <a:gd name="T64" fmla="*/ 501 w 705"/>
              <a:gd name="T65" fmla="*/ 674 h 707"/>
              <a:gd name="T66" fmla="*/ 404 w 705"/>
              <a:gd name="T67" fmla="*/ 703 h 707"/>
              <a:gd name="T68" fmla="*/ 301 w 705"/>
              <a:gd name="T69" fmla="*/ 703 h 707"/>
              <a:gd name="T70" fmla="*/ 204 w 705"/>
              <a:gd name="T71" fmla="*/ 674 h 707"/>
              <a:gd name="T72" fmla="*/ 121 w 705"/>
              <a:gd name="T73" fmla="*/ 621 h 707"/>
              <a:gd name="T74" fmla="*/ 56 w 705"/>
              <a:gd name="T75" fmla="*/ 546 h 707"/>
              <a:gd name="T76" fmla="*/ 14 w 705"/>
              <a:gd name="T77" fmla="*/ 456 h 707"/>
              <a:gd name="T78" fmla="*/ 0 w 705"/>
              <a:gd name="T79" fmla="*/ 353 h 707"/>
              <a:gd name="T80" fmla="*/ 14 w 705"/>
              <a:gd name="T81" fmla="*/ 251 h 707"/>
              <a:gd name="T82" fmla="*/ 56 w 705"/>
              <a:gd name="T83" fmla="*/ 161 h 707"/>
              <a:gd name="T84" fmla="*/ 121 w 705"/>
              <a:gd name="T85" fmla="*/ 88 h 707"/>
              <a:gd name="T86" fmla="*/ 204 w 705"/>
              <a:gd name="T87" fmla="*/ 34 h 707"/>
              <a:gd name="T88" fmla="*/ 301 w 705"/>
              <a:gd name="T89"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5" h="707">
                <a:moveTo>
                  <a:pt x="115" y="139"/>
                </a:moveTo>
                <a:lnTo>
                  <a:pt x="86" y="175"/>
                </a:lnTo>
                <a:lnTo>
                  <a:pt x="62" y="215"/>
                </a:lnTo>
                <a:lnTo>
                  <a:pt x="45" y="259"/>
                </a:lnTo>
                <a:lnTo>
                  <a:pt x="35" y="305"/>
                </a:lnTo>
                <a:lnTo>
                  <a:pt x="31" y="353"/>
                </a:lnTo>
                <a:lnTo>
                  <a:pt x="35" y="401"/>
                </a:lnTo>
                <a:lnTo>
                  <a:pt x="45" y="446"/>
                </a:lnTo>
                <a:lnTo>
                  <a:pt x="61" y="490"/>
                </a:lnTo>
                <a:lnTo>
                  <a:pt x="83" y="529"/>
                </a:lnTo>
                <a:lnTo>
                  <a:pt x="110" y="564"/>
                </a:lnTo>
                <a:lnTo>
                  <a:pt x="142" y="596"/>
                </a:lnTo>
                <a:lnTo>
                  <a:pt x="178" y="623"/>
                </a:lnTo>
                <a:lnTo>
                  <a:pt x="217" y="645"/>
                </a:lnTo>
                <a:lnTo>
                  <a:pt x="260" y="661"/>
                </a:lnTo>
                <a:lnTo>
                  <a:pt x="305" y="672"/>
                </a:lnTo>
                <a:lnTo>
                  <a:pt x="353" y="674"/>
                </a:lnTo>
                <a:lnTo>
                  <a:pt x="401" y="672"/>
                </a:lnTo>
                <a:lnTo>
                  <a:pt x="447" y="660"/>
                </a:lnTo>
                <a:lnTo>
                  <a:pt x="490" y="643"/>
                </a:lnTo>
                <a:lnTo>
                  <a:pt x="531" y="621"/>
                </a:lnTo>
                <a:lnTo>
                  <a:pt x="568" y="592"/>
                </a:lnTo>
                <a:lnTo>
                  <a:pt x="115" y="139"/>
                </a:lnTo>
                <a:close/>
                <a:moveTo>
                  <a:pt x="353" y="33"/>
                </a:moveTo>
                <a:lnTo>
                  <a:pt x="303" y="37"/>
                </a:lnTo>
                <a:lnTo>
                  <a:pt x="257" y="47"/>
                </a:lnTo>
                <a:lnTo>
                  <a:pt x="214" y="64"/>
                </a:lnTo>
                <a:lnTo>
                  <a:pt x="174" y="88"/>
                </a:lnTo>
                <a:lnTo>
                  <a:pt x="137" y="117"/>
                </a:lnTo>
                <a:lnTo>
                  <a:pt x="590" y="569"/>
                </a:lnTo>
                <a:lnTo>
                  <a:pt x="619" y="533"/>
                </a:lnTo>
                <a:lnTo>
                  <a:pt x="642" y="492"/>
                </a:lnTo>
                <a:lnTo>
                  <a:pt x="659" y="449"/>
                </a:lnTo>
                <a:lnTo>
                  <a:pt x="670" y="402"/>
                </a:lnTo>
                <a:lnTo>
                  <a:pt x="674" y="353"/>
                </a:lnTo>
                <a:lnTo>
                  <a:pt x="670" y="306"/>
                </a:lnTo>
                <a:lnTo>
                  <a:pt x="659" y="261"/>
                </a:lnTo>
                <a:lnTo>
                  <a:pt x="644" y="219"/>
                </a:lnTo>
                <a:lnTo>
                  <a:pt x="621" y="179"/>
                </a:lnTo>
                <a:lnTo>
                  <a:pt x="595" y="143"/>
                </a:lnTo>
                <a:lnTo>
                  <a:pt x="562"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2" y="204"/>
                </a:lnTo>
                <a:lnTo>
                  <a:pt x="691" y="251"/>
                </a:lnTo>
                <a:lnTo>
                  <a:pt x="701" y="301"/>
                </a:lnTo>
                <a:lnTo>
                  <a:pt x="705" y="353"/>
                </a:lnTo>
                <a:lnTo>
                  <a:pt x="701" y="406"/>
                </a:lnTo>
                <a:lnTo>
                  <a:pt x="691" y="456"/>
                </a:lnTo>
                <a:lnTo>
                  <a:pt x="672"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1" y="621"/>
                </a:lnTo>
                <a:lnTo>
                  <a:pt x="86" y="585"/>
                </a:lnTo>
                <a:lnTo>
                  <a:pt x="56" y="546"/>
                </a:lnTo>
                <a:lnTo>
                  <a:pt x="32" y="503"/>
                </a:lnTo>
                <a:lnTo>
                  <a:pt x="14" y="456"/>
                </a:lnTo>
                <a:lnTo>
                  <a:pt x="4" y="406"/>
                </a:lnTo>
                <a:lnTo>
                  <a:pt x="0" y="353"/>
                </a:lnTo>
                <a:lnTo>
                  <a:pt x="4" y="301"/>
                </a:lnTo>
                <a:lnTo>
                  <a:pt x="14" y="251"/>
                </a:lnTo>
                <a:lnTo>
                  <a:pt x="32" y="204"/>
                </a:lnTo>
                <a:lnTo>
                  <a:pt x="56" y="161"/>
                </a:lnTo>
                <a:lnTo>
                  <a:pt x="86" y="122"/>
                </a:lnTo>
                <a:lnTo>
                  <a:pt x="121" y="88"/>
                </a:lnTo>
                <a:lnTo>
                  <a:pt x="161" y="58"/>
                </a:lnTo>
                <a:lnTo>
                  <a:pt x="204" y="34"/>
                </a:lnTo>
                <a:lnTo>
                  <a:pt x="251" y="16"/>
                </a:lnTo>
                <a:lnTo>
                  <a:pt x="301"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7" name="Freeform 5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3583" y="2514533"/>
            <a:ext cx="444119" cy="445380"/>
          </a:xfrm>
          <a:custGeom>
            <a:avLst/>
            <a:gdLst>
              <a:gd name="T0" fmla="*/ 377 w 705"/>
              <a:gd name="T1" fmla="*/ 302 h 707"/>
              <a:gd name="T2" fmla="*/ 402 w 705"/>
              <a:gd name="T3" fmla="*/ 330 h 707"/>
              <a:gd name="T4" fmla="*/ 403 w 705"/>
              <a:gd name="T5" fmla="*/ 352 h 707"/>
              <a:gd name="T6" fmla="*/ 398 w 705"/>
              <a:gd name="T7" fmla="*/ 378 h 707"/>
              <a:gd name="T8" fmla="*/ 376 w 705"/>
              <a:gd name="T9" fmla="*/ 461 h 707"/>
              <a:gd name="T10" fmla="*/ 373 w 705"/>
              <a:gd name="T11" fmla="*/ 477 h 707"/>
              <a:gd name="T12" fmla="*/ 377 w 705"/>
              <a:gd name="T13" fmla="*/ 491 h 707"/>
              <a:gd name="T14" fmla="*/ 387 w 705"/>
              <a:gd name="T15" fmla="*/ 497 h 707"/>
              <a:gd name="T16" fmla="*/ 407 w 705"/>
              <a:gd name="T17" fmla="*/ 497 h 707"/>
              <a:gd name="T18" fmla="*/ 425 w 705"/>
              <a:gd name="T19" fmla="*/ 494 h 707"/>
              <a:gd name="T20" fmla="*/ 403 w 705"/>
              <a:gd name="T21" fmla="*/ 520 h 707"/>
              <a:gd name="T22" fmla="*/ 355 w 705"/>
              <a:gd name="T23" fmla="*/ 530 h 707"/>
              <a:gd name="T24" fmla="*/ 313 w 705"/>
              <a:gd name="T25" fmla="*/ 517 h 707"/>
              <a:gd name="T26" fmla="*/ 297 w 705"/>
              <a:gd name="T27" fmla="*/ 484 h 707"/>
              <a:gd name="T28" fmla="*/ 300 w 705"/>
              <a:gd name="T29" fmla="*/ 459 h 707"/>
              <a:gd name="T30" fmla="*/ 323 w 705"/>
              <a:gd name="T31" fmla="*/ 374 h 707"/>
              <a:gd name="T32" fmla="*/ 327 w 705"/>
              <a:gd name="T33" fmla="*/ 351 h 707"/>
              <a:gd name="T34" fmla="*/ 323 w 705"/>
              <a:gd name="T35" fmla="*/ 336 h 707"/>
              <a:gd name="T36" fmla="*/ 314 w 705"/>
              <a:gd name="T37" fmla="*/ 330 h 707"/>
              <a:gd name="T38" fmla="*/ 293 w 705"/>
              <a:gd name="T39" fmla="*/ 329 h 707"/>
              <a:gd name="T40" fmla="*/ 272 w 705"/>
              <a:gd name="T41" fmla="*/ 335 h 707"/>
              <a:gd name="T42" fmla="*/ 330 w 705"/>
              <a:gd name="T43" fmla="*/ 298 h 707"/>
              <a:gd name="T44" fmla="*/ 406 w 705"/>
              <a:gd name="T45" fmla="*/ 181 h 707"/>
              <a:gd name="T46" fmla="*/ 433 w 705"/>
              <a:gd name="T47" fmla="*/ 219 h 707"/>
              <a:gd name="T48" fmla="*/ 406 w 705"/>
              <a:gd name="T49" fmla="*/ 257 h 707"/>
              <a:gd name="T50" fmla="*/ 356 w 705"/>
              <a:gd name="T51" fmla="*/ 247 h 707"/>
              <a:gd name="T52" fmla="*/ 345 w 705"/>
              <a:gd name="T53" fmla="*/ 203 h 707"/>
              <a:gd name="T54" fmla="*/ 387 w 705"/>
              <a:gd name="T55" fmla="*/ 177 h 707"/>
              <a:gd name="T56" fmla="*/ 260 w 705"/>
              <a:gd name="T57" fmla="*/ 46 h 707"/>
              <a:gd name="T58" fmla="*/ 143 w 705"/>
              <a:gd name="T59" fmla="*/ 111 h 707"/>
              <a:gd name="T60" fmla="*/ 61 w 705"/>
              <a:gd name="T61" fmla="*/ 219 h 707"/>
              <a:gd name="T62" fmla="*/ 31 w 705"/>
              <a:gd name="T63" fmla="*/ 353 h 707"/>
              <a:gd name="T64" fmla="*/ 61 w 705"/>
              <a:gd name="T65" fmla="*/ 490 h 707"/>
              <a:gd name="T66" fmla="*/ 143 w 705"/>
              <a:gd name="T67" fmla="*/ 596 h 707"/>
              <a:gd name="T68" fmla="*/ 260 w 705"/>
              <a:gd name="T69" fmla="*/ 661 h 707"/>
              <a:gd name="T70" fmla="*/ 400 w 705"/>
              <a:gd name="T71" fmla="*/ 672 h 707"/>
              <a:gd name="T72" fmla="*/ 527 w 705"/>
              <a:gd name="T73" fmla="*/ 623 h 707"/>
              <a:gd name="T74" fmla="*/ 622 w 705"/>
              <a:gd name="T75" fmla="*/ 529 h 707"/>
              <a:gd name="T76" fmla="*/ 670 w 705"/>
              <a:gd name="T77" fmla="*/ 401 h 707"/>
              <a:gd name="T78" fmla="*/ 660 w 705"/>
              <a:gd name="T79" fmla="*/ 261 h 707"/>
              <a:gd name="T80" fmla="*/ 596 w 705"/>
              <a:gd name="T81" fmla="*/ 143 h 707"/>
              <a:gd name="T82" fmla="*/ 488 w 705"/>
              <a:gd name="T83" fmla="*/ 63 h 707"/>
              <a:gd name="T84" fmla="*/ 353 w 705"/>
              <a:gd name="T85" fmla="*/ 33 h 707"/>
              <a:gd name="T86" fmla="*/ 454 w 705"/>
              <a:gd name="T87" fmla="*/ 16 h 707"/>
              <a:gd name="T88" fmla="*/ 585 w 705"/>
              <a:gd name="T89" fmla="*/ 88 h 707"/>
              <a:gd name="T90" fmla="*/ 673 w 705"/>
              <a:gd name="T91" fmla="*/ 204 h 707"/>
              <a:gd name="T92" fmla="*/ 705 w 705"/>
              <a:gd name="T93" fmla="*/ 353 h 707"/>
              <a:gd name="T94" fmla="*/ 673 w 705"/>
              <a:gd name="T95" fmla="*/ 503 h 707"/>
              <a:gd name="T96" fmla="*/ 585 w 705"/>
              <a:gd name="T97" fmla="*/ 621 h 707"/>
              <a:gd name="T98" fmla="*/ 454 w 705"/>
              <a:gd name="T99" fmla="*/ 693 h 707"/>
              <a:gd name="T100" fmla="*/ 301 w 705"/>
              <a:gd name="T101" fmla="*/ 703 h 707"/>
              <a:gd name="T102" fmla="*/ 161 w 705"/>
              <a:gd name="T103" fmla="*/ 651 h 707"/>
              <a:gd name="T104" fmla="*/ 56 w 705"/>
              <a:gd name="T105" fmla="*/ 546 h 707"/>
              <a:gd name="T106" fmla="*/ 4 w 705"/>
              <a:gd name="T107" fmla="*/ 406 h 707"/>
              <a:gd name="T108" fmla="*/ 14 w 705"/>
              <a:gd name="T109" fmla="*/ 251 h 707"/>
              <a:gd name="T110" fmla="*/ 86 w 705"/>
              <a:gd name="T111" fmla="*/ 122 h 707"/>
              <a:gd name="T112" fmla="*/ 204 w 705"/>
              <a:gd name="T113" fmla="*/ 34 h 707"/>
              <a:gd name="T114" fmla="*/ 353 w 705"/>
              <a:gd name="T11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5" h="707">
                <a:moveTo>
                  <a:pt x="345" y="297"/>
                </a:moveTo>
                <a:lnTo>
                  <a:pt x="363" y="298"/>
                </a:lnTo>
                <a:lnTo>
                  <a:pt x="377" y="302"/>
                </a:lnTo>
                <a:lnTo>
                  <a:pt x="389" y="309"/>
                </a:lnTo>
                <a:lnTo>
                  <a:pt x="397" y="319"/>
                </a:lnTo>
                <a:lnTo>
                  <a:pt x="402" y="330"/>
                </a:lnTo>
                <a:lnTo>
                  <a:pt x="403" y="343"/>
                </a:lnTo>
                <a:lnTo>
                  <a:pt x="403" y="347"/>
                </a:lnTo>
                <a:lnTo>
                  <a:pt x="403" y="352"/>
                </a:lnTo>
                <a:lnTo>
                  <a:pt x="402" y="357"/>
                </a:lnTo>
                <a:lnTo>
                  <a:pt x="400" y="368"/>
                </a:lnTo>
                <a:lnTo>
                  <a:pt x="398" y="378"/>
                </a:lnTo>
                <a:lnTo>
                  <a:pt x="380" y="442"/>
                </a:lnTo>
                <a:lnTo>
                  <a:pt x="377" y="452"/>
                </a:lnTo>
                <a:lnTo>
                  <a:pt x="376" y="461"/>
                </a:lnTo>
                <a:lnTo>
                  <a:pt x="374" y="467"/>
                </a:lnTo>
                <a:lnTo>
                  <a:pt x="373" y="473"/>
                </a:lnTo>
                <a:lnTo>
                  <a:pt x="373" y="477"/>
                </a:lnTo>
                <a:lnTo>
                  <a:pt x="373" y="482"/>
                </a:lnTo>
                <a:lnTo>
                  <a:pt x="374" y="487"/>
                </a:lnTo>
                <a:lnTo>
                  <a:pt x="377" y="491"/>
                </a:lnTo>
                <a:lnTo>
                  <a:pt x="380" y="494"/>
                </a:lnTo>
                <a:lnTo>
                  <a:pt x="382" y="496"/>
                </a:lnTo>
                <a:lnTo>
                  <a:pt x="387" y="497"/>
                </a:lnTo>
                <a:lnTo>
                  <a:pt x="393" y="499"/>
                </a:lnTo>
                <a:lnTo>
                  <a:pt x="400" y="499"/>
                </a:lnTo>
                <a:lnTo>
                  <a:pt x="407" y="497"/>
                </a:lnTo>
                <a:lnTo>
                  <a:pt x="416" y="496"/>
                </a:lnTo>
                <a:lnTo>
                  <a:pt x="421" y="495"/>
                </a:lnTo>
                <a:lnTo>
                  <a:pt x="425" y="494"/>
                </a:lnTo>
                <a:lnTo>
                  <a:pt x="428" y="492"/>
                </a:lnTo>
                <a:lnTo>
                  <a:pt x="423" y="512"/>
                </a:lnTo>
                <a:lnTo>
                  <a:pt x="403" y="520"/>
                </a:lnTo>
                <a:lnTo>
                  <a:pt x="387" y="525"/>
                </a:lnTo>
                <a:lnTo>
                  <a:pt x="372" y="529"/>
                </a:lnTo>
                <a:lnTo>
                  <a:pt x="355" y="530"/>
                </a:lnTo>
                <a:lnTo>
                  <a:pt x="338" y="529"/>
                </a:lnTo>
                <a:lnTo>
                  <a:pt x="323" y="525"/>
                </a:lnTo>
                <a:lnTo>
                  <a:pt x="313" y="517"/>
                </a:lnTo>
                <a:lnTo>
                  <a:pt x="304" y="508"/>
                </a:lnTo>
                <a:lnTo>
                  <a:pt x="298" y="496"/>
                </a:lnTo>
                <a:lnTo>
                  <a:pt x="297" y="484"/>
                </a:lnTo>
                <a:lnTo>
                  <a:pt x="297" y="475"/>
                </a:lnTo>
                <a:lnTo>
                  <a:pt x="298" y="467"/>
                </a:lnTo>
                <a:lnTo>
                  <a:pt x="300" y="459"/>
                </a:lnTo>
                <a:lnTo>
                  <a:pt x="301" y="449"/>
                </a:lnTo>
                <a:lnTo>
                  <a:pt x="321" y="384"/>
                </a:lnTo>
                <a:lnTo>
                  <a:pt x="323" y="374"/>
                </a:lnTo>
                <a:lnTo>
                  <a:pt x="325" y="367"/>
                </a:lnTo>
                <a:lnTo>
                  <a:pt x="326" y="357"/>
                </a:lnTo>
                <a:lnTo>
                  <a:pt x="327" y="351"/>
                </a:lnTo>
                <a:lnTo>
                  <a:pt x="326" y="344"/>
                </a:lnTo>
                <a:lnTo>
                  <a:pt x="326" y="340"/>
                </a:lnTo>
                <a:lnTo>
                  <a:pt x="323" y="336"/>
                </a:lnTo>
                <a:lnTo>
                  <a:pt x="322" y="333"/>
                </a:lnTo>
                <a:lnTo>
                  <a:pt x="318" y="331"/>
                </a:lnTo>
                <a:lnTo>
                  <a:pt x="314" y="330"/>
                </a:lnTo>
                <a:lnTo>
                  <a:pt x="308" y="329"/>
                </a:lnTo>
                <a:lnTo>
                  <a:pt x="301" y="329"/>
                </a:lnTo>
                <a:lnTo>
                  <a:pt x="293" y="329"/>
                </a:lnTo>
                <a:lnTo>
                  <a:pt x="285" y="330"/>
                </a:lnTo>
                <a:lnTo>
                  <a:pt x="279" y="333"/>
                </a:lnTo>
                <a:lnTo>
                  <a:pt x="272" y="335"/>
                </a:lnTo>
                <a:lnTo>
                  <a:pt x="277" y="314"/>
                </a:lnTo>
                <a:lnTo>
                  <a:pt x="314" y="302"/>
                </a:lnTo>
                <a:lnTo>
                  <a:pt x="330" y="298"/>
                </a:lnTo>
                <a:lnTo>
                  <a:pt x="345" y="297"/>
                </a:lnTo>
                <a:close/>
                <a:moveTo>
                  <a:pt x="387" y="177"/>
                </a:moveTo>
                <a:lnTo>
                  <a:pt x="406" y="181"/>
                </a:lnTo>
                <a:lnTo>
                  <a:pt x="420" y="189"/>
                </a:lnTo>
                <a:lnTo>
                  <a:pt x="429" y="203"/>
                </a:lnTo>
                <a:lnTo>
                  <a:pt x="433" y="219"/>
                </a:lnTo>
                <a:lnTo>
                  <a:pt x="429" y="234"/>
                </a:lnTo>
                <a:lnTo>
                  <a:pt x="420" y="247"/>
                </a:lnTo>
                <a:lnTo>
                  <a:pt x="406" y="257"/>
                </a:lnTo>
                <a:lnTo>
                  <a:pt x="387" y="259"/>
                </a:lnTo>
                <a:lnTo>
                  <a:pt x="370" y="257"/>
                </a:lnTo>
                <a:lnTo>
                  <a:pt x="356" y="247"/>
                </a:lnTo>
                <a:lnTo>
                  <a:pt x="345" y="234"/>
                </a:lnTo>
                <a:lnTo>
                  <a:pt x="343" y="219"/>
                </a:lnTo>
                <a:lnTo>
                  <a:pt x="345" y="203"/>
                </a:lnTo>
                <a:lnTo>
                  <a:pt x="356" y="189"/>
                </a:lnTo>
                <a:lnTo>
                  <a:pt x="370" y="181"/>
                </a:lnTo>
                <a:lnTo>
                  <a:pt x="387" y="177"/>
                </a:lnTo>
                <a:close/>
                <a:moveTo>
                  <a:pt x="353" y="33"/>
                </a:moveTo>
                <a:lnTo>
                  <a:pt x="305" y="37"/>
                </a:lnTo>
                <a:lnTo>
                  <a:pt x="260" y="46"/>
                </a:lnTo>
                <a:lnTo>
                  <a:pt x="217" y="63"/>
                </a:lnTo>
                <a:lnTo>
                  <a:pt x="178" y="84"/>
                </a:lnTo>
                <a:lnTo>
                  <a:pt x="143" y="111"/>
                </a:lnTo>
                <a:lnTo>
                  <a:pt x="110" y="143"/>
                </a:lnTo>
                <a:lnTo>
                  <a:pt x="84" y="179"/>
                </a:lnTo>
                <a:lnTo>
                  <a:pt x="61" y="219"/>
                </a:lnTo>
                <a:lnTo>
                  <a:pt x="46" y="261"/>
                </a:lnTo>
                <a:lnTo>
                  <a:pt x="35" y="306"/>
                </a:lnTo>
                <a:lnTo>
                  <a:pt x="31" y="353"/>
                </a:lnTo>
                <a:lnTo>
                  <a:pt x="35" y="401"/>
                </a:lnTo>
                <a:lnTo>
                  <a:pt x="46" y="446"/>
                </a:lnTo>
                <a:lnTo>
                  <a:pt x="61" y="490"/>
                </a:lnTo>
                <a:lnTo>
                  <a:pt x="84" y="529"/>
                </a:lnTo>
                <a:lnTo>
                  <a:pt x="110" y="564"/>
                </a:lnTo>
                <a:lnTo>
                  <a:pt x="143" y="596"/>
                </a:lnTo>
                <a:lnTo>
                  <a:pt x="178" y="623"/>
                </a:lnTo>
                <a:lnTo>
                  <a:pt x="217" y="645"/>
                </a:lnTo>
                <a:lnTo>
                  <a:pt x="260" y="661"/>
                </a:lnTo>
                <a:lnTo>
                  <a:pt x="305" y="672"/>
                </a:lnTo>
                <a:lnTo>
                  <a:pt x="353" y="674"/>
                </a:lnTo>
                <a:lnTo>
                  <a:pt x="400" y="672"/>
                </a:lnTo>
                <a:lnTo>
                  <a:pt x="445" y="661"/>
                </a:lnTo>
                <a:lnTo>
                  <a:pt x="488" y="645"/>
                </a:lnTo>
                <a:lnTo>
                  <a:pt x="527" y="623"/>
                </a:lnTo>
                <a:lnTo>
                  <a:pt x="563"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3" y="111"/>
                </a:lnTo>
                <a:lnTo>
                  <a:pt x="527" y="84"/>
                </a:lnTo>
                <a:lnTo>
                  <a:pt x="488" y="63"/>
                </a:lnTo>
                <a:lnTo>
                  <a:pt x="445" y="46"/>
                </a:lnTo>
                <a:lnTo>
                  <a:pt x="400" y="37"/>
                </a:lnTo>
                <a:lnTo>
                  <a:pt x="353" y="33"/>
                </a:lnTo>
                <a:close/>
                <a:moveTo>
                  <a:pt x="353" y="0"/>
                </a:moveTo>
                <a:lnTo>
                  <a:pt x="404" y="4"/>
                </a:lnTo>
                <a:lnTo>
                  <a:pt x="454" y="16"/>
                </a:lnTo>
                <a:lnTo>
                  <a:pt x="501" y="34"/>
                </a:lnTo>
                <a:lnTo>
                  <a:pt x="544" y="58"/>
                </a:lnTo>
                <a:lnTo>
                  <a:pt x="585" y="88"/>
                </a:lnTo>
                <a:lnTo>
                  <a:pt x="619" y="122"/>
                </a:lnTo>
                <a:lnTo>
                  <a:pt x="649" y="161"/>
                </a:lnTo>
                <a:lnTo>
                  <a:pt x="673" y="204"/>
                </a:lnTo>
                <a:lnTo>
                  <a:pt x="691" y="251"/>
                </a:lnTo>
                <a:lnTo>
                  <a:pt x="702" y="301"/>
                </a:lnTo>
                <a:lnTo>
                  <a:pt x="705" y="353"/>
                </a:lnTo>
                <a:lnTo>
                  <a:pt x="702" y="406"/>
                </a:lnTo>
                <a:lnTo>
                  <a:pt x="691" y="456"/>
                </a:lnTo>
                <a:lnTo>
                  <a:pt x="673" y="503"/>
                </a:lnTo>
                <a:lnTo>
                  <a:pt x="649" y="546"/>
                </a:lnTo>
                <a:lnTo>
                  <a:pt x="619" y="585"/>
                </a:lnTo>
                <a:lnTo>
                  <a:pt x="585" y="621"/>
                </a:lnTo>
                <a:lnTo>
                  <a:pt x="544" y="651"/>
                </a:lnTo>
                <a:lnTo>
                  <a:pt x="501" y="674"/>
                </a:lnTo>
                <a:lnTo>
                  <a:pt x="454" y="693"/>
                </a:lnTo>
                <a:lnTo>
                  <a:pt x="404" y="703"/>
                </a:lnTo>
                <a:lnTo>
                  <a:pt x="353" y="707"/>
                </a:lnTo>
                <a:lnTo>
                  <a:pt x="301" y="703"/>
                </a:lnTo>
                <a:lnTo>
                  <a:pt x="251" y="693"/>
                </a:lnTo>
                <a:lnTo>
                  <a:pt x="204" y="674"/>
                </a:lnTo>
                <a:lnTo>
                  <a:pt x="161" y="651"/>
                </a:lnTo>
                <a:lnTo>
                  <a:pt x="122" y="621"/>
                </a:lnTo>
                <a:lnTo>
                  <a:pt x="86" y="585"/>
                </a:lnTo>
                <a:lnTo>
                  <a:pt x="56" y="546"/>
                </a:lnTo>
                <a:lnTo>
                  <a:pt x="33" y="503"/>
                </a:lnTo>
                <a:lnTo>
                  <a:pt x="14" y="456"/>
                </a:lnTo>
                <a:lnTo>
                  <a:pt x="4" y="406"/>
                </a:lnTo>
                <a:lnTo>
                  <a:pt x="0" y="353"/>
                </a:lnTo>
                <a:lnTo>
                  <a:pt x="4" y="301"/>
                </a:lnTo>
                <a:lnTo>
                  <a:pt x="14" y="251"/>
                </a:lnTo>
                <a:lnTo>
                  <a:pt x="33" y="204"/>
                </a:lnTo>
                <a:lnTo>
                  <a:pt x="56" y="161"/>
                </a:lnTo>
                <a:lnTo>
                  <a:pt x="86" y="122"/>
                </a:lnTo>
                <a:lnTo>
                  <a:pt x="122" y="88"/>
                </a:lnTo>
                <a:lnTo>
                  <a:pt x="161" y="58"/>
                </a:lnTo>
                <a:lnTo>
                  <a:pt x="204" y="34"/>
                </a:lnTo>
                <a:lnTo>
                  <a:pt x="251" y="16"/>
                </a:lnTo>
                <a:lnTo>
                  <a:pt x="301"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8" name="Freeform 5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47376" y="2514533"/>
            <a:ext cx="444750" cy="445380"/>
          </a:xfrm>
          <a:custGeom>
            <a:avLst/>
            <a:gdLst>
              <a:gd name="T0" fmla="*/ 379 w 706"/>
              <a:gd name="T1" fmla="*/ 514 h 707"/>
              <a:gd name="T2" fmla="*/ 359 w 706"/>
              <a:gd name="T3" fmla="*/ 194 h 707"/>
              <a:gd name="T4" fmla="*/ 411 w 706"/>
              <a:gd name="T5" fmla="*/ 206 h 707"/>
              <a:gd name="T6" fmla="*/ 445 w 706"/>
              <a:gd name="T7" fmla="*/ 241 h 707"/>
              <a:gd name="T8" fmla="*/ 451 w 706"/>
              <a:gd name="T9" fmla="*/ 300 h 707"/>
              <a:gd name="T10" fmla="*/ 413 w 706"/>
              <a:gd name="T11" fmla="*/ 352 h 707"/>
              <a:gd name="T12" fmla="*/ 384 w 706"/>
              <a:gd name="T13" fmla="*/ 381 h 707"/>
              <a:gd name="T14" fmla="*/ 376 w 706"/>
              <a:gd name="T15" fmla="*/ 398 h 707"/>
              <a:gd name="T16" fmla="*/ 373 w 706"/>
              <a:gd name="T17" fmla="*/ 433 h 707"/>
              <a:gd name="T18" fmla="*/ 337 w 706"/>
              <a:gd name="T19" fmla="*/ 433 h 707"/>
              <a:gd name="T20" fmla="*/ 343 w 706"/>
              <a:gd name="T21" fmla="*/ 386 h 707"/>
              <a:gd name="T22" fmla="*/ 376 w 706"/>
              <a:gd name="T23" fmla="*/ 342 h 707"/>
              <a:gd name="T24" fmla="*/ 410 w 706"/>
              <a:gd name="T25" fmla="*/ 306 h 707"/>
              <a:gd name="T26" fmla="*/ 415 w 706"/>
              <a:gd name="T27" fmla="*/ 266 h 707"/>
              <a:gd name="T28" fmla="*/ 405 w 706"/>
              <a:gd name="T29" fmla="*/ 243 h 707"/>
              <a:gd name="T30" fmla="*/ 388 w 706"/>
              <a:gd name="T31" fmla="*/ 230 h 707"/>
              <a:gd name="T32" fmla="*/ 358 w 706"/>
              <a:gd name="T33" fmla="*/ 224 h 707"/>
              <a:gd name="T34" fmla="*/ 316 w 706"/>
              <a:gd name="T35" fmla="*/ 236 h 707"/>
              <a:gd name="T36" fmla="*/ 293 w 706"/>
              <a:gd name="T37" fmla="*/ 268 h 707"/>
              <a:gd name="T38" fmla="*/ 291 w 706"/>
              <a:gd name="T39" fmla="*/ 302 h 707"/>
              <a:gd name="T40" fmla="*/ 257 w 706"/>
              <a:gd name="T41" fmla="*/ 276 h 707"/>
              <a:gd name="T42" fmla="*/ 282 w 706"/>
              <a:gd name="T43" fmla="*/ 223 h 707"/>
              <a:gd name="T44" fmla="*/ 335 w 706"/>
              <a:gd name="T45" fmla="*/ 195 h 707"/>
              <a:gd name="T46" fmla="*/ 305 w 706"/>
              <a:gd name="T47" fmla="*/ 37 h 707"/>
              <a:gd name="T48" fmla="*/ 178 w 706"/>
              <a:gd name="T49" fmla="*/ 84 h 707"/>
              <a:gd name="T50" fmla="*/ 84 w 706"/>
              <a:gd name="T51" fmla="*/ 179 h 707"/>
              <a:gd name="T52" fmla="*/ 36 w 706"/>
              <a:gd name="T53" fmla="*/ 306 h 707"/>
              <a:gd name="T54" fmla="*/ 46 w 706"/>
              <a:gd name="T55" fmla="*/ 446 h 707"/>
              <a:gd name="T56" fmla="*/ 111 w 706"/>
              <a:gd name="T57" fmla="*/ 564 h 707"/>
              <a:gd name="T58" fmla="*/ 217 w 706"/>
              <a:gd name="T59" fmla="*/ 645 h 707"/>
              <a:gd name="T60" fmla="*/ 354 w 706"/>
              <a:gd name="T61" fmla="*/ 674 h 707"/>
              <a:gd name="T62" fmla="*/ 488 w 706"/>
              <a:gd name="T63" fmla="*/ 645 h 707"/>
              <a:gd name="T64" fmla="*/ 596 w 706"/>
              <a:gd name="T65" fmla="*/ 564 h 707"/>
              <a:gd name="T66" fmla="*/ 660 w 706"/>
              <a:gd name="T67" fmla="*/ 446 h 707"/>
              <a:gd name="T68" fmla="*/ 670 w 706"/>
              <a:gd name="T69" fmla="*/ 306 h 707"/>
              <a:gd name="T70" fmla="*/ 622 w 706"/>
              <a:gd name="T71" fmla="*/ 179 h 707"/>
              <a:gd name="T72" fmla="*/ 528 w 706"/>
              <a:gd name="T73" fmla="*/ 84 h 707"/>
              <a:gd name="T74" fmla="*/ 401 w 706"/>
              <a:gd name="T75" fmla="*/ 37 h 707"/>
              <a:gd name="T76" fmla="*/ 405 w 706"/>
              <a:gd name="T77" fmla="*/ 4 h 707"/>
              <a:gd name="T78" fmla="*/ 546 w 706"/>
              <a:gd name="T79" fmla="*/ 58 h 707"/>
              <a:gd name="T80" fmla="*/ 649 w 706"/>
              <a:gd name="T81" fmla="*/ 161 h 707"/>
              <a:gd name="T82" fmla="*/ 702 w 706"/>
              <a:gd name="T83" fmla="*/ 301 h 707"/>
              <a:gd name="T84" fmla="*/ 691 w 706"/>
              <a:gd name="T85" fmla="*/ 456 h 707"/>
              <a:gd name="T86" fmla="*/ 619 w 706"/>
              <a:gd name="T87" fmla="*/ 585 h 707"/>
              <a:gd name="T88" fmla="*/ 502 w 706"/>
              <a:gd name="T89" fmla="*/ 674 h 707"/>
              <a:gd name="T90" fmla="*/ 354 w 706"/>
              <a:gd name="T91" fmla="*/ 707 h 707"/>
              <a:gd name="T92" fmla="*/ 204 w 706"/>
              <a:gd name="T93" fmla="*/ 674 h 707"/>
              <a:gd name="T94" fmla="*/ 87 w 706"/>
              <a:gd name="T95" fmla="*/ 585 h 707"/>
              <a:gd name="T96" fmla="*/ 15 w 706"/>
              <a:gd name="T97" fmla="*/ 456 h 707"/>
              <a:gd name="T98" fmla="*/ 4 w 706"/>
              <a:gd name="T99" fmla="*/ 301 h 707"/>
              <a:gd name="T100" fmla="*/ 56 w 706"/>
              <a:gd name="T101" fmla="*/ 161 h 707"/>
              <a:gd name="T102" fmla="*/ 161 w 706"/>
              <a:gd name="T103" fmla="*/ 58 h 707"/>
              <a:gd name="T104" fmla="*/ 301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333" y="461"/>
                </a:moveTo>
                <a:lnTo>
                  <a:pt x="379" y="461"/>
                </a:lnTo>
                <a:lnTo>
                  <a:pt x="379" y="514"/>
                </a:lnTo>
                <a:lnTo>
                  <a:pt x="333" y="514"/>
                </a:lnTo>
                <a:lnTo>
                  <a:pt x="333" y="461"/>
                </a:lnTo>
                <a:close/>
                <a:moveTo>
                  <a:pt x="359" y="194"/>
                </a:moveTo>
                <a:lnTo>
                  <a:pt x="377" y="195"/>
                </a:lnTo>
                <a:lnTo>
                  <a:pt x="396" y="199"/>
                </a:lnTo>
                <a:lnTo>
                  <a:pt x="411" y="206"/>
                </a:lnTo>
                <a:lnTo>
                  <a:pt x="424" y="215"/>
                </a:lnTo>
                <a:lnTo>
                  <a:pt x="436" y="226"/>
                </a:lnTo>
                <a:lnTo>
                  <a:pt x="445" y="241"/>
                </a:lnTo>
                <a:lnTo>
                  <a:pt x="451" y="258"/>
                </a:lnTo>
                <a:lnTo>
                  <a:pt x="453" y="276"/>
                </a:lnTo>
                <a:lnTo>
                  <a:pt x="451" y="300"/>
                </a:lnTo>
                <a:lnTo>
                  <a:pt x="441" y="319"/>
                </a:lnTo>
                <a:lnTo>
                  <a:pt x="428" y="336"/>
                </a:lnTo>
                <a:lnTo>
                  <a:pt x="413" y="352"/>
                </a:lnTo>
                <a:lnTo>
                  <a:pt x="401" y="364"/>
                </a:lnTo>
                <a:lnTo>
                  <a:pt x="392" y="373"/>
                </a:lnTo>
                <a:lnTo>
                  <a:pt x="384" y="381"/>
                </a:lnTo>
                <a:lnTo>
                  <a:pt x="380" y="387"/>
                </a:lnTo>
                <a:lnTo>
                  <a:pt x="377" y="391"/>
                </a:lnTo>
                <a:lnTo>
                  <a:pt x="376" y="398"/>
                </a:lnTo>
                <a:lnTo>
                  <a:pt x="375" y="403"/>
                </a:lnTo>
                <a:lnTo>
                  <a:pt x="373" y="416"/>
                </a:lnTo>
                <a:lnTo>
                  <a:pt x="373" y="433"/>
                </a:lnTo>
                <a:lnTo>
                  <a:pt x="373" y="437"/>
                </a:lnTo>
                <a:lnTo>
                  <a:pt x="338" y="437"/>
                </a:lnTo>
                <a:lnTo>
                  <a:pt x="337" y="433"/>
                </a:lnTo>
                <a:lnTo>
                  <a:pt x="338" y="415"/>
                </a:lnTo>
                <a:lnTo>
                  <a:pt x="339" y="399"/>
                </a:lnTo>
                <a:lnTo>
                  <a:pt x="343" y="386"/>
                </a:lnTo>
                <a:lnTo>
                  <a:pt x="348" y="374"/>
                </a:lnTo>
                <a:lnTo>
                  <a:pt x="365" y="352"/>
                </a:lnTo>
                <a:lnTo>
                  <a:pt x="376" y="342"/>
                </a:lnTo>
                <a:lnTo>
                  <a:pt x="389" y="330"/>
                </a:lnTo>
                <a:lnTo>
                  <a:pt x="401" y="319"/>
                </a:lnTo>
                <a:lnTo>
                  <a:pt x="410" y="306"/>
                </a:lnTo>
                <a:lnTo>
                  <a:pt x="415" y="293"/>
                </a:lnTo>
                <a:lnTo>
                  <a:pt x="416" y="278"/>
                </a:lnTo>
                <a:lnTo>
                  <a:pt x="415" y="266"/>
                </a:lnTo>
                <a:lnTo>
                  <a:pt x="413" y="255"/>
                </a:lnTo>
                <a:lnTo>
                  <a:pt x="409" y="250"/>
                </a:lnTo>
                <a:lnTo>
                  <a:pt x="405" y="243"/>
                </a:lnTo>
                <a:lnTo>
                  <a:pt x="399" y="240"/>
                </a:lnTo>
                <a:lnTo>
                  <a:pt x="394" y="234"/>
                </a:lnTo>
                <a:lnTo>
                  <a:pt x="388" y="230"/>
                </a:lnTo>
                <a:lnTo>
                  <a:pt x="381" y="228"/>
                </a:lnTo>
                <a:lnTo>
                  <a:pt x="369" y="225"/>
                </a:lnTo>
                <a:lnTo>
                  <a:pt x="358" y="224"/>
                </a:lnTo>
                <a:lnTo>
                  <a:pt x="342" y="225"/>
                </a:lnTo>
                <a:lnTo>
                  <a:pt x="327" y="229"/>
                </a:lnTo>
                <a:lnTo>
                  <a:pt x="316" y="236"/>
                </a:lnTo>
                <a:lnTo>
                  <a:pt x="307" y="245"/>
                </a:lnTo>
                <a:lnTo>
                  <a:pt x="299" y="255"/>
                </a:lnTo>
                <a:lnTo>
                  <a:pt x="293" y="268"/>
                </a:lnTo>
                <a:lnTo>
                  <a:pt x="291" y="283"/>
                </a:lnTo>
                <a:lnTo>
                  <a:pt x="291" y="298"/>
                </a:lnTo>
                <a:lnTo>
                  <a:pt x="291" y="302"/>
                </a:lnTo>
                <a:lnTo>
                  <a:pt x="254" y="302"/>
                </a:lnTo>
                <a:lnTo>
                  <a:pt x="254" y="298"/>
                </a:lnTo>
                <a:lnTo>
                  <a:pt x="257" y="276"/>
                </a:lnTo>
                <a:lnTo>
                  <a:pt x="261" y="255"/>
                </a:lnTo>
                <a:lnTo>
                  <a:pt x="270" y="237"/>
                </a:lnTo>
                <a:lnTo>
                  <a:pt x="282" y="223"/>
                </a:lnTo>
                <a:lnTo>
                  <a:pt x="297" y="209"/>
                </a:lnTo>
                <a:lnTo>
                  <a:pt x="314" y="200"/>
                </a:lnTo>
                <a:lnTo>
                  <a:pt x="335" y="195"/>
                </a:lnTo>
                <a:lnTo>
                  <a:pt x="359" y="194"/>
                </a:lnTo>
                <a:close/>
                <a:moveTo>
                  <a:pt x="354" y="33"/>
                </a:moveTo>
                <a:lnTo>
                  <a:pt x="305" y="37"/>
                </a:lnTo>
                <a:lnTo>
                  <a:pt x="261" y="46"/>
                </a:lnTo>
                <a:lnTo>
                  <a:pt x="217" y="63"/>
                </a:lnTo>
                <a:lnTo>
                  <a:pt x="178" y="84"/>
                </a:lnTo>
                <a:lnTo>
                  <a:pt x="143" y="111"/>
                </a:lnTo>
                <a:lnTo>
                  <a:pt x="111" y="143"/>
                </a:lnTo>
                <a:lnTo>
                  <a:pt x="84" y="179"/>
                </a:lnTo>
                <a:lnTo>
                  <a:pt x="62" y="219"/>
                </a:lnTo>
                <a:lnTo>
                  <a:pt x="46" y="261"/>
                </a:lnTo>
                <a:lnTo>
                  <a:pt x="36" y="306"/>
                </a:lnTo>
                <a:lnTo>
                  <a:pt x="32" y="353"/>
                </a:lnTo>
                <a:lnTo>
                  <a:pt x="36" y="401"/>
                </a:lnTo>
                <a:lnTo>
                  <a:pt x="46" y="446"/>
                </a:lnTo>
                <a:lnTo>
                  <a:pt x="62" y="490"/>
                </a:lnTo>
                <a:lnTo>
                  <a:pt x="84" y="529"/>
                </a:lnTo>
                <a:lnTo>
                  <a:pt x="111" y="564"/>
                </a:lnTo>
                <a:lnTo>
                  <a:pt x="143" y="596"/>
                </a:lnTo>
                <a:lnTo>
                  <a:pt x="178" y="623"/>
                </a:lnTo>
                <a:lnTo>
                  <a:pt x="217" y="645"/>
                </a:lnTo>
                <a:lnTo>
                  <a:pt x="261" y="661"/>
                </a:lnTo>
                <a:lnTo>
                  <a:pt x="305" y="672"/>
                </a:lnTo>
                <a:lnTo>
                  <a:pt x="354" y="674"/>
                </a:lnTo>
                <a:lnTo>
                  <a:pt x="401" y="672"/>
                </a:lnTo>
                <a:lnTo>
                  <a:pt x="445" y="661"/>
                </a:lnTo>
                <a:lnTo>
                  <a:pt x="488" y="645"/>
                </a:lnTo>
                <a:lnTo>
                  <a:pt x="528" y="623"/>
                </a:lnTo>
                <a:lnTo>
                  <a:pt x="564" y="596"/>
                </a:lnTo>
                <a:lnTo>
                  <a:pt x="596" y="564"/>
                </a:lnTo>
                <a:lnTo>
                  <a:pt x="622" y="529"/>
                </a:lnTo>
                <a:lnTo>
                  <a:pt x="644" y="490"/>
                </a:lnTo>
                <a:lnTo>
                  <a:pt x="660" y="446"/>
                </a:lnTo>
                <a:lnTo>
                  <a:pt x="670" y="401"/>
                </a:lnTo>
                <a:lnTo>
                  <a:pt x="674" y="353"/>
                </a:lnTo>
                <a:lnTo>
                  <a:pt x="670" y="306"/>
                </a:lnTo>
                <a:lnTo>
                  <a:pt x="660" y="261"/>
                </a:lnTo>
                <a:lnTo>
                  <a:pt x="644" y="219"/>
                </a:lnTo>
                <a:lnTo>
                  <a:pt x="622" y="179"/>
                </a:lnTo>
                <a:lnTo>
                  <a:pt x="596" y="143"/>
                </a:lnTo>
                <a:lnTo>
                  <a:pt x="564" y="111"/>
                </a:lnTo>
                <a:lnTo>
                  <a:pt x="528" y="84"/>
                </a:lnTo>
                <a:lnTo>
                  <a:pt x="488" y="63"/>
                </a:lnTo>
                <a:lnTo>
                  <a:pt x="445" y="46"/>
                </a:lnTo>
                <a:lnTo>
                  <a:pt x="401" y="37"/>
                </a:lnTo>
                <a:lnTo>
                  <a:pt x="354" y="33"/>
                </a:lnTo>
                <a:close/>
                <a:moveTo>
                  <a:pt x="354" y="0"/>
                </a:moveTo>
                <a:lnTo>
                  <a:pt x="405" y="4"/>
                </a:lnTo>
                <a:lnTo>
                  <a:pt x="456" y="16"/>
                </a:lnTo>
                <a:lnTo>
                  <a:pt x="502" y="34"/>
                </a:lnTo>
                <a:lnTo>
                  <a:pt x="546" y="58"/>
                </a:lnTo>
                <a:lnTo>
                  <a:pt x="585" y="88"/>
                </a:lnTo>
                <a:lnTo>
                  <a:pt x="619" y="122"/>
                </a:lnTo>
                <a:lnTo>
                  <a:pt x="649" y="161"/>
                </a:lnTo>
                <a:lnTo>
                  <a:pt x="673" y="204"/>
                </a:lnTo>
                <a:lnTo>
                  <a:pt x="691" y="251"/>
                </a:lnTo>
                <a:lnTo>
                  <a:pt x="702" y="301"/>
                </a:lnTo>
                <a:lnTo>
                  <a:pt x="706" y="353"/>
                </a:lnTo>
                <a:lnTo>
                  <a:pt x="702" y="406"/>
                </a:lnTo>
                <a:lnTo>
                  <a:pt x="691" y="456"/>
                </a:lnTo>
                <a:lnTo>
                  <a:pt x="673" y="503"/>
                </a:lnTo>
                <a:lnTo>
                  <a:pt x="649" y="546"/>
                </a:lnTo>
                <a:lnTo>
                  <a:pt x="619" y="585"/>
                </a:lnTo>
                <a:lnTo>
                  <a:pt x="585" y="621"/>
                </a:lnTo>
                <a:lnTo>
                  <a:pt x="546" y="651"/>
                </a:lnTo>
                <a:lnTo>
                  <a:pt x="502" y="674"/>
                </a:lnTo>
                <a:lnTo>
                  <a:pt x="456" y="693"/>
                </a:lnTo>
                <a:lnTo>
                  <a:pt x="405" y="703"/>
                </a:lnTo>
                <a:lnTo>
                  <a:pt x="354" y="707"/>
                </a:lnTo>
                <a:lnTo>
                  <a:pt x="301" y="703"/>
                </a:lnTo>
                <a:lnTo>
                  <a:pt x="252" y="693"/>
                </a:lnTo>
                <a:lnTo>
                  <a:pt x="204" y="674"/>
                </a:lnTo>
                <a:lnTo>
                  <a:pt x="161" y="651"/>
                </a:lnTo>
                <a:lnTo>
                  <a:pt x="122" y="621"/>
                </a:lnTo>
                <a:lnTo>
                  <a:pt x="87" y="585"/>
                </a:lnTo>
                <a:lnTo>
                  <a:pt x="56" y="546"/>
                </a:lnTo>
                <a:lnTo>
                  <a:pt x="33" y="503"/>
                </a:lnTo>
                <a:lnTo>
                  <a:pt x="15" y="456"/>
                </a:lnTo>
                <a:lnTo>
                  <a:pt x="4" y="406"/>
                </a:lnTo>
                <a:lnTo>
                  <a:pt x="0" y="353"/>
                </a:lnTo>
                <a:lnTo>
                  <a:pt x="4" y="301"/>
                </a:lnTo>
                <a:lnTo>
                  <a:pt x="15" y="251"/>
                </a:lnTo>
                <a:lnTo>
                  <a:pt x="33" y="204"/>
                </a:lnTo>
                <a:lnTo>
                  <a:pt x="56" y="161"/>
                </a:lnTo>
                <a:lnTo>
                  <a:pt x="87" y="122"/>
                </a:lnTo>
                <a:lnTo>
                  <a:pt x="122" y="88"/>
                </a:lnTo>
                <a:lnTo>
                  <a:pt x="161" y="58"/>
                </a:lnTo>
                <a:lnTo>
                  <a:pt x="204" y="34"/>
                </a:lnTo>
                <a:lnTo>
                  <a:pt x="252" y="16"/>
                </a:lnTo>
                <a:lnTo>
                  <a:pt x="301" y="4"/>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9" name="Freeform 5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91801" y="2514850"/>
            <a:ext cx="444750" cy="444749"/>
          </a:xfrm>
          <a:custGeom>
            <a:avLst/>
            <a:gdLst>
              <a:gd name="T0" fmla="*/ 376 w 706"/>
              <a:gd name="T1" fmla="*/ 459 h 706"/>
              <a:gd name="T2" fmla="*/ 382 w 706"/>
              <a:gd name="T3" fmla="*/ 494 h 706"/>
              <a:gd name="T4" fmla="*/ 354 w 706"/>
              <a:gd name="T5" fmla="*/ 514 h 706"/>
              <a:gd name="T6" fmla="*/ 323 w 706"/>
              <a:gd name="T7" fmla="*/ 494 h 706"/>
              <a:gd name="T8" fmla="*/ 330 w 706"/>
              <a:gd name="T9" fmla="*/ 459 h 706"/>
              <a:gd name="T10" fmla="*/ 321 w 706"/>
              <a:gd name="T11" fmla="*/ 192 h 706"/>
              <a:gd name="T12" fmla="*/ 394 w 706"/>
              <a:gd name="T13" fmla="*/ 196 h 706"/>
              <a:gd name="T14" fmla="*/ 401 w 706"/>
              <a:gd name="T15" fmla="*/ 209 h 706"/>
              <a:gd name="T16" fmla="*/ 385 w 706"/>
              <a:gd name="T17" fmla="*/ 403 h 706"/>
              <a:gd name="T18" fmla="*/ 381 w 706"/>
              <a:gd name="T19" fmla="*/ 412 h 706"/>
              <a:gd name="T20" fmla="*/ 369 w 706"/>
              <a:gd name="T21" fmla="*/ 417 h 706"/>
              <a:gd name="T22" fmla="*/ 327 w 706"/>
              <a:gd name="T23" fmla="*/ 415 h 706"/>
              <a:gd name="T24" fmla="*/ 321 w 706"/>
              <a:gd name="T25" fmla="*/ 403 h 706"/>
              <a:gd name="T26" fmla="*/ 305 w 706"/>
              <a:gd name="T27" fmla="*/ 210 h 706"/>
              <a:gd name="T28" fmla="*/ 308 w 706"/>
              <a:gd name="T29" fmla="*/ 200 h 706"/>
              <a:gd name="T30" fmla="*/ 321 w 706"/>
              <a:gd name="T31" fmla="*/ 192 h 706"/>
              <a:gd name="T32" fmla="*/ 261 w 706"/>
              <a:gd name="T33" fmla="*/ 45 h 706"/>
              <a:gd name="T34" fmla="*/ 143 w 706"/>
              <a:gd name="T35" fmla="*/ 111 h 706"/>
              <a:gd name="T36" fmla="*/ 62 w 706"/>
              <a:gd name="T37" fmla="*/ 218 h 706"/>
              <a:gd name="T38" fmla="*/ 32 w 706"/>
              <a:gd name="T39" fmla="*/ 353 h 706"/>
              <a:gd name="T40" fmla="*/ 62 w 706"/>
              <a:gd name="T41" fmla="*/ 489 h 706"/>
              <a:gd name="T42" fmla="*/ 143 w 706"/>
              <a:gd name="T43" fmla="*/ 595 h 706"/>
              <a:gd name="T44" fmla="*/ 261 w 706"/>
              <a:gd name="T45" fmla="*/ 661 h 706"/>
              <a:gd name="T46" fmla="*/ 401 w 706"/>
              <a:gd name="T47" fmla="*/ 671 h 706"/>
              <a:gd name="T48" fmla="*/ 528 w 706"/>
              <a:gd name="T49" fmla="*/ 623 h 706"/>
              <a:gd name="T50" fmla="*/ 622 w 706"/>
              <a:gd name="T51" fmla="*/ 528 h 706"/>
              <a:gd name="T52" fmla="*/ 670 w 706"/>
              <a:gd name="T53" fmla="*/ 400 h 706"/>
              <a:gd name="T54" fmla="*/ 661 w 706"/>
              <a:gd name="T55" fmla="*/ 260 h 706"/>
              <a:gd name="T56" fmla="*/ 596 w 706"/>
              <a:gd name="T57" fmla="*/ 142 h 706"/>
              <a:gd name="T58" fmla="*/ 488 w 706"/>
              <a:gd name="T59" fmla="*/ 62 h 706"/>
              <a:gd name="T60" fmla="*/ 354 w 706"/>
              <a:gd name="T61" fmla="*/ 32 h 706"/>
              <a:gd name="T62" fmla="*/ 456 w 706"/>
              <a:gd name="T63" fmla="*/ 15 h 706"/>
              <a:gd name="T64" fmla="*/ 585 w 706"/>
              <a:gd name="T65" fmla="*/ 87 h 706"/>
              <a:gd name="T66" fmla="*/ 673 w 706"/>
              <a:gd name="T67" fmla="*/ 204 h 706"/>
              <a:gd name="T68" fmla="*/ 706 w 706"/>
              <a:gd name="T69" fmla="*/ 353 h 706"/>
              <a:gd name="T70" fmla="*/ 673 w 706"/>
              <a:gd name="T71" fmla="*/ 502 h 706"/>
              <a:gd name="T72" fmla="*/ 585 w 706"/>
              <a:gd name="T73" fmla="*/ 620 h 706"/>
              <a:gd name="T74" fmla="*/ 456 w 706"/>
              <a:gd name="T75" fmla="*/ 691 h 706"/>
              <a:gd name="T76" fmla="*/ 301 w 706"/>
              <a:gd name="T77" fmla="*/ 703 h 706"/>
              <a:gd name="T78" fmla="*/ 161 w 706"/>
              <a:gd name="T79" fmla="*/ 649 h 706"/>
              <a:gd name="T80" fmla="*/ 56 w 706"/>
              <a:gd name="T81" fmla="*/ 545 h 706"/>
              <a:gd name="T82" fmla="*/ 4 w 706"/>
              <a:gd name="T83" fmla="*/ 405 h 706"/>
              <a:gd name="T84" fmla="*/ 15 w 706"/>
              <a:gd name="T85" fmla="*/ 251 h 706"/>
              <a:gd name="T86" fmla="*/ 87 w 706"/>
              <a:gd name="T87" fmla="*/ 121 h 706"/>
              <a:gd name="T88" fmla="*/ 204 w 706"/>
              <a:gd name="T89" fmla="*/ 32 h 706"/>
              <a:gd name="T90" fmla="*/ 354 w 706"/>
              <a:gd name="T91"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6" h="706">
                <a:moveTo>
                  <a:pt x="354" y="450"/>
                </a:moveTo>
                <a:lnTo>
                  <a:pt x="365" y="452"/>
                </a:lnTo>
                <a:lnTo>
                  <a:pt x="376" y="459"/>
                </a:lnTo>
                <a:lnTo>
                  <a:pt x="382" y="469"/>
                </a:lnTo>
                <a:lnTo>
                  <a:pt x="385" y="481"/>
                </a:lnTo>
                <a:lnTo>
                  <a:pt x="382" y="494"/>
                </a:lnTo>
                <a:lnTo>
                  <a:pt x="376" y="505"/>
                </a:lnTo>
                <a:lnTo>
                  <a:pt x="365" y="511"/>
                </a:lnTo>
                <a:lnTo>
                  <a:pt x="354" y="514"/>
                </a:lnTo>
                <a:lnTo>
                  <a:pt x="340" y="511"/>
                </a:lnTo>
                <a:lnTo>
                  <a:pt x="330" y="505"/>
                </a:lnTo>
                <a:lnTo>
                  <a:pt x="323" y="494"/>
                </a:lnTo>
                <a:lnTo>
                  <a:pt x="321" y="481"/>
                </a:lnTo>
                <a:lnTo>
                  <a:pt x="323" y="469"/>
                </a:lnTo>
                <a:lnTo>
                  <a:pt x="330" y="459"/>
                </a:lnTo>
                <a:lnTo>
                  <a:pt x="340" y="452"/>
                </a:lnTo>
                <a:lnTo>
                  <a:pt x="354" y="450"/>
                </a:lnTo>
                <a:close/>
                <a:moveTo>
                  <a:pt x="321" y="192"/>
                </a:moveTo>
                <a:lnTo>
                  <a:pt x="385" y="192"/>
                </a:lnTo>
                <a:lnTo>
                  <a:pt x="390" y="193"/>
                </a:lnTo>
                <a:lnTo>
                  <a:pt x="394" y="196"/>
                </a:lnTo>
                <a:lnTo>
                  <a:pt x="398" y="200"/>
                </a:lnTo>
                <a:lnTo>
                  <a:pt x="401" y="204"/>
                </a:lnTo>
                <a:lnTo>
                  <a:pt x="401" y="209"/>
                </a:lnTo>
                <a:lnTo>
                  <a:pt x="401" y="210"/>
                </a:lnTo>
                <a:lnTo>
                  <a:pt x="401" y="210"/>
                </a:lnTo>
                <a:lnTo>
                  <a:pt x="385" y="403"/>
                </a:lnTo>
                <a:lnTo>
                  <a:pt x="385" y="403"/>
                </a:lnTo>
                <a:lnTo>
                  <a:pt x="384" y="407"/>
                </a:lnTo>
                <a:lnTo>
                  <a:pt x="381" y="412"/>
                </a:lnTo>
                <a:lnTo>
                  <a:pt x="378" y="415"/>
                </a:lnTo>
                <a:lnTo>
                  <a:pt x="375" y="417"/>
                </a:lnTo>
                <a:lnTo>
                  <a:pt x="369" y="417"/>
                </a:lnTo>
                <a:lnTo>
                  <a:pt x="337" y="417"/>
                </a:lnTo>
                <a:lnTo>
                  <a:pt x="333" y="417"/>
                </a:lnTo>
                <a:lnTo>
                  <a:pt x="327" y="415"/>
                </a:lnTo>
                <a:lnTo>
                  <a:pt x="325" y="412"/>
                </a:lnTo>
                <a:lnTo>
                  <a:pt x="322" y="407"/>
                </a:lnTo>
                <a:lnTo>
                  <a:pt x="321" y="403"/>
                </a:lnTo>
                <a:lnTo>
                  <a:pt x="321" y="403"/>
                </a:lnTo>
                <a:lnTo>
                  <a:pt x="305" y="210"/>
                </a:lnTo>
                <a:lnTo>
                  <a:pt x="305" y="210"/>
                </a:lnTo>
                <a:lnTo>
                  <a:pt x="305" y="209"/>
                </a:lnTo>
                <a:lnTo>
                  <a:pt x="305" y="204"/>
                </a:lnTo>
                <a:lnTo>
                  <a:pt x="308" y="200"/>
                </a:lnTo>
                <a:lnTo>
                  <a:pt x="312" y="196"/>
                </a:lnTo>
                <a:lnTo>
                  <a:pt x="316" y="193"/>
                </a:lnTo>
                <a:lnTo>
                  <a:pt x="321" y="192"/>
                </a:lnTo>
                <a:close/>
                <a:moveTo>
                  <a:pt x="354" y="32"/>
                </a:moveTo>
                <a:lnTo>
                  <a:pt x="305" y="36"/>
                </a:lnTo>
                <a:lnTo>
                  <a:pt x="261" y="45"/>
                </a:lnTo>
                <a:lnTo>
                  <a:pt x="217" y="62"/>
                </a:lnTo>
                <a:lnTo>
                  <a:pt x="178" y="83"/>
                </a:lnTo>
                <a:lnTo>
                  <a:pt x="143" y="111"/>
                </a:lnTo>
                <a:lnTo>
                  <a:pt x="111" y="142"/>
                </a:lnTo>
                <a:lnTo>
                  <a:pt x="84" y="179"/>
                </a:lnTo>
                <a:lnTo>
                  <a:pt x="62" y="218"/>
                </a:lnTo>
                <a:lnTo>
                  <a:pt x="46" y="260"/>
                </a:lnTo>
                <a:lnTo>
                  <a:pt x="35" y="306"/>
                </a:lnTo>
                <a:lnTo>
                  <a:pt x="32" y="353"/>
                </a:lnTo>
                <a:lnTo>
                  <a:pt x="35" y="400"/>
                </a:lnTo>
                <a:lnTo>
                  <a:pt x="46" y="446"/>
                </a:lnTo>
                <a:lnTo>
                  <a:pt x="62" y="489"/>
                </a:lnTo>
                <a:lnTo>
                  <a:pt x="84" y="528"/>
                </a:lnTo>
                <a:lnTo>
                  <a:pt x="111" y="564"/>
                </a:lnTo>
                <a:lnTo>
                  <a:pt x="143" y="595"/>
                </a:lnTo>
                <a:lnTo>
                  <a:pt x="178" y="623"/>
                </a:lnTo>
                <a:lnTo>
                  <a:pt x="217" y="645"/>
                </a:lnTo>
                <a:lnTo>
                  <a:pt x="261" y="661"/>
                </a:lnTo>
                <a:lnTo>
                  <a:pt x="305" y="671"/>
                </a:lnTo>
                <a:lnTo>
                  <a:pt x="354" y="674"/>
                </a:lnTo>
                <a:lnTo>
                  <a:pt x="401" y="671"/>
                </a:lnTo>
                <a:lnTo>
                  <a:pt x="445" y="661"/>
                </a:lnTo>
                <a:lnTo>
                  <a:pt x="488" y="645"/>
                </a:lnTo>
                <a:lnTo>
                  <a:pt x="528" y="623"/>
                </a:lnTo>
                <a:lnTo>
                  <a:pt x="564" y="595"/>
                </a:lnTo>
                <a:lnTo>
                  <a:pt x="596" y="564"/>
                </a:lnTo>
                <a:lnTo>
                  <a:pt x="622" y="528"/>
                </a:lnTo>
                <a:lnTo>
                  <a:pt x="644" y="489"/>
                </a:lnTo>
                <a:lnTo>
                  <a:pt x="661" y="446"/>
                </a:lnTo>
                <a:lnTo>
                  <a:pt x="670" y="400"/>
                </a:lnTo>
                <a:lnTo>
                  <a:pt x="674" y="353"/>
                </a:lnTo>
                <a:lnTo>
                  <a:pt x="670" y="306"/>
                </a:lnTo>
                <a:lnTo>
                  <a:pt x="661" y="260"/>
                </a:lnTo>
                <a:lnTo>
                  <a:pt x="644" y="218"/>
                </a:lnTo>
                <a:lnTo>
                  <a:pt x="622" y="179"/>
                </a:lnTo>
                <a:lnTo>
                  <a:pt x="596" y="142"/>
                </a:lnTo>
                <a:lnTo>
                  <a:pt x="564" y="111"/>
                </a:lnTo>
                <a:lnTo>
                  <a:pt x="528" y="83"/>
                </a:lnTo>
                <a:lnTo>
                  <a:pt x="488" y="62"/>
                </a:lnTo>
                <a:lnTo>
                  <a:pt x="445" y="45"/>
                </a:lnTo>
                <a:lnTo>
                  <a:pt x="401" y="36"/>
                </a:lnTo>
                <a:lnTo>
                  <a:pt x="354" y="32"/>
                </a:lnTo>
                <a:close/>
                <a:moveTo>
                  <a:pt x="354" y="0"/>
                </a:moveTo>
                <a:lnTo>
                  <a:pt x="406" y="3"/>
                </a:lnTo>
                <a:lnTo>
                  <a:pt x="456" y="15"/>
                </a:lnTo>
                <a:lnTo>
                  <a:pt x="501" y="32"/>
                </a:lnTo>
                <a:lnTo>
                  <a:pt x="546" y="57"/>
                </a:lnTo>
                <a:lnTo>
                  <a:pt x="585" y="87"/>
                </a:lnTo>
                <a:lnTo>
                  <a:pt x="619" y="121"/>
                </a:lnTo>
                <a:lnTo>
                  <a:pt x="649" y="161"/>
                </a:lnTo>
                <a:lnTo>
                  <a:pt x="673" y="204"/>
                </a:lnTo>
                <a:lnTo>
                  <a:pt x="691" y="251"/>
                </a:lnTo>
                <a:lnTo>
                  <a:pt x="702" y="301"/>
                </a:lnTo>
                <a:lnTo>
                  <a:pt x="706" y="353"/>
                </a:lnTo>
                <a:lnTo>
                  <a:pt x="702" y="405"/>
                </a:lnTo>
                <a:lnTo>
                  <a:pt x="691" y="455"/>
                </a:lnTo>
                <a:lnTo>
                  <a:pt x="673" y="502"/>
                </a:lnTo>
                <a:lnTo>
                  <a:pt x="649" y="545"/>
                </a:lnTo>
                <a:lnTo>
                  <a:pt x="619" y="585"/>
                </a:lnTo>
                <a:lnTo>
                  <a:pt x="585" y="620"/>
                </a:lnTo>
                <a:lnTo>
                  <a:pt x="546" y="649"/>
                </a:lnTo>
                <a:lnTo>
                  <a:pt x="501" y="674"/>
                </a:lnTo>
                <a:lnTo>
                  <a:pt x="456" y="691"/>
                </a:lnTo>
                <a:lnTo>
                  <a:pt x="406" y="703"/>
                </a:lnTo>
                <a:lnTo>
                  <a:pt x="354" y="706"/>
                </a:lnTo>
                <a:lnTo>
                  <a:pt x="301" y="703"/>
                </a:lnTo>
                <a:lnTo>
                  <a:pt x="251" y="691"/>
                </a:lnTo>
                <a:lnTo>
                  <a:pt x="204" y="674"/>
                </a:lnTo>
                <a:lnTo>
                  <a:pt x="161" y="649"/>
                </a:lnTo>
                <a:lnTo>
                  <a:pt x="122" y="620"/>
                </a:lnTo>
                <a:lnTo>
                  <a:pt x="87" y="585"/>
                </a:lnTo>
                <a:lnTo>
                  <a:pt x="56" y="545"/>
                </a:lnTo>
                <a:lnTo>
                  <a:pt x="33" y="502"/>
                </a:lnTo>
                <a:lnTo>
                  <a:pt x="15" y="455"/>
                </a:lnTo>
                <a:lnTo>
                  <a:pt x="4" y="405"/>
                </a:lnTo>
                <a:lnTo>
                  <a:pt x="0" y="353"/>
                </a:lnTo>
                <a:lnTo>
                  <a:pt x="4" y="301"/>
                </a:lnTo>
                <a:lnTo>
                  <a:pt x="15" y="251"/>
                </a:lnTo>
                <a:lnTo>
                  <a:pt x="33" y="204"/>
                </a:lnTo>
                <a:lnTo>
                  <a:pt x="56" y="161"/>
                </a:lnTo>
                <a:lnTo>
                  <a:pt x="87" y="121"/>
                </a:lnTo>
                <a:lnTo>
                  <a:pt x="122" y="87"/>
                </a:lnTo>
                <a:lnTo>
                  <a:pt x="161" y="57"/>
                </a:lnTo>
                <a:lnTo>
                  <a:pt x="204" y="32"/>
                </a:lnTo>
                <a:lnTo>
                  <a:pt x="251" y="15"/>
                </a:lnTo>
                <a:lnTo>
                  <a:pt x="301" y="3"/>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 name="Freeform 5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36226" y="2555167"/>
            <a:ext cx="444750" cy="364115"/>
          </a:xfrm>
          <a:custGeom>
            <a:avLst/>
            <a:gdLst>
              <a:gd name="T0" fmla="*/ 161 w 706"/>
              <a:gd name="T1" fmla="*/ 546 h 578"/>
              <a:gd name="T2" fmla="*/ 675 w 706"/>
              <a:gd name="T3" fmla="*/ 161 h 578"/>
              <a:gd name="T4" fmla="*/ 161 w 706"/>
              <a:gd name="T5" fmla="*/ 128 h 578"/>
              <a:gd name="T6" fmla="*/ 686 w 706"/>
              <a:gd name="T7" fmla="*/ 131 h 578"/>
              <a:gd name="T8" fmla="*/ 705 w 706"/>
              <a:gd name="T9" fmla="*/ 148 h 578"/>
              <a:gd name="T10" fmla="*/ 706 w 706"/>
              <a:gd name="T11" fmla="*/ 546 h 578"/>
              <a:gd name="T12" fmla="*/ 697 w 706"/>
              <a:gd name="T13" fmla="*/ 569 h 578"/>
              <a:gd name="T14" fmla="*/ 675 w 706"/>
              <a:gd name="T15" fmla="*/ 578 h 578"/>
              <a:gd name="T16" fmla="*/ 148 w 706"/>
              <a:gd name="T17" fmla="*/ 576 h 578"/>
              <a:gd name="T18" fmla="*/ 131 w 706"/>
              <a:gd name="T19" fmla="*/ 559 h 578"/>
              <a:gd name="T20" fmla="*/ 129 w 706"/>
              <a:gd name="T21" fmla="*/ 161 h 578"/>
              <a:gd name="T22" fmla="*/ 138 w 706"/>
              <a:gd name="T23" fmla="*/ 138 h 578"/>
              <a:gd name="T24" fmla="*/ 161 w 706"/>
              <a:gd name="T25" fmla="*/ 128 h 578"/>
              <a:gd name="T26" fmla="*/ 546 w 706"/>
              <a:gd name="T27" fmla="*/ 0 h 578"/>
              <a:gd name="T28" fmla="*/ 569 w 706"/>
              <a:gd name="T29" fmla="*/ 10 h 578"/>
              <a:gd name="T30" fmla="*/ 578 w 706"/>
              <a:gd name="T31" fmla="*/ 32 h 578"/>
              <a:gd name="T32" fmla="*/ 578 w 706"/>
              <a:gd name="T33" fmla="*/ 86 h 578"/>
              <a:gd name="T34" fmla="*/ 571 w 706"/>
              <a:gd name="T35" fmla="*/ 94 h 578"/>
              <a:gd name="T36" fmla="*/ 562 w 706"/>
              <a:gd name="T37" fmla="*/ 97 h 578"/>
              <a:gd name="T38" fmla="*/ 553 w 706"/>
              <a:gd name="T39" fmla="*/ 94 h 578"/>
              <a:gd name="T40" fmla="*/ 546 w 706"/>
              <a:gd name="T41" fmla="*/ 86 h 578"/>
              <a:gd name="T42" fmla="*/ 546 w 706"/>
              <a:gd name="T43" fmla="*/ 32 h 578"/>
              <a:gd name="T44" fmla="*/ 32 w 706"/>
              <a:gd name="T45" fmla="*/ 417 h 578"/>
              <a:gd name="T46" fmla="*/ 86 w 706"/>
              <a:gd name="T47" fmla="*/ 419 h 578"/>
              <a:gd name="T48" fmla="*/ 93 w 706"/>
              <a:gd name="T49" fmla="*/ 424 h 578"/>
              <a:gd name="T50" fmla="*/ 96 w 706"/>
              <a:gd name="T51" fmla="*/ 433 h 578"/>
              <a:gd name="T52" fmla="*/ 93 w 706"/>
              <a:gd name="T53" fmla="*/ 443 h 578"/>
              <a:gd name="T54" fmla="*/ 86 w 706"/>
              <a:gd name="T55" fmla="*/ 449 h 578"/>
              <a:gd name="T56" fmla="*/ 32 w 706"/>
              <a:gd name="T57" fmla="*/ 450 h 578"/>
              <a:gd name="T58" fmla="*/ 10 w 706"/>
              <a:gd name="T59" fmla="*/ 441 h 578"/>
              <a:gd name="T60" fmla="*/ 0 w 706"/>
              <a:gd name="T61" fmla="*/ 417 h 578"/>
              <a:gd name="T62" fmla="*/ 3 w 706"/>
              <a:gd name="T63" fmla="*/ 19 h 578"/>
              <a:gd name="T64" fmla="*/ 20 w 706"/>
              <a:gd name="T65" fmla="*/ 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6" h="578">
                <a:moveTo>
                  <a:pt x="161" y="161"/>
                </a:moveTo>
                <a:lnTo>
                  <a:pt x="161" y="546"/>
                </a:lnTo>
                <a:lnTo>
                  <a:pt x="675" y="546"/>
                </a:lnTo>
                <a:lnTo>
                  <a:pt x="675" y="161"/>
                </a:lnTo>
                <a:lnTo>
                  <a:pt x="161" y="161"/>
                </a:lnTo>
                <a:close/>
                <a:moveTo>
                  <a:pt x="161" y="128"/>
                </a:moveTo>
                <a:lnTo>
                  <a:pt x="675" y="128"/>
                </a:lnTo>
                <a:lnTo>
                  <a:pt x="686" y="131"/>
                </a:lnTo>
                <a:lnTo>
                  <a:pt x="697" y="138"/>
                </a:lnTo>
                <a:lnTo>
                  <a:pt x="705" y="148"/>
                </a:lnTo>
                <a:lnTo>
                  <a:pt x="706" y="161"/>
                </a:lnTo>
                <a:lnTo>
                  <a:pt x="706" y="546"/>
                </a:lnTo>
                <a:lnTo>
                  <a:pt x="705" y="559"/>
                </a:lnTo>
                <a:lnTo>
                  <a:pt x="697" y="569"/>
                </a:lnTo>
                <a:lnTo>
                  <a:pt x="686" y="576"/>
                </a:lnTo>
                <a:lnTo>
                  <a:pt x="675" y="578"/>
                </a:lnTo>
                <a:lnTo>
                  <a:pt x="161" y="578"/>
                </a:lnTo>
                <a:lnTo>
                  <a:pt x="148" y="576"/>
                </a:lnTo>
                <a:lnTo>
                  <a:pt x="138" y="569"/>
                </a:lnTo>
                <a:lnTo>
                  <a:pt x="131" y="559"/>
                </a:lnTo>
                <a:lnTo>
                  <a:pt x="129" y="546"/>
                </a:lnTo>
                <a:lnTo>
                  <a:pt x="129" y="161"/>
                </a:lnTo>
                <a:lnTo>
                  <a:pt x="131" y="148"/>
                </a:lnTo>
                <a:lnTo>
                  <a:pt x="138" y="138"/>
                </a:lnTo>
                <a:lnTo>
                  <a:pt x="148" y="131"/>
                </a:lnTo>
                <a:lnTo>
                  <a:pt x="161" y="128"/>
                </a:lnTo>
                <a:close/>
                <a:moveTo>
                  <a:pt x="32" y="0"/>
                </a:moveTo>
                <a:lnTo>
                  <a:pt x="546" y="0"/>
                </a:lnTo>
                <a:lnTo>
                  <a:pt x="558" y="2"/>
                </a:lnTo>
                <a:lnTo>
                  <a:pt x="569" y="10"/>
                </a:lnTo>
                <a:lnTo>
                  <a:pt x="575" y="19"/>
                </a:lnTo>
                <a:lnTo>
                  <a:pt x="578" y="32"/>
                </a:lnTo>
                <a:lnTo>
                  <a:pt x="578" y="81"/>
                </a:lnTo>
                <a:lnTo>
                  <a:pt x="578" y="86"/>
                </a:lnTo>
                <a:lnTo>
                  <a:pt x="575" y="90"/>
                </a:lnTo>
                <a:lnTo>
                  <a:pt x="571" y="94"/>
                </a:lnTo>
                <a:lnTo>
                  <a:pt x="567" y="95"/>
                </a:lnTo>
                <a:lnTo>
                  <a:pt x="562" y="97"/>
                </a:lnTo>
                <a:lnTo>
                  <a:pt x="557" y="95"/>
                </a:lnTo>
                <a:lnTo>
                  <a:pt x="553" y="94"/>
                </a:lnTo>
                <a:lnTo>
                  <a:pt x="549" y="90"/>
                </a:lnTo>
                <a:lnTo>
                  <a:pt x="546" y="86"/>
                </a:lnTo>
                <a:lnTo>
                  <a:pt x="546" y="81"/>
                </a:lnTo>
                <a:lnTo>
                  <a:pt x="546" y="32"/>
                </a:lnTo>
                <a:lnTo>
                  <a:pt x="32" y="32"/>
                </a:lnTo>
                <a:lnTo>
                  <a:pt x="32" y="417"/>
                </a:lnTo>
                <a:lnTo>
                  <a:pt x="80" y="417"/>
                </a:lnTo>
                <a:lnTo>
                  <a:pt x="86" y="419"/>
                </a:lnTo>
                <a:lnTo>
                  <a:pt x="89" y="421"/>
                </a:lnTo>
                <a:lnTo>
                  <a:pt x="93" y="424"/>
                </a:lnTo>
                <a:lnTo>
                  <a:pt x="96" y="429"/>
                </a:lnTo>
                <a:lnTo>
                  <a:pt x="96" y="433"/>
                </a:lnTo>
                <a:lnTo>
                  <a:pt x="96" y="438"/>
                </a:lnTo>
                <a:lnTo>
                  <a:pt x="93" y="443"/>
                </a:lnTo>
                <a:lnTo>
                  <a:pt x="89" y="446"/>
                </a:lnTo>
                <a:lnTo>
                  <a:pt x="86" y="449"/>
                </a:lnTo>
                <a:lnTo>
                  <a:pt x="80" y="450"/>
                </a:lnTo>
                <a:lnTo>
                  <a:pt x="32" y="450"/>
                </a:lnTo>
                <a:lnTo>
                  <a:pt x="20" y="447"/>
                </a:lnTo>
                <a:lnTo>
                  <a:pt x="10" y="441"/>
                </a:lnTo>
                <a:lnTo>
                  <a:pt x="3" y="430"/>
                </a:lnTo>
                <a:lnTo>
                  <a:pt x="0" y="417"/>
                </a:lnTo>
                <a:lnTo>
                  <a:pt x="0" y="32"/>
                </a:lnTo>
                <a:lnTo>
                  <a:pt x="3" y="19"/>
                </a:lnTo>
                <a:lnTo>
                  <a:pt x="10" y="10"/>
                </a:lnTo>
                <a:lnTo>
                  <a:pt x="20" y="2"/>
                </a:lnTo>
                <a:lnTo>
                  <a:pt x="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 name="Freeform 5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80651" y="2514850"/>
            <a:ext cx="444119" cy="444749"/>
          </a:xfrm>
          <a:custGeom>
            <a:avLst/>
            <a:gdLst>
              <a:gd name="T0" fmla="*/ 161 w 705"/>
              <a:gd name="T1" fmla="*/ 674 h 706"/>
              <a:gd name="T2" fmla="*/ 674 w 705"/>
              <a:gd name="T3" fmla="*/ 578 h 706"/>
              <a:gd name="T4" fmla="*/ 161 w 705"/>
              <a:gd name="T5" fmla="*/ 161 h 706"/>
              <a:gd name="T6" fmla="*/ 674 w 705"/>
              <a:gd name="T7" fmla="*/ 545 h 706"/>
              <a:gd name="T8" fmla="*/ 161 w 705"/>
              <a:gd name="T9" fmla="*/ 161 h 706"/>
              <a:gd name="T10" fmla="*/ 674 w 705"/>
              <a:gd name="T11" fmla="*/ 128 h 706"/>
              <a:gd name="T12" fmla="*/ 696 w 705"/>
              <a:gd name="T13" fmla="*/ 138 h 706"/>
              <a:gd name="T14" fmla="*/ 705 w 705"/>
              <a:gd name="T15" fmla="*/ 161 h 706"/>
              <a:gd name="T16" fmla="*/ 704 w 705"/>
              <a:gd name="T17" fmla="*/ 687 h 706"/>
              <a:gd name="T18" fmla="*/ 687 w 705"/>
              <a:gd name="T19" fmla="*/ 704 h 706"/>
              <a:gd name="T20" fmla="*/ 161 w 705"/>
              <a:gd name="T21" fmla="*/ 706 h 706"/>
              <a:gd name="T22" fmla="*/ 137 w 705"/>
              <a:gd name="T23" fmla="*/ 697 h 706"/>
              <a:gd name="T24" fmla="*/ 128 w 705"/>
              <a:gd name="T25" fmla="*/ 674 h 706"/>
              <a:gd name="T26" fmla="*/ 131 w 705"/>
              <a:gd name="T27" fmla="*/ 147 h 706"/>
              <a:gd name="T28" fmla="*/ 148 w 705"/>
              <a:gd name="T29" fmla="*/ 130 h 706"/>
              <a:gd name="T30" fmla="*/ 31 w 705"/>
              <a:gd name="T31" fmla="*/ 0 h 706"/>
              <a:gd name="T32" fmla="*/ 557 w 705"/>
              <a:gd name="T33" fmla="*/ 2 h 706"/>
              <a:gd name="T34" fmla="*/ 574 w 705"/>
              <a:gd name="T35" fmla="*/ 19 h 706"/>
              <a:gd name="T36" fmla="*/ 577 w 705"/>
              <a:gd name="T37" fmla="*/ 81 h 706"/>
              <a:gd name="T38" fmla="*/ 574 w 705"/>
              <a:gd name="T39" fmla="*/ 90 h 706"/>
              <a:gd name="T40" fmla="*/ 567 w 705"/>
              <a:gd name="T41" fmla="*/ 95 h 706"/>
              <a:gd name="T42" fmla="*/ 556 w 705"/>
              <a:gd name="T43" fmla="*/ 95 h 706"/>
              <a:gd name="T44" fmla="*/ 548 w 705"/>
              <a:gd name="T45" fmla="*/ 90 h 706"/>
              <a:gd name="T46" fmla="*/ 546 w 705"/>
              <a:gd name="T47" fmla="*/ 81 h 706"/>
              <a:gd name="T48" fmla="*/ 31 w 705"/>
              <a:gd name="T49" fmla="*/ 32 h 706"/>
              <a:gd name="T50" fmla="*/ 80 w 705"/>
              <a:gd name="T51" fmla="*/ 417 h 706"/>
              <a:gd name="T52" fmla="*/ 90 w 705"/>
              <a:gd name="T53" fmla="*/ 421 h 706"/>
              <a:gd name="T54" fmla="*/ 95 w 705"/>
              <a:gd name="T55" fmla="*/ 429 h 706"/>
              <a:gd name="T56" fmla="*/ 95 w 705"/>
              <a:gd name="T57" fmla="*/ 438 h 706"/>
              <a:gd name="T58" fmla="*/ 90 w 705"/>
              <a:gd name="T59" fmla="*/ 446 h 706"/>
              <a:gd name="T60" fmla="*/ 80 w 705"/>
              <a:gd name="T61" fmla="*/ 450 h 706"/>
              <a:gd name="T62" fmla="*/ 31 w 705"/>
              <a:gd name="T63" fmla="*/ 545 h 706"/>
              <a:gd name="T64" fmla="*/ 85 w 705"/>
              <a:gd name="T65" fmla="*/ 547 h 706"/>
              <a:gd name="T66" fmla="*/ 93 w 705"/>
              <a:gd name="T67" fmla="*/ 552 h 706"/>
              <a:gd name="T68" fmla="*/ 97 w 705"/>
              <a:gd name="T69" fmla="*/ 562 h 706"/>
              <a:gd name="T70" fmla="*/ 93 w 705"/>
              <a:gd name="T71" fmla="*/ 572 h 706"/>
              <a:gd name="T72" fmla="*/ 85 w 705"/>
              <a:gd name="T73" fmla="*/ 577 h 706"/>
              <a:gd name="T74" fmla="*/ 31 w 705"/>
              <a:gd name="T75" fmla="*/ 578 h 706"/>
              <a:gd name="T76" fmla="*/ 9 w 705"/>
              <a:gd name="T77" fmla="*/ 569 h 706"/>
              <a:gd name="T78" fmla="*/ 0 w 705"/>
              <a:gd name="T79" fmla="*/ 545 h 706"/>
              <a:gd name="T80" fmla="*/ 2 w 705"/>
              <a:gd name="T81" fmla="*/ 19 h 706"/>
              <a:gd name="T82" fmla="*/ 19 w 705"/>
              <a:gd name="T83" fmla="*/ 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5" h="706">
                <a:moveTo>
                  <a:pt x="161" y="578"/>
                </a:moveTo>
                <a:lnTo>
                  <a:pt x="161" y="674"/>
                </a:lnTo>
                <a:lnTo>
                  <a:pt x="674" y="674"/>
                </a:lnTo>
                <a:lnTo>
                  <a:pt x="674" y="578"/>
                </a:lnTo>
                <a:lnTo>
                  <a:pt x="161" y="578"/>
                </a:lnTo>
                <a:close/>
                <a:moveTo>
                  <a:pt x="161" y="161"/>
                </a:moveTo>
                <a:lnTo>
                  <a:pt x="161" y="545"/>
                </a:lnTo>
                <a:lnTo>
                  <a:pt x="674" y="545"/>
                </a:lnTo>
                <a:lnTo>
                  <a:pt x="674" y="161"/>
                </a:lnTo>
                <a:lnTo>
                  <a:pt x="161" y="161"/>
                </a:lnTo>
                <a:close/>
                <a:moveTo>
                  <a:pt x="161" y="128"/>
                </a:moveTo>
                <a:lnTo>
                  <a:pt x="674" y="128"/>
                </a:lnTo>
                <a:lnTo>
                  <a:pt x="687" y="130"/>
                </a:lnTo>
                <a:lnTo>
                  <a:pt x="696" y="138"/>
                </a:lnTo>
                <a:lnTo>
                  <a:pt x="704" y="147"/>
                </a:lnTo>
                <a:lnTo>
                  <a:pt x="705" y="161"/>
                </a:lnTo>
                <a:lnTo>
                  <a:pt x="705" y="674"/>
                </a:lnTo>
                <a:lnTo>
                  <a:pt x="704" y="687"/>
                </a:lnTo>
                <a:lnTo>
                  <a:pt x="696" y="697"/>
                </a:lnTo>
                <a:lnTo>
                  <a:pt x="687" y="704"/>
                </a:lnTo>
                <a:lnTo>
                  <a:pt x="674" y="706"/>
                </a:lnTo>
                <a:lnTo>
                  <a:pt x="161" y="706"/>
                </a:lnTo>
                <a:lnTo>
                  <a:pt x="148" y="704"/>
                </a:lnTo>
                <a:lnTo>
                  <a:pt x="137" y="697"/>
                </a:lnTo>
                <a:lnTo>
                  <a:pt x="131" y="687"/>
                </a:lnTo>
                <a:lnTo>
                  <a:pt x="128" y="674"/>
                </a:lnTo>
                <a:lnTo>
                  <a:pt x="128" y="161"/>
                </a:lnTo>
                <a:lnTo>
                  <a:pt x="131" y="147"/>
                </a:lnTo>
                <a:lnTo>
                  <a:pt x="137" y="138"/>
                </a:lnTo>
                <a:lnTo>
                  <a:pt x="148" y="130"/>
                </a:lnTo>
                <a:lnTo>
                  <a:pt x="161" y="128"/>
                </a:lnTo>
                <a:close/>
                <a:moveTo>
                  <a:pt x="31" y="0"/>
                </a:moveTo>
                <a:lnTo>
                  <a:pt x="546" y="0"/>
                </a:lnTo>
                <a:lnTo>
                  <a:pt x="557" y="2"/>
                </a:lnTo>
                <a:lnTo>
                  <a:pt x="568" y="10"/>
                </a:lnTo>
                <a:lnTo>
                  <a:pt x="574" y="19"/>
                </a:lnTo>
                <a:lnTo>
                  <a:pt x="577" y="32"/>
                </a:lnTo>
                <a:lnTo>
                  <a:pt x="577" y="81"/>
                </a:lnTo>
                <a:lnTo>
                  <a:pt x="577" y="86"/>
                </a:lnTo>
                <a:lnTo>
                  <a:pt x="574" y="90"/>
                </a:lnTo>
                <a:lnTo>
                  <a:pt x="570" y="94"/>
                </a:lnTo>
                <a:lnTo>
                  <a:pt x="567" y="95"/>
                </a:lnTo>
                <a:lnTo>
                  <a:pt x="561" y="96"/>
                </a:lnTo>
                <a:lnTo>
                  <a:pt x="556" y="95"/>
                </a:lnTo>
                <a:lnTo>
                  <a:pt x="552" y="94"/>
                </a:lnTo>
                <a:lnTo>
                  <a:pt x="548" y="90"/>
                </a:lnTo>
                <a:lnTo>
                  <a:pt x="546" y="86"/>
                </a:lnTo>
                <a:lnTo>
                  <a:pt x="546" y="81"/>
                </a:lnTo>
                <a:lnTo>
                  <a:pt x="546" y="32"/>
                </a:lnTo>
                <a:lnTo>
                  <a:pt x="31" y="32"/>
                </a:lnTo>
                <a:lnTo>
                  <a:pt x="31" y="417"/>
                </a:lnTo>
                <a:lnTo>
                  <a:pt x="80" y="417"/>
                </a:lnTo>
                <a:lnTo>
                  <a:pt x="85" y="418"/>
                </a:lnTo>
                <a:lnTo>
                  <a:pt x="90" y="421"/>
                </a:lnTo>
                <a:lnTo>
                  <a:pt x="93" y="424"/>
                </a:lnTo>
                <a:lnTo>
                  <a:pt x="95" y="429"/>
                </a:lnTo>
                <a:lnTo>
                  <a:pt x="97" y="433"/>
                </a:lnTo>
                <a:lnTo>
                  <a:pt x="95" y="438"/>
                </a:lnTo>
                <a:lnTo>
                  <a:pt x="93" y="443"/>
                </a:lnTo>
                <a:lnTo>
                  <a:pt x="90" y="446"/>
                </a:lnTo>
                <a:lnTo>
                  <a:pt x="85" y="449"/>
                </a:lnTo>
                <a:lnTo>
                  <a:pt x="80" y="450"/>
                </a:lnTo>
                <a:lnTo>
                  <a:pt x="31" y="450"/>
                </a:lnTo>
                <a:lnTo>
                  <a:pt x="31" y="545"/>
                </a:lnTo>
                <a:lnTo>
                  <a:pt x="80" y="545"/>
                </a:lnTo>
                <a:lnTo>
                  <a:pt x="85" y="547"/>
                </a:lnTo>
                <a:lnTo>
                  <a:pt x="90" y="549"/>
                </a:lnTo>
                <a:lnTo>
                  <a:pt x="93" y="552"/>
                </a:lnTo>
                <a:lnTo>
                  <a:pt x="95" y="557"/>
                </a:lnTo>
                <a:lnTo>
                  <a:pt x="97" y="562"/>
                </a:lnTo>
                <a:lnTo>
                  <a:pt x="95" y="566"/>
                </a:lnTo>
                <a:lnTo>
                  <a:pt x="93" y="572"/>
                </a:lnTo>
                <a:lnTo>
                  <a:pt x="90" y="574"/>
                </a:lnTo>
                <a:lnTo>
                  <a:pt x="85" y="577"/>
                </a:lnTo>
                <a:lnTo>
                  <a:pt x="80" y="578"/>
                </a:lnTo>
                <a:lnTo>
                  <a:pt x="31" y="578"/>
                </a:lnTo>
                <a:lnTo>
                  <a:pt x="19" y="576"/>
                </a:lnTo>
                <a:lnTo>
                  <a:pt x="9" y="569"/>
                </a:lnTo>
                <a:lnTo>
                  <a:pt x="2" y="559"/>
                </a:lnTo>
                <a:lnTo>
                  <a:pt x="0" y="545"/>
                </a:lnTo>
                <a:lnTo>
                  <a:pt x="0" y="32"/>
                </a:lnTo>
                <a:lnTo>
                  <a:pt x="2" y="19"/>
                </a:lnTo>
                <a:lnTo>
                  <a:pt x="9" y="10"/>
                </a:lnTo>
                <a:lnTo>
                  <a:pt x="19" y="2"/>
                </a:lnTo>
                <a:lnTo>
                  <a:pt x="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 name="Freeform 5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24444" y="2554852"/>
            <a:ext cx="444750" cy="364745"/>
          </a:xfrm>
          <a:custGeom>
            <a:avLst/>
            <a:gdLst>
              <a:gd name="T0" fmla="*/ 31 w 706"/>
              <a:gd name="T1" fmla="*/ 546 h 579"/>
              <a:gd name="T2" fmla="*/ 674 w 706"/>
              <a:gd name="T3" fmla="*/ 161 h 579"/>
              <a:gd name="T4" fmla="*/ 31 w 706"/>
              <a:gd name="T5" fmla="*/ 129 h 579"/>
              <a:gd name="T6" fmla="*/ 686 w 706"/>
              <a:gd name="T7" fmla="*/ 131 h 579"/>
              <a:gd name="T8" fmla="*/ 703 w 706"/>
              <a:gd name="T9" fmla="*/ 148 h 579"/>
              <a:gd name="T10" fmla="*/ 706 w 706"/>
              <a:gd name="T11" fmla="*/ 546 h 579"/>
              <a:gd name="T12" fmla="*/ 696 w 706"/>
              <a:gd name="T13" fmla="*/ 569 h 579"/>
              <a:gd name="T14" fmla="*/ 674 w 706"/>
              <a:gd name="T15" fmla="*/ 579 h 579"/>
              <a:gd name="T16" fmla="*/ 20 w 706"/>
              <a:gd name="T17" fmla="*/ 576 h 579"/>
              <a:gd name="T18" fmla="*/ 3 w 706"/>
              <a:gd name="T19" fmla="*/ 559 h 579"/>
              <a:gd name="T20" fmla="*/ 0 w 706"/>
              <a:gd name="T21" fmla="*/ 161 h 579"/>
              <a:gd name="T22" fmla="*/ 9 w 706"/>
              <a:gd name="T23" fmla="*/ 138 h 579"/>
              <a:gd name="T24" fmla="*/ 31 w 706"/>
              <a:gd name="T25" fmla="*/ 129 h 579"/>
              <a:gd name="T26" fmla="*/ 626 w 706"/>
              <a:gd name="T27" fmla="*/ 65 h 579"/>
              <a:gd name="T28" fmla="*/ 635 w 706"/>
              <a:gd name="T29" fmla="*/ 69 h 579"/>
              <a:gd name="T30" fmla="*/ 641 w 706"/>
              <a:gd name="T31" fmla="*/ 76 h 579"/>
              <a:gd name="T32" fmla="*/ 641 w 706"/>
              <a:gd name="T33" fmla="*/ 86 h 579"/>
              <a:gd name="T34" fmla="*/ 635 w 706"/>
              <a:gd name="T35" fmla="*/ 93 h 579"/>
              <a:gd name="T36" fmla="*/ 626 w 706"/>
              <a:gd name="T37" fmla="*/ 97 h 579"/>
              <a:gd name="T38" fmla="*/ 75 w 706"/>
              <a:gd name="T39" fmla="*/ 96 h 579"/>
              <a:gd name="T40" fmla="*/ 67 w 706"/>
              <a:gd name="T41" fmla="*/ 91 h 579"/>
              <a:gd name="T42" fmla="*/ 64 w 706"/>
              <a:gd name="T43" fmla="*/ 80 h 579"/>
              <a:gd name="T44" fmla="*/ 67 w 706"/>
              <a:gd name="T45" fmla="*/ 71 h 579"/>
              <a:gd name="T46" fmla="*/ 75 w 706"/>
              <a:gd name="T47" fmla="*/ 66 h 579"/>
              <a:gd name="T48" fmla="*/ 144 w 706"/>
              <a:gd name="T49" fmla="*/ 0 h 579"/>
              <a:gd name="T50" fmla="*/ 567 w 706"/>
              <a:gd name="T51" fmla="*/ 2 h 579"/>
              <a:gd name="T52" fmla="*/ 575 w 706"/>
              <a:gd name="T53" fmla="*/ 7 h 579"/>
              <a:gd name="T54" fmla="*/ 577 w 706"/>
              <a:gd name="T55" fmla="*/ 16 h 579"/>
              <a:gd name="T56" fmla="*/ 575 w 706"/>
              <a:gd name="T57" fmla="*/ 27 h 579"/>
              <a:gd name="T58" fmla="*/ 567 w 706"/>
              <a:gd name="T59" fmla="*/ 32 h 579"/>
              <a:gd name="T60" fmla="*/ 144 w 706"/>
              <a:gd name="T61" fmla="*/ 33 h 579"/>
              <a:gd name="T62" fmla="*/ 135 w 706"/>
              <a:gd name="T63" fmla="*/ 29 h 579"/>
              <a:gd name="T64" fmla="*/ 130 w 706"/>
              <a:gd name="T65" fmla="*/ 21 h 579"/>
              <a:gd name="T66" fmla="*/ 130 w 706"/>
              <a:gd name="T67" fmla="*/ 12 h 579"/>
              <a:gd name="T68" fmla="*/ 135 w 706"/>
              <a:gd name="T69" fmla="*/ 4 h 579"/>
              <a:gd name="T70" fmla="*/ 144 w 706"/>
              <a:gd name="T71"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6" h="579">
                <a:moveTo>
                  <a:pt x="31" y="161"/>
                </a:moveTo>
                <a:lnTo>
                  <a:pt x="31" y="546"/>
                </a:lnTo>
                <a:lnTo>
                  <a:pt x="674" y="546"/>
                </a:lnTo>
                <a:lnTo>
                  <a:pt x="674" y="161"/>
                </a:lnTo>
                <a:lnTo>
                  <a:pt x="31" y="161"/>
                </a:lnTo>
                <a:close/>
                <a:moveTo>
                  <a:pt x="31" y="129"/>
                </a:moveTo>
                <a:lnTo>
                  <a:pt x="674" y="129"/>
                </a:lnTo>
                <a:lnTo>
                  <a:pt x="686" y="131"/>
                </a:lnTo>
                <a:lnTo>
                  <a:pt x="696" y="138"/>
                </a:lnTo>
                <a:lnTo>
                  <a:pt x="703" y="148"/>
                </a:lnTo>
                <a:lnTo>
                  <a:pt x="706" y="161"/>
                </a:lnTo>
                <a:lnTo>
                  <a:pt x="706" y="546"/>
                </a:lnTo>
                <a:lnTo>
                  <a:pt x="703" y="559"/>
                </a:lnTo>
                <a:lnTo>
                  <a:pt x="696" y="569"/>
                </a:lnTo>
                <a:lnTo>
                  <a:pt x="686" y="576"/>
                </a:lnTo>
                <a:lnTo>
                  <a:pt x="674" y="579"/>
                </a:lnTo>
                <a:lnTo>
                  <a:pt x="31" y="579"/>
                </a:lnTo>
                <a:lnTo>
                  <a:pt x="20" y="576"/>
                </a:lnTo>
                <a:lnTo>
                  <a:pt x="9" y="569"/>
                </a:lnTo>
                <a:lnTo>
                  <a:pt x="3" y="559"/>
                </a:lnTo>
                <a:lnTo>
                  <a:pt x="0" y="546"/>
                </a:lnTo>
                <a:lnTo>
                  <a:pt x="0" y="161"/>
                </a:lnTo>
                <a:lnTo>
                  <a:pt x="3" y="148"/>
                </a:lnTo>
                <a:lnTo>
                  <a:pt x="9" y="138"/>
                </a:lnTo>
                <a:lnTo>
                  <a:pt x="20" y="131"/>
                </a:lnTo>
                <a:lnTo>
                  <a:pt x="31" y="129"/>
                </a:lnTo>
                <a:close/>
                <a:moveTo>
                  <a:pt x="80" y="65"/>
                </a:moveTo>
                <a:lnTo>
                  <a:pt x="626" y="65"/>
                </a:lnTo>
                <a:lnTo>
                  <a:pt x="631" y="66"/>
                </a:lnTo>
                <a:lnTo>
                  <a:pt x="635" y="69"/>
                </a:lnTo>
                <a:lnTo>
                  <a:pt x="639" y="71"/>
                </a:lnTo>
                <a:lnTo>
                  <a:pt x="641" y="76"/>
                </a:lnTo>
                <a:lnTo>
                  <a:pt x="641" y="80"/>
                </a:lnTo>
                <a:lnTo>
                  <a:pt x="641" y="86"/>
                </a:lnTo>
                <a:lnTo>
                  <a:pt x="639" y="91"/>
                </a:lnTo>
                <a:lnTo>
                  <a:pt x="635" y="93"/>
                </a:lnTo>
                <a:lnTo>
                  <a:pt x="631" y="96"/>
                </a:lnTo>
                <a:lnTo>
                  <a:pt x="626" y="97"/>
                </a:lnTo>
                <a:lnTo>
                  <a:pt x="80" y="97"/>
                </a:lnTo>
                <a:lnTo>
                  <a:pt x="75" y="96"/>
                </a:lnTo>
                <a:lnTo>
                  <a:pt x="71" y="93"/>
                </a:lnTo>
                <a:lnTo>
                  <a:pt x="67" y="91"/>
                </a:lnTo>
                <a:lnTo>
                  <a:pt x="64" y="86"/>
                </a:lnTo>
                <a:lnTo>
                  <a:pt x="64" y="80"/>
                </a:lnTo>
                <a:lnTo>
                  <a:pt x="64" y="76"/>
                </a:lnTo>
                <a:lnTo>
                  <a:pt x="67" y="71"/>
                </a:lnTo>
                <a:lnTo>
                  <a:pt x="71" y="69"/>
                </a:lnTo>
                <a:lnTo>
                  <a:pt x="75" y="66"/>
                </a:lnTo>
                <a:lnTo>
                  <a:pt x="80" y="65"/>
                </a:lnTo>
                <a:close/>
                <a:moveTo>
                  <a:pt x="144" y="0"/>
                </a:moveTo>
                <a:lnTo>
                  <a:pt x="562" y="0"/>
                </a:lnTo>
                <a:lnTo>
                  <a:pt x="567" y="2"/>
                </a:lnTo>
                <a:lnTo>
                  <a:pt x="571" y="4"/>
                </a:lnTo>
                <a:lnTo>
                  <a:pt x="575" y="7"/>
                </a:lnTo>
                <a:lnTo>
                  <a:pt x="577" y="12"/>
                </a:lnTo>
                <a:lnTo>
                  <a:pt x="577" y="16"/>
                </a:lnTo>
                <a:lnTo>
                  <a:pt x="577" y="21"/>
                </a:lnTo>
                <a:lnTo>
                  <a:pt x="575" y="27"/>
                </a:lnTo>
                <a:lnTo>
                  <a:pt x="571" y="29"/>
                </a:lnTo>
                <a:lnTo>
                  <a:pt x="567" y="32"/>
                </a:lnTo>
                <a:lnTo>
                  <a:pt x="562" y="33"/>
                </a:lnTo>
                <a:lnTo>
                  <a:pt x="144" y="33"/>
                </a:lnTo>
                <a:lnTo>
                  <a:pt x="139" y="32"/>
                </a:lnTo>
                <a:lnTo>
                  <a:pt x="135" y="29"/>
                </a:lnTo>
                <a:lnTo>
                  <a:pt x="131" y="27"/>
                </a:lnTo>
                <a:lnTo>
                  <a:pt x="130" y="21"/>
                </a:lnTo>
                <a:lnTo>
                  <a:pt x="128" y="16"/>
                </a:lnTo>
                <a:lnTo>
                  <a:pt x="130" y="12"/>
                </a:lnTo>
                <a:lnTo>
                  <a:pt x="131" y="7"/>
                </a:lnTo>
                <a:lnTo>
                  <a:pt x="135" y="4"/>
                </a:lnTo>
                <a:lnTo>
                  <a:pt x="139" y="2"/>
                </a:lnTo>
                <a:lnTo>
                  <a:pt x="1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 name="Freeform 5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68869" y="2514533"/>
            <a:ext cx="444750" cy="445380"/>
          </a:xfrm>
          <a:custGeom>
            <a:avLst/>
            <a:gdLst>
              <a:gd name="T0" fmla="*/ 564 w 706"/>
              <a:gd name="T1" fmla="*/ 579 h 707"/>
              <a:gd name="T2" fmla="*/ 377 w 706"/>
              <a:gd name="T3" fmla="*/ 479 h 707"/>
              <a:gd name="T4" fmla="*/ 366 w 706"/>
              <a:gd name="T5" fmla="*/ 482 h 707"/>
              <a:gd name="T6" fmla="*/ 358 w 706"/>
              <a:gd name="T7" fmla="*/ 477 h 707"/>
              <a:gd name="T8" fmla="*/ 274 w 706"/>
              <a:gd name="T9" fmla="*/ 351 h 707"/>
              <a:gd name="T10" fmla="*/ 282 w 706"/>
              <a:gd name="T11" fmla="*/ 308 h 707"/>
              <a:gd name="T12" fmla="*/ 372 w 706"/>
              <a:gd name="T13" fmla="*/ 441 h 707"/>
              <a:gd name="T14" fmla="*/ 445 w 706"/>
              <a:gd name="T15" fmla="*/ 371 h 707"/>
              <a:gd name="T16" fmla="*/ 458 w 706"/>
              <a:gd name="T17" fmla="*/ 372 h 707"/>
              <a:gd name="T18" fmla="*/ 465 w 706"/>
              <a:gd name="T19" fmla="*/ 380 h 707"/>
              <a:gd name="T20" fmla="*/ 609 w 706"/>
              <a:gd name="T21" fmla="*/ 588 h 707"/>
              <a:gd name="T22" fmla="*/ 610 w 706"/>
              <a:gd name="T23" fmla="*/ 591 h 707"/>
              <a:gd name="T24" fmla="*/ 606 w 706"/>
              <a:gd name="T25" fmla="*/ 604 h 707"/>
              <a:gd name="T26" fmla="*/ 595 w 706"/>
              <a:gd name="T27" fmla="*/ 610 h 707"/>
              <a:gd name="T28" fmla="*/ 102 w 706"/>
              <a:gd name="T29" fmla="*/ 608 h 707"/>
              <a:gd name="T30" fmla="*/ 96 w 706"/>
              <a:gd name="T31" fmla="*/ 595 h 707"/>
              <a:gd name="T32" fmla="*/ 98 w 706"/>
              <a:gd name="T33" fmla="*/ 585 h 707"/>
              <a:gd name="T34" fmla="*/ 263 w 706"/>
              <a:gd name="T35" fmla="*/ 309 h 707"/>
              <a:gd name="T36" fmla="*/ 177 w 706"/>
              <a:gd name="T37" fmla="*/ 129 h 707"/>
              <a:gd name="T38" fmla="*/ 133 w 706"/>
              <a:gd name="T39" fmla="*/ 159 h 707"/>
              <a:gd name="T40" fmla="*/ 143 w 706"/>
              <a:gd name="T41" fmla="*/ 211 h 707"/>
              <a:gd name="T42" fmla="*/ 195 w 706"/>
              <a:gd name="T43" fmla="*/ 222 h 707"/>
              <a:gd name="T44" fmla="*/ 225 w 706"/>
              <a:gd name="T45" fmla="*/ 177 h 707"/>
              <a:gd name="T46" fmla="*/ 195 w 706"/>
              <a:gd name="T47" fmla="*/ 133 h 707"/>
              <a:gd name="T48" fmla="*/ 198 w 706"/>
              <a:gd name="T49" fmla="*/ 100 h 707"/>
              <a:gd name="T50" fmla="*/ 246 w 706"/>
              <a:gd name="T51" fmla="*/ 136 h 707"/>
              <a:gd name="T52" fmla="*/ 254 w 706"/>
              <a:gd name="T53" fmla="*/ 198 h 707"/>
              <a:gd name="T54" fmla="*/ 218 w 706"/>
              <a:gd name="T55" fmla="*/ 246 h 707"/>
              <a:gd name="T56" fmla="*/ 155 w 706"/>
              <a:gd name="T57" fmla="*/ 254 h 707"/>
              <a:gd name="T58" fmla="*/ 108 w 706"/>
              <a:gd name="T59" fmla="*/ 218 h 707"/>
              <a:gd name="T60" fmla="*/ 100 w 706"/>
              <a:gd name="T61" fmla="*/ 156 h 707"/>
              <a:gd name="T62" fmla="*/ 136 w 706"/>
              <a:gd name="T63" fmla="*/ 108 h 707"/>
              <a:gd name="T64" fmla="*/ 64 w 706"/>
              <a:gd name="T65" fmla="*/ 33 h 707"/>
              <a:gd name="T66" fmla="*/ 34 w 706"/>
              <a:gd name="T67" fmla="*/ 53 h 707"/>
              <a:gd name="T68" fmla="*/ 34 w 706"/>
              <a:gd name="T69" fmla="*/ 655 h 707"/>
              <a:gd name="T70" fmla="*/ 64 w 706"/>
              <a:gd name="T71" fmla="*/ 674 h 707"/>
              <a:gd name="T72" fmla="*/ 665 w 706"/>
              <a:gd name="T73" fmla="*/ 665 h 707"/>
              <a:gd name="T74" fmla="*/ 674 w 706"/>
              <a:gd name="T75" fmla="*/ 64 h 707"/>
              <a:gd name="T76" fmla="*/ 655 w 706"/>
              <a:gd name="T77" fmla="*/ 36 h 707"/>
              <a:gd name="T78" fmla="*/ 64 w 706"/>
              <a:gd name="T79" fmla="*/ 0 h 707"/>
              <a:gd name="T80" fmla="*/ 680 w 706"/>
              <a:gd name="T81" fmla="*/ 13 h 707"/>
              <a:gd name="T82" fmla="*/ 706 w 706"/>
              <a:gd name="T83" fmla="*/ 64 h 707"/>
              <a:gd name="T84" fmla="*/ 694 w 706"/>
              <a:gd name="T85" fmla="*/ 681 h 707"/>
              <a:gd name="T86" fmla="*/ 642 w 706"/>
              <a:gd name="T87" fmla="*/ 707 h 707"/>
              <a:gd name="T88" fmla="*/ 26 w 706"/>
              <a:gd name="T89" fmla="*/ 694 h 707"/>
              <a:gd name="T90" fmla="*/ 0 w 706"/>
              <a:gd name="T91" fmla="*/ 643 h 707"/>
              <a:gd name="T92" fmla="*/ 12 w 706"/>
              <a:gd name="T93" fmla="*/ 26 h 707"/>
              <a:gd name="T94" fmla="*/ 64 w 706"/>
              <a:gd name="T95" fmla="*/ 0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6" h="707">
                <a:moveTo>
                  <a:pt x="274" y="351"/>
                </a:moveTo>
                <a:lnTo>
                  <a:pt x="140" y="579"/>
                </a:lnTo>
                <a:lnTo>
                  <a:pt x="564" y="579"/>
                </a:lnTo>
                <a:lnTo>
                  <a:pt x="448" y="410"/>
                </a:lnTo>
                <a:lnTo>
                  <a:pt x="381" y="477"/>
                </a:lnTo>
                <a:lnTo>
                  <a:pt x="377" y="479"/>
                </a:lnTo>
                <a:lnTo>
                  <a:pt x="373" y="482"/>
                </a:lnTo>
                <a:lnTo>
                  <a:pt x="369" y="482"/>
                </a:lnTo>
                <a:lnTo>
                  <a:pt x="366" y="482"/>
                </a:lnTo>
                <a:lnTo>
                  <a:pt x="362" y="479"/>
                </a:lnTo>
                <a:lnTo>
                  <a:pt x="358" y="477"/>
                </a:lnTo>
                <a:lnTo>
                  <a:pt x="358" y="477"/>
                </a:lnTo>
                <a:lnTo>
                  <a:pt x="356" y="475"/>
                </a:lnTo>
                <a:lnTo>
                  <a:pt x="355" y="472"/>
                </a:lnTo>
                <a:lnTo>
                  <a:pt x="274" y="351"/>
                </a:lnTo>
                <a:close/>
                <a:moveTo>
                  <a:pt x="273" y="305"/>
                </a:moveTo>
                <a:lnTo>
                  <a:pt x="278" y="307"/>
                </a:lnTo>
                <a:lnTo>
                  <a:pt x="282" y="308"/>
                </a:lnTo>
                <a:lnTo>
                  <a:pt x="286" y="312"/>
                </a:lnTo>
                <a:lnTo>
                  <a:pt x="288" y="316"/>
                </a:lnTo>
                <a:lnTo>
                  <a:pt x="372" y="441"/>
                </a:lnTo>
                <a:lnTo>
                  <a:pt x="439" y="375"/>
                </a:lnTo>
                <a:lnTo>
                  <a:pt x="441" y="372"/>
                </a:lnTo>
                <a:lnTo>
                  <a:pt x="445" y="371"/>
                </a:lnTo>
                <a:lnTo>
                  <a:pt x="449" y="369"/>
                </a:lnTo>
                <a:lnTo>
                  <a:pt x="455" y="371"/>
                </a:lnTo>
                <a:lnTo>
                  <a:pt x="458" y="372"/>
                </a:lnTo>
                <a:lnTo>
                  <a:pt x="462" y="376"/>
                </a:lnTo>
                <a:lnTo>
                  <a:pt x="465" y="380"/>
                </a:lnTo>
                <a:lnTo>
                  <a:pt x="465" y="380"/>
                </a:lnTo>
                <a:lnTo>
                  <a:pt x="605" y="583"/>
                </a:lnTo>
                <a:lnTo>
                  <a:pt x="608" y="585"/>
                </a:lnTo>
                <a:lnTo>
                  <a:pt x="609" y="588"/>
                </a:lnTo>
                <a:lnTo>
                  <a:pt x="609" y="588"/>
                </a:lnTo>
                <a:lnTo>
                  <a:pt x="609" y="588"/>
                </a:lnTo>
                <a:lnTo>
                  <a:pt x="610" y="591"/>
                </a:lnTo>
                <a:lnTo>
                  <a:pt x="610" y="595"/>
                </a:lnTo>
                <a:lnTo>
                  <a:pt x="609" y="600"/>
                </a:lnTo>
                <a:lnTo>
                  <a:pt x="606" y="604"/>
                </a:lnTo>
                <a:lnTo>
                  <a:pt x="604" y="608"/>
                </a:lnTo>
                <a:lnTo>
                  <a:pt x="599" y="609"/>
                </a:lnTo>
                <a:lnTo>
                  <a:pt x="595" y="610"/>
                </a:lnTo>
                <a:lnTo>
                  <a:pt x="113" y="610"/>
                </a:lnTo>
                <a:lnTo>
                  <a:pt x="108" y="609"/>
                </a:lnTo>
                <a:lnTo>
                  <a:pt x="102" y="608"/>
                </a:lnTo>
                <a:lnTo>
                  <a:pt x="100" y="604"/>
                </a:lnTo>
                <a:lnTo>
                  <a:pt x="97" y="600"/>
                </a:lnTo>
                <a:lnTo>
                  <a:pt x="96" y="595"/>
                </a:lnTo>
                <a:lnTo>
                  <a:pt x="97" y="589"/>
                </a:lnTo>
                <a:lnTo>
                  <a:pt x="100" y="585"/>
                </a:lnTo>
                <a:lnTo>
                  <a:pt x="98" y="585"/>
                </a:lnTo>
                <a:lnTo>
                  <a:pt x="259" y="313"/>
                </a:lnTo>
                <a:lnTo>
                  <a:pt x="259" y="313"/>
                </a:lnTo>
                <a:lnTo>
                  <a:pt x="263" y="309"/>
                </a:lnTo>
                <a:lnTo>
                  <a:pt x="267" y="307"/>
                </a:lnTo>
                <a:lnTo>
                  <a:pt x="273" y="305"/>
                </a:lnTo>
                <a:close/>
                <a:moveTo>
                  <a:pt x="177" y="129"/>
                </a:moveTo>
                <a:lnTo>
                  <a:pt x="157" y="133"/>
                </a:lnTo>
                <a:lnTo>
                  <a:pt x="143" y="143"/>
                </a:lnTo>
                <a:lnTo>
                  <a:pt x="133" y="159"/>
                </a:lnTo>
                <a:lnTo>
                  <a:pt x="129" y="177"/>
                </a:lnTo>
                <a:lnTo>
                  <a:pt x="133" y="195"/>
                </a:lnTo>
                <a:lnTo>
                  <a:pt x="143" y="211"/>
                </a:lnTo>
                <a:lnTo>
                  <a:pt x="157" y="222"/>
                </a:lnTo>
                <a:lnTo>
                  <a:pt x="177" y="225"/>
                </a:lnTo>
                <a:lnTo>
                  <a:pt x="195" y="222"/>
                </a:lnTo>
                <a:lnTo>
                  <a:pt x="211" y="211"/>
                </a:lnTo>
                <a:lnTo>
                  <a:pt x="222" y="195"/>
                </a:lnTo>
                <a:lnTo>
                  <a:pt x="225" y="177"/>
                </a:lnTo>
                <a:lnTo>
                  <a:pt x="222" y="159"/>
                </a:lnTo>
                <a:lnTo>
                  <a:pt x="211" y="143"/>
                </a:lnTo>
                <a:lnTo>
                  <a:pt x="195" y="133"/>
                </a:lnTo>
                <a:lnTo>
                  <a:pt x="177" y="129"/>
                </a:lnTo>
                <a:close/>
                <a:moveTo>
                  <a:pt x="177" y="97"/>
                </a:moveTo>
                <a:lnTo>
                  <a:pt x="198" y="100"/>
                </a:lnTo>
                <a:lnTo>
                  <a:pt x="218" y="108"/>
                </a:lnTo>
                <a:lnTo>
                  <a:pt x="233" y="121"/>
                </a:lnTo>
                <a:lnTo>
                  <a:pt x="246" y="136"/>
                </a:lnTo>
                <a:lnTo>
                  <a:pt x="254" y="156"/>
                </a:lnTo>
                <a:lnTo>
                  <a:pt x="257" y="177"/>
                </a:lnTo>
                <a:lnTo>
                  <a:pt x="254" y="198"/>
                </a:lnTo>
                <a:lnTo>
                  <a:pt x="246" y="218"/>
                </a:lnTo>
                <a:lnTo>
                  <a:pt x="233" y="233"/>
                </a:lnTo>
                <a:lnTo>
                  <a:pt x="218" y="246"/>
                </a:lnTo>
                <a:lnTo>
                  <a:pt x="198" y="254"/>
                </a:lnTo>
                <a:lnTo>
                  <a:pt x="177" y="257"/>
                </a:lnTo>
                <a:lnTo>
                  <a:pt x="155" y="254"/>
                </a:lnTo>
                <a:lnTo>
                  <a:pt x="136" y="246"/>
                </a:lnTo>
                <a:lnTo>
                  <a:pt x="119" y="233"/>
                </a:lnTo>
                <a:lnTo>
                  <a:pt x="108" y="218"/>
                </a:lnTo>
                <a:lnTo>
                  <a:pt x="100" y="198"/>
                </a:lnTo>
                <a:lnTo>
                  <a:pt x="96" y="177"/>
                </a:lnTo>
                <a:lnTo>
                  <a:pt x="100" y="156"/>
                </a:lnTo>
                <a:lnTo>
                  <a:pt x="108" y="136"/>
                </a:lnTo>
                <a:lnTo>
                  <a:pt x="119" y="121"/>
                </a:lnTo>
                <a:lnTo>
                  <a:pt x="136" y="108"/>
                </a:lnTo>
                <a:lnTo>
                  <a:pt x="155" y="100"/>
                </a:lnTo>
                <a:lnTo>
                  <a:pt x="177" y="97"/>
                </a:lnTo>
                <a:close/>
                <a:moveTo>
                  <a:pt x="64" y="33"/>
                </a:moveTo>
                <a:lnTo>
                  <a:pt x="51" y="36"/>
                </a:lnTo>
                <a:lnTo>
                  <a:pt x="42" y="42"/>
                </a:lnTo>
                <a:lnTo>
                  <a:pt x="34" y="53"/>
                </a:lnTo>
                <a:lnTo>
                  <a:pt x="32" y="64"/>
                </a:lnTo>
                <a:lnTo>
                  <a:pt x="32" y="643"/>
                </a:lnTo>
                <a:lnTo>
                  <a:pt x="34" y="655"/>
                </a:lnTo>
                <a:lnTo>
                  <a:pt x="42" y="665"/>
                </a:lnTo>
                <a:lnTo>
                  <a:pt x="51" y="672"/>
                </a:lnTo>
                <a:lnTo>
                  <a:pt x="64" y="674"/>
                </a:lnTo>
                <a:lnTo>
                  <a:pt x="642" y="674"/>
                </a:lnTo>
                <a:lnTo>
                  <a:pt x="655" y="672"/>
                </a:lnTo>
                <a:lnTo>
                  <a:pt x="665" y="665"/>
                </a:lnTo>
                <a:lnTo>
                  <a:pt x="672" y="655"/>
                </a:lnTo>
                <a:lnTo>
                  <a:pt x="674" y="643"/>
                </a:lnTo>
                <a:lnTo>
                  <a:pt x="674" y="64"/>
                </a:lnTo>
                <a:lnTo>
                  <a:pt x="672" y="53"/>
                </a:lnTo>
                <a:lnTo>
                  <a:pt x="665" y="42"/>
                </a:lnTo>
                <a:lnTo>
                  <a:pt x="655" y="36"/>
                </a:lnTo>
                <a:lnTo>
                  <a:pt x="642" y="33"/>
                </a:lnTo>
                <a:lnTo>
                  <a:pt x="64" y="33"/>
                </a:lnTo>
                <a:close/>
                <a:moveTo>
                  <a:pt x="64" y="0"/>
                </a:moveTo>
                <a:lnTo>
                  <a:pt x="642" y="0"/>
                </a:lnTo>
                <a:lnTo>
                  <a:pt x="663" y="4"/>
                </a:lnTo>
                <a:lnTo>
                  <a:pt x="680" y="13"/>
                </a:lnTo>
                <a:lnTo>
                  <a:pt x="694" y="26"/>
                </a:lnTo>
                <a:lnTo>
                  <a:pt x="703" y="45"/>
                </a:lnTo>
                <a:lnTo>
                  <a:pt x="706" y="64"/>
                </a:lnTo>
                <a:lnTo>
                  <a:pt x="706" y="643"/>
                </a:lnTo>
                <a:lnTo>
                  <a:pt x="703" y="663"/>
                </a:lnTo>
                <a:lnTo>
                  <a:pt x="694" y="681"/>
                </a:lnTo>
                <a:lnTo>
                  <a:pt x="680" y="694"/>
                </a:lnTo>
                <a:lnTo>
                  <a:pt x="663" y="703"/>
                </a:lnTo>
                <a:lnTo>
                  <a:pt x="642" y="707"/>
                </a:lnTo>
                <a:lnTo>
                  <a:pt x="64" y="707"/>
                </a:lnTo>
                <a:lnTo>
                  <a:pt x="43" y="703"/>
                </a:lnTo>
                <a:lnTo>
                  <a:pt x="26" y="694"/>
                </a:lnTo>
                <a:lnTo>
                  <a:pt x="12" y="681"/>
                </a:lnTo>
                <a:lnTo>
                  <a:pt x="3" y="663"/>
                </a:lnTo>
                <a:lnTo>
                  <a:pt x="0" y="643"/>
                </a:lnTo>
                <a:lnTo>
                  <a:pt x="0" y="64"/>
                </a:lnTo>
                <a:lnTo>
                  <a:pt x="3" y="45"/>
                </a:lnTo>
                <a:lnTo>
                  <a:pt x="12" y="26"/>
                </a:lnTo>
                <a:lnTo>
                  <a:pt x="26" y="13"/>
                </a:lnTo>
                <a:lnTo>
                  <a:pt x="43" y="4"/>
                </a:lnTo>
                <a:lnTo>
                  <a:pt x="6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 name="Freeform 5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13295" y="2514533"/>
            <a:ext cx="444119" cy="445380"/>
          </a:xfrm>
          <a:custGeom>
            <a:avLst/>
            <a:gdLst>
              <a:gd name="T0" fmla="*/ 366 w 705"/>
              <a:gd name="T1" fmla="*/ 460 h 707"/>
              <a:gd name="T2" fmla="*/ 305 w 705"/>
              <a:gd name="T3" fmla="*/ 515 h 707"/>
              <a:gd name="T4" fmla="*/ 290 w 705"/>
              <a:gd name="T5" fmla="*/ 504 h 707"/>
              <a:gd name="T6" fmla="*/ 250 w 705"/>
              <a:gd name="T7" fmla="*/ 389 h 707"/>
              <a:gd name="T8" fmla="*/ 357 w 705"/>
              <a:gd name="T9" fmla="*/ 423 h 707"/>
              <a:gd name="T10" fmla="*/ 374 w 705"/>
              <a:gd name="T11" fmla="*/ 419 h 707"/>
              <a:gd name="T12" fmla="*/ 383 w 705"/>
              <a:gd name="T13" fmla="*/ 428 h 707"/>
              <a:gd name="T14" fmla="*/ 480 w 705"/>
              <a:gd name="T15" fmla="*/ 588 h 707"/>
              <a:gd name="T16" fmla="*/ 477 w 705"/>
              <a:gd name="T17" fmla="*/ 604 h 707"/>
              <a:gd name="T18" fmla="*/ 112 w 705"/>
              <a:gd name="T19" fmla="*/ 610 h 707"/>
              <a:gd name="T20" fmla="*/ 96 w 705"/>
              <a:gd name="T21" fmla="*/ 600 h 707"/>
              <a:gd name="T22" fmla="*/ 99 w 705"/>
              <a:gd name="T23" fmla="*/ 585 h 707"/>
              <a:gd name="T24" fmla="*/ 235 w 705"/>
              <a:gd name="T25" fmla="*/ 386 h 707"/>
              <a:gd name="T26" fmla="*/ 137 w 705"/>
              <a:gd name="T27" fmla="*/ 266 h 707"/>
              <a:gd name="T28" fmla="*/ 137 w 705"/>
              <a:gd name="T29" fmla="*/ 312 h 707"/>
              <a:gd name="T30" fmla="*/ 183 w 705"/>
              <a:gd name="T31" fmla="*/ 312 h 707"/>
              <a:gd name="T32" fmla="*/ 183 w 705"/>
              <a:gd name="T33" fmla="*/ 266 h 707"/>
              <a:gd name="T34" fmla="*/ 180 w 705"/>
              <a:gd name="T35" fmla="*/ 228 h 707"/>
              <a:gd name="T36" fmla="*/ 225 w 705"/>
              <a:gd name="T37" fmla="*/ 290 h 707"/>
              <a:gd name="T38" fmla="*/ 180 w 705"/>
              <a:gd name="T39" fmla="*/ 350 h 707"/>
              <a:gd name="T40" fmla="*/ 108 w 705"/>
              <a:gd name="T41" fmla="*/ 328 h 707"/>
              <a:gd name="T42" fmla="*/ 108 w 705"/>
              <a:gd name="T43" fmla="*/ 252 h 707"/>
              <a:gd name="T44" fmla="*/ 64 w 705"/>
              <a:gd name="T45" fmla="*/ 161 h 707"/>
              <a:gd name="T46" fmla="*/ 31 w 705"/>
              <a:gd name="T47" fmla="*/ 193 h 707"/>
              <a:gd name="T48" fmla="*/ 51 w 705"/>
              <a:gd name="T49" fmla="*/ 672 h 707"/>
              <a:gd name="T50" fmla="*/ 536 w 705"/>
              <a:gd name="T51" fmla="*/ 665 h 707"/>
              <a:gd name="T52" fmla="*/ 543 w 705"/>
              <a:gd name="T53" fmla="*/ 181 h 707"/>
              <a:gd name="T54" fmla="*/ 64 w 705"/>
              <a:gd name="T55" fmla="*/ 161 h 707"/>
              <a:gd name="T56" fmla="*/ 551 w 705"/>
              <a:gd name="T57" fmla="*/ 142 h 707"/>
              <a:gd name="T58" fmla="*/ 577 w 705"/>
              <a:gd name="T59" fmla="*/ 643 h 707"/>
              <a:gd name="T60" fmla="*/ 534 w 705"/>
              <a:gd name="T61" fmla="*/ 703 h 707"/>
              <a:gd name="T62" fmla="*/ 26 w 705"/>
              <a:gd name="T63" fmla="*/ 694 h 707"/>
              <a:gd name="T64" fmla="*/ 0 w 705"/>
              <a:gd name="T65" fmla="*/ 193 h 707"/>
              <a:gd name="T66" fmla="*/ 43 w 705"/>
              <a:gd name="T67" fmla="*/ 133 h 707"/>
              <a:gd name="T68" fmla="*/ 662 w 705"/>
              <a:gd name="T69" fmla="*/ 4 h 707"/>
              <a:gd name="T70" fmla="*/ 705 w 705"/>
              <a:gd name="T71" fmla="*/ 64 h 707"/>
              <a:gd name="T72" fmla="*/ 679 w 705"/>
              <a:gd name="T73" fmla="*/ 566 h 707"/>
              <a:gd name="T74" fmla="*/ 620 w 705"/>
              <a:gd name="T75" fmla="*/ 578 h 707"/>
              <a:gd name="T76" fmla="*/ 610 w 705"/>
              <a:gd name="T77" fmla="*/ 562 h 707"/>
              <a:gd name="T78" fmla="*/ 620 w 705"/>
              <a:gd name="T79" fmla="*/ 547 h 707"/>
              <a:gd name="T80" fmla="*/ 665 w 705"/>
              <a:gd name="T81" fmla="*/ 537 h 707"/>
              <a:gd name="T82" fmla="*/ 671 w 705"/>
              <a:gd name="T83" fmla="*/ 53 h 707"/>
              <a:gd name="T84" fmla="*/ 192 w 705"/>
              <a:gd name="T85" fmla="*/ 33 h 707"/>
              <a:gd name="T86" fmla="*/ 161 w 705"/>
              <a:gd name="T87" fmla="*/ 64 h 707"/>
              <a:gd name="T88" fmla="*/ 154 w 705"/>
              <a:gd name="T89" fmla="*/ 93 h 707"/>
              <a:gd name="T90" fmla="*/ 134 w 705"/>
              <a:gd name="T91" fmla="*/ 93 h 707"/>
              <a:gd name="T92" fmla="*/ 128 w 705"/>
              <a:gd name="T93" fmla="*/ 64 h 707"/>
              <a:gd name="T94" fmla="*/ 172 w 705"/>
              <a:gd name="T9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5" h="707">
                <a:moveTo>
                  <a:pt x="240" y="431"/>
                </a:moveTo>
                <a:lnTo>
                  <a:pt x="142" y="579"/>
                </a:lnTo>
                <a:lnTo>
                  <a:pt x="437" y="579"/>
                </a:lnTo>
                <a:lnTo>
                  <a:pt x="366" y="460"/>
                </a:lnTo>
                <a:lnTo>
                  <a:pt x="316" y="510"/>
                </a:lnTo>
                <a:lnTo>
                  <a:pt x="312" y="512"/>
                </a:lnTo>
                <a:lnTo>
                  <a:pt x="309" y="513"/>
                </a:lnTo>
                <a:lnTo>
                  <a:pt x="305" y="515"/>
                </a:lnTo>
                <a:lnTo>
                  <a:pt x="299" y="513"/>
                </a:lnTo>
                <a:lnTo>
                  <a:pt x="295" y="511"/>
                </a:lnTo>
                <a:lnTo>
                  <a:pt x="291" y="508"/>
                </a:lnTo>
                <a:lnTo>
                  <a:pt x="290" y="504"/>
                </a:lnTo>
                <a:lnTo>
                  <a:pt x="240" y="431"/>
                </a:lnTo>
                <a:close/>
                <a:moveTo>
                  <a:pt x="240" y="385"/>
                </a:moveTo>
                <a:lnTo>
                  <a:pt x="244" y="386"/>
                </a:lnTo>
                <a:lnTo>
                  <a:pt x="250" y="389"/>
                </a:lnTo>
                <a:lnTo>
                  <a:pt x="252" y="392"/>
                </a:lnTo>
                <a:lnTo>
                  <a:pt x="255" y="396"/>
                </a:lnTo>
                <a:lnTo>
                  <a:pt x="307" y="473"/>
                </a:lnTo>
                <a:lnTo>
                  <a:pt x="357" y="423"/>
                </a:lnTo>
                <a:lnTo>
                  <a:pt x="361" y="421"/>
                </a:lnTo>
                <a:lnTo>
                  <a:pt x="365" y="418"/>
                </a:lnTo>
                <a:lnTo>
                  <a:pt x="369" y="418"/>
                </a:lnTo>
                <a:lnTo>
                  <a:pt x="374" y="419"/>
                </a:lnTo>
                <a:lnTo>
                  <a:pt x="378" y="421"/>
                </a:lnTo>
                <a:lnTo>
                  <a:pt x="381" y="424"/>
                </a:lnTo>
                <a:lnTo>
                  <a:pt x="383" y="428"/>
                </a:lnTo>
                <a:lnTo>
                  <a:pt x="383" y="428"/>
                </a:lnTo>
                <a:lnTo>
                  <a:pt x="479" y="587"/>
                </a:lnTo>
                <a:lnTo>
                  <a:pt x="480" y="588"/>
                </a:lnTo>
                <a:lnTo>
                  <a:pt x="480" y="588"/>
                </a:lnTo>
                <a:lnTo>
                  <a:pt x="480" y="588"/>
                </a:lnTo>
                <a:lnTo>
                  <a:pt x="481" y="591"/>
                </a:lnTo>
                <a:lnTo>
                  <a:pt x="481" y="595"/>
                </a:lnTo>
                <a:lnTo>
                  <a:pt x="480" y="600"/>
                </a:lnTo>
                <a:lnTo>
                  <a:pt x="477" y="604"/>
                </a:lnTo>
                <a:lnTo>
                  <a:pt x="475" y="608"/>
                </a:lnTo>
                <a:lnTo>
                  <a:pt x="470" y="609"/>
                </a:lnTo>
                <a:lnTo>
                  <a:pt x="466" y="610"/>
                </a:lnTo>
                <a:lnTo>
                  <a:pt x="112" y="610"/>
                </a:lnTo>
                <a:lnTo>
                  <a:pt x="107" y="609"/>
                </a:lnTo>
                <a:lnTo>
                  <a:pt x="102" y="608"/>
                </a:lnTo>
                <a:lnTo>
                  <a:pt x="99" y="604"/>
                </a:lnTo>
                <a:lnTo>
                  <a:pt x="96" y="600"/>
                </a:lnTo>
                <a:lnTo>
                  <a:pt x="95" y="595"/>
                </a:lnTo>
                <a:lnTo>
                  <a:pt x="96" y="589"/>
                </a:lnTo>
                <a:lnTo>
                  <a:pt x="99" y="585"/>
                </a:lnTo>
                <a:lnTo>
                  <a:pt x="99" y="585"/>
                </a:lnTo>
                <a:lnTo>
                  <a:pt x="227" y="393"/>
                </a:lnTo>
                <a:lnTo>
                  <a:pt x="227" y="393"/>
                </a:lnTo>
                <a:lnTo>
                  <a:pt x="230" y="389"/>
                </a:lnTo>
                <a:lnTo>
                  <a:pt x="235" y="386"/>
                </a:lnTo>
                <a:lnTo>
                  <a:pt x="240" y="385"/>
                </a:lnTo>
                <a:close/>
                <a:moveTo>
                  <a:pt x="161" y="257"/>
                </a:moveTo>
                <a:lnTo>
                  <a:pt x="148" y="259"/>
                </a:lnTo>
                <a:lnTo>
                  <a:pt x="137" y="266"/>
                </a:lnTo>
                <a:lnTo>
                  <a:pt x="130" y="277"/>
                </a:lnTo>
                <a:lnTo>
                  <a:pt x="128" y="290"/>
                </a:lnTo>
                <a:lnTo>
                  <a:pt x="130" y="301"/>
                </a:lnTo>
                <a:lnTo>
                  <a:pt x="137" y="312"/>
                </a:lnTo>
                <a:lnTo>
                  <a:pt x="148" y="318"/>
                </a:lnTo>
                <a:lnTo>
                  <a:pt x="161" y="321"/>
                </a:lnTo>
                <a:lnTo>
                  <a:pt x="172" y="318"/>
                </a:lnTo>
                <a:lnTo>
                  <a:pt x="183" y="312"/>
                </a:lnTo>
                <a:lnTo>
                  <a:pt x="189" y="301"/>
                </a:lnTo>
                <a:lnTo>
                  <a:pt x="192" y="290"/>
                </a:lnTo>
                <a:lnTo>
                  <a:pt x="189" y="277"/>
                </a:lnTo>
                <a:lnTo>
                  <a:pt x="183" y="266"/>
                </a:lnTo>
                <a:lnTo>
                  <a:pt x="172" y="259"/>
                </a:lnTo>
                <a:lnTo>
                  <a:pt x="161" y="257"/>
                </a:lnTo>
                <a:close/>
                <a:moveTo>
                  <a:pt x="161" y="225"/>
                </a:moveTo>
                <a:lnTo>
                  <a:pt x="180" y="228"/>
                </a:lnTo>
                <a:lnTo>
                  <a:pt x="197" y="237"/>
                </a:lnTo>
                <a:lnTo>
                  <a:pt x="212" y="252"/>
                </a:lnTo>
                <a:lnTo>
                  <a:pt x="221" y="269"/>
                </a:lnTo>
                <a:lnTo>
                  <a:pt x="225" y="290"/>
                </a:lnTo>
                <a:lnTo>
                  <a:pt x="221" y="309"/>
                </a:lnTo>
                <a:lnTo>
                  <a:pt x="212" y="328"/>
                </a:lnTo>
                <a:lnTo>
                  <a:pt x="197" y="341"/>
                </a:lnTo>
                <a:lnTo>
                  <a:pt x="180" y="350"/>
                </a:lnTo>
                <a:lnTo>
                  <a:pt x="161" y="354"/>
                </a:lnTo>
                <a:lnTo>
                  <a:pt x="140" y="350"/>
                </a:lnTo>
                <a:lnTo>
                  <a:pt x="123" y="341"/>
                </a:lnTo>
                <a:lnTo>
                  <a:pt x="108" y="328"/>
                </a:lnTo>
                <a:lnTo>
                  <a:pt x="99" y="309"/>
                </a:lnTo>
                <a:lnTo>
                  <a:pt x="95" y="290"/>
                </a:lnTo>
                <a:lnTo>
                  <a:pt x="99" y="269"/>
                </a:lnTo>
                <a:lnTo>
                  <a:pt x="108" y="252"/>
                </a:lnTo>
                <a:lnTo>
                  <a:pt x="123" y="237"/>
                </a:lnTo>
                <a:lnTo>
                  <a:pt x="140" y="228"/>
                </a:lnTo>
                <a:lnTo>
                  <a:pt x="161" y="225"/>
                </a:lnTo>
                <a:close/>
                <a:moveTo>
                  <a:pt x="64" y="161"/>
                </a:moveTo>
                <a:lnTo>
                  <a:pt x="51" y="164"/>
                </a:lnTo>
                <a:lnTo>
                  <a:pt x="41" y="170"/>
                </a:lnTo>
                <a:lnTo>
                  <a:pt x="34" y="181"/>
                </a:lnTo>
                <a:lnTo>
                  <a:pt x="31" y="193"/>
                </a:lnTo>
                <a:lnTo>
                  <a:pt x="31" y="643"/>
                </a:lnTo>
                <a:lnTo>
                  <a:pt x="34" y="655"/>
                </a:lnTo>
                <a:lnTo>
                  <a:pt x="41" y="665"/>
                </a:lnTo>
                <a:lnTo>
                  <a:pt x="51" y="672"/>
                </a:lnTo>
                <a:lnTo>
                  <a:pt x="64" y="674"/>
                </a:lnTo>
                <a:lnTo>
                  <a:pt x="513" y="674"/>
                </a:lnTo>
                <a:lnTo>
                  <a:pt x="526" y="672"/>
                </a:lnTo>
                <a:lnTo>
                  <a:pt x="536" y="665"/>
                </a:lnTo>
                <a:lnTo>
                  <a:pt x="543" y="655"/>
                </a:lnTo>
                <a:lnTo>
                  <a:pt x="545" y="643"/>
                </a:lnTo>
                <a:lnTo>
                  <a:pt x="545" y="193"/>
                </a:lnTo>
                <a:lnTo>
                  <a:pt x="543" y="181"/>
                </a:lnTo>
                <a:lnTo>
                  <a:pt x="536" y="170"/>
                </a:lnTo>
                <a:lnTo>
                  <a:pt x="526" y="164"/>
                </a:lnTo>
                <a:lnTo>
                  <a:pt x="513" y="161"/>
                </a:lnTo>
                <a:lnTo>
                  <a:pt x="64" y="161"/>
                </a:lnTo>
                <a:close/>
                <a:moveTo>
                  <a:pt x="64" y="129"/>
                </a:moveTo>
                <a:lnTo>
                  <a:pt x="513" y="129"/>
                </a:lnTo>
                <a:lnTo>
                  <a:pt x="534" y="133"/>
                </a:lnTo>
                <a:lnTo>
                  <a:pt x="551" y="142"/>
                </a:lnTo>
                <a:lnTo>
                  <a:pt x="565" y="155"/>
                </a:lnTo>
                <a:lnTo>
                  <a:pt x="574" y="173"/>
                </a:lnTo>
                <a:lnTo>
                  <a:pt x="577" y="193"/>
                </a:lnTo>
                <a:lnTo>
                  <a:pt x="577" y="643"/>
                </a:lnTo>
                <a:lnTo>
                  <a:pt x="574" y="663"/>
                </a:lnTo>
                <a:lnTo>
                  <a:pt x="565" y="681"/>
                </a:lnTo>
                <a:lnTo>
                  <a:pt x="551" y="694"/>
                </a:lnTo>
                <a:lnTo>
                  <a:pt x="534" y="703"/>
                </a:lnTo>
                <a:lnTo>
                  <a:pt x="513" y="707"/>
                </a:lnTo>
                <a:lnTo>
                  <a:pt x="64" y="707"/>
                </a:lnTo>
                <a:lnTo>
                  <a:pt x="43" y="703"/>
                </a:lnTo>
                <a:lnTo>
                  <a:pt x="26" y="694"/>
                </a:lnTo>
                <a:lnTo>
                  <a:pt x="11" y="681"/>
                </a:lnTo>
                <a:lnTo>
                  <a:pt x="2" y="663"/>
                </a:lnTo>
                <a:lnTo>
                  <a:pt x="0" y="643"/>
                </a:lnTo>
                <a:lnTo>
                  <a:pt x="0" y="193"/>
                </a:lnTo>
                <a:lnTo>
                  <a:pt x="2" y="173"/>
                </a:lnTo>
                <a:lnTo>
                  <a:pt x="11" y="155"/>
                </a:lnTo>
                <a:lnTo>
                  <a:pt x="26" y="142"/>
                </a:lnTo>
                <a:lnTo>
                  <a:pt x="43" y="133"/>
                </a:lnTo>
                <a:lnTo>
                  <a:pt x="64" y="129"/>
                </a:lnTo>
                <a:close/>
                <a:moveTo>
                  <a:pt x="192" y="0"/>
                </a:moveTo>
                <a:lnTo>
                  <a:pt x="641" y="0"/>
                </a:lnTo>
                <a:lnTo>
                  <a:pt x="662" y="4"/>
                </a:lnTo>
                <a:lnTo>
                  <a:pt x="679" y="13"/>
                </a:lnTo>
                <a:lnTo>
                  <a:pt x="693" y="26"/>
                </a:lnTo>
                <a:lnTo>
                  <a:pt x="703" y="45"/>
                </a:lnTo>
                <a:lnTo>
                  <a:pt x="705" y="64"/>
                </a:lnTo>
                <a:lnTo>
                  <a:pt x="705" y="515"/>
                </a:lnTo>
                <a:lnTo>
                  <a:pt x="703" y="534"/>
                </a:lnTo>
                <a:lnTo>
                  <a:pt x="693" y="551"/>
                </a:lnTo>
                <a:lnTo>
                  <a:pt x="679" y="566"/>
                </a:lnTo>
                <a:lnTo>
                  <a:pt x="662" y="575"/>
                </a:lnTo>
                <a:lnTo>
                  <a:pt x="641" y="579"/>
                </a:lnTo>
                <a:lnTo>
                  <a:pt x="625" y="579"/>
                </a:lnTo>
                <a:lnTo>
                  <a:pt x="620" y="578"/>
                </a:lnTo>
                <a:lnTo>
                  <a:pt x="616" y="575"/>
                </a:lnTo>
                <a:lnTo>
                  <a:pt x="612" y="572"/>
                </a:lnTo>
                <a:lnTo>
                  <a:pt x="610" y="567"/>
                </a:lnTo>
                <a:lnTo>
                  <a:pt x="610" y="562"/>
                </a:lnTo>
                <a:lnTo>
                  <a:pt x="610" y="557"/>
                </a:lnTo>
                <a:lnTo>
                  <a:pt x="612" y="553"/>
                </a:lnTo>
                <a:lnTo>
                  <a:pt x="616" y="549"/>
                </a:lnTo>
                <a:lnTo>
                  <a:pt x="620" y="547"/>
                </a:lnTo>
                <a:lnTo>
                  <a:pt x="625" y="546"/>
                </a:lnTo>
                <a:lnTo>
                  <a:pt x="641" y="546"/>
                </a:lnTo>
                <a:lnTo>
                  <a:pt x="654" y="544"/>
                </a:lnTo>
                <a:lnTo>
                  <a:pt x="665" y="537"/>
                </a:lnTo>
                <a:lnTo>
                  <a:pt x="671" y="527"/>
                </a:lnTo>
                <a:lnTo>
                  <a:pt x="674" y="515"/>
                </a:lnTo>
                <a:lnTo>
                  <a:pt x="674" y="64"/>
                </a:lnTo>
                <a:lnTo>
                  <a:pt x="671" y="53"/>
                </a:lnTo>
                <a:lnTo>
                  <a:pt x="665" y="42"/>
                </a:lnTo>
                <a:lnTo>
                  <a:pt x="654" y="36"/>
                </a:lnTo>
                <a:lnTo>
                  <a:pt x="641" y="33"/>
                </a:lnTo>
                <a:lnTo>
                  <a:pt x="192" y="33"/>
                </a:lnTo>
                <a:lnTo>
                  <a:pt x="180" y="36"/>
                </a:lnTo>
                <a:lnTo>
                  <a:pt x="170" y="42"/>
                </a:lnTo>
                <a:lnTo>
                  <a:pt x="162" y="53"/>
                </a:lnTo>
                <a:lnTo>
                  <a:pt x="161" y="64"/>
                </a:lnTo>
                <a:lnTo>
                  <a:pt x="161" y="80"/>
                </a:lnTo>
                <a:lnTo>
                  <a:pt x="159" y="85"/>
                </a:lnTo>
                <a:lnTo>
                  <a:pt x="157" y="91"/>
                </a:lnTo>
                <a:lnTo>
                  <a:pt x="154" y="93"/>
                </a:lnTo>
                <a:lnTo>
                  <a:pt x="149" y="96"/>
                </a:lnTo>
                <a:lnTo>
                  <a:pt x="144" y="97"/>
                </a:lnTo>
                <a:lnTo>
                  <a:pt x="138" y="96"/>
                </a:lnTo>
                <a:lnTo>
                  <a:pt x="134" y="93"/>
                </a:lnTo>
                <a:lnTo>
                  <a:pt x="130" y="91"/>
                </a:lnTo>
                <a:lnTo>
                  <a:pt x="129" y="85"/>
                </a:lnTo>
                <a:lnTo>
                  <a:pt x="128" y="80"/>
                </a:lnTo>
                <a:lnTo>
                  <a:pt x="128" y="64"/>
                </a:lnTo>
                <a:lnTo>
                  <a:pt x="132" y="45"/>
                </a:lnTo>
                <a:lnTo>
                  <a:pt x="140" y="26"/>
                </a:lnTo>
                <a:lnTo>
                  <a:pt x="154" y="13"/>
                </a:lnTo>
                <a:lnTo>
                  <a:pt x="172" y="4"/>
                </a:lnTo>
                <a:lnTo>
                  <a:pt x="1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 name="Freeform 5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94" y="2514533"/>
            <a:ext cx="444750" cy="445380"/>
          </a:xfrm>
          <a:custGeom>
            <a:avLst/>
            <a:gdLst>
              <a:gd name="T0" fmla="*/ 321 w 706"/>
              <a:gd name="T1" fmla="*/ 515 h 707"/>
              <a:gd name="T2" fmla="*/ 160 w 706"/>
              <a:gd name="T3" fmla="*/ 579 h 707"/>
              <a:gd name="T4" fmla="*/ 567 w 706"/>
              <a:gd name="T5" fmla="*/ 483 h 707"/>
              <a:gd name="T6" fmla="*/ 577 w 706"/>
              <a:gd name="T7" fmla="*/ 600 h 707"/>
              <a:gd name="T8" fmla="*/ 461 w 706"/>
              <a:gd name="T9" fmla="*/ 610 h 707"/>
              <a:gd name="T10" fmla="*/ 450 w 706"/>
              <a:gd name="T11" fmla="*/ 494 h 707"/>
              <a:gd name="T12" fmla="*/ 241 w 706"/>
              <a:gd name="T13" fmla="*/ 482 h 707"/>
              <a:gd name="T14" fmla="*/ 257 w 706"/>
              <a:gd name="T15" fmla="*/ 594 h 707"/>
              <a:gd name="T16" fmla="*/ 144 w 706"/>
              <a:gd name="T17" fmla="*/ 610 h 707"/>
              <a:gd name="T18" fmla="*/ 128 w 706"/>
              <a:gd name="T19" fmla="*/ 499 h 707"/>
              <a:gd name="T20" fmla="*/ 482 w 706"/>
              <a:gd name="T21" fmla="*/ 354 h 707"/>
              <a:gd name="T22" fmla="*/ 321 w 706"/>
              <a:gd name="T23" fmla="*/ 418 h 707"/>
              <a:gd name="T24" fmla="*/ 224 w 706"/>
              <a:gd name="T25" fmla="*/ 418 h 707"/>
              <a:gd name="T26" fmla="*/ 571 w 706"/>
              <a:gd name="T27" fmla="*/ 325 h 707"/>
              <a:gd name="T28" fmla="*/ 575 w 706"/>
              <a:gd name="T29" fmla="*/ 444 h 707"/>
              <a:gd name="T30" fmla="*/ 456 w 706"/>
              <a:gd name="T31" fmla="*/ 446 h 707"/>
              <a:gd name="T32" fmla="*/ 453 w 706"/>
              <a:gd name="T33" fmla="*/ 329 h 707"/>
              <a:gd name="T34" fmla="*/ 406 w 706"/>
              <a:gd name="T35" fmla="*/ 322 h 707"/>
              <a:gd name="T36" fmla="*/ 416 w 706"/>
              <a:gd name="T37" fmla="*/ 439 h 707"/>
              <a:gd name="T38" fmla="*/ 300 w 706"/>
              <a:gd name="T39" fmla="*/ 449 h 707"/>
              <a:gd name="T40" fmla="*/ 289 w 706"/>
              <a:gd name="T41" fmla="*/ 333 h 707"/>
              <a:gd name="T42" fmla="*/ 241 w 706"/>
              <a:gd name="T43" fmla="*/ 322 h 707"/>
              <a:gd name="T44" fmla="*/ 257 w 706"/>
              <a:gd name="T45" fmla="*/ 435 h 707"/>
              <a:gd name="T46" fmla="*/ 144 w 706"/>
              <a:gd name="T47" fmla="*/ 450 h 707"/>
              <a:gd name="T48" fmla="*/ 128 w 706"/>
              <a:gd name="T49" fmla="*/ 338 h 707"/>
              <a:gd name="T50" fmla="*/ 482 w 706"/>
              <a:gd name="T51" fmla="*/ 194 h 707"/>
              <a:gd name="T52" fmla="*/ 321 w 706"/>
              <a:gd name="T53" fmla="*/ 258 h 707"/>
              <a:gd name="T54" fmla="*/ 224 w 706"/>
              <a:gd name="T55" fmla="*/ 258 h 707"/>
              <a:gd name="T56" fmla="*/ 571 w 706"/>
              <a:gd name="T57" fmla="*/ 164 h 707"/>
              <a:gd name="T58" fmla="*/ 575 w 706"/>
              <a:gd name="T59" fmla="*/ 283 h 707"/>
              <a:gd name="T60" fmla="*/ 456 w 706"/>
              <a:gd name="T61" fmla="*/ 287 h 707"/>
              <a:gd name="T62" fmla="*/ 453 w 706"/>
              <a:gd name="T63" fmla="*/ 168 h 707"/>
              <a:gd name="T64" fmla="*/ 406 w 706"/>
              <a:gd name="T65" fmla="*/ 162 h 707"/>
              <a:gd name="T66" fmla="*/ 416 w 706"/>
              <a:gd name="T67" fmla="*/ 279 h 707"/>
              <a:gd name="T68" fmla="*/ 300 w 706"/>
              <a:gd name="T69" fmla="*/ 289 h 707"/>
              <a:gd name="T70" fmla="*/ 289 w 706"/>
              <a:gd name="T71" fmla="*/ 172 h 707"/>
              <a:gd name="T72" fmla="*/ 241 w 706"/>
              <a:gd name="T73" fmla="*/ 161 h 707"/>
              <a:gd name="T74" fmla="*/ 257 w 706"/>
              <a:gd name="T75" fmla="*/ 274 h 707"/>
              <a:gd name="T76" fmla="*/ 144 w 706"/>
              <a:gd name="T77" fmla="*/ 289 h 707"/>
              <a:gd name="T78" fmla="*/ 128 w 706"/>
              <a:gd name="T79" fmla="*/ 177 h 707"/>
              <a:gd name="T80" fmla="*/ 64 w 706"/>
              <a:gd name="T81" fmla="*/ 97 h 707"/>
              <a:gd name="T82" fmla="*/ 296 w 706"/>
              <a:gd name="T83" fmla="*/ 486 h 707"/>
              <a:gd name="T84" fmla="*/ 414 w 706"/>
              <a:gd name="T85" fmla="*/ 488 h 707"/>
              <a:gd name="T86" fmla="*/ 64 w 706"/>
              <a:gd name="T87" fmla="*/ 97 h 707"/>
              <a:gd name="T88" fmla="*/ 48 w 706"/>
              <a:gd name="T89" fmla="*/ 0 h 707"/>
              <a:gd name="T90" fmla="*/ 674 w 706"/>
              <a:gd name="T91" fmla="*/ 17 h 707"/>
              <a:gd name="T92" fmla="*/ 706 w 706"/>
              <a:gd name="T93" fmla="*/ 76 h 707"/>
              <a:gd name="T94" fmla="*/ 690 w 706"/>
              <a:gd name="T95" fmla="*/ 97 h 707"/>
              <a:gd name="T96" fmla="*/ 662 w 706"/>
              <a:gd name="T97" fmla="*/ 706 h 707"/>
              <a:gd name="T98" fmla="*/ 33 w 706"/>
              <a:gd name="T99" fmla="*/ 697 h 707"/>
              <a:gd name="T100" fmla="*/ 3 w 706"/>
              <a:gd name="T101" fmla="*/ 90 h 707"/>
              <a:gd name="T102" fmla="*/ 10 w 706"/>
              <a:gd name="T103" fmla="*/ 66 h 707"/>
              <a:gd name="T104" fmla="*/ 38 w 706"/>
              <a:gd name="T105" fmla="*/ 4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707">
                <a:moveTo>
                  <a:pt x="482" y="515"/>
                </a:moveTo>
                <a:lnTo>
                  <a:pt x="482" y="579"/>
                </a:lnTo>
                <a:lnTo>
                  <a:pt x="546" y="579"/>
                </a:lnTo>
                <a:lnTo>
                  <a:pt x="546" y="515"/>
                </a:lnTo>
                <a:lnTo>
                  <a:pt x="482" y="515"/>
                </a:lnTo>
                <a:close/>
                <a:moveTo>
                  <a:pt x="321" y="515"/>
                </a:moveTo>
                <a:lnTo>
                  <a:pt x="321" y="674"/>
                </a:lnTo>
                <a:lnTo>
                  <a:pt x="385" y="674"/>
                </a:lnTo>
                <a:lnTo>
                  <a:pt x="385" y="515"/>
                </a:lnTo>
                <a:lnTo>
                  <a:pt x="321" y="515"/>
                </a:lnTo>
                <a:close/>
                <a:moveTo>
                  <a:pt x="160" y="515"/>
                </a:moveTo>
                <a:lnTo>
                  <a:pt x="160" y="579"/>
                </a:lnTo>
                <a:lnTo>
                  <a:pt x="224" y="579"/>
                </a:lnTo>
                <a:lnTo>
                  <a:pt x="224" y="515"/>
                </a:lnTo>
                <a:lnTo>
                  <a:pt x="160" y="515"/>
                </a:lnTo>
                <a:close/>
                <a:moveTo>
                  <a:pt x="465" y="482"/>
                </a:moveTo>
                <a:lnTo>
                  <a:pt x="562" y="482"/>
                </a:lnTo>
                <a:lnTo>
                  <a:pt x="567" y="483"/>
                </a:lnTo>
                <a:lnTo>
                  <a:pt x="571" y="486"/>
                </a:lnTo>
                <a:lnTo>
                  <a:pt x="575" y="488"/>
                </a:lnTo>
                <a:lnTo>
                  <a:pt x="577" y="494"/>
                </a:lnTo>
                <a:lnTo>
                  <a:pt x="577" y="499"/>
                </a:lnTo>
                <a:lnTo>
                  <a:pt x="577" y="594"/>
                </a:lnTo>
                <a:lnTo>
                  <a:pt x="577" y="600"/>
                </a:lnTo>
                <a:lnTo>
                  <a:pt x="575" y="604"/>
                </a:lnTo>
                <a:lnTo>
                  <a:pt x="571" y="608"/>
                </a:lnTo>
                <a:lnTo>
                  <a:pt x="567" y="610"/>
                </a:lnTo>
                <a:lnTo>
                  <a:pt x="562" y="610"/>
                </a:lnTo>
                <a:lnTo>
                  <a:pt x="465" y="610"/>
                </a:lnTo>
                <a:lnTo>
                  <a:pt x="461" y="610"/>
                </a:lnTo>
                <a:lnTo>
                  <a:pt x="456" y="608"/>
                </a:lnTo>
                <a:lnTo>
                  <a:pt x="453" y="604"/>
                </a:lnTo>
                <a:lnTo>
                  <a:pt x="450" y="600"/>
                </a:lnTo>
                <a:lnTo>
                  <a:pt x="449" y="594"/>
                </a:lnTo>
                <a:lnTo>
                  <a:pt x="449" y="499"/>
                </a:lnTo>
                <a:lnTo>
                  <a:pt x="450" y="494"/>
                </a:lnTo>
                <a:lnTo>
                  <a:pt x="453" y="488"/>
                </a:lnTo>
                <a:lnTo>
                  <a:pt x="456" y="486"/>
                </a:lnTo>
                <a:lnTo>
                  <a:pt x="461" y="483"/>
                </a:lnTo>
                <a:lnTo>
                  <a:pt x="465" y="482"/>
                </a:lnTo>
                <a:close/>
                <a:moveTo>
                  <a:pt x="144" y="482"/>
                </a:moveTo>
                <a:lnTo>
                  <a:pt x="241" y="482"/>
                </a:lnTo>
                <a:lnTo>
                  <a:pt x="246" y="483"/>
                </a:lnTo>
                <a:lnTo>
                  <a:pt x="250" y="486"/>
                </a:lnTo>
                <a:lnTo>
                  <a:pt x="254" y="488"/>
                </a:lnTo>
                <a:lnTo>
                  <a:pt x="255" y="494"/>
                </a:lnTo>
                <a:lnTo>
                  <a:pt x="257" y="499"/>
                </a:lnTo>
                <a:lnTo>
                  <a:pt x="257" y="594"/>
                </a:lnTo>
                <a:lnTo>
                  <a:pt x="255" y="600"/>
                </a:lnTo>
                <a:lnTo>
                  <a:pt x="254" y="604"/>
                </a:lnTo>
                <a:lnTo>
                  <a:pt x="250" y="608"/>
                </a:lnTo>
                <a:lnTo>
                  <a:pt x="246" y="610"/>
                </a:lnTo>
                <a:lnTo>
                  <a:pt x="241" y="610"/>
                </a:lnTo>
                <a:lnTo>
                  <a:pt x="144" y="610"/>
                </a:lnTo>
                <a:lnTo>
                  <a:pt x="139" y="610"/>
                </a:lnTo>
                <a:lnTo>
                  <a:pt x="135" y="608"/>
                </a:lnTo>
                <a:lnTo>
                  <a:pt x="131" y="604"/>
                </a:lnTo>
                <a:lnTo>
                  <a:pt x="130" y="600"/>
                </a:lnTo>
                <a:lnTo>
                  <a:pt x="128" y="594"/>
                </a:lnTo>
                <a:lnTo>
                  <a:pt x="128" y="499"/>
                </a:lnTo>
                <a:lnTo>
                  <a:pt x="130" y="494"/>
                </a:lnTo>
                <a:lnTo>
                  <a:pt x="131" y="488"/>
                </a:lnTo>
                <a:lnTo>
                  <a:pt x="135" y="486"/>
                </a:lnTo>
                <a:lnTo>
                  <a:pt x="139" y="483"/>
                </a:lnTo>
                <a:lnTo>
                  <a:pt x="144" y="482"/>
                </a:lnTo>
                <a:close/>
                <a:moveTo>
                  <a:pt x="482" y="354"/>
                </a:moveTo>
                <a:lnTo>
                  <a:pt x="482" y="418"/>
                </a:lnTo>
                <a:lnTo>
                  <a:pt x="546" y="418"/>
                </a:lnTo>
                <a:lnTo>
                  <a:pt x="546" y="354"/>
                </a:lnTo>
                <a:lnTo>
                  <a:pt x="482" y="354"/>
                </a:lnTo>
                <a:close/>
                <a:moveTo>
                  <a:pt x="321" y="354"/>
                </a:moveTo>
                <a:lnTo>
                  <a:pt x="321" y="418"/>
                </a:lnTo>
                <a:lnTo>
                  <a:pt x="385" y="418"/>
                </a:lnTo>
                <a:lnTo>
                  <a:pt x="385" y="354"/>
                </a:lnTo>
                <a:lnTo>
                  <a:pt x="321" y="354"/>
                </a:lnTo>
                <a:close/>
                <a:moveTo>
                  <a:pt x="160" y="354"/>
                </a:moveTo>
                <a:lnTo>
                  <a:pt x="160" y="418"/>
                </a:lnTo>
                <a:lnTo>
                  <a:pt x="224" y="418"/>
                </a:lnTo>
                <a:lnTo>
                  <a:pt x="224" y="354"/>
                </a:lnTo>
                <a:lnTo>
                  <a:pt x="160" y="354"/>
                </a:lnTo>
                <a:close/>
                <a:moveTo>
                  <a:pt x="465" y="322"/>
                </a:moveTo>
                <a:lnTo>
                  <a:pt x="562" y="322"/>
                </a:lnTo>
                <a:lnTo>
                  <a:pt x="567" y="322"/>
                </a:lnTo>
                <a:lnTo>
                  <a:pt x="571" y="325"/>
                </a:lnTo>
                <a:lnTo>
                  <a:pt x="575" y="329"/>
                </a:lnTo>
                <a:lnTo>
                  <a:pt x="577" y="333"/>
                </a:lnTo>
                <a:lnTo>
                  <a:pt x="577" y="338"/>
                </a:lnTo>
                <a:lnTo>
                  <a:pt x="577" y="435"/>
                </a:lnTo>
                <a:lnTo>
                  <a:pt x="577" y="439"/>
                </a:lnTo>
                <a:lnTo>
                  <a:pt x="575" y="444"/>
                </a:lnTo>
                <a:lnTo>
                  <a:pt x="571" y="446"/>
                </a:lnTo>
                <a:lnTo>
                  <a:pt x="567" y="449"/>
                </a:lnTo>
                <a:lnTo>
                  <a:pt x="562" y="450"/>
                </a:lnTo>
                <a:lnTo>
                  <a:pt x="465" y="450"/>
                </a:lnTo>
                <a:lnTo>
                  <a:pt x="461" y="449"/>
                </a:lnTo>
                <a:lnTo>
                  <a:pt x="456" y="446"/>
                </a:lnTo>
                <a:lnTo>
                  <a:pt x="453" y="444"/>
                </a:lnTo>
                <a:lnTo>
                  <a:pt x="450" y="439"/>
                </a:lnTo>
                <a:lnTo>
                  <a:pt x="449" y="435"/>
                </a:lnTo>
                <a:lnTo>
                  <a:pt x="449" y="338"/>
                </a:lnTo>
                <a:lnTo>
                  <a:pt x="450" y="333"/>
                </a:lnTo>
                <a:lnTo>
                  <a:pt x="453" y="329"/>
                </a:lnTo>
                <a:lnTo>
                  <a:pt x="456" y="325"/>
                </a:lnTo>
                <a:lnTo>
                  <a:pt x="461" y="322"/>
                </a:lnTo>
                <a:lnTo>
                  <a:pt x="465" y="322"/>
                </a:lnTo>
                <a:close/>
                <a:moveTo>
                  <a:pt x="305" y="322"/>
                </a:moveTo>
                <a:lnTo>
                  <a:pt x="401" y="322"/>
                </a:lnTo>
                <a:lnTo>
                  <a:pt x="406" y="322"/>
                </a:lnTo>
                <a:lnTo>
                  <a:pt x="411" y="325"/>
                </a:lnTo>
                <a:lnTo>
                  <a:pt x="414" y="329"/>
                </a:lnTo>
                <a:lnTo>
                  <a:pt x="416" y="333"/>
                </a:lnTo>
                <a:lnTo>
                  <a:pt x="418" y="338"/>
                </a:lnTo>
                <a:lnTo>
                  <a:pt x="418" y="435"/>
                </a:lnTo>
                <a:lnTo>
                  <a:pt x="416" y="439"/>
                </a:lnTo>
                <a:lnTo>
                  <a:pt x="414" y="444"/>
                </a:lnTo>
                <a:lnTo>
                  <a:pt x="411" y="446"/>
                </a:lnTo>
                <a:lnTo>
                  <a:pt x="406" y="449"/>
                </a:lnTo>
                <a:lnTo>
                  <a:pt x="401" y="450"/>
                </a:lnTo>
                <a:lnTo>
                  <a:pt x="305" y="450"/>
                </a:lnTo>
                <a:lnTo>
                  <a:pt x="300" y="449"/>
                </a:lnTo>
                <a:lnTo>
                  <a:pt x="296" y="446"/>
                </a:lnTo>
                <a:lnTo>
                  <a:pt x="292" y="444"/>
                </a:lnTo>
                <a:lnTo>
                  <a:pt x="289" y="439"/>
                </a:lnTo>
                <a:lnTo>
                  <a:pt x="289" y="435"/>
                </a:lnTo>
                <a:lnTo>
                  <a:pt x="289" y="338"/>
                </a:lnTo>
                <a:lnTo>
                  <a:pt x="289" y="333"/>
                </a:lnTo>
                <a:lnTo>
                  <a:pt x="292" y="329"/>
                </a:lnTo>
                <a:lnTo>
                  <a:pt x="296" y="325"/>
                </a:lnTo>
                <a:lnTo>
                  <a:pt x="300" y="322"/>
                </a:lnTo>
                <a:lnTo>
                  <a:pt x="305" y="322"/>
                </a:lnTo>
                <a:close/>
                <a:moveTo>
                  <a:pt x="144" y="322"/>
                </a:moveTo>
                <a:lnTo>
                  <a:pt x="241" y="322"/>
                </a:lnTo>
                <a:lnTo>
                  <a:pt x="246" y="322"/>
                </a:lnTo>
                <a:lnTo>
                  <a:pt x="250" y="325"/>
                </a:lnTo>
                <a:lnTo>
                  <a:pt x="254" y="329"/>
                </a:lnTo>
                <a:lnTo>
                  <a:pt x="255" y="333"/>
                </a:lnTo>
                <a:lnTo>
                  <a:pt x="257" y="338"/>
                </a:lnTo>
                <a:lnTo>
                  <a:pt x="257" y="435"/>
                </a:lnTo>
                <a:lnTo>
                  <a:pt x="255" y="439"/>
                </a:lnTo>
                <a:lnTo>
                  <a:pt x="254" y="444"/>
                </a:lnTo>
                <a:lnTo>
                  <a:pt x="250" y="446"/>
                </a:lnTo>
                <a:lnTo>
                  <a:pt x="246" y="449"/>
                </a:lnTo>
                <a:lnTo>
                  <a:pt x="241" y="450"/>
                </a:lnTo>
                <a:lnTo>
                  <a:pt x="144" y="450"/>
                </a:lnTo>
                <a:lnTo>
                  <a:pt x="139" y="449"/>
                </a:lnTo>
                <a:lnTo>
                  <a:pt x="135" y="446"/>
                </a:lnTo>
                <a:lnTo>
                  <a:pt x="131" y="444"/>
                </a:lnTo>
                <a:lnTo>
                  <a:pt x="130" y="439"/>
                </a:lnTo>
                <a:lnTo>
                  <a:pt x="128" y="435"/>
                </a:lnTo>
                <a:lnTo>
                  <a:pt x="128" y="338"/>
                </a:lnTo>
                <a:lnTo>
                  <a:pt x="130" y="333"/>
                </a:lnTo>
                <a:lnTo>
                  <a:pt x="131" y="329"/>
                </a:lnTo>
                <a:lnTo>
                  <a:pt x="135" y="325"/>
                </a:lnTo>
                <a:lnTo>
                  <a:pt x="139" y="322"/>
                </a:lnTo>
                <a:lnTo>
                  <a:pt x="144" y="322"/>
                </a:lnTo>
                <a:close/>
                <a:moveTo>
                  <a:pt x="482" y="194"/>
                </a:moveTo>
                <a:lnTo>
                  <a:pt x="482" y="258"/>
                </a:lnTo>
                <a:lnTo>
                  <a:pt x="546" y="258"/>
                </a:lnTo>
                <a:lnTo>
                  <a:pt x="546" y="194"/>
                </a:lnTo>
                <a:lnTo>
                  <a:pt x="482" y="194"/>
                </a:lnTo>
                <a:close/>
                <a:moveTo>
                  <a:pt x="321" y="194"/>
                </a:moveTo>
                <a:lnTo>
                  <a:pt x="321" y="258"/>
                </a:lnTo>
                <a:lnTo>
                  <a:pt x="385" y="258"/>
                </a:lnTo>
                <a:lnTo>
                  <a:pt x="385" y="194"/>
                </a:lnTo>
                <a:lnTo>
                  <a:pt x="321" y="194"/>
                </a:lnTo>
                <a:close/>
                <a:moveTo>
                  <a:pt x="160" y="194"/>
                </a:moveTo>
                <a:lnTo>
                  <a:pt x="160" y="258"/>
                </a:lnTo>
                <a:lnTo>
                  <a:pt x="224" y="258"/>
                </a:lnTo>
                <a:lnTo>
                  <a:pt x="224" y="194"/>
                </a:lnTo>
                <a:lnTo>
                  <a:pt x="160" y="194"/>
                </a:lnTo>
                <a:close/>
                <a:moveTo>
                  <a:pt x="465" y="161"/>
                </a:moveTo>
                <a:lnTo>
                  <a:pt x="562" y="161"/>
                </a:lnTo>
                <a:lnTo>
                  <a:pt x="567" y="162"/>
                </a:lnTo>
                <a:lnTo>
                  <a:pt x="571" y="164"/>
                </a:lnTo>
                <a:lnTo>
                  <a:pt x="575" y="168"/>
                </a:lnTo>
                <a:lnTo>
                  <a:pt x="577" y="172"/>
                </a:lnTo>
                <a:lnTo>
                  <a:pt x="577" y="177"/>
                </a:lnTo>
                <a:lnTo>
                  <a:pt x="577" y="274"/>
                </a:lnTo>
                <a:lnTo>
                  <a:pt x="577" y="279"/>
                </a:lnTo>
                <a:lnTo>
                  <a:pt x="575" y="283"/>
                </a:lnTo>
                <a:lnTo>
                  <a:pt x="571" y="287"/>
                </a:lnTo>
                <a:lnTo>
                  <a:pt x="567" y="289"/>
                </a:lnTo>
                <a:lnTo>
                  <a:pt x="562" y="289"/>
                </a:lnTo>
                <a:lnTo>
                  <a:pt x="465" y="289"/>
                </a:lnTo>
                <a:lnTo>
                  <a:pt x="461" y="289"/>
                </a:lnTo>
                <a:lnTo>
                  <a:pt x="456" y="287"/>
                </a:lnTo>
                <a:lnTo>
                  <a:pt x="453" y="283"/>
                </a:lnTo>
                <a:lnTo>
                  <a:pt x="450" y="279"/>
                </a:lnTo>
                <a:lnTo>
                  <a:pt x="449" y="274"/>
                </a:lnTo>
                <a:lnTo>
                  <a:pt x="449" y="177"/>
                </a:lnTo>
                <a:lnTo>
                  <a:pt x="450" y="172"/>
                </a:lnTo>
                <a:lnTo>
                  <a:pt x="453" y="168"/>
                </a:lnTo>
                <a:lnTo>
                  <a:pt x="456" y="164"/>
                </a:lnTo>
                <a:lnTo>
                  <a:pt x="461" y="162"/>
                </a:lnTo>
                <a:lnTo>
                  <a:pt x="465" y="161"/>
                </a:lnTo>
                <a:close/>
                <a:moveTo>
                  <a:pt x="305" y="161"/>
                </a:moveTo>
                <a:lnTo>
                  <a:pt x="401" y="161"/>
                </a:lnTo>
                <a:lnTo>
                  <a:pt x="406" y="162"/>
                </a:lnTo>
                <a:lnTo>
                  <a:pt x="411" y="164"/>
                </a:lnTo>
                <a:lnTo>
                  <a:pt x="414" y="168"/>
                </a:lnTo>
                <a:lnTo>
                  <a:pt x="416" y="172"/>
                </a:lnTo>
                <a:lnTo>
                  <a:pt x="418" y="177"/>
                </a:lnTo>
                <a:lnTo>
                  <a:pt x="418" y="274"/>
                </a:lnTo>
                <a:lnTo>
                  <a:pt x="416" y="279"/>
                </a:lnTo>
                <a:lnTo>
                  <a:pt x="414" y="283"/>
                </a:lnTo>
                <a:lnTo>
                  <a:pt x="411" y="287"/>
                </a:lnTo>
                <a:lnTo>
                  <a:pt x="406" y="289"/>
                </a:lnTo>
                <a:lnTo>
                  <a:pt x="401" y="289"/>
                </a:lnTo>
                <a:lnTo>
                  <a:pt x="305" y="289"/>
                </a:lnTo>
                <a:lnTo>
                  <a:pt x="300" y="289"/>
                </a:lnTo>
                <a:lnTo>
                  <a:pt x="296" y="287"/>
                </a:lnTo>
                <a:lnTo>
                  <a:pt x="292" y="283"/>
                </a:lnTo>
                <a:lnTo>
                  <a:pt x="289" y="279"/>
                </a:lnTo>
                <a:lnTo>
                  <a:pt x="289" y="274"/>
                </a:lnTo>
                <a:lnTo>
                  <a:pt x="289" y="177"/>
                </a:lnTo>
                <a:lnTo>
                  <a:pt x="289" y="172"/>
                </a:lnTo>
                <a:lnTo>
                  <a:pt x="292" y="168"/>
                </a:lnTo>
                <a:lnTo>
                  <a:pt x="296" y="164"/>
                </a:lnTo>
                <a:lnTo>
                  <a:pt x="300" y="162"/>
                </a:lnTo>
                <a:lnTo>
                  <a:pt x="305" y="161"/>
                </a:lnTo>
                <a:close/>
                <a:moveTo>
                  <a:pt x="144" y="161"/>
                </a:moveTo>
                <a:lnTo>
                  <a:pt x="241" y="161"/>
                </a:lnTo>
                <a:lnTo>
                  <a:pt x="246" y="162"/>
                </a:lnTo>
                <a:lnTo>
                  <a:pt x="250" y="164"/>
                </a:lnTo>
                <a:lnTo>
                  <a:pt x="254" y="168"/>
                </a:lnTo>
                <a:lnTo>
                  <a:pt x="255" y="172"/>
                </a:lnTo>
                <a:lnTo>
                  <a:pt x="257" y="177"/>
                </a:lnTo>
                <a:lnTo>
                  <a:pt x="257" y="274"/>
                </a:lnTo>
                <a:lnTo>
                  <a:pt x="255" y="279"/>
                </a:lnTo>
                <a:lnTo>
                  <a:pt x="254" y="283"/>
                </a:lnTo>
                <a:lnTo>
                  <a:pt x="250" y="287"/>
                </a:lnTo>
                <a:lnTo>
                  <a:pt x="246" y="289"/>
                </a:lnTo>
                <a:lnTo>
                  <a:pt x="241" y="289"/>
                </a:lnTo>
                <a:lnTo>
                  <a:pt x="144" y="289"/>
                </a:lnTo>
                <a:lnTo>
                  <a:pt x="139" y="289"/>
                </a:lnTo>
                <a:lnTo>
                  <a:pt x="135" y="287"/>
                </a:lnTo>
                <a:lnTo>
                  <a:pt x="131" y="283"/>
                </a:lnTo>
                <a:lnTo>
                  <a:pt x="130" y="279"/>
                </a:lnTo>
                <a:lnTo>
                  <a:pt x="128" y="274"/>
                </a:lnTo>
                <a:lnTo>
                  <a:pt x="128" y="177"/>
                </a:lnTo>
                <a:lnTo>
                  <a:pt x="130" y="172"/>
                </a:lnTo>
                <a:lnTo>
                  <a:pt x="131" y="168"/>
                </a:lnTo>
                <a:lnTo>
                  <a:pt x="135" y="164"/>
                </a:lnTo>
                <a:lnTo>
                  <a:pt x="139" y="162"/>
                </a:lnTo>
                <a:lnTo>
                  <a:pt x="144" y="161"/>
                </a:lnTo>
                <a:close/>
                <a:moveTo>
                  <a:pt x="64" y="97"/>
                </a:moveTo>
                <a:lnTo>
                  <a:pt x="64" y="674"/>
                </a:lnTo>
                <a:lnTo>
                  <a:pt x="289" y="674"/>
                </a:lnTo>
                <a:lnTo>
                  <a:pt x="289" y="499"/>
                </a:lnTo>
                <a:lnTo>
                  <a:pt x="289" y="494"/>
                </a:lnTo>
                <a:lnTo>
                  <a:pt x="292" y="488"/>
                </a:lnTo>
                <a:lnTo>
                  <a:pt x="296" y="486"/>
                </a:lnTo>
                <a:lnTo>
                  <a:pt x="300" y="483"/>
                </a:lnTo>
                <a:lnTo>
                  <a:pt x="305" y="482"/>
                </a:lnTo>
                <a:lnTo>
                  <a:pt x="401" y="482"/>
                </a:lnTo>
                <a:lnTo>
                  <a:pt x="406" y="483"/>
                </a:lnTo>
                <a:lnTo>
                  <a:pt x="411" y="486"/>
                </a:lnTo>
                <a:lnTo>
                  <a:pt x="414" y="488"/>
                </a:lnTo>
                <a:lnTo>
                  <a:pt x="416" y="494"/>
                </a:lnTo>
                <a:lnTo>
                  <a:pt x="418" y="499"/>
                </a:lnTo>
                <a:lnTo>
                  <a:pt x="418" y="674"/>
                </a:lnTo>
                <a:lnTo>
                  <a:pt x="641" y="674"/>
                </a:lnTo>
                <a:lnTo>
                  <a:pt x="641" y="97"/>
                </a:lnTo>
                <a:lnTo>
                  <a:pt x="64" y="97"/>
                </a:lnTo>
                <a:close/>
                <a:moveTo>
                  <a:pt x="64" y="33"/>
                </a:moveTo>
                <a:lnTo>
                  <a:pt x="64" y="66"/>
                </a:lnTo>
                <a:lnTo>
                  <a:pt x="641" y="66"/>
                </a:lnTo>
                <a:lnTo>
                  <a:pt x="641" y="33"/>
                </a:lnTo>
                <a:lnTo>
                  <a:pt x="64" y="33"/>
                </a:lnTo>
                <a:close/>
                <a:moveTo>
                  <a:pt x="48" y="0"/>
                </a:moveTo>
                <a:lnTo>
                  <a:pt x="658" y="0"/>
                </a:lnTo>
                <a:lnTo>
                  <a:pt x="662" y="1"/>
                </a:lnTo>
                <a:lnTo>
                  <a:pt x="668" y="4"/>
                </a:lnTo>
                <a:lnTo>
                  <a:pt x="670" y="7"/>
                </a:lnTo>
                <a:lnTo>
                  <a:pt x="673" y="12"/>
                </a:lnTo>
                <a:lnTo>
                  <a:pt x="674" y="17"/>
                </a:lnTo>
                <a:lnTo>
                  <a:pt x="674" y="66"/>
                </a:lnTo>
                <a:lnTo>
                  <a:pt x="690" y="66"/>
                </a:lnTo>
                <a:lnTo>
                  <a:pt x="695" y="66"/>
                </a:lnTo>
                <a:lnTo>
                  <a:pt x="699" y="68"/>
                </a:lnTo>
                <a:lnTo>
                  <a:pt x="703" y="72"/>
                </a:lnTo>
                <a:lnTo>
                  <a:pt x="706" y="76"/>
                </a:lnTo>
                <a:lnTo>
                  <a:pt x="706" y="81"/>
                </a:lnTo>
                <a:lnTo>
                  <a:pt x="706" y="86"/>
                </a:lnTo>
                <a:lnTo>
                  <a:pt x="703" y="90"/>
                </a:lnTo>
                <a:lnTo>
                  <a:pt x="699" y="94"/>
                </a:lnTo>
                <a:lnTo>
                  <a:pt x="695" y="96"/>
                </a:lnTo>
                <a:lnTo>
                  <a:pt x="690" y="97"/>
                </a:lnTo>
                <a:lnTo>
                  <a:pt x="674" y="97"/>
                </a:lnTo>
                <a:lnTo>
                  <a:pt x="674" y="691"/>
                </a:lnTo>
                <a:lnTo>
                  <a:pt x="673" y="697"/>
                </a:lnTo>
                <a:lnTo>
                  <a:pt x="670" y="700"/>
                </a:lnTo>
                <a:lnTo>
                  <a:pt x="668" y="704"/>
                </a:lnTo>
                <a:lnTo>
                  <a:pt x="662" y="706"/>
                </a:lnTo>
                <a:lnTo>
                  <a:pt x="658" y="707"/>
                </a:lnTo>
                <a:lnTo>
                  <a:pt x="48" y="707"/>
                </a:lnTo>
                <a:lnTo>
                  <a:pt x="43" y="706"/>
                </a:lnTo>
                <a:lnTo>
                  <a:pt x="38" y="704"/>
                </a:lnTo>
                <a:lnTo>
                  <a:pt x="35" y="700"/>
                </a:lnTo>
                <a:lnTo>
                  <a:pt x="33" y="697"/>
                </a:lnTo>
                <a:lnTo>
                  <a:pt x="31" y="691"/>
                </a:lnTo>
                <a:lnTo>
                  <a:pt x="31" y="97"/>
                </a:lnTo>
                <a:lnTo>
                  <a:pt x="16" y="97"/>
                </a:lnTo>
                <a:lnTo>
                  <a:pt x="10" y="96"/>
                </a:lnTo>
                <a:lnTo>
                  <a:pt x="7" y="94"/>
                </a:lnTo>
                <a:lnTo>
                  <a:pt x="3" y="90"/>
                </a:lnTo>
                <a:lnTo>
                  <a:pt x="0" y="86"/>
                </a:lnTo>
                <a:lnTo>
                  <a:pt x="0" y="81"/>
                </a:lnTo>
                <a:lnTo>
                  <a:pt x="0" y="76"/>
                </a:lnTo>
                <a:lnTo>
                  <a:pt x="3" y="72"/>
                </a:lnTo>
                <a:lnTo>
                  <a:pt x="7" y="68"/>
                </a:lnTo>
                <a:lnTo>
                  <a:pt x="10" y="66"/>
                </a:lnTo>
                <a:lnTo>
                  <a:pt x="16" y="66"/>
                </a:lnTo>
                <a:lnTo>
                  <a:pt x="31" y="66"/>
                </a:lnTo>
                <a:lnTo>
                  <a:pt x="31" y="17"/>
                </a:lnTo>
                <a:lnTo>
                  <a:pt x="33" y="12"/>
                </a:lnTo>
                <a:lnTo>
                  <a:pt x="35" y="7"/>
                </a:lnTo>
                <a:lnTo>
                  <a:pt x="38" y="4"/>
                </a:lnTo>
                <a:lnTo>
                  <a:pt x="43" y="1"/>
                </a:lnTo>
                <a:lnTo>
                  <a:pt x="4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 name="Freeform 5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3355751"/>
            <a:ext cx="445380" cy="363612"/>
          </a:xfrm>
          <a:custGeom>
            <a:avLst/>
            <a:gdLst>
              <a:gd name="T0" fmla="*/ 261 w 719"/>
              <a:gd name="T1" fmla="*/ 260 h 587"/>
              <a:gd name="T2" fmla="*/ 457 w 719"/>
              <a:gd name="T3" fmla="*/ 227 h 587"/>
              <a:gd name="T4" fmla="*/ 261 w 719"/>
              <a:gd name="T5" fmla="*/ 196 h 587"/>
              <a:gd name="T6" fmla="*/ 470 w 719"/>
              <a:gd name="T7" fmla="*/ 199 h 587"/>
              <a:gd name="T8" fmla="*/ 487 w 719"/>
              <a:gd name="T9" fmla="*/ 216 h 587"/>
              <a:gd name="T10" fmla="*/ 490 w 719"/>
              <a:gd name="T11" fmla="*/ 260 h 587"/>
              <a:gd name="T12" fmla="*/ 481 w 719"/>
              <a:gd name="T13" fmla="*/ 284 h 587"/>
              <a:gd name="T14" fmla="*/ 457 w 719"/>
              <a:gd name="T15" fmla="*/ 293 h 587"/>
              <a:gd name="T16" fmla="*/ 249 w 719"/>
              <a:gd name="T17" fmla="*/ 290 h 587"/>
              <a:gd name="T18" fmla="*/ 231 w 719"/>
              <a:gd name="T19" fmla="*/ 273 h 587"/>
              <a:gd name="T20" fmla="*/ 229 w 719"/>
              <a:gd name="T21" fmla="*/ 227 h 587"/>
              <a:gd name="T22" fmla="*/ 239 w 719"/>
              <a:gd name="T23" fmla="*/ 205 h 587"/>
              <a:gd name="T24" fmla="*/ 261 w 719"/>
              <a:gd name="T25" fmla="*/ 196 h 587"/>
              <a:gd name="T26" fmla="*/ 99 w 719"/>
              <a:gd name="T27" fmla="*/ 555 h 587"/>
              <a:gd name="T28" fmla="*/ 621 w 719"/>
              <a:gd name="T29" fmla="*/ 131 h 587"/>
              <a:gd name="T30" fmla="*/ 33 w 719"/>
              <a:gd name="T31" fmla="*/ 32 h 587"/>
              <a:gd name="T32" fmla="*/ 686 w 719"/>
              <a:gd name="T33" fmla="*/ 98 h 587"/>
              <a:gd name="T34" fmla="*/ 33 w 719"/>
              <a:gd name="T35" fmla="*/ 32 h 587"/>
              <a:gd name="T36" fmla="*/ 686 w 719"/>
              <a:gd name="T37" fmla="*/ 0 h 587"/>
              <a:gd name="T38" fmla="*/ 709 w 719"/>
              <a:gd name="T39" fmla="*/ 9 h 587"/>
              <a:gd name="T40" fmla="*/ 719 w 719"/>
              <a:gd name="T41" fmla="*/ 32 h 587"/>
              <a:gd name="T42" fmla="*/ 716 w 719"/>
              <a:gd name="T43" fmla="*/ 110 h 587"/>
              <a:gd name="T44" fmla="*/ 698 w 719"/>
              <a:gd name="T45" fmla="*/ 128 h 587"/>
              <a:gd name="T46" fmla="*/ 654 w 719"/>
              <a:gd name="T47" fmla="*/ 131 h 587"/>
              <a:gd name="T48" fmla="*/ 651 w 719"/>
              <a:gd name="T49" fmla="*/ 568 h 587"/>
              <a:gd name="T50" fmla="*/ 633 w 719"/>
              <a:gd name="T51" fmla="*/ 585 h 587"/>
              <a:gd name="T52" fmla="*/ 99 w 719"/>
              <a:gd name="T53" fmla="*/ 587 h 587"/>
              <a:gd name="T54" fmla="*/ 75 w 719"/>
              <a:gd name="T55" fmla="*/ 577 h 587"/>
              <a:gd name="T56" fmla="*/ 66 w 719"/>
              <a:gd name="T57" fmla="*/ 555 h 587"/>
              <a:gd name="T58" fmla="*/ 33 w 719"/>
              <a:gd name="T59" fmla="*/ 131 h 587"/>
              <a:gd name="T60" fmla="*/ 10 w 719"/>
              <a:gd name="T61" fmla="*/ 120 h 587"/>
              <a:gd name="T62" fmla="*/ 0 w 719"/>
              <a:gd name="T63" fmla="*/ 98 h 587"/>
              <a:gd name="T64" fmla="*/ 3 w 719"/>
              <a:gd name="T65" fmla="*/ 19 h 587"/>
              <a:gd name="T66" fmla="*/ 20 w 719"/>
              <a:gd name="T67"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9" h="587">
                <a:moveTo>
                  <a:pt x="261" y="227"/>
                </a:moveTo>
                <a:lnTo>
                  <a:pt x="261" y="260"/>
                </a:lnTo>
                <a:lnTo>
                  <a:pt x="457" y="260"/>
                </a:lnTo>
                <a:lnTo>
                  <a:pt x="457" y="227"/>
                </a:lnTo>
                <a:lnTo>
                  <a:pt x="261" y="227"/>
                </a:lnTo>
                <a:close/>
                <a:moveTo>
                  <a:pt x="261" y="196"/>
                </a:moveTo>
                <a:lnTo>
                  <a:pt x="457" y="196"/>
                </a:lnTo>
                <a:lnTo>
                  <a:pt x="470" y="199"/>
                </a:lnTo>
                <a:lnTo>
                  <a:pt x="481" y="205"/>
                </a:lnTo>
                <a:lnTo>
                  <a:pt x="487" y="216"/>
                </a:lnTo>
                <a:lnTo>
                  <a:pt x="490" y="227"/>
                </a:lnTo>
                <a:lnTo>
                  <a:pt x="490" y="260"/>
                </a:lnTo>
                <a:lnTo>
                  <a:pt x="487" y="273"/>
                </a:lnTo>
                <a:lnTo>
                  <a:pt x="481" y="284"/>
                </a:lnTo>
                <a:lnTo>
                  <a:pt x="470" y="290"/>
                </a:lnTo>
                <a:lnTo>
                  <a:pt x="457" y="293"/>
                </a:lnTo>
                <a:lnTo>
                  <a:pt x="261" y="293"/>
                </a:lnTo>
                <a:lnTo>
                  <a:pt x="249" y="290"/>
                </a:lnTo>
                <a:lnTo>
                  <a:pt x="239" y="284"/>
                </a:lnTo>
                <a:lnTo>
                  <a:pt x="231" y="273"/>
                </a:lnTo>
                <a:lnTo>
                  <a:pt x="229" y="260"/>
                </a:lnTo>
                <a:lnTo>
                  <a:pt x="229" y="227"/>
                </a:lnTo>
                <a:lnTo>
                  <a:pt x="231" y="216"/>
                </a:lnTo>
                <a:lnTo>
                  <a:pt x="239" y="205"/>
                </a:lnTo>
                <a:lnTo>
                  <a:pt x="249" y="199"/>
                </a:lnTo>
                <a:lnTo>
                  <a:pt x="261" y="196"/>
                </a:lnTo>
                <a:close/>
                <a:moveTo>
                  <a:pt x="99" y="131"/>
                </a:moveTo>
                <a:lnTo>
                  <a:pt x="99" y="555"/>
                </a:lnTo>
                <a:lnTo>
                  <a:pt x="621" y="555"/>
                </a:lnTo>
                <a:lnTo>
                  <a:pt x="621" y="131"/>
                </a:lnTo>
                <a:lnTo>
                  <a:pt x="99" y="131"/>
                </a:lnTo>
                <a:close/>
                <a:moveTo>
                  <a:pt x="33" y="32"/>
                </a:moveTo>
                <a:lnTo>
                  <a:pt x="33" y="98"/>
                </a:lnTo>
                <a:lnTo>
                  <a:pt x="686" y="98"/>
                </a:lnTo>
                <a:lnTo>
                  <a:pt x="686" y="32"/>
                </a:lnTo>
                <a:lnTo>
                  <a:pt x="33" y="32"/>
                </a:lnTo>
                <a:close/>
                <a:moveTo>
                  <a:pt x="33" y="0"/>
                </a:moveTo>
                <a:lnTo>
                  <a:pt x="686" y="0"/>
                </a:lnTo>
                <a:lnTo>
                  <a:pt x="698" y="2"/>
                </a:lnTo>
                <a:lnTo>
                  <a:pt x="709" y="9"/>
                </a:lnTo>
                <a:lnTo>
                  <a:pt x="716" y="19"/>
                </a:lnTo>
                <a:lnTo>
                  <a:pt x="719" y="32"/>
                </a:lnTo>
                <a:lnTo>
                  <a:pt x="719" y="98"/>
                </a:lnTo>
                <a:lnTo>
                  <a:pt x="716" y="110"/>
                </a:lnTo>
                <a:lnTo>
                  <a:pt x="709" y="120"/>
                </a:lnTo>
                <a:lnTo>
                  <a:pt x="698" y="128"/>
                </a:lnTo>
                <a:lnTo>
                  <a:pt x="686" y="131"/>
                </a:lnTo>
                <a:lnTo>
                  <a:pt x="654" y="131"/>
                </a:lnTo>
                <a:lnTo>
                  <a:pt x="654" y="555"/>
                </a:lnTo>
                <a:lnTo>
                  <a:pt x="651" y="568"/>
                </a:lnTo>
                <a:lnTo>
                  <a:pt x="643" y="577"/>
                </a:lnTo>
                <a:lnTo>
                  <a:pt x="633" y="585"/>
                </a:lnTo>
                <a:lnTo>
                  <a:pt x="621" y="587"/>
                </a:lnTo>
                <a:lnTo>
                  <a:pt x="99" y="587"/>
                </a:lnTo>
                <a:lnTo>
                  <a:pt x="86" y="585"/>
                </a:lnTo>
                <a:lnTo>
                  <a:pt x="75" y="577"/>
                </a:lnTo>
                <a:lnTo>
                  <a:pt x="68" y="568"/>
                </a:lnTo>
                <a:lnTo>
                  <a:pt x="66" y="555"/>
                </a:lnTo>
                <a:lnTo>
                  <a:pt x="66" y="131"/>
                </a:lnTo>
                <a:lnTo>
                  <a:pt x="33" y="131"/>
                </a:lnTo>
                <a:lnTo>
                  <a:pt x="20" y="128"/>
                </a:lnTo>
                <a:lnTo>
                  <a:pt x="10" y="120"/>
                </a:lnTo>
                <a:lnTo>
                  <a:pt x="3" y="110"/>
                </a:lnTo>
                <a:lnTo>
                  <a:pt x="0" y="98"/>
                </a:lnTo>
                <a:lnTo>
                  <a:pt x="0" y="32"/>
                </a:lnTo>
                <a:lnTo>
                  <a:pt x="3" y="19"/>
                </a:lnTo>
                <a:lnTo>
                  <a:pt x="10" y="9"/>
                </a:lnTo>
                <a:lnTo>
                  <a:pt x="20" y="2"/>
                </a:lnTo>
                <a:lnTo>
                  <a:pt x="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 name="Freeform 5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2026" y="3355751"/>
            <a:ext cx="444761" cy="363612"/>
          </a:xfrm>
          <a:custGeom>
            <a:avLst/>
            <a:gdLst>
              <a:gd name="T0" fmla="*/ 496 w 718"/>
              <a:gd name="T1" fmla="*/ 330 h 587"/>
              <a:gd name="T2" fmla="*/ 489 w 718"/>
              <a:gd name="T3" fmla="*/ 343 h 587"/>
              <a:gd name="T4" fmla="*/ 496 w 718"/>
              <a:gd name="T5" fmla="*/ 356 h 587"/>
              <a:gd name="T6" fmla="*/ 512 w 718"/>
              <a:gd name="T7" fmla="*/ 358 h 587"/>
              <a:gd name="T8" fmla="*/ 522 w 718"/>
              <a:gd name="T9" fmla="*/ 348 h 587"/>
              <a:gd name="T10" fmla="*/ 519 w 718"/>
              <a:gd name="T11" fmla="*/ 332 h 587"/>
              <a:gd name="T12" fmla="*/ 506 w 718"/>
              <a:gd name="T13" fmla="*/ 326 h 587"/>
              <a:gd name="T14" fmla="*/ 349 w 718"/>
              <a:gd name="T15" fmla="*/ 330 h 587"/>
              <a:gd name="T16" fmla="*/ 343 w 718"/>
              <a:gd name="T17" fmla="*/ 343 h 587"/>
              <a:gd name="T18" fmla="*/ 349 w 718"/>
              <a:gd name="T19" fmla="*/ 356 h 587"/>
              <a:gd name="T20" fmla="*/ 365 w 718"/>
              <a:gd name="T21" fmla="*/ 358 h 587"/>
              <a:gd name="T22" fmla="*/ 374 w 718"/>
              <a:gd name="T23" fmla="*/ 348 h 587"/>
              <a:gd name="T24" fmla="*/ 373 w 718"/>
              <a:gd name="T25" fmla="*/ 332 h 587"/>
              <a:gd name="T26" fmla="*/ 360 w 718"/>
              <a:gd name="T27" fmla="*/ 326 h 587"/>
              <a:gd name="T28" fmla="*/ 203 w 718"/>
              <a:gd name="T29" fmla="*/ 330 h 587"/>
              <a:gd name="T30" fmla="*/ 196 w 718"/>
              <a:gd name="T31" fmla="*/ 343 h 587"/>
              <a:gd name="T32" fmla="*/ 203 w 718"/>
              <a:gd name="T33" fmla="*/ 356 h 587"/>
              <a:gd name="T34" fmla="*/ 217 w 718"/>
              <a:gd name="T35" fmla="*/ 358 h 587"/>
              <a:gd name="T36" fmla="*/ 228 w 718"/>
              <a:gd name="T37" fmla="*/ 348 h 587"/>
              <a:gd name="T38" fmla="*/ 225 w 718"/>
              <a:gd name="T39" fmla="*/ 332 h 587"/>
              <a:gd name="T40" fmla="*/ 212 w 718"/>
              <a:gd name="T41" fmla="*/ 326 h 587"/>
              <a:gd name="T42" fmla="*/ 540 w 718"/>
              <a:gd name="T43" fmla="*/ 307 h 587"/>
              <a:gd name="T44" fmla="*/ 551 w 718"/>
              <a:gd name="T45" fmla="*/ 361 h 587"/>
              <a:gd name="T46" fmla="*/ 506 w 718"/>
              <a:gd name="T47" fmla="*/ 391 h 587"/>
              <a:gd name="T48" fmla="*/ 460 w 718"/>
              <a:gd name="T49" fmla="*/ 361 h 587"/>
              <a:gd name="T50" fmla="*/ 471 w 718"/>
              <a:gd name="T51" fmla="*/ 307 h 587"/>
              <a:gd name="T52" fmla="*/ 360 w 718"/>
              <a:gd name="T53" fmla="*/ 293 h 587"/>
              <a:gd name="T54" fmla="*/ 404 w 718"/>
              <a:gd name="T55" fmla="*/ 323 h 587"/>
              <a:gd name="T56" fmla="*/ 394 w 718"/>
              <a:gd name="T57" fmla="*/ 377 h 587"/>
              <a:gd name="T58" fmla="*/ 340 w 718"/>
              <a:gd name="T59" fmla="*/ 387 h 587"/>
              <a:gd name="T60" fmla="*/ 310 w 718"/>
              <a:gd name="T61" fmla="*/ 343 h 587"/>
              <a:gd name="T62" fmla="*/ 340 w 718"/>
              <a:gd name="T63" fmla="*/ 297 h 587"/>
              <a:gd name="T64" fmla="*/ 231 w 718"/>
              <a:gd name="T65" fmla="*/ 297 h 587"/>
              <a:gd name="T66" fmla="*/ 262 w 718"/>
              <a:gd name="T67" fmla="*/ 343 h 587"/>
              <a:gd name="T68" fmla="*/ 231 w 718"/>
              <a:gd name="T69" fmla="*/ 387 h 587"/>
              <a:gd name="T70" fmla="*/ 178 w 718"/>
              <a:gd name="T71" fmla="*/ 377 h 587"/>
              <a:gd name="T72" fmla="*/ 167 w 718"/>
              <a:gd name="T73" fmla="*/ 323 h 587"/>
              <a:gd name="T74" fmla="*/ 212 w 718"/>
              <a:gd name="T75" fmla="*/ 293 h 587"/>
              <a:gd name="T76" fmla="*/ 620 w 718"/>
              <a:gd name="T77" fmla="*/ 555 h 587"/>
              <a:gd name="T78" fmla="*/ 32 w 718"/>
              <a:gd name="T79" fmla="*/ 32 h 587"/>
              <a:gd name="T80" fmla="*/ 686 w 718"/>
              <a:gd name="T81" fmla="*/ 32 h 587"/>
              <a:gd name="T82" fmla="*/ 686 w 718"/>
              <a:gd name="T83" fmla="*/ 0 h 587"/>
              <a:gd name="T84" fmla="*/ 716 w 718"/>
              <a:gd name="T85" fmla="*/ 19 h 587"/>
              <a:gd name="T86" fmla="*/ 716 w 718"/>
              <a:gd name="T87" fmla="*/ 110 h 587"/>
              <a:gd name="T88" fmla="*/ 686 w 718"/>
              <a:gd name="T89" fmla="*/ 131 h 587"/>
              <a:gd name="T90" fmla="*/ 650 w 718"/>
              <a:gd name="T91" fmla="*/ 568 h 587"/>
              <a:gd name="T92" fmla="*/ 620 w 718"/>
              <a:gd name="T93" fmla="*/ 587 h 587"/>
              <a:gd name="T94" fmla="*/ 74 w 718"/>
              <a:gd name="T95" fmla="*/ 577 h 587"/>
              <a:gd name="T96" fmla="*/ 65 w 718"/>
              <a:gd name="T97" fmla="*/ 131 h 587"/>
              <a:gd name="T98" fmla="*/ 10 w 718"/>
              <a:gd name="T99" fmla="*/ 120 h 587"/>
              <a:gd name="T100" fmla="*/ 0 w 718"/>
              <a:gd name="T101" fmla="*/ 32 h 587"/>
              <a:gd name="T102" fmla="*/ 21 w 718"/>
              <a:gd name="T103" fmla="*/ 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587">
                <a:moveTo>
                  <a:pt x="506" y="326"/>
                </a:moveTo>
                <a:lnTo>
                  <a:pt x="501" y="327"/>
                </a:lnTo>
                <a:lnTo>
                  <a:pt x="496" y="330"/>
                </a:lnTo>
                <a:lnTo>
                  <a:pt x="493" y="332"/>
                </a:lnTo>
                <a:lnTo>
                  <a:pt x="491" y="337"/>
                </a:lnTo>
                <a:lnTo>
                  <a:pt x="489" y="343"/>
                </a:lnTo>
                <a:lnTo>
                  <a:pt x="491" y="348"/>
                </a:lnTo>
                <a:lnTo>
                  <a:pt x="493" y="352"/>
                </a:lnTo>
                <a:lnTo>
                  <a:pt x="496" y="356"/>
                </a:lnTo>
                <a:lnTo>
                  <a:pt x="501" y="358"/>
                </a:lnTo>
                <a:lnTo>
                  <a:pt x="506" y="358"/>
                </a:lnTo>
                <a:lnTo>
                  <a:pt x="512" y="358"/>
                </a:lnTo>
                <a:lnTo>
                  <a:pt x="515" y="356"/>
                </a:lnTo>
                <a:lnTo>
                  <a:pt x="519" y="352"/>
                </a:lnTo>
                <a:lnTo>
                  <a:pt x="522" y="348"/>
                </a:lnTo>
                <a:lnTo>
                  <a:pt x="522" y="343"/>
                </a:lnTo>
                <a:lnTo>
                  <a:pt x="522" y="337"/>
                </a:lnTo>
                <a:lnTo>
                  <a:pt x="519" y="332"/>
                </a:lnTo>
                <a:lnTo>
                  <a:pt x="515" y="330"/>
                </a:lnTo>
                <a:lnTo>
                  <a:pt x="512" y="327"/>
                </a:lnTo>
                <a:lnTo>
                  <a:pt x="506" y="326"/>
                </a:lnTo>
                <a:close/>
                <a:moveTo>
                  <a:pt x="360" y="326"/>
                </a:moveTo>
                <a:lnTo>
                  <a:pt x="354" y="327"/>
                </a:lnTo>
                <a:lnTo>
                  <a:pt x="349" y="330"/>
                </a:lnTo>
                <a:lnTo>
                  <a:pt x="347" y="332"/>
                </a:lnTo>
                <a:lnTo>
                  <a:pt x="343" y="337"/>
                </a:lnTo>
                <a:lnTo>
                  <a:pt x="343" y="343"/>
                </a:lnTo>
                <a:lnTo>
                  <a:pt x="343" y="348"/>
                </a:lnTo>
                <a:lnTo>
                  <a:pt x="347" y="352"/>
                </a:lnTo>
                <a:lnTo>
                  <a:pt x="349" y="356"/>
                </a:lnTo>
                <a:lnTo>
                  <a:pt x="354" y="358"/>
                </a:lnTo>
                <a:lnTo>
                  <a:pt x="360" y="358"/>
                </a:lnTo>
                <a:lnTo>
                  <a:pt x="365" y="358"/>
                </a:lnTo>
                <a:lnTo>
                  <a:pt x="369" y="356"/>
                </a:lnTo>
                <a:lnTo>
                  <a:pt x="373" y="352"/>
                </a:lnTo>
                <a:lnTo>
                  <a:pt x="374" y="348"/>
                </a:lnTo>
                <a:lnTo>
                  <a:pt x="375" y="343"/>
                </a:lnTo>
                <a:lnTo>
                  <a:pt x="374" y="337"/>
                </a:lnTo>
                <a:lnTo>
                  <a:pt x="373" y="332"/>
                </a:lnTo>
                <a:lnTo>
                  <a:pt x="369" y="330"/>
                </a:lnTo>
                <a:lnTo>
                  <a:pt x="365" y="327"/>
                </a:lnTo>
                <a:lnTo>
                  <a:pt x="360" y="326"/>
                </a:lnTo>
                <a:close/>
                <a:moveTo>
                  <a:pt x="212" y="326"/>
                </a:moveTo>
                <a:lnTo>
                  <a:pt x="207" y="327"/>
                </a:lnTo>
                <a:lnTo>
                  <a:pt x="203" y="330"/>
                </a:lnTo>
                <a:lnTo>
                  <a:pt x="199" y="332"/>
                </a:lnTo>
                <a:lnTo>
                  <a:pt x="197" y="337"/>
                </a:lnTo>
                <a:lnTo>
                  <a:pt x="196" y="343"/>
                </a:lnTo>
                <a:lnTo>
                  <a:pt x="197" y="348"/>
                </a:lnTo>
                <a:lnTo>
                  <a:pt x="199" y="352"/>
                </a:lnTo>
                <a:lnTo>
                  <a:pt x="203" y="356"/>
                </a:lnTo>
                <a:lnTo>
                  <a:pt x="207" y="358"/>
                </a:lnTo>
                <a:lnTo>
                  <a:pt x="212" y="358"/>
                </a:lnTo>
                <a:lnTo>
                  <a:pt x="217" y="358"/>
                </a:lnTo>
                <a:lnTo>
                  <a:pt x="222" y="356"/>
                </a:lnTo>
                <a:lnTo>
                  <a:pt x="225" y="352"/>
                </a:lnTo>
                <a:lnTo>
                  <a:pt x="228" y="348"/>
                </a:lnTo>
                <a:lnTo>
                  <a:pt x="229" y="343"/>
                </a:lnTo>
                <a:lnTo>
                  <a:pt x="228" y="337"/>
                </a:lnTo>
                <a:lnTo>
                  <a:pt x="225" y="332"/>
                </a:lnTo>
                <a:lnTo>
                  <a:pt x="222" y="330"/>
                </a:lnTo>
                <a:lnTo>
                  <a:pt x="217" y="327"/>
                </a:lnTo>
                <a:lnTo>
                  <a:pt x="212" y="326"/>
                </a:lnTo>
                <a:close/>
                <a:moveTo>
                  <a:pt x="506" y="293"/>
                </a:moveTo>
                <a:lnTo>
                  <a:pt x="525" y="297"/>
                </a:lnTo>
                <a:lnTo>
                  <a:pt x="540" y="307"/>
                </a:lnTo>
                <a:lnTo>
                  <a:pt x="551" y="323"/>
                </a:lnTo>
                <a:lnTo>
                  <a:pt x="555" y="343"/>
                </a:lnTo>
                <a:lnTo>
                  <a:pt x="551" y="361"/>
                </a:lnTo>
                <a:lnTo>
                  <a:pt x="540" y="377"/>
                </a:lnTo>
                <a:lnTo>
                  <a:pt x="525" y="387"/>
                </a:lnTo>
                <a:lnTo>
                  <a:pt x="506" y="391"/>
                </a:lnTo>
                <a:lnTo>
                  <a:pt x="487" y="387"/>
                </a:lnTo>
                <a:lnTo>
                  <a:pt x="471" y="377"/>
                </a:lnTo>
                <a:lnTo>
                  <a:pt x="460" y="361"/>
                </a:lnTo>
                <a:lnTo>
                  <a:pt x="457" y="343"/>
                </a:lnTo>
                <a:lnTo>
                  <a:pt x="460" y="323"/>
                </a:lnTo>
                <a:lnTo>
                  <a:pt x="471" y="307"/>
                </a:lnTo>
                <a:lnTo>
                  <a:pt x="487" y="297"/>
                </a:lnTo>
                <a:lnTo>
                  <a:pt x="506" y="293"/>
                </a:lnTo>
                <a:close/>
                <a:moveTo>
                  <a:pt x="360" y="293"/>
                </a:moveTo>
                <a:lnTo>
                  <a:pt x="378" y="297"/>
                </a:lnTo>
                <a:lnTo>
                  <a:pt x="394" y="307"/>
                </a:lnTo>
                <a:lnTo>
                  <a:pt x="404" y="323"/>
                </a:lnTo>
                <a:lnTo>
                  <a:pt x="408" y="343"/>
                </a:lnTo>
                <a:lnTo>
                  <a:pt x="404" y="361"/>
                </a:lnTo>
                <a:lnTo>
                  <a:pt x="394" y="377"/>
                </a:lnTo>
                <a:lnTo>
                  <a:pt x="378" y="387"/>
                </a:lnTo>
                <a:lnTo>
                  <a:pt x="360" y="391"/>
                </a:lnTo>
                <a:lnTo>
                  <a:pt x="340" y="387"/>
                </a:lnTo>
                <a:lnTo>
                  <a:pt x="324" y="377"/>
                </a:lnTo>
                <a:lnTo>
                  <a:pt x="314" y="361"/>
                </a:lnTo>
                <a:lnTo>
                  <a:pt x="310" y="343"/>
                </a:lnTo>
                <a:lnTo>
                  <a:pt x="314" y="323"/>
                </a:lnTo>
                <a:lnTo>
                  <a:pt x="324" y="307"/>
                </a:lnTo>
                <a:lnTo>
                  <a:pt x="340" y="297"/>
                </a:lnTo>
                <a:lnTo>
                  <a:pt x="360" y="293"/>
                </a:lnTo>
                <a:close/>
                <a:moveTo>
                  <a:pt x="212" y="293"/>
                </a:moveTo>
                <a:lnTo>
                  <a:pt x="231" y="297"/>
                </a:lnTo>
                <a:lnTo>
                  <a:pt x="247" y="307"/>
                </a:lnTo>
                <a:lnTo>
                  <a:pt x="258" y="323"/>
                </a:lnTo>
                <a:lnTo>
                  <a:pt x="262" y="343"/>
                </a:lnTo>
                <a:lnTo>
                  <a:pt x="258" y="361"/>
                </a:lnTo>
                <a:lnTo>
                  <a:pt x="247" y="377"/>
                </a:lnTo>
                <a:lnTo>
                  <a:pt x="231" y="387"/>
                </a:lnTo>
                <a:lnTo>
                  <a:pt x="212" y="391"/>
                </a:lnTo>
                <a:lnTo>
                  <a:pt x="193" y="387"/>
                </a:lnTo>
                <a:lnTo>
                  <a:pt x="178" y="377"/>
                </a:lnTo>
                <a:lnTo>
                  <a:pt x="167" y="361"/>
                </a:lnTo>
                <a:lnTo>
                  <a:pt x="163" y="343"/>
                </a:lnTo>
                <a:lnTo>
                  <a:pt x="167" y="323"/>
                </a:lnTo>
                <a:lnTo>
                  <a:pt x="178" y="307"/>
                </a:lnTo>
                <a:lnTo>
                  <a:pt x="193" y="297"/>
                </a:lnTo>
                <a:lnTo>
                  <a:pt x="212" y="293"/>
                </a:lnTo>
                <a:close/>
                <a:moveTo>
                  <a:pt x="98" y="131"/>
                </a:moveTo>
                <a:lnTo>
                  <a:pt x="98" y="555"/>
                </a:lnTo>
                <a:lnTo>
                  <a:pt x="620" y="555"/>
                </a:lnTo>
                <a:lnTo>
                  <a:pt x="620" y="131"/>
                </a:lnTo>
                <a:lnTo>
                  <a:pt x="98" y="131"/>
                </a:lnTo>
                <a:close/>
                <a:moveTo>
                  <a:pt x="32" y="32"/>
                </a:moveTo>
                <a:lnTo>
                  <a:pt x="32" y="98"/>
                </a:lnTo>
                <a:lnTo>
                  <a:pt x="686" y="98"/>
                </a:lnTo>
                <a:lnTo>
                  <a:pt x="686" y="32"/>
                </a:lnTo>
                <a:lnTo>
                  <a:pt x="32" y="32"/>
                </a:lnTo>
                <a:close/>
                <a:moveTo>
                  <a:pt x="32" y="0"/>
                </a:moveTo>
                <a:lnTo>
                  <a:pt x="686" y="0"/>
                </a:lnTo>
                <a:lnTo>
                  <a:pt x="699" y="2"/>
                </a:lnTo>
                <a:lnTo>
                  <a:pt x="709" y="9"/>
                </a:lnTo>
                <a:lnTo>
                  <a:pt x="716" y="19"/>
                </a:lnTo>
                <a:lnTo>
                  <a:pt x="718" y="32"/>
                </a:lnTo>
                <a:lnTo>
                  <a:pt x="718" y="98"/>
                </a:lnTo>
                <a:lnTo>
                  <a:pt x="716" y="110"/>
                </a:lnTo>
                <a:lnTo>
                  <a:pt x="709" y="120"/>
                </a:lnTo>
                <a:lnTo>
                  <a:pt x="699" y="128"/>
                </a:lnTo>
                <a:lnTo>
                  <a:pt x="686" y="131"/>
                </a:lnTo>
                <a:lnTo>
                  <a:pt x="653" y="131"/>
                </a:lnTo>
                <a:lnTo>
                  <a:pt x="653" y="555"/>
                </a:lnTo>
                <a:lnTo>
                  <a:pt x="650" y="568"/>
                </a:lnTo>
                <a:lnTo>
                  <a:pt x="644" y="577"/>
                </a:lnTo>
                <a:lnTo>
                  <a:pt x="633" y="585"/>
                </a:lnTo>
                <a:lnTo>
                  <a:pt x="620" y="587"/>
                </a:lnTo>
                <a:lnTo>
                  <a:pt x="98" y="587"/>
                </a:lnTo>
                <a:lnTo>
                  <a:pt x="85" y="585"/>
                </a:lnTo>
                <a:lnTo>
                  <a:pt x="74" y="577"/>
                </a:lnTo>
                <a:lnTo>
                  <a:pt x="68" y="568"/>
                </a:lnTo>
                <a:lnTo>
                  <a:pt x="65" y="555"/>
                </a:lnTo>
                <a:lnTo>
                  <a:pt x="65" y="131"/>
                </a:lnTo>
                <a:lnTo>
                  <a:pt x="32" y="131"/>
                </a:lnTo>
                <a:lnTo>
                  <a:pt x="21" y="128"/>
                </a:lnTo>
                <a:lnTo>
                  <a:pt x="10" y="120"/>
                </a:lnTo>
                <a:lnTo>
                  <a:pt x="2" y="110"/>
                </a:lnTo>
                <a:lnTo>
                  <a:pt x="0" y="98"/>
                </a:lnTo>
                <a:lnTo>
                  <a:pt x="0" y="32"/>
                </a:lnTo>
                <a:lnTo>
                  <a:pt x="2" y="19"/>
                </a:lnTo>
                <a:lnTo>
                  <a:pt x="10" y="9"/>
                </a:lnTo>
                <a:lnTo>
                  <a:pt x="21" y="2"/>
                </a:lnTo>
                <a:lnTo>
                  <a:pt x="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 name="Freeform 5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031" y="3314867"/>
            <a:ext cx="444761" cy="445380"/>
          </a:xfrm>
          <a:custGeom>
            <a:avLst/>
            <a:gdLst>
              <a:gd name="T0" fmla="*/ 299 w 718"/>
              <a:gd name="T1" fmla="*/ 164 h 719"/>
              <a:gd name="T2" fmla="*/ 309 w 718"/>
              <a:gd name="T3" fmla="*/ 174 h 719"/>
              <a:gd name="T4" fmla="*/ 307 w 718"/>
              <a:gd name="T5" fmla="*/ 190 h 719"/>
              <a:gd name="T6" fmla="*/ 294 w 718"/>
              <a:gd name="T7" fmla="*/ 197 h 719"/>
              <a:gd name="T8" fmla="*/ 294 w 718"/>
              <a:gd name="T9" fmla="*/ 262 h 719"/>
              <a:gd name="T10" fmla="*/ 307 w 718"/>
              <a:gd name="T11" fmla="*/ 269 h 719"/>
              <a:gd name="T12" fmla="*/ 309 w 718"/>
              <a:gd name="T13" fmla="*/ 283 h 719"/>
              <a:gd name="T14" fmla="*/ 299 w 718"/>
              <a:gd name="T15" fmla="*/ 293 h 719"/>
              <a:gd name="T16" fmla="*/ 97 w 718"/>
              <a:gd name="T17" fmla="*/ 686 h 719"/>
              <a:gd name="T18" fmla="*/ 424 w 718"/>
              <a:gd name="T19" fmla="*/ 293 h 719"/>
              <a:gd name="T20" fmla="*/ 411 w 718"/>
              <a:gd name="T21" fmla="*/ 287 h 719"/>
              <a:gd name="T22" fmla="*/ 409 w 718"/>
              <a:gd name="T23" fmla="*/ 273 h 719"/>
              <a:gd name="T24" fmla="*/ 419 w 718"/>
              <a:gd name="T25" fmla="*/ 262 h 719"/>
              <a:gd name="T26" fmla="*/ 685 w 718"/>
              <a:gd name="T27" fmla="*/ 197 h 719"/>
              <a:gd name="T28" fmla="*/ 414 w 718"/>
              <a:gd name="T29" fmla="*/ 193 h 719"/>
              <a:gd name="T30" fmla="*/ 407 w 718"/>
              <a:gd name="T31" fmla="*/ 180 h 719"/>
              <a:gd name="T32" fmla="*/ 414 w 718"/>
              <a:gd name="T33" fmla="*/ 166 h 719"/>
              <a:gd name="T34" fmla="*/ 685 w 718"/>
              <a:gd name="T35" fmla="*/ 164 h 719"/>
              <a:gd name="T36" fmla="*/ 715 w 718"/>
              <a:gd name="T37" fmla="*/ 184 h 719"/>
              <a:gd name="T38" fmla="*/ 715 w 718"/>
              <a:gd name="T39" fmla="*/ 274 h 719"/>
              <a:gd name="T40" fmla="*/ 685 w 718"/>
              <a:gd name="T41" fmla="*/ 293 h 719"/>
              <a:gd name="T42" fmla="*/ 650 w 718"/>
              <a:gd name="T43" fmla="*/ 698 h 719"/>
              <a:gd name="T44" fmla="*/ 620 w 718"/>
              <a:gd name="T45" fmla="*/ 719 h 719"/>
              <a:gd name="T46" fmla="*/ 75 w 718"/>
              <a:gd name="T47" fmla="*/ 708 h 719"/>
              <a:gd name="T48" fmla="*/ 65 w 718"/>
              <a:gd name="T49" fmla="*/ 293 h 719"/>
              <a:gd name="T50" fmla="*/ 10 w 718"/>
              <a:gd name="T51" fmla="*/ 284 h 719"/>
              <a:gd name="T52" fmla="*/ 0 w 718"/>
              <a:gd name="T53" fmla="*/ 197 h 719"/>
              <a:gd name="T54" fmla="*/ 20 w 718"/>
              <a:gd name="T55" fmla="*/ 166 h 719"/>
              <a:gd name="T56" fmla="*/ 364 w 718"/>
              <a:gd name="T57" fmla="*/ 2 h 719"/>
              <a:gd name="T58" fmla="*/ 375 w 718"/>
              <a:gd name="T59" fmla="*/ 12 h 719"/>
              <a:gd name="T60" fmla="*/ 445 w 718"/>
              <a:gd name="T61" fmla="*/ 397 h 719"/>
              <a:gd name="T62" fmla="*/ 457 w 718"/>
              <a:gd name="T63" fmla="*/ 392 h 719"/>
              <a:gd name="T64" fmla="*/ 470 w 718"/>
              <a:gd name="T65" fmla="*/ 398 h 719"/>
              <a:gd name="T66" fmla="*/ 473 w 718"/>
              <a:gd name="T67" fmla="*/ 413 h 719"/>
              <a:gd name="T68" fmla="*/ 371 w 718"/>
              <a:gd name="T69" fmla="*/ 517 h 719"/>
              <a:gd name="T70" fmla="*/ 359 w 718"/>
              <a:gd name="T71" fmla="*/ 523 h 719"/>
              <a:gd name="T72" fmla="*/ 347 w 718"/>
              <a:gd name="T73" fmla="*/ 517 h 719"/>
              <a:gd name="T74" fmla="*/ 245 w 718"/>
              <a:gd name="T75" fmla="*/ 413 h 719"/>
              <a:gd name="T76" fmla="*/ 248 w 718"/>
              <a:gd name="T77" fmla="*/ 398 h 719"/>
              <a:gd name="T78" fmla="*/ 261 w 718"/>
              <a:gd name="T79" fmla="*/ 392 h 719"/>
              <a:gd name="T80" fmla="*/ 273 w 718"/>
              <a:gd name="T81" fmla="*/ 397 h 719"/>
              <a:gd name="T82" fmla="*/ 343 w 718"/>
              <a:gd name="T83" fmla="*/ 12 h 719"/>
              <a:gd name="T84" fmla="*/ 354 w 718"/>
              <a:gd name="T85"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8" h="719">
                <a:moveTo>
                  <a:pt x="33" y="164"/>
                </a:moveTo>
                <a:lnTo>
                  <a:pt x="294" y="164"/>
                </a:lnTo>
                <a:lnTo>
                  <a:pt x="299" y="164"/>
                </a:lnTo>
                <a:lnTo>
                  <a:pt x="303" y="166"/>
                </a:lnTo>
                <a:lnTo>
                  <a:pt x="307" y="170"/>
                </a:lnTo>
                <a:lnTo>
                  <a:pt x="309" y="174"/>
                </a:lnTo>
                <a:lnTo>
                  <a:pt x="311" y="180"/>
                </a:lnTo>
                <a:lnTo>
                  <a:pt x="309" y="185"/>
                </a:lnTo>
                <a:lnTo>
                  <a:pt x="307" y="190"/>
                </a:lnTo>
                <a:lnTo>
                  <a:pt x="303" y="193"/>
                </a:lnTo>
                <a:lnTo>
                  <a:pt x="299" y="195"/>
                </a:lnTo>
                <a:lnTo>
                  <a:pt x="294" y="197"/>
                </a:lnTo>
                <a:lnTo>
                  <a:pt x="33" y="197"/>
                </a:lnTo>
                <a:lnTo>
                  <a:pt x="33" y="262"/>
                </a:lnTo>
                <a:lnTo>
                  <a:pt x="294" y="262"/>
                </a:lnTo>
                <a:lnTo>
                  <a:pt x="299" y="262"/>
                </a:lnTo>
                <a:lnTo>
                  <a:pt x="303" y="265"/>
                </a:lnTo>
                <a:lnTo>
                  <a:pt x="307" y="269"/>
                </a:lnTo>
                <a:lnTo>
                  <a:pt x="309" y="273"/>
                </a:lnTo>
                <a:lnTo>
                  <a:pt x="311" y="278"/>
                </a:lnTo>
                <a:lnTo>
                  <a:pt x="309" y="283"/>
                </a:lnTo>
                <a:lnTo>
                  <a:pt x="307" y="287"/>
                </a:lnTo>
                <a:lnTo>
                  <a:pt x="303" y="291"/>
                </a:lnTo>
                <a:lnTo>
                  <a:pt x="299" y="293"/>
                </a:lnTo>
                <a:lnTo>
                  <a:pt x="294" y="293"/>
                </a:lnTo>
                <a:lnTo>
                  <a:pt x="97" y="293"/>
                </a:lnTo>
                <a:lnTo>
                  <a:pt x="97" y="686"/>
                </a:lnTo>
                <a:lnTo>
                  <a:pt x="620" y="686"/>
                </a:lnTo>
                <a:lnTo>
                  <a:pt x="620" y="293"/>
                </a:lnTo>
                <a:lnTo>
                  <a:pt x="424" y="293"/>
                </a:lnTo>
                <a:lnTo>
                  <a:pt x="419" y="293"/>
                </a:lnTo>
                <a:lnTo>
                  <a:pt x="414" y="291"/>
                </a:lnTo>
                <a:lnTo>
                  <a:pt x="411" y="287"/>
                </a:lnTo>
                <a:lnTo>
                  <a:pt x="409" y="283"/>
                </a:lnTo>
                <a:lnTo>
                  <a:pt x="407" y="278"/>
                </a:lnTo>
                <a:lnTo>
                  <a:pt x="409" y="273"/>
                </a:lnTo>
                <a:lnTo>
                  <a:pt x="411" y="269"/>
                </a:lnTo>
                <a:lnTo>
                  <a:pt x="414" y="265"/>
                </a:lnTo>
                <a:lnTo>
                  <a:pt x="419" y="262"/>
                </a:lnTo>
                <a:lnTo>
                  <a:pt x="424" y="262"/>
                </a:lnTo>
                <a:lnTo>
                  <a:pt x="685" y="262"/>
                </a:lnTo>
                <a:lnTo>
                  <a:pt x="685" y="197"/>
                </a:lnTo>
                <a:lnTo>
                  <a:pt x="424" y="197"/>
                </a:lnTo>
                <a:lnTo>
                  <a:pt x="419" y="195"/>
                </a:lnTo>
                <a:lnTo>
                  <a:pt x="414" y="193"/>
                </a:lnTo>
                <a:lnTo>
                  <a:pt x="411" y="190"/>
                </a:lnTo>
                <a:lnTo>
                  <a:pt x="409" y="185"/>
                </a:lnTo>
                <a:lnTo>
                  <a:pt x="407" y="180"/>
                </a:lnTo>
                <a:lnTo>
                  <a:pt x="409" y="174"/>
                </a:lnTo>
                <a:lnTo>
                  <a:pt x="411" y="170"/>
                </a:lnTo>
                <a:lnTo>
                  <a:pt x="414" y="166"/>
                </a:lnTo>
                <a:lnTo>
                  <a:pt x="419" y="164"/>
                </a:lnTo>
                <a:lnTo>
                  <a:pt x="424" y="164"/>
                </a:lnTo>
                <a:lnTo>
                  <a:pt x="685" y="164"/>
                </a:lnTo>
                <a:lnTo>
                  <a:pt x="698" y="166"/>
                </a:lnTo>
                <a:lnTo>
                  <a:pt x="709" y="173"/>
                </a:lnTo>
                <a:lnTo>
                  <a:pt x="715" y="184"/>
                </a:lnTo>
                <a:lnTo>
                  <a:pt x="718" y="197"/>
                </a:lnTo>
                <a:lnTo>
                  <a:pt x="718" y="262"/>
                </a:lnTo>
                <a:lnTo>
                  <a:pt x="715" y="274"/>
                </a:lnTo>
                <a:lnTo>
                  <a:pt x="709" y="284"/>
                </a:lnTo>
                <a:lnTo>
                  <a:pt x="698" y="292"/>
                </a:lnTo>
                <a:lnTo>
                  <a:pt x="685" y="293"/>
                </a:lnTo>
                <a:lnTo>
                  <a:pt x="652" y="293"/>
                </a:lnTo>
                <a:lnTo>
                  <a:pt x="652" y="686"/>
                </a:lnTo>
                <a:lnTo>
                  <a:pt x="650" y="698"/>
                </a:lnTo>
                <a:lnTo>
                  <a:pt x="643" y="708"/>
                </a:lnTo>
                <a:lnTo>
                  <a:pt x="633" y="716"/>
                </a:lnTo>
                <a:lnTo>
                  <a:pt x="620" y="719"/>
                </a:lnTo>
                <a:lnTo>
                  <a:pt x="97" y="719"/>
                </a:lnTo>
                <a:lnTo>
                  <a:pt x="86" y="716"/>
                </a:lnTo>
                <a:lnTo>
                  <a:pt x="75" y="708"/>
                </a:lnTo>
                <a:lnTo>
                  <a:pt x="67" y="698"/>
                </a:lnTo>
                <a:lnTo>
                  <a:pt x="65" y="686"/>
                </a:lnTo>
                <a:lnTo>
                  <a:pt x="65" y="293"/>
                </a:lnTo>
                <a:lnTo>
                  <a:pt x="33" y="293"/>
                </a:lnTo>
                <a:lnTo>
                  <a:pt x="20" y="292"/>
                </a:lnTo>
                <a:lnTo>
                  <a:pt x="10" y="284"/>
                </a:lnTo>
                <a:lnTo>
                  <a:pt x="3" y="274"/>
                </a:lnTo>
                <a:lnTo>
                  <a:pt x="0" y="262"/>
                </a:lnTo>
                <a:lnTo>
                  <a:pt x="0" y="197"/>
                </a:lnTo>
                <a:lnTo>
                  <a:pt x="3" y="184"/>
                </a:lnTo>
                <a:lnTo>
                  <a:pt x="10" y="173"/>
                </a:lnTo>
                <a:lnTo>
                  <a:pt x="20" y="166"/>
                </a:lnTo>
                <a:lnTo>
                  <a:pt x="33" y="164"/>
                </a:lnTo>
                <a:close/>
                <a:moveTo>
                  <a:pt x="359" y="0"/>
                </a:moveTo>
                <a:lnTo>
                  <a:pt x="364" y="2"/>
                </a:lnTo>
                <a:lnTo>
                  <a:pt x="368" y="3"/>
                </a:lnTo>
                <a:lnTo>
                  <a:pt x="372" y="7"/>
                </a:lnTo>
                <a:lnTo>
                  <a:pt x="375" y="12"/>
                </a:lnTo>
                <a:lnTo>
                  <a:pt x="375" y="17"/>
                </a:lnTo>
                <a:lnTo>
                  <a:pt x="375" y="466"/>
                </a:lnTo>
                <a:lnTo>
                  <a:pt x="445" y="397"/>
                </a:lnTo>
                <a:lnTo>
                  <a:pt x="448" y="394"/>
                </a:lnTo>
                <a:lnTo>
                  <a:pt x="452" y="393"/>
                </a:lnTo>
                <a:lnTo>
                  <a:pt x="457" y="392"/>
                </a:lnTo>
                <a:lnTo>
                  <a:pt x="462" y="393"/>
                </a:lnTo>
                <a:lnTo>
                  <a:pt x="466" y="396"/>
                </a:lnTo>
                <a:lnTo>
                  <a:pt x="470" y="398"/>
                </a:lnTo>
                <a:lnTo>
                  <a:pt x="473" y="403"/>
                </a:lnTo>
                <a:lnTo>
                  <a:pt x="473" y="409"/>
                </a:lnTo>
                <a:lnTo>
                  <a:pt x="473" y="413"/>
                </a:lnTo>
                <a:lnTo>
                  <a:pt x="470" y="417"/>
                </a:lnTo>
                <a:lnTo>
                  <a:pt x="469" y="420"/>
                </a:lnTo>
                <a:lnTo>
                  <a:pt x="371" y="517"/>
                </a:lnTo>
                <a:lnTo>
                  <a:pt x="367" y="520"/>
                </a:lnTo>
                <a:lnTo>
                  <a:pt x="363" y="523"/>
                </a:lnTo>
                <a:lnTo>
                  <a:pt x="359" y="523"/>
                </a:lnTo>
                <a:lnTo>
                  <a:pt x="355" y="523"/>
                </a:lnTo>
                <a:lnTo>
                  <a:pt x="351" y="520"/>
                </a:lnTo>
                <a:lnTo>
                  <a:pt x="347" y="517"/>
                </a:lnTo>
                <a:lnTo>
                  <a:pt x="249" y="420"/>
                </a:lnTo>
                <a:lnTo>
                  <a:pt x="246" y="417"/>
                </a:lnTo>
                <a:lnTo>
                  <a:pt x="245" y="413"/>
                </a:lnTo>
                <a:lnTo>
                  <a:pt x="245" y="409"/>
                </a:lnTo>
                <a:lnTo>
                  <a:pt x="245" y="403"/>
                </a:lnTo>
                <a:lnTo>
                  <a:pt x="248" y="398"/>
                </a:lnTo>
                <a:lnTo>
                  <a:pt x="252" y="396"/>
                </a:lnTo>
                <a:lnTo>
                  <a:pt x="256" y="393"/>
                </a:lnTo>
                <a:lnTo>
                  <a:pt x="261" y="392"/>
                </a:lnTo>
                <a:lnTo>
                  <a:pt x="265" y="393"/>
                </a:lnTo>
                <a:lnTo>
                  <a:pt x="269" y="394"/>
                </a:lnTo>
                <a:lnTo>
                  <a:pt x="273" y="397"/>
                </a:lnTo>
                <a:lnTo>
                  <a:pt x="342" y="466"/>
                </a:lnTo>
                <a:lnTo>
                  <a:pt x="342" y="17"/>
                </a:lnTo>
                <a:lnTo>
                  <a:pt x="343" y="12"/>
                </a:lnTo>
                <a:lnTo>
                  <a:pt x="346" y="7"/>
                </a:lnTo>
                <a:lnTo>
                  <a:pt x="350" y="3"/>
                </a:lnTo>
                <a:lnTo>
                  <a:pt x="354" y="2"/>
                </a:lnTo>
                <a:lnTo>
                  <a:pt x="3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9" name="Freeform 5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037" y="3315178"/>
            <a:ext cx="444140" cy="444761"/>
          </a:xfrm>
          <a:custGeom>
            <a:avLst/>
            <a:gdLst>
              <a:gd name="T0" fmla="*/ 298 w 717"/>
              <a:gd name="T1" fmla="*/ 164 h 718"/>
              <a:gd name="T2" fmla="*/ 309 w 717"/>
              <a:gd name="T3" fmla="*/ 174 h 718"/>
              <a:gd name="T4" fmla="*/ 306 w 717"/>
              <a:gd name="T5" fmla="*/ 189 h 718"/>
              <a:gd name="T6" fmla="*/ 293 w 717"/>
              <a:gd name="T7" fmla="*/ 195 h 718"/>
              <a:gd name="T8" fmla="*/ 293 w 717"/>
              <a:gd name="T9" fmla="*/ 261 h 718"/>
              <a:gd name="T10" fmla="*/ 306 w 717"/>
              <a:gd name="T11" fmla="*/ 267 h 718"/>
              <a:gd name="T12" fmla="*/ 309 w 717"/>
              <a:gd name="T13" fmla="*/ 283 h 718"/>
              <a:gd name="T14" fmla="*/ 298 w 717"/>
              <a:gd name="T15" fmla="*/ 294 h 718"/>
              <a:gd name="T16" fmla="*/ 97 w 717"/>
              <a:gd name="T17" fmla="*/ 685 h 718"/>
              <a:gd name="T18" fmla="*/ 424 w 717"/>
              <a:gd name="T19" fmla="*/ 294 h 718"/>
              <a:gd name="T20" fmla="*/ 411 w 717"/>
              <a:gd name="T21" fmla="*/ 287 h 718"/>
              <a:gd name="T22" fmla="*/ 408 w 717"/>
              <a:gd name="T23" fmla="*/ 273 h 718"/>
              <a:gd name="T24" fmla="*/ 419 w 717"/>
              <a:gd name="T25" fmla="*/ 262 h 718"/>
              <a:gd name="T26" fmla="*/ 685 w 717"/>
              <a:gd name="T27" fmla="*/ 195 h 718"/>
              <a:gd name="T28" fmla="*/ 414 w 717"/>
              <a:gd name="T29" fmla="*/ 193 h 718"/>
              <a:gd name="T30" fmla="*/ 407 w 717"/>
              <a:gd name="T31" fmla="*/ 180 h 718"/>
              <a:gd name="T32" fmla="*/ 414 w 717"/>
              <a:gd name="T33" fmla="*/ 167 h 718"/>
              <a:gd name="T34" fmla="*/ 685 w 717"/>
              <a:gd name="T35" fmla="*/ 163 h 718"/>
              <a:gd name="T36" fmla="*/ 715 w 717"/>
              <a:gd name="T37" fmla="*/ 184 h 718"/>
              <a:gd name="T38" fmla="*/ 715 w 717"/>
              <a:gd name="T39" fmla="*/ 274 h 718"/>
              <a:gd name="T40" fmla="*/ 685 w 717"/>
              <a:gd name="T41" fmla="*/ 294 h 718"/>
              <a:gd name="T42" fmla="*/ 649 w 717"/>
              <a:gd name="T43" fmla="*/ 698 h 718"/>
              <a:gd name="T44" fmla="*/ 619 w 717"/>
              <a:gd name="T45" fmla="*/ 718 h 718"/>
              <a:gd name="T46" fmla="*/ 75 w 717"/>
              <a:gd name="T47" fmla="*/ 709 h 718"/>
              <a:gd name="T48" fmla="*/ 64 w 717"/>
              <a:gd name="T49" fmla="*/ 294 h 718"/>
              <a:gd name="T50" fmla="*/ 9 w 717"/>
              <a:gd name="T51" fmla="*/ 284 h 718"/>
              <a:gd name="T52" fmla="*/ 0 w 717"/>
              <a:gd name="T53" fmla="*/ 195 h 718"/>
              <a:gd name="T54" fmla="*/ 20 w 717"/>
              <a:gd name="T55" fmla="*/ 165 h 718"/>
              <a:gd name="T56" fmla="*/ 363 w 717"/>
              <a:gd name="T57" fmla="*/ 0 h 718"/>
              <a:gd name="T58" fmla="*/ 469 w 717"/>
              <a:gd name="T59" fmla="*/ 102 h 718"/>
              <a:gd name="T60" fmla="*/ 472 w 717"/>
              <a:gd name="T61" fmla="*/ 114 h 718"/>
              <a:gd name="T62" fmla="*/ 466 w 717"/>
              <a:gd name="T63" fmla="*/ 127 h 718"/>
              <a:gd name="T64" fmla="*/ 452 w 717"/>
              <a:gd name="T65" fmla="*/ 130 h 718"/>
              <a:gd name="T66" fmla="*/ 374 w 717"/>
              <a:gd name="T67" fmla="*/ 55 h 718"/>
              <a:gd name="T68" fmla="*/ 372 w 717"/>
              <a:gd name="T69" fmla="*/ 516 h 718"/>
              <a:gd name="T70" fmla="*/ 359 w 717"/>
              <a:gd name="T71" fmla="*/ 523 h 718"/>
              <a:gd name="T72" fmla="*/ 346 w 717"/>
              <a:gd name="T73" fmla="*/ 516 h 718"/>
              <a:gd name="T74" fmla="*/ 342 w 717"/>
              <a:gd name="T75" fmla="*/ 55 h 718"/>
              <a:gd name="T76" fmla="*/ 264 w 717"/>
              <a:gd name="T77" fmla="*/ 130 h 718"/>
              <a:gd name="T78" fmla="*/ 251 w 717"/>
              <a:gd name="T79" fmla="*/ 127 h 718"/>
              <a:gd name="T80" fmla="*/ 245 w 717"/>
              <a:gd name="T81" fmla="*/ 114 h 718"/>
              <a:gd name="T82" fmla="*/ 249 w 717"/>
              <a:gd name="T83" fmla="*/ 102 h 718"/>
              <a:gd name="T84" fmla="*/ 355 w 717"/>
              <a:gd name="T85"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718">
                <a:moveTo>
                  <a:pt x="33" y="163"/>
                </a:moveTo>
                <a:lnTo>
                  <a:pt x="293" y="163"/>
                </a:lnTo>
                <a:lnTo>
                  <a:pt x="298" y="164"/>
                </a:lnTo>
                <a:lnTo>
                  <a:pt x="302" y="167"/>
                </a:lnTo>
                <a:lnTo>
                  <a:pt x="306" y="171"/>
                </a:lnTo>
                <a:lnTo>
                  <a:pt x="309" y="174"/>
                </a:lnTo>
                <a:lnTo>
                  <a:pt x="309" y="180"/>
                </a:lnTo>
                <a:lnTo>
                  <a:pt x="309" y="185"/>
                </a:lnTo>
                <a:lnTo>
                  <a:pt x="306" y="189"/>
                </a:lnTo>
                <a:lnTo>
                  <a:pt x="302" y="193"/>
                </a:lnTo>
                <a:lnTo>
                  <a:pt x="298" y="195"/>
                </a:lnTo>
                <a:lnTo>
                  <a:pt x="293" y="195"/>
                </a:lnTo>
                <a:lnTo>
                  <a:pt x="33" y="195"/>
                </a:lnTo>
                <a:lnTo>
                  <a:pt x="33" y="261"/>
                </a:lnTo>
                <a:lnTo>
                  <a:pt x="293" y="261"/>
                </a:lnTo>
                <a:lnTo>
                  <a:pt x="298" y="262"/>
                </a:lnTo>
                <a:lnTo>
                  <a:pt x="302" y="265"/>
                </a:lnTo>
                <a:lnTo>
                  <a:pt x="306" y="267"/>
                </a:lnTo>
                <a:lnTo>
                  <a:pt x="309" y="273"/>
                </a:lnTo>
                <a:lnTo>
                  <a:pt x="309" y="278"/>
                </a:lnTo>
                <a:lnTo>
                  <a:pt x="309" y="283"/>
                </a:lnTo>
                <a:lnTo>
                  <a:pt x="306" y="287"/>
                </a:lnTo>
                <a:lnTo>
                  <a:pt x="302" y="291"/>
                </a:lnTo>
                <a:lnTo>
                  <a:pt x="298" y="294"/>
                </a:lnTo>
                <a:lnTo>
                  <a:pt x="293" y="294"/>
                </a:lnTo>
                <a:lnTo>
                  <a:pt x="97" y="294"/>
                </a:lnTo>
                <a:lnTo>
                  <a:pt x="97" y="685"/>
                </a:lnTo>
                <a:lnTo>
                  <a:pt x="619" y="685"/>
                </a:lnTo>
                <a:lnTo>
                  <a:pt x="619" y="294"/>
                </a:lnTo>
                <a:lnTo>
                  <a:pt x="424" y="294"/>
                </a:lnTo>
                <a:lnTo>
                  <a:pt x="419" y="294"/>
                </a:lnTo>
                <a:lnTo>
                  <a:pt x="414" y="291"/>
                </a:lnTo>
                <a:lnTo>
                  <a:pt x="411" y="287"/>
                </a:lnTo>
                <a:lnTo>
                  <a:pt x="408" y="283"/>
                </a:lnTo>
                <a:lnTo>
                  <a:pt x="407" y="278"/>
                </a:lnTo>
                <a:lnTo>
                  <a:pt x="408" y="273"/>
                </a:lnTo>
                <a:lnTo>
                  <a:pt x="411" y="267"/>
                </a:lnTo>
                <a:lnTo>
                  <a:pt x="414" y="265"/>
                </a:lnTo>
                <a:lnTo>
                  <a:pt x="419" y="262"/>
                </a:lnTo>
                <a:lnTo>
                  <a:pt x="424" y="261"/>
                </a:lnTo>
                <a:lnTo>
                  <a:pt x="685" y="261"/>
                </a:lnTo>
                <a:lnTo>
                  <a:pt x="685" y="195"/>
                </a:lnTo>
                <a:lnTo>
                  <a:pt x="424" y="195"/>
                </a:lnTo>
                <a:lnTo>
                  <a:pt x="419" y="195"/>
                </a:lnTo>
                <a:lnTo>
                  <a:pt x="414" y="193"/>
                </a:lnTo>
                <a:lnTo>
                  <a:pt x="411" y="189"/>
                </a:lnTo>
                <a:lnTo>
                  <a:pt x="408" y="185"/>
                </a:lnTo>
                <a:lnTo>
                  <a:pt x="407" y="180"/>
                </a:lnTo>
                <a:lnTo>
                  <a:pt x="408" y="174"/>
                </a:lnTo>
                <a:lnTo>
                  <a:pt x="411" y="171"/>
                </a:lnTo>
                <a:lnTo>
                  <a:pt x="414" y="167"/>
                </a:lnTo>
                <a:lnTo>
                  <a:pt x="419" y="164"/>
                </a:lnTo>
                <a:lnTo>
                  <a:pt x="424" y="163"/>
                </a:lnTo>
                <a:lnTo>
                  <a:pt x="685" y="163"/>
                </a:lnTo>
                <a:lnTo>
                  <a:pt x="698" y="165"/>
                </a:lnTo>
                <a:lnTo>
                  <a:pt x="708" y="173"/>
                </a:lnTo>
                <a:lnTo>
                  <a:pt x="715" y="184"/>
                </a:lnTo>
                <a:lnTo>
                  <a:pt x="717" y="195"/>
                </a:lnTo>
                <a:lnTo>
                  <a:pt x="717" y="261"/>
                </a:lnTo>
                <a:lnTo>
                  <a:pt x="715" y="274"/>
                </a:lnTo>
                <a:lnTo>
                  <a:pt x="708" y="284"/>
                </a:lnTo>
                <a:lnTo>
                  <a:pt x="698" y="291"/>
                </a:lnTo>
                <a:lnTo>
                  <a:pt x="685" y="294"/>
                </a:lnTo>
                <a:lnTo>
                  <a:pt x="652" y="294"/>
                </a:lnTo>
                <a:lnTo>
                  <a:pt x="652" y="685"/>
                </a:lnTo>
                <a:lnTo>
                  <a:pt x="649" y="698"/>
                </a:lnTo>
                <a:lnTo>
                  <a:pt x="643" y="709"/>
                </a:lnTo>
                <a:lnTo>
                  <a:pt x="632" y="715"/>
                </a:lnTo>
                <a:lnTo>
                  <a:pt x="619" y="718"/>
                </a:lnTo>
                <a:lnTo>
                  <a:pt x="97" y="718"/>
                </a:lnTo>
                <a:lnTo>
                  <a:pt x="85" y="715"/>
                </a:lnTo>
                <a:lnTo>
                  <a:pt x="75" y="709"/>
                </a:lnTo>
                <a:lnTo>
                  <a:pt x="67" y="698"/>
                </a:lnTo>
                <a:lnTo>
                  <a:pt x="64" y="685"/>
                </a:lnTo>
                <a:lnTo>
                  <a:pt x="64" y="294"/>
                </a:lnTo>
                <a:lnTo>
                  <a:pt x="33" y="294"/>
                </a:lnTo>
                <a:lnTo>
                  <a:pt x="20" y="291"/>
                </a:lnTo>
                <a:lnTo>
                  <a:pt x="9" y="284"/>
                </a:lnTo>
                <a:lnTo>
                  <a:pt x="3" y="274"/>
                </a:lnTo>
                <a:lnTo>
                  <a:pt x="0" y="261"/>
                </a:lnTo>
                <a:lnTo>
                  <a:pt x="0" y="195"/>
                </a:lnTo>
                <a:lnTo>
                  <a:pt x="3" y="184"/>
                </a:lnTo>
                <a:lnTo>
                  <a:pt x="9" y="173"/>
                </a:lnTo>
                <a:lnTo>
                  <a:pt x="20" y="165"/>
                </a:lnTo>
                <a:lnTo>
                  <a:pt x="33" y="163"/>
                </a:lnTo>
                <a:close/>
                <a:moveTo>
                  <a:pt x="359" y="0"/>
                </a:moveTo>
                <a:lnTo>
                  <a:pt x="363" y="0"/>
                </a:lnTo>
                <a:lnTo>
                  <a:pt x="366" y="3"/>
                </a:lnTo>
                <a:lnTo>
                  <a:pt x="370" y="4"/>
                </a:lnTo>
                <a:lnTo>
                  <a:pt x="469" y="102"/>
                </a:lnTo>
                <a:lnTo>
                  <a:pt x="470" y="106"/>
                </a:lnTo>
                <a:lnTo>
                  <a:pt x="472" y="110"/>
                </a:lnTo>
                <a:lnTo>
                  <a:pt x="472" y="114"/>
                </a:lnTo>
                <a:lnTo>
                  <a:pt x="472" y="119"/>
                </a:lnTo>
                <a:lnTo>
                  <a:pt x="470" y="123"/>
                </a:lnTo>
                <a:lnTo>
                  <a:pt x="466" y="127"/>
                </a:lnTo>
                <a:lnTo>
                  <a:pt x="462" y="130"/>
                </a:lnTo>
                <a:lnTo>
                  <a:pt x="457" y="131"/>
                </a:lnTo>
                <a:lnTo>
                  <a:pt x="452" y="130"/>
                </a:lnTo>
                <a:lnTo>
                  <a:pt x="448" y="129"/>
                </a:lnTo>
                <a:lnTo>
                  <a:pt x="445" y="126"/>
                </a:lnTo>
                <a:lnTo>
                  <a:pt x="374" y="55"/>
                </a:lnTo>
                <a:lnTo>
                  <a:pt x="374" y="506"/>
                </a:lnTo>
                <a:lnTo>
                  <a:pt x="374" y="511"/>
                </a:lnTo>
                <a:lnTo>
                  <a:pt x="372" y="516"/>
                </a:lnTo>
                <a:lnTo>
                  <a:pt x="368" y="519"/>
                </a:lnTo>
                <a:lnTo>
                  <a:pt x="364" y="521"/>
                </a:lnTo>
                <a:lnTo>
                  <a:pt x="359" y="523"/>
                </a:lnTo>
                <a:lnTo>
                  <a:pt x="353" y="521"/>
                </a:lnTo>
                <a:lnTo>
                  <a:pt x="349" y="519"/>
                </a:lnTo>
                <a:lnTo>
                  <a:pt x="346" y="516"/>
                </a:lnTo>
                <a:lnTo>
                  <a:pt x="343" y="511"/>
                </a:lnTo>
                <a:lnTo>
                  <a:pt x="342" y="506"/>
                </a:lnTo>
                <a:lnTo>
                  <a:pt x="342" y="55"/>
                </a:lnTo>
                <a:lnTo>
                  <a:pt x="272" y="126"/>
                </a:lnTo>
                <a:lnTo>
                  <a:pt x="268" y="129"/>
                </a:lnTo>
                <a:lnTo>
                  <a:pt x="264" y="130"/>
                </a:lnTo>
                <a:lnTo>
                  <a:pt x="260" y="131"/>
                </a:lnTo>
                <a:lnTo>
                  <a:pt x="255" y="130"/>
                </a:lnTo>
                <a:lnTo>
                  <a:pt x="251" y="127"/>
                </a:lnTo>
                <a:lnTo>
                  <a:pt x="247" y="123"/>
                </a:lnTo>
                <a:lnTo>
                  <a:pt x="245" y="119"/>
                </a:lnTo>
                <a:lnTo>
                  <a:pt x="245" y="114"/>
                </a:lnTo>
                <a:lnTo>
                  <a:pt x="245" y="110"/>
                </a:lnTo>
                <a:lnTo>
                  <a:pt x="246" y="106"/>
                </a:lnTo>
                <a:lnTo>
                  <a:pt x="249" y="102"/>
                </a:lnTo>
                <a:lnTo>
                  <a:pt x="347" y="4"/>
                </a:lnTo>
                <a:lnTo>
                  <a:pt x="351" y="3"/>
                </a:lnTo>
                <a:lnTo>
                  <a:pt x="355" y="0"/>
                </a:lnTo>
                <a:lnTo>
                  <a:pt x="3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0" name="Freeform 5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2421" y="3315178"/>
            <a:ext cx="444761" cy="444761"/>
          </a:xfrm>
          <a:custGeom>
            <a:avLst/>
            <a:gdLst>
              <a:gd name="T0" fmla="*/ 261 w 718"/>
              <a:gd name="T1" fmla="*/ 457 h 718"/>
              <a:gd name="T2" fmla="*/ 457 w 718"/>
              <a:gd name="T3" fmla="*/ 424 h 718"/>
              <a:gd name="T4" fmla="*/ 261 w 718"/>
              <a:gd name="T5" fmla="*/ 392 h 718"/>
              <a:gd name="T6" fmla="*/ 470 w 718"/>
              <a:gd name="T7" fmla="*/ 394 h 718"/>
              <a:gd name="T8" fmla="*/ 487 w 718"/>
              <a:gd name="T9" fmla="*/ 411 h 718"/>
              <a:gd name="T10" fmla="*/ 490 w 718"/>
              <a:gd name="T11" fmla="*/ 457 h 718"/>
              <a:gd name="T12" fmla="*/ 481 w 718"/>
              <a:gd name="T13" fmla="*/ 481 h 718"/>
              <a:gd name="T14" fmla="*/ 457 w 718"/>
              <a:gd name="T15" fmla="*/ 490 h 718"/>
              <a:gd name="T16" fmla="*/ 249 w 718"/>
              <a:gd name="T17" fmla="*/ 487 h 718"/>
              <a:gd name="T18" fmla="*/ 231 w 718"/>
              <a:gd name="T19" fmla="*/ 470 h 718"/>
              <a:gd name="T20" fmla="*/ 228 w 718"/>
              <a:gd name="T21" fmla="*/ 424 h 718"/>
              <a:gd name="T22" fmla="*/ 239 w 718"/>
              <a:gd name="T23" fmla="*/ 401 h 718"/>
              <a:gd name="T24" fmla="*/ 261 w 718"/>
              <a:gd name="T25" fmla="*/ 392 h 718"/>
              <a:gd name="T26" fmla="*/ 99 w 718"/>
              <a:gd name="T27" fmla="*/ 685 h 718"/>
              <a:gd name="T28" fmla="*/ 621 w 718"/>
              <a:gd name="T29" fmla="*/ 326 h 718"/>
              <a:gd name="T30" fmla="*/ 33 w 718"/>
              <a:gd name="T31" fmla="*/ 228 h 718"/>
              <a:gd name="T32" fmla="*/ 686 w 718"/>
              <a:gd name="T33" fmla="*/ 294 h 718"/>
              <a:gd name="T34" fmla="*/ 33 w 718"/>
              <a:gd name="T35" fmla="*/ 228 h 718"/>
              <a:gd name="T36" fmla="*/ 523 w 718"/>
              <a:gd name="T37" fmla="*/ 99 h 718"/>
              <a:gd name="T38" fmla="*/ 588 w 718"/>
              <a:gd name="T39" fmla="*/ 195 h 718"/>
              <a:gd name="T40" fmla="*/ 490 w 718"/>
              <a:gd name="T41" fmla="*/ 66 h 718"/>
              <a:gd name="T42" fmla="*/ 424 w 718"/>
              <a:gd name="T43" fmla="*/ 99 h 718"/>
              <a:gd name="T44" fmla="*/ 424 w 718"/>
              <a:gd name="T45" fmla="*/ 49 h 718"/>
              <a:gd name="T46" fmla="*/ 131 w 718"/>
              <a:gd name="T47" fmla="*/ 195 h 718"/>
              <a:gd name="T48" fmla="*/ 490 w 718"/>
              <a:gd name="T49" fmla="*/ 131 h 718"/>
              <a:gd name="T50" fmla="*/ 403 w 718"/>
              <a:gd name="T51" fmla="*/ 130 h 718"/>
              <a:gd name="T52" fmla="*/ 396 w 718"/>
              <a:gd name="T53" fmla="*/ 123 h 718"/>
              <a:gd name="T54" fmla="*/ 392 w 718"/>
              <a:gd name="T55" fmla="*/ 114 h 718"/>
              <a:gd name="T56" fmla="*/ 131 w 718"/>
              <a:gd name="T57" fmla="*/ 33 h 718"/>
              <a:gd name="T58" fmla="*/ 424 w 718"/>
              <a:gd name="T59" fmla="*/ 0 h 718"/>
              <a:gd name="T60" fmla="*/ 588 w 718"/>
              <a:gd name="T61" fmla="*/ 33 h 718"/>
              <a:gd name="T62" fmla="*/ 610 w 718"/>
              <a:gd name="T63" fmla="*/ 42 h 718"/>
              <a:gd name="T64" fmla="*/ 621 w 718"/>
              <a:gd name="T65" fmla="*/ 66 h 718"/>
              <a:gd name="T66" fmla="*/ 686 w 718"/>
              <a:gd name="T67" fmla="*/ 195 h 718"/>
              <a:gd name="T68" fmla="*/ 708 w 718"/>
              <a:gd name="T69" fmla="*/ 206 h 718"/>
              <a:gd name="T70" fmla="*/ 718 w 718"/>
              <a:gd name="T71" fmla="*/ 228 h 718"/>
              <a:gd name="T72" fmla="*/ 716 w 718"/>
              <a:gd name="T73" fmla="*/ 307 h 718"/>
              <a:gd name="T74" fmla="*/ 698 w 718"/>
              <a:gd name="T75" fmla="*/ 324 h 718"/>
              <a:gd name="T76" fmla="*/ 653 w 718"/>
              <a:gd name="T77" fmla="*/ 326 h 718"/>
              <a:gd name="T78" fmla="*/ 651 w 718"/>
              <a:gd name="T79" fmla="*/ 698 h 718"/>
              <a:gd name="T80" fmla="*/ 633 w 718"/>
              <a:gd name="T81" fmla="*/ 715 h 718"/>
              <a:gd name="T82" fmla="*/ 99 w 718"/>
              <a:gd name="T83" fmla="*/ 718 h 718"/>
              <a:gd name="T84" fmla="*/ 75 w 718"/>
              <a:gd name="T85" fmla="*/ 709 h 718"/>
              <a:gd name="T86" fmla="*/ 66 w 718"/>
              <a:gd name="T87" fmla="*/ 685 h 718"/>
              <a:gd name="T88" fmla="*/ 33 w 718"/>
              <a:gd name="T89" fmla="*/ 326 h 718"/>
              <a:gd name="T90" fmla="*/ 10 w 718"/>
              <a:gd name="T91" fmla="*/ 317 h 718"/>
              <a:gd name="T92" fmla="*/ 0 w 718"/>
              <a:gd name="T93" fmla="*/ 294 h 718"/>
              <a:gd name="T94" fmla="*/ 3 w 718"/>
              <a:gd name="T95" fmla="*/ 216 h 718"/>
              <a:gd name="T96" fmla="*/ 20 w 718"/>
              <a:gd name="T97" fmla="*/ 198 h 718"/>
              <a:gd name="T98" fmla="*/ 99 w 718"/>
              <a:gd name="T99" fmla="*/ 195 h 718"/>
              <a:gd name="T100" fmla="*/ 101 w 718"/>
              <a:gd name="T101" fmla="*/ 20 h 718"/>
              <a:gd name="T102" fmla="*/ 118 w 718"/>
              <a:gd name="T103" fmla="*/ 3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8" h="718">
                <a:moveTo>
                  <a:pt x="261" y="424"/>
                </a:moveTo>
                <a:lnTo>
                  <a:pt x="261" y="457"/>
                </a:lnTo>
                <a:lnTo>
                  <a:pt x="457" y="457"/>
                </a:lnTo>
                <a:lnTo>
                  <a:pt x="457" y="424"/>
                </a:lnTo>
                <a:lnTo>
                  <a:pt x="261" y="424"/>
                </a:lnTo>
                <a:close/>
                <a:moveTo>
                  <a:pt x="261" y="392"/>
                </a:moveTo>
                <a:lnTo>
                  <a:pt x="457" y="392"/>
                </a:lnTo>
                <a:lnTo>
                  <a:pt x="470" y="394"/>
                </a:lnTo>
                <a:lnTo>
                  <a:pt x="481" y="401"/>
                </a:lnTo>
                <a:lnTo>
                  <a:pt x="487" y="411"/>
                </a:lnTo>
                <a:lnTo>
                  <a:pt x="490" y="424"/>
                </a:lnTo>
                <a:lnTo>
                  <a:pt x="490" y="457"/>
                </a:lnTo>
                <a:lnTo>
                  <a:pt x="487" y="470"/>
                </a:lnTo>
                <a:lnTo>
                  <a:pt x="481" y="481"/>
                </a:lnTo>
                <a:lnTo>
                  <a:pt x="470" y="487"/>
                </a:lnTo>
                <a:lnTo>
                  <a:pt x="457" y="490"/>
                </a:lnTo>
                <a:lnTo>
                  <a:pt x="261" y="490"/>
                </a:lnTo>
                <a:lnTo>
                  <a:pt x="249" y="487"/>
                </a:lnTo>
                <a:lnTo>
                  <a:pt x="239" y="481"/>
                </a:lnTo>
                <a:lnTo>
                  <a:pt x="231" y="470"/>
                </a:lnTo>
                <a:lnTo>
                  <a:pt x="228" y="457"/>
                </a:lnTo>
                <a:lnTo>
                  <a:pt x="228" y="424"/>
                </a:lnTo>
                <a:lnTo>
                  <a:pt x="231" y="411"/>
                </a:lnTo>
                <a:lnTo>
                  <a:pt x="239" y="401"/>
                </a:lnTo>
                <a:lnTo>
                  <a:pt x="249" y="394"/>
                </a:lnTo>
                <a:lnTo>
                  <a:pt x="261" y="392"/>
                </a:lnTo>
                <a:close/>
                <a:moveTo>
                  <a:pt x="99" y="326"/>
                </a:moveTo>
                <a:lnTo>
                  <a:pt x="99" y="685"/>
                </a:lnTo>
                <a:lnTo>
                  <a:pt x="621" y="685"/>
                </a:lnTo>
                <a:lnTo>
                  <a:pt x="621" y="326"/>
                </a:lnTo>
                <a:lnTo>
                  <a:pt x="99" y="326"/>
                </a:lnTo>
                <a:close/>
                <a:moveTo>
                  <a:pt x="33" y="228"/>
                </a:moveTo>
                <a:lnTo>
                  <a:pt x="33" y="294"/>
                </a:lnTo>
                <a:lnTo>
                  <a:pt x="686" y="294"/>
                </a:lnTo>
                <a:lnTo>
                  <a:pt x="686" y="228"/>
                </a:lnTo>
                <a:lnTo>
                  <a:pt x="33" y="228"/>
                </a:lnTo>
                <a:close/>
                <a:moveTo>
                  <a:pt x="490" y="66"/>
                </a:moveTo>
                <a:lnTo>
                  <a:pt x="523" y="99"/>
                </a:lnTo>
                <a:lnTo>
                  <a:pt x="523" y="195"/>
                </a:lnTo>
                <a:lnTo>
                  <a:pt x="588" y="195"/>
                </a:lnTo>
                <a:lnTo>
                  <a:pt x="588" y="66"/>
                </a:lnTo>
                <a:lnTo>
                  <a:pt x="490" y="66"/>
                </a:lnTo>
                <a:close/>
                <a:moveTo>
                  <a:pt x="424" y="49"/>
                </a:moveTo>
                <a:lnTo>
                  <a:pt x="424" y="99"/>
                </a:lnTo>
                <a:lnTo>
                  <a:pt x="473" y="99"/>
                </a:lnTo>
                <a:lnTo>
                  <a:pt x="424" y="49"/>
                </a:lnTo>
                <a:close/>
                <a:moveTo>
                  <a:pt x="131" y="33"/>
                </a:moveTo>
                <a:lnTo>
                  <a:pt x="131" y="195"/>
                </a:lnTo>
                <a:lnTo>
                  <a:pt x="490" y="195"/>
                </a:lnTo>
                <a:lnTo>
                  <a:pt x="490" y="131"/>
                </a:lnTo>
                <a:lnTo>
                  <a:pt x="409" y="131"/>
                </a:lnTo>
                <a:lnTo>
                  <a:pt x="403" y="130"/>
                </a:lnTo>
                <a:lnTo>
                  <a:pt x="398" y="127"/>
                </a:lnTo>
                <a:lnTo>
                  <a:pt x="396" y="123"/>
                </a:lnTo>
                <a:lnTo>
                  <a:pt x="392" y="119"/>
                </a:lnTo>
                <a:lnTo>
                  <a:pt x="392" y="114"/>
                </a:lnTo>
                <a:lnTo>
                  <a:pt x="392" y="33"/>
                </a:lnTo>
                <a:lnTo>
                  <a:pt x="131" y="33"/>
                </a:lnTo>
                <a:close/>
                <a:moveTo>
                  <a:pt x="131" y="0"/>
                </a:moveTo>
                <a:lnTo>
                  <a:pt x="424" y="0"/>
                </a:lnTo>
                <a:lnTo>
                  <a:pt x="457" y="33"/>
                </a:lnTo>
                <a:lnTo>
                  <a:pt x="588" y="33"/>
                </a:lnTo>
                <a:lnTo>
                  <a:pt x="600" y="36"/>
                </a:lnTo>
                <a:lnTo>
                  <a:pt x="610" y="42"/>
                </a:lnTo>
                <a:lnTo>
                  <a:pt x="618" y="53"/>
                </a:lnTo>
                <a:lnTo>
                  <a:pt x="621" y="66"/>
                </a:lnTo>
                <a:lnTo>
                  <a:pt x="621" y="195"/>
                </a:lnTo>
                <a:lnTo>
                  <a:pt x="686" y="195"/>
                </a:lnTo>
                <a:lnTo>
                  <a:pt x="698" y="198"/>
                </a:lnTo>
                <a:lnTo>
                  <a:pt x="708" y="206"/>
                </a:lnTo>
                <a:lnTo>
                  <a:pt x="716" y="216"/>
                </a:lnTo>
                <a:lnTo>
                  <a:pt x="718" y="228"/>
                </a:lnTo>
                <a:lnTo>
                  <a:pt x="718" y="294"/>
                </a:lnTo>
                <a:lnTo>
                  <a:pt x="716" y="307"/>
                </a:lnTo>
                <a:lnTo>
                  <a:pt x="708" y="317"/>
                </a:lnTo>
                <a:lnTo>
                  <a:pt x="698" y="324"/>
                </a:lnTo>
                <a:lnTo>
                  <a:pt x="686" y="326"/>
                </a:lnTo>
                <a:lnTo>
                  <a:pt x="653" y="326"/>
                </a:lnTo>
                <a:lnTo>
                  <a:pt x="653" y="685"/>
                </a:lnTo>
                <a:lnTo>
                  <a:pt x="651" y="698"/>
                </a:lnTo>
                <a:lnTo>
                  <a:pt x="643" y="709"/>
                </a:lnTo>
                <a:lnTo>
                  <a:pt x="633" y="715"/>
                </a:lnTo>
                <a:lnTo>
                  <a:pt x="621" y="718"/>
                </a:lnTo>
                <a:lnTo>
                  <a:pt x="99" y="718"/>
                </a:lnTo>
                <a:lnTo>
                  <a:pt x="85" y="715"/>
                </a:lnTo>
                <a:lnTo>
                  <a:pt x="75" y="709"/>
                </a:lnTo>
                <a:lnTo>
                  <a:pt x="68" y="698"/>
                </a:lnTo>
                <a:lnTo>
                  <a:pt x="66" y="685"/>
                </a:lnTo>
                <a:lnTo>
                  <a:pt x="66" y="326"/>
                </a:lnTo>
                <a:lnTo>
                  <a:pt x="33" y="326"/>
                </a:lnTo>
                <a:lnTo>
                  <a:pt x="20" y="324"/>
                </a:lnTo>
                <a:lnTo>
                  <a:pt x="10" y="317"/>
                </a:lnTo>
                <a:lnTo>
                  <a:pt x="3" y="307"/>
                </a:lnTo>
                <a:lnTo>
                  <a:pt x="0" y="294"/>
                </a:lnTo>
                <a:lnTo>
                  <a:pt x="0" y="228"/>
                </a:lnTo>
                <a:lnTo>
                  <a:pt x="3" y="216"/>
                </a:lnTo>
                <a:lnTo>
                  <a:pt x="10" y="206"/>
                </a:lnTo>
                <a:lnTo>
                  <a:pt x="20" y="198"/>
                </a:lnTo>
                <a:lnTo>
                  <a:pt x="33" y="195"/>
                </a:lnTo>
                <a:lnTo>
                  <a:pt x="99" y="195"/>
                </a:lnTo>
                <a:lnTo>
                  <a:pt x="99" y="33"/>
                </a:lnTo>
                <a:lnTo>
                  <a:pt x="101" y="20"/>
                </a:lnTo>
                <a:lnTo>
                  <a:pt x="108" y="10"/>
                </a:lnTo>
                <a:lnTo>
                  <a:pt x="118" y="3"/>
                </a:lnTo>
                <a:lnTo>
                  <a:pt x="1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1" name="Freeform 5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99427" y="3320442"/>
            <a:ext cx="444761" cy="434229"/>
          </a:xfrm>
          <a:custGeom>
            <a:avLst/>
            <a:gdLst>
              <a:gd name="T0" fmla="*/ 261 w 718"/>
              <a:gd name="T1" fmla="*/ 440 h 701"/>
              <a:gd name="T2" fmla="*/ 456 w 718"/>
              <a:gd name="T3" fmla="*/ 407 h 701"/>
              <a:gd name="T4" fmla="*/ 261 w 718"/>
              <a:gd name="T5" fmla="*/ 375 h 701"/>
              <a:gd name="T6" fmla="*/ 470 w 718"/>
              <a:gd name="T7" fmla="*/ 377 h 701"/>
              <a:gd name="T8" fmla="*/ 487 w 718"/>
              <a:gd name="T9" fmla="*/ 394 h 701"/>
              <a:gd name="T10" fmla="*/ 489 w 718"/>
              <a:gd name="T11" fmla="*/ 440 h 701"/>
              <a:gd name="T12" fmla="*/ 480 w 718"/>
              <a:gd name="T13" fmla="*/ 464 h 701"/>
              <a:gd name="T14" fmla="*/ 456 w 718"/>
              <a:gd name="T15" fmla="*/ 473 h 701"/>
              <a:gd name="T16" fmla="*/ 248 w 718"/>
              <a:gd name="T17" fmla="*/ 470 h 701"/>
              <a:gd name="T18" fmla="*/ 231 w 718"/>
              <a:gd name="T19" fmla="*/ 453 h 701"/>
              <a:gd name="T20" fmla="*/ 229 w 718"/>
              <a:gd name="T21" fmla="*/ 407 h 701"/>
              <a:gd name="T22" fmla="*/ 238 w 718"/>
              <a:gd name="T23" fmla="*/ 384 h 701"/>
              <a:gd name="T24" fmla="*/ 261 w 718"/>
              <a:gd name="T25" fmla="*/ 375 h 701"/>
              <a:gd name="T26" fmla="*/ 98 w 718"/>
              <a:gd name="T27" fmla="*/ 668 h 701"/>
              <a:gd name="T28" fmla="*/ 620 w 718"/>
              <a:gd name="T29" fmla="*/ 309 h 701"/>
              <a:gd name="T30" fmla="*/ 32 w 718"/>
              <a:gd name="T31" fmla="*/ 211 h 701"/>
              <a:gd name="T32" fmla="*/ 686 w 718"/>
              <a:gd name="T33" fmla="*/ 277 h 701"/>
              <a:gd name="T34" fmla="*/ 32 w 718"/>
              <a:gd name="T35" fmla="*/ 211 h 701"/>
              <a:gd name="T36" fmla="*/ 250 w 718"/>
              <a:gd name="T37" fmla="*/ 138 h 701"/>
              <a:gd name="T38" fmla="*/ 205 w 718"/>
              <a:gd name="T39" fmla="*/ 150 h 701"/>
              <a:gd name="T40" fmla="*/ 543 w 718"/>
              <a:gd name="T41" fmla="*/ 89 h 701"/>
              <a:gd name="T42" fmla="*/ 467 w 718"/>
              <a:gd name="T43" fmla="*/ 108 h 701"/>
              <a:gd name="T44" fmla="*/ 508 w 718"/>
              <a:gd name="T45" fmla="*/ 135 h 701"/>
              <a:gd name="T46" fmla="*/ 538 w 718"/>
              <a:gd name="T47" fmla="*/ 122 h 701"/>
              <a:gd name="T48" fmla="*/ 542 w 718"/>
              <a:gd name="T49" fmla="*/ 155 h 701"/>
              <a:gd name="T50" fmla="*/ 587 w 718"/>
              <a:gd name="T51" fmla="*/ 178 h 701"/>
              <a:gd name="T52" fmla="*/ 564 w 718"/>
              <a:gd name="T53" fmla="*/ 101 h 701"/>
              <a:gd name="T54" fmla="*/ 543 w 718"/>
              <a:gd name="T55" fmla="*/ 89 h 701"/>
              <a:gd name="T56" fmla="*/ 302 w 718"/>
              <a:gd name="T57" fmla="*/ 178 h 701"/>
              <a:gd name="T58" fmla="*/ 356 w 718"/>
              <a:gd name="T59" fmla="*/ 85 h 701"/>
              <a:gd name="T60" fmla="*/ 282 w 718"/>
              <a:gd name="T61" fmla="*/ 82 h 701"/>
              <a:gd name="T62" fmla="*/ 238 w 718"/>
              <a:gd name="T63" fmla="*/ 93 h 701"/>
              <a:gd name="T64" fmla="*/ 259 w 718"/>
              <a:gd name="T65" fmla="*/ 32 h 701"/>
              <a:gd name="T66" fmla="*/ 235 w 718"/>
              <a:gd name="T67" fmla="*/ 38 h 701"/>
              <a:gd name="T68" fmla="*/ 152 w 718"/>
              <a:gd name="T69" fmla="*/ 178 h 701"/>
              <a:gd name="T70" fmla="*/ 189 w 718"/>
              <a:gd name="T71" fmla="*/ 178 h 701"/>
              <a:gd name="T72" fmla="*/ 264 w 718"/>
              <a:gd name="T73" fmla="*/ 178 h 701"/>
              <a:gd name="T74" fmla="*/ 271 w 718"/>
              <a:gd name="T75" fmla="*/ 37 h 701"/>
              <a:gd name="T76" fmla="*/ 247 w 718"/>
              <a:gd name="T77" fmla="*/ 0 h 701"/>
              <a:gd name="T78" fmla="*/ 288 w 718"/>
              <a:gd name="T79" fmla="*/ 8 h 701"/>
              <a:gd name="T80" fmla="*/ 521 w 718"/>
              <a:gd name="T81" fmla="*/ 59 h 701"/>
              <a:gd name="T82" fmla="*/ 561 w 718"/>
              <a:gd name="T83" fmla="*/ 61 h 701"/>
              <a:gd name="T84" fmla="*/ 593 w 718"/>
              <a:gd name="T85" fmla="*/ 85 h 701"/>
              <a:gd name="T86" fmla="*/ 621 w 718"/>
              <a:gd name="T87" fmla="*/ 178 h 701"/>
              <a:gd name="T88" fmla="*/ 699 w 718"/>
              <a:gd name="T89" fmla="*/ 181 h 701"/>
              <a:gd name="T90" fmla="*/ 716 w 718"/>
              <a:gd name="T91" fmla="*/ 199 h 701"/>
              <a:gd name="T92" fmla="*/ 718 w 718"/>
              <a:gd name="T93" fmla="*/ 277 h 701"/>
              <a:gd name="T94" fmla="*/ 709 w 718"/>
              <a:gd name="T95" fmla="*/ 300 h 701"/>
              <a:gd name="T96" fmla="*/ 686 w 718"/>
              <a:gd name="T97" fmla="*/ 309 h 701"/>
              <a:gd name="T98" fmla="*/ 653 w 718"/>
              <a:gd name="T99" fmla="*/ 668 h 701"/>
              <a:gd name="T100" fmla="*/ 644 w 718"/>
              <a:gd name="T101" fmla="*/ 692 h 701"/>
              <a:gd name="T102" fmla="*/ 620 w 718"/>
              <a:gd name="T103" fmla="*/ 701 h 701"/>
              <a:gd name="T104" fmla="*/ 85 w 718"/>
              <a:gd name="T105" fmla="*/ 698 h 701"/>
              <a:gd name="T106" fmla="*/ 68 w 718"/>
              <a:gd name="T107" fmla="*/ 681 h 701"/>
              <a:gd name="T108" fmla="*/ 65 w 718"/>
              <a:gd name="T109" fmla="*/ 309 h 701"/>
              <a:gd name="T110" fmla="*/ 19 w 718"/>
              <a:gd name="T111" fmla="*/ 307 h 701"/>
              <a:gd name="T112" fmla="*/ 2 w 718"/>
              <a:gd name="T113" fmla="*/ 290 h 701"/>
              <a:gd name="T114" fmla="*/ 0 w 718"/>
              <a:gd name="T115" fmla="*/ 211 h 701"/>
              <a:gd name="T116" fmla="*/ 10 w 718"/>
              <a:gd name="T117" fmla="*/ 189 h 701"/>
              <a:gd name="T118" fmla="*/ 32 w 718"/>
              <a:gd name="T119" fmla="*/ 178 h 701"/>
              <a:gd name="T120" fmla="*/ 199 w 718"/>
              <a:gd name="T121" fmla="*/ 32 h 701"/>
              <a:gd name="T122" fmla="*/ 229 w 718"/>
              <a:gd name="T123" fmla="*/ 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701">
                <a:moveTo>
                  <a:pt x="261" y="407"/>
                </a:moveTo>
                <a:lnTo>
                  <a:pt x="261" y="440"/>
                </a:lnTo>
                <a:lnTo>
                  <a:pt x="456" y="440"/>
                </a:lnTo>
                <a:lnTo>
                  <a:pt x="456" y="407"/>
                </a:lnTo>
                <a:lnTo>
                  <a:pt x="261" y="407"/>
                </a:lnTo>
                <a:close/>
                <a:moveTo>
                  <a:pt x="261" y="375"/>
                </a:moveTo>
                <a:lnTo>
                  <a:pt x="456" y="375"/>
                </a:lnTo>
                <a:lnTo>
                  <a:pt x="470" y="377"/>
                </a:lnTo>
                <a:lnTo>
                  <a:pt x="480" y="384"/>
                </a:lnTo>
                <a:lnTo>
                  <a:pt x="487" y="394"/>
                </a:lnTo>
                <a:lnTo>
                  <a:pt x="489" y="407"/>
                </a:lnTo>
                <a:lnTo>
                  <a:pt x="489" y="440"/>
                </a:lnTo>
                <a:lnTo>
                  <a:pt x="487" y="453"/>
                </a:lnTo>
                <a:lnTo>
                  <a:pt x="480" y="464"/>
                </a:lnTo>
                <a:lnTo>
                  <a:pt x="470" y="470"/>
                </a:lnTo>
                <a:lnTo>
                  <a:pt x="456" y="473"/>
                </a:lnTo>
                <a:lnTo>
                  <a:pt x="261" y="473"/>
                </a:lnTo>
                <a:lnTo>
                  <a:pt x="248" y="470"/>
                </a:lnTo>
                <a:lnTo>
                  <a:pt x="238" y="464"/>
                </a:lnTo>
                <a:lnTo>
                  <a:pt x="231" y="453"/>
                </a:lnTo>
                <a:lnTo>
                  <a:pt x="229" y="440"/>
                </a:lnTo>
                <a:lnTo>
                  <a:pt x="229" y="407"/>
                </a:lnTo>
                <a:lnTo>
                  <a:pt x="231" y="394"/>
                </a:lnTo>
                <a:lnTo>
                  <a:pt x="238" y="384"/>
                </a:lnTo>
                <a:lnTo>
                  <a:pt x="248" y="377"/>
                </a:lnTo>
                <a:lnTo>
                  <a:pt x="261" y="375"/>
                </a:lnTo>
                <a:close/>
                <a:moveTo>
                  <a:pt x="98" y="309"/>
                </a:moveTo>
                <a:lnTo>
                  <a:pt x="98" y="668"/>
                </a:lnTo>
                <a:lnTo>
                  <a:pt x="620" y="668"/>
                </a:lnTo>
                <a:lnTo>
                  <a:pt x="620" y="309"/>
                </a:lnTo>
                <a:lnTo>
                  <a:pt x="98" y="309"/>
                </a:lnTo>
                <a:close/>
                <a:moveTo>
                  <a:pt x="32" y="211"/>
                </a:moveTo>
                <a:lnTo>
                  <a:pt x="32" y="277"/>
                </a:lnTo>
                <a:lnTo>
                  <a:pt x="686" y="277"/>
                </a:lnTo>
                <a:lnTo>
                  <a:pt x="686" y="211"/>
                </a:lnTo>
                <a:lnTo>
                  <a:pt x="32" y="211"/>
                </a:lnTo>
                <a:close/>
                <a:moveTo>
                  <a:pt x="222" y="121"/>
                </a:moveTo>
                <a:lnTo>
                  <a:pt x="250" y="138"/>
                </a:lnTo>
                <a:lnTo>
                  <a:pt x="234" y="165"/>
                </a:lnTo>
                <a:lnTo>
                  <a:pt x="205" y="150"/>
                </a:lnTo>
                <a:lnTo>
                  <a:pt x="222" y="121"/>
                </a:lnTo>
                <a:close/>
                <a:moveTo>
                  <a:pt x="543" y="89"/>
                </a:moveTo>
                <a:lnTo>
                  <a:pt x="530" y="91"/>
                </a:lnTo>
                <a:lnTo>
                  <a:pt x="467" y="108"/>
                </a:lnTo>
                <a:lnTo>
                  <a:pt x="468" y="113"/>
                </a:lnTo>
                <a:lnTo>
                  <a:pt x="508" y="135"/>
                </a:lnTo>
                <a:lnTo>
                  <a:pt x="506" y="130"/>
                </a:lnTo>
                <a:lnTo>
                  <a:pt x="538" y="122"/>
                </a:lnTo>
                <a:lnTo>
                  <a:pt x="547" y="154"/>
                </a:lnTo>
                <a:lnTo>
                  <a:pt x="542" y="155"/>
                </a:lnTo>
                <a:lnTo>
                  <a:pt x="583" y="178"/>
                </a:lnTo>
                <a:lnTo>
                  <a:pt x="587" y="178"/>
                </a:lnTo>
                <a:lnTo>
                  <a:pt x="569" y="113"/>
                </a:lnTo>
                <a:lnTo>
                  <a:pt x="564" y="101"/>
                </a:lnTo>
                <a:lnTo>
                  <a:pt x="555" y="93"/>
                </a:lnTo>
                <a:lnTo>
                  <a:pt x="543" y="89"/>
                </a:lnTo>
                <a:close/>
                <a:moveTo>
                  <a:pt x="356" y="85"/>
                </a:moveTo>
                <a:lnTo>
                  <a:pt x="302" y="178"/>
                </a:lnTo>
                <a:lnTo>
                  <a:pt x="518" y="178"/>
                </a:lnTo>
                <a:lnTo>
                  <a:pt x="356" y="85"/>
                </a:lnTo>
                <a:close/>
                <a:moveTo>
                  <a:pt x="255" y="65"/>
                </a:moveTo>
                <a:lnTo>
                  <a:pt x="282" y="82"/>
                </a:lnTo>
                <a:lnTo>
                  <a:pt x="267" y="109"/>
                </a:lnTo>
                <a:lnTo>
                  <a:pt x="238" y="93"/>
                </a:lnTo>
                <a:lnTo>
                  <a:pt x="255" y="65"/>
                </a:lnTo>
                <a:close/>
                <a:moveTo>
                  <a:pt x="259" y="32"/>
                </a:moveTo>
                <a:lnTo>
                  <a:pt x="246" y="33"/>
                </a:lnTo>
                <a:lnTo>
                  <a:pt x="235" y="38"/>
                </a:lnTo>
                <a:lnTo>
                  <a:pt x="226" y="49"/>
                </a:lnTo>
                <a:lnTo>
                  <a:pt x="152" y="178"/>
                </a:lnTo>
                <a:lnTo>
                  <a:pt x="188" y="178"/>
                </a:lnTo>
                <a:lnTo>
                  <a:pt x="189" y="178"/>
                </a:lnTo>
                <a:lnTo>
                  <a:pt x="191" y="178"/>
                </a:lnTo>
                <a:lnTo>
                  <a:pt x="264" y="178"/>
                </a:lnTo>
                <a:lnTo>
                  <a:pt x="327" y="70"/>
                </a:lnTo>
                <a:lnTo>
                  <a:pt x="271" y="37"/>
                </a:lnTo>
                <a:lnTo>
                  <a:pt x="259" y="32"/>
                </a:lnTo>
                <a:close/>
                <a:moveTo>
                  <a:pt x="247" y="0"/>
                </a:moveTo>
                <a:lnTo>
                  <a:pt x="268" y="0"/>
                </a:lnTo>
                <a:lnTo>
                  <a:pt x="288" y="8"/>
                </a:lnTo>
                <a:lnTo>
                  <a:pt x="421" y="85"/>
                </a:lnTo>
                <a:lnTo>
                  <a:pt x="521" y="59"/>
                </a:lnTo>
                <a:lnTo>
                  <a:pt x="542" y="57"/>
                </a:lnTo>
                <a:lnTo>
                  <a:pt x="561" y="61"/>
                </a:lnTo>
                <a:lnTo>
                  <a:pt x="580" y="71"/>
                </a:lnTo>
                <a:lnTo>
                  <a:pt x="593" y="85"/>
                </a:lnTo>
                <a:lnTo>
                  <a:pt x="600" y="105"/>
                </a:lnTo>
                <a:lnTo>
                  <a:pt x="621" y="178"/>
                </a:lnTo>
                <a:lnTo>
                  <a:pt x="686" y="178"/>
                </a:lnTo>
                <a:lnTo>
                  <a:pt x="699" y="181"/>
                </a:lnTo>
                <a:lnTo>
                  <a:pt x="709" y="189"/>
                </a:lnTo>
                <a:lnTo>
                  <a:pt x="716" y="199"/>
                </a:lnTo>
                <a:lnTo>
                  <a:pt x="718" y="211"/>
                </a:lnTo>
                <a:lnTo>
                  <a:pt x="718" y="277"/>
                </a:lnTo>
                <a:lnTo>
                  <a:pt x="716" y="290"/>
                </a:lnTo>
                <a:lnTo>
                  <a:pt x="709" y="300"/>
                </a:lnTo>
                <a:lnTo>
                  <a:pt x="699" y="307"/>
                </a:lnTo>
                <a:lnTo>
                  <a:pt x="686" y="309"/>
                </a:lnTo>
                <a:lnTo>
                  <a:pt x="653" y="309"/>
                </a:lnTo>
                <a:lnTo>
                  <a:pt x="653" y="668"/>
                </a:lnTo>
                <a:lnTo>
                  <a:pt x="650" y="681"/>
                </a:lnTo>
                <a:lnTo>
                  <a:pt x="644" y="692"/>
                </a:lnTo>
                <a:lnTo>
                  <a:pt x="633" y="698"/>
                </a:lnTo>
                <a:lnTo>
                  <a:pt x="620" y="701"/>
                </a:lnTo>
                <a:lnTo>
                  <a:pt x="98" y="701"/>
                </a:lnTo>
                <a:lnTo>
                  <a:pt x="85" y="698"/>
                </a:lnTo>
                <a:lnTo>
                  <a:pt x="74" y="692"/>
                </a:lnTo>
                <a:lnTo>
                  <a:pt x="68" y="681"/>
                </a:lnTo>
                <a:lnTo>
                  <a:pt x="65" y="668"/>
                </a:lnTo>
                <a:lnTo>
                  <a:pt x="65" y="309"/>
                </a:lnTo>
                <a:lnTo>
                  <a:pt x="32" y="309"/>
                </a:lnTo>
                <a:lnTo>
                  <a:pt x="19" y="307"/>
                </a:lnTo>
                <a:lnTo>
                  <a:pt x="10" y="300"/>
                </a:lnTo>
                <a:lnTo>
                  <a:pt x="2" y="290"/>
                </a:lnTo>
                <a:lnTo>
                  <a:pt x="0" y="277"/>
                </a:lnTo>
                <a:lnTo>
                  <a:pt x="0" y="211"/>
                </a:lnTo>
                <a:lnTo>
                  <a:pt x="2" y="199"/>
                </a:lnTo>
                <a:lnTo>
                  <a:pt x="10" y="189"/>
                </a:lnTo>
                <a:lnTo>
                  <a:pt x="19" y="181"/>
                </a:lnTo>
                <a:lnTo>
                  <a:pt x="32" y="178"/>
                </a:lnTo>
                <a:lnTo>
                  <a:pt x="114" y="178"/>
                </a:lnTo>
                <a:lnTo>
                  <a:pt x="199" y="32"/>
                </a:lnTo>
                <a:lnTo>
                  <a:pt x="212" y="16"/>
                </a:lnTo>
                <a:lnTo>
                  <a:pt x="229" y="6"/>
                </a:lnTo>
                <a:lnTo>
                  <a:pt x="2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2" name="Freeform 5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56432" y="3314867"/>
            <a:ext cx="445380" cy="445380"/>
          </a:xfrm>
          <a:custGeom>
            <a:avLst/>
            <a:gdLst>
              <a:gd name="T0" fmla="*/ 266 w 719"/>
              <a:gd name="T1" fmla="*/ 37 h 719"/>
              <a:gd name="T2" fmla="*/ 183 w 719"/>
              <a:gd name="T3" fmla="*/ 64 h 719"/>
              <a:gd name="T4" fmla="*/ 114 w 719"/>
              <a:gd name="T5" fmla="*/ 114 h 719"/>
              <a:gd name="T6" fmla="*/ 64 w 719"/>
              <a:gd name="T7" fmla="*/ 183 h 719"/>
              <a:gd name="T8" fmla="*/ 37 w 719"/>
              <a:gd name="T9" fmla="*/ 266 h 719"/>
              <a:gd name="T10" fmla="*/ 37 w 719"/>
              <a:gd name="T11" fmla="*/ 356 h 719"/>
              <a:gd name="T12" fmla="*/ 64 w 719"/>
              <a:gd name="T13" fmla="*/ 439 h 719"/>
              <a:gd name="T14" fmla="*/ 114 w 719"/>
              <a:gd name="T15" fmla="*/ 507 h 719"/>
              <a:gd name="T16" fmla="*/ 183 w 719"/>
              <a:gd name="T17" fmla="*/ 558 h 719"/>
              <a:gd name="T18" fmla="*/ 266 w 719"/>
              <a:gd name="T19" fmla="*/ 584 h 719"/>
              <a:gd name="T20" fmla="*/ 356 w 719"/>
              <a:gd name="T21" fmla="*/ 584 h 719"/>
              <a:gd name="T22" fmla="*/ 439 w 719"/>
              <a:gd name="T23" fmla="*/ 558 h 719"/>
              <a:gd name="T24" fmla="*/ 507 w 719"/>
              <a:gd name="T25" fmla="*/ 507 h 719"/>
              <a:gd name="T26" fmla="*/ 558 w 719"/>
              <a:gd name="T27" fmla="*/ 439 h 719"/>
              <a:gd name="T28" fmla="*/ 585 w 719"/>
              <a:gd name="T29" fmla="*/ 356 h 719"/>
              <a:gd name="T30" fmla="*/ 585 w 719"/>
              <a:gd name="T31" fmla="*/ 266 h 719"/>
              <a:gd name="T32" fmla="*/ 558 w 719"/>
              <a:gd name="T33" fmla="*/ 183 h 719"/>
              <a:gd name="T34" fmla="*/ 507 w 719"/>
              <a:gd name="T35" fmla="*/ 114 h 719"/>
              <a:gd name="T36" fmla="*/ 439 w 719"/>
              <a:gd name="T37" fmla="*/ 64 h 719"/>
              <a:gd name="T38" fmla="*/ 356 w 719"/>
              <a:gd name="T39" fmla="*/ 37 h 719"/>
              <a:gd name="T40" fmla="*/ 310 w 719"/>
              <a:gd name="T41" fmla="*/ 0 h 719"/>
              <a:gd name="T42" fmla="*/ 408 w 719"/>
              <a:gd name="T43" fmla="*/ 16 h 719"/>
              <a:gd name="T44" fmla="*/ 494 w 719"/>
              <a:gd name="T45" fmla="*/ 60 h 719"/>
              <a:gd name="T46" fmla="*/ 562 w 719"/>
              <a:gd name="T47" fmla="*/ 127 h 719"/>
              <a:gd name="T48" fmla="*/ 605 w 719"/>
              <a:gd name="T49" fmla="*/ 212 h 719"/>
              <a:gd name="T50" fmla="*/ 621 w 719"/>
              <a:gd name="T51" fmla="*/ 310 h 719"/>
              <a:gd name="T52" fmla="*/ 607 w 719"/>
              <a:gd name="T53" fmla="*/ 402 h 719"/>
              <a:gd name="T54" fmla="*/ 568 w 719"/>
              <a:gd name="T55" fmla="*/ 483 h 719"/>
              <a:gd name="T56" fmla="*/ 713 w 719"/>
              <a:gd name="T57" fmla="*/ 691 h 719"/>
              <a:gd name="T58" fmla="*/ 719 w 719"/>
              <a:gd name="T59" fmla="*/ 698 h 719"/>
              <a:gd name="T60" fmla="*/ 717 w 719"/>
              <a:gd name="T61" fmla="*/ 707 h 719"/>
              <a:gd name="T62" fmla="*/ 712 w 719"/>
              <a:gd name="T63" fmla="*/ 716 h 719"/>
              <a:gd name="T64" fmla="*/ 703 w 719"/>
              <a:gd name="T65" fmla="*/ 719 h 719"/>
              <a:gd name="T66" fmla="*/ 694 w 719"/>
              <a:gd name="T67" fmla="*/ 716 h 719"/>
              <a:gd name="T68" fmla="*/ 518 w 719"/>
              <a:gd name="T69" fmla="*/ 541 h 719"/>
              <a:gd name="T70" fmla="*/ 444 w 719"/>
              <a:gd name="T71" fmla="*/ 591 h 719"/>
              <a:gd name="T72" fmla="*/ 357 w 719"/>
              <a:gd name="T73" fmla="*/ 617 h 719"/>
              <a:gd name="T74" fmla="*/ 261 w 719"/>
              <a:gd name="T75" fmla="*/ 617 h 719"/>
              <a:gd name="T76" fmla="*/ 168 w 719"/>
              <a:gd name="T77" fmla="*/ 587 h 719"/>
              <a:gd name="T78" fmla="*/ 92 w 719"/>
              <a:gd name="T79" fmla="*/ 530 h 719"/>
              <a:gd name="T80" fmla="*/ 35 w 719"/>
              <a:gd name="T81" fmla="*/ 453 h 719"/>
              <a:gd name="T82" fmla="*/ 5 w 719"/>
              <a:gd name="T83" fmla="*/ 361 h 719"/>
              <a:gd name="T84" fmla="*/ 5 w 719"/>
              <a:gd name="T85" fmla="*/ 261 h 719"/>
              <a:gd name="T86" fmla="*/ 35 w 719"/>
              <a:gd name="T87" fmla="*/ 168 h 719"/>
              <a:gd name="T88" fmla="*/ 92 w 719"/>
              <a:gd name="T89" fmla="*/ 92 h 719"/>
              <a:gd name="T90" fmla="*/ 168 w 719"/>
              <a:gd name="T91" fmla="*/ 35 h 719"/>
              <a:gd name="T92" fmla="*/ 261 w 719"/>
              <a:gd name="T93" fmla="*/ 4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9" h="719">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6" y="584"/>
                </a:lnTo>
                <a:lnTo>
                  <a:pt x="398" y="574"/>
                </a:lnTo>
                <a:lnTo>
                  <a:pt x="439" y="558"/>
                </a:lnTo>
                <a:lnTo>
                  <a:pt x="475" y="534"/>
                </a:lnTo>
                <a:lnTo>
                  <a:pt x="507" y="507"/>
                </a:lnTo>
                <a:lnTo>
                  <a:pt x="534" y="474"/>
                </a:lnTo>
                <a:lnTo>
                  <a:pt x="558" y="439"/>
                </a:lnTo>
                <a:lnTo>
                  <a:pt x="573" y="398"/>
                </a:lnTo>
                <a:lnTo>
                  <a:pt x="585" y="356"/>
                </a:lnTo>
                <a:lnTo>
                  <a:pt x="588" y="310"/>
                </a:lnTo>
                <a:lnTo>
                  <a:pt x="585" y="266"/>
                </a:lnTo>
                <a:lnTo>
                  <a:pt x="573" y="223"/>
                </a:lnTo>
                <a:lnTo>
                  <a:pt x="558" y="183"/>
                </a:lnTo>
                <a:lnTo>
                  <a:pt x="534" y="147"/>
                </a:lnTo>
                <a:lnTo>
                  <a:pt x="507" y="114"/>
                </a:lnTo>
                <a:lnTo>
                  <a:pt x="475" y="87"/>
                </a:lnTo>
                <a:lnTo>
                  <a:pt x="439" y="64"/>
                </a:lnTo>
                <a:lnTo>
                  <a:pt x="398" y="47"/>
                </a:lnTo>
                <a:lnTo>
                  <a:pt x="356" y="37"/>
                </a:lnTo>
                <a:lnTo>
                  <a:pt x="310" y="33"/>
                </a:lnTo>
                <a:close/>
                <a:moveTo>
                  <a:pt x="310" y="0"/>
                </a:moveTo>
                <a:lnTo>
                  <a:pt x="361" y="4"/>
                </a:lnTo>
                <a:lnTo>
                  <a:pt x="408" y="16"/>
                </a:lnTo>
                <a:lnTo>
                  <a:pt x="453" y="35"/>
                </a:lnTo>
                <a:lnTo>
                  <a:pt x="494" y="60"/>
                </a:lnTo>
                <a:lnTo>
                  <a:pt x="530" y="92"/>
                </a:lnTo>
                <a:lnTo>
                  <a:pt x="562" y="127"/>
                </a:lnTo>
                <a:lnTo>
                  <a:pt x="586" y="168"/>
                </a:lnTo>
                <a:lnTo>
                  <a:pt x="605" y="212"/>
                </a:lnTo>
                <a:lnTo>
                  <a:pt x="617" y="261"/>
                </a:lnTo>
                <a:lnTo>
                  <a:pt x="621" y="310"/>
                </a:lnTo>
                <a:lnTo>
                  <a:pt x="618" y="358"/>
                </a:lnTo>
                <a:lnTo>
                  <a:pt x="607" y="402"/>
                </a:lnTo>
                <a:lnTo>
                  <a:pt x="590" y="444"/>
                </a:lnTo>
                <a:lnTo>
                  <a:pt x="568" y="483"/>
                </a:lnTo>
                <a:lnTo>
                  <a:pt x="541" y="519"/>
                </a:lnTo>
                <a:lnTo>
                  <a:pt x="713" y="691"/>
                </a:lnTo>
                <a:lnTo>
                  <a:pt x="716" y="694"/>
                </a:lnTo>
                <a:lnTo>
                  <a:pt x="719" y="698"/>
                </a:lnTo>
                <a:lnTo>
                  <a:pt x="719" y="703"/>
                </a:lnTo>
                <a:lnTo>
                  <a:pt x="717" y="707"/>
                </a:lnTo>
                <a:lnTo>
                  <a:pt x="716" y="712"/>
                </a:lnTo>
                <a:lnTo>
                  <a:pt x="712" y="716"/>
                </a:lnTo>
                <a:lnTo>
                  <a:pt x="708" y="718"/>
                </a:lnTo>
                <a:lnTo>
                  <a:pt x="703" y="719"/>
                </a:lnTo>
                <a:lnTo>
                  <a:pt x="698" y="719"/>
                </a:lnTo>
                <a:lnTo>
                  <a:pt x="694" y="716"/>
                </a:lnTo>
                <a:lnTo>
                  <a:pt x="691" y="714"/>
                </a:lnTo>
                <a:lnTo>
                  <a:pt x="518" y="541"/>
                </a:lnTo>
                <a:lnTo>
                  <a:pt x="483" y="568"/>
                </a:lnTo>
                <a:lnTo>
                  <a:pt x="444" y="591"/>
                </a:lnTo>
                <a:lnTo>
                  <a:pt x="402" y="608"/>
                </a:lnTo>
                <a:lnTo>
                  <a:pt x="357" y="617"/>
                </a:lnTo>
                <a:lnTo>
                  <a:pt x="310" y="621"/>
                </a:lnTo>
                <a:lnTo>
                  <a:pt x="261" y="617"/>
                </a:lnTo>
                <a:lnTo>
                  <a:pt x="212" y="605"/>
                </a:lnTo>
                <a:lnTo>
                  <a:pt x="168" y="587"/>
                </a:lnTo>
                <a:lnTo>
                  <a:pt x="127" y="560"/>
                </a:lnTo>
                <a:lnTo>
                  <a:pt x="92" y="530"/>
                </a:lnTo>
                <a:lnTo>
                  <a:pt x="60" y="494"/>
                </a:lnTo>
                <a:lnTo>
                  <a:pt x="35" y="453"/>
                </a:lnTo>
                <a:lnTo>
                  <a:pt x="17" y="409"/>
                </a:lnTo>
                <a:lnTo>
                  <a:pt x="5" y="361"/>
                </a:lnTo>
                <a:lnTo>
                  <a:pt x="0" y="310"/>
                </a:lnTo>
                <a:lnTo>
                  <a:pt x="5" y="261"/>
                </a:lnTo>
                <a:lnTo>
                  <a:pt x="17" y="212"/>
                </a:lnTo>
                <a:lnTo>
                  <a:pt x="35" y="168"/>
                </a:lnTo>
                <a:lnTo>
                  <a:pt x="60" y="127"/>
                </a:lnTo>
                <a:lnTo>
                  <a:pt x="92" y="92"/>
                </a:lnTo>
                <a:lnTo>
                  <a:pt x="127" y="60"/>
                </a:lnTo>
                <a:lnTo>
                  <a:pt x="168" y="35"/>
                </a:lnTo>
                <a:lnTo>
                  <a:pt x="212" y="16"/>
                </a:lnTo>
                <a:lnTo>
                  <a:pt x="261"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3" name="Freeform 5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14057" y="3314867"/>
            <a:ext cx="444140" cy="445380"/>
          </a:xfrm>
          <a:custGeom>
            <a:avLst/>
            <a:gdLst>
              <a:gd name="T0" fmla="*/ 319 w 717"/>
              <a:gd name="T1" fmla="*/ 151 h 719"/>
              <a:gd name="T2" fmla="*/ 326 w 717"/>
              <a:gd name="T3" fmla="*/ 164 h 719"/>
              <a:gd name="T4" fmla="*/ 462 w 717"/>
              <a:gd name="T5" fmla="*/ 295 h 719"/>
              <a:gd name="T6" fmla="*/ 472 w 717"/>
              <a:gd name="T7" fmla="*/ 305 h 719"/>
              <a:gd name="T8" fmla="*/ 470 w 717"/>
              <a:gd name="T9" fmla="*/ 321 h 719"/>
              <a:gd name="T10" fmla="*/ 457 w 717"/>
              <a:gd name="T11" fmla="*/ 327 h 719"/>
              <a:gd name="T12" fmla="*/ 324 w 717"/>
              <a:gd name="T13" fmla="*/ 462 h 719"/>
              <a:gd name="T14" fmla="*/ 315 w 717"/>
              <a:gd name="T15" fmla="*/ 473 h 719"/>
              <a:gd name="T16" fmla="*/ 300 w 717"/>
              <a:gd name="T17" fmla="*/ 471 h 719"/>
              <a:gd name="T18" fmla="*/ 293 w 717"/>
              <a:gd name="T19" fmla="*/ 457 h 719"/>
              <a:gd name="T20" fmla="*/ 158 w 717"/>
              <a:gd name="T21" fmla="*/ 326 h 719"/>
              <a:gd name="T22" fmla="*/ 148 w 717"/>
              <a:gd name="T23" fmla="*/ 316 h 719"/>
              <a:gd name="T24" fmla="*/ 149 w 717"/>
              <a:gd name="T25" fmla="*/ 301 h 719"/>
              <a:gd name="T26" fmla="*/ 162 w 717"/>
              <a:gd name="T27" fmla="*/ 295 h 719"/>
              <a:gd name="T28" fmla="*/ 294 w 717"/>
              <a:gd name="T29" fmla="*/ 159 h 719"/>
              <a:gd name="T30" fmla="*/ 305 w 717"/>
              <a:gd name="T31" fmla="*/ 148 h 719"/>
              <a:gd name="T32" fmla="*/ 264 w 717"/>
              <a:gd name="T33" fmla="*/ 37 h 719"/>
              <a:gd name="T34" fmla="*/ 145 w 717"/>
              <a:gd name="T35" fmla="*/ 87 h 719"/>
              <a:gd name="T36" fmla="*/ 63 w 717"/>
              <a:gd name="T37" fmla="*/ 183 h 719"/>
              <a:gd name="T38" fmla="*/ 33 w 717"/>
              <a:gd name="T39" fmla="*/ 310 h 719"/>
              <a:gd name="T40" fmla="*/ 63 w 717"/>
              <a:gd name="T41" fmla="*/ 439 h 719"/>
              <a:gd name="T42" fmla="*/ 145 w 717"/>
              <a:gd name="T43" fmla="*/ 534 h 719"/>
              <a:gd name="T44" fmla="*/ 264 w 717"/>
              <a:gd name="T45" fmla="*/ 584 h 719"/>
              <a:gd name="T46" fmla="*/ 398 w 717"/>
              <a:gd name="T47" fmla="*/ 574 h 719"/>
              <a:gd name="T48" fmla="*/ 506 w 717"/>
              <a:gd name="T49" fmla="*/ 507 h 719"/>
              <a:gd name="T50" fmla="*/ 573 w 717"/>
              <a:gd name="T51" fmla="*/ 398 h 719"/>
              <a:gd name="T52" fmla="*/ 584 w 717"/>
              <a:gd name="T53" fmla="*/ 266 h 719"/>
              <a:gd name="T54" fmla="*/ 534 w 717"/>
              <a:gd name="T55" fmla="*/ 147 h 719"/>
              <a:gd name="T56" fmla="*/ 437 w 717"/>
              <a:gd name="T57" fmla="*/ 64 h 719"/>
              <a:gd name="T58" fmla="*/ 310 w 717"/>
              <a:gd name="T59" fmla="*/ 33 h 719"/>
              <a:gd name="T60" fmla="*/ 408 w 717"/>
              <a:gd name="T61" fmla="*/ 16 h 719"/>
              <a:gd name="T62" fmla="*/ 529 w 717"/>
              <a:gd name="T63" fmla="*/ 92 h 719"/>
              <a:gd name="T64" fmla="*/ 603 w 717"/>
              <a:gd name="T65" fmla="*/ 212 h 719"/>
              <a:gd name="T66" fmla="*/ 616 w 717"/>
              <a:gd name="T67" fmla="*/ 358 h 719"/>
              <a:gd name="T68" fmla="*/ 567 w 717"/>
              <a:gd name="T69" fmla="*/ 483 h 719"/>
              <a:gd name="T70" fmla="*/ 716 w 717"/>
              <a:gd name="T71" fmla="*/ 694 h 719"/>
              <a:gd name="T72" fmla="*/ 717 w 717"/>
              <a:gd name="T73" fmla="*/ 707 h 719"/>
              <a:gd name="T74" fmla="*/ 707 w 717"/>
              <a:gd name="T75" fmla="*/ 718 h 719"/>
              <a:gd name="T76" fmla="*/ 693 w 717"/>
              <a:gd name="T77" fmla="*/ 716 h 719"/>
              <a:gd name="T78" fmla="*/ 481 w 717"/>
              <a:gd name="T79" fmla="*/ 568 h 719"/>
              <a:gd name="T80" fmla="*/ 356 w 717"/>
              <a:gd name="T81" fmla="*/ 617 h 719"/>
              <a:gd name="T82" fmla="*/ 212 w 717"/>
              <a:gd name="T83" fmla="*/ 605 h 719"/>
              <a:gd name="T84" fmla="*/ 90 w 717"/>
              <a:gd name="T85" fmla="*/ 530 h 719"/>
              <a:gd name="T86" fmla="*/ 15 w 717"/>
              <a:gd name="T87" fmla="*/ 409 h 719"/>
              <a:gd name="T88" fmla="*/ 4 w 717"/>
              <a:gd name="T89" fmla="*/ 261 h 719"/>
              <a:gd name="T90" fmla="*/ 59 w 717"/>
              <a:gd name="T91" fmla="*/ 127 h 719"/>
              <a:gd name="T92" fmla="*/ 167 w 717"/>
              <a:gd name="T93" fmla="*/ 35 h 719"/>
              <a:gd name="T94" fmla="*/ 310 w 717"/>
              <a:gd name="T95"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7" h="719">
                <a:moveTo>
                  <a:pt x="310" y="148"/>
                </a:moveTo>
                <a:lnTo>
                  <a:pt x="315" y="148"/>
                </a:lnTo>
                <a:lnTo>
                  <a:pt x="319" y="151"/>
                </a:lnTo>
                <a:lnTo>
                  <a:pt x="323" y="155"/>
                </a:lnTo>
                <a:lnTo>
                  <a:pt x="324" y="159"/>
                </a:lnTo>
                <a:lnTo>
                  <a:pt x="326" y="164"/>
                </a:lnTo>
                <a:lnTo>
                  <a:pt x="326" y="295"/>
                </a:lnTo>
                <a:lnTo>
                  <a:pt x="457" y="295"/>
                </a:lnTo>
                <a:lnTo>
                  <a:pt x="462" y="295"/>
                </a:lnTo>
                <a:lnTo>
                  <a:pt x="466" y="297"/>
                </a:lnTo>
                <a:lnTo>
                  <a:pt x="470" y="301"/>
                </a:lnTo>
                <a:lnTo>
                  <a:pt x="472" y="305"/>
                </a:lnTo>
                <a:lnTo>
                  <a:pt x="472" y="310"/>
                </a:lnTo>
                <a:lnTo>
                  <a:pt x="472" y="316"/>
                </a:lnTo>
                <a:lnTo>
                  <a:pt x="470" y="321"/>
                </a:lnTo>
                <a:lnTo>
                  <a:pt x="466" y="323"/>
                </a:lnTo>
                <a:lnTo>
                  <a:pt x="462" y="326"/>
                </a:lnTo>
                <a:lnTo>
                  <a:pt x="457" y="327"/>
                </a:lnTo>
                <a:lnTo>
                  <a:pt x="326" y="327"/>
                </a:lnTo>
                <a:lnTo>
                  <a:pt x="326" y="457"/>
                </a:lnTo>
                <a:lnTo>
                  <a:pt x="324" y="462"/>
                </a:lnTo>
                <a:lnTo>
                  <a:pt x="323" y="467"/>
                </a:lnTo>
                <a:lnTo>
                  <a:pt x="319" y="471"/>
                </a:lnTo>
                <a:lnTo>
                  <a:pt x="315" y="473"/>
                </a:lnTo>
                <a:lnTo>
                  <a:pt x="310" y="474"/>
                </a:lnTo>
                <a:lnTo>
                  <a:pt x="305" y="473"/>
                </a:lnTo>
                <a:lnTo>
                  <a:pt x="300" y="471"/>
                </a:lnTo>
                <a:lnTo>
                  <a:pt x="297" y="467"/>
                </a:lnTo>
                <a:lnTo>
                  <a:pt x="294" y="462"/>
                </a:lnTo>
                <a:lnTo>
                  <a:pt x="293" y="457"/>
                </a:lnTo>
                <a:lnTo>
                  <a:pt x="293" y="327"/>
                </a:lnTo>
                <a:lnTo>
                  <a:pt x="162" y="327"/>
                </a:lnTo>
                <a:lnTo>
                  <a:pt x="158" y="326"/>
                </a:lnTo>
                <a:lnTo>
                  <a:pt x="153" y="323"/>
                </a:lnTo>
                <a:lnTo>
                  <a:pt x="149" y="321"/>
                </a:lnTo>
                <a:lnTo>
                  <a:pt x="148" y="316"/>
                </a:lnTo>
                <a:lnTo>
                  <a:pt x="146" y="310"/>
                </a:lnTo>
                <a:lnTo>
                  <a:pt x="148" y="305"/>
                </a:lnTo>
                <a:lnTo>
                  <a:pt x="149" y="301"/>
                </a:lnTo>
                <a:lnTo>
                  <a:pt x="153" y="297"/>
                </a:lnTo>
                <a:lnTo>
                  <a:pt x="158" y="295"/>
                </a:lnTo>
                <a:lnTo>
                  <a:pt x="162" y="295"/>
                </a:lnTo>
                <a:lnTo>
                  <a:pt x="293" y="295"/>
                </a:lnTo>
                <a:lnTo>
                  <a:pt x="293" y="164"/>
                </a:lnTo>
                <a:lnTo>
                  <a:pt x="294" y="159"/>
                </a:lnTo>
                <a:lnTo>
                  <a:pt x="297" y="155"/>
                </a:lnTo>
                <a:lnTo>
                  <a:pt x="300" y="151"/>
                </a:lnTo>
                <a:lnTo>
                  <a:pt x="305" y="148"/>
                </a:lnTo>
                <a:lnTo>
                  <a:pt x="310" y="148"/>
                </a:lnTo>
                <a:close/>
                <a:moveTo>
                  <a:pt x="310" y="33"/>
                </a:moveTo>
                <a:lnTo>
                  <a:pt x="264" y="37"/>
                </a:lnTo>
                <a:lnTo>
                  <a:pt x="222" y="47"/>
                </a:lnTo>
                <a:lnTo>
                  <a:pt x="182" y="64"/>
                </a:lnTo>
                <a:lnTo>
                  <a:pt x="145" y="87"/>
                </a:lnTo>
                <a:lnTo>
                  <a:pt x="114" y="114"/>
                </a:lnTo>
                <a:lnTo>
                  <a:pt x="86" y="147"/>
                </a:lnTo>
                <a:lnTo>
                  <a:pt x="63" y="183"/>
                </a:lnTo>
                <a:lnTo>
                  <a:pt x="47" y="223"/>
                </a:lnTo>
                <a:lnTo>
                  <a:pt x="35" y="266"/>
                </a:lnTo>
                <a:lnTo>
                  <a:pt x="33" y="310"/>
                </a:lnTo>
                <a:lnTo>
                  <a:pt x="35" y="356"/>
                </a:lnTo>
                <a:lnTo>
                  <a:pt x="47" y="398"/>
                </a:lnTo>
                <a:lnTo>
                  <a:pt x="63" y="439"/>
                </a:lnTo>
                <a:lnTo>
                  <a:pt x="86" y="474"/>
                </a:lnTo>
                <a:lnTo>
                  <a:pt x="114" y="507"/>
                </a:lnTo>
                <a:lnTo>
                  <a:pt x="145" y="534"/>
                </a:lnTo>
                <a:lnTo>
                  <a:pt x="182" y="558"/>
                </a:lnTo>
                <a:lnTo>
                  <a:pt x="222" y="574"/>
                </a:lnTo>
                <a:lnTo>
                  <a:pt x="264" y="584"/>
                </a:lnTo>
                <a:lnTo>
                  <a:pt x="310" y="588"/>
                </a:lnTo>
                <a:lnTo>
                  <a:pt x="354" y="584"/>
                </a:lnTo>
                <a:lnTo>
                  <a:pt x="398" y="574"/>
                </a:lnTo>
                <a:lnTo>
                  <a:pt x="437" y="558"/>
                </a:lnTo>
                <a:lnTo>
                  <a:pt x="474" y="534"/>
                </a:lnTo>
                <a:lnTo>
                  <a:pt x="506" y="507"/>
                </a:lnTo>
                <a:lnTo>
                  <a:pt x="534" y="474"/>
                </a:lnTo>
                <a:lnTo>
                  <a:pt x="556" y="439"/>
                </a:lnTo>
                <a:lnTo>
                  <a:pt x="573" y="398"/>
                </a:lnTo>
                <a:lnTo>
                  <a:pt x="584" y="356"/>
                </a:lnTo>
                <a:lnTo>
                  <a:pt x="587" y="310"/>
                </a:lnTo>
                <a:lnTo>
                  <a:pt x="584" y="266"/>
                </a:lnTo>
                <a:lnTo>
                  <a:pt x="573" y="223"/>
                </a:lnTo>
                <a:lnTo>
                  <a:pt x="556" y="183"/>
                </a:lnTo>
                <a:lnTo>
                  <a:pt x="534" y="147"/>
                </a:lnTo>
                <a:lnTo>
                  <a:pt x="506" y="114"/>
                </a:lnTo>
                <a:lnTo>
                  <a:pt x="474" y="87"/>
                </a:lnTo>
                <a:lnTo>
                  <a:pt x="437" y="64"/>
                </a:lnTo>
                <a:lnTo>
                  <a:pt x="398" y="47"/>
                </a:lnTo>
                <a:lnTo>
                  <a:pt x="354" y="37"/>
                </a:lnTo>
                <a:lnTo>
                  <a:pt x="310" y="33"/>
                </a:lnTo>
                <a:close/>
                <a:moveTo>
                  <a:pt x="310" y="0"/>
                </a:moveTo>
                <a:lnTo>
                  <a:pt x="360" y="4"/>
                </a:lnTo>
                <a:lnTo>
                  <a:pt x="408" y="16"/>
                </a:lnTo>
                <a:lnTo>
                  <a:pt x="453" y="35"/>
                </a:lnTo>
                <a:lnTo>
                  <a:pt x="493" y="60"/>
                </a:lnTo>
                <a:lnTo>
                  <a:pt x="529" y="92"/>
                </a:lnTo>
                <a:lnTo>
                  <a:pt x="560" y="127"/>
                </a:lnTo>
                <a:lnTo>
                  <a:pt x="585" y="168"/>
                </a:lnTo>
                <a:lnTo>
                  <a:pt x="603" y="212"/>
                </a:lnTo>
                <a:lnTo>
                  <a:pt x="615" y="261"/>
                </a:lnTo>
                <a:lnTo>
                  <a:pt x="620" y="310"/>
                </a:lnTo>
                <a:lnTo>
                  <a:pt x="616" y="358"/>
                </a:lnTo>
                <a:lnTo>
                  <a:pt x="606" y="402"/>
                </a:lnTo>
                <a:lnTo>
                  <a:pt x="589" y="444"/>
                </a:lnTo>
                <a:lnTo>
                  <a:pt x="567" y="483"/>
                </a:lnTo>
                <a:lnTo>
                  <a:pt x="540" y="519"/>
                </a:lnTo>
                <a:lnTo>
                  <a:pt x="713" y="691"/>
                </a:lnTo>
                <a:lnTo>
                  <a:pt x="716" y="694"/>
                </a:lnTo>
                <a:lnTo>
                  <a:pt x="717" y="698"/>
                </a:lnTo>
                <a:lnTo>
                  <a:pt x="717" y="703"/>
                </a:lnTo>
                <a:lnTo>
                  <a:pt x="717" y="707"/>
                </a:lnTo>
                <a:lnTo>
                  <a:pt x="714" y="712"/>
                </a:lnTo>
                <a:lnTo>
                  <a:pt x="710" y="716"/>
                </a:lnTo>
                <a:lnTo>
                  <a:pt x="707" y="718"/>
                </a:lnTo>
                <a:lnTo>
                  <a:pt x="701" y="719"/>
                </a:lnTo>
                <a:lnTo>
                  <a:pt x="697" y="719"/>
                </a:lnTo>
                <a:lnTo>
                  <a:pt x="693" y="716"/>
                </a:lnTo>
                <a:lnTo>
                  <a:pt x="690" y="714"/>
                </a:lnTo>
                <a:lnTo>
                  <a:pt x="517" y="541"/>
                </a:lnTo>
                <a:lnTo>
                  <a:pt x="481" y="568"/>
                </a:lnTo>
                <a:lnTo>
                  <a:pt x="443" y="591"/>
                </a:lnTo>
                <a:lnTo>
                  <a:pt x="402" y="608"/>
                </a:lnTo>
                <a:lnTo>
                  <a:pt x="356" y="617"/>
                </a:lnTo>
                <a:lnTo>
                  <a:pt x="310" y="621"/>
                </a:lnTo>
                <a:lnTo>
                  <a:pt x="259" y="617"/>
                </a:lnTo>
                <a:lnTo>
                  <a:pt x="212" y="605"/>
                </a:lnTo>
                <a:lnTo>
                  <a:pt x="167" y="587"/>
                </a:lnTo>
                <a:lnTo>
                  <a:pt x="127" y="560"/>
                </a:lnTo>
                <a:lnTo>
                  <a:pt x="90" y="530"/>
                </a:lnTo>
                <a:lnTo>
                  <a:pt x="59" y="494"/>
                </a:lnTo>
                <a:lnTo>
                  <a:pt x="34" y="453"/>
                </a:lnTo>
                <a:lnTo>
                  <a:pt x="15" y="409"/>
                </a:lnTo>
                <a:lnTo>
                  <a:pt x="4" y="361"/>
                </a:lnTo>
                <a:lnTo>
                  <a:pt x="0" y="310"/>
                </a:lnTo>
                <a:lnTo>
                  <a:pt x="4" y="261"/>
                </a:lnTo>
                <a:lnTo>
                  <a:pt x="15" y="212"/>
                </a:lnTo>
                <a:lnTo>
                  <a:pt x="34" y="168"/>
                </a:lnTo>
                <a:lnTo>
                  <a:pt x="59" y="127"/>
                </a:lnTo>
                <a:lnTo>
                  <a:pt x="90" y="92"/>
                </a:lnTo>
                <a:lnTo>
                  <a:pt x="127" y="60"/>
                </a:lnTo>
                <a:lnTo>
                  <a:pt x="167" y="35"/>
                </a:lnTo>
                <a:lnTo>
                  <a:pt x="212" y="16"/>
                </a:lnTo>
                <a:lnTo>
                  <a:pt x="259"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4" name="Freeform 5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441" y="3314867"/>
            <a:ext cx="445380" cy="445380"/>
          </a:xfrm>
          <a:custGeom>
            <a:avLst/>
            <a:gdLst>
              <a:gd name="T0" fmla="*/ 457 w 719"/>
              <a:gd name="T1" fmla="*/ 295 h 719"/>
              <a:gd name="T2" fmla="*/ 467 w 719"/>
              <a:gd name="T3" fmla="*/ 297 h 719"/>
              <a:gd name="T4" fmla="*/ 473 w 719"/>
              <a:gd name="T5" fmla="*/ 305 h 719"/>
              <a:gd name="T6" fmla="*/ 473 w 719"/>
              <a:gd name="T7" fmla="*/ 316 h 719"/>
              <a:gd name="T8" fmla="*/ 467 w 719"/>
              <a:gd name="T9" fmla="*/ 323 h 719"/>
              <a:gd name="T10" fmla="*/ 457 w 719"/>
              <a:gd name="T11" fmla="*/ 327 h 719"/>
              <a:gd name="T12" fmla="*/ 159 w 719"/>
              <a:gd name="T13" fmla="*/ 326 h 719"/>
              <a:gd name="T14" fmla="*/ 151 w 719"/>
              <a:gd name="T15" fmla="*/ 321 h 719"/>
              <a:gd name="T16" fmla="*/ 147 w 719"/>
              <a:gd name="T17" fmla="*/ 310 h 719"/>
              <a:gd name="T18" fmla="*/ 151 w 719"/>
              <a:gd name="T19" fmla="*/ 301 h 719"/>
              <a:gd name="T20" fmla="*/ 159 w 719"/>
              <a:gd name="T21" fmla="*/ 295 h 719"/>
              <a:gd name="T22" fmla="*/ 310 w 719"/>
              <a:gd name="T23" fmla="*/ 33 h 719"/>
              <a:gd name="T24" fmla="*/ 223 w 719"/>
              <a:gd name="T25" fmla="*/ 47 h 719"/>
              <a:gd name="T26" fmla="*/ 147 w 719"/>
              <a:gd name="T27" fmla="*/ 87 h 719"/>
              <a:gd name="T28" fmla="*/ 87 w 719"/>
              <a:gd name="T29" fmla="*/ 147 h 719"/>
              <a:gd name="T30" fmla="*/ 47 w 719"/>
              <a:gd name="T31" fmla="*/ 223 h 719"/>
              <a:gd name="T32" fmla="*/ 33 w 719"/>
              <a:gd name="T33" fmla="*/ 310 h 719"/>
              <a:gd name="T34" fmla="*/ 47 w 719"/>
              <a:gd name="T35" fmla="*/ 398 h 719"/>
              <a:gd name="T36" fmla="*/ 87 w 719"/>
              <a:gd name="T37" fmla="*/ 474 h 719"/>
              <a:gd name="T38" fmla="*/ 147 w 719"/>
              <a:gd name="T39" fmla="*/ 534 h 719"/>
              <a:gd name="T40" fmla="*/ 223 w 719"/>
              <a:gd name="T41" fmla="*/ 574 h 719"/>
              <a:gd name="T42" fmla="*/ 310 w 719"/>
              <a:gd name="T43" fmla="*/ 588 h 719"/>
              <a:gd name="T44" fmla="*/ 398 w 719"/>
              <a:gd name="T45" fmla="*/ 574 h 719"/>
              <a:gd name="T46" fmla="*/ 474 w 719"/>
              <a:gd name="T47" fmla="*/ 534 h 719"/>
              <a:gd name="T48" fmla="*/ 534 w 719"/>
              <a:gd name="T49" fmla="*/ 474 h 719"/>
              <a:gd name="T50" fmla="*/ 573 w 719"/>
              <a:gd name="T51" fmla="*/ 398 h 719"/>
              <a:gd name="T52" fmla="*/ 588 w 719"/>
              <a:gd name="T53" fmla="*/ 310 h 719"/>
              <a:gd name="T54" fmla="*/ 573 w 719"/>
              <a:gd name="T55" fmla="*/ 223 h 719"/>
              <a:gd name="T56" fmla="*/ 534 w 719"/>
              <a:gd name="T57" fmla="*/ 147 h 719"/>
              <a:gd name="T58" fmla="*/ 474 w 719"/>
              <a:gd name="T59" fmla="*/ 87 h 719"/>
              <a:gd name="T60" fmla="*/ 398 w 719"/>
              <a:gd name="T61" fmla="*/ 47 h 719"/>
              <a:gd name="T62" fmla="*/ 310 w 719"/>
              <a:gd name="T63" fmla="*/ 33 h 719"/>
              <a:gd name="T64" fmla="*/ 360 w 719"/>
              <a:gd name="T65" fmla="*/ 4 h 719"/>
              <a:gd name="T66" fmla="*/ 453 w 719"/>
              <a:gd name="T67" fmla="*/ 35 h 719"/>
              <a:gd name="T68" fmla="*/ 529 w 719"/>
              <a:gd name="T69" fmla="*/ 92 h 719"/>
              <a:gd name="T70" fmla="*/ 585 w 719"/>
              <a:gd name="T71" fmla="*/ 168 h 719"/>
              <a:gd name="T72" fmla="*/ 617 w 719"/>
              <a:gd name="T73" fmla="*/ 261 h 719"/>
              <a:gd name="T74" fmla="*/ 617 w 719"/>
              <a:gd name="T75" fmla="*/ 358 h 719"/>
              <a:gd name="T76" fmla="*/ 590 w 719"/>
              <a:gd name="T77" fmla="*/ 444 h 719"/>
              <a:gd name="T78" fmla="*/ 541 w 719"/>
              <a:gd name="T79" fmla="*/ 519 h 719"/>
              <a:gd name="T80" fmla="*/ 716 w 719"/>
              <a:gd name="T81" fmla="*/ 694 h 719"/>
              <a:gd name="T82" fmla="*/ 719 w 719"/>
              <a:gd name="T83" fmla="*/ 703 h 719"/>
              <a:gd name="T84" fmla="*/ 715 w 719"/>
              <a:gd name="T85" fmla="*/ 712 h 719"/>
              <a:gd name="T86" fmla="*/ 707 w 719"/>
              <a:gd name="T87" fmla="*/ 718 h 719"/>
              <a:gd name="T88" fmla="*/ 698 w 719"/>
              <a:gd name="T89" fmla="*/ 719 h 719"/>
              <a:gd name="T90" fmla="*/ 690 w 719"/>
              <a:gd name="T91" fmla="*/ 714 h 719"/>
              <a:gd name="T92" fmla="*/ 483 w 719"/>
              <a:gd name="T93" fmla="*/ 568 h 719"/>
              <a:gd name="T94" fmla="*/ 402 w 719"/>
              <a:gd name="T95" fmla="*/ 608 h 719"/>
              <a:gd name="T96" fmla="*/ 310 w 719"/>
              <a:gd name="T97" fmla="*/ 621 h 719"/>
              <a:gd name="T98" fmla="*/ 212 w 719"/>
              <a:gd name="T99" fmla="*/ 605 h 719"/>
              <a:gd name="T100" fmla="*/ 127 w 719"/>
              <a:gd name="T101" fmla="*/ 560 h 719"/>
              <a:gd name="T102" fmla="*/ 60 w 719"/>
              <a:gd name="T103" fmla="*/ 494 h 719"/>
              <a:gd name="T104" fmla="*/ 16 w 719"/>
              <a:gd name="T105" fmla="*/ 409 h 719"/>
              <a:gd name="T106" fmla="*/ 0 w 719"/>
              <a:gd name="T107" fmla="*/ 310 h 719"/>
              <a:gd name="T108" fmla="*/ 16 w 719"/>
              <a:gd name="T109" fmla="*/ 212 h 719"/>
              <a:gd name="T110" fmla="*/ 60 w 719"/>
              <a:gd name="T111" fmla="*/ 127 h 719"/>
              <a:gd name="T112" fmla="*/ 127 w 719"/>
              <a:gd name="T113" fmla="*/ 60 h 719"/>
              <a:gd name="T114" fmla="*/ 212 w 719"/>
              <a:gd name="T115" fmla="*/ 16 h 719"/>
              <a:gd name="T116" fmla="*/ 310 w 719"/>
              <a:gd name="T117"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9" h="719">
                <a:moveTo>
                  <a:pt x="164" y="295"/>
                </a:moveTo>
                <a:lnTo>
                  <a:pt x="457" y="295"/>
                </a:lnTo>
                <a:lnTo>
                  <a:pt x="462" y="295"/>
                </a:lnTo>
                <a:lnTo>
                  <a:pt x="467" y="297"/>
                </a:lnTo>
                <a:lnTo>
                  <a:pt x="470" y="301"/>
                </a:lnTo>
                <a:lnTo>
                  <a:pt x="473" y="305"/>
                </a:lnTo>
                <a:lnTo>
                  <a:pt x="474" y="310"/>
                </a:lnTo>
                <a:lnTo>
                  <a:pt x="473" y="316"/>
                </a:lnTo>
                <a:lnTo>
                  <a:pt x="470" y="321"/>
                </a:lnTo>
                <a:lnTo>
                  <a:pt x="467" y="323"/>
                </a:lnTo>
                <a:lnTo>
                  <a:pt x="462" y="326"/>
                </a:lnTo>
                <a:lnTo>
                  <a:pt x="457" y="327"/>
                </a:lnTo>
                <a:lnTo>
                  <a:pt x="164" y="327"/>
                </a:lnTo>
                <a:lnTo>
                  <a:pt x="159" y="326"/>
                </a:lnTo>
                <a:lnTo>
                  <a:pt x="153" y="323"/>
                </a:lnTo>
                <a:lnTo>
                  <a:pt x="151" y="321"/>
                </a:lnTo>
                <a:lnTo>
                  <a:pt x="148" y="316"/>
                </a:lnTo>
                <a:lnTo>
                  <a:pt x="147" y="310"/>
                </a:lnTo>
                <a:lnTo>
                  <a:pt x="148" y="305"/>
                </a:lnTo>
                <a:lnTo>
                  <a:pt x="151" y="301"/>
                </a:lnTo>
                <a:lnTo>
                  <a:pt x="153" y="297"/>
                </a:lnTo>
                <a:lnTo>
                  <a:pt x="159" y="295"/>
                </a:lnTo>
                <a:lnTo>
                  <a:pt x="164" y="295"/>
                </a:lnTo>
                <a:close/>
                <a:moveTo>
                  <a:pt x="310" y="33"/>
                </a:moveTo>
                <a:lnTo>
                  <a:pt x="266" y="37"/>
                </a:lnTo>
                <a:lnTo>
                  <a:pt x="223" y="47"/>
                </a:lnTo>
                <a:lnTo>
                  <a:pt x="183" y="64"/>
                </a:lnTo>
                <a:lnTo>
                  <a:pt x="147" y="87"/>
                </a:lnTo>
                <a:lnTo>
                  <a:pt x="114" y="114"/>
                </a:lnTo>
                <a:lnTo>
                  <a:pt x="87" y="147"/>
                </a:lnTo>
                <a:lnTo>
                  <a:pt x="64" y="183"/>
                </a:lnTo>
                <a:lnTo>
                  <a:pt x="47" y="223"/>
                </a:lnTo>
                <a:lnTo>
                  <a:pt x="37" y="266"/>
                </a:lnTo>
                <a:lnTo>
                  <a:pt x="33" y="310"/>
                </a:lnTo>
                <a:lnTo>
                  <a:pt x="37" y="356"/>
                </a:lnTo>
                <a:lnTo>
                  <a:pt x="47" y="398"/>
                </a:lnTo>
                <a:lnTo>
                  <a:pt x="64" y="439"/>
                </a:lnTo>
                <a:lnTo>
                  <a:pt x="87" y="474"/>
                </a:lnTo>
                <a:lnTo>
                  <a:pt x="114" y="507"/>
                </a:lnTo>
                <a:lnTo>
                  <a:pt x="147" y="534"/>
                </a:lnTo>
                <a:lnTo>
                  <a:pt x="183" y="558"/>
                </a:lnTo>
                <a:lnTo>
                  <a:pt x="223" y="574"/>
                </a:lnTo>
                <a:lnTo>
                  <a:pt x="266" y="584"/>
                </a:lnTo>
                <a:lnTo>
                  <a:pt x="310" y="588"/>
                </a:lnTo>
                <a:lnTo>
                  <a:pt x="355" y="584"/>
                </a:lnTo>
                <a:lnTo>
                  <a:pt x="398" y="574"/>
                </a:lnTo>
                <a:lnTo>
                  <a:pt x="437" y="558"/>
                </a:lnTo>
                <a:lnTo>
                  <a:pt x="474" y="534"/>
                </a:lnTo>
                <a:lnTo>
                  <a:pt x="507" y="507"/>
                </a:lnTo>
                <a:lnTo>
                  <a:pt x="534" y="474"/>
                </a:lnTo>
                <a:lnTo>
                  <a:pt x="556" y="439"/>
                </a:lnTo>
                <a:lnTo>
                  <a:pt x="573" y="398"/>
                </a:lnTo>
                <a:lnTo>
                  <a:pt x="584" y="356"/>
                </a:lnTo>
                <a:lnTo>
                  <a:pt x="588" y="310"/>
                </a:lnTo>
                <a:lnTo>
                  <a:pt x="584" y="266"/>
                </a:lnTo>
                <a:lnTo>
                  <a:pt x="573" y="223"/>
                </a:lnTo>
                <a:lnTo>
                  <a:pt x="556" y="183"/>
                </a:lnTo>
                <a:lnTo>
                  <a:pt x="534" y="147"/>
                </a:lnTo>
                <a:lnTo>
                  <a:pt x="507" y="114"/>
                </a:lnTo>
                <a:lnTo>
                  <a:pt x="474" y="87"/>
                </a:lnTo>
                <a:lnTo>
                  <a:pt x="437" y="64"/>
                </a:lnTo>
                <a:lnTo>
                  <a:pt x="398" y="47"/>
                </a:lnTo>
                <a:lnTo>
                  <a:pt x="355" y="37"/>
                </a:lnTo>
                <a:lnTo>
                  <a:pt x="310" y="33"/>
                </a:lnTo>
                <a:close/>
                <a:moveTo>
                  <a:pt x="310" y="0"/>
                </a:moveTo>
                <a:lnTo>
                  <a:pt x="360" y="4"/>
                </a:lnTo>
                <a:lnTo>
                  <a:pt x="408" y="16"/>
                </a:lnTo>
                <a:lnTo>
                  <a:pt x="453" y="35"/>
                </a:lnTo>
                <a:lnTo>
                  <a:pt x="494" y="60"/>
                </a:lnTo>
                <a:lnTo>
                  <a:pt x="529" y="92"/>
                </a:lnTo>
                <a:lnTo>
                  <a:pt x="560" y="127"/>
                </a:lnTo>
                <a:lnTo>
                  <a:pt x="585" y="168"/>
                </a:lnTo>
                <a:lnTo>
                  <a:pt x="605" y="212"/>
                </a:lnTo>
                <a:lnTo>
                  <a:pt x="617" y="261"/>
                </a:lnTo>
                <a:lnTo>
                  <a:pt x="621" y="310"/>
                </a:lnTo>
                <a:lnTo>
                  <a:pt x="617" y="358"/>
                </a:lnTo>
                <a:lnTo>
                  <a:pt x="606" y="402"/>
                </a:lnTo>
                <a:lnTo>
                  <a:pt x="590" y="444"/>
                </a:lnTo>
                <a:lnTo>
                  <a:pt x="568" y="483"/>
                </a:lnTo>
                <a:lnTo>
                  <a:pt x="541" y="519"/>
                </a:lnTo>
                <a:lnTo>
                  <a:pt x="713" y="691"/>
                </a:lnTo>
                <a:lnTo>
                  <a:pt x="716" y="694"/>
                </a:lnTo>
                <a:lnTo>
                  <a:pt x="717" y="698"/>
                </a:lnTo>
                <a:lnTo>
                  <a:pt x="719" y="703"/>
                </a:lnTo>
                <a:lnTo>
                  <a:pt x="717" y="707"/>
                </a:lnTo>
                <a:lnTo>
                  <a:pt x="715" y="712"/>
                </a:lnTo>
                <a:lnTo>
                  <a:pt x="712" y="716"/>
                </a:lnTo>
                <a:lnTo>
                  <a:pt x="707" y="718"/>
                </a:lnTo>
                <a:lnTo>
                  <a:pt x="702" y="719"/>
                </a:lnTo>
                <a:lnTo>
                  <a:pt x="698" y="719"/>
                </a:lnTo>
                <a:lnTo>
                  <a:pt x="694" y="716"/>
                </a:lnTo>
                <a:lnTo>
                  <a:pt x="690" y="714"/>
                </a:lnTo>
                <a:lnTo>
                  <a:pt x="517" y="541"/>
                </a:lnTo>
                <a:lnTo>
                  <a:pt x="483" y="568"/>
                </a:lnTo>
                <a:lnTo>
                  <a:pt x="444" y="591"/>
                </a:lnTo>
                <a:lnTo>
                  <a:pt x="402" y="608"/>
                </a:lnTo>
                <a:lnTo>
                  <a:pt x="357" y="617"/>
                </a:lnTo>
                <a:lnTo>
                  <a:pt x="310" y="621"/>
                </a:lnTo>
                <a:lnTo>
                  <a:pt x="261" y="617"/>
                </a:lnTo>
                <a:lnTo>
                  <a:pt x="212" y="605"/>
                </a:lnTo>
                <a:lnTo>
                  <a:pt x="168" y="587"/>
                </a:lnTo>
                <a:lnTo>
                  <a:pt x="127" y="560"/>
                </a:lnTo>
                <a:lnTo>
                  <a:pt x="90" y="530"/>
                </a:lnTo>
                <a:lnTo>
                  <a:pt x="60" y="494"/>
                </a:lnTo>
                <a:lnTo>
                  <a:pt x="35" y="453"/>
                </a:lnTo>
                <a:lnTo>
                  <a:pt x="16" y="409"/>
                </a:lnTo>
                <a:lnTo>
                  <a:pt x="4" y="361"/>
                </a:lnTo>
                <a:lnTo>
                  <a:pt x="0" y="310"/>
                </a:lnTo>
                <a:lnTo>
                  <a:pt x="4" y="261"/>
                </a:lnTo>
                <a:lnTo>
                  <a:pt x="16" y="212"/>
                </a:lnTo>
                <a:lnTo>
                  <a:pt x="35" y="168"/>
                </a:lnTo>
                <a:lnTo>
                  <a:pt x="60" y="127"/>
                </a:lnTo>
                <a:lnTo>
                  <a:pt x="90" y="92"/>
                </a:lnTo>
                <a:lnTo>
                  <a:pt x="127" y="60"/>
                </a:lnTo>
                <a:lnTo>
                  <a:pt x="168" y="35"/>
                </a:lnTo>
                <a:lnTo>
                  <a:pt x="212" y="16"/>
                </a:lnTo>
                <a:lnTo>
                  <a:pt x="261" y="4"/>
                </a:lnTo>
                <a:lnTo>
                  <a:pt x="3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5" name="Freeform 5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28066" y="3314867"/>
            <a:ext cx="404496" cy="445380"/>
          </a:xfrm>
          <a:custGeom>
            <a:avLst/>
            <a:gdLst>
              <a:gd name="T0" fmla="*/ 86 w 653"/>
              <a:gd name="T1" fmla="*/ 223 h 719"/>
              <a:gd name="T2" fmla="*/ 184 w 653"/>
              <a:gd name="T3" fmla="*/ 309 h 719"/>
              <a:gd name="T4" fmla="*/ 269 w 653"/>
              <a:gd name="T5" fmla="*/ 400 h 719"/>
              <a:gd name="T6" fmla="*/ 310 w 653"/>
              <a:gd name="T7" fmla="*/ 490 h 719"/>
              <a:gd name="T8" fmla="*/ 326 w 653"/>
              <a:gd name="T9" fmla="*/ 502 h 719"/>
              <a:gd name="T10" fmla="*/ 321 w 653"/>
              <a:gd name="T11" fmla="*/ 520 h 719"/>
              <a:gd name="T12" fmla="*/ 294 w 653"/>
              <a:gd name="T13" fmla="*/ 555 h 719"/>
              <a:gd name="T14" fmla="*/ 323 w 653"/>
              <a:gd name="T15" fmla="*/ 562 h 719"/>
              <a:gd name="T16" fmla="*/ 323 w 653"/>
              <a:gd name="T17" fmla="*/ 582 h 719"/>
              <a:gd name="T18" fmla="*/ 294 w 653"/>
              <a:gd name="T19" fmla="*/ 588 h 719"/>
              <a:gd name="T20" fmla="*/ 304 w 653"/>
              <a:gd name="T21" fmla="*/ 678 h 719"/>
              <a:gd name="T22" fmla="*/ 339 w 653"/>
              <a:gd name="T23" fmla="*/ 686 h 719"/>
              <a:gd name="T24" fmla="*/ 356 w 653"/>
              <a:gd name="T25" fmla="*/ 650 h 719"/>
              <a:gd name="T26" fmla="*/ 360 w 653"/>
              <a:gd name="T27" fmla="*/ 490 h 719"/>
              <a:gd name="T28" fmla="*/ 402 w 653"/>
              <a:gd name="T29" fmla="*/ 375 h 719"/>
              <a:gd name="T30" fmla="*/ 493 w 653"/>
              <a:gd name="T31" fmla="*/ 288 h 719"/>
              <a:gd name="T32" fmla="*/ 586 w 653"/>
              <a:gd name="T33" fmla="*/ 199 h 719"/>
              <a:gd name="T34" fmla="*/ 543 w 653"/>
              <a:gd name="T35" fmla="*/ 172 h 719"/>
              <a:gd name="T36" fmla="*/ 327 w 653"/>
              <a:gd name="T37" fmla="*/ 197 h 719"/>
              <a:gd name="T38" fmla="*/ 111 w 653"/>
              <a:gd name="T39" fmla="*/ 172 h 719"/>
              <a:gd name="T40" fmla="*/ 273 w 653"/>
              <a:gd name="T41" fmla="*/ 34 h 719"/>
              <a:gd name="T42" fmla="*/ 102 w 653"/>
              <a:gd name="T43" fmla="*/ 57 h 719"/>
              <a:gd name="T44" fmla="*/ 33 w 653"/>
              <a:gd name="T45" fmla="*/ 98 h 719"/>
              <a:gd name="T46" fmla="*/ 102 w 653"/>
              <a:gd name="T47" fmla="*/ 140 h 719"/>
              <a:gd name="T48" fmla="*/ 273 w 653"/>
              <a:gd name="T49" fmla="*/ 163 h 719"/>
              <a:gd name="T50" fmla="*/ 475 w 653"/>
              <a:gd name="T51" fmla="*/ 155 h 719"/>
              <a:gd name="T52" fmla="*/ 602 w 653"/>
              <a:gd name="T53" fmla="*/ 122 h 719"/>
              <a:gd name="T54" fmla="*/ 602 w 653"/>
              <a:gd name="T55" fmla="*/ 76 h 719"/>
              <a:gd name="T56" fmla="*/ 475 w 653"/>
              <a:gd name="T57" fmla="*/ 42 h 719"/>
              <a:gd name="T58" fmla="*/ 327 w 653"/>
              <a:gd name="T59" fmla="*/ 0 h 719"/>
              <a:gd name="T60" fmla="*/ 519 w 653"/>
              <a:gd name="T61" fmla="*/ 20 h 719"/>
              <a:gd name="T62" fmla="*/ 636 w 653"/>
              <a:gd name="T63" fmla="*/ 68 h 719"/>
              <a:gd name="T64" fmla="*/ 642 w 653"/>
              <a:gd name="T65" fmla="*/ 165 h 719"/>
              <a:gd name="T66" fmla="*/ 571 w 653"/>
              <a:gd name="T67" fmla="*/ 266 h 719"/>
              <a:gd name="T68" fmla="*/ 475 w 653"/>
              <a:gd name="T69" fmla="*/ 346 h 719"/>
              <a:gd name="T70" fmla="*/ 403 w 653"/>
              <a:gd name="T71" fmla="*/ 435 h 719"/>
              <a:gd name="T72" fmla="*/ 391 w 653"/>
              <a:gd name="T73" fmla="*/ 589 h 719"/>
              <a:gd name="T74" fmla="*/ 378 w 653"/>
              <a:gd name="T75" fmla="*/ 695 h 719"/>
              <a:gd name="T76" fmla="*/ 327 w 653"/>
              <a:gd name="T77" fmla="*/ 719 h 719"/>
              <a:gd name="T78" fmla="*/ 275 w 653"/>
              <a:gd name="T79" fmla="*/ 692 h 719"/>
              <a:gd name="T80" fmla="*/ 262 w 653"/>
              <a:gd name="T81" fmla="*/ 574 h 719"/>
              <a:gd name="T82" fmla="*/ 262 w 653"/>
              <a:gd name="T83" fmla="*/ 507 h 719"/>
              <a:gd name="T84" fmla="*/ 237 w 653"/>
              <a:gd name="T85" fmla="*/ 410 h 719"/>
              <a:gd name="T86" fmla="*/ 156 w 653"/>
              <a:gd name="T87" fmla="*/ 326 h 719"/>
              <a:gd name="T88" fmla="*/ 61 w 653"/>
              <a:gd name="T89" fmla="*/ 244 h 719"/>
              <a:gd name="T90" fmla="*/ 4 w 653"/>
              <a:gd name="T91" fmla="*/ 134 h 719"/>
              <a:gd name="T92" fmla="*/ 37 w 653"/>
              <a:gd name="T93" fmla="*/ 54 h 719"/>
              <a:gd name="T94" fmla="*/ 177 w 653"/>
              <a:gd name="T95" fmla="*/ 1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719">
                <a:moveTo>
                  <a:pt x="39" y="146"/>
                </a:moveTo>
                <a:lnTo>
                  <a:pt x="51" y="173"/>
                </a:lnTo>
                <a:lnTo>
                  <a:pt x="67" y="199"/>
                </a:lnTo>
                <a:lnTo>
                  <a:pt x="86" y="223"/>
                </a:lnTo>
                <a:lnTo>
                  <a:pt x="110" y="245"/>
                </a:lnTo>
                <a:lnTo>
                  <a:pt x="135" y="267"/>
                </a:lnTo>
                <a:lnTo>
                  <a:pt x="161" y="288"/>
                </a:lnTo>
                <a:lnTo>
                  <a:pt x="184" y="309"/>
                </a:lnTo>
                <a:lnTo>
                  <a:pt x="209" y="330"/>
                </a:lnTo>
                <a:lnTo>
                  <a:pt x="232" y="351"/>
                </a:lnTo>
                <a:lnTo>
                  <a:pt x="252" y="375"/>
                </a:lnTo>
                <a:lnTo>
                  <a:pt x="269" y="400"/>
                </a:lnTo>
                <a:lnTo>
                  <a:pt x="283" y="427"/>
                </a:lnTo>
                <a:lnTo>
                  <a:pt x="290" y="457"/>
                </a:lnTo>
                <a:lnTo>
                  <a:pt x="294" y="490"/>
                </a:lnTo>
                <a:lnTo>
                  <a:pt x="310" y="490"/>
                </a:lnTo>
                <a:lnTo>
                  <a:pt x="315" y="491"/>
                </a:lnTo>
                <a:lnTo>
                  <a:pt x="321" y="494"/>
                </a:lnTo>
                <a:lnTo>
                  <a:pt x="323" y="498"/>
                </a:lnTo>
                <a:lnTo>
                  <a:pt x="326" y="502"/>
                </a:lnTo>
                <a:lnTo>
                  <a:pt x="327" y="507"/>
                </a:lnTo>
                <a:lnTo>
                  <a:pt x="326" y="512"/>
                </a:lnTo>
                <a:lnTo>
                  <a:pt x="323" y="516"/>
                </a:lnTo>
                <a:lnTo>
                  <a:pt x="321" y="520"/>
                </a:lnTo>
                <a:lnTo>
                  <a:pt x="315" y="523"/>
                </a:lnTo>
                <a:lnTo>
                  <a:pt x="310" y="523"/>
                </a:lnTo>
                <a:lnTo>
                  <a:pt x="294" y="523"/>
                </a:lnTo>
                <a:lnTo>
                  <a:pt x="294" y="555"/>
                </a:lnTo>
                <a:lnTo>
                  <a:pt x="310" y="555"/>
                </a:lnTo>
                <a:lnTo>
                  <a:pt x="315" y="557"/>
                </a:lnTo>
                <a:lnTo>
                  <a:pt x="321" y="559"/>
                </a:lnTo>
                <a:lnTo>
                  <a:pt x="323" y="562"/>
                </a:lnTo>
                <a:lnTo>
                  <a:pt x="326" y="567"/>
                </a:lnTo>
                <a:lnTo>
                  <a:pt x="327" y="572"/>
                </a:lnTo>
                <a:lnTo>
                  <a:pt x="326" y="578"/>
                </a:lnTo>
                <a:lnTo>
                  <a:pt x="323" y="582"/>
                </a:lnTo>
                <a:lnTo>
                  <a:pt x="321" y="585"/>
                </a:lnTo>
                <a:lnTo>
                  <a:pt x="315" y="588"/>
                </a:lnTo>
                <a:lnTo>
                  <a:pt x="310" y="588"/>
                </a:lnTo>
                <a:lnTo>
                  <a:pt x="294" y="588"/>
                </a:lnTo>
                <a:lnTo>
                  <a:pt x="296" y="623"/>
                </a:lnTo>
                <a:lnTo>
                  <a:pt x="298" y="650"/>
                </a:lnTo>
                <a:lnTo>
                  <a:pt x="301" y="671"/>
                </a:lnTo>
                <a:lnTo>
                  <a:pt x="304" y="678"/>
                </a:lnTo>
                <a:lnTo>
                  <a:pt x="307" y="684"/>
                </a:lnTo>
                <a:lnTo>
                  <a:pt x="314" y="686"/>
                </a:lnTo>
                <a:lnTo>
                  <a:pt x="327" y="686"/>
                </a:lnTo>
                <a:lnTo>
                  <a:pt x="339" y="686"/>
                </a:lnTo>
                <a:lnTo>
                  <a:pt x="347" y="684"/>
                </a:lnTo>
                <a:lnTo>
                  <a:pt x="349" y="678"/>
                </a:lnTo>
                <a:lnTo>
                  <a:pt x="352" y="671"/>
                </a:lnTo>
                <a:lnTo>
                  <a:pt x="356" y="650"/>
                </a:lnTo>
                <a:lnTo>
                  <a:pt x="357" y="622"/>
                </a:lnTo>
                <a:lnTo>
                  <a:pt x="358" y="587"/>
                </a:lnTo>
                <a:lnTo>
                  <a:pt x="360" y="542"/>
                </a:lnTo>
                <a:lnTo>
                  <a:pt x="360" y="490"/>
                </a:lnTo>
                <a:lnTo>
                  <a:pt x="362" y="457"/>
                </a:lnTo>
                <a:lnTo>
                  <a:pt x="372" y="427"/>
                </a:lnTo>
                <a:lnTo>
                  <a:pt x="385" y="400"/>
                </a:lnTo>
                <a:lnTo>
                  <a:pt x="402" y="375"/>
                </a:lnTo>
                <a:lnTo>
                  <a:pt x="421" y="351"/>
                </a:lnTo>
                <a:lnTo>
                  <a:pt x="445" y="330"/>
                </a:lnTo>
                <a:lnTo>
                  <a:pt x="468" y="309"/>
                </a:lnTo>
                <a:lnTo>
                  <a:pt x="493" y="288"/>
                </a:lnTo>
                <a:lnTo>
                  <a:pt x="519" y="267"/>
                </a:lnTo>
                <a:lnTo>
                  <a:pt x="544" y="246"/>
                </a:lnTo>
                <a:lnTo>
                  <a:pt x="567" y="223"/>
                </a:lnTo>
                <a:lnTo>
                  <a:pt x="586" y="199"/>
                </a:lnTo>
                <a:lnTo>
                  <a:pt x="602" y="173"/>
                </a:lnTo>
                <a:lnTo>
                  <a:pt x="614" y="146"/>
                </a:lnTo>
                <a:lnTo>
                  <a:pt x="582" y="160"/>
                </a:lnTo>
                <a:lnTo>
                  <a:pt x="543" y="172"/>
                </a:lnTo>
                <a:lnTo>
                  <a:pt x="496" y="182"/>
                </a:lnTo>
                <a:lnTo>
                  <a:pt x="444" y="190"/>
                </a:lnTo>
                <a:lnTo>
                  <a:pt x="387" y="195"/>
                </a:lnTo>
                <a:lnTo>
                  <a:pt x="327" y="197"/>
                </a:lnTo>
                <a:lnTo>
                  <a:pt x="266" y="195"/>
                </a:lnTo>
                <a:lnTo>
                  <a:pt x="209" y="190"/>
                </a:lnTo>
                <a:lnTo>
                  <a:pt x="157" y="182"/>
                </a:lnTo>
                <a:lnTo>
                  <a:pt x="111" y="172"/>
                </a:lnTo>
                <a:lnTo>
                  <a:pt x="72" y="160"/>
                </a:lnTo>
                <a:lnTo>
                  <a:pt x="39" y="146"/>
                </a:lnTo>
                <a:close/>
                <a:moveTo>
                  <a:pt x="327" y="33"/>
                </a:moveTo>
                <a:lnTo>
                  <a:pt x="273" y="34"/>
                </a:lnTo>
                <a:lnTo>
                  <a:pt x="224" y="37"/>
                </a:lnTo>
                <a:lnTo>
                  <a:pt x="178" y="42"/>
                </a:lnTo>
                <a:lnTo>
                  <a:pt x="137" y="49"/>
                </a:lnTo>
                <a:lnTo>
                  <a:pt x="102" y="57"/>
                </a:lnTo>
                <a:lnTo>
                  <a:pt x="73" y="66"/>
                </a:lnTo>
                <a:lnTo>
                  <a:pt x="51" y="76"/>
                </a:lnTo>
                <a:lnTo>
                  <a:pt x="38" y="87"/>
                </a:lnTo>
                <a:lnTo>
                  <a:pt x="33" y="98"/>
                </a:lnTo>
                <a:lnTo>
                  <a:pt x="38" y="110"/>
                </a:lnTo>
                <a:lnTo>
                  <a:pt x="51" y="122"/>
                </a:lnTo>
                <a:lnTo>
                  <a:pt x="73" y="131"/>
                </a:lnTo>
                <a:lnTo>
                  <a:pt x="102" y="140"/>
                </a:lnTo>
                <a:lnTo>
                  <a:pt x="137" y="148"/>
                </a:lnTo>
                <a:lnTo>
                  <a:pt x="178" y="155"/>
                </a:lnTo>
                <a:lnTo>
                  <a:pt x="224" y="160"/>
                </a:lnTo>
                <a:lnTo>
                  <a:pt x="273" y="163"/>
                </a:lnTo>
                <a:lnTo>
                  <a:pt x="327" y="164"/>
                </a:lnTo>
                <a:lnTo>
                  <a:pt x="379" y="163"/>
                </a:lnTo>
                <a:lnTo>
                  <a:pt x="429" y="160"/>
                </a:lnTo>
                <a:lnTo>
                  <a:pt x="475" y="155"/>
                </a:lnTo>
                <a:lnTo>
                  <a:pt x="516" y="148"/>
                </a:lnTo>
                <a:lnTo>
                  <a:pt x="551" y="140"/>
                </a:lnTo>
                <a:lnTo>
                  <a:pt x="581" y="131"/>
                </a:lnTo>
                <a:lnTo>
                  <a:pt x="602" y="122"/>
                </a:lnTo>
                <a:lnTo>
                  <a:pt x="616" y="110"/>
                </a:lnTo>
                <a:lnTo>
                  <a:pt x="620" y="98"/>
                </a:lnTo>
                <a:lnTo>
                  <a:pt x="616" y="87"/>
                </a:lnTo>
                <a:lnTo>
                  <a:pt x="602" y="76"/>
                </a:lnTo>
                <a:lnTo>
                  <a:pt x="581" y="66"/>
                </a:lnTo>
                <a:lnTo>
                  <a:pt x="551" y="57"/>
                </a:lnTo>
                <a:lnTo>
                  <a:pt x="516" y="49"/>
                </a:lnTo>
                <a:lnTo>
                  <a:pt x="475" y="42"/>
                </a:lnTo>
                <a:lnTo>
                  <a:pt x="429" y="37"/>
                </a:lnTo>
                <a:lnTo>
                  <a:pt x="379" y="34"/>
                </a:lnTo>
                <a:lnTo>
                  <a:pt x="327" y="33"/>
                </a:lnTo>
                <a:close/>
                <a:moveTo>
                  <a:pt x="327" y="0"/>
                </a:moveTo>
                <a:lnTo>
                  <a:pt x="379" y="2"/>
                </a:lnTo>
                <a:lnTo>
                  <a:pt x="430" y="6"/>
                </a:lnTo>
                <a:lnTo>
                  <a:pt x="476" y="12"/>
                </a:lnTo>
                <a:lnTo>
                  <a:pt x="519" y="20"/>
                </a:lnTo>
                <a:lnTo>
                  <a:pt x="557" y="29"/>
                </a:lnTo>
                <a:lnTo>
                  <a:pt x="590" y="41"/>
                </a:lnTo>
                <a:lnTo>
                  <a:pt x="616" y="54"/>
                </a:lnTo>
                <a:lnTo>
                  <a:pt x="636" y="68"/>
                </a:lnTo>
                <a:lnTo>
                  <a:pt x="649" y="83"/>
                </a:lnTo>
                <a:lnTo>
                  <a:pt x="653" y="98"/>
                </a:lnTo>
                <a:lnTo>
                  <a:pt x="650" y="134"/>
                </a:lnTo>
                <a:lnTo>
                  <a:pt x="642" y="165"/>
                </a:lnTo>
                <a:lnTo>
                  <a:pt x="629" y="194"/>
                </a:lnTo>
                <a:lnTo>
                  <a:pt x="612" y="220"/>
                </a:lnTo>
                <a:lnTo>
                  <a:pt x="593" y="244"/>
                </a:lnTo>
                <a:lnTo>
                  <a:pt x="571" y="266"/>
                </a:lnTo>
                <a:lnTo>
                  <a:pt x="547" y="287"/>
                </a:lnTo>
                <a:lnTo>
                  <a:pt x="522" y="307"/>
                </a:lnTo>
                <a:lnTo>
                  <a:pt x="499" y="326"/>
                </a:lnTo>
                <a:lnTo>
                  <a:pt x="475" y="346"/>
                </a:lnTo>
                <a:lnTo>
                  <a:pt x="453" y="367"/>
                </a:lnTo>
                <a:lnTo>
                  <a:pt x="433" y="388"/>
                </a:lnTo>
                <a:lnTo>
                  <a:pt x="416" y="410"/>
                </a:lnTo>
                <a:lnTo>
                  <a:pt x="403" y="435"/>
                </a:lnTo>
                <a:lnTo>
                  <a:pt x="395" y="461"/>
                </a:lnTo>
                <a:lnTo>
                  <a:pt x="393" y="490"/>
                </a:lnTo>
                <a:lnTo>
                  <a:pt x="393" y="545"/>
                </a:lnTo>
                <a:lnTo>
                  <a:pt x="391" y="589"/>
                </a:lnTo>
                <a:lnTo>
                  <a:pt x="390" y="626"/>
                </a:lnTo>
                <a:lnTo>
                  <a:pt x="387" y="656"/>
                </a:lnTo>
                <a:lnTo>
                  <a:pt x="383" y="678"/>
                </a:lnTo>
                <a:lnTo>
                  <a:pt x="378" y="695"/>
                </a:lnTo>
                <a:lnTo>
                  <a:pt x="370" y="707"/>
                </a:lnTo>
                <a:lnTo>
                  <a:pt x="358" y="714"/>
                </a:lnTo>
                <a:lnTo>
                  <a:pt x="344" y="718"/>
                </a:lnTo>
                <a:lnTo>
                  <a:pt x="327" y="719"/>
                </a:lnTo>
                <a:lnTo>
                  <a:pt x="309" y="718"/>
                </a:lnTo>
                <a:lnTo>
                  <a:pt x="294" y="714"/>
                </a:lnTo>
                <a:lnTo>
                  <a:pt x="283" y="705"/>
                </a:lnTo>
                <a:lnTo>
                  <a:pt x="275" y="692"/>
                </a:lnTo>
                <a:lnTo>
                  <a:pt x="268" y="673"/>
                </a:lnTo>
                <a:lnTo>
                  <a:pt x="264" y="648"/>
                </a:lnTo>
                <a:lnTo>
                  <a:pt x="263" y="614"/>
                </a:lnTo>
                <a:lnTo>
                  <a:pt x="262" y="574"/>
                </a:lnTo>
                <a:lnTo>
                  <a:pt x="262" y="572"/>
                </a:lnTo>
                <a:lnTo>
                  <a:pt x="262" y="571"/>
                </a:lnTo>
                <a:lnTo>
                  <a:pt x="262" y="541"/>
                </a:lnTo>
                <a:lnTo>
                  <a:pt x="262" y="507"/>
                </a:lnTo>
                <a:lnTo>
                  <a:pt x="262" y="490"/>
                </a:lnTo>
                <a:lnTo>
                  <a:pt x="259" y="461"/>
                </a:lnTo>
                <a:lnTo>
                  <a:pt x="250" y="435"/>
                </a:lnTo>
                <a:lnTo>
                  <a:pt x="237" y="410"/>
                </a:lnTo>
                <a:lnTo>
                  <a:pt x="221" y="388"/>
                </a:lnTo>
                <a:lnTo>
                  <a:pt x="201" y="367"/>
                </a:lnTo>
                <a:lnTo>
                  <a:pt x="179" y="346"/>
                </a:lnTo>
                <a:lnTo>
                  <a:pt x="156" y="326"/>
                </a:lnTo>
                <a:lnTo>
                  <a:pt x="131" y="307"/>
                </a:lnTo>
                <a:lnTo>
                  <a:pt x="107" y="287"/>
                </a:lnTo>
                <a:lnTo>
                  <a:pt x="84" y="266"/>
                </a:lnTo>
                <a:lnTo>
                  <a:pt x="61" y="244"/>
                </a:lnTo>
                <a:lnTo>
                  <a:pt x="42" y="220"/>
                </a:lnTo>
                <a:lnTo>
                  <a:pt x="25" y="194"/>
                </a:lnTo>
                <a:lnTo>
                  <a:pt x="12" y="165"/>
                </a:lnTo>
                <a:lnTo>
                  <a:pt x="4" y="134"/>
                </a:lnTo>
                <a:lnTo>
                  <a:pt x="0" y="98"/>
                </a:lnTo>
                <a:lnTo>
                  <a:pt x="5" y="83"/>
                </a:lnTo>
                <a:lnTo>
                  <a:pt x="17" y="68"/>
                </a:lnTo>
                <a:lnTo>
                  <a:pt x="37" y="54"/>
                </a:lnTo>
                <a:lnTo>
                  <a:pt x="63" y="41"/>
                </a:lnTo>
                <a:lnTo>
                  <a:pt x="95" y="29"/>
                </a:lnTo>
                <a:lnTo>
                  <a:pt x="133" y="20"/>
                </a:lnTo>
                <a:lnTo>
                  <a:pt x="177" y="12"/>
                </a:lnTo>
                <a:lnTo>
                  <a:pt x="224" y="6"/>
                </a:lnTo>
                <a:lnTo>
                  <a:pt x="273" y="2"/>
                </a:lnTo>
                <a:lnTo>
                  <a:pt x="3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6" name="Freeform 6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44807" y="3314867"/>
            <a:ext cx="445380" cy="445380"/>
          </a:xfrm>
          <a:custGeom>
            <a:avLst/>
            <a:gdLst>
              <a:gd name="T0" fmla="*/ 671 w 779"/>
              <a:gd name="T1" fmla="*/ 437 h 779"/>
              <a:gd name="T2" fmla="*/ 771 w 779"/>
              <a:gd name="T3" fmla="*/ 534 h 779"/>
              <a:gd name="T4" fmla="*/ 775 w 779"/>
              <a:gd name="T5" fmla="*/ 559 h 779"/>
              <a:gd name="T6" fmla="*/ 673 w 779"/>
              <a:gd name="T7" fmla="*/ 654 h 779"/>
              <a:gd name="T8" fmla="*/ 654 w 779"/>
              <a:gd name="T9" fmla="*/ 672 h 779"/>
              <a:gd name="T10" fmla="*/ 637 w 779"/>
              <a:gd name="T11" fmla="*/ 654 h 779"/>
              <a:gd name="T12" fmla="*/ 534 w 779"/>
              <a:gd name="T13" fmla="*/ 559 h 779"/>
              <a:gd name="T14" fmla="*/ 538 w 779"/>
              <a:gd name="T15" fmla="*/ 534 h 779"/>
              <a:gd name="T16" fmla="*/ 637 w 779"/>
              <a:gd name="T17" fmla="*/ 437 h 779"/>
              <a:gd name="T18" fmla="*/ 42 w 779"/>
              <a:gd name="T19" fmla="*/ 157 h 779"/>
              <a:gd name="T20" fmla="*/ 146 w 779"/>
              <a:gd name="T21" fmla="*/ 289 h 779"/>
              <a:gd name="T22" fmla="*/ 263 w 779"/>
              <a:gd name="T23" fmla="*/ 394 h 779"/>
              <a:gd name="T24" fmla="*/ 318 w 779"/>
              <a:gd name="T25" fmla="*/ 530 h 779"/>
              <a:gd name="T26" fmla="*/ 354 w 779"/>
              <a:gd name="T27" fmla="*/ 543 h 779"/>
              <a:gd name="T28" fmla="*/ 342 w 779"/>
              <a:gd name="T29" fmla="*/ 565 h 779"/>
              <a:gd name="T30" fmla="*/ 342 w 779"/>
              <a:gd name="T31" fmla="*/ 602 h 779"/>
              <a:gd name="T32" fmla="*/ 354 w 779"/>
              <a:gd name="T33" fmla="*/ 624 h 779"/>
              <a:gd name="T34" fmla="*/ 320 w 779"/>
              <a:gd name="T35" fmla="*/ 636 h 779"/>
              <a:gd name="T36" fmla="*/ 333 w 779"/>
              <a:gd name="T37" fmla="*/ 739 h 779"/>
              <a:gd name="T38" fmla="*/ 378 w 779"/>
              <a:gd name="T39" fmla="*/ 734 h 779"/>
              <a:gd name="T40" fmla="*/ 389 w 779"/>
              <a:gd name="T41" fmla="*/ 587 h 779"/>
              <a:gd name="T42" fmla="*/ 427 w 779"/>
              <a:gd name="T43" fmla="*/ 416 h 779"/>
              <a:gd name="T44" fmla="*/ 534 w 779"/>
              <a:gd name="T45" fmla="*/ 311 h 779"/>
              <a:gd name="T46" fmla="*/ 653 w 779"/>
              <a:gd name="T47" fmla="*/ 187 h 779"/>
              <a:gd name="T48" fmla="*/ 514 w 779"/>
              <a:gd name="T49" fmla="*/ 200 h 779"/>
              <a:gd name="T50" fmla="*/ 244 w 779"/>
              <a:gd name="T51" fmla="*/ 206 h 779"/>
              <a:gd name="T52" fmla="*/ 42 w 779"/>
              <a:gd name="T53" fmla="*/ 157 h 779"/>
              <a:gd name="T54" fmla="*/ 166 w 779"/>
              <a:gd name="T55" fmla="*/ 48 h 779"/>
              <a:gd name="T56" fmla="*/ 40 w 779"/>
              <a:gd name="T57" fmla="*/ 94 h 779"/>
              <a:gd name="T58" fmla="*/ 97 w 779"/>
              <a:gd name="T59" fmla="*/ 148 h 779"/>
              <a:gd name="T60" fmla="*/ 303 w 779"/>
              <a:gd name="T61" fmla="*/ 175 h 779"/>
              <a:gd name="T62" fmla="*/ 542 w 779"/>
              <a:gd name="T63" fmla="*/ 163 h 779"/>
              <a:gd name="T64" fmla="*/ 668 w 779"/>
              <a:gd name="T65" fmla="*/ 117 h 779"/>
              <a:gd name="T66" fmla="*/ 611 w 779"/>
              <a:gd name="T67" fmla="*/ 64 h 779"/>
              <a:gd name="T68" fmla="*/ 406 w 779"/>
              <a:gd name="T69" fmla="*/ 36 h 779"/>
              <a:gd name="T70" fmla="*/ 517 w 779"/>
              <a:gd name="T71" fmla="*/ 11 h 779"/>
              <a:gd name="T72" fmla="*/ 690 w 779"/>
              <a:gd name="T73" fmla="*/ 72 h 779"/>
              <a:gd name="T74" fmla="*/ 685 w 779"/>
              <a:gd name="T75" fmla="*/ 204 h 779"/>
              <a:gd name="T76" fmla="*/ 579 w 779"/>
              <a:gd name="T77" fmla="*/ 322 h 779"/>
              <a:gd name="T78" fmla="*/ 465 w 779"/>
              <a:gd name="T79" fmla="*/ 425 h 779"/>
              <a:gd name="T80" fmla="*/ 424 w 779"/>
              <a:gd name="T81" fmla="*/ 583 h 779"/>
              <a:gd name="T82" fmla="*/ 414 w 779"/>
              <a:gd name="T83" fmla="*/ 743 h 779"/>
              <a:gd name="T84" fmla="*/ 354 w 779"/>
              <a:gd name="T85" fmla="*/ 779 h 779"/>
              <a:gd name="T86" fmla="*/ 295 w 779"/>
              <a:gd name="T87" fmla="*/ 741 h 779"/>
              <a:gd name="T88" fmla="*/ 283 w 779"/>
              <a:gd name="T89" fmla="*/ 619 h 779"/>
              <a:gd name="T90" fmla="*/ 283 w 779"/>
              <a:gd name="T91" fmla="*/ 548 h 779"/>
              <a:gd name="T92" fmla="*/ 259 w 779"/>
              <a:gd name="T93" fmla="*/ 449 h 779"/>
              <a:gd name="T94" fmla="*/ 155 w 779"/>
              <a:gd name="T95" fmla="*/ 341 h 779"/>
              <a:gd name="T96" fmla="*/ 40 w 779"/>
              <a:gd name="T97" fmla="*/ 230 h 779"/>
              <a:gd name="T98" fmla="*/ 6 w 779"/>
              <a:gd name="T99" fmla="*/ 89 h 779"/>
              <a:gd name="T100" fmla="*/ 146 w 779"/>
              <a:gd name="T101" fmla="*/ 2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9" h="779">
                <a:moveTo>
                  <a:pt x="654" y="424"/>
                </a:moveTo>
                <a:lnTo>
                  <a:pt x="660" y="425"/>
                </a:lnTo>
                <a:lnTo>
                  <a:pt x="665" y="428"/>
                </a:lnTo>
                <a:lnTo>
                  <a:pt x="669" y="432"/>
                </a:lnTo>
                <a:lnTo>
                  <a:pt x="671" y="437"/>
                </a:lnTo>
                <a:lnTo>
                  <a:pt x="673" y="442"/>
                </a:lnTo>
                <a:lnTo>
                  <a:pt x="673" y="530"/>
                </a:lnTo>
                <a:lnTo>
                  <a:pt x="760" y="530"/>
                </a:lnTo>
                <a:lnTo>
                  <a:pt x="766" y="531"/>
                </a:lnTo>
                <a:lnTo>
                  <a:pt x="771" y="534"/>
                </a:lnTo>
                <a:lnTo>
                  <a:pt x="775" y="538"/>
                </a:lnTo>
                <a:lnTo>
                  <a:pt x="777" y="543"/>
                </a:lnTo>
                <a:lnTo>
                  <a:pt x="779" y="548"/>
                </a:lnTo>
                <a:lnTo>
                  <a:pt x="777" y="553"/>
                </a:lnTo>
                <a:lnTo>
                  <a:pt x="775" y="559"/>
                </a:lnTo>
                <a:lnTo>
                  <a:pt x="771" y="563"/>
                </a:lnTo>
                <a:lnTo>
                  <a:pt x="766" y="565"/>
                </a:lnTo>
                <a:lnTo>
                  <a:pt x="760" y="565"/>
                </a:lnTo>
                <a:lnTo>
                  <a:pt x="673" y="565"/>
                </a:lnTo>
                <a:lnTo>
                  <a:pt x="673" y="654"/>
                </a:lnTo>
                <a:lnTo>
                  <a:pt x="671" y="659"/>
                </a:lnTo>
                <a:lnTo>
                  <a:pt x="669" y="665"/>
                </a:lnTo>
                <a:lnTo>
                  <a:pt x="665" y="669"/>
                </a:lnTo>
                <a:lnTo>
                  <a:pt x="660" y="671"/>
                </a:lnTo>
                <a:lnTo>
                  <a:pt x="654" y="672"/>
                </a:lnTo>
                <a:lnTo>
                  <a:pt x="649" y="671"/>
                </a:lnTo>
                <a:lnTo>
                  <a:pt x="644" y="669"/>
                </a:lnTo>
                <a:lnTo>
                  <a:pt x="640" y="665"/>
                </a:lnTo>
                <a:lnTo>
                  <a:pt x="637" y="659"/>
                </a:lnTo>
                <a:lnTo>
                  <a:pt x="637" y="654"/>
                </a:lnTo>
                <a:lnTo>
                  <a:pt x="637"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lnTo>
                  <a:pt x="637" y="530"/>
                </a:lnTo>
                <a:lnTo>
                  <a:pt x="637" y="442"/>
                </a:lnTo>
                <a:lnTo>
                  <a:pt x="637" y="437"/>
                </a:lnTo>
                <a:lnTo>
                  <a:pt x="640" y="432"/>
                </a:lnTo>
                <a:lnTo>
                  <a:pt x="644" y="428"/>
                </a:lnTo>
                <a:lnTo>
                  <a:pt x="649" y="425"/>
                </a:lnTo>
                <a:lnTo>
                  <a:pt x="654" y="424"/>
                </a:lnTo>
                <a:close/>
                <a:moveTo>
                  <a:pt x="42" y="157"/>
                </a:moveTo>
                <a:lnTo>
                  <a:pt x="55" y="187"/>
                </a:lnTo>
                <a:lnTo>
                  <a:pt x="72" y="214"/>
                </a:lnTo>
                <a:lnTo>
                  <a:pt x="95" y="240"/>
                </a:lnTo>
                <a:lnTo>
                  <a:pt x="118" y="265"/>
                </a:lnTo>
                <a:lnTo>
                  <a:pt x="146" y="289"/>
                </a:lnTo>
                <a:lnTo>
                  <a:pt x="174" y="311"/>
                </a:lnTo>
                <a:lnTo>
                  <a:pt x="198" y="331"/>
                </a:lnTo>
                <a:lnTo>
                  <a:pt x="221" y="350"/>
                </a:lnTo>
                <a:lnTo>
                  <a:pt x="242" y="371"/>
                </a:lnTo>
                <a:lnTo>
                  <a:pt x="263" y="394"/>
                </a:lnTo>
                <a:lnTo>
                  <a:pt x="282" y="416"/>
                </a:lnTo>
                <a:lnTo>
                  <a:pt x="297" y="441"/>
                </a:lnTo>
                <a:lnTo>
                  <a:pt x="309" y="468"/>
                </a:lnTo>
                <a:lnTo>
                  <a:pt x="316" y="498"/>
                </a:lnTo>
                <a:lnTo>
                  <a:pt x="318" y="530"/>
                </a:lnTo>
                <a:lnTo>
                  <a:pt x="337" y="530"/>
                </a:lnTo>
                <a:lnTo>
                  <a:pt x="342" y="531"/>
                </a:lnTo>
                <a:lnTo>
                  <a:pt x="347" y="534"/>
                </a:lnTo>
                <a:lnTo>
                  <a:pt x="351" y="538"/>
                </a:lnTo>
                <a:lnTo>
                  <a:pt x="354" y="543"/>
                </a:lnTo>
                <a:lnTo>
                  <a:pt x="354" y="548"/>
                </a:lnTo>
                <a:lnTo>
                  <a:pt x="354" y="553"/>
                </a:lnTo>
                <a:lnTo>
                  <a:pt x="351" y="559"/>
                </a:lnTo>
                <a:lnTo>
                  <a:pt x="347" y="563"/>
                </a:lnTo>
                <a:lnTo>
                  <a:pt x="342" y="565"/>
                </a:lnTo>
                <a:lnTo>
                  <a:pt x="337" y="565"/>
                </a:lnTo>
                <a:lnTo>
                  <a:pt x="318" y="565"/>
                </a:lnTo>
                <a:lnTo>
                  <a:pt x="318" y="600"/>
                </a:lnTo>
                <a:lnTo>
                  <a:pt x="337" y="600"/>
                </a:lnTo>
                <a:lnTo>
                  <a:pt x="342" y="602"/>
                </a:lnTo>
                <a:lnTo>
                  <a:pt x="347" y="604"/>
                </a:lnTo>
                <a:lnTo>
                  <a:pt x="351" y="608"/>
                </a:lnTo>
                <a:lnTo>
                  <a:pt x="354" y="614"/>
                </a:lnTo>
                <a:lnTo>
                  <a:pt x="354" y="619"/>
                </a:lnTo>
                <a:lnTo>
                  <a:pt x="354" y="624"/>
                </a:lnTo>
                <a:lnTo>
                  <a:pt x="351" y="629"/>
                </a:lnTo>
                <a:lnTo>
                  <a:pt x="347" y="633"/>
                </a:lnTo>
                <a:lnTo>
                  <a:pt x="342" y="636"/>
                </a:lnTo>
                <a:lnTo>
                  <a:pt x="337" y="636"/>
                </a:lnTo>
                <a:lnTo>
                  <a:pt x="320" y="636"/>
                </a:lnTo>
                <a:lnTo>
                  <a:pt x="321" y="674"/>
                </a:lnTo>
                <a:lnTo>
                  <a:pt x="322" y="704"/>
                </a:lnTo>
                <a:lnTo>
                  <a:pt x="326" y="725"/>
                </a:lnTo>
                <a:lnTo>
                  <a:pt x="329" y="734"/>
                </a:lnTo>
                <a:lnTo>
                  <a:pt x="333" y="739"/>
                </a:lnTo>
                <a:lnTo>
                  <a:pt x="340" y="742"/>
                </a:lnTo>
                <a:lnTo>
                  <a:pt x="354" y="743"/>
                </a:lnTo>
                <a:lnTo>
                  <a:pt x="368" y="742"/>
                </a:lnTo>
                <a:lnTo>
                  <a:pt x="374" y="739"/>
                </a:lnTo>
                <a:lnTo>
                  <a:pt x="378" y="734"/>
                </a:lnTo>
                <a:lnTo>
                  <a:pt x="381" y="725"/>
                </a:lnTo>
                <a:lnTo>
                  <a:pt x="385" y="703"/>
                </a:lnTo>
                <a:lnTo>
                  <a:pt x="388" y="672"/>
                </a:lnTo>
                <a:lnTo>
                  <a:pt x="389" y="635"/>
                </a:lnTo>
                <a:lnTo>
                  <a:pt x="389" y="587"/>
                </a:lnTo>
                <a:lnTo>
                  <a:pt x="389" y="530"/>
                </a:lnTo>
                <a:lnTo>
                  <a:pt x="391" y="498"/>
                </a:lnTo>
                <a:lnTo>
                  <a:pt x="399" y="468"/>
                </a:lnTo>
                <a:lnTo>
                  <a:pt x="411" y="441"/>
                </a:lnTo>
                <a:lnTo>
                  <a:pt x="427" y="416"/>
                </a:lnTo>
                <a:lnTo>
                  <a:pt x="445" y="394"/>
                </a:lnTo>
                <a:lnTo>
                  <a:pt x="465" y="371"/>
                </a:lnTo>
                <a:lnTo>
                  <a:pt x="487" y="350"/>
                </a:lnTo>
                <a:lnTo>
                  <a:pt x="511" y="331"/>
                </a:lnTo>
                <a:lnTo>
                  <a:pt x="534" y="311"/>
                </a:lnTo>
                <a:lnTo>
                  <a:pt x="563" y="289"/>
                </a:lnTo>
                <a:lnTo>
                  <a:pt x="589" y="265"/>
                </a:lnTo>
                <a:lnTo>
                  <a:pt x="614" y="240"/>
                </a:lnTo>
                <a:lnTo>
                  <a:pt x="635" y="216"/>
                </a:lnTo>
                <a:lnTo>
                  <a:pt x="653" y="187"/>
                </a:lnTo>
                <a:lnTo>
                  <a:pt x="665" y="157"/>
                </a:lnTo>
                <a:lnTo>
                  <a:pt x="636" y="170"/>
                </a:lnTo>
                <a:lnTo>
                  <a:pt x="601" y="182"/>
                </a:lnTo>
                <a:lnTo>
                  <a:pt x="560" y="192"/>
                </a:lnTo>
                <a:lnTo>
                  <a:pt x="514" y="200"/>
                </a:lnTo>
                <a:lnTo>
                  <a:pt x="463" y="206"/>
                </a:lnTo>
                <a:lnTo>
                  <a:pt x="410" y="210"/>
                </a:lnTo>
                <a:lnTo>
                  <a:pt x="354" y="212"/>
                </a:lnTo>
                <a:lnTo>
                  <a:pt x="297" y="210"/>
                </a:lnTo>
                <a:lnTo>
                  <a:pt x="244" y="206"/>
                </a:lnTo>
                <a:lnTo>
                  <a:pt x="194" y="200"/>
                </a:lnTo>
                <a:lnTo>
                  <a:pt x="148" y="192"/>
                </a:lnTo>
                <a:lnTo>
                  <a:pt x="108" y="182"/>
                </a:lnTo>
                <a:lnTo>
                  <a:pt x="72" y="170"/>
                </a:lnTo>
                <a:lnTo>
                  <a:pt x="42" y="157"/>
                </a:lnTo>
                <a:close/>
                <a:moveTo>
                  <a:pt x="354" y="35"/>
                </a:moveTo>
                <a:lnTo>
                  <a:pt x="303" y="36"/>
                </a:lnTo>
                <a:lnTo>
                  <a:pt x="253" y="39"/>
                </a:lnTo>
                <a:lnTo>
                  <a:pt x="208" y="43"/>
                </a:lnTo>
                <a:lnTo>
                  <a:pt x="166" y="48"/>
                </a:lnTo>
                <a:lnTo>
                  <a:pt x="129" y="56"/>
                </a:lnTo>
                <a:lnTo>
                  <a:pt x="97" y="64"/>
                </a:lnTo>
                <a:lnTo>
                  <a:pt x="71" y="73"/>
                </a:lnTo>
                <a:lnTo>
                  <a:pt x="53" y="83"/>
                </a:lnTo>
                <a:lnTo>
                  <a:pt x="40" y="94"/>
                </a:lnTo>
                <a:lnTo>
                  <a:pt x="36" y="106"/>
                </a:lnTo>
                <a:lnTo>
                  <a:pt x="40" y="117"/>
                </a:lnTo>
                <a:lnTo>
                  <a:pt x="53" y="128"/>
                </a:lnTo>
                <a:lnTo>
                  <a:pt x="71" y="138"/>
                </a:lnTo>
                <a:lnTo>
                  <a:pt x="97" y="148"/>
                </a:lnTo>
                <a:lnTo>
                  <a:pt x="129" y="155"/>
                </a:lnTo>
                <a:lnTo>
                  <a:pt x="166" y="163"/>
                </a:lnTo>
                <a:lnTo>
                  <a:pt x="208" y="168"/>
                </a:lnTo>
                <a:lnTo>
                  <a:pt x="253" y="172"/>
                </a:lnTo>
                <a:lnTo>
                  <a:pt x="303" y="175"/>
                </a:lnTo>
                <a:lnTo>
                  <a:pt x="354" y="176"/>
                </a:lnTo>
                <a:lnTo>
                  <a:pt x="406" y="175"/>
                </a:lnTo>
                <a:lnTo>
                  <a:pt x="454" y="172"/>
                </a:lnTo>
                <a:lnTo>
                  <a:pt x="500" y="168"/>
                </a:lnTo>
                <a:lnTo>
                  <a:pt x="542" y="163"/>
                </a:lnTo>
                <a:lnTo>
                  <a:pt x="579" y="155"/>
                </a:lnTo>
                <a:lnTo>
                  <a:pt x="611" y="148"/>
                </a:lnTo>
                <a:lnTo>
                  <a:pt x="636" y="138"/>
                </a:lnTo>
                <a:lnTo>
                  <a:pt x="656" y="128"/>
                </a:lnTo>
                <a:lnTo>
                  <a:pt x="668" y="117"/>
                </a:lnTo>
                <a:lnTo>
                  <a:pt x="673" y="106"/>
                </a:lnTo>
                <a:lnTo>
                  <a:pt x="668" y="94"/>
                </a:lnTo>
                <a:lnTo>
                  <a:pt x="656" y="83"/>
                </a:lnTo>
                <a:lnTo>
                  <a:pt x="636" y="73"/>
                </a:lnTo>
                <a:lnTo>
                  <a:pt x="611" y="64"/>
                </a:lnTo>
                <a:lnTo>
                  <a:pt x="579" y="56"/>
                </a:lnTo>
                <a:lnTo>
                  <a:pt x="542" y="48"/>
                </a:lnTo>
                <a:lnTo>
                  <a:pt x="500" y="43"/>
                </a:lnTo>
                <a:lnTo>
                  <a:pt x="454" y="39"/>
                </a:lnTo>
                <a:lnTo>
                  <a:pt x="406" y="36"/>
                </a:lnTo>
                <a:lnTo>
                  <a:pt x="354" y="35"/>
                </a:lnTo>
                <a:close/>
                <a:moveTo>
                  <a:pt x="354" y="0"/>
                </a:moveTo>
                <a:lnTo>
                  <a:pt x="411" y="1"/>
                </a:lnTo>
                <a:lnTo>
                  <a:pt x="466" y="5"/>
                </a:lnTo>
                <a:lnTo>
                  <a:pt x="517" y="11"/>
                </a:lnTo>
                <a:lnTo>
                  <a:pt x="563" y="21"/>
                </a:lnTo>
                <a:lnTo>
                  <a:pt x="603" y="31"/>
                </a:lnTo>
                <a:lnTo>
                  <a:pt x="639" y="43"/>
                </a:lnTo>
                <a:lnTo>
                  <a:pt x="668" y="57"/>
                </a:lnTo>
                <a:lnTo>
                  <a:pt x="690" y="72"/>
                </a:lnTo>
                <a:lnTo>
                  <a:pt x="703" y="89"/>
                </a:lnTo>
                <a:lnTo>
                  <a:pt x="708" y="106"/>
                </a:lnTo>
                <a:lnTo>
                  <a:pt x="704" y="141"/>
                </a:lnTo>
                <a:lnTo>
                  <a:pt x="696" y="174"/>
                </a:lnTo>
                <a:lnTo>
                  <a:pt x="685" y="204"/>
                </a:lnTo>
                <a:lnTo>
                  <a:pt x="668" y="230"/>
                </a:lnTo>
                <a:lnTo>
                  <a:pt x="649" y="255"/>
                </a:lnTo>
                <a:lnTo>
                  <a:pt x="627" y="278"/>
                </a:lnTo>
                <a:lnTo>
                  <a:pt x="603" y="301"/>
                </a:lnTo>
                <a:lnTo>
                  <a:pt x="579" y="322"/>
                </a:lnTo>
                <a:lnTo>
                  <a:pt x="554" y="341"/>
                </a:lnTo>
                <a:lnTo>
                  <a:pt x="529" y="361"/>
                </a:lnTo>
                <a:lnTo>
                  <a:pt x="505" y="382"/>
                </a:lnTo>
                <a:lnTo>
                  <a:pt x="484" y="403"/>
                </a:lnTo>
                <a:lnTo>
                  <a:pt x="465" y="425"/>
                </a:lnTo>
                <a:lnTo>
                  <a:pt x="448" y="449"/>
                </a:lnTo>
                <a:lnTo>
                  <a:pt x="436" y="474"/>
                </a:lnTo>
                <a:lnTo>
                  <a:pt x="428" y="501"/>
                </a:lnTo>
                <a:lnTo>
                  <a:pt x="424" y="530"/>
                </a:lnTo>
                <a:lnTo>
                  <a:pt x="424" y="583"/>
                </a:lnTo>
                <a:lnTo>
                  <a:pt x="424" y="629"/>
                </a:lnTo>
                <a:lnTo>
                  <a:pt x="423" y="667"/>
                </a:lnTo>
                <a:lnTo>
                  <a:pt x="422" y="699"/>
                </a:lnTo>
                <a:lnTo>
                  <a:pt x="418" y="724"/>
                </a:lnTo>
                <a:lnTo>
                  <a:pt x="414" y="743"/>
                </a:lnTo>
                <a:lnTo>
                  <a:pt x="406" y="758"/>
                </a:lnTo>
                <a:lnTo>
                  <a:pt x="398" y="767"/>
                </a:lnTo>
                <a:lnTo>
                  <a:pt x="386" y="773"/>
                </a:lnTo>
                <a:lnTo>
                  <a:pt x="372" y="777"/>
                </a:lnTo>
                <a:lnTo>
                  <a:pt x="354" y="779"/>
                </a:lnTo>
                <a:lnTo>
                  <a:pt x="337" y="777"/>
                </a:lnTo>
                <a:lnTo>
                  <a:pt x="321" y="773"/>
                </a:lnTo>
                <a:lnTo>
                  <a:pt x="310" y="767"/>
                </a:lnTo>
                <a:lnTo>
                  <a:pt x="301" y="756"/>
                </a:lnTo>
                <a:lnTo>
                  <a:pt x="295" y="741"/>
                </a:lnTo>
                <a:lnTo>
                  <a:pt x="289" y="720"/>
                </a:lnTo>
                <a:lnTo>
                  <a:pt x="287" y="693"/>
                </a:lnTo>
                <a:lnTo>
                  <a:pt x="284" y="661"/>
                </a:lnTo>
                <a:lnTo>
                  <a:pt x="284" y="620"/>
                </a:lnTo>
                <a:lnTo>
                  <a:pt x="283" y="619"/>
                </a:lnTo>
                <a:lnTo>
                  <a:pt x="284" y="618"/>
                </a:lnTo>
                <a:lnTo>
                  <a:pt x="283" y="585"/>
                </a:lnTo>
                <a:lnTo>
                  <a:pt x="283" y="548"/>
                </a:lnTo>
                <a:lnTo>
                  <a:pt x="283" y="548"/>
                </a:lnTo>
                <a:lnTo>
                  <a:pt x="283" y="548"/>
                </a:lnTo>
                <a:lnTo>
                  <a:pt x="283" y="539"/>
                </a:lnTo>
                <a:lnTo>
                  <a:pt x="283" y="530"/>
                </a:lnTo>
                <a:lnTo>
                  <a:pt x="280" y="501"/>
                </a:lnTo>
                <a:lnTo>
                  <a:pt x="272" y="474"/>
                </a:lnTo>
                <a:lnTo>
                  <a:pt x="259" y="449"/>
                </a:lnTo>
                <a:lnTo>
                  <a:pt x="244" y="425"/>
                </a:lnTo>
                <a:lnTo>
                  <a:pt x="224" y="403"/>
                </a:lnTo>
                <a:lnTo>
                  <a:pt x="203" y="382"/>
                </a:lnTo>
                <a:lnTo>
                  <a:pt x="180" y="361"/>
                </a:lnTo>
                <a:lnTo>
                  <a:pt x="155" y="341"/>
                </a:lnTo>
                <a:lnTo>
                  <a:pt x="130" y="322"/>
                </a:lnTo>
                <a:lnTo>
                  <a:pt x="105" y="301"/>
                </a:lnTo>
                <a:lnTo>
                  <a:pt x="81" y="278"/>
                </a:lnTo>
                <a:lnTo>
                  <a:pt x="59" y="255"/>
                </a:lnTo>
                <a:lnTo>
                  <a:pt x="40" y="230"/>
                </a:lnTo>
                <a:lnTo>
                  <a:pt x="24" y="204"/>
                </a:lnTo>
                <a:lnTo>
                  <a:pt x="11" y="174"/>
                </a:lnTo>
                <a:lnTo>
                  <a:pt x="3" y="141"/>
                </a:lnTo>
                <a:lnTo>
                  <a:pt x="0" y="106"/>
                </a:lnTo>
                <a:lnTo>
                  <a:pt x="6" y="89"/>
                </a:lnTo>
                <a:lnTo>
                  <a:pt x="19" y="72"/>
                </a:lnTo>
                <a:lnTo>
                  <a:pt x="40" y="57"/>
                </a:lnTo>
                <a:lnTo>
                  <a:pt x="68" y="43"/>
                </a:lnTo>
                <a:lnTo>
                  <a:pt x="104" y="31"/>
                </a:lnTo>
                <a:lnTo>
                  <a:pt x="146" y="21"/>
                </a:lnTo>
                <a:lnTo>
                  <a:pt x="191" y="11"/>
                </a:lnTo>
                <a:lnTo>
                  <a:pt x="242" y="5"/>
                </a:lnTo>
                <a:lnTo>
                  <a:pt x="297" y="1"/>
                </a:lnTo>
                <a:lnTo>
                  <a:pt x="35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7" name="Freeform 6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302432" y="3314867"/>
            <a:ext cx="445380" cy="445380"/>
          </a:xfrm>
          <a:custGeom>
            <a:avLst/>
            <a:gdLst>
              <a:gd name="T0" fmla="*/ 771 w 779"/>
              <a:gd name="T1" fmla="*/ 534 h 779"/>
              <a:gd name="T2" fmla="*/ 777 w 779"/>
              <a:gd name="T3" fmla="*/ 553 h 779"/>
              <a:gd name="T4" fmla="*/ 760 w 779"/>
              <a:gd name="T5" fmla="*/ 565 h 779"/>
              <a:gd name="T6" fmla="*/ 534 w 779"/>
              <a:gd name="T7" fmla="*/ 559 h 779"/>
              <a:gd name="T8" fmla="*/ 534 w 779"/>
              <a:gd name="T9" fmla="*/ 538 h 779"/>
              <a:gd name="T10" fmla="*/ 43 w 779"/>
              <a:gd name="T11" fmla="*/ 157 h 779"/>
              <a:gd name="T12" fmla="*/ 119 w 779"/>
              <a:gd name="T13" fmla="*/ 265 h 779"/>
              <a:gd name="T14" fmla="*/ 221 w 779"/>
              <a:gd name="T15" fmla="*/ 350 h 779"/>
              <a:gd name="T16" fmla="*/ 297 w 779"/>
              <a:gd name="T17" fmla="*/ 441 h 779"/>
              <a:gd name="T18" fmla="*/ 336 w 779"/>
              <a:gd name="T19" fmla="*/ 530 h 779"/>
              <a:gd name="T20" fmla="*/ 353 w 779"/>
              <a:gd name="T21" fmla="*/ 543 h 779"/>
              <a:gd name="T22" fmla="*/ 347 w 779"/>
              <a:gd name="T23" fmla="*/ 563 h 779"/>
              <a:gd name="T24" fmla="*/ 319 w 779"/>
              <a:gd name="T25" fmla="*/ 600 h 779"/>
              <a:gd name="T26" fmla="*/ 351 w 779"/>
              <a:gd name="T27" fmla="*/ 608 h 779"/>
              <a:gd name="T28" fmla="*/ 351 w 779"/>
              <a:gd name="T29" fmla="*/ 629 h 779"/>
              <a:gd name="T30" fmla="*/ 319 w 779"/>
              <a:gd name="T31" fmla="*/ 636 h 779"/>
              <a:gd name="T32" fmla="*/ 330 w 779"/>
              <a:gd name="T33" fmla="*/ 734 h 779"/>
              <a:gd name="T34" fmla="*/ 368 w 779"/>
              <a:gd name="T35" fmla="*/ 742 h 779"/>
              <a:gd name="T36" fmla="*/ 386 w 779"/>
              <a:gd name="T37" fmla="*/ 703 h 779"/>
              <a:gd name="T38" fmla="*/ 390 w 779"/>
              <a:gd name="T39" fmla="*/ 530 h 779"/>
              <a:gd name="T40" fmla="*/ 427 w 779"/>
              <a:gd name="T41" fmla="*/ 416 h 779"/>
              <a:gd name="T42" fmla="*/ 510 w 779"/>
              <a:gd name="T43" fmla="*/ 331 h 779"/>
              <a:gd name="T44" fmla="*/ 614 w 779"/>
              <a:gd name="T45" fmla="*/ 240 h 779"/>
              <a:gd name="T46" fmla="*/ 636 w 779"/>
              <a:gd name="T47" fmla="*/ 170 h 779"/>
              <a:gd name="T48" fmla="*/ 465 w 779"/>
              <a:gd name="T49" fmla="*/ 206 h 779"/>
              <a:gd name="T50" fmla="*/ 243 w 779"/>
              <a:gd name="T51" fmla="*/ 206 h 779"/>
              <a:gd name="T52" fmla="*/ 72 w 779"/>
              <a:gd name="T53" fmla="*/ 170 h 779"/>
              <a:gd name="T54" fmla="*/ 254 w 779"/>
              <a:gd name="T55" fmla="*/ 39 h 779"/>
              <a:gd name="T56" fmla="*/ 97 w 779"/>
              <a:gd name="T57" fmla="*/ 64 h 779"/>
              <a:gd name="T58" fmla="*/ 35 w 779"/>
              <a:gd name="T59" fmla="*/ 106 h 779"/>
              <a:gd name="T60" fmla="*/ 97 w 779"/>
              <a:gd name="T61" fmla="*/ 148 h 779"/>
              <a:gd name="T62" fmla="*/ 254 w 779"/>
              <a:gd name="T63" fmla="*/ 172 h 779"/>
              <a:gd name="T64" fmla="*/ 454 w 779"/>
              <a:gd name="T65" fmla="*/ 172 h 779"/>
              <a:gd name="T66" fmla="*/ 611 w 779"/>
              <a:gd name="T67" fmla="*/ 148 h 779"/>
              <a:gd name="T68" fmla="*/ 673 w 779"/>
              <a:gd name="T69" fmla="*/ 106 h 779"/>
              <a:gd name="T70" fmla="*/ 611 w 779"/>
              <a:gd name="T71" fmla="*/ 64 h 779"/>
              <a:gd name="T72" fmla="*/ 454 w 779"/>
              <a:gd name="T73" fmla="*/ 39 h 779"/>
              <a:gd name="T74" fmla="*/ 411 w 779"/>
              <a:gd name="T75" fmla="*/ 1 h 779"/>
              <a:gd name="T76" fmla="*/ 605 w 779"/>
              <a:gd name="T77" fmla="*/ 31 h 779"/>
              <a:gd name="T78" fmla="*/ 703 w 779"/>
              <a:gd name="T79" fmla="*/ 89 h 779"/>
              <a:gd name="T80" fmla="*/ 684 w 779"/>
              <a:gd name="T81" fmla="*/ 204 h 779"/>
              <a:gd name="T82" fmla="*/ 603 w 779"/>
              <a:gd name="T83" fmla="*/ 301 h 779"/>
              <a:gd name="T84" fmla="*/ 505 w 779"/>
              <a:gd name="T85" fmla="*/ 382 h 779"/>
              <a:gd name="T86" fmla="*/ 436 w 779"/>
              <a:gd name="T87" fmla="*/ 474 h 779"/>
              <a:gd name="T88" fmla="*/ 424 w 779"/>
              <a:gd name="T89" fmla="*/ 629 h 779"/>
              <a:gd name="T90" fmla="*/ 414 w 779"/>
              <a:gd name="T91" fmla="*/ 743 h 779"/>
              <a:gd name="T92" fmla="*/ 372 w 779"/>
              <a:gd name="T93" fmla="*/ 777 h 779"/>
              <a:gd name="T94" fmla="*/ 310 w 779"/>
              <a:gd name="T95" fmla="*/ 767 h 779"/>
              <a:gd name="T96" fmla="*/ 287 w 779"/>
              <a:gd name="T97" fmla="*/ 693 h 779"/>
              <a:gd name="T98" fmla="*/ 284 w 779"/>
              <a:gd name="T99" fmla="*/ 618 h 779"/>
              <a:gd name="T100" fmla="*/ 284 w 779"/>
              <a:gd name="T101" fmla="*/ 548 h 779"/>
              <a:gd name="T102" fmla="*/ 272 w 779"/>
              <a:gd name="T103" fmla="*/ 474 h 779"/>
              <a:gd name="T104" fmla="*/ 203 w 779"/>
              <a:gd name="T105" fmla="*/ 382 h 779"/>
              <a:gd name="T106" fmla="*/ 105 w 779"/>
              <a:gd name="T107" fmla="*/ 301 h 779"/>
              <a:gd name="T108" fmla="*/ 24 w 779"/>
              <a:gd name="T109" fmla="*/ 204 h 779"/>
              <a:gd name="T110" fmla="*/ 5 w 779"/>
              <a:gd name="T111" fmla="*/ 89 h 779"/>
              <a:gd name="T112" fmla="*/ 104 w 779"/>
              <a:gd name="T113" fmla="*/ 31 h 779"/>
              <a:gd name="T114" fmla="*/ 297 w 779"/>
              <a:gd name="T115" fmla="*/ 1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9" h="779">
                <a:moveTo>
                  <a:pt x="548" y="530"/>
                </a:moveTo>
                <a:lnTo>
                  <a:pt x="760" y="530"/>
                </a:lnTo>
                <a:lnTo>
                  <a:pt x="767" y="531"/>
                </a:lnTo>
                <a:lnTo>
                  <a:pt x="771" y="534"/>
                </a:lnTo>
                <a:lnTo>
                  <a:pt x="775" y="538"/>
                </a:lnTo>
                <a:lnTo>
                  <a:pt x="777" y="543"/>
                </a:lnTo>
                <a:lnTo>
                  <a:pt x="779" y="548"/>
                </a:lnTo>
                <a:lnTo>
                  <a:pt x="777" y="553"/>
                </a:lnTo>
                <a:lnTo>
                  <a:pt x="775" y="559"/>
                </a:lnTo>
                <a:lnTo>
                  <a:pt x="771" y="563"/>
                </a:lnTo>
                <a:lnTo>
                  <a:pt x="767" y="565"/>
                </a:lnTo>
                <a:lnTo>
                  <a:pt x="760" y="565"/>
                </a:lnTo>
                <a:lnTo>
                  <a:pt x="548" y="565"/>
                </a:lnTo>
                <a:lnTo>
                  <a:pt x="543" y="565"/>
                </a:lnTo>
                <a:lnTo>
                  <a:pt x="538" y="563"/>
                </a:lnTo>
                <a:lnTo>
                  <a:pt x="534" y="559"/>
                </a:lnTo>
                <a:lnTo>
                  <a:pt x="531" y="553"/>
                </a:lnTo>
                <a:lnTo>
                  <a:pt x="531" y="548"/>
                </a:lnTo>
                <a:lnTo>
                  <a:pt x="531" y="543"/>
                </a:lnTo>
                <a:lnTo>
                  <a:pt x="534" y="538"/>
                </a:lnTo>
                <a:lnTo>
                  <a:pt x="538" y="534"/>
                </a:lnTo>
                <a:lnTo>
                  <a:pt x="543" y="531"/>
                </a:lnTo>
                <a:lnTo>
                  <a:pt x="548" y="530"/>
                </a:lnTo>
                <a:close/>
                <a:moveTo>
                  <a:pt x="43" y="157"/>
                </a:moveTo>
                <a:lnTo>
                  <a:pt x="55" y="187"/>
                </a:lnTo>
                <a:lnTo>
                  <a:pt x="72" y="214"/>
                </a:lnTo>
                <a:lnTo>
                  <a:pt x="94" y="240"/>
                </a:lnTo>
                <a:lnTo>
                  <a:pt x="119" y="265"/>
                </a:lnTo>
                <a:lnTo>
                  <a:pt x="145" y="289"/>
                </a:lnTo>
                <a:lnTo>
                  <a:pt x="174" y="311"/>
                </a:lnTo>
                <a:lnTo>
                  <a:pt x="198" y="331"/>
                </a:lnTo>
                <a:lnTo>
                  <a:pt x="221" y="350"/>
                </a:lnTo>
                <a:lnTo>
                  <a:pt x="243" y="371"/>
                </a:lnTo>
                <a:lnTo>
                  <a:pt x="263" y="394"/>
                </a:lnTo>
                <a:lnTo>
                  <a:pt x="281" y="416"/>
                </a:lnTo>
                <a:lnTo>
                  <a:pt x="297" y="441"/>
                </a:lnTo>
                <a:lnTo>
                  <a:pt x="309" y="468"/>
                </a:lnTo>
                <a:lnTo>
                  <a:pt x="317" y="498"/>
                </a:lnTo>
                <a:lnTo>
                  <a:pt x="319" y="530"/>
                </a:lnTo>
                <a:lnTo>
                  <a:pt x="336" y="530"/>
                </a:lnTo>
                <a:lnTo>
                  <a:pt x="342" y="531"/>
                </a:lnTo>
                <a:lnTo>
                  <a:pt x="347" y="534"/>
                </a:lnTo>
                <a:lnTo>
                  <a:pt x="351" y="538"/>
                </a:lnTo>
                <a:lnTo>
                  <a:pt x="353" y="543"/>
                </a:lnTo>
                <a:lnTo>
                  <a:pt x="355" y="548"/>
                </a:lnTo>
                <a:lnTo>
                  <a:pt x="353" y="553"/>
                </a:lnTo>
                <a:lnTo>
                  <a:pt x="351" y="559"/>
                </a:lnTo>
                <a:lnTo>
                  <a:pt x="347" y="563"/>
                </a:lnTo>
                <a:lnTo>
                  <a:pt x="342" y="565"/>
                </a:lnTo>
                <a:lnTo>
                  <a:pt x="336" y="565"/>
                </a:lnTo>
                <a:lnTo>
                  <a:pt x="319" y="565"/>
                </a:lnTo>
                <a:lnTo>
                  <a:pt x="319" y="600"/>
                </a:lnTo>
                <a:lnTo>
                  <a:pt x="336" y="600"/>
                </a:lnTo>
                <a:lnTo>
                  <a:pt x="342" y="602"/>
                </a:lnTo>
                <a:lnTo>
                  <a:pt x="347" y="604"/>
                </a:lnTo>
                <a:lnTo>
                  <a:pt x="351" y="608"/>
                </a:lnTo>
                <a:lnTo>
                  <a:pt x="353" y="614"/>
                </a:lnTo>
                <a:lnTo>
                  <a:pt x="355" y="619"/>
                </a:lnTo>
                <a:lnTo>
                  <a:pt x="353" y="624"/>
                </a:lnTo>
                <a:lnTo>
                  <a:pt x="351" y="629"/>
                </a:lnTo>
                <a:lnTo>
                  <a:pt x="347" y="633"/>
                </a:lnTo>
                <a:lnTo>
                  <a:pt x="342" y="636"/>
                </a:lnTo>
                <a:lnTo>
                  <a:pt x="336" y="636"/>
                </a:lnTo>
                <a:lnTo>
                  <a:pt x="319" y="636"/>
                </a:lnTo>
                <a:lnTo>
                  <a:pt x="321" y="674"/>
                </a:lnTo>
                <a:lnTo>
                  <a:pt x="323" y="704"/>
                </a:lnTo>
                <a:lnTo>
                  <a:pt x="326" y="725"/>
                </a:lnTo>
                <a:lnTo>
                  <a:pt x="330" y="734"/>
                </a:lnTo>
                <a:lnTo>
                  <a:pt x="334" y="739"/>
                </a:lnTo>
                <a:lnTo>
                  <a:pt x="340" y="742"/>
                </a:lnTo>
                <a:lnTo>
                  <a:pt x="355" y="743"/>
                </a:lnTo>
                <a:lnTo>
                  <a:pt x="368" y="742"/>
                </a:lnTo>
                <a:lnTo>
                  <a:pt x="376" y="739"/>
                </a:lnTo>
                <a:lnTo>
                  <a:pt x="380" y="734"/>
                </a:lnTo>
                <a:lnTo>
                  <a:pt x="382" y="725"/>
                </a:lnTo>
                <a:lnTo>
                  <a:pt x="386" y="703"/>
                </a:lnTo>
                <a:lnTo>
                  <a:pt x="387" y="672"/>
                </a:lnTo>
                <a:lnTo>
                  <a:pt x="389" y="635"/>
                </a:lnTo>
                <a:lnTo>
                  <a:pt x="390" y="587"/>
                </a:lnTo>
                <a:lnTo>
                  <a:pt x="390" y="530"/>
                </a:lnTo>
                <a:lnTo>
                  <a:pt x="393" y="498"/>
                </a:lnTo>
                <a:lnTo>
                  <a:pt x="399" y="468"/>
                </a:lnTo>
                <a:lnTo>
                  <a:pt x="411" y="441"/>
                </a:lnTo>
                <a:lnTo>
                  <a:pt x="427" y="416"/>
                </a:lnTo>
                <a:lnTo>
                  <a:pt x="445" y="394"/>
                </a:lnTo>
                <a:lnTo>
                  <a:pt x="465" y="371"/>
                </a:lnTo>
                <a:lnTo>
                  <a:pt x="487" y="350"/>
                </a:lnTo>
                <a:lnTo>
                  <a:pt x="510" y="331"/>
                </a:lnTo>
                <a:lnTo>
                  <a:pt x="534" y="311"/>
                </a:lnTo>
                <a:lnTo>
                  <a:pt x="563" y="289"/>
                </a:lnTo>
                <a:lnTo>
                  <a:pt x="589" y="265"/>
                </a:lnTo>
                <a:lnTo>
                  <a:pt x="614" y="240"/>
                </a:lnTo>
                <a:lnTo>
                  <a:pt x="636" y="216"/>
                </a:lnTo>
                <a:lnTo>
                  <a:pt x="653" y="187"/>
                </a:lnTo>
                <a:lnTo>
                  <a:pt x="665" y="157"/>
                </a:lnTo>
                <a:lnTo>
                  <a:pt x="636" y="170"/>
                </a:lnTo>
                <a:lnTo>
                  <a:pt x="601" y="182"/>
                </a:lnTo>
                <a:lnTo>
                  <a:pt x="560" y="192"/>
                </a:lnTo>
                <a:lnTo>
                  <a:pt x="514" y="200"/>
                </a:lnTo>
                <a:lnTo>
                  <a:pt x="465" y="206"/>
                </a:lnTo>
                <a:lnTo>
                  <a:pt x="411" y="210"/>
                </a:lnTo>
                <a:lnTo>
                  <a:pt x="355" y="212"/>
                </a:lnTo>
                <a:lnTo>
                  <a:pt x="297" y="210"/>
                </a:lnTo>
                <a:lnTo>
                  <a:pt x="243" y="206"/>
                </a:lnTo>
                <a:lnTo>
                  <a:pt x="194" y="200"/>
                </a:lnTo>
                <a:lnTo>
                  <a:pt x="148" y="192"/>
                </a:lnTo>
                <a:lnTo>
                  <a:pt x="107" y="182"/>
                </a:lnTo>
                <a:lnTo>
                  <a:pt x="72" y="170"/>
                </a:lnTo>
                <a:lnTo>
                  <a:pt x="43" y="157"/>
                </a:lnTo>
                <a:close/>
                <a:moveTo>
                  <a:pt x="355" y="35"/>
                </a:moveTo>
                <a:lnTo>
                  <a:pt x="302" y="36"/>
                </a:lnTo>
                <a:lnTo>
                  <a:pt x="254" y="39"/>
                </a:lnTo>
                <a:lnTo>
                  <a:pt x="208" y="43"/>
                </a:lnTo>
                <a:lnTo>
                  <a:pt x="166" y="48"/>
                </a:lnTo>
                <a:lnTo>
                  <a:pt x="130" y="56"/>
                </a:lnTo>
                <a:lnTo>
                  <a:pt x="97" y="64"/>
                </a:lnTo>
                <a:lnTo>
                  <a:pt x="71" y="73"/>
                </a:lnTo>
                <a:lnTo>
                  <a:pt x="52" y="83"/>
                </a:lnTo>
                <a:lnTo>
                  <a:pt x="39" y="94"/>
                </a:lnTo>
                <a:lnTo>
                  <a:pt x="35" y="106"/>
                </a:lnTo>
                <a:lnTo>
                  <a:pt x="39" y="117"/>
                </a:lnTo>
                <a:lnTo>
                  <a:pt x="52" y="128"/>
                </a:lnTo>
                <a:lnTo>
                  <a:pt x="71" y="138"/>
                </a:lnTo>
                <a:lnTo>
                  <a:pt x="97" y="148"/>
                </a:lnTo>
                <a:lnTo>
                  <a:pt x="130" y="155"/>
                </a:lnTo>
                <a:lnTo>
                  <a:pt x="166" y="163"/>
                </a:lnTo>
                <a:lnTo>
                  <a:pt x="208" y="168"/>
                </a:lnTo>
                <a:lnTo>
                  <a:pt x="254" y="172"/>
                </a:lnTo>
                <a:lnTo>
                  <a:pt x="302" y="175"/>
                </a:lnTo>
                <a:lnTo>
                  <a:pt x="355" y="176"/>
                </a:lnTo>
                <a:lnTo>
                  <a:pt x="406" y="175"/>
                </a:lnTo>
                <a:lnTo>
                  <a:pt x="454" y="172"/>
                </a:lnTo>
                <a:lnTo>
                  <a:pt x="500" y="168"/>
                </a:lnTo>
                <a:lnTo>
                  <a:pt x="542" y="163"/>
                </a:lnTo>
                <a:lnTo>
                  <a:pt x="580" y="155"/>
                </a:lnTo>
                <a:lnTo>
                  <a:pt x="611" y="148"/>
                </a:lnTo>
                <a:lnTo>
                  <a:pt x="637" y="138"/>
                </a:lnTo>
                <a:lnTo>
                  <a:pt x="656" y="128"/>
                </a:lnTo>
                <a:lnTo>
                  <a:pt x="669" y="117"/>
                </a:lnTo>
                <a:lnTo>
                  <a:pt x="673" y="106"/>
                </a:lnTo>
                <a:lnTo>
                  <a:pt x="669" y="94"/>
                </a:lnTo>
                <a:lnTo>
                  <a:pt x="656" y="83"/>
                </a:lnTo>
                <a:lnTo>
                  <a:pt x="637" y="73"/>
                </a:lnTo>
                <a:lnTo>
                  <a:pt x="611" y="64"/>
                </a:lnTo>
                <a:lnTo>
                  <a:pt x="580" y="56"/>
                </a:lnTo>
                <a:lnTo>
                  <a:pt x="542" y="48"/>
                </a:lnTo>
                <a:lnTo>
                  <a:pt x="500" y="43"/>
                </a:lnTo>
                <a:lnTo>
                  <a:pt x="454" y="39"/>
                </a:lnTo>
                <a:lnTo>
                  <a:pt x="406" y="36"/>
                </a:lnTo>
                <a:lnTo>
                  <a:pt x="355" y="35"/>
                </a:lnTo>
                <a:close/>
                <a:moveTo>
                  <a:pt x="355" y="0"/>
                </a:moveTo>
                <a:lnTo>
                  <a:pt x="411" y="1"/>
                </a:lnTo>
                <a:lnTo>
                  <a:pt x="466" y="5"/>
                </a:lnTo>
                <a:lnTo>
                  <a:pt x="517" y="11"/>
                </a:lnTo>
                <a:lnTo>
                  <a:pt x="563" y="21"/>
                </a:lnTo>
                <a:lnTo>
                  <a:pt x="605" y="31"/>
                </a:lnTo>
                <a:lnTo>
                  <a:pt x="640" y="43"/>
                </a:lnTo>
                <a:lnTo>
                  <a:pt x="669" y="57"/>
                </a:lnTo>
                <a:lnTo>
                  <a:pt x="690" y="72"/>
                </a:lnTo>
                <a:lnTo>
                  <a:pt x="703" y="89"/>
                </a:lnTo>
                <a:lnTo>
                  <a:pt x="708" y="106"/>
                </a:lnTo>
                <a:lnTo>
                  <a:pt x="705" y="141"/>
                </a:lnTo>
                <a:lnTo>
                  <a:pt x="697" y="174"/>
                </a:lnTo>
                <a:lnTo>
                  <a:pt x="684" y="204"/>
                </a:lnTo>
                <a:lnTo>
                  <a:pt x="669" y="230"/>
                </a:lnTo>
                <a:lnTo>
                  <a:pt x="649" y="255"/>
                </a:lnTo>
                <a:lnTo>
                  <a:pt x="627" y="278"/>
                </a:lnTo>
                <a:lnTo>
                  <a:pt x="603" y="301"/>
                </a:lnTo>
                <a:lnTo>
                  <a:pt x="578" y="322"/>
                </a:lnTo>
                <a:lnTo>
                  <a:pt x="554" y="341"/>
                </a:lnTo>
                <a:lnTo>
                  <a:pt x="529" y="361"/>
                </a:lnTo>
                <a:lnTo>
                  <a:pt x="505" y="382"/>
                </a:lnTo>
                <a:lnTo>
                  <a:pt x="484" y="403"/>
                </a:lnTo>
                <a:lnTo>
                  <a:pt x="465" y="425"/>
                </a:lnTo>
                <a:lnTo>
                  <a:pt x="448" y="449"/>
                </a:lnTo>
                <a:lnTo>
                  <a:pt x="436" y="474"/>
                </a:lnTo>
                <a:lnTo>
                  <a:pt x="428" y="501"/>
                </a:lnTo>
                <a:lnTo>
                  <a:pt x="425" y="530"/>
                </a:lnTo>
                <a:lnTo>
                  <a:pt x="425" y="583"/>
                </a:lnTo>
                <a:lnTo>
                  <a:pt x="424" y="629"/>
                </a:lnTo>
                <a:lnTo>
                  <a:pt x="424" y="667"/>
                </a:lnTo>
                <a:lnTo>
                  <a:pt x="421" y="699"/>
                </a:lnTo>
                <a:lnTo>
                  <a:pt x="419" y="724"/>
                </a:lnTo>
                <a:lnTo>
                  <a:pt x="414" y="743"/>
                </a:lnTo>
                <a:lnTo>
                  <a:pt x="407" y="758"/>
                </a:lnTo>
                <a:lnTo>
                  <a:pt x="398" y="767"/>
                </a:lnTo>
                <a:lnTo>
                  <a:pt x="386" y="773"/>
                </a:lnTo>
                <a:lnTo>
                  <a:pt x="372" y="777"/>
                </a:lnTo>
                <a:lnTo>
                  <a:pt x="355" y="779"/>
                </a:lnTo>
                <a:lnTo>
                  <a:pt x="336" y="777"/>
                </a:lnTo>
                <a:lnTo>
                  <a:pt x="322" y="773"/>
                </a:lnTo>
                <a:lnTo>
                  <a:pt x="310" y="767"/>
                </a:lnTo>
                <a:lnTo>
                  <a:pt x="301" y="756"/>
                </a:lnTo>
                <a:lnTo>
                  <a:pt x="295" y="741"/>
                </a:lnTo>
                <a:lnTo>
                  <a:pt x="289" y="720"/>
                </a:lnTo>
                <a:lnTo>
                  <a:pt x="287" y="693"/>
                </a:lnTo>
                <a:lnTo>
                  <a:pt x="284" y="661"/>
                </a:lnTo>
                <a:lnTo>
                  <a:pt x="284" y="620"/>
                </a:lnTo>
                <a:lnTo>
                  <a:pt x="284" y="619"/>
                </a:lnTo>
                <a:lnTo>
                  <a:pt x="284" y="618"/>
                </a:lnTo>
                <a:lnTo>
                  <a:pt x="284" y="585"/>
                </a:lnTo>
                <a:lnTo>
                  <a:pt x="284" y="548"/>
                </a:lnTo>
                <a:lnTo>
                  <a:pt x="284" y="548"/>
                </a:lnTo>
                <a:lnTo>
                  <a:pt x="284" y="548"/>
                </a:lnTo>
                <a:lnTo>
                  <a:pt x="284" y="539"/>
                </a:lnTo>
                <a:lnTo>
                  <a:pt x="284" y="530"/>
                </a:lnTo>
                <a:lnTo>
                  <a:pt x="280" y="501"/>
                </a:lnTo>
                <a:lnTo>
                  <a:pt x="272" y="474"/>
                </a:lnTo>
                <a:lnTo>
                  <a:pt x="260" y="449"/>
                </a:lnTo>
                <a:lnTo>
                  <a:pt x="243" y="425"/>
                </a:lnTo>
                <a:lnTo>
                  <a:pt x="224" y="403"/>
                </a:lnTo>
                <a:lnTo>
                  <a:pt x="203" y="382"/>
                </a:lnTo>
                <a:lnTo>
                  <a:pt x="179" y="361"/>
                </a:lnTo>
                <a:lnTo>
                  <a:pt x="155" y="341"/>
                </a:lnTo>
                <a:lnTo>
                  <a:pt x="130" y="322"/>
                </a:lnTo>
                <a:lnTo>
                  <a:pt x="105" y="301"/>
                </a:lnTo>
                <a:lnTo>
                  <a:pt x="81" y="278"/>
                </a:lnTo>
                <a:lnTo>
                  <a:pt x="59" y="255"/>
                </a:lnTo>
                <a:lnTo>
                  <a:pt x="41" y="230"/>
                </a:lnTo>
                <a:lnTo>
                  <a:pt x="24" y="204"/>
                </a:lnTo>
                <a:lnTo>
                  <a:pt x="12" y="174"/>
                </a:lnTo>
                <a:lnTo>
                  <a:pt x="3" y="141"/>
                </a:lnTo>
                <a:lnTo>
                  <a:pt x="0" y="106"/>
                </a:lnTo>
                <a:lnTo>
                  <a:pt x="5" y="89"/>
                </a:lnTo>
                <a:lnTo>
                  <a:pt x="18" y="72"/>
                </a:lnTo>
                <a:lnTo>
                  <a:pt x="39" y="57"/>
                </a:lnTo>
                <a:lnTo>
                  <a:pt x="68" y="43"/>
                </a:lnTo>
                <a:lnTo>
                  <a:pt x="104" y="31"/>
                </a:lnTo>
                <a:lnTo>
                  <a:pt x="145" y="21"/>
                </a:lnTo>
                <a:lnTo>
                  <a:pt x="191" y="11"/>
                </a:lnTo>
                <a:lnTo>
                  <a:pt x="242" y="5"/>
                </a:lnTo>
                <a:lnTo>
                  <a:pt x="297" y="1"/>
                </a:lnTo>
                <a:lnTo>
                  <a:pt x="3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8" name="Freeform 6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0058" y="3314867"/>
            <a:ext cx="403643" cy="445380"/>
          </a:xfrm>
          <a:custGeom>
            <a:avLst/>
            <a:gdLst>
              <a:gd name="T0" fmla="*/ 70 w 706"/>
              <a:gd name="T1" fmla="*/ 640 h 779"/>
              <a:gd name="T2" fmla="*/ 44 w 706"/>
              <a:gd name="T3" fmla="*/ 658 h 779"/>
              <a:gd name="T4" fmla="*/ 35 w 706"/>
              <a:gd name="T5" fmla="*/ 690 h 779"/>
              <a:gd name="T6" fmla="*/ 44 w 706"/>
              <a:gd name="T7" fmla="*/ 721 h 779"/>
              <a:gd name="T8" fmla="*/ 70 w 706"/>
              <a:gd name="T9" fmla="*/ 741 h 779"/>
              <a:gd name="T10" fmla="*/ 158 w 706"/>
              <a:gd name="T11" fmla="*/ 743 h 779"/>
              <a:gd name="T12" fmla="*/ 189 w 706"/>
              <a:gd name="T13" fmla="*/ 733 h 779"/>
              <a:gd name="T14" fmla="*/ 209 w 706"/>
              <a:gd name="T15" fmla="*/ 707 h 779"/>
              <a:gd name="T16" fmla="*/ 209 w 706"/>
              <a:gd name="T17" fmla="*/ 672 h 779"/>
              <a:gd name="T18" fmla="*/ 189 w 706"/>
              <a:gd name="T19" fmla="*/ 646 h 779"/>
              <a:gd name="T20" fmla="*/ 158 w 706"/>
              <a:gd name="T21" fmla="*/ 636 h 779"/>
              <a:gd name="T22" fmla="*/ 546 w 706"/>
              <a:gd name="T23" fmla="*/ 530 h 779"/>
              <a:gd name="T24" fmla="*/ 516 w 706"/>
              <a:gd name="T25" fmla="*/ 540 h 779"/>
              <a:gd name="T26" fmla="*/ 497 w 706"/>
              <a:gd name="T27" fmla="*/ 566 h 779"/>
              <a:gd name="T28" fmla="*/ 497 w 706"/>
              <a:gd name="T29" fmla="*/ 600 h 779"/>
              <a:gd name="T30" fmla="*/ 516 w 706"/>
              <a:gd name="T31" fmla="*/ 627 h 779"/>
              <a:gd name="T32" fmla="*/ 546 w 706"/>
              <a:gd name="T33" fmla="*/ 636 h 779"/>
              <a:gd name="T34" fmla="*/ 634 w 706"/>
              <a:gd name="T35" fmla="*/ 633 h 779"/>
              <a:gd name="T36" fmla="*/ 660 w 706"/>
              <a:gd name="T37" fmla="*/ 615 h 779"/>
              <a:gd name="T38" fmla="*/ 671 w 706"/>
              <a:gd name="T39" fmla="*/ 583 h 779"/>
              <a:gd name="T40" fmla="*/ 660 w 706"/>
              <a:gd name="T41" fmla="*/ 552 h 779"/>
              <a:gd name="T42" fmla="*/ 634 w 706"/>
              <a:gd name="T43" fmla="*/ 532 h 779"/>
              <a:gd name="T44" fmla="*/ 546 w 706"/>
              <a:gd name="T45" fmla="*/ 530 h 779"/>
              <a:gd name="T46" fmla="*/ 247 w 706"/>
              <a:gd name="T47" fmla="*/ 103 h 779"/>
              <a:gd name="T48" fmla="*/ 671 w 706"/>
              <a:gd name="T49" fmla="*/ 179 h 779"/>
              <a:gd name="T50" fmla="*/ 689 w 706"/>
              <a:gd name="T51" fmla="*/ 0 h 779"/>
              <a:gd name="T52" fmla="*/ 700 w 706"/>
              <a:gd name="T53" fmla="*/ 4 h 779"/>
              <a:gd name="T54" fmla="*/ 705 w 706"/>
              <a:gd name="T55" fmla="*/ 11 h 779"/>
              <a:gd name="T56" fmla="*/ 706 w 706"/>
              <a:gd name="T57" fmla="*/ 583 h 779"/>
              <a:gd name="T58" fmla="*/ 694 w 706"/>
              <a:gd name="T59" fmla="*/ 628 h 779"/>
              <a:gd name="T60" fmla="*/ 663 w 706"/>
              <a:gd name="T61" fmla="*/ 659 h 779"/>
              <a:gd name="T62" fmla="*/ 618 w 706"/>
              <a:gd name="T63" fmla="*/ 672 h 779"/>
              <a:gd name="T64" fmla="*/ 524 w 706"/>
              <a:gd name="T65" fmla="*/ 669 h 779"/>
              <a:gd name="T66" fmla="*/ 485 w 706"/>
              <a:gd name="T67" fmla="*/ 646 h 779"/>
              <a:gd name="T68" fmla="*/ 461 w 706"/>
              <a:gd name="T69" fmla="*/ 607 h 779"/>
              <a:gd name="T70" fmla="*/ 461 w 706"/>
              <a:gd name="T71" fmla="*/ 560 h 779"/>
              <a:gd name="T72" fmla="*/ 485 w 706"/>
              <a:gd name="T73" fmla="*/ 521 h 779"/>
              <a:gd name="T74" fmla="*/ 524 w 706"/>
              <a:gd name="T75" fmla="*/ 498 h 779"/>
              <a:gd name="T76" fmla="*/ 618 w 706"/>
              <a:gd name="T77" fmla="*/ 494 h 779"/>
              <a:gd name="T78" fmla="*/ 655 w 706"/>
              <a:gd name="T79" fmla="*/ 504 h 779"/>
              <a:gd name="T80" fmla="*/ 671 w 706"/>
              <a:gd name="T81" fmla="*/ 214 h 779"/>
              <a:gd name="T82" fmla="*/ 247 w 706"/>
              <a:gd name="T83" fmla="*/ 690 h 779"/>
              <a:gd name="T84" fmla="*/ 234 w 706"/>
              <a:gd name="T85" fmla="*/ 734 h 779"/>
              <a:gd name="T86" fmla="*/ 202 w 706"/>
              <a:gd name="T87" fmla="*/ 765 h 779"/>
              <a:gd name="T88" fmla="*/ 158 w 706"/>
              <a:gd name="T89" fmla="*/ 779 h 779"/>
              <a:gd name="T90" fmla="*/ 64 w 706"/>
              <a:gd name="T91" fmla="*/ 775 h 779"/>
              <a:gd name="T92" fmla="*/ 24 w 706"/>
              <a:gd name="T93" fmla="*/ 752 h 779"/>
              <a:gd name="T94" fmla="*/ 2 w 706"/>
              <a:gd name="T95" fmla="*/ 713 h 779"/>
              <a:gd name="T96" fmla="*/ 2 w 706"/>
              <a:gd name="T97" fmla="*/ 666 h 779"/>
              <a:gd name="T98" fmla="*/ 24 w 706"/>
              <a:gd name="T99" fmla="*/ 627 h 779"/>
              <a:gd name="T100" fmla="*/ 64 w 706"/>
              <a:gd name="T101" fmla="*/ 604 h 779"/>
              <a:gd name="T102" fmla="*/ 158 w 706"/>
              <a:gd name="T103" fmla="*/ 600 h 779"/>
              <a:gd name="T104" fmla="*/ 196 w 706"/>
              <a:gd name="T105" fmla="*/ 610 h 779"/>
              <a:gd name="T106" fmla="*/ 212 w 706"/>
              <a:gd name="T107" fmla="*/ 89 h 779"/>
              <a:gd name="T108" fmla="*/ 214 w 706"/>
              <a:gd name="T109" fmla="*/ 78 h 779"/>
              <a:gd name="T110" fmla="*/ 222 w 706"/>
              <a:gd name="T111" fmla="*/ 73 h 779"/>
              <a:gd name="T112" fmla="*/ 226 w 706"/>
              <a:gd name="T113" fmla="*/ 70 h 779"/>
              <a:gd name="T114" fmla="*/ 686 w 706"/>
              <a:gd name="T115" fmla="*/ 0 h 779"/>
              <a:gd name="T116" fmla="*/ 689 w 706"/>
              <a:gd name="T11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6" h="779">
                <a:moveTo>
                  <a:pt x="87" y="636"/>
                </a:moveTo>
                <a:lnTo>
                  <a:pt x="70" y="640"/>
                </a:lnTo>
                <a:lnTo>
                  <a:pt x="56" y="646"/>
                </a:lnTo>
                <a:lnTo>
                  <a:pt x="44" y="658"/>
                </a:lnTo>
                <a:lnTo>
                  <a:pt x="38" y="672"/>
                </a:lnTo>
                <a:lnTo>
                  <a:pt x="35" y="690"/>
                </a:lnTo>
                <a:lnTo>
                  <a:pt x="38" y="707"/>
                </a:lnTo>
                <a:lnTo>
                  <a:pt x="44" y="721"/>
                </a:lnTo>
                <a:lnTo>
                  <a:pt x="56" y="733"/>
                </a:lnTo>
                <a:lnTo>
                  <a:pt x="70" y="741"/>
                </a:lnTo>
                <a:lnTo>
                  <a:pt x="87" y="743"/>
                </a:lnTo>
                <a:lnTo>
                  <a:pt x="158" y="743"/>
                </a:lnTo>
                <a:lnTo>
                  <a:pt x="175" y="741"/>
                </a:lnTo>
                <a:lnTo>
                  <a:pt x="189" y="733"/>
                </a:lnTo>
                <a:lnTo>
                  <a:pt x="201" y="721"/>
                </a:lnTo>
                <a:lnTo>
                  <a:pt x="209" y="707"/>
                </a:lnTo>
                <a:lnTo>
                  <a:pt x="212" y="690"/>
                </a:lnTo>
                <a:lnTo>
                  <a:pt x="209" y="672"/>
                </a:lnTo>
                <a:lnTo>
                  <a:pt x="201" y="658"/>
                </a:lnTo>
                <a:lnTo>
                  <a:pt x="189" y="646"/>
                </a:lnTo>
                <a:lnTo>
                  <a:pt x="175" y="640"/>
                </a:lnTo>
                <a:lnTo>
                  <a:pt x="158" y="636"/>
                </a:lnTo>
                <a:lnTo>
                  <a:pt x="87" y="636"/>
                </a:lnTo>
                <a:close/>
                <a:moveTo>
                  <a:pt x="546" y="530"/>
                </a:moveTo>
                <a:lnTo>
                  <a:pt x="531" y="532"/>
                </a:lnTo>
                <a:lnTo>
                  <a:pt x="516" y="540"/>
                </a:lnTo>
                <a:lnTo>
                  <a:pt x="505" y="552"/>
                </a:lnTo>
                <a:lnTo>
                  <a:pt x="497" y="566"/>
                </a:lnTo>
                <a:lnTo>
                  <a:pt x="494" y="583"/>
                </a:lnTo>
                <a:lnTo>
                  <a:pt x="497" y="600"/>
                </a:lnTo>
                <a:lnTo>
                  <a:pt x="505" y="615"/>
                </a:lnTo>
                <a:lnTo>
                  <a:pt x="516" y="627"/>
                </a:lnTo>
                <a:lnTo>
                  <a:pt x="531" y="633"/>
                </a:lnTo>
                <a:lnTo>
                  <a:pt x="546" y="636"/>
                </a:lnTo>
                <a:lnTo>
                  <a:pt x="618" y="636"/>
                </a:lnTo>
                <a:lnTo>
                  <a:pt x="634" y="633"/>
                </a:lnTo>
                <a:lnTo>
                  <a:pt x="649" y="627"/>
                </a:lnTo>
                <a:lnTo>
                  <a:pt x="660" y="615"/>
                </a:lnTo>
                <a:lnTo>
                  <a:pt x="668" y="600"/>
                </a:lnTo>
                <a:lnTo>
                  <a:pt x="671" y="583"/>
                </a:lnTo>
                <a:lnTo>
                  <a:pt x="668" y="566"/>
                </a:lnTo>
                <a:lnTo>
                  <a:pt x="660" y="552"/>
                </a:lnTo>
                <a:lnTo>
                  <a:pt x="649" y="540"/>
                </a:lnTo>
                <a:lnTo>
                  <a:pt x="634" y="532"/>
                </a:lnTo>
                <a:lnTo>
                  <a:pt x="618" y="530"/>
                </a:lnTo>
                <a:lnTo>
                  <a:pt x="546" y="530"/>
                </a:lnTo>
                <a:close/>
                <a:moveTo>
                  <a:pt x="671" y="38"/>
                </a:moveTo>
                <a:lnTo>
                  <a:pt x="247" y="103"/>
                </a:lnTo>
                <a:lnTo>
                  <a:pt x="247" y="244"/>
                </a:lnTo>
                <a:lnTo>
                  <a:pt x="671" y="179"/>
                </a:lnTo>
                <a:lnTo>
                  <a:pt x="671" y="38"/>
                </a:lnTo>
                <a:close/>
                <a:moveTo>
                  <a:pt x="689" y="0"/>
                </a:moveTo>
                <a:lnTo>
                  <a:pt x="694" y="1"/>
                </a:lnTo>
                <a:lnTo>
                  <a:pt x="700" y="4"/>
                </a:lnTo>
                <a:lnTo>
                  <a:pt x="702" y="7"/>
                </a:lnTo>
                <a:lnTo>
                  <a:pt x="705" y="11"/>
                </a:lnTo>
                <a:lnTo>
                  <a:pt x="706" y="17"/>
                </a:lnTo>
                <a:lnTo>
                  <a:pt x="706" y="583"/>
                </a:lnTo>
                <a:lnTo>
                  <a:pt x="703" y="607"/>
                </a:lnTo>
                <a:lnTo>
                  <a:pt x="694" y="628"/>
                </a:lnTo>
                <a:lnTo>
                  <a:pt x="680" y="646"/>
                </a:lnTo>
                <a:lnTo>
                  <a:pt x="663" y="659"/>
                </a:lnTo>
                <a:lnTo>
                  <a:pt x="641" y="669"/>
                </a:lnTo>
                <a:lnTo>
                  <a:pt x="618" y="672"/>
                </a:lnTo>
                <a:lnTo>
                  <a:pt x="546" y="672"/>
                </a:lnTo>
                <a:lnTo>
                  <a:pt x="524" y="669"/>
                </a:lnTo>
                <a:lnTo>
                  <a:pt x="502" y="659"/>
                </a:lnTo>
                <a:lnTo>
                  <a:pt x="485" y="646"/>
                </a:lnTo>
                <a:lnTo>
                  <a:pt x="471" y="628"/>
                </a:lnTo>
                <a:lnTo>
                  <a:pt x="461" y="607"/>
                </a:lnTo>
                <a:lnTo>
                  <a:pt x="459" y="583"/>
                </a:lnTo>
                <a:lnTo>
                  <a:pt x="461" y="560"/>
                </a:lnTo>
                <a:lnTo>
                  <a:pt x="471" y="539"/>
                </a:lnTo>
                <a:lnTo>
                  <a:pt x="485" y="521"/>
                </a:lnTo>
                <a:lnTo>
                  <a:pt x="502" y="508"/>
                </a:lnTo>
                <a:lnTo>
                  <a:pt x="524" y="498"/>
                </a:lnTo>
                <a:lnTo>
                  <a:pt x="546" y="494"/>
                </a:lnTo>
                <a:lnTo>
                  <a:pt x="618" y="494"/>
                </a:lnTo>
                <a:lnTo>
                  <a:pt x="637" y="497"/>
                </a:lnTo>
                <a:lnTo>
                  <a:pt x="655" y="504"/>
                </a:lnTo>
                <a:lnTo>
                  <a:pt x="671" y="513"/>
                </a:lnTo>
                <a:lnTo>
                  <a:pt x="671" y="214"/>
                </a:lnTo>
                <a:lnTo>
                  <a:pt x="247" y="280"/>
                </a:lnTo>
                <a:lnTo>
                  <a:pt x="247" y="690"/>
                </a:lnTo>
                <a:lnTo>
                  <a:pt x="243" y="713"/>
                </a:lnTo>
                <a:lnTo>
                  <a:pt x="234" y="734"/>
                </a:lnTo>
                <a:lnTo>
                  <a:pt x="221" y="752"/>
                </a:lnTo>
                <a:lnTo>
                  <a:pt x="202" y="765"/>
                </a:lnTo>
                <a:lnTo>
                  <a:pt x="181" y="775"/>
                </a:lnTo>
                <a:lnTo>
                  <a:pt x="158" y="779"/>
                </a:lnTo>
                <a:lnTo>
                  <a:pt x="87" y="779"/>
                </a:lnTo>
                <a:lnTo>
                  <a:pt x="64" y="775"/>
                </a:lnTo>
                <a:lnTo>
                  <a:pt x="43" y="765"/>
                </a:lnTo>
                <a:lnTo>
                  <a:pt x="24" y="752"/>
                </a:lnTo>
                <a:lnTo>
                  <a:pt x="11" y="734"/>
                </a:lnTo>
                <a:lnTo>
                  <a:pt x="2" y="713"/>
                </a:lnTo>
                <a:lnTo>
                  <a:pt x="0" y="690"/>
                </a:lnTo>
                <a:lnTo>
                  <a:pt x="2" y="666"/>
                </a:lnTo>
                <a:lnTo>
                  <a:pt x="11" y="645"/>
                </a:lnTo>
                <a:lnTo>
                  <a:pt x="24" y="627"/>
                </a:lnTo>
                <a:lnTo>
                  <a:pt x="43" y="614"/>
                </a:lnTo>
                <a:lnTo>
                  <a:pt x="64" y="604"/>
                </a:lnTo>
                <a:lnTo>
                  <a:pt x="87" y="600"/>
                </a:lnTo>
                <a:lnTo>
                  <a:pt x="158" y="600"/>
                </a:lnTo>
                <a:lnTo>
                  <a:pt x="178" y="603"/>
                </a:lnTo>
                <a:lnTo>
                  <a:pt x="196" y="610"/>
                </a:lnTo>
                <a:lnTo>
                  <a:pt x="212" y="619"/>
                </a:lnTo>
                <a:lnTo>
                  <a:pt x="212" y="89"/>
                </a:lnTo>
                <a:lnTo>
                  <a:pt x="212" y="83"/>
                </a:lnTo>
                <a:lnTo>
                  <a:pt x="214" y="78"/>
                </a:lnTo>
                <a:lnTo>
                  <a:pt x="217" y="76"/>
                </a:lnTo>
                <a:lnTo>
                  <a:pt x="222" y="73"/>
                </a:lnTo>
                <a:lnTo>
                  <a:pt x="226" y="70"/>
                </a:lnTo>
                <a:lnTo>
                  <a:pt x="226" y="70"/>
                </a:lnTo>
                <a:lnTo>
                  <a:pt x="686" y="0"/>
                </a:lnTo>
                <a:lnTo>
                  <a:pt x="686" y="0"/>
                </a:lnTo>
                <a:lnTo>
                  <a:pt x="688" y="0"/>
                </a:lnTo>
                <a:lnTo>
                  <a:pt x="6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59" name="Freeform 6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75945" y="3315153"/>
            <a:ext cx="283008" cy="444807"/>
          </a:xfrm>
          <a:custGeom>
            <a:avLst/>
            <a:gdLst>
              <a:gd name="T0" fmla="*/ 72 w 495"/>
              <a:gd name="T1" fmla="*/ 639 h 778"/>
              <a:gd name="T2" fmla="*/ 45 w 495"/>
              <a:gd name="T3" fmla="*/ 658 h 778"/>
              <a:gd name="T4" fmla="*/ 35 w 495"/>
              <a:gd name="T5" fmla="*/ 690 h 778"/>
              <a:gd name="T6" fmla="*/ 45 w 495"/>
              <a:gd name="T7" fmla="*/ 721 h 778"/>
              <a:gd name="T8" fmla="*/ 72 w 495"/>
              <a:gd name="T9" fmla="*/ 740 h 778"/>
              <a:gd name="T10" fmla="*/ 159 w 495"/>
              <a:gd name="T11" fmla="*/ 742 h 778"/>
              <a:gd name="T12" fmla="*/ 191 w 495"/>
              <a:gd name="T13" fmla="*/ 732 h 778"/>
              <a:gd name="T14" fmla="*/ 209 w 495"/>
              <a:gd name="T15" fmla="*/ 706 h 778"/>
              <a:gd name="T16" fmla="*/ 209 w 495"/>
              <a:gd name="T17" fmla="*/ 673 h 778"/>
              <a:gd name="T18" fmla="*/ 191 w 495"/>
              <a:gd name="T19" fmla="*/ 647 h 778"/>
              <a:gd name="T20" fmla="*/ 159 w 495"/>
              <a:gd name="T21" fmla="*/ 636 h 778"/>
              <a:gd name="T22" fmla="*/ 247 w 495"/>
              <a:gd name="T23" fmla="*/ 37 h 778"/>
              <a:gd name="T24" fmla="*/ 459 w 495"/>
              <a:gd name="T25" fmla="*/ 209 h 778"/>
              <a:gd name="T26" fmla="*/ 247 w 495"/>
              <a:gd name="T27" fmla="*/ 37 h 778"/>
              <a:gd name="T28" fmla="*/ 234 w 495"/>
              <a:gd name="T29" fmla="*/ 0 h 778"/>
              <a:gd name="T30" fmla="*/ 475 w 495"/>
              <a:gd name="T31" fmla="*/ 35 h 778"/>
              <a:gd name="T32" fmla="*/ 476 w 495"/>
              <a:gd name="T33" fmla="*/ 35 h 778"/>
              <a:gd name="T34" fmla="*/ 482 w 495"/>
              <a:gd name="T35" fmla="*/ 35 h 778"/>
              <a:gd name="T36" fmla="*/ 492 w 495"/>
              <a:gd name="T37" fmla="*/ 42 h 778"/>
              <a:gd name="T38" fmla="*/ 495 w 495"/>
              <a:gd name="T39" fmla="*/ 52 h 778"/>
              <a:gd name="T40" fmla="*/ 494 w 495"/>
              <a:gd name="T41" fmla="*/ 234 h 778"/>
              <a:gd name="T42" fmla="*/ 489 w 495"/>
              <a:gd name="T43" fmla="*/ 242 h 778"/>
              <a:gd name="T44" fmla="*/ 480 w 495"/>
              <a:gd name="T45" fmla="*/ 246 h 778"/>
              <a:gd name="T46" fmla="*/ 478 w 495"/>
              <a:gd name="T47" fmla="*/ 247 h 778"/>
              <a:gd name="T48" fmla="*/ 473 w 495"/>
              <a:gd name="T49" fmla="*/ 246 h 778"/>
              <a:gd name="T50" fmla="*/ 247 w 495"/>
              <a:gd name="T51" fmla="*/ 213 h 778"/>
              <a:gd name="T52" fmla="*/ 244 w 495"/>
              <a:gd name="T53" fmla="*/ 713 h 778"/>
              <a:gd name="T54" fmla="*/ 222 w 495"/>
              <a:gd name="T55" fmla="*/ 751 h 778"/>
              <a:gd name="T56" fmla="*/ 183 w 495"/>
              <a:gd name="T57" fmla="*/ 775 h 778"/>
              <a:gd name="T58" fmla="*/ 89 w 495"/>
              <a:gd name="T59" fmla="*/ 778 h 778"/>
              <a:gd name="T60" fmla="*/ 44 w 495"/>
              <a:gd name="T61" fmla="*/ 766 h 778"/>
              <a:gd name="T62" fmla="*/ 11 w 495"/>
              <a:gd name="T63" fmla="*/ 734 h 778"/>
              <a:gd name="T64" fmla="*/ 0 w 495"/>
              <a:gd name="T65" fmla="*/ 690 h 778"/>
              <a:gd name="T66" fmla="*/ 11 w 495"/>
              <a:gd name="T67" fmla="*/ 645 h 778"/>
              <a:gd name="T68" fmla="*/ 44 w 495"/>
              <a:gd name="T69" fmla="*/ 613 h 778"/>
              <a:gd name="T70" fmla="*/ 89 w 495"/>
              <a:gd name="T71" fmla="*/ 601 h 778"/>
              <a:gd name="T72" fmla="*/ 179 w 495"/>
              <a:gd name="T73" fmla="*/ 603 h 778"/>
              <a:gd name="T74" fmla="*/ 212 w 495"/>
              <a:gd name="T75" fmla="*/ 619 h 778"/>
              <a:gd name="T76" fmla="*/ 213 w 495"/>
              <a:gd name="T77" fmla="*/ 12 h 778"/>
              <a:gd name="T78" fmla="*/ 218 w 495"/>
              <a:gd name="T79" fmla="*/ 4 h 778"/>
              <a:gd name="T80" fmla="*/ 227 w 495"/>
              <a:gd name="T81" fmla="*/ 0 h 778"/>
              <a:gd name="T82" fmla="*/ 227 w 495"/>
              <a:gd name="T83"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5" h="778">
                <a:moveTo>
                  <a:pt x="89" y="636"/>
                </a:moveTo>
                <a:lnTo>
                  <a:pt x="72" y="639"/>
                </a:lnTo>
                <a:lnTo>
                  <a:pt x="57" y="647"/>
                </a:lnTo>
                <a:lnTo>
                  <a:pt x="45" y="658"/>
                </a:lnTo>
                <a:lnTo>
                  <a:pt x="38" y="673"/>
                </a:lnTo>
                <a:lnTo>
                  <a:pt x="35" y="690"/>
                </a:lnTo>
                <a:lnTo>
                  <a:pt x="38" y="706"/>
                </a:lnTo>
                <a:lnTo>
                  <a:pt x="45" y="721"/>
                </a:lnTo>
                <a:lnTo>
                  <a:pt x="57" y="732"/>
                </a:lnTo>
                <a:lnTo>
                  <a:pt x="72" y="740"/>
                </a:lnTo>
                <a:lnTo>
                  <a:pt x="89" y="742"/>
                </a:lnTo>
                <a:lnTo>
                  <a:pt x="159" y="742"/>
                </a:lnTo>
                <a:lnTo>
                  <a:pt x="176" y="740"/>
                </a:lnTo>
                <a:lnTo>
                  <a:pt x="191" y="732"/>
                </a:lnTo>
                <a:lnTo>
                  <a:pt x="201" y="721"/>
                </a:lnTo>
                <a:lnTo>
                  <a:pt x="209" y="706"/>
                </a:lnTo>
                <a:lnTo>
                  <a:pt x="212" y="690"/>
                </a:lnTo>
                <a:lnTo>
                  <a:pt x="209" y="673"/>
                </a:lnTo>
                <a:lnTo>
                  <a:pt x="201" y="658"/>
                </a:lnTo>
                <a:lnTo>
                  <a:pt x="191" y="647"/>
                </a:lnTo>
                <a:lnTo>
                  <a:pt x="176" y="639"/>
                </a:lnTo>
                <a:lnTo>
                  <a:pt x="159" y="636"/>
                </a:lnTo>
                <a:lnTo>
                  <a:pt x="89" y="636"/>
                </a:lnTo>
                <a:close/>
                <a:moveTo>
                  <a:pt x="247" y="37"/>
                </a:moveTo>
                <a:lnTo>
                  <a:pt x="247" y="179"/>
                </a:lnTo>
                <a:lnTo>
                  <a:pt x="459" y="209"/>
                </a:lnTo>
                <a:lnTo>
                  <a:pt x="459" y="67"/>
                </a:lnTo>
                <a:lnTo>
                  <a:pt x="247" y="37"/>
                </a:lnTo>
                <a:close/>
                <a:moveTo>
                  <a:pt x="230" y="0"/>
                </a:moveTo>
                <a:lnTo>
                  <a:pt x="234" y="0"/>
                </a:lnTo>
                <a:lnTo>
                  <a:pt x="236" y="1"/>
                </a:lnTo>
                <a:lnTo>
                  <a:pt x="475" y="35"/>
                </a:lnTo>
                <a:lnTo>
                  <a:pt x="475" y="35"/>
                </a:lnTo>
                <a:lnTo>
                  <a:pt x="476" y="35"/>
                </a:lnTo>
                <a:lnTo>
                  <a:pt x="477" y="35"/>
                </a:lnTo>
                <a:lnTo>
                  <a:pt x="482" y="35"/>
                </a:lnTo>
                <a:lnTo>
                  <a:pt x="488" y="38"/>
                </a:lnTo>
                <a:lnTo>
                  <a:pt x="492" y="42"/>
                </a:lnTo>
                <a:lnTo>
                  <a:pt x="494" y="47"/>
                </a:lnTo>
                <a:lnTo>
                  <a:pt x="495" y="52"/>
                </a:lnTo>
                <a:lnTo>
                  <a:pt x="495" y="229"/>
                </a:lnTo>
                <a:lnTo>
                  <a:pt x="494" y="234"/>
                </a:lnTo>
                <a:lnTo>
                  <a:pt x="492" y="238"/>
                </a:lnTo>
                <a:lnTo>
                  <a:pt x="489" y="242"/>
                </a:lnTo>
                <a:lnTo>
                  <a:pt x="485" y="245"/>
                </a:lnTo>
                <a:lnTo>
                  <a:pt x="480" y="246"/>
                </a:lnTo>
                <a:lnTo>
                  <a:pt x="480" y="247"/>
                </a:lnTo>
                <a:lnTo>
                  <a:pt x="478" y="247"/>
                </a:lnTo>
                <a:lnTo>
                  <a:pt x="477" y="247"/>
                </a:lnTo>
                <a:lnTo>
                  <a:pt x="473" y="246"/>
                </a:lnTo>
                <a:lnTo>
                  <a:pt x="469" y="246"/>
                </a:lnTo>
                <a:lnTo>
                  <a:pt x="247" y="213"/>
                </a:lnTo>
                <a:lnTo>
                  <a:pt x="247" y="690"/>
                </a:lnTo>
                <a:lnTo>
                  <a:pt x="244" y="713"/>
                </a:lnTo>
                <a:lnTo>
                  <a:pt x="235" y="734"/>
                </a:lnTo>
                <a:lnTo>
                  <a:pt x="222" y="751"/>
                </a:lnTo>
                <a:lnTo>
                  <a:pt x="204" y="766"/>
                </a:lnTo>
                <a:lnTo>
                  <a:pt x="183" y="775"/>
                </a:lnTo>
                <a:lnTo>
                  <a:pt x="159" y="778"/>
                </a:lnTo>
                <a:lnTo>
                  <a:pt x="89" y="778"/>
                </a:lnTo>
                <a:lnTo>
                  <a:pt x="65" y="775"/>
                </a:lnTo>
                <a:lnTo>
                  <a:pt x="44" y="766"/>
                </a:lnTo>
                <a:lnTo>
                  <a:pt x="26" y="751"/>
                </a:lnTo>
                <a:lnTo>
                  <a:pt x="11" y="734"/>
                </a:lnTo>
                <a:lnTo>
                  <a:pt x="4" y="713"/>
                </a:lnTo>
                <a:lnTo>
                  <a:pt x="0" y="690"/>
                </a:lnTo>
                <a:lnTo>
                  <a:pt x="4" y="666"/>
                </a:lnTo>
                <a:lnTo>
                  <a:pt x="11" y="645"/>
                </a:lnTo>
                <a:lnTo>
                  <a:pt x="26" y="627"/>
                </a:lnTo>
                <a:lnTo>
                  <a:pt x="44" y="613"/>
                </a:lnTo>
                <a:lnTo>
                  <a:pt x="65" y="603"/>
                </a:lnTo>
                <a:lnTo>
                  <a:pt x="89" y="601"/>
                </a:lnTo>
                <a:lnTo>
                  <a:pt x="159" y="601"/>
                </a:lnTo>
                <a:lnTo>
                  <a:pt x="179" y="603"/>
                </a:lnTo>
                <a:lnTo>
                  <a:pt x="196" y="609"/>
                </a:lnTo>
                <a:lnTo>
                  <a:pt x="212" y="619"/>
                </a:lnTo>
                <a:lnTo>
                  <a:pt x="212" y="17"/>
                </a:lnTo>
                <a:lnTo>
                  <a:pt x="213" y="12"/>
                </a:lnTo>
                <a:lnTo>
                  <a:pt x="214" y="8"/>
                </a:lnTo>
                <a:lnTo>
                  <a:pt x="218" y="4"/>
                </a:lnTo>
                <a:lnTo>
                  <a:pt x="222" y="1"/>
                </a:lnTo>
                <a:lnTo>
                  <a:pt x="227" y="0"/>
                </a:lnTo>
                <a:lnTo>
                  <a:pt x="227" y="0"/>
                </a:lnTo>
                <a:lnTo>
                  <a:pt x="227" y="0"/>
                </a:lnTo>
                <a:lnTo>
                  <a:pt x="2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0" name="Freeform 6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1198" y="3315153"/>
            <a:ext cx="445380" cy="444807"/>
          </a:xfrm>
          <a:custGeom>
            <a:avLst/>
            <a:gdLst>
              <a:gd name="T0" fmla="*/ 390 w 779"/>
              <a:gd name="T1" fmla="*/ 101 h 778"/>
              <a:gd name="T2" fmla="*/ 317 w 779"/>
              <a:gd name="T3" fmla="*/ 295 h 778"/>
              <a:gd name="T4" fmla="*/ 308 w 779"/>
              <a:gd name="T5" fmla="*/ 318 h 778"/>
              <a:gd name="T6" fmla="*/ 105 w 779"/>
              <a:gd name="T7" fmla="*/ 318 h 778"/>
              <a:gd name="T8" fmla="*/ 251 w 779"/>
              <a:gd name="T9" fmla="*/ 431 h 778"/>
              <a:gd name="T10" fmla="*/ 272 w 779"/>
              <a:gd name="T11" fmla="*/ 446 h 778"/>
              <a:gd name="T12" fmla="*/ 264 w 779"/>
              <a:gd name="T13" fmla="*/ 470 h 778"/>
              <a:gd name="T14" fmla="*/ 193 w 779"/>
              <a:gd name="T15" fmla="*/ 683 h 778"/>
              <a:gd name="T16" fmla="*/ 369 w 779"/>
              <a:gd name="T17" fmla="*/ 555 h 778"/>
              <a:gd name="T18" fmla="*/ 390 w 779"/>
              <a:gd name="T19" fmla="*/ 539 h 778"/>
              <a:gd name="T20" fmla="*/ 410 w 779"/>
              <a:gd name="T21" fmla="*/ 555 h 778"/>
              <a:gd name="T22" fmla="*/ 586 w 779"/>
              <a:gd name="T23" fmla="*/ 683 h 778"/>
              <a:gd name="T24" fmla="*/ 514 w 779"/>
              <a:gd name="T25" fmla="*/ 470 h 778"/>
              <a:gd name="T26" fmla="*/ 506 w 779"/>
              <a:gd name="T27" fmla="*/ 446 h 778"/>
              <a:gd name="T28" fmla="*/ 527 w 779"/>
              <a:gd name="T29" fmla="*/ 431 h 778"/>
              <a:gd name="T30" fmla="*/ 674 w 779"/>
              <a:gd name="T31" fmla="*/ 318 h 778"/>
              <a:gd name="T32" fmla="*/ 471 w 779"/>
              <a:gd name="T33" fmla="*/ 318 h 778"/>
              <a:gd name="T34" fmla="*/ 462 w 779"/>
              <a:gd name="T35" fmla="*/ 295 h 778"/>
              <a:gd name="T36" fmla="*/ 390 w 779"/>
              <a:gd name="T37" fmla="*/ 101 h 778"/>
              <a:gd name="T38" fmla="*/ 390 w 779"/>
              <a:gd name="T39" fmla="*/ 0 h 778"/>
              <a:gd name="T40" fmla="*/ 496 w 779"/>
              <a:gd name="T41" fmla="*/ 283 h 778"/>
              <a:gd name="T42" fmla="*/ 779 w 779"/>
              <a:gd name="T43" fmla="*/ 283 h 778"/>
              <a:gd name="T44" fmla="*/ 548 w 779"/>
              <a:gd name="T45" fmla="*/ 459 h 778"/>
              <a:gd name="T46" fmla="*/ 654 w 779"/>
              <a:gd name="T47" fmla="*/ 778 h 778"/>
              <a:gd name="T48" fmla="*/ 390 w 779"/>
              <a:gd name="T49" fmla="*/ 584 h 778"/>
              <a:gd name="T50" fmla="*/ 124 w 779"/>
              <a:gd name="T51" fmla="*/ 778 h 778"/>
              <a:gd name="T52" fmla="*/ 230 w 779"/>
              <a:gd name="T53" fmla="*/ 459 h 778"/>
              <a:gd name="T54" fmla="*/ 0 w 779"/>
              <a:gd name="T55" fmla="*/ 283 h 778"/>
              <a:gd name="T56" fmla="*/ 283 w 779"/>
              <a:gd name="T57" fmla="*/ 283 h 778"/>
              <a:gd name="T58" fmla="*/ 390 w 779"/>
              <a:gd name="T5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9" h="778">
                <a:moveTo>
                  <a:pt x="390" y="101"/>
                </a:moveTo>
                <a:lnTo>
                  <a:pt x="317" y="295"/>
                </a:lnTo>
                <a:lnTo>
                  <a:pt x="308" y="318"/>
                </a:lnTo>
                <a:lnTo>
                  <a:pt x="105" y="318"/>
                </a:lnTo>
                <a:lnTo>
                  <a:pt x="251" y="431"/>
                </a:lnTo>
                <a:lnTo>
                  <a:pt x="272" y="446"/>
                </a:lnTo>
                <a:lnTo>
                  <a:pt x="264" y="470"/>
                </a:lnTo>
                <a:lnTo>
                  <a:pt x="193" y="683"/>
                </a:lnTo>
                <a:lnTo>
                  <a:pt x="369" y="555"/>
                </a:lnTo>
                <a:lnTo>
                  <a:pt x="390" y="539"/>
                </a:lnTo>
                <a:lnTo>
                  <a:pt x="410" y="555"/>
                </a:lnTo>
                <a:lnTo>
                  <a:pt x="586" y="683"/>
                </a:lnTo>
                <a:lnTo>
                  <a:pt x="514" y="470"/>
                </a:lnTo>
                <a:lnTo>
                  <a:pt x="506" y="446"/>
                </a:lnTo>
                <a:lnTo>
                  <a:pt x="527" y="431"/>
                </a:lnTo>
                <a:lnTo>
                  <a:pt x="674" y="318"/>
                </a:lnTo>
                <a:lnTo>
                  <a:pt x="471" y="318"/>
                </a:lnTo>
                <a:lnTo>
                  <a:pt x="462" y="295"/>
                </a:lnTo>
                <a:lnTo>
                  <a:pt x="390" y="101"/>
                </a:lnTo>
                <a:close/>
                <a:moveTo>
                  <a:pt x="390" y="0"/>
                </a:moveTo>
                <a:lnTo>
                  <a:pt x="496" y="283"/>
                </a:lnTo>
                <a:lnTo>
                  <a:pt x="779" y="283"/>
                </a:lnTo>
                <a:lnTo>
                  <a:pt x="548" y="459"/>
                </a:lnTo>
                <a:lnTo>
                  <a:pt x="654" y="778"/>
                </a:lnTo>
                <a:lnTo>
                  <a:pt x="390" y="584"/>
                </a:lnTo>
                <a:lnTo>
                  <a:pt x="124" y="778"/>
                </a:lnTo>
                <a:lnTo>
                  <a:pt x="230" y="459"/>
                </a:lnTo>
                <a:lnTo>
                  <a:pt x="0" y="283"/>
                </a:lnTo>
                <a:lnTo>
                  <a:pt x="283" y="28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1" name="Freeform 6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23" y="3315153"/>
            <a:ext cx="444807" cy="444807"/>
          </a:xfrm>
          <a:custGeom>
            <a:avLst/>
            <a:gdLst>
              <a:gd name="T0" fmla="*/ 266 w 778"/>
              <a:gd name="T1" fmla="*/ 348 h 778"/>
              <a:gd name="T2" fmla="*/ 226 w 778"/>
              <a:gd name="T3" fmla="*/ 453 h 778"/>
              <a:gd name="T4" fmla="*/ 219 w 778"/>
              <a:gd name="T5" fmla="*/ 476 h 778"/>
              <a:gd name="T6" fmla="*/ 105 w 778"/>
              <a:gd name="T7" fmla="*/ 476 h 778"/>
              <a:gd name="T8" fmla="*/ 179 w 778"/>
              <a:gd name="T9" fmla="*/ 533 h 778"/>
              <a:gd name="T10" fmla="*/ 199 w 778"/>
              <a:gd name="T11" fmla="*/ 548 h 778"/>
              <a:gd name="T12" fmla="*/ 191 w 778"/>
              <a:gd name="T13" fmla="*/ 572 h 778"/>
              <a:gd name="T14" fmla="*/ 153 w 778"/>
              <a:gd name="T15" fmla="*/ 683 h 778"/>
              <a:gd name="T16" fmla="*/ 245 w 778"/>
              <a:gd name="T17" fmla="*/ 617 h 778"/>
              <a:gd name="T18" fmla="*/ 266 w 778"/>
              <a:gd name="T19" fmla="*/ 601 h 778"/>
              <a:gd name="T20" fmla="*/ 287 w 778"/>
              <a:gd name="T21" fmla="*/ 617 h 778"/>
              <a:gd name="T22" fmla="*/ 378 w 778"/>
              <a:gd name="T23" fmla="*/ 683 h 778"/>
              <a:gd name="T24" fmla="*/ 340 w 778"/>
              <a:gd name="T25" fmla="*/ 572 h 778"/>
              <a:gd name="T26" fmla="*/ 332 w 778"/>
              <a:gd name="T27" fmla="*/ 548 h 778"/>
              <a:gd name="T28" fmla="*/ 353 w 778"/>
              <a:gd name="T29" fmla="*/ 533 h 778"/>
              <a:gd name="T30" fmla="*/ 427 w 778"/>
              <a:gd name="T31" fmla="*/ 476 h 778"/>
              <a:gd name="T32" fmla="*/ 314 w 778"/>
              <a:gd name="T33" fmla="*/ 476 h 778"/>
              <a:gd name="T34" fmla="*/ 305 w 778"/>
              <a:gd name="T35" fmla="*/ 453 h 778"/>
              <a:gd name="T36" fmla="*/ 266 w 778"/>
              <a:gd name="T37" fmla="*/ 348 h 778"/>
              <a:gd name="T38" fmla="*/ 266 w 778"/>
              <a:gd name="T39" fmla="*/ 247 h 778"/>
              <a:gd name="T40" fmla="*/ 338 w 778"/>
              <a:gd name="T41" fmla="*/ 441 h 778"/>
              <a:gd name="T42" fmla="*/ 531 w 778"/>
              <a:gd name="T43" fmla="*/ 441 h 778"/>
              <a:gd name="T44" fmla="*/ 374 w 778"/>
              <a:gd name="T45" fmla="*/ 560 h 778"/>
              <a:gd name="T46" fmla="*/ 446 w 778"/>
              <a:gd name="T47" fmla="*/ 778 h 778"/>
              <a:gd name="T48" fmla="*/ 266 w 778"/>
              <a:gd name="T49" fmla="*/ 645 h 778"/>
              <a:gd name="T50" fmla="*/ 85 w 778"/>
              <a:gd name="T51" fmla="*/ 778 h 778"/>
              <a:gd name="T52" fmla="*/ 157 w 778"/>
              <a:gd name="T53" fmla="*/ 560 h 778"/>
              <a:gd name="T54" fmla="*/ 0 w 778"/>
              <a:gd name="T55" fmla="*/ 441 h 778"/>
              <a:gd name="T56" fmla="*/ 194 w 778"/>
              <a:gd name="T57" fmla="*/ 441 h 778"/>
              <a:gd name="T58" fmla="*/ 266 w 778"/>
              <a:gd name="T59" fmla="*/ 247 h 778"/>
              <a:gd name="T60" fmla="*/ 584 w 778"/>
              <a:gd name="T61" fmla="*/ 99 h 778"/>
              <a:gd name="T62" fmla="*/ 564 w 778"/>
              <a:gd name="T63" fmla="*/ 153 h 778"/>
              <a:gd name="T64" fmla="*/ 556 w 778"/>
              <a:gd name="T65" fmla="*/ 177 h 778"/>
              <a:gd name="T66" fmla="*/ 493 w 778"/>
              <a:gd name="T67" fmla="*/ 177 h 778"/>
              <a:gd name="T68" fmla="*/ 526 w 778"/>
              <a:gd name="T69" fmla="*/ 202 h 778"/>
              <a:gd name="T70" fmla="*/ 546 w 778"/>
              <a:gd name="T71" fmla="*/ 217 h 778"/>
              <a:gd name="T72" fmla="*/ 538 w 778"/>
              <a:gd name="T73" fmla="*/ 241 h 778"/>
              <a:gd name="T74" fmla="*/ 521 w 778"/>
              <a:gd name="T75" fmla="*/ 295 h 778"/>
              <a:gd name="T76" fmla="*/ 563 w 778"/>
              <a:gd name="T77" fmla="*/ 263 h 778"/>
              <a:gd name="T78" fmla="*/ 584 w 778"/>
              <a:gd name="T79" fmla="*/ 247 h 778"/>
              <a:gd name="T80" fmla="*/ 604 w 778"/>
              <a:gd name="T81" fmla="*/ 263 h 778"/>
              <a:gd name="T82" fmla="*/ 648 w 778"/>
              <a:gd name="T83" fmla="*/ 295 h 778"/>
              <a:gd name="T84" fmla="*/ 631 w 778"/>
              <a:gd name="T85" fmla="*/ 241 h 778"/>
              <a:gd name="T86" fmla="*/ 621 w 778"/>
              <a:gd name="T87" fmla="*/ 217 h 778"/>
              <a:gd name="T88" fmla="*/ 642 w 778"/>
              <a:gd name="T89" fmla="*/ 202 h 778"/>
              <a:gd name="T90" fmla="*/ 675 w 778"/>
              <a:gd name="T91" fmla="*/ 177 h 778"/>
              <a:gd name="T92" fmla="*/ 612 w 778"/>
              <a:gd name="T93" fmla="*/ 177 h 778"/>
              <a:gd name="T94" fmla="*/ 604 w 778"/>
              <a:gd name="T95" fmla="*/ 153 h 778"/>
              <a:gd name="T96" fmla="*/ 584 w 778"/>
              <a:gd name="T97" fmla="*/ 99 h 778"/>
              <a:gd name="T98" fmla="*/ 584 w 778"/>
              <a:gd name="T99" fmla="*/ 0 h 778"/>
              <a:gd name="T100" fmla="*/ 637 w 778"/>
              <a:gd name="T101" fmla="*/ 141 h 778"/>
              <a:gd name="T102" fmla="*/ 778 w 778"/>
              <a:gd name="T103" fmla="*/ 141 h 778"/>
              <a:gd name="T104" fmla="*/ 663 w 778"/>
              <a:gd name="T105" fmla="*/ 229 h 778"/>
              <a:gd name="T106" fmla="*/ 717 w 778"/>
              <a:gd name="T107" fmla="*/ 389 h 778"/>
              <a:gd name="T108" fmla="*/ 584 w 778"/>
              <a:gd name="T109" fmla="*/ 292 h 778"/>
              <a:gd name="T110" fmla="*/ 451 w 778"/>
              <a:gd name="T111" fmla="*/ 389 h 778"/>
              <a:gd name="T112" fmla="*/ 505 w 778"/>
              <a:gd name="T113" fmla="*/ 229 h 778"/>
              <a:gd name="T114" fmla="*/ 390 w 778"/>
              <a:gd name="T115" fmla="*/ 141 h 778"/>
              <a:gd name="T116" fmla="*/ 531 w 778"/>
              <a:gd name="T117" fmla="*/ 141 h 778"/>
              <a:gd name="T118" fmla="*/ 584 w 778"/>
              <a:gd name="T119" fmla="*/ 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8" h="778">
                <a:moveTo>
                  <a:pt x="266" y="348"/>
                </a:moveTo>
                <a:lnTo>
                  <a:pt x="226" y="453"/>
                </a:lnTo>
                <a:lnTo>
                  <a:pt x="219" y="476"/>
                </a:lnTo>
                <a:lnTo>
                  <a:pt x="105" y="476"/>
                </a:lnTo>
                <a:lnTo>
                  <a:pt x="179" y="533"/>
                </a:lnTo>
                <a:lnTo>
                  <a:pt x="199" y="548"/>
                </a:lnTo>
                <a:lnTo>
                  <a:pt x="191" y="572"/>
                </a:lnTo>
                <a:lnTo>
                  <a:pt x="153" y="683"/>
                </a:lnTo>
                <a:lnTo>
                  <a:pt x="245" y="617"/>
                </a:lnTo>
                <a:lnTo>
                  <a:pt x="266" y="601"/>
                </a:lnTo>
                <a:lnTo>
                  <a:pt x="287" y="617"/>
                </a:lnTo>
                <a:lnTo>
                  <a:pt x="378" y="683"/>
                </a:lnTo>
                <a:lnTo>
                  <a:pt x="340" y="572"/>
                </a:lnTo>
                <a:lnTo>
                  <a:pt x="332" y="548"/>
                </a:lnTo>
                <a:lnTo>
                  <a:pt x="353" y="533"/>
                </a:lnTo>
                <a:lnTo>
                  <a:pt x="427" y="476"/>
                </a:lnTo>
                <a:lnTo>
                  <a:pt x="314" y="476"/>
                </a:lnTo>
                <a:lnTo>
                  <a:pt x="305" y="453"/>
                </a:lnTo>
                <a:lnTo>
                  <a:pt x="266" y="348"/>
                </a:lnTo>
                <a:close/>
                <a:moveTo>
                  <a:pt x="266" y="247"/>
                </a:moveTo>
                <a:lnTo>
                  <a:pt x="338" y="441"/>
                </a:lnTo>
                <a:lnTo>
                  <a:pt x="531" y="441"/>
                </a:lnTo>
                <a:lnTo>
                  <a:pt x="374" y="560"/>
                </a:lnTo>
                <a:lnTo>
                  <a:pt x="446" y="778"/>
                </a:lnTo>
                <a:lnTo>
                  <a:pt x="266" y="645"/>
                </a:lnTo>
                <a:lnTo>
                  <a:pt x="85" y="778"/>
                </a:lnTo>
                <a:lnTo>
                  <a:pt x="157" y="560"/>
                </a:lnTo>
                <a:lnTo>
                  <a:pt x="0" y="441"/>
                </a:lnTo>
                <a:lnTo>
                  <a:pt x="194" y="441"/>
                </a:lnTo>
                <a:lnTo>
                  <a:pt x="266" y="247"/>
                </a:lnTo>
                <a:close/>
                <a:moveTo>
                  <a:pt x="584" y="99"/>
                </a:moveTo>
                <a:lnTo>
                  <a:pt x="564" y="153"/>
                </a:lnTo>
                <a:lnTo>
                  <a:pt x="556" y="177"/>
                </a:lnTo>
                <a:lnTo>
                  <a:pt x="493" y="177"/>
                </a:lnTo>
                <a:lnTo>
                  <a:pt x="526" y="202"/>
                </a:lnTo>
                <a:lnTo>
                  <a:pt x="546" y="217"/>
                </a:lnTo>
                <a:lnTo>
                  <a:pt x="538" y="241"/>
                </a:lnTo>
                <a:lnTo>
                  <a:pt x="521" y="295"/>
                </a:lnTo>
                <a:lnTo>
                  <a:pt x="563" y="263"/>
                </a:lnTo>
                <a:lnTo>
                  <a:pt x="584" y="247"/>
                </a:lnTo>
                <a:lnTo>
                  <a:pt x="604" y="263"/>
                </a:lnTo>
                <a:lnTo>
                  <a:pt x="648" y="295"/>
                </a:lnTo>
                <a:lnTo>
                  <a:pt x="631" y="241"/>
                </a:lnTo>
                <a:lnTo>
                  <a:pt x="621" y="217"/>
                </a:lnTo>
                <a:lnTo>
                  <a:pt x="642" y="202"/>
                </a:lnTo>
                <a:lnTo>
                  <a:pt x="675" y="177"/>
                </a:lnTo>
                <a:lnTo>
                  <a:pt x="612" y="177"/>
                </a:lnTo>
                <a:lnTo>
                  <a:pt x="604" y="153"/>
                </a:lnTo>
                <a:lnTo>
                  <a:pt x="584" y="99"/>
                </a:lnTo>
                <a:close/>
                <a:moveTo>
                  <a:pt x="584" y="0"/>
                </a:moveTo>
                <a:lnTo>
                  <a:pt x="637" y="141"/>
                </a:lnTo>
                <a:lnTo>
                  <a:pt x="778" y="141"/>
                </a:lnTo>
                <a:lnTo>
                  <a:pt x="663" y="229"/>
                </a:lnTo>
                <a:lnTo>
                  <a:pt x="717" y="389"/>
                </a:lnTo>
                <a:lnTo>
                  <a:pt x="584" y="292"/>
                </a:lnTo>
                <a:lnTo>
                  <a:pt x="451" y="389"/>
                </a:lnTo>
                <a:lnTo>
                  <a:pt x="505" y="229"/>
                </a:lnTo>
                <a:lnTo>
                  <a:pt x="390" y="141"/>
                </a:lnTo>
                <a:lnTo>
                  <a:pt x="531" y="141"/>
                </a:lnTo>
                <a:lnTo>
                  <a:pt x="58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2" name="Freeform 6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85875" y="3314867"/>
            <a:ext cx="444807" cy="445380"/>
          </a:xfrm>
          <a:custGeom>
            <a:avLst/>
            <a:gdLst>
              <a:gd name="T0" fmla="*/ 353 w 778"/>
              <a:gd name="T1" fmla="*/ 331 h 779"/>
              <a:gd name="T2" fmla="*/ 262 w 778"/>
              <a:gd name="T3" fmla="*/ 354 h 779"/>
              <a:gd name="T4" fmla="*/ 331 w 778"/>
              <a:gd name="T5" fmla="*/ 407 h 779"/>
              <a:gd name="T6" fmla="*/ 298 w 778"/>
              <a:gd name="T7" fmla="*/ 507 h 779"/>
              <a:gd name="T8" fmla="*/ 381 w 778"/>
              <a:gd name="T9" fmla="*/ 447 h 779"/>
              <a:gd name="T10" fmla="*/ 462 w 778"/>
              <a:gd name="T11" fmla="*/ 507 h 779"/>
              <a:gd name="T12" fmla="*/ 429 w 778"/>
              <a:gd name="T13" fmla="*/ 407 h 779"/>
              <a:gd name="T14" fmla="*/ 498 w 778"/>
              <a:gd name="T15" fmla="*/ 354 h 779"/>
              <a:gd name="T16" fmla="*/ 407 w 778"/>
              <a:gd name="T17" fmla="*/ 331 h 779"/>
              <a:gd name="T18" fmla="*/ 381 w 778"/>
              <a:gd name="T19" fmla="*/ 159 h 779"/>
              <a:gd name="T20" fmla="*/ 600 w 778"/>
              <a:gd name="T21" fmla="*/ 318 h 779"/>
              <a:gd name="T22" fmla="*/ 531 w 778"/>
              <a:gd name="T23" fmla="*/ 601 h 779"/>
              <a:gd name="T24" fmla="*/ 229 w 778"/>
              <a:gd name="T25" fmla="*/ 601 h 779"/>
              <a:gd name="T26" fmla="*/ 160 w 778"/>
              <a:gd name="T27" fmla="*/ 318 h 779"/>
              <a:gd name="T28" fmla="*/ 381 w 778"/>
              <a:gd name="T29" fmla="*/ 159 h 779"/>
              <a:gd name="T30" fmla="*/ 336 w 778"/>
              <a:gd name="T31" fmla="*/ 39 h 779"/>
              <a:gd name="T32" fmla="*/ 239 w 778"/>
              <a:gd name="T33" fmla="*/ 68 h 779"/>
              <a:gd name="T34" fmla="*/ 157 w 778"/>
              <a:gd name="T35" fmla="*/ 123 h 779"/>
              <a:gd name="T36" fmla="*/ 93 w 778"/>
              <a:gd name="T37" fmla="*/ 197 h 779"/>
              <a:gd name="T38" fmla="*/ 50 w 778"/>
              <a:gd name="T39" fmla="*/ 288 h 779"/>
              <a:gd name="T40" fmla="*/ 35 w 778"/>
              <a:gd name="T41" fmla="*/ 390 h 779"/>
              <a:gd name="T42" fmla="*/ 50 w 778"/>
              <a:gd name="T43" fmla="*/ 492 h 779"/>
              <a:gd name="T44" fmla="*/ 93 w 778"/>
              <a:gd name="T45" fmla="*/ 583 h 779"/>
              <a:gd name="T46" fmla="*/ 157 w 778"/>
              <a:gd name="T47" fmla="*/ 657 h 779"/>
              <a:gd name="T48" fmla="*/ 239 w 778"/>
              <a:gd name="T49" fmla="*/ 711 h 779"/>
              <a:gd name="T50" fmla="*/ 336 w 778"/>
              <a:gd name="T51" fmla="*/ 740 h 779"/>
              <a:gd name="T52" fmla="*/ 441 w 778"/>
              <a:gd name="T53" fmla="*/ 740 h 779"/>
              <a:gd name="T54" fmla="*/ 538 w 778"/>
              <a:gd name="T55" fmla="*/ 711 h 779"/>
              <a:gd name="T56" fmla="*/ 621 w 778"/>
              <a:gd name="T57" fmla="*/ 657 h 779"/>
              <a:gd name="T58" fmla="*/ 686 w 778"/>
              <a:gd name="T59" fmla="*/ 583 h 779"/>
              <a:gd name="T60" fmla="*/ 727 w 778"/>
              <a:gd name="T61" fmla="*/ 492 h 779"/>
              <a:gd name="T62" fmla="*/ 743 w 778"/>
              <a:gd name="T63" fmla="*/ 390 h 779"/>
              <a:gd name="T64" fmla="*/ 727 w 778"/>
              <a:gd name="T65" fmla="*/ 288 h 779"/>
              <a:gd name="T66" fmla="*/ 686 w 778"/>
              <a:gd name="T67" fmla="*/ 197 h 779"/>
              <a:gd name="T68" fmla="*/ 621 w 778"/>
              <a:gd name="T69" fmla="*/ 123 h 779"/>
              <a:gd name="T70" fmla="*/ 538 w 778"/>
              <a:gd name="T71" fmla="*/ 68 h 779"/>
              <a:gd name="T72" fmla="*/ 441 w 778"/>
              <a:gd name="T73" fmla="*/ 39 h 779"/>
              <a:gd name="T74" fmla="*/ 389 w 778"/>
              <a:gd name="T75" fmla="*/ 0 h 779"/>
              <a:gd name="T76" fmla="*/ 492 w 778"/>
              <a:gd name="T77" fmla="*/ 15 h 779"/>
              <a:gd name="T78" fmla="*/ 585 w 778"/>
              <a:gd name="T79" fmla="*/ 54 h 779"/>
              <a:gd name="T80" fmla="*/ 665 w 778"/>
              <a:gd name="T81" fmla="*/ 114 h 779"/>
              <a:gd name="T82" fmla="*/ 725 w 778"/>
              <a:gd name="T83" fmla="*/ 194 h 779"/>
              <a:gd name="T84" fmla="*/ 764 w 778"/>
              <a:gd name="T85" fmla="*/ 287 h 779"/>
              <a:gd name="T86" fmla="*/ 778 w 778"/>
              <a:gd name="T87" fmla="*/ 390 h 779"/>
              <a:gd name="T88" fmla="*/ 764 w 778"/>
              <a:gd name="T89" fmla="*/ 494 h 779"/>
              <a:gd name="T90" fmla="*/ 725 w 778"/>
              <a:gd name="T91" fmla="*/ 587 h 779"/>
              <a:gd name="T92" fmla="*/ 665 w 778"/>
              <a:gd name="T93" fmla="*/ 665 h 779"/>
              <a:gd name="T94" fmla="*/ 585 w 778"/>
              <a:gd name="T95" fmla="*/ 725 h 779"/>
              <a:gd name="T96" fmla="*/ 492 w 778"/>
              <a:gd name="T97" fmla="*/ 765 h 779"/>
              <a:gd name="T98" fmla="*/ 389 w 778"/>
              <a:gd name="T99" fmla="*/ 779 h 779"/>
              <a:gd name="T100" fmla="*/ 285 w 778"/>
              <a:gd name="T101" fmla="*/ 765 h 779"/>
              <a:gd name="T102" fmla="*/ 192 w 778"/>
              <a:gd name="T103" fmla="*/ 725 h 779"/>
              <a:gd name="T104" fmla="*/ 114 w 778"/>
              <a:gd name="T105" fmla="*/ 665 h 779"/>
              <a:gd name="T106" fmla="*/ 54 w 778"/>
              <a:gd name="T107" fmla="*/ 587 h 779"/>
              <a:gd name="T108" fmla="*/ 14 w 778"/>
              <a:gd name="T109" fmla="*/ 494 h 779"/>
              <a:gd name="T110" fmla="*/ 0 w 778"/>
              <a:gd name="T111" fmla="*/ 390 h 779"/>
              <a:gd name="T112" fmla="*/ 14 w 778"/>
              <a:gd name="T113" fmla="*/ 287 h 779"/>
              <a:gd name="T114" fmla="*/ 54 w 778"/>
              <a:gd name="T115" fmla="*/ 194 h 779"/>
              <a:gd name="T116" fmla="*/ 114 w 778"/>
              <a:gd name="T117" fmla="*/ 114 h 779"/>
              <a:gd name="T118" fmla="*/ 192 w 778"/>
              <a:gd name="T119" fmla="*/ 54 h 779"/>
              <a:gd name="T120" fmla="*/ 285 w 778"/>
              <a:gd name="T121" fmla="*/ 15 h 779"/>
              <a:gd name="T122" fmla="*/ 389 w 778"/>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8" h="779">
                <a:moveTo>
                  <a:pt x="381" y="259"/>
                </a:moveTo>
                <a:lnTo>
                  <a:pt x="353" y="331"/>
                </a:lnTo>
                <a:lnTo>
                  <a:pt x="344" y="354"/>
                </a:lnTo>
                <a:lnTo>
                  <a:pt x="262" y="354"/>
                </a:lnTo>
                <a:lnTo>
                  <a:pt x="311" y="392"/>
                </a:lnTo>
                <a:lnTo>
                  <a:pt x="331" y="407"/>
                </a:lnTo>
                <a:lnTo>
                  <a:pt x="323" y="431"/>
                </a:lnTo>
                <a:lnTo>
                  <a:pt x="298" y="507"/>
                </a:lnTo>
                <a:lnTo>
                  <a:pt x="360" y="462"/>
                </a:lnTo>
                <a:lnTo>
                  <a:pt x="381" y="447"/>
                </a:lnTo>
                <a:lnTo>
                  <a:pt x="402" y="462"/>
                </a:lnTo>
                <a:lnTo>
                  <a:pt x="462" y="507"/>
                </a:lnTo>
                <a:lnTo>
                  <a:pt x="437" y="431"/>
                </a:lnTo>
                <a:lnTo>
                  <a:pt x="429" y="407"/>
                </a:lnTo>
                <a:lnTo>
                  <a:pt x="449" y="392"/>
                </a:lnTo>
                <a:lnTo>
                  <a:pt x="498" y="354"/>
                </a:lnTo>
                <a:lnTo>
                  <a:pt x="416" y="354"/>
                </a:lnTo>
                <a:lnTo>
                  <a:pt x="407" y="331"/>
                </a:lnTo>
                <a:lnTo>
                  <a:pt x="381" y="259"/>
                </a:lnTo>
                <a:close/>
                <a:moveTo>
                  <a:pt x="381" y="159"/>
                </a:moveTo>
                <a:lnTo>
                  <a:pt x="441" y="318"/>
                </a:lnTo>
                <a:lnTo>
                  <a:pt x="600" y="318"/>
                </a:lnTo>
                <a:lnTo>
                  <a:pt x="471" y="420"/>
                </a:lnTo>
                <a:lnTo>
                  <a:pt x="531" y="601"/>
                </a:lnTo>
                <a:lnTo>
                  <a:pt x="381" y="491"/>
                </a:lnTo>
                <a:lnTo>
                  <a:pt x="229" y="601"/>
                </a:lnTo>
                <a:lnTo>
                  <a:pt x="289" y="420"/>
                </a:lnTo>
                <a:lnTo>
                  <a:pt x="160" y="318"/>
                </a:lnTo>
                <a:lnTo>
                  <a:pt x="319" y="318"/>
                </a:lnTo>
                <a:lnTo>
                  <a:pt x="381" y="159"/>
                </a:lnTo>
                <a:close/>
                <a:moveTo>
                  <a:pt x="389" y="35"/>
                </a:moveTo>
                <a:lnTo>
                  <a:pt x="336" y="39"/>
                </a:lnTo>
                <a:lnTo>
                  <a:pt x="287" y="51"/>
                </a:lnTo>
                <a:lnTo>
                  <a:pt x="239" y="68"/>
                </a:lnTo>
                <a:lnTo>
                  <a:pt x="196" y="93"/>
                </a:lnTo>
                <a:lnTo>
                  <a:pt x="157" y="123"/>
                </a:lnTo>
                <a:lnTo>
                  <a:pt x="122" y="157"/>
                </a:lnTo>
                <a:lnTo>
                  <a:pt x="93" y="197"/>
                </a:lnTo>
                <a:lnTo>
                  <a:pt x="68" y="241"/>
                </a:lnTo>
                <a:lnTo>
                  <a:pt x="50" y="288"/>
                </a:lnTo>
                <a:lnTo>
                  <a:pt x="39" y="338"/>
                </a:lnTo>
                <a:lnTo>
                  <a:pt x="35" y="390"/>
                </a:lnTo>
                <a:lnTo>
                  <a:pt x="39" y="443"/>
                </a:lnTo>
                <a:lnTo>
                  <a:pt x="50" y="492"/>
                </a:lnTo>
                <a:lnTo>
                  <a:pt x="68" y="539"/>
                </a:lnTo>
                <a:lnTo>
                  <a:pt x="93" y="583"/>
                </a:lnTo>
                <a:lnTo>
                  <a:pt x="122" y="622"/>
                </a:lnTo>
                <a:lnTo>
                  <a:pt x="157" y="657"/>
                </a:lnTo>
                <a:lnTo>
                  <a:pt x="196" y="686"/>
                </a:lnTo>
                <a:lnTo>
                  <a:pt x="239" y="711"/>
                </a:lnTo>
                <a:lnTo>
                  <a:pt x="287" y="729"/>
                </a:lnTo>
                <a:lnTo>
                  <a:pt x="336" y="740"/>
                </a:lnTo>
                <a:lnTo>
                  <a:pt x="389" y="744"/>
                </a:lnTo>
                <a:lnTo>
                  <a:pt x="441" y="740"/>
                </a:lnTo>
                <a:lnTo>
                  <a:pt x="491" y="729"/>
                </a:lnTo>
                <a:lnTo>
                  <a:pt x="538" y="711"/>
                </a:lnTo>
                <a:lnTo>
                  <a:pt x="581" y="686"/>
                </a:lnTo>
                <a:lnTo>
                  <a:pt x="621" y="657"/>
                </a:lnTo>
                <a:lnTo>
                  <a:pt x="655" y="622"/>
                </a:lnTo>
                <a:lnTo>
                  <a:pt x="686" y="583"/>
                </a:lnTo>
                <a:lnTo>
                  <a:pt x="709" y="539"/>
                </a:lnTo>
                <a:lnTo>
                  <a:pt x="727" y="492"/>
                </a:lnTo>
                <a:lnTo>
                  <a:pt x="739" y="443"/>
                </a:lnTo>
                <a:lnTo>
                  <a:pt x="743" y="390"/>
                </a:lnTo>
                <a:lnTo>
                  <a:pt x="739" y="338"/>
                </a:lnTo>
                <a:lnTo>
                  <a:pt x="727" y="288"/>
                </a:lnTo>
                <a:lnTo>
                  <a:pt x="709" y="241"/>
                </a:lnTo>
                <a:lnTo>
                  <a:pt x="686" y="197"/>
                </a:lnTo>
                <a:lnTo>
                  <a:pt x="655" y="157"/>
                </a:lnTo>
                <a:lnTo>
                  <a:pt x="621" y="123"/>
                </a:lnTo>
                <a:lnTo>
                  <a:pt x="581" y="93"/>
                </a:lnTo>
                <a:lnTo>
                  <a:pt x="538" y="68"/>
                </a:lnTo>
                <a:lnTo>
                  <a:pt x="491" y="51"/>
                </a:lnTo>
                <a:lnTo>
                  <a:pt x="441" y="39"/>
                </a:lnTo>
                <a:lnTo>
                  <a:pt x="389" y="35"/>
                </a:lnTo>
                <a:close/>
                <a:moveTo>
                  <a:pt x="389" y="0"/>
                </a:moveTo>
                <a:lnTo>
                  <a:pt x="442" y="4"/>
                </a:lnTo>
                <a:lnTo>
                  <a:pt x="492" y="15"/>
                </a:lnTo>
                <a:lnTo>
                  <a:pt x="540" y="32"/>
                </a:lnTo>
                <a:lnTo>
                  <a:pt x="585" y="54"/>
                </a:lnTo>
                <a:lnTo>
                  <a:pt x="627" y="81"/>
                </a:lnTo>
                <a:lnTo>
                  <a:pt x="665" y="114"/>
                </a:lnTo>
                <a:lnTo>
                  <a:pt x="697" y="152"/>
                </a:lnTo>
                <a:lnTo>
                  <a:pt x="725" y="194"/>
                </a:lnTo>
                <a:lnTo>
                  <a:pt x="747" y="238"/>
                </a:lnTo>
                <a:lnTo>
                  <a:pt x="764" y="287"/>
                </a:lnTo>
                <a:lnTo>
                  <a:pt x="774" y="337"/>
                </a:lnTo>
                <a:lnTo>
                  <a:pt x="778" y="390"/>
                </a:lnTo>
                <a:lnTo>
                  <a:pt x="774" y="443"/>
                </a:lnTo>
                <a:lnTo>
                  <a:pt x="764" y="494"/>
                </a:lnTo>
                <a:lnTo>
                  <a:pt x="747" y="541"/>
                </a:lnTo>
                <a:lnTo>
                  <a:pt x="725" y="587"/>
                </a:lnTo>
                <a:lnTo>
                  <a:pt x="697" y="627"/>
                </a:lnTo>
                <a:lnTo>
                  <a:pt x="665" y="665"/>
                </a:lnTo>
                <a:lnTo>
                  <a:pt x="627" y="698"/>
                </a:lnTo>
                <a:lnTo>
                  <a:pt x="585" y="725"/>
                </a:lnTo>
                <a:lnTo>
                  <a:pt x="540" y="749"/>
                </a:lnTo>
                <a:lnTo>
                  <a:pt x="492" y="765"/>
                </a:lnTo>
                <a:lnTo>
                  <a:pt x="442" y="775"/>
                </a:lnTo>
                <a:lnTo>
                  <a:pt x="389" y="779"/>
                </a:lnTo>
                <a:lnTo>
                  <a:pt x="336" y="775"/>
                </a:lnTo>
                <a:lnTo>
                  <a:pt x="285" y="765"/>
                </a:lnTo>
                <a:lnTo>
                  <a:pt x="238" y="749"/>
                </a:lnTo>
                <a:lnTo>
                  <a:pt x="192" y="725"/>
                </a:lnTo>
                <a:lnTo>
                  <a:pt x="152" y="698"/>
                </a:lnTo>
                <a:lnTo>
                  <a:pt x="114" y="665"/>
                </a:lnTo>
                <a:lnTo>
                  <a:pt x="81" y="627"/>
                </a:lnTo>
                <a:lnTo>
                  <a:pt x="54" y="587"/>
                </a:lnTo>
                <a:lnTo>
                  <a:pt x="30" y="541"/>
                </a:lnTo>
                <a:lnTo>
                  <a:pt x="14" y="494"/>
                </a:lnTo>
                <a:lnTo>
                  <a:pt x="4" y="443"/>
                </a:lnTo>
                <a:lnTo>
                  <a:pt x="0" y="390"/>
                </a:lnTo>
                <a:lnTo>
                  <a:pt x="4" y="337"/>
                </a:lnTo>
                <a:lnTo>
                  <a:pt x="14" y="287"/>
                </a:lnTo>
                <a:lnTo>
                  <a:pt x="30" y="238"/>
                </a:lnTo>
                <a:lnTo>
                  <a:pt x="54" y="194"/>
                </a:lnTo>
                <a:lnTo>
                  <a:pt x="81" y="152"/>
                </a:lnTo>
                <a:lnTo>
                  <a:pt x="114" y="114"/>
                </a:lnTo>
                <a:lnTo>
                  <a:pt x="152" y="81"/>
                </a:lnTo>
                <a:lnTo>
                  <a:pt x="192" y="54"/>
                </a:lnTo>
                <a:lnTo>
                  <a:pt x="238" y="32"/>
                </a:lnTo>
                <a:lnTo>
                  <a:pt x="285" y="15"/>
                </a:lnTo>
                <a:lnTo>
                  <a:pt x="336" y="4"/>
                </a:lnTo>
                <a:lnTo>
                  <a:pt x="3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3" name="Freeform 6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2927" y="3314867"/>
            <a:ext cx="444807" cy="445380"/>
          </a:xfrm>
          <a:custGeom>
            <a:avLst/>
            <a:gdLst>
              <a:gd name="T0" fmla="*/ 659 w 778"/>
              <a:gd name="T1" fmla="*/ 585 h 779"/>
              <a:gd name="T2" fmla="*/ 671 w 778"/>
              <a:gd name="T3" fmla="*/ 597 h 779"/>
              <a:gd name="T4" fmla="*/ 668 w 778"/>
              <a:gd name="T5" fmla="*/ 613 h 779"/>
              <a:gd name="T6" fmla="*/ 654 w 778"/>
              <a:gd name="T7" fmla="*/ 619 h 779"/>
              <a:gd name="T8" fmla="*/ 326 w 778"/>
              <a:gd name="T9" fmla="*/ 617 h 779"/>
              <a:gd name="T10" fmla="*/ 318 w 778"/>
              <a:gd name="T11" fmla="*/ 602 h 779"/>
              <a:gd name="T12" fmla="*/ 326 w 778"/>
              <a:gd name="T13" fmla="*/ 588 h 779"/>
              <a:gd name="T14" fmla="*/ 176 w 778"/>
              <a:gd name="T15" fmla="*/ 532 h 779"/>
              <a:gd name="T16" fmla="*/ 205 w 778"/>
              <a:gd name="T17" fmla="*/ 615 h 779"/>
              <a:gd name="T18" fmla="*/ 128 w 778"/>
              <a:gd name="T19" fmla="*/ 673 h 779"/>
              <a:gd name="T20" fmla="*/ 158 w 778"/>
              <a:gd name="T21" fmla="*/ 583 h 779"/>
              <a:gd name="T22" fmla="*/ 654 w 778"/>
              <a:gd name="T23" fmla="*/ 372 h 779"/>
              <a:gd name="T24" fmla="*/ 668 w 778"/>
              <a:gd name="T25" fmla="*/ 380 h 779"/>
              <a:gd name="T26" fmla="*/ 671 w 778"/>
              <a:gd name="T27" fmla="*/ 395 h 779"/>
              <a:gd name="T28" fmla="*/ 659 w 778"/>
              <a:gd name="T29" fmla="*/ 406 h 779"/>
              <a:gd name="T30" fmla="*/ 331 w 778"/>
              <a:gd name="T31" fmla="*/ 406 h 779"/>
              <a:gd name="T32" fmla="*/ 319 w 778"/>
              <a:gd name="T33" fmla="*/ 395 h 779"/>
              <a:gd name="T34" fmla="*/ 322 w 778"/>
              <a:gd name="T35" fmla="*/ 380 h 779"/>
              <a:gd name="T36" fmla="*/ 336 w 778"/>
              <a:gd name="T37" fmla="*/ 372 h 779"/>
              <a:gd name="T38" fmla="*/ 247 w 778"/>
              <a:gd name="T39" fmla="*/ 371 h 779"/>
              <a:gd name="T40" fmla="*/ 176 w 778"/>
              <a:gd name="T41" fmla="*/ 426 h 779"/>
              <a:gd name="T42" fmla="*/ 106 w 778"/>
              <a:gd name="T43" fmla="*/ 371 h 779"/>
              <a:gd name="T44" fmla="*/ 336 w 778"/>
              <a:gd name="T45" fmla="*/ 160 h 779"/>
              <a:gd name="T46" fmla="*/ 664 w 778"/>
              <a:gd name="T47" fmla="*/ 164 h 779"/>
              <a:gd name="T48" fmla="*/ 672 w 778"/>
              <a:gd name="T49" fmla="*/ 177 h 779"/>
              <a:gd name="T50" fmla="*/ 664 w 778"/>
              <a:gd name="T51" fmla="*/ 191 h 779"/>
              <a:gd name="T52" fmla="*/ 336 w 778"/>
              <a:gd name="T53" fmla="*/ 195 h 779"/>
              <a:gd name="T54" fmla="*/ 322 w 778"/>
              <a:gd name="T55" fmla="*/ 187 h 779"/>
              <a:gd name="T56" fmla="*/ 319 w 778"/>
              <a:gd name="T57" fmla="*/ 172 h 779"/>
              <a:gd name="T58" fmla="*/ 331 w 778"/>
              <a:gd name="T59" fmla="*/ 161 h 779"/>
              <a:gd name="T60" fmla="*/ 196 w 778"/>
              <a:gd name="T61" fmla="*/ 159 h 779"/>
              <a:gd name="T62" fmla="*/ 225 w 778"/>
              <a:gd name="T63" fmla="*/ 249 h 779"/>
              <a:gd name="T64" fmla="*/ 148 w 778"/>
              <a:gd name="T65" fmla="*/ 190 h 779"/>
              <a:gd name="T66" fmla="*/ 176 w 778"/>
              <a:gd name="T67" fmla="*/ 106 h 779"/>
              <a:gd name="T68" fmla="*/ 46 w 778"/>
              <a:gd name="T69" fmla="*/ 46 h 779"/>
              <a:gd name="T70" fmla="*/ 35 w 778"/>
              <a:gd name="T71" fmla="*/ 708 h 779"/>
              <a:gd name="T72" fmla="*/ 57 w 778"/>
              <a:gd name="T73" fmla="*/ 741 h 779"/>
              <a:gd name="T74" fmla="*/ 721 w 778"/>
              <a:gd name="T75" fmla="*/ 741 h 779"/>
              <a:gd name="T76" fmla="*/ 743 w 778"/>
              <a:gd name="T77" fmla="*/ 708 h 779"/>
              <a:gd name="T78" fmla="*/ 732 w 778"/>
              <a:gd name="T79" fmla="*/ 46 h 779"/>
              <a:gd name="T80" fmla="*/ 70 w 778"/>
              <a:gd name="T81" fmla="*/ 35 h 779"/>
              <a:gd name="T82" fmla="*/ 730 w 778"/>
              <a:gd name="T83" fmla="*/ 4 h 779"/>
              <a:gd name="T84" fmla="*/ 774 w 778"/>
              <a:gd name="T85" fmla="*/ 49 h 779"/>
              <a:gd name="T86" fmla="*/ 774 w 778"/>
              <a:gd name="T87" fmla="*/ 731 h 779"/>
              <a:gd name="T88" fmla="*/ 730 w 778"/>
              <a:gd name="T89" fmla="*/ 775 h 779"/>
              <a:gd name="T90" fmla="*/ 48 w 778"/>
              <a:gd name="T91" fmla="*/ 775 h 779"/>
              <a:gd name="T92" fmla="*/ 4 w 778"/>
              <a:gd name="T93" fmla="*/ 731 h 779"/>
              <a:gd name="T94" fmla="*/ 4 w 778"/>
              <a:gd name="T95" fmla="*/ 49 h 779"/>
              <a:gd name="T96" fmla="*/ 48 w 778"/>
              <a:gd name="T97"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8" h="779">
                <a:moveTo>
                  <a:pt x="336" y="584"/>
                </a:moveTo>
                <a:lnTo>
                  <a:pt x="654" y="584"/>
                </a:lnTo>
                <a:lnTo>
                  <a:pt x="659" y="585"/>
                </a:lnTo>
                <a:lnTo>
                  <a:pt x="664" y="588"/>
                </a:lnTo>
                <a:lnTo>
                  <a:pt x="668" y="592"/>
                </a:lnTo>
                <a:lnTo>
                  <a:pt x="671" y="597"/>
                </a:lnTo>
                <a:lnTo>
                  <a:pt x="672" y="602"/>
                </a:lnTo>
                <a:lnTo>
                  <a:pt x="671" y="608"/>
                </a:lnTo>
                <a:lnTo>
                  <a:pt x="668" y="613"/>
                </a:lnTo>
                <a:lnTo>
                  <a:pt x="664" y="617"/>
                </a:lnTo>
                <a:lnTo>
                  <a:pt x="659" y="619"/>
                </a:lnTo>
                <a:lnTo>
                  <a:pt x="654" y="619"/>
                </a:lnTo>
                <a:lnTo>
                  <a:pt x="336" y="619"/>
                </a:lnTo>
                <a:lnTo>
                  <a:pt x="331" y="619"/>
                </a:lnTo>
                <a:lnTo>
                  <a:pt x="326" y="617"/>
                </a:lnTo>
                <a:lnTo>
                  <a:pt x="322" y="613"/>
                </a:lnTo>
                <a:lnTo>
                  <a:pt x="319" y="608"/>
                </a:lnTo>
                <a:lnTo>
                  <a:pt x="318" y="602"/>
                </a:lnTo>
                <a:lnTo>
                  <a:pt x="319" y="597"/>
                </a:lnTo>
                <a:lnTo>
                  <a:pt x="322" y="592"/>
                </a:lnTo>
                <a:lnTo>
                  <a:pt x="326" y="588"/>
                </a:lnTo>
                <a:lnTo>
                  <a:pt x="331" y="585"/>
                </a:lnTo>
                <a:lnTo>
                  <a:pt x="336" y="584"/>
                </a:lnTo>
                <a:close/>
                <a:moveTo>
                  <a:pt x="176" y="532"/>
                </a:moveTo>
                <a:lnTo>
                  <a:pt x="196" y="583"/>
                </a:lnTo>
                <a:lnTo>
                  <a:pt x="247" y="583"/>
                </a:lnTo>
                <a:lnTo>
                  <a:pt x="205" y="615"/>
                </a:lnTo>
                <a:lnTo>
                  <a:pt x="225" y="673"/>
                </a:lnTo>
                <a:lnTo>
                  <a:pt x="176" y="638"/>
                </a:lnTo>
                <a:lnTo>
                  <a:pt x="128" y="673"/>
                </a:lnTo>
                <a:lnTo>
                  <a:pt x="148" y="615"/>
                </a:lnTo>
                <a:lnTo>
                  <a:pt x="106" y="583"/>
                </a:lnTo>
                <a:lnTo>
                  <a:pt x="158" y="583"/>
                </a:lnTo>
                <a:lnTo>
                  <a:pt x="176" y="532"/>
                </a:lnTo>
                <a:close/>
                <a:moveTo>
                  <a:pt x="336" y="372"/>
                </a:moveTo>
                <a:lnTo>
                  <a:pt x="654" y="372"/>
                </a:lnTo>
                <a:lnTo>
                  <a:pt x="659" y="373"/>
                </a:lnTo>
                <a:lnTo>
                  <a:pt x="664" y="376"/>
                </a:lnTo>
                <a:lnTo>
                  <a:pt x="668" y="380"/>
                </a:lnTo>
                <a:lnTo>
                  <a:pt x="671" y="384"/>
                </a:lnTo>
                <a:lnTo>
                  <a:pt x="672" y="390"/>
                </a:lnTo>
                <a:lnTo>
                  <a:pt x="671" y="395"/>
                </a:lnTo>
                <a:lnTo>
                  <a:pt x="668" y="401"/>
                </a:lnTo>
                <a:lnTo>
                  <a:pt x="664" y="405"/>
                </a:lnTo>
                <a:lnTo>
                  <a:pt x="659" y="406"/>
                </a:lnTo>
                <a:lnTo>
                  <a:pt x="654" y="407"/>
                </a:lnTo>
                <a:lnTo>
                  <a:pt x="336" y="407"/>
                </a:lnTo>
                <a:lnTo>
                  <a:pt x="331" y="406"/>
                </a:lnTo>
                <a:lnTo>
                  <a:pt x="326" y="405"/>
                </a:lnTo>
                <a:lnTo>
                  <a:pt x="322" y="401"/>
                </a:lnTo>
                <a:lnTo>
                  <a:pt x="319" y="395"/>
                </a:lnTo>
                <a:lnTo>
                  <a:pt x="318" y="390"/>
                </a:lnTo>
                <a:lnTo>
                  <a:pt x="319" y="384"/>
                </a:lnTo>
                <a:lnTo>
                  <a:pt x="322" y="380"/>
                </a:lnTo>
                <a:lnTo>
                  <a:pt x="326" y="376"/>
                </a:lnTo>
                <a:lnTo>
                  <a:pt x="331" y="373"/>
                </a:lnTo>
                <a:lnTo>
                  <a:pt x="336" y="372"/>
                </a:lnTo>
                <a:close/>
                <a:moveTo>
                  <a:pt x="176" y="320"/>
                </a:moveTo>
                <a:lnTo>
                  <a:pt x="196" y="371"/>
                </a:lnTo>
                <a:lnTo>
                  <a:pt x="247" y="371"/>
                </a:lnTo>
                <a:lnTo>
                  <a:pt x="205" y="402"/>
                </a:lnTo>
                <a:lnTo>
                  <a:pt x="225" y="461"/>
                </a:lnTo>
                <a:lnTo>
                  <a:pt x="176" y="426"/>
                </a:lnTo>
                <a:lnTo>
                  <a:pt x="128" y="461"/>
                </a:lnTo>
                <a:lnTo>
                  <a:pt x="148" y="402"/>
                </a:lnTo>
                <a:lnTo>
                  <a:pt x="106" y="371"/>
                </a:lnTo>
                <a:lnTo>
                  <a:pt x="158" y="371"/>
                </a:lnTo>
                <a:lnTo>
                  <a:pt x="176" y="320"/>
                </a:lnTo>
                <a:close/>
                <a:moveTo>
                  <a:pt x="336" y="160"/>
                </a:moveTo>
                <a:lnTo>
                  <a:pt x="654" y="160"/>
                </a:lnTo>
                <a:lnTo>
                  <a:pt x="659" y="161"/>
                </a:lnTo>
                <a:lnTo>
                  <a:pt x="664" y="164"/>
                </a:lnTo>
                <a:lnTo>
                  <a:pt x="668" y="168"/>
                </a:lnTo>
                <a:lnTo>
                  <a:pt x="671" y="172"/>
                </a:lnTo>
                <a:lnTo>
                  <a:pt x="672" y="177"/>
                </a:lnTo>
                <a:lnTo>
                  <a:pt x="671" y="183"/>
                </a:lnTo>
                <a:lnTo>
                  <a:pt x="668" y="187"/>
                </a:lnTo>
                <a:lnTo>
                  <a:pt x="664" y="191"/>
                </a:lnTo>
                <a:lnTo>
                  <a:pt x="659" y="194"/>
                </a:lnTo>
                <a:lnTo>
                  <a:pt x="654" y="195"/>
                </a:lnTo>
                <a:lnTo>
                  <a:pt x="336" y="195"/>
                </a:lnTo>
                <a:lnTo>
                  <a:pt x="331" y="194"/>
                </a:lnTo>
                <a:lnTo>
                  <a:pt x="326" y="191"/>
                </a:lnTo>
                <a:lnTo>
                  <a:pt x="322" y="187"/>
                </a:lnTo>
                <a:lnTo>
                  <a:pt x="319" y="183"/>
                </a:lnTo>
                <a:lnTo>
                  <a:pt x="318" y="177"/>
                </a:lnTo>
                <a:lnTo>
                  <a:pt x="319" y="172"/>
                </a:lnTo>
                <a:lnTo>
                  <a:pt x="322" y="168"/>
                </a:lnTo>
                <a:lnTo>
                  <a:pt x="326" y="164"/>
                </a:lnTo>
                <a:lnTo>
                  <a:pt x="331" y="161"/>
                </a:lnTo>
                <a:lnTo>
                  <a:pt x="336" y="160"/>
                </a:lnTo>
                <a:close/>
                <a:moveTo>
                  <a:pt x="176" y="106"/>
                </a:moveTo>
                <a:lnTo>
                  <a:pt x="196" y="159"/>
                </a:lnTo>
                <a:lnTo>
                  <a:pt x="247" y="159"/>
                </a:lnTo>
                <a:lnTo>
                  <a:pt x="205" y="190"/>
                </a:lnTo>
                <a:lnTo>
                  <a:pt x="225" y="249"/>
                </a:lnTo>
                <a:lnTo>
                  <a:pt x="176" y="214"/>
                </a:lnTo>
                <a:lnTo>
                  <a:pt x="128" y="249"/>
                </a:lnTo>
                <a:lnTo>
                  <a:pt x="148" y="190"/>
                </a:lnTo>
                <a:lnTo>
                  <a:pt x="106" y="159"/>
                </a:lnTo>
                <a:lnTo>
                  <a:pt x="158" y="159"/>
                </a:lnTo>
                <a:lnTo>
                  <a:pt x="176" y="106"/>
                </a:lnTo>
                <a:close/>
                <a:moveTo>
                  <a:pt x="70" y="35"/>
                </a:moveTo>
                <a:lnTo>
                  <a:pt x="57" y="38"/>
                </a:lnTo>
                <a:lnTo>
                  <a:pt x="46" y="46"/>
                </a:lnTo>
                <a:lnTo>
                  <a:pt x="38" y="58"/>
                </a:lnTo>
                <a:lnTo>
                  <a:pt x="35" y="71"/>
                </a:lnTo>
                <a:lnTo>
                  <a:pt x="35" y="708"/>
                </a:lnTo>
                <a:lnTo>
                  <a:pt x="38" y="721"/>
                </a:lnTo>
                <a:lnTo>
                  <a:pt x="46" y="733"/>
                </a:lnTo>
                <a:lnTo>
                  <a:pt x="57" y="741"/>
                </a:lnTo>
                <a:lnTo>
                  <a:pt x="70" y="744"/>
                </a:lnTo>
                <a:lnTo>
                  <a:pt x="708" y="744"/>
                </a:lnTo>
                <a:lnTo>
                  <a:pt x="721" y="741"/>
                </a:lnTo>
                <a:lnTo>
                  <a:pt x="732" y="733"/>
                </a:lnTo>
                <a:lnTo>
                  <a:pt x="740" y="721"/>
                </a:lnTo>
                <a:lnTo>
                  <a:pt x="743" y="708"/>
                </a:lnTo>
                <a:lnTo>
                  <a:pt x="743" y="71"/>
                </a:lnTo>
                <a:lnTo>
                  <a:pt x="740" y="58"/>
                </a:lnTo>
                <a:lnTo>
                  <a:pt x="732" y="46"/>
                </a:lnTo>
                <a:lnTo>
                  <a:pt x="721" y="38"/>
                </a:lnTo>
                <a:lnTo>
                  <a:pt x="708" y="35"/>
                </a:lnTo>
                <a:lnTo>
                  <a:pt x="70" y="35"/>
                </a:lnTo>
                <a:close/>
                <a:moveTo>
                  <a:pt x="70" y="0"/>
                </a:moveTo>
                <a:lnTo>
                  <a:pt x="708" y="0"/>
                </a:lnTo>
                <a:lnTo>
                  <a:pt x="730" y="4"/>
                </a:lnTo>
                <a:lnTo>
                  <a:pt x="749" y="15"/>
                </a:lnTo>
                <a:lnTo>
                  <a:pt x="764" y="29"/>
                </a:lnTo>
                <a:lnTo>
                  <a:pt x="774" y="49"/>
                </a:lnTo>
                <a:lnTo>
                  <a:pt x="778" y="71"/>
                </a:lnTo>
                <a:lnTo>
                  <a:pt x="778" y="708"/>
                </a:lnTo>
                <a:lnTo>
                  <a:pt x="774" y="731"/>
                </a:lnTo>
                <a:lnTo>
                  <a:pt x="764" y="750"/>
                </a:lnTo>
                <a:lnTo>
                  <a:pt x="749" y="766"/>
                </a:lnTo>
                <a:lnTo>
                  <a:pt x="730" y="775"/>
                </a:lnTo>
                <a:lnTo>
                  <a:pt x="708" y="779"/>
                </a:lnTo>
                <a:lnTo>
                  <a:pt x="70" y="779"/>
                </a:lnTo>
                <a:lnTo>
                  <a:pt x="48" y="775"/>
                </a:lnTo>
                <a:lnTo>
                  <a:pt x="29" y="766"/>
                </a:lnTo>
                <a:lnTo>
                  <a:pt x="14" y="750"/>
                </a:lnTo>
                <a:lnTo>
                  <a:pt x="4" y="731"/>
                </a:lnTo>
                <a:lnTo>
                  <a:pt x="0" y="708"/>
                </a:lnTo>
                <a:lnTo>
                  <a:pt x="0" y="71"/>
                </a:lnTo>
                <a:lnTo>
                  <a:pt x="4" y="49"/>
                </a:lnTo>
                <a:lnTo>
                  <a:pt x="14" y="29"/>
                </a:lnTo>
                <a:lnTo>
                  <a:pt x="29" y="15"/>
                </a:lnTo>
                <a:lnTo>
                  <a:pt x="48"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4" name="Freeform 6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99979" y="3314867"/>
            <a:ext cx="444807" cy="445380"/>
          </a:xfrm>
          <a:custGeom>
            <a:avLst/>
            <a:gdLst>
              <a:gd name="T0" fmla="*/ 523 w 778"/>
              <a:gd name="T1" fmla="*/ 499 h 779"/>
              <a:gd name="T2" fmla="*/ 531 w 778"/>
              <a:gd name="T3" fmla="*/ 513 h 779"/>
              <a:gd name="T4" fmla="*/ 526 w 778"/>
              <a:gd name="T5" fmla="*/ 526 h 779"/>
              <a:gd name="T6" fmla="*/ 412 w 778"/>
              <a:gd name="T7" fmla="*/ 636 h 779"/>
              <a:gd name="T8" fmla="*/ 396 w 778"/>
              <a:gd name="T9" fmla="*/ 634 h 779"/>
              <a:gd name="T10" fmla="*/ 390 w 778"/>
              <a:gd name="T11" fmla="*/ 619 h 779"/>
              <a:gd name="T12" fmla="*/ 395 w 778"/>
              <a:gd name="T13" fmla="*/ 608 h 779"/>
              <a:gd name="T14" fmla="*/ 509 w 778"/>
              <a:gd name="T15" fmla="*/ 496 h 779"/>
              <a:gd name="T16" fmla="*/ 376 w 778"/>
              <a:gd name="T17" fmla="*/ 496 h 779"/>
              <a:gd name="T18" fmla="*/ 388 w 778"/>
              <a:gd name="T19" fmla="*/ 508 h 779"/>
              <a:gd name="T20" fmla="*/ 387 w 778"/>
              <a:gd name="T21" fmla="*/ 522 h 779"/>
              <a:gd name="T22" fmla="*/ 345 w 778"/>
              <a:gd name="T23" fmla="*/ 564 h 779"/>
              <a:gd name="T24" fmla="*/ 331 w 778"/>
              <a:gd name="T25" fmla="*/ 566 h 779"/>
              <a:gd name="T26" fmla="*/ 319 w 778"/>
              <a:gd name="T27" fmla="*/ 555 h 779"/>
              <a:gd name="T28" fmla="*/ 322 w 778"/>
              <a:gd name="T29" fmla="*/ 539 h 779"/>
              <a:gd name="T30" fmla="*/ 362 w 778"/>
              <a:gd name="T31" fmla="*/ 499 h 779"/>
              <a:gd name="T32" fmla="*/ 495 w 778"/>
              <a:gd name="T33" fmla="*/ 372 h 779"/>
              <a:gd name="T34" fmla="*/ 510 w 778"/>
              <a:gd name="T35" fmla="*/ 380 h 779"/>
              <a:gd name="T36" fmla="*/ 513 w 778"/>
              <a:gd name="T37" fmla="*/ 394 h 779"/>
              <a:gd name="T38" fmla="*/ 437 w 778"/>
              <a:gd name="T39" fmla="*/ 473 h 779"/>
              <a:gd name="T40" fmla="*/ 425 w 778"/>
              <a:gd name="T41" fmla="*/ 478 h 779"/>
              <a:gd name="T42" fmla="*/ 410 w 778"/>
              <a:gd name="T43" fmla="*/ 471 h 779"/>
              <a:gd name="T44" fmla="*/ 408 w 778"/>
              <a:gd name="T45" fmla="*/ 456 h 779"/>
              <a:gd name="T46" fmla="*/ 482 w 778"/>
              <a:gd name="T47" fmla="*/ 377 h 779"/>
              <a:gd name="T48" fmla="*/ 495 w 778"/>
              <a:gd name="T49" fmla="*/ 372 h 779"/>
              <a:gd name="T50" fmla="*/ 149 w 778"/>
              <a:gd name="T51" fmla="*/ 145 h 779"/>
              <a:gd name="T52" fmla="*/ 142 w 778"/>
              <a:gd name="T53" fmla="*/ 160 h 779"/>
              <a:gd name="T54" fmla="*/ 149 w 778"/>
              <a:gd name="T55" fmla="*/ 174 h 779"/>
              <a:gd name="T56" fmla="*/ 165 w 778"/>
              <a:gd name="T57" fmla="*/ 177 h 779"/>
              <a:gd name="T58" fmla="*/ 176 w 778"/>
              <a:gd name="T59" fmla="*/ 165 h 779"/>
              <a:gd name="T60" fmla="*/ 174 w 778"/>
              <a:gd name="T61" fmla="*/ 149 h 779"/>
              <a:gd name="T62" fmla="*/ 159 w 778"/>
              <a:gd name="T63" fmla="*/ 142 h 779"/>
              <a:gd name="T64" fmla="*/ 191 w 778"/>
              <a:gd name="T65" fmla="*/ 117 h 779"/>
              <a:gd name="T66" fmla="*/ 213 w 778"/>
              <a:gd name="T67" fmla="*/ 160 h 779"/>
              <a:gd name="T68" fmla="*/ 191 w 778"/>
              <a:gd name="T69" fmla="*/ 203 h 779"/>
              <a:gd name="T70" fmla="*/ 142 w 778"/>
              <a:gd name="T71" fmla="*/ 210 h 779"/>
              <a:gd name="T72" fmla="*/ 110 w 778"/>
              <a:gd name="T73" fmla="*/ 177 h 779"/>
              <a:gd name="T74" fmla="*/ 116 w 778"/>
              <a:gd name="T75" fmla="*/ 128 h 779"/>
              <a:gd name="T76" fmla="*/ 159 w 778"/>
              <a:gd name="T77" fmla="*/ 106 h 779"/>
              <a:gd name="T78" fmla="*/ 43 w 778"/>
              <a:gd name="T79" fmla="*/ 39 h 779"/>
              <a:gd name="T80" fmla="*/ 35 w 778"/>
              <a:gd name="T81" fmla="*/ 54 h 779"/>
              <a:gd name="T82" fmla="*/ 735 w 778"/>
              <a:gd name="T83" fmla="*/ 407 h 779"/>
              <a:gd name="T84" fmla="*/ 53 w 778"/>
              <a:gd name="T85" fmla="*/ 0 h 779"/>
              <a:gd name="T86" fmla="*/ 380 w 778"/>
              <a:gd name="T87" fmla="*/ 3 h 779"/>
              <a:gd name="T88" fmla="*/ 775 w 778"/>
              <a:gd name="T89" fmla="*/ 398 h 779"/>
              <a:gd name="T90" fmla="*/ 778 w 778"/>
              <a:gd name="T91" fmla="*/ 413 h 779"/>
              <a:gd name="T92" fmla="*/ 420 w 778"/>
              <a:gd name="T93" fmla="*/ 774 h 779"/>
              <a:gd name="T94" fmla="*/ 407 w 778"/>
              <a:gd name="T95" fmla="*/ 779 h 779"/>
              <a:gd name="T96" fmla="*/ 395 w 778"/>
              <a:gd name="T97" fmla="*/ 774 h 779"/>
              <a:gd name="T98" fmla="*/ 1 w 778"/>
              <a:gd name="T99" fmla="*/ 377 h 779"/>
              <a:gd name="T100" fmla="*/ 2 w 778"/>
              <a:gd name="T101" fmla="*/ 37 h 779"/>
              <a:gd name="T102" fmla="*/ 36 w 778"/>
              <a:gd name="T103" fmla="*/ 3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8" h="779">
                <a:moveTo>
                  <a:pt x="513" y="496"/>
                </a:moveTo>
                <a:lnTo>
                  <a:pt x="519" y="496"/>
                </a:lnTo>
                <a:lnTo>
                  <a:pt x="523" y="499"/>
                </a:lnTo>
                <a:lnTo>
                  <a:pt x="527" y="503"/>
                </a:lnTo>
                <a:lnTo>
                  <a:pt x="530" y="508"/>
                </a:lnTo>
                <a:lnTo>
                  <a:pt x="531" y="513"/>
                </a:lnTo>
                <a:lnTo>
                  <a:pt x="530" y="519"/>
                </a:lnTo>
                <a:lnTo>
                  <a:pt x="528" y="522"/>
                </a:lnTo>
                <a:lnTo>
                  <a:pt x="526" y="526"/>
                </a:lnTo>
                <a:lnTo>
                  <a:pt x="420" y="632"/>
                </a:lnTo>
                <a:lnTo>
                  <a:pt x="416" y="635"/>
                </a:lnTo>
                <a:lnTo>
                  <a:pt x="412" y="636"/>
                </a:lnTo>
                <a:lnTo>
                  <a:pt x="407" y="638"/>
                </a:lnTo>
                <a:lnTo>
                  <a:pt x="401" y="636"/>
                </a:lnTo>
                <a:lnTo>
                  <a:pt x="396" y="634"/>
                </a:lnTo>
                <a:lnTo>
                  <a:pt x="392" y="630"/>
                </a:lnTo>
                <a:lnTo>
                  <a:pt x="390" y="626"/>
                </a:lnTo>
                <a:lnTo>
                  <a:pt x="390" y="619"/>
                </a:lnTo>
                <a:lnTo>
                  <a:pt x="390" y="615"/>
                </a:lnTo>
                <a:lnTo>
                  <a:pt x="392" y="611"/>
                </a:lnTo>
                <a:lnTo>
                  <a:pt x="395" y="608"/>
                </a:lnTo>
                <a:lnTo>
                  <a:pt x="501" y="502"/>
                </a:lnTo>
                <a:lnTo>
                  <a:pt x="505" y="499"/>
                </a:lnTo>
                <a:lnTo>
                  <a:pt x="509" y="496"/>
                </a:lnTo>
                <a:lnTo>
                  <a:pt x="513" y="496"/>
                </a:lnTo>
                <a:close/>
                <a:moveTo>
                  <a:pt x="371" y="496"/>
                </a:moveTo>
                <a:lnTo>
                  <a:pt x="376" y="496"/>
                </a:lnTo>
                <a:lnTo>
                  <a:pt x="382" y="499"/>
                </a:lnTo>
                <a:lnTo>
                  <a:pt x="386" y="503"/>
                </a:lnTo>
                <a:lnTo>
                  <a:pt x="388" y="508"/>
                </a:lnTo>
                <a:lnTo>
                  <a:pt x="390" y="513"/>
                </a:lnTo>
                <a:lnTo>
                  <a:pt x="388" y="519"/>
                </a:lnTo>
                <a:lnTo>
                  <a:pt x="387" y="522"/>
                </a:lnTo>
                <a:lnTo>
                  <a:pt x="384" y="526"/>
                </a:lnTo>
                <a:lnTo>
                  <a:pt x="349" y="562"/>
                </a:lnTo>
                <a:lnTo>
                  <a:pt x="345" y="564"/>
                </a:lnTo>
                <a:lnTo>
                  <a:pt x="341" y="566"/>
                </a:lnTo>
                <a:lnTo>
                  <a:pt x="336" y="567"/>
                </a:lnTo>
                <a:lnTo>
                  <a:pt x="331" y="566"/>
                </a:lnTo>
                <a:lnTo>
                  <a:pt x="325" y="563"/>
                </a:lnTo>
                <a:lnTo>
                  <a:pt x="322" y="559"/>
                </a:lnTo>
                <a:lnTo>
                  <a:pt x="319" y="555"/>
                </a:lnTo>
                <a:lnTo>
                  <a:pt x="319" y="549"/>
                </a:lnTo>
                <a:lnTo>
                  <a:pt x="319" y="545"/>
                </a:lnTo>
                <a:lnTo>
                  <a:pt x="322" y="539"/>
                </a:lnTo>
                <a:lnTo>
                  <a:pt x="324" y="537"/>
                </a:lnTo>
                <a:lnTo>
                  <a:pt x="359" y="502"/>
                </a:lnTo>
                <a:lnTo>
                  <a:pt x="362" y="499"/>
                </a:lnTo>
                <a:lnTo>
                  <a:pt x="367" y="496"/>
                </a:lnTo>
                <a:lnTo>
                  <a:pt x="371" y="496"/>
                </a:lnTo>
                <a:close/>
                <a:moveTo>
                  <a:pt x="495" y="372"/>
                </a:moveTo>
                <a:lnTo>
                  <a:pt x="501" y="373"/>
                </a:lnTo>
                <a:lnTo>
                  <a:pt x="506" y="376"/>
                </a:lnTo>
                <a:lnTo>
                  <a:pt x="510" y="380"/>
                </a:lnTo>
                <a:lnTo>
                  <a:pt x="513" y="384"/>
                </a:lnTo>
                <a:lnTo>
                  <a:pt x="513" y="390"/>
                </a:lnTo>
                <a:lnTo>
                  <a:pt x="513" y="394"/>
                </a:lnTo>
                <a:lnTo>
                  <a:pt x="510" y="398"/>
                </a:lnTo>
                <a:lnTo>
                  <a:pt x="507" y="402"/>
                </a:lnTo>
                <a:lnTo>
                  <a:pt x="437" y="473"/>
                </a:lnTo>
                <a:lnTo>
                  <a:pt x="434" y="475"/>
                </a:lnTo>
                <a:lnTo>
                  <a:pt x="429" y="478"/>
                </a:lnTo>
                <a:lnTo>
                  <a:pt x="425" y="478"/>
                </a:lnTo>
                <a:lnTo>
                  <a:pt x="418" y="478"/>
                </a:lnTo>
                <a:lnTo>
                  <a:pt x="414" y="475"/>
                </a:lnTo>
                <a:lnTo>
                  <a:pt x="410" y="471"/>
                </a:lnTo>
                <a:lnTo>
                  <a:pt x="408" y="466"/>
                </a:lnTo>
                <a:lnTo>
                  <a:pt x="407" y="461"/>
                </a:lnTo>
                <a:lnTo>
                  <a:pt x="408" y="456"/>
                </a:lnTo>
                <a:lnTo>
                  <a:pt x="409" y="452"/>
                </a:lnTo>
                <a:lnTo>
                  <a:pt x="412" y="448"/>
                </a:lnTo>
                <a:lnTo>
                  <a:pt x="482" y="377"/>
                </a:lnTo>
                <a:lnTo>
                  <a:pt x="486" y="375"/>
                </a:lnTo>
                <a:lnTo>
                  <a:pt x="490" y="373"/>
                </a:lnTo>
                <a:lnTo>
                  <a:pt x="495" y="372"/>
                </a:lnTo>
                <a:close/>
                <a:moveTo>
                  <a:pt x="159" y="142"/>
                </a:moveTo>
                <a:lnTo>
                  <a:pt x="154" y="143"/>
                </a:lnTo>
                <a:lnTo>
                  <a:pt x="149" y="145"/>
                </a:lnTo>
                <a:lnTo>
                  <a:pt x="145" y="149"/>
                </a:lnTo>
                <a:lnTo>
                  <a:pt x="142" y="155"/>
                </a:lnTo>
                <a:lnTo>
                  <a:pt x="142" y="160"/>
                </a:lnTo>
                <a:lnTo>
                  <a:pt x="142" y="165"/>
                </a:lnTo>
                <a:lnTo>
                  <a:pt x="145" y="170"/>
                </a:lnTo>
                <a:lnTo>
                  <a:pt x="149" y="174"/>
                </a:lnTo>
                <a:lnTo>
                  <a:pt x="154" y="177"/>
                </a:lnTo>
                <a:lnTo>
                  <a:pt x="159" y="177"/>
                </a:lnTo>
                <a:lnTo>
                  <a:pt x="165" y="177"/>
                </a:lnTo>
                <a:lnTo>
                  <a:pt x="170" y="174"/>
                </a:lnTo>
                <a:lnTo>
                  <a:pt x="174" y="170"/>
                </a:lnTo>
                <a:lnTo>
                  <a:pt x="176" y="165"/>
                </a:lnTo>
                <a:lnTo>
                  <a:pt x="178" y="160"/>
                </a:lnTo>
                <a:lnTo>
                  <a:pt x="176" y="155"/>
                </a:lnTo>
                <a:lnTo>
                  <a:pt x="174" y="149"/>
                </a:lnTo>
                <a:lnTo>
                  <a:pt x="170" y="145"/>
                </a:lnTo>
                <a:lnTo>
                  <a:pt x="165" y="143"/>
                </a:lnTo>
                <a:lnTo>
                  <a:pt x="159" y="142"/>
                </a:lnTo>
                <a:close/>
                <a:moveTo>
                  <a:pt x="159" y="106"/>
                </a:moveTo>
                <a:lnTo>
                  <a:pt x="176" y="109"/>
                </a:lnTo>
                <a:lnTo>
                  <a:pt x="191" y="117"/>
                </a:lnTo>
                <a:lnTo>
                  <a:pt x="202" y="128"/>
                </a:lnTo>
                <a:lnTo>
                  <a:pt x="210" y="143"/>
                </a:lnTo>
                <a:lnTo>
                  <a:pt x="213" y="160"/>
                </a:lnTo>
                <a:lnTo>
                  <a:pt x="210" y="177"/>
                </a:lnTo>
                <a:lnTo>
                  <a:pt x="202" y="191"/>
                </a:lnTo>
                <a:lnTo>
                  <a:pt x="191" y="203"/>
                </a:lnTo>
                <a:lnTo>
                  <a:pt x="176" y="210"/>
                </a:lnTo>
                <a:lnTo>
                  <a:pt x="159" y="214"/>
                </a:lnTo>
                <a:lnTo>
                  <a:pt x="142" y="210"/>
                </a:lnTo>
                <a:lnTo>
                  <a:pt x="128" y="203"/>
                </a:lnTo>
                <a:lnTo>
                  <a:pt x="116" y="191"/>
                </a:lnTo>
                <a:lnTo>
                  <a:pt x="110" y="177"/>
                </a:lnTo>
                <a:lnTo>
                  <a:pt x="106" y="160"/>
                </a:lnTo>
                <a:lnTo>
                  <a:pt x="110" y="143"/>
                </a:lnTo>
                <a:lnTo>
                  <a:pt x="116" y="128"/>
                </a:lnTo>
                <a:lnTo>
                  <a:pt x="128" y="117"/>
                </a:lnTo>
                <a:lnTo>
                  <a:pt x="142" y="109"/>
                </a:lnTo>
                <a:lnTo>
                  <a:pt x="159" y="106"/>
                </a:lnTo>
                <a:close/>
                <a:moveTo>
                  <a:pt x="53" y="35"/>
                </a:moveTo>
                <a:lnTo>
                  <a:pt x="48" y="37"/>
                </a:lnTo>
                <a:lnTo>
                  <a:pt x="43" y="39"/>
                </a:lnTo>
                <a:lnTo>
                  <a:pt x="39" y="43"/>
                </a:lnTo>
                <a:lnTo>
                  <a:pt x="36" y="49"/>
                </a:lnTo>
                <a:lnTo>
                  <a:pt x="35" y="54"/>
                </a:lnTo>
                <a:lnTo>
                  <a:pt x="35" y="365"/>
                </a:lnTo>
                <a:lnTo>
                  <a:pt x="407" y="736"/>
                </a:lnTo>
                <a:lnTo>
                  <a:pt x="735" y="407"/>
                </a:lnTo>
                <a:lnTo>
                  <a:pt x="365" y="35"/>
                </a:lnTo>
                <a:lnTo>
                  <a:pt x="53" y="35"/>
                </a:lnTo>
                <a:close/>
                <a:moveTo>
                  <a:pt x="53" y="0"/>
                </a:moveTo>
                <a:lnTo>
                  <a:pt x="371" y="0"/>
                </a:lnTo>
                <a:lnTo>
                  <a:pt x="376" y="1"/>
                </a:lnTo>
                <a:lnTo>
                  <a:pt x="380" y="3"/>
                </a:lnTo>
                <a:lnTo>
                  <a:pt x="384" y="5"/>
                </a:lnTo>
                <a:lnTo>
                  <a:pt x="773" y="395"/>
                </a:lnTo>
                <a:lnTo>
                  <a:pt x="775" y="398"/>
                </a:lnTo>
                <a:lnTo>
                  <a:pt x="778" y="403"/>
                </a:lnTo>
                <a:lnTo>
                  <a:pt x="778" y="407"/>
                </a:lnTo>
                <a:lnTo>
                  <a:pt x="778" y="413"/>
                </a:lnTo>
                <a:lnTo>
                  <a:pt x="775" y="416"/>
                </a:lnTo>
                <a:lnTo>
                  <a:pt x="773" y="420"/>
                </a:lnTo>
                <a:lnTo>
                  <a:pt x="420" y="774"/>
                </a:lnTo>
                <a:lnTo>
                  <a:pt x="416" y="776"/>
                </a:lnTo>
                <a:lnTo>
                  <a:pt x="412" y="778"/>
                </a:lnTo>
                <a:lnTo>
                  <a:pt x="407" y="779"/>
                </a:lnTo>
                <a:lnTo>
                  <a:pt x="403" y="778"/>
                </a:lnTo>
                <a:lnTo>
                  <a:pt x="397" y="776"/>
                </a:lnTo>
                <a:lnTo>
                  <a:pt x="395" y="774"/>
                </a:lnTo>
                <a:lnTo>
                  <a:pt x="5" y="385"/>
                </a:lnTo>
                <a:lnTo>
                  <a:pt x="2" y="381"/>
                </a:lnTo>
                <a:lnTo>
                  <a:pt x="1" y="377"/>
                </a:lnTo>
                <a:lnTo>
                  <a:pt x="0" y="372"/>
                </a:lnTo>
                <a:lnTo>
                  <a:pt x="0" y="54"/>
                </a:lnTo>
                <a:lnTo>
                  <a:pt x="2" y="37"/>
                </a:lnTo>
                <a:lnTo>
                  <a:pt x="10" y="22"/>
                </a:lnTo>
                <a:lnTo>
                  <a:pt x="22" y="11"/>
                </a:lnTo>
                <a:lnTo>
                  <a:pt x="36" y="3"/>
                </a:lnTo>
                <a:lnTo>
                  <a:pt x="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5" name="Freeform 6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57037" y="3314867"/>
            <a:ext cx="444807" cy="445380"/>
          </a:xfrm>
          <a:custGeom>
            <a:avLst/>
            <a:gdLst>
              <a:gd name="T0" fmla="*/ 456 w 778"/>
              <a:gd name="T1" fmla="*/ 538 h 779"/>
              <a:gd name="T2" fmla="*/ 457 w 778"/>
              <a:gd name="T3" fmla="*/ 558 h 779"/>
              <a:gd name="T4" fmla="*/ 376 w 778"/>
              <a:gd name="T5" fmla="*/ 636 h 779"/>
              <a:gd name="T6" fmla="*/ 357 w 778"/>
              <a:gd name="T7" fmla="*/ 630 h 779"/>
              <a:gd name="T8" fmla="*/ 357 w 778"/>
              <a:gd name="T9" fmla="*/ 611 h 779"/>
              <a:gd name="T10" fmla="*/ 438 w 778"/>
              <a:gd name="T11" fmla="*/ 532 h 779"/>
              <a:gd name="T12" fmla="*/ 329 w 778"/>
              <a:gd name="T13" fmla="*/ 517 h 779"/>
              <a:gd name="T14" fmla="*/ 336 w 778"/>
              <a:gd name="T15" fmla="*/ 536 h 779"/>
              <a:gd name="T16" fmla="*/ 310 w 778"/>
              <a:gd name="T17" fmla="*/ 564 h 779"/>
              <a:gd name="T18" fmla="*/ 290 w 778"/>
              <a:gd name="T19" fmla="*/ 563 h 779"/>
              <a:gd name="T20" fmla="*/ 283 w 778"/>
              <a:gd name="T21" fmla="*/ 545 h 779"/>
              <a:gd name="T22" fmla="*/ 310 w 778"/>
              <a:gd name="T23" fmla="*/ 516 h 779"/>
              <a:gd name="T24" fmla="*/ 412 w 778"/>
              <a:gd name="T25" fmla="*/ 426 h 779"/>
              <a:gd name="T26" fmla="*/ 425 w 778"/>
              <a:gd name="T27" fmla="*/ 443 h 779"/>
              <a:gd name="T28" fmla="*/ 384 w 778"/>
              <a:gd name="T29" fmla="*/ 491 h 779"/>
              <a:gd name="T30" fmla="*/ 366 w 778"/>
              <a:gd name="T31" fmla="*/ 495 h 779"/>
              <a:gd name="T32" fmla="*/ 354 w 778"/>
              <a:gd name="T33" fmla="*/ 478 h 779"/>
              <a:gd name="T34" fmla="*/ 395 w 778"/>
              <a:gd name="T35" fmla="*/ 431 h 779"/>
              <a:gd name="T36" fmla="*/ 159 w 778"/>
              <a:gd name="T37" fmla="*/ 249 h 779"/>
              <a:gd name="T38" fmla="*/ 142 w 778"/>
              <a:gd name="T39" fmla="*/ 261 h 779"/>
              <a:gd name="T40" fmla="*/ 149 w 778"/>
              <a:gd name="T41" fmla="*/ 280 h 779"/>
              <a:gd name="T42" fmla="*/ 170 w 778"/>
              <a:gd name="T43" fmla="*/ 280 h 779"/>
              <a:gd name="T44" fmla="*/ 176 w 778"/>
              <a:gd name="T45" fmla="*/ 261 h 779"/>
              <a:gd name="T46" fmla="*/ 159 w 778"/>
              <a:gd name="T47" fmla="*/ 249 h 779"/>
              <a:gd name="T48" fmla="*/ 202 w 778"/>
              <a:gd name="T49" fmla="*/ 234 h 779"/>
              <a:gd name="T50" fmla="*/ 202 w 778"/>
              <a:gd name="T51" fmla="*/ 297 h 779"/>
              <a:gd name="T52" fmla="*/ 142 w 778"/>
              <a:gd name="T53" fmla="*/ 317 h 779"/>
              <a:gd name="T54" fmla="*/ 106 w 778"/>
              <a:gd name="T55" fmla="*/ 266 h 779"/>
              <a:gd name="T56" fmla="*/ 142 w 778"/>
              <a:gd name="T57" fmla="*/ 216 h 779"/>
              <a:gd name="T58" fmla="*/ 43 w 778"/>
              <a:gd name="T59" fmla="*/ 145 h 779"/>
              <a:gd name="T60" fmla="*/ 35 w 778"/>
              <a:gd name="T61" fmla="*/ 401 h 779"/>
              <a:gd name="T62" fmla="*/ 53 w 778"/>
              <a:gd name="T63" fmla="*/ 141 h 779"/>
              <a:gd name="T64" fmla="*/ 310 w 778"/>
              <a:gd name="T65" fmla="*/ 109 h 779"/>
              <a:gd name="T66" fmla="*/ 671 w 778"/>
              <a:gd name="T67" fmla="*/ 474 h 779"/>
              <a:gd name="T68" fmla="*/ 667 w 778"/>
              <a:gd name="T69" fmla="*/ 491 h 779"/>
              <a:gd name="T70" fmla="*/ 371 w 778"/>
              <a:gd name="T71" fmla="*/ 779 h 779"/>
              <a:gd name="T72" fmla="*/ 5 w 778"/>
              <a:gd name="T73" fmla="*/ 420 h 779"/>
              <a:gd name="T74" fmla="*/ 0 w 778"/>
              <a:gd name="T75" fmla="*/ 160 h 779"/>
              <a:gd name="T76" fmla="*/ 36 w 778"/>
              <a:gd name="T77" fmla="*/ 110 h 779"/>
              <a:gd name="T78" fmla="*/ 412 w 778"/>
              <a:gd name="T79" fmla="*/ 1 h 779"/>
              <a:gd name="T80" fmla="*/ 775 w 778"/>
              <a:gd name="T81" fmla="*/ 363 h 779"/>
              <a:gd name="T82" fmla="*/ 775 w 778"/>
              <a:gd name="T83" fmla="*/ 381 h 779"/>
              <a:gd name="T84" fmla="*/ 713 w 778"/>
              <a:gd name="T85" fmla="*/ 443 h 779"/>
              <a:gd name="T86" fmla="*/ 693 w 778"/>
              <a:gd name="T87" fmla="*/ 436 h 779"/>
              <a:gd name="T88" fmla="*/ 692 w 778"/>
              <a:gd name="T89" fmla="*/ 416 h 779"/>
              <a:gd name="T90" fmla="*/ 159 w 778"/>
              <a:gd name="T91" fmla="*/ 35 h 779"/>
              <a:gd name="T92" fmla="*/ 142 w 778"/>
              <a:gd name="T93" fmla="*/ 49 h 779"/>
              <a:gd name="T94" fmla="*/ 134 w 778"/>
              <a:gd name="T95" fmla="*/ 68 h 779"/>
              <a:gd name="T96" fmla="*/ 113 w 778"/>
              <a:gd name="T97" fmla="*/ 68 h 779"/>
              <a:gd name="T98" fmla="*/ 109 w 778"/>
              <a:gd name="T99" fmla="*/ 37 h 779"/>
              <a:gd name="T100" fmla="*/ 159 w 778"/>
              <a:gd name="T101"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8" h="779">
                <a:moveTo>
                  <a:pt x="442" y="532"/>
                </a:moveTo>
                <a:lnTo>
                  <a:pt x="447" y="532"/>
                </a:lnTo>
                <a:lnTo>
                  <a:pt x="452" y="534"/>
                </a:lnTo>
                <a:lnTo>
                  <a:pt x="456" y="538"/>
                </a:lnTo>
                <a:lnTo>
                  <a:pt x="459" y="543"/>
                </a:lnTo>
                <a:lnTo>
                  <a:pt x="460" y="549"/>
                </a:lnTo>
                <a:lnTo>
                  <a:pt x="459" y="554"/>
                </a:lnTo>
                <a:lnTo>
                  <a:pt x="457" y="558"/>
                </a:lnTo>
                <a:lnTo>
                  <a:pt x="455" y="562"/>
                </a:lnTo>
                <a:lnTo>
                  <a:pt x="384" y="632"/>
                </a:lnTo>
                <a:lnTo>
                  <a:pt x="380" y="635"/>
                </a:lnTo>
                <a:lnTo>
                  <a:pt x="376" y="636"/>
                </a:lnTo>
                <a:lnTo>
                  <a:pt x="371" y="638"/>
                </a:lnTo>
                <a:lnTo>
                  <a:pt x="366" y="636"/>
                </a:lnTo>
                <a:lnTo>
                  <a:pt x="361" y="634"/>
                </a:lnTo>
                <a:lnTo>
                  <a:pt x="357" y="630"/>
                </a:lnTo>
                <a:lnTo>
                  <a:pt x="354" y="626"/>
                </a:lnTo>
                <a:lnTo>
                  <a:pt x="354" y="619"/>
                </a:lnTo>
                <a:lnTo>
                  <a:pt x="354" y="615"/>
                </a:lnTo>
                <a:lnTo>
                  <a:pt x="357" y="611"/>
                </a:lnTo>
                <a:lnTo>
                  <a:pt x="359" y="608"/>
                </a:lnTo>
                <a:lnTo>
                  <a:pt x="430" y="537"/>
                </a:lnTo>
                <a:lnTo>
                  <a:pt x="433" y="534"/>
                </a:lnTo>
                <a:lnTo>
                  <a:pt x="438" y="532"/>
                </a:lnTo>
                <a:lnTo>
                  <a:pt x="442" y="532"/>
                </a:lnTo>
                <a:close/>
                <a:moveTo>
                  <a:pt x="319" y="513"/>
                </a:moveTo>
                <a:lnTo>
                  <a:pt x="324" y="515"/>
                </a:lnTo>
                <a:lnTo>
                  <a:pt x="329" y="517"/>
                </a:lnTo>
                <a:lnTo>
                  <a:pt x="333" y="521"/>
                </a:lnTo>
                <a:lnTo>
                  <a:pt x="334" y="526"/>
                </a:lnTo>
                <a:lnTo>
                  <a:pt x="336" y="532"/>
                </a:lnTo>
                <a:lnTo>
                  <a:pt x="336" y="536"/>
                </a:lnTo>
                <a:lnTo>
                  <a:pt x="333" y="541"/>
                </a:lnTo>
                <a:lnTo>
                  <a:pt x="331" y="543"/>
                </a:lnTo>
                <a:lnTo>
                  <a:pt x="314" y="562"/>
                </a:lnTo>
                <a:lnTo>
                  <a:pt x="310" y="564"/>
                </a:lnTo>
                <a:lnTo>
                  <a:pt x="306" y="566"/>
                </a:lnTo>
                <a:lnTo>
                  <a:pt x="300" y="567"/>
                </a:lnTo>
                <a:lnTo>
                  <a:pt x="295" y="566"/>
                </a:lnTo>
                <a:lnTo>
                  <a:pt x="290" y="563"/>
                </a:lnTo>
                <a:lnTo>
                  <a:pt x="286" y="559"/>
                </a:lnTo>
                <a:lnTo>
                  <a:pt x="283" y="555"/>
                </a:lnTo>
                <a:lnTo>
                  <a:pt x="283" y="549"/>
                </a:lnTo>
                <a:lnTo>
                  <a:pt x="283" y="545"/>
                </a:lnTo>
                <a:lnTo>
                  <a:pt x="285" y="539"/>
                </a:lnTo>
                <a:lnTo>
                  <a:pt x="289" y="537"/>
                </a:lnTo>
                <a:lnTo>
                  <a:pt x="306" y="518"/>
                </a:lnTo>
                <a:lnTo>
                  <a:pt x="310" y="516"/>
                </a:lnTo>
                <a:lnTo>
                  <a:pt x="314" y="515"/>
                </a:lnTo>
                <a:lnTo>
                  <a:pt x="319" y="513"/>
                </a:lnTo>
                <a:close/>
                <a:moveTo>
                  <a:pt x="406" y="426"/>
                </a:moveTo>
                <a:lnTo>
                  <a:pt x="412" y="426"/>
                </a:lnTo>
                <a:lnTo>
                  <a:pt x="417" y="428"/>
                </a:lnTo>
                <a:lnTo>
                  <a:pt x="421" y="432"/>
                </a:lnTo>
                <a:lnTo>
                  <a:pt x="423" y="437"/>
                </a:lnTo>
                <a:lnTo>
                  <a:pt x="425" y="443"/>
                </a:lnTo>
                <a:lnTo>
                  <a:pt x="423" y="448"/>
                </a:lnTo>
                <a:lnTo>
                  <a:pt x="422" y="452"/>
                </a:lnTo>
                <a:lnTo>
                  <a:pt x="420" y="456"/>
                </a:lnTo>
                <a:lnTo>
                  <a:pt x="384" y="491"/>
                </a:lnTo>
                <a:lnTo>
                  <a:pt x="380" y="494"/>
                </a:lnTo>
                <a:lnTo>
                  <a:pt x="376" y="495"/>
                </a:lnTo>
                <a:lnTo>
                  <a:pt x="371" y="496"/>
                </a:lnTo>
                <a:lnTo>
                  <a:pt x="366" y="495"/>
                </a:lnTo>
                <a:lnTo>
                  <a:pt x="361" y="492"/>
                </a:lnTo>
                <a:lnTo>
                  <a:pt x="357" y="488"/>
                </a:lnTo>
                <a:lnTo>
                  <a:pt x="354" y="484"/>
                </a:lnTo>
                <a:lnTo>
                  <a:pt x="354" y="478"/>
                </a:lnTo>
                <a:lnTo>
                  <a:pt x="354" y="474"/>
                </a:lnTo>
                <a:lnTo>
                  <a:pt x="357" y="469"/>
                </a:lnTo>
                <a:lnTo>
                  <a:pt x="359" y="466"/>
                </a:lnTo>
                <a:lnTo>
                  <a:pt x="395" y="431"/>
                </a:lnTo>
                <a:lnTo>
                  <a:pt x="397" y="428"/>
                </a:lnTo>
                <a:lnTo>
                  <a:pt x="403" y="426"/>
                </a:lnTo>
                <a:lnTo>
                  <a:pt x="406" y="426"/>
                </a:lnTo>
                <a:close/>
                <a:moveTo>
                  <a:pt x="159" y="249"/>
                </a:moveTo>
                <a:lnTo>
                  <a:pt x="154" y="249"/>
                </a:lnTo>
                <a:lnTo>
                  <a:pt x="149" y="251"/>
                </a:lnTo>
                <a:lnTo>
                  <a:pt x="145" y="255"/>
                </a:lnTo>
                <a:lnTo>
                  <a:pt x="142" y="261"/>
                </a:lnTo>
                <a:lnTo>
                  <a:pt x="141" y="266"/>
                </a:lnTo>
                <a:lnTo>
                  <a:pt x="142" y="271"/>
                </a:lnTo>
                <a:lnTo>
                  <a:pt x="145" y="276"/>
                </a:lnTo>
                <a:lnTo>
                  <a:pt x="149" y="280"/>
                </a:lnTo>
                <a:lnTo>
                  <a:pt x="154" y="283"/>
                </a:lnTo>
                <a:lnTo>
                  <a:pt x="159" y="284"/>
                </a:lnTo>
                <a:lnTo>
                  <a:pt x="164" y="283"/>
                </a:lnTo>
                <a:lnTo>
                  <a:pt x="170" y="280"/>
                </a:lnTo>
                <a:lnTo>
                  <a:pt x="174" y="276"/>
                </a:lnTo>
                <a:lnTo>
                  <a:pt x="176" y="271"/>
                </a:lnTo>
                <a:lnTo>
                  <a:pt x="178" y="266"/>
                </a:lnTo>
                <a:lnTo>
                  <a:pt x="176" y="261"/>
                </a:lnTo>
                <a:lnTo>
                  <a:pt x="174" y="255"/>
                </a:lnTo>
                <a:lnTo>
                  <a:pt x="170" y="251"/>
                </a:lnTo>
                <a:lnTo>
                  <a:pt x="164" y="249"/>
                </a:lnTo>
                <a:lnTo>
                  <a:pt x="159" y="249"/>
                </a:lnTo>
                <a:close/>
                <a:moveTo>
                  <a:pt x="159" y="213"/>
                </a:moveTo>
                <a:lnTo>
                  <a:pt x="176" y="216"/>
                </a:lnTo>
                <a:lnTo>
                  <a:pt x="191" y="223"/>
                </a:lnTo>
                <a:lnTo>
                  <a:pt x="202" y="234"/>
                </a:lnTo>
                <a:lnTo>
                  <a:pt x="209" y="249"/>
                </a:lnTo>
                <a:lnTo>
                  <a:pt x="213" y="266"/>
                </a:lnTo>
                <a:lnTo>
                  <a:pt x="209" y="283"/>
                </a:lnTo>
                <a:lnTo>
                  <a:pt x="202" y="297"/>
                </a:lnTo>
                <a:lnTo>
                  <a:pt x="191" y="309"/>
                </a:lnTo>
                <a:lnTo>
                  <a:pt x="176" y="317"/>
                </a:lnTo>
                <a:lnTo>
                  <a:pt x="159" y="320"/>
                </a:lnTo>
                <a:lnTo>
                  <a:pt x="142" y="317"/>
                </a:lnTo>
                <a:lnTo>
                  <a:pt x="128" y="309"/>
                </a:lnTo>
                <a:lnTo>
                  <a:pt x="116" y="297"/>
                </a:lnTo>
                <a:lnTo>
                  <a:pt x="109" y="283"/>
                </a:lnTo>
                <a:lnTo>
                  <a:pt x="106" y="266"/>
                </a:lnTo>
                <a:lnTo>
                  <a:pt x="109" y="249"/>
                </a:lnTo>
                <a:lnTo>
                  <a:pt x="116" y="234"/>
                </a:lnTo>
                <a:lnTo>
                  <a:pt x="128" y="223"/>
                </a:lnTo>
                <a:lnTo>
                  <a:pt x="142" y="216"/>
                </a:lnTo>
                <a:lnTo>
                  <a:pt x="159" y="213"/>
                </a:lnTo>
                <a:close/>
                <a:moveTo>
                  <a:pt x="53" y="141"/>
                </a:moveTo>
                <a:lnTo>
                  <a:pt x="48" y="143"/>
                </a:lnTo>
                <a:lnTo>
                  <a:pt x="43" y="145"/>
                </a:lnTo>
                <a:lnTo>
                  <a:pt x="39" y="149"/>
                </a:lnTo>
                <a:lnTo>
                  <a:pt x="36" y="155"/>
                </a:lnTo>
                <a:lnTo>
                  <a:pt x="35" y="160"/>
                </a:lnTo>
                <a:lnTo>
                  <a:pt x="35" y="401"/>
                </a:lnTo>
                <a:lnTo>
                  <a:pt x="371" y="736"/>
                </a:lnTo>
                <a:lnTo>
                  <a:pt x="629" y="478"/>
                </a:lnTo>
                <a:lnTo>
                  <a:pt x="294" y="141"/>
                </a:lnTo>
                <a:lnTo>
                  <a:pt x="53" y="141"/>
                </a:lnTo>
                <a:close/>
                <a:moveTo>
                  <a:pt x="53" y="106"/>
                </a:moveTo>
                <a:lnTo>
                  <a:pt x="300" y="106"/>
                </a:lnTo>
                <a:lnTo>
                  <a:pt x="306" y="107"/>
                </a:lnTo>
                <a:lnTo>
                  <a:pt x="310" y="109"/>
                </a:lnTo>
                <a:lnTo>
                  <a:pt x="314" y="111"/>
                </a:lnTo>
                <a:lnTo>
                  <a:pt x="667" y="466"/>
                </a:lnTo>
                <a:lnTo>
                  <a:pt x="669" y="469"/>
                </a:lnTo>
                <a:lnTo>
                  <a:pt x="671" y="474"/>
                </a:lnTo>
                <a:lnTo>
                  <a:pt x="672" y="478"/>
                </a:lnTo>
                <a:lnTo>
                  <a:pt x="671" y="483"/>
                </a:lnTo>
                <a:lnTo>
                  <a:pt x="669" y="487"/>
                </a:lnTo>
                <a:lnTo>
                  <a:pt x="667" y="491"/>
                </a:lnTo>
                <a:lnTo>
                  <a:pt x="384" y="774"/>
                </a:lnTo>
                <a:lnTo>
                  <a:pt x="380" y="776"/>
                </a:lnTo>
                <a:lnTo>
                  <a:pt x="376" y="779"/>
                </a:lnTo>
                <a:lnTo>
                  <a:pt x="371" y="779"/>
                </a:lnTo>
                <a:lnTo>
                  <a:pt x="367" y="779"/>
                </a:lnTo>
                <a:lnTo>
                  <a:pt x="362" y="776"/>
                </a:lnTo>
                <a:lnTo>
                  <a:pt x="359" y="774"/>
                </a:lnTo>
                <a:lnTo>
                  <a:pt x="5" y="420"/>
                </a:lnTo>
                <a:lnTo>
                  <a:pt x="2" y="416"/>
                </a:lnTo>
                <a:lnTo>
                  <a:pt x="1" y="412"/>
                </a:lnTo>
                <a:lnTo>
                  <a:pt x="0" y="407"/>
                </a:lnTo>
                <a:lnTo>
                  <a:pt x="0" y="160"/>
                </a:lnTo>
                <a:lnTo>
                  <a:pt x="2" y="143"/>
                </a:lnTo>
                <a:lnTo>
                  <a:pt x="10" y="128"/>
                </a:lnTo>
                <a:lnTo>
                  <a:pt x="22" y="117"/>
                </a:lnTo>
                <a:lnTo>
                  <a:pt x="36" y="110"/>
                </a:lnTo>
                <a:lnTo>
                  <a:pt x="53" y="106"/>
                </a:lnTo>
                <a:close/>
                <a:moveTo>
                  <a:pt x="159" y="0"/>
                </a:moveTo>
                <a:lnTo>
                  <a:pt x="406" y="0"/>
                </a:lnTo>
                <a:lnTo>
                  <a:pt x="412" y="1"/>
                </a:lnTo>
                <a:lnTo>
                  <a:pt x="416" y="3"/>
                </a:lnTo>
                <a:lnTo>
                  <a:pt x="420" y="5"/>
                </a:lnTo>
                <a:lnTo>
                  <a:pt x="773" y="360"/>
                </a:lnTo>
                <a:lnTo>
                  <a:pt x="775" y="363"/>
                </a:lnTo>
                <a:lnTo>
                  <a:pt x="778" y="368"/>
                </a:lnTo>
                <a:lnTo>
                  <a:pt x="778" y="372"/>
                </a:lnTo>
                <a:lnTo>
                  <a:pt x="778" y="377"/>
                </a:lnTo>
                <a:lnTo>
                  <a:pt x="775" y="381"/>
                </a:lnTo>
                <a:lnTo>
                  <a:pt x="773" y="385"/>
                </a:lnTo>
                <a:lnTo>
                  <a:pt x="719" y="437"/>
                </a:lnTo>
                <a:lnTo>
                  <a:pt x="716" y="440"/>
                </a:lnTo>
                <a:lnTo>
                  <a:pt x="713" y="443"/>
                </a:lnTo>
                <a:lnTo>
                  <a:pt x="707" y="443"/>
                </a:lnTo>
                <a:lnTo>
                  <a:pt x="702" y="443"/>
                </a:lnTo>
                <a:lnTo>
                  <a:pt x="697" y="440"/>
                </a:lnTo>
                <a:lnTo>
                  <a:pt x="693" y="436"/>
                </a:lnTo>
                <a:lnTo>
                  <a:pt x="690" y="431"/>
                </a:lnTo>
                <a:lnTo>
                  <a:pt x="689" y="426"/>
                </a:lnTo>
                <a:lnTo>
                  <a:pt x="690" y="420"/>
                </a:lnTo>
                <a:lnTo>
                  <a:pt x="692" y="416"/>
                </a:lnTo>
                <a:lnTo>
                  <a:pt x="694" y="412"/>
                </a:lnTo>
                <a:lnTo>
                  <a:pt x="735" y="372"/>
                </a:lnTo>
                <a:lnTo>
                  <a:pt x="400" y="35"/>
                </a:lnTo>
                <a:lnTo>
                  <a:pt x="159" y="35"/>
                </a:lnTo>
                <a:lnTo>
                  <a:pt x="154" y="37"/>
                </a:lnTo>
                <a:lnTo>
                  <a:pt x="149" y="39"/>
                </a:lnTo>
                <a:lnTo>
                  <a:pt x="145" y="43"/>
                </a:lnTo>
                <a:lnTo>
                  <a:pt x="142" y="49"/>
                </a:lnTo>
                <a:lnTo>
                  <a:pt x="141" y="54"/>
                </a:lnTo>
                <a:lnTo>
                  <a:pt x="141" y="59"/>
                </a:lnTo>
                <a:lnTo>
                  <a:pt x="138" y="64"/>
                </a:lnTo>
                <a:lnTo>
                  <a:pt x="134" y="68"/>
                </a:lnTo>
                <a:lnTo>
                  <a:pt x="129" y="71"/>
                </a:lnTo>
                <a:lnTo>
                  <a:pt x="124" y="71"/>
                </a:lnTo>
                <a:lnTo>
                  <a:pt x="119" y="71"/>
                </a:lnTo>
                <a:lnTo>
                  <a:pt x="113" y="68"/>
                </a:lnTo>
                <a:lnTo>
                  <a:pt x="109" y="64"/>
                </a:lnTo>
                <a:lnTo>
                  <a:pt x="107" y="59"/>
                </a:lnTo>
                <a:lnTo>
                  <a:pt x="106" y="54"/>
                </a:lnTo>
                <a:lnTo>
                  <a:pt x="109" y="37"/>
                </a:lnTo>
                <a:lnTo>
                  <a:pt x="116" y="22"/>
                </a:lnTo>
                <a:lnTo>
                  <a:pt x="128" y="11"/>
                </a:lnTo>
                <a:lnTo>
                  <a:pt x="142" y="3"/>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67" name="Textbox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80763"/>
            <a:ext cx="7946232"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Montserrat" panose="00000500000000000000" pitchFamily="50" charset="0"/>
                <a:ea typeface="Lato Black" panose="020F0502020204030203" pitchFamily="34" charset="0"/>
                <a:cs typeface="Lato Black" panose="020F0502020204030203" pitchFamily="34" charset="0"/>
              </a:rPr>
              <a:t>General</a:t>
            </a:r>
            <a:endParaRPr lang="zh-CN" altLang="en-US" sz="2400" dirty="0">
              <a:solidFill>
                <a:schemeClr val="tx1">
                  <a:lumMod val="75000"/>
                  <a:lumOff val="25000"/>
                </a:schemeClr>
              </a:solidFill>
              <a:latin typeface="Montserrat" panose="00000500000000000000" pitchFamily="50" charset="0"/>
              <a:cs typeface="Lato Black" panose="020F0502020204030203" pitchFamily="34" charset="0"/>
            </a:endParaRPr>
          </a:p>
        </p:txBody>
      </p:sp>
      <p:sp>
        <p:nvSpPr>
          <p:cNvPr id="69"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7952" y="4115201"/>
            <a:ext cx="364305" cy="445595"/>
          </a:xfrm>
          <a:custGeom>
            <a:avLst/>
            <a:gdLst>
              <a:gd name="T0" fmla="*/ 224 w 605"/>
              <a:gd name="T1" fmla="*/ 572 h 740"/>
              <a:gd name="T2" fmla="*/ 234 w 605"/>
              <a:gd name="T3" fmla="*/ 583 h 740"/>
              <a:gd name="T4" fmla="*/ 231 w 605"/>
              <a:gd name="T5" fmla="*/ 599 h 740"/>
              <a:gd name="T6" fmla="*/ 218 w 605"/>
              <a:gd name="T7" fmla="*/ 605 h 740"/>
              <a:gd name="T8" fmla="*/ 141 w 605"/>
              <a:gd name="T9" fmla="*/ 601 h 740"/>
              <a:gd name="T10" fmla="*/ 135 w 605"/>
              <a:gd name="T11" fmla="*/ 588 h 740"/>
              <a:gd name="T12" fmla="*/ 141 w 605"/>
              <a:gd name="T13" fmla="*/ 575 h 740"/>
              <a:gd name="T14" fmla="*/ 152 w 605"/>
              <a:gd name="T15" fmla="*/ 504 h 740"/>
              <a:gd name="T16" fmla="*/ 262 w 605"/>
              <a:gd name="T17" fmla="*/ 507 h 740"/>
              <a:gd name="T18" fmla="*/ 269 w 605"/>
              <a:gd name="T19" fmla="*/ 521 h 740"/>
              <a:gd name="T20" fmla="*/ 262 w 605"/>
              <a:gd name="T21" fmla="*/ 534 h 740"/>
              <a:gd name="T22" fmla="*/ 152 w 605"/>
              <a:gd name="T23" fmla="*/ 538 h 740"/>
              <a:gd name="T24" fmla="*/ 137 w 605"/>
              <a:gd name="T25" fmla="*/ 530 h 740"/>
              <a:gd name="T26" fmla="*/ 136 w 605"/>
              <a:gd name="T27" fmla="*/ 516 h 740"/>
              <a:gd name="T28" fmla="*/ 146 w 605"/>
              <a:gd name="T29" fmla="*/ 506 h 740"/>
              <a:gd name="T30" fmla="*/ 297 w 605"/>
              <a:gd name="T31" fmla="*/ 169 h 740"/>
              <a:gd name="T32" fmla="*/ 286 w 605"/>
              <a:gd name="T33" fmla="*/ 180 h 740"/>
              <a:gd name="T34" fmla="*/ 289 w 605"/>
              <a:gd name="T35" fmla="*/ 195 h 740"/>
              <a:gd name="T36" fmla="*/ 302 w 605"/>
              <a:gd name="T37" fmla="*/ 202 h 740"/>
              <a:gd name="T38" fmla="*/ 317 w 605"/>
              <a:gd name="T39" fmla="*/ 195 h 740"/>
              <a:gd name="T40" fmla="*/ 318 w 605"/>
              <a:gd name="T41" fmla="*/ 180 h 740"/>
              <a:gd name="T42" fmla="*/ 307 w 605"/>
              <a:gd name="T43" fmla="*/ 169 h 740"/>
              <a:gd name="T44" fmla="*/ 34 w 605"/>
              <a:gd name="T45" fmla="*/ 672 h 740"/>
              <a:gd name="T46" fmla="*/ 55 w 605"/>
              <a:gd name="T47" fmla="*/ 703 h 740"/>
              <a:gd name="T48" fmla="*/ 551 w 605"/>
              <a:gd name="T49" fmla="*/ 703 h 740"/>
              <a:gd name="T50" fmla="*/ 572 w 605"/>
              <a:gd name="T51" fmla="*/ 672 h 740"/>
              <a:gd name="T52" fmla="*/ 510 w 605"/>
              <a:gd name="T53" fmla="*/ 164 h 740"/>
              <a:gd name="T54" fmla="*/ 392 w 605"/>
              <a:gd name="T55" fmla="*/ 194 h 740"/>
              <a:gd name="T56" fmla="*/ 332 w 605"/>
              <a:gd name="T57" fmla="*/ 225 h 740"/>
              <a:gd name="T58" fmla="*/ 286 w 605"/>
              <a:gd name="T59" fmla="*/ 233 h 740"/>
              <a:gd name="T60" fmla="*/ 255 w 605"/>
              <a:gd name="T61" fmla="*/ 199 h 740"/>
              <a:gd name="T62" fmla="*/ 132 w 605"/>
              <a:gd name="T63" fmla="*/ 177 h 740"/>
              <a:gd name="T64" fmla="*/ 34 w 605"/>
              <a:gd name="T65" fmla="*/ 133 h 740"/>
              <a:gd name="T66" fmla="*/ 43 w 605"/>
              <a:gd name="T67" fmla="*/ 44 h 740"/>
              <a:gd name="T68" fmla="*/ 34 w 605"/>
              <a:gd name="T69" fmla="*/ 88 h 740"/>
              <a:gd name="T70" fmla="*/ 128 w 605"/>
              <a:gd name="T71" fmla="*/ 139 h 740"/>
              <a:gd name="T72" fmla="*/ 256 w 605"/>
              <a:gd name="T73" fmla="*/ 167 h 740"/>
              <a:gd name="T74" fmla="*/ 288 w 605"/>
              <a:gd name="T75" fmla="*/ 136 h 740"/>
              <a:gd name="T76" fmla="*/ 331 w 605"/>
              <a:gd name="T77" fmla="*/ 143 h 740"/>
              <a:gd name="T78" fmla="*/ 394 w 605"/>
              <a:gd name="T79" fmla="*/ 160 h 740"/>
              <a:gd name="T80" fmla="*/ 514 w 605"/>
              <a:gd name="T81" fmla="*/ 125 h 740"/>
              <a:gd name="T82" fmla="*/ 572 w 605"/>
              <a:gd name="T83" fmla="*/ 67 h 740"/>
              <a:gd name="T84" fmla="*/ 551 w 605"/>
              <a:gd name="T85" fmla="*/ 37 h 740"/>
              <a:gd name="T86" fmla="*/ 68 w 605"/>
              <a:gd name="T87" fmla="*/ 0 h 740"/>
              <a:gd name="T88" fmla="*/ 577 w 605"/>
              <a:gd name="T89" fmla="*/ 13 h 740"/>
              <a:gd name="T90" fmla="*/ 605 w 605"/>
              <a:gd name="T91" fmla="*/ 67 h 740"/>
              <a:gd name="T92" fmla="*/ 591 w 605"/>
              <a:gd name="T93" fmla="*/ 712 h 740"/>
              <a:gd name="T94" fmla="*/ 538 w 605"/>
              <a:gd name="T95" fmla="*/ 740 h 740"/>
              <a:gd name="T96" fmla="*/ 27 w 605"/>
              <a:gd name="T97" fmla="*/ 727 h 740"/>
              <a:gd name="T98" fmla="*/ 0 w 605"/>
              <a:gd name="T99" fmla="*/ 672 h 740"/>
              <a:gd name="T100" fmla="*/ 13 w 605"/>
              <a:gd name="T101" fmla="*/ 28 h 740"/>
              <a:gd name="T102" fmla="*/ 68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52" y="571"/>
                </a:moveTo>
                <a:lnTo>
                  <a:pt x="218" y="571"/>
                </a:lnTo>
                <a:lnTo>
                  <a:pt x="224" y="572"/>
                </a:lnTo>
                <a:lnTo>
                  <a:pt x="229" y="575"/>
                </a:lnTo>
                <a:lnTo>
                  <a:pt x="231" y="578"/>
                </a:lnTo>
                <a:lnTo>
                  <a:pt x="234" y="583"/>
                </a:lnTo>
                <a:lnTo>
                  <a:pt x="235" y="588"/>
                </a:lnTo>
                <a:lnTo>
                  <a:pt x="234" y="593"/>
                </a:lnTo>
                <a:lnTo>
                  <a:pt x="231" y="599"/>
                </a:lnTo>
                <a:lnTo>
                  <a:pt x="229" y="601"/>
                </a:lnTo>
                <a:lnTo>
                  <a:pt x="224" y="604"/>
                </a:lnTo>
                <a:lnTo>
                  <a:pt x="218" y="605"/>
                </a:lnTo>
                <a:lnTo>
                  <a:pt x="152" y="605"/>
                </a:lnTo>
                <a:lnTo>
                  <a:pt x="146" y="604"/>
                </a:lnTo>
                <a:lnTo>
                  <a:pt x="141" y="601"/>
                </a:lnTo>
                <a:lnTo>
                  <a:pt x="137" y="599"/>
                </a:lnTo>
                <a:lnTo>
                  <a:pt x="136" y="593"/>
                </a:lnTo>
                <a:lnTo>
                  <a:pt x="135" y="588"/>
                </a:lnTo>
                <a:lnTo>
                  <a:pt x="136" y="583"/>
                </a:lnTo>
                <a:lnTo>
                  <a:pt x="137" y="578"/>
                </a:lnTo>
                <a:lnTo>
                  <a:pt x="141" y="575"/>
                </a:lnTo>
                <a:lnTo>
                  <a:pt x="146" y="572"/>
                </a:lnTo>
                <a:lnTo>
                  <a:pt x="152" y="571"/>
                </a:lnTo>
                <a:close/>
                <a:moveTo>
                  <a:pt x="152" y="504"/>
                </a:moveTo>
                <a:lnTo>
                  <a:pt x="252" y="504"/>
                </a:lnTo>
                <a:lnTo>
                  <a:pt x="258" y="506"/>
                </a:lnTo>
                <a:lnTo>
                  <a:pt x="262" y="507"/>
                </a:lnTo>
                <a:lnTo>
                  <a:pt x="265" y="511"/>
                </a:lnTo>
                <a:lnTo>
                  <a:pt x="268" y="516"/>
                </a:lnTo>
                <a:lnTo>
                  <a:pt x="269" y="521"/>
                </a:lnTo>
                <a:lnTo>
                  <a:pt x="268" y="527"/>
                </a:lnTo>
                <a:lnTo>
                  <a:pt x="265" y="530"/>
                </a:lnTo>
                <a:lnTo>
                  <a:pt x="262" y="534"/>
                </a:lnTo>
                <a:lnTo>
                  <a:pt x="258" y="537"/>
                </a:lnTo>
                <a:lnTo>
                  <a:pt x="252" y="538"/>
                </a:lnTo>
                <a:lnTo>
                  <a:pt x="152" y="538"/>
                </a:lnTo>
                <a:lnTo>
                  <a:pt x="146" y="537"/>
                </a:lnTo>
                <a:lnTo>
                  <a:pt x="141" y="534"/>
                </a:lnTo>
                <a:lnTo>
                  <a:pt x="137" y="530"/>
                </a:lnTo>
                <a:lnTo>
                  <a:pt x="136" y="527"/>
                </a:lnTo>
                <a:lnTo>
                  <a:pt x="135" y="521"/>
                </a:lnTo>
                <a:lnTo>
                  <a:pt x="136" y="516"/>
                </a:lnTo>
                <a:lnTo>
                  <a:pt x="137" y="511"/>
                </a:lnTo>
                <a:lnTo>
                  <a:pt x="141" y="507"/>
                </a:lnTo>
                <a:lnTo>
                  <a:pt x="146" y="506"/>
                </a:lnTo>
                <a:lnTo>
                  <a:pt x="152" y="504"/>
                </a:lnTo>
                <a:close/>
                <a:moveTo>
                  <a:pt x="302" y="168"/>
                </a:moveTo>
                <a:lnTo>
                  <a:pt x="297" y="169"/>
                </a:lnTo>
                <a:lnTo>
                  <a:pt x="293" y="172"/>
                </a:lnTo>
                <a:lnTo>
                  <a:pt x="289" y="176"/>
                </a:lnTo>
                <a:lnTo>
                  <a:pt x="286" y="180"/>
                </a:lnTo>
                <a:lnTo>
                  <a:pt x="285" y="185"/>
                </a:lnTo>
                <a:lnTo>
                  <a:pt x="286" y="190"/>
                </a:lnTo>
                <a:lnTo>
                  <a:pt x="289" y="195"/>
                </a:lnTo>
                <a:lnTo>
                  <a:pt x="293" y="198"/>
                </a:lnTo>
                <a:lnTo>
                  <a:pt x="297" y="201"/>
                </a:lnTo>
                <a:lnTo>
                  <a:pt x="302" y="202"/>
                </a:lnTo>
                <a:lnTo>
                  <a:pt x="307" y="201"/>
                </a:lnTo>
                <a:lnTo>
                  <a:pt x="313" y="198"/>
                </a:lnTo>
                <a:lnTo>
                  <a:pt x="317" y="195"/>
                </a:lnTo>
                <a:lnTo>
                  <a:pt x="318" y="190"/>
                </a:lnTo>
                <a:lnTo>
                  <a:pt x="319" y="185"/>
                </a:lnTo>
                <a:lnTo>
                  <a:pt x="318" y="180"/>
                </a:lnTo>
                <a:lnTo>
                  <a:pt x="317" y="176"/>
                </a:lnTo>
                <a:lnTo>
                  <a:pt x="313" y="172"/>
                </a:lnTo>
                <a:lnTo>
                  <a:pt x="307" y="169"/>
                </a:lnTo>
                <a:lnTo>
                  <a:pt x="302" y="168"/>
                </a:lnTo>
                <a:close/>
                <a:moveTo>
                  <a:pt x="34" y="133"/>
                </a:moveTo>
                <a:lnTo>
                  <a:pt x="34" y="672"/>
                </a:lnTo>
                <a:lnTo>
                  <a:pt x="36" y="685"/>
                </a:lnTo>
                <a:lnTo>
                  <a:pt x="43" y="695"/>
                </a:lnTo>
                <a:lnTo>
                  <a:pt x="55" y="703"/>
                </a:lnTo>
                <a:lnTo>
                  <a:pt x="68" y="706"/>
                </a:lnTo>
                <a:lnTo>
                  <a:pt x="538" y="706"/>
                </a:lnTo>
                <a:lnTo>
                  <a:pt x="551" y="703"/>
                </a:lnTo>
                <a:lnTo>
                  <a:pt x="561" y="695"/>
                </a:lnTo>
                <a:lnTo>
                  <a:pt x="569" y="685"/>
                </a:lnTo>
                <a:lnTo>
                  <a:pt x="572" y="672"/>
                </a:lnTo>
                <a:lnTo>
                  <a:pt x="572" y="133"/>
                </a:lnTo>
                <a:lnTo>
                  <a:pt x="543" y="150"/>
                </a:lnTo>
                <a:lnTo>
                  <a:pt x="510" y="164"/>
                </a:lnTo>
                <a:lnTo>
                  <a:pt x="474" y="177"/>
                </a:lnTo>
                <a:lnTo>
                  <a:pt x="433" y="186"/>
                </a:lnTo>
                <a:lnTo>
                  <a:pt x="392" y="194"/>
                </a:lnTo>
                <a:lnTo>
                  <a:pt x="351" y="199"/>
                </a:lnTo>
                <a:lnTo>
                  <a:pt x="344" y="214"/>
                </a:lnTo>
                <a:lnTo>
                  <a:pt x="332" y="225"/>
                </a:lnTo>
                <a:lnTo>
                  <a:pt x="319" y="233"/>
                </a:lnTo>
                <a:lnTo>
                  <a:pt x="302" y="236"/>
                </a:lnTo>
                <a:lnTo>
                  <a:pt x="286" y="233"/>
                </a:lnTo>
                <a:lnTo>
                  <a:pt x="272" y="225"/>
                </a:lnTo>
                <a:lnTo>
                  <a:pt x="262" y="214"/>
                </a:lnTo>
                <a:lnTo>
                  <a:pt x="255" y="199"/>
                </a:lnTo>
                <a:lnTo>
                  <a:pt x="213" y="194"/>
                </a:lnTo>
                <a:lnTo>
                  <a:pt x="171" y="186"/>
                </a:lnTo>
                <a:lnTo>
                  <a:pt x="132" y="177"/>
                </a:lnTo>
                <a:lnTo>
                  <a:pt x="95" y="164"/>
                </a:lnTo>
                <a:lnTo>
                  <a:pt x="61" y="150"/>
                </a:lnTo>
                <a:lnTo>
                  <a:pt x="34" y="133"/>
                </a:lnTo>
                <a:close/>
                <a:moveTo>
                  <a:pt x="68" y="34"/>
                </a:moveTo>
                <a:lnTo>
                  <a:pt x="55" y="37"/>
                </a:lnTo>
                <a:lnTo>
                  <a:pt x="43" y="44"/>
                </a:lnTo>
                <a:lnTo>
                  <a:pt x="36" y="54"/>
                </a:lnTo>
                <a:lnTo>
                  <a:pt x="34" y="67"/>
                </a:lnTo>
                <a:lnTo>
                  <a:pt x="34" y="88"/>
                </a:lnTo>
                <a:lnTo>
                  <a:pt x="59" y="108"/>
                </a:lnTo>
                <a:lnTo>
                  <a:pt x="91" y="125"/>
                </a:lnTo>
                <a:lnTo>
                  <a:pt x="128" y="139"/>
                </a:lnTo>
                <a:lnTo>
                  <a:pt x="169" y="151"/>
                </a:lnTo>
                <a:lnTo>
                  <a:pt x="212" y="160"/>
                </a:lnTo>
                <a:lnTo>
                  <a:pt x="256" y="167"/>
                </a:lnTo>
                <a:lnTo>
                  <a:pt x="263" y="153"/>
                </a:lnTo>
                <a:lnTo>
                  <a:pt x="275" y="143"/>
                </a:lnTo>
                <a:lnTo>
                  <a:pt x="288" y="136"/>
                </a:lnTo>
                <a:lnTo>
                  <a:pt x="302" y="135"/>
                </a:lnTo>
                <a:lnTo>
                  <a:pt x="318" y="136"/>
                </a:lnTo>
                <a:lnTo>
                  <a:pt x="331" y="143"/>
                </a:lnTo>
                <a:lnTo>
                  <a:pt x="341" y="153"/>
                </a:lnTo>
                <a:lnTo>
                  <a:pt x="349" y="167"/>
                </a:lnTo>
                <a:lnTo>
                  <a:pt x="394" y="160"/>
                </a:lnTo>
                <a:lnTo>
                  <a:pt x="437" y="151"/>
                </a:lnTo>
                <a:lnTo>
                  <a:pt x="478" y="139"/>
                </a:lnTo>
                <a:lnTo>
                  <a:pt x="514" y="125"/>
                </a:lnTo>
                <a:lnTo>
                  <a:pt x="546" y="108"/>
                </a:lnTo>
                <a:lnTo>
                  <a:pt x="572" y="88"/>
                </a:lnTo>
                <a:lnTo>
                  <a:pt x="572" y="67"/>
                </a:lnTo>
                <a:lnTo>
                  <a:pt x="569" y="54"/>
                </a:lnTo>
                <a:lnTo>
                  <a:pt x="561" y="44"/>
                </a:lnTo>
                <a:lnTo>
                  <a:pt x="551" y="37"/>
                </a:lnTo>
                <a:lnTo>
                  <a:pt x="538" y="34"/>
                </a:lnTo>
                <a:lnTo>
                  <a:pt x="68" y="34"/>
                </a:lnTo>
                <a:close/>
                <a:moveTo>
                  <a:pt x="68" y="0"/>
                </a:moveTo>
                <a:lnTo>
                  <a:pt x="538" y="0"/>
                </a:lnTo>
                <a:lnTo>
                  <a:pt x="559" y="4"/>
                </a:lnTo>
                <a:lnTo>
                  <a:pt x="577" y="13"/>
                </a:lnTo>
                <a:lnTo>
                  <a:pt x="591" y="28"/>
                </a:lnTo>
                <a:lnTo>
                  <a:pt x="602" y="46"/>
                </a:lnTo>
                <a:lnTo>
                  <a:pt x="605" y="67"/>
                </a:lnTo>
                <a:lnTo>
                  <a:pt x="605" y="672"/>
                </a:lnTo>
                <a:lnTo>
                  <a:pt x="602" y="693"/>
                </a:lnTo>
                <a:lnTo>
                  <a:pt x="591" y="712"/>
                </a:lnTo>
                <a:lnTo>
                  <a:pt x="577" y="727"/>
                </a:lnTo>
                <a:lnTo>
                  <a:pt x="559" y="736"/>
                </a:lnTo>
                <a:lnTo>
                  <a:pt x="538" y="740"/>
                </a:lnTo>
                <a:lnTo>
                  <a:pt x="68" y="740"/>
                </a:lnTo>
                <a:lnTo>
                  <a:pt x="46" y="736"/>
                </a:lnTo>
                <a:lnTo>
                  <a:pt x="27" y="727"/>
                </a:lnTo>
                <a:lnTo>
                  <a:pt x="13" y="712"/>
                </a:lnTo>
                <a:lnTo>
                  <a:pt x="4" y="693"/>
                </a:lnTo>
                <a:lnTo>
                  <a:pt x="0" y="672"/>
                </a:lnTo>
                <a:lnTo>
                  <a:pt x="0" y="67"/>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0"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6465" y="4115201"/>
            <a:ext cx="364305" cy="445595"/>
          </a:xfrm>
          <a:custGeom>
            <a:avLst/>
            <a:gdLst>
              <a:gd name="T0" fmla="*/ 161 w 605"/>
              <a:gd name="T1" fmla="*/ 608 h 740"/>
              <a:gd name="T2" fmla="*/ 167 w 605"/>
              <a:gd name="T3" fmla="*/ 627 h 740"/>
              <a:gd name="T4" fmla="*/ 152 w 605"/>
              <a:gd name="T5" fmla="*/ 639 h 740"/>
              <a:gd name="T6" fmla="*/ 105 w 605"/>
              <a:gd name="T7" fmla="*/ 631 h 740"/>
              <a:gd name="T8" fmla="*/ 105 w 605"/>
              <a:gd name="T9" fmla="*/ 612 h 740"/>
              <a:gd name="T10" fmla="*/ 118 w 605"/>
              <a:gd name="T11" fmla="*/ 538 h 740"/>
              <a:gd name="T12" fmla="*/ 199 w 605"/>
              <a:gd name="T13" fmla="*/ 545 h 740"/>
              <a:gd name="T14" fmla="*/ 199 w 605"/>
              <a:gd name="T15" fmla="*/ 565 h 740"/>
              <a:gd name="T16" fmla="*/ 118 w 605"/>
              <a:gd name="T17" fmla="*/ 571 h 740"/>
              <a:gd name="T18" fmla="*/ 102 w 605"/>
              <a:gd name="T19" fmla="*/ 559 h 740"/>
              <a:gd name="T20" fmla="*/ 107 w 605"/>
              <a:gd name="T21" fmla="*/ 541 h 740"/>
              <a:gd name="T22" fmla="*/ 230 w 605"/>
              <a:gd name="T23" fmla="*/ 270 h 740"/>
              <a:gd name="T24" fmla="*/ 219 w 605"/>
              <a:gd name="T25" fmla="*/ 286 h 740"/>
              <a:gd name="T26" fmla="*/ 230 w 605"/>
              <a:gd name="T27" fmla="*/ 301 h 740"/>
              <a:gd name="T28" fmla="*/ 249 w 605"/>
              <a:gd name="T29" fmla="*/ 296 h 740"/>
              <a:gd name="T30" fmla="*/ 249 w 605"/>
              <a:gd name="T31" fmla="*/ 275 h 740"/>
              <a:gd name="T32" fmla="*/ 34 w 605"/>
              <a:gd name="T33" fmla="*/ 250 h 740"/>
              <a:gd name="T34" fmla="*/ 55 w 605"/>
              <a:gd name="T35" fmla="*/ 703 h 740"/>
              <a:gd name="T36" fmla="*/ 427 w 605"/>
              <a:gd name="T37" fmla="*/ 695 h 740"/>
              <a:gd name="T38" fmla="*/ 412 w 605"/>
              <a:gd name="T39" fmla="*/ 267 h 740"/>
              <a:gd name="T40" fmla="*/ 283 w 605"/>
              <a:gd name="T41" fmla="*/ 301 h 740"/>
              <a:gd name="T42" fmla="*/ 236 w 605"/>
              <a:gd name="T43" fmla="*/ 337 h 740"/>
              <a:gd name="T44" fmla="*/ 187 w 605"/>
              <a:gd name="T45" fmla="*/ 301 h 740"/>
              <a:gd name="T46" fmla="*/ 59 w 605"/>
              <a:gd name="T47" fmla="*/ 267 h 740"/>
              <a:gd name="T48" fmla="*/ 43 w 605"/>
              <a:gd name="T49" fmla="*/ 178 h 740"/>
              <a:gd name="T50" fmla="*/ 55 w 605"/>
              <a:gd name="T51" fmla="*/ 227 h 740"/>
              <a:gd name="T52" fmla="*/ 188 w 605"/>
              <a:gd name="T53" fmla="*/ 267 h 740"/>
              <a:gd name="T54" fmla="*/ 236 w 605"/>
              <a:gd name="T55" fmla="*/ 236 h 740"/>
              <a:gd name="T56" fmla="*/ 283 w 605"/>
              <a:gd name="T57" fmla="*/ 267 h 740"/>
              <a:gd name="T58" fmla="*/ 415 w 605"/>
              <a:gd name="T59" fmla="*/ 227 h 740"/>
              <a:gd name="T60" fmla="*/ 427 w 605"/>
              <a:gd name="T61" fmla="*/ 178 h 740"/>
              <a:gd name="T62" fmla="*/ 68 w 605"/>
              <a:gd name="T63" fmla="*/ 135 h 740"/>
              <a:gd name="T64" fmla="*/ 458 w 605"/>
              <a:gd name="T65" fmla="*/ 163 h 740"/>
              <a:gd name="T66" fmla="*/ 467 w 605"/>
              <a:gd name="T67" fmla="*/ 693 h 740"/>
              <a:gd name="T68" fmla="*/ 403 w 605"/>
              <a:gd name="T69" fmla="*/ 740 h 740"/>
              <a:gd name="T70" fmla="*/ 13 w 605"/>
              <a:gd name="T71" fmla="*/ 712 h 740"/>
              <a:gd name="T72" fmla="*/ 4 w 605"/>
              <a:gd name="T73" fmla="*/ 181 h 740"/>
              <a:gd name="T74" fmla="*/ 68 w 605"/>
              <a:gd name="T75" fmla="*/ 135 h 740"/>
              <a:gd name="T76" fmla="*/ 577 w 605"/>
              <a:gd name="T77" fmla="*/ 13 h 740"/>
              <a:gd name="T78" fmla="*/ 605 w 605"/>
              <a:gd name="T79" fmla="*/ 538 h 740"/>
              <a:gd name="T80" fmla="*/ 559 w 605"/>
              <a:gd name="T81" fmla="*/ 601 h 740"/>
              <a:gd name="T82" fmla="*/ 510 w 605"/>
              <a:gd name="T83" fmla="*/ 601 h 740"/>
              <a:gd name="T84" fmla="*/ 505 w 605"/>
              <a:gd name="T85" fmla="*/ 583 h 740"/>
              <a:gd name="T86" fmla="*/ 521 w 605"/>
              <a:gd name="T87" fmla="*/ 571 h 740"/>
              <a:gd name="T88" fmla="*/ 569 w 605"/>
              <a:gd name="T89" fmla="*/ 551 h 740"/>
              <a:gd name="T90" fmla="*/ 562 w 605"/>
              <a:gd name="T91" fmla="*/ 44 h 740"/>
              <a:gd name="T92" fmla="*/ 188 w 605"/>
              <a:gd name="T93" fmla="*/ 37 h 740"/>
              <a:gd name="T94" fmla="*/ 169 w 605"/>
              <a:gd name="T95" fmla="*/ 84 h 740"/>
              <a:gd name="T96" fmla="*/ 157 w 605"/>
              <a:gd name="T97" fmla="*/ 100 h 740"/>
              <a:gd name="T98" fmla="*/ 137 w 605"/>
              <a:gd name="T99" fmla="*/ 95 h 740"/>
              <a:gd name="T100" fmla="*/ 139 w 605"/>
              <a:gd name="T101" fmla="*/ 46 h 740"/>
              <a:gd name="T102" fmla="*/ 202 w 605"/>
              <a:gd name="T103"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5" h="740">
                <a:moveTo>
                  <a:pt x="118" y="605"/>
                </a:moveTo>
                <a:lnTo>
                  <a:pt x="152" y="605"/>
                </a:lnTo>
                <a:lnTo>
                  <a:pt x="157" y="606"/>
                </a:lnTo>
                <a:lnTo>
                  <a:pt x="161" y="608"/>
                </a:lnTo>
                <a:lnTo>
                  <a:pt x="165" y="612"/>
                </a:lnTo>
                <a:lnTo>
                  <a:pt x="167" y="617"/>
                </a:lnTo>
                <a:lnTo>
                  <a:pt x="169" y="622"/>
                </a:lnTo>
                <a:lnTo>
                  <a:pt x="167" y="627"/>
                </a:lnTo>
                <a:lnTo>
                  <a:pt x="165" y="631"/>
                </a:lnTo>
                <a:lnTo>
                  <a:pt x="161" y="635"/>
                </a:lnTo>
                <a:lnTo>
                  <a:pt x="157" y="638"/>
                </a:lnTo>
                <a:lnTo>
                  <a:pt x="152" y="639"/>
                </a:lnTo>
                <a:lnTo>
                  <a:pt x="118" y="639"/>
                </a:lnTo>
                <a:lnTo>
                  <a:pt x="113" y="638"/>
                </a:lnTo>
                <a:lnTo>
                  <a:pt x="107" y="635"/>
                </a:lnTo>
                <a:lnTo>
                  <a:pt x="105" y="631"/>
                </a:lnTo>
                <a:lnTo>
                  <a:pt x="102" y="627"/>
                </a:lnTo>
                <a:lnTo>
                  <a:pt x="101" y="622"/>
                </a:lnTo>
                <a:lnTo>
                  <a:pt x="102" y="617"/>
                </a:lnTo>
                <a:lnTo>
                  <a:pt x="105" y="612"/>
                </a:lnTo>
                <a:lnTo>
                  <a:pt x="107" y="608"/>
                </a:lnTo>
                <a:lnTo>
                  <a:pt x="113" y="606"/>
                </a:lnTo>
                <a:lnTo>
                  <a:pt x="118" y="605"/>
                </a:lnTo>
                <a:close/>
                <a:moveTo>
                  <a:pt x="118" y="538"/>
                </a:moveTo>
                <a:lnTo>
                  <a:pt x="185" y="538"/>
                </a:lnTo>
                <a:lnTo>
                  <a:pt x="190" y="538"/>
                </a:lnTo>
                <a:lnTo>
                  <a:pt x="195" y="541"/>
                </a:lnTo>
                <a:lnTo>
                  <a:pt x="199" y="545"/>
                </a:lnTo>
                <a:lnTo>
                  <a:pt x="202" y="549"/>
                </a:lnTo>
                <a:lnTo>
                  <a:pt x="202" y="554"/>
                </a:lnTo>
                <a:lnTo>
                  <a:pt x="202" y="559"/>
                </a:lnTo>
                <a:lnTo>
                  <a:pt x="199" y="565"/>
                </a:lnTo>
                <a:lnTo>
                  <a:pt x="195" y="568"/>
                </a:lnTo>
                <a:lnTo>
                  <a:pt x="190" y="571"/>
                </a:lnTo>
                <a:lnTo>
                  <a:pt x="185" y="571"/>
                </a:lnTo>
                <a:lnTo>
                  <a:pt x="118" y="571"/>
                </a:lnTo>
                <a:lnTo>
                  <a:pt x="113" y="571"/>
                </a:lnTo>
                <a:lnTo>
                  <a:pt x="107" y="568"/>
                </a:lnTo>
                <a:lnTo>
                  <a:pt x="105" y="565"/>
                </a:lnTo>
                <a:lnTo>
                  <a:pt x="102" y="559"/>
                </a:lnTo>
                <a:lnTo>
                  <a:pt x="101" y="554"/>
                </a:lnTo>
                <a:lnTo>
                  <a:pt x="102" y="549"/>
                </a:lnTo>
                <a:lnTo>
                  <a:pt x="105" y="545"/>
                </a:lnTo>
                <a:lnTo>
                  <a:pt x="107" y="541"/>
                </a:lnTo>
                <a:lnTo>
                  <a:pt x="113" y="538"/>
                </a:lnTo>
                <a:lnTo>
                  <a:pt x="118" y="538"/>
                </a:lnTo>
                <a:close/>
                <a:moveTo>
                  <a:pt x="236" y="269"/>
                </a:moveTo>
                <a:lnTo>
                  <a:pt x="230" y="270"/>
                </a:lnTo>
                <a:lnTo>
                  <a:pt x="225" y="273"/>
                </a:lnTo>
                <a:lnTo>
                  <a:pt x="222" y="275"/>
                </a:lnTo>
                <a:lnTo>
                  <a:pt x="220" y="280"/>
                </a:lnTo>
                <a:lnTo>
                  <a:pt x="219" y="286"/>
                </a:lnTo>
                <a:lnTo>
                  <a:pt x="220" y="291"/>
                </a:lnTo>
                <a:lnTo>
                  <a:pt x="222" y="296"/>
                </a:lnTo>
                <a:lnTo>
                  <a:pt x="225" y="299"/>
                </a:lnTo>
                <a:lnTo>
                  <a:pt x="230" y="301"/>
                </a:lnTo>
                <a:lnTo>
                  <a:pt x="236" y="303"/>
                </a:lnTo>
                <a:lnTo>
                  <a:pt x="241" y="301"/>
                </a:lnTo>
                <a:lnTo>
                  <a:pt x="245" y="299"/>
                </a:lnTo>
                <a:lnTo>
                  <a:pt x="249" y="296"/>
                </a:lnTo>
                <a:lnTo>
                  <a:pt x="251" y="291"/>
                </a:lnTo>
                <a:lnTo>
                  <a:pt x="253" y="286"/>
                </a:lnTo>
                <a:lnTo>
                  <a:pt x="251" y="280"/>
                </a:lnTo>
                <a:lnTo>
                  <a:pt x="249" y="275"/>
                </a:lnTo>
                <a:lnTo>
                  <a:pt x="245" y="273"/>
                </a:lnTo>
                <a:lnTo>
                  <a:pt x="241" y="270"/>
                </a:lnTo>
                <a:lnTo>
                  <a:pt x="236" y="269"/>
                </a:lnTo>
                <a:close/>
                <a:moveTo>
                  <a:pt x="34" y="250"/>
                </a:moveTo>
                <a:lnTo>
                  <a:pt x="34" y="672"/>
                </a:lnTo>
                <a:lnTo>
                  <a:pt x="37" y="685"/>
                </a:lnTo>
                <a:lnTo>
                  <a:pt x="43" y="695"/>
                </a:lnTo>
                <a:lnTo>
                  <a:pt x="55" y="703"/>
                </a:lnTo>
                <a:lnTo>
                  <a:pt x="68" y="706"/>
                </a:lnTo>
                <a:lnTo>
                  <a:pt x="403" y="706"/>
                </a:lnTo>
                <a:lnTo>
                  <a:pt x="416" y="703"/>
                </a:lnTo>
                <a:lnTo>
                  <a:pt x="427" y="695"/>
                </a:lnTo>
                <a:lnTo>
                  <a:pt x="435" y="685"/>
                </a:lnTo>
                <a:lnTo>
                  <a:pt x="437" y="672"/>
                </a:lnTo>
                <a:lnTo>
                  <a:pt x="437" y="250"/>
                </a:lnTo>
                <a:lnTo>
                  <a:pt x="412" y="267"/>
                </a:lnTo>
                <a:lnTo>
                  <a:pt x="385" y="280"/>
                </a:lnTo>
                <a:lnTo>
                  <a:pt x="355" y="291"/>
                </a:lnTo>
                <a:lnTo>
                  <a:pt x="321" y="297"/>
                </a:lnTo>
                <a:lnTo>
                  <a:pt x="283" y="301"/>
                </a:lnTo>
                <a:lnTo>
                  <a:pt x="276" y="314"/>
                </a:lnTo>
                <a:lnTo>
                  <a:pt x="266" y="326"/>
                </a:lnTo>
                <a:lnTo>
                  <a:pt x="251" y="334"/>
                </a:lnTo>
                <a:lnTo>
                  <a:pt x="236" y="337"/>
                </a:lnTo>
                <a:lnTo>
                  <a:pt x="220" y="334"/>
                </a:lnTo>
                <a:lnTo>
                  <a:pt x="205" y="326"/>
                </a:lnTo>
                <a:lnTo>
                  <a:pt x="195" y="314"/>
                </a:lnTo>
                <a:lnTo>
                  <a:pt x="187" y="301"/>
                </a:lnTo>
                <a:lnTo>
                  <a:pt x="150" y="297"/>
                </a:lnTo>
                <a:lnTo>
                  <a:pt x="116" y="291"/>
                </a:lnTo>
                <a:lnTo>
                  <a:pt x="86" y="280"/>
                </a:lnTo>
                <a:lnTo>
                  <a:pt x="59" y="267"/>
                </a:lnTo>
                <a:lnTo>
                  <a:pt x="34" y="250"/>
                </a:lnTo>
                <a:close/>
                <a:moveTo>
                  <a:pt x="68" y="168"/>
                </a:moveTo>
                <a:lnTo>
                  <a:pt x="55" y="170"/>
                </a:lnTo>
                <a:lnTo>
                  <a:pt x="43" y="178"/>
                </a:lnTo>
                <a:lnTo>
                  <a:pt x="37" y="189"/>
                </a:lnTo>
                <a:lnTo>
                  <a:pt x="34" y="202"/>
                </a:lnTo>
                <a:lnTo>
                  <a:pt x="34" y="208"/>
                </a:lnTo>
                <a:lnTo>
                  <a:pt x="55" y="227"/>
                </a:lnTo>
                <a:lnTo>
                  <a:pt x="81" y="242"/>
                </a:lnTo>
                <a:lnTo>
                  <a:pt x="113" y="254"/>
                </a:lnTo>
                <a:lnTo>
                  <a:pt x="148" y="262"/>
                </a:lnTo>
                <a:lnTo>
                  <a:pt x="188" y="267"/>
                </a:lnTo>
                <a:lnTo>
                  <a:pt x="196" y="254"/>
                </a:lnTo>
                <a:lnTo>
                  <a:pt x="207" y="244"/>
                </a:lnTo>
                <a:lnTo>
                  <a:pt x="220" y="237"/>
                </a:lnTo>
                <a:lnTo>
                  <a:pt x="236" y="236"/>
                </a:lnTo>
                <a:lnTo>
                  <a:pt x="251" y="237"/>
                </a:lnTo>
                <a:lnTo>
                  <a:pt x="264" y="244"/>
                </a:lnTo>
                <a:lnTo>
                  <a:pt x="275" y="254"/>
                </a:lnTo>
                <a:lnTo>
                  <a:pt x="283" y="267"/>
                </a:lnTo>
                <a:lnTo>
                  <a:pt x="323" y="262"/>
                </a:lnTo>
                <a:lnTo>
                  <a:pt x="359" y="254"/>
                </a:lnTo>
                <a:lnTo>
                  <a:pt x="390" y="242"/>
                </a:lnTo>
                <a:lnTo>
                  <a:pt x="415" y="227"/>
                </a:lnTo>
                <a:lnTo>
                  <a:pt x="437" y="208"/>
                </a:lnTo>
                <a:lnTo>
                  <a:pt x="437" y="202"/>
                </a:lnTo>
                <a:lnTo>
                  <a:pt x="435" y="189"/>
                </a:lnTo>
                <a:lnTo>
                  <a:pt x="427" y="178"/>
                </a:lnTo>
                <a:lnTo>
                  <a:pt x="416" y="170"/>
                </a:lnTo>
                <a:lnTo>
                  <a:pt x="403" y="168"/>
                </a:lnTo>
                <a:lnTo>
                  <a:pt x="68" y="168"/>
                </a:lnTo>
                <a:close/>
                <a:moveTo>
                  <a:pt x="68" y="135"/>
                </a:moveTo>
                <a:lnTo>
                  <a:pt x="403" y="135"/>
                </a:lnTo>
                <a:lnTo>
                  <a:pt x="424" y="138"/>
                </a:lnTo>
                <a:lnTo>
                  <a:pt x="444" y="147"/>
                </a:lnTo>
                <a:lnTo>
                  <a:pt x="458" y="163"/>
                </a:lnTo>
                <a:lnTo>
                  <a:pt x="467" y="181"/>
                </a:lnTo>
                <a:lnTo>
                  <a:pt x="471" y="202"/>
                </a:lnTo>
                <a:lnTo>
                  <a:pt x="471" y="672"/>
                </a:lnTo>
                <a:lnTo>
                  <a:pt x="467" y="693"/>
                </a:lnTo>
                <a:lnTo>
                  <a:pt x="458" y="712"/>
                </a:lnTo>
                <a:lnTo>
                  <a:pt x="444" y="727"/>
                </a:lnTo>
                <a:lnTo>
                  <a:pt x="424" y="736"/>
                </a:lnTo>
                <a:lnTo>
                  <a:pt x="403" y="740"/>
                </a:lnTo>
                <a:lnTo>
                  <a:pt x="68" y="740"/>
                </a:lnTo>
                <a:lnTo>
                  <a:pt x="46" y="736"/>
                </a:lnTo>
                <a:lnTo>
                  <a:pt x="27" y="727"/>
                </a:lnTo>
                <a:lnTo>
                  <a:pt x="13" y="712"/>
                </a:lnTo>
                <a:lnTo>
                  <a:pt x="4" y="693"/>
                </a:lnTo>
                <a:lnTo>
                  <a:pt x="0" y="672"/>
                </a:lnTo>
                <a:lnTo>
                  <a:pt x="0" y="202"/>
                </a:lnTo>
                <a:lnTo>
                  <a:pt x="4" y="181"/>
                </a:lnTo>
                <a:lnTo>
                  <a:pt x="13" y="163"/>
                </a:lnTo>
                <a:lnTo>
                  <a:pt x="27" y="147"/>
                </a:lnTo>
                <a:lnTo>
                  <a:pt x="46" y="138"/>
                </a:lnTo>
                <a:lnTo>
                  <a:pt x="68" y="135"/>
                </a:lnTo>
                <a:close/>
                <a:moveTo>
                  <a:pt x="202" y="0"/>
                </a:moveTo>
                <a:lnTo>
                  <a:pt x="538" y="0"/>
                </a:lnTo>
                <a:lnTo>
                  <a:pt x="559" y="4"/>
                </a:lnTo>
                <a:lnTo>
                  <a:pt x="577" y="13"/>
                </a:lnTo>
                <a:lnTo>
                  <a:pt x="592" y="28"/>
                </a:lnTo>
                <a:lnTo>
                  <a:pt x="602" y="46"/>
                </a:lnTo>
                <a:lnTo>
                  <a:pt x="605" y="67"/>
                </a:lnTo>
                <a:lnTo>
                  <a:pt x="605" y="538"/>
                </a:lnTo>
                <a:lnTo>
                  <a:pt x="602" y="559"/>
                </a:lnTo>
                <a:lnTo>
                  <a:pt x="592" y="578"/>
                </a:lnTo>
                <a:lnTo>
                  <a:pt x="577" y="592"/>
                </a:lnTo>
                <a:lnTo>
                  <a:pt x="559" y="601"/>
                </a:lnTo>
                <a:lnTo>
                  <a:pt x="538" y="605"/>
                </a:lnTo>
                <a:lnTo>
                  <a:pt x="521" y="605"/>
                </a:lnTo>
                <a:lnTo>
                  <a:pt x="516" y="604"/>
                </a:lnTo>
                <a:lnTo>
                  <a:pt x="510" y="601"/>
                </a:lnTo>
                <a:lnTo>
                  <a:pt x="508" y="599"/>
                </a:lnTo>
                <a:lnTo>
                  <a:pt x="505" y="593"/>
                </a:lnTo>
                <a:lnTo>
                  <a:pt x="504" y="588"/>
                </a:lnTo>
                <a:lnTo>
                  <a:pt x="505" y="583"/>
                </a:lnTo>
                <a:lnTo>
                  <a:pt x="508" y="578"/>
                </a:lnTo>
                <a:lnTo>
                  <a:pt x="510" y="575"/>
                </a:lnTo>
                <a:lnTo>
                  <a:pt x="516" y="572"/>
                </a:lnTo>
                <a:lnTo>
                  <a:pt x="521" y="571"/>
                </a:lnTo>
                <a:lnTo>
                  <a:pt x="538" y="571"/>
                </a:lnTo>
                <a:lnTo>
                  <a:pt x="551" y="568"/>
                </a:lnTo>
                <a:lnTo>
                  <a:pt x="562" y="562"/>
                </a:lnTo>
                <a:lnTo>
                  <a:pt x="569" y="551"/>
                </a:lnTo>
                <a:lnTo>
                  <a:pt x="572" y="538"/>
                </a:lnTo>
                <a:lnTo>
                  <a:pt x="572" y="67"/>
                </a:lnTo>
                <a:lnTo>
                  <a:pt x="569" y="54"/>
                </a:lnTo>
                <a:lnTo>
                  <a:pt x="562" y="44"/>
                </a:lnTo>
                <a:lnTo>
                  <a:pt x="551" y="37"/>
                </a:lnTo>
                <a:lnTo>
                  <a:pt x="538" y="34"/>
                </a:lnTo>
                <a:lnTo>
                  <a:pt x="202" y="34"/>
                </a:lnTo>
                <a:lnTo>
                  <a:pt x="188" y="37"/>
                </a:lnTo>
                <a:lnTo>
                  <a:pt x="178" y="44"/>
                </a:lnTo>
                <a:lnTo>
                  <a:pt x="171" y="54"/>
                </a:lnTo>
                <a:lnTo>
                  <a:pt x="169" y="67"/>
                </a:lnTo>
                <a:lnTo>
                  <a:pt x="169" y="84"/>
                </a:lnTo>
                <a:lnTo>
                  <a:pt x="167" y="89"/>
                </a:lnTo>
                <a:lnTo>
                  <a:pt x="165" y="95"/>
                </a:lnTo>
                <a:lnTo>
                  <a:pt x="161" y="97"/>
                </a:lnTo>
                <a:lnTo>
                  <a:pt x="157" y="100"/>
                </a:lnTo>
                <a:lnTo>
                  <a:pt x="152" y="101"/>
                </a:lnTo>
                <a:lnTo>
                  <a:pt x="147" y="100"/>
                </a:lnTo>
                <a:lnTo>
                  <a:pt x="141" y="97"/>
                </a:lnTo>
                <a:lnTo>
                  <a:pt x="137" y="95"/>
                </a:lnTo>
                <a:lnTo>
                  <a:pt x="136" y="89"/>
                </a:lnTo>
                <a:lnTo>
                  <a:pt x="135" y="84"/>
                </a:lnTo>
                <a:lnTo>
                  <a:pt x="135" y="67"/>
                </a:lnTo>
                <a:lnTo>
                  <a:pt x="139" y="46"/>
                </a:lnTo>
                <a:lnTo>
                  <a:pt x="148" y="28"/>
                </a:lnTo>
                <a:lnTo>
                  <a:pt x="162" y="13"/>
                </a:lnTo>
                <a:lnTo>
                  <a:pt x="181" y="4"/>
                </a:lnTo>
                <a:lnTo>
                  <a:pt x="2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1"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84979" y="4115201"/>
            <a:ext cx="445595" cy="445595"/>
          </a:xfrm>
          <a:custGeom>
            <a:avLst/>
            <a:gdLst>
              <a:gd name="T0" fmla="*/ 274 w 740"/>
              <a:gd name="T1" fmla="*/ 555 h 740"/>
              <a:gd name="T2" fmla="*/ 283 w 740"/>
              <a:gd name="T3" fmla="*/ 562 h 740"/>
              <a:gd name="T4" fmla="*/ 286 w 740"/>
              <a:gd name="T5" fmla="*/ 571 h 740"/>
              <a:gd name="T6" fmla="*/ 283 w 740"/>
              <a:gd name="T7" fmla="*/ 580 h 740"/>
              <a:gd name="T8" fmla="*/ 231 w 740"/>
              <a:gd name="T9" fmla="*/ 634 h 740"/>
              <a:gd name="T10" fmla="*/ 223 w 740"/>
              <a:gd name="T11" fmla="*/ 638 h 740"/>
              <a:gd name="T12" fmla="*/ 214 w 740"/>
              <a:gd name="T13" fmla="*/ 638 h 740"/>
              <a:gd name="T14" fmla="*/ 205 w 740"/>
              <a:gd name="T15" fmla="*/ 631 h 740"/>
              <a:gd name="T16" fmla="*/ 202 w 740"/>
              <a:gd name="T17" fmla="*/ 622 h 740"/>
              <a:gd name="T18" fmla="*/ 205 w 740"/>
              <a:gd name="T19" fmla="*/ 613 h 740"/>
              <a:gd name="T20" fmla="*/ 257 w 740"/>
              <a:gd name="T21" fmla="*/ 559 h 740"/>
              <a:gd name="T22" fmla="*/ 265 w 740"/>
              <a:gd name="T23" fmla="*/ 555 h 740"/>
              <a:gd name="T24" fmla="*/ 252 w 740"/>
              <a:gd name="T25" fmla="*/ 470 h 740"/>
              <a:gd name="T26" fmla="*/ 262 w 740"/>
              <a:gd name="T27" fmla="*/ 474 h 740"/>
              <a:gd name="T28" fmla="*/ 269 w 740"/>
              <a:gd name="T29" fmla="*/ 482 h 740"/>
              <a:gd name="T30" fmla="*/ 269 w 740"/>
              <a:gd name="T31" fmla="*/ 491 h 740"/>
              <a:gd name="T32" fmla="*/ 263 w 740"/>
              <a:gd name="T33" fmla="*/ 499 h 740"/>
              <a:gd name="T34" fmla="*/ 93 w 740"/>
              <a:gd name="T35" fmla="*/ 669 h 740"/>
              <a:gd name="T36" fmla="*/ 84 w 740"/>
              <a:gd name="T37" fmla="*/ 672 h 740"/>
              <a:gd name="T38" fmla="*/ 74 w 740"/>
              <a:gd name="T39" fmla="*/ 669 h 740"/>
              <a:gd name="T40" fmla="*/ 68 w 740"/>
              <a:gd name="T41" fmla="*/ 660 h 740"/>
              <a:gd name="T42" fmla="*/ 68 w 740"/>
              <a:gd name="T43" fmla="*/ 651 h 740"/>
              <a:gd name="T44" fmla="*/ 72 w 740"/>
              <a:gd name="T45" fmla="*/ 643 h 740"/>
              <a:gd name="T46" fmla="*/ 244 w 740"/>
              <a:gd name="T47" fmla="*/ 473 h 740"/>
              <a:gd name="T48" fmla="*/ 252 w 740"/>
              <a:gd name="T49" fmla="*/ 470 h 740"/>
              <a:gd name="T50" fmla="*/ 173 w 740"/>
              <a:gd name="T51" fmla="*/ 455 h 740"/>
              <a:gd name="T52" fmla="*/ 182 w 740"/>
              <a:gd name="T53" fmla="*/ 461 h 740"/>
              <a:gd name="T54" fmla="*/ 185 w 740"/>
              <a:gd name="T55" fmla="*/ 470 h 740"/>
              <a:gd name="T56" fmla="*/ 182 w 740"/>
              <a:gd name="T57" fmla="*/ 479 h 740"/>
              <a:gd name="T58" fmla="*/ 163 w 740"/>
              <a:gd name="T59" fmla="*/ 499 h 740"/>
              <a:gd name="T60" fmla="*/ 156 w 740"/>
              <a:gd name="T61" fmla="*/ 503 h 740"/>
              <a:gd name="T62" fmla="*/ 146 w 740"/>
              <a:gd name="T63" fmla="*/ 503 h 740"/>
              <a:gd name="T64" fmla="*/ 138 w 740"/>
              <a:gd name="T65" fmla="*/ 498 h 740"/>
              <a:gd name="T66" fmla="*/ 135 w 740"/>
              <a:gd name="T67" fmla="*/ 487 h 740"/>
              <a:gd name="T68" fmla="*/ 137 w 740"/>
              <a:gd name="T69" fmla="*/ 479 h 740"/>
              <a:gd name="T70" fmla="*/ 156 w 740"/>
              <a:gd name="T71" fmla="*/ 458 h 740"/>
              <a:gd name="T72" fmla="*/ 164 w 740"/>
              <a:gd name="T73" fmla="*/ 455 h 740"/>
              <a:gd name="T74" fmla="*/ 673 w 740"/>
              <a:gd name="T75" fmla="*/ 91 h 740"/>
              <a:gd name="T76" fmla="*/ 421 w 740"/>
              <a:gd name="T77" fmla="*/ 680 h 740"/>
              <a:gd name="T78" fmla="*/ 650 w 740"/>
              <a:gd name="T79" fmla="*/ 67 h 740"/>
              <a:gd name="T80" fmla="*/ 299 w 740"/>
              <a:gd name="T81" fmla="*/ 418 h 740"/>
              <a:gd name="T82" fmla="*/ 723 w 740"/>
              <a:gd name="T83" fmla="*/ 0 h 740"/>
              <a:gd name="T84" fmla="*/ 732 w 740"/>
              <a:gd name="T85" fmla="*/ 3 h 740"/>
              <a:gd name="T86" fmla="*/ 739 w 740"/>
              <a:gd name="T87" fmla="*/ 12 h 740"/>
              <a:gd name="T88" fmla="*/ 739 w 740"/>
              <a:gd name="T89" fmla="*/ 21 h 740"/>
              <a:gd name="T90" fmla="*/ 737 w 740"/>
              <a:gd name="T91" fmla="*/ 24 h 740"/>
              <a:gd name="T92" fmla="*/ 435 w 740"/>
              <a:gd name="T93" fmla="*/ 729 h 740"/>
              <a:gd name="T94" fmla="*/ 435 w 740"/>
              <a:gd name="T95" fmla="*/ 729 h 740"/>
              <a:gd name="T96" fmla="*/ 430 w 740"/>
              <a:gd name="T97" fmla="*/ 737 h 740"/>
              <a:gd name="T98" fmla="*/ 421 w 740"/>
              <a:gd name="T99" fmla="*/ 740 h 740"/>
              <a:gd name="T100" fmla="*/ 410 w 740"/>
              <a:gd name="T101" fmla="*/ 736 h 740"/>
              <a:gd name="T102" fmla="*/ 405 w 740"/>
              <a:gd name="T103" fmla="*/ 727 h 740"/>
              <a:gd name="T104" fmla="*/ 290 w 740"/>
              <a:gd name="T105" fmla="*/ 449 h 740"/>
              <a:gd name="T106" fmla="*/ 12 w 740"/>
              <a:gd name="T107" fmla="*/ 335 h 740"/>
              <a:gd name="T108" fmla="*/ 4 w 740"/>
              <a:gd name="T109" fmla="*/ 329 h 740"/>
              <a:gd name="T110" fmla="*/ 0 w 740"/>
              <a:gd name="T111" fmla="*/ 320 h 740"/>
              <a:gd name="T112" fmla="*/ 3 w 740"/>
              <a:gd name="T113" fmla="*/ 311 h 740"/>
              <a:gd name="T114" fmla="*/ 10 w 740"/>
              <a:gd name="T115" fmla="*/ 304 h 740"/>
              <a:gd name="T116" fmla="*/ 11 w 740"/>
              <a:gd name="T117" fmla="*/ 304 h 740"/>
              <a:gd name="T118" fmla="*/ 715 w 740"/>
              <a:gd name="T119" fmla="*/ 2 h 740"/>
              <a:gd name="T120" fmla="*/ 719 w 740"/>
              <a:gd name="T121"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0" h="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2"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34781" y="4135675"/>
            <a:ext cx="444993" cy="404648"/>
          </a:xfrm>
          <a:custGeom>
            <a:avLst/>
            <a:gdLst>
              <a:gd name="T0" fmla="*/ 284 w 739"/>
              <a:gd name="T1" fmla="*/ 553 h 672"/>
              <a:gd name="T2" fmla="*/ 273 w 739"/>
              <a:gd name="T3" fmla="*/ 608 h 672"/>
              <a:gd name="T4" fmla="*/ 319 w 739"/>
              <a:gd name="T5" fmla="*/ 638 h 672"/>
              <a:gd name="T6" fmla="*/ 366 w 739"/>
              <a:gd name="T7" fmla="*/ 608 h 672"/>
              <a:gd name="T8" fmla="*/ 354 w 739"/>
              <a:gd name="T9" fmla="*/ 553 h 672"/>
              <a:gd name="T10" fmla="*/ 319 w 739"/>
              <a:gd name="T11" fmla="*/ 504 h 672"/>
              <a:gd name="T12" fmla="*/ 381 w 739"/>
              <a:gd name="T13" fmla="*/ 530 h 672"/>
              <a:gd name="T14" fmla="*/ 722 w 739"/>
              <a:gd name="T15" fmla="*/ 571 h 672"/>
              <a:gd name="T16" fmla="*/ 735 w 739"/>
              <a:gd name="T17" fmla="*/ 577 h 672"/>
              <a:gd name="T18" fmla="*/ 738 w 739"/>
              <a:gd name="T19" fmla="*/ 593 h 672"/>
              <a:gd name="T20" fmla="*/ 728 w 739"/>
              <a:gd name="T21" fmla="*/ 604 h 672"/>
              <a:gd name="T22" fmla="*/ 394 w 739"/>
              <a:gd name="T23" fmla="*/ 626 h 672"/>
              <a:gd name="T24" fmla="*/ 343 w 739"/>
              <a:gd name="T25" fmla="*/ 669 h 672"/>
              <a:gd name="T26" fmla="*/ 275 w 739"/>
              <a:gd name="T27" fmla="*/ 659 h 672"/>
              <a:gd name="T28" fmla="*/ 237 w 739"/>
              <a:gd name="T29" fmla="*/ 605 h 672"/>
              <a:gd name="T30" fmla="*/ 8 w 739"/>
              <a:gd name="T31" fmla="*/ 601 h 672"/>
              <a:gd name="T32" fmla="*/ 0 w 739"/>
              <a:gd name="T33" fmla="*/ 588 h 672"/>
              <a:gd name="T34" fmla="*/ 8 w 739"/>
              <a:gd name="T35" fmla="*/ 575 h 672"/>
              <a:gd name="T36" fmla="*/ 237 w 739"/>
              <a:gd name="T37" fmla="*/ 571 h 672"/>
              <a:gd name="T38" fmla="*/ 275 w 739"/>
              <a:gd name="T39" fmla="*/ 516 h 672"/>
              <a:gd name="T40" fmla="*/ 588 w 739"/>
              <a:gd name="T41" fmla="*/ 286 h 672"/>
              <a:gd name="T42" fmla="*/ 542 w 739"/>
              <a:gd name="T43" fmla="*/ 316 h 672"/>
              <a:gd name="T44" fmla="*/ 552 w 739"/>
              <a:gd name="T45" fmla="*/ 372 h 672"/>
              <a:gd name="T46" fmla="*/ 607 w 739"/>
              <a:gd name="T47" fmla="*/ 382 h 672"/>
              <a:gd name="T48" fmla="*/ 639 w 739"/>
              <a:gd name="T49" fmla="*/ 335 h 672"/>
              <a:gd name="T50" fmla="*/ 607 w 739"/>
              <a:gd name="T51" fmla="*/ 289 h 672"/>
              <a:gd name="T52" fmla="*/ 611 w 739"/>
              <a:gd name="T53" fmla="*/ 255 h 672"/>
              <a:gd name="T54" fmla="*/ 662 w 739"/>
              <a:gd name="T55" fmla="*/ 297 h 672"/>
              <a:gd name="T56" fmla="*/ 728 w 739"/>
              <a:gd name="T57" fmla="*/ 320 h 672"/>
              <a:gd name="T58" fmla="*/ 738 w 739"/>
              <a:gd name="T59" fmla="*/ 330 h 672"/>
              <a:gd name="T60" fmla="*/ 735 w 739"/>
              <a:gd name="T61" fmla="*/ 346 h 672"/>
              <a:gd name="T62" fmla="*/ 722 w 739"/>
              <a:gd name="T63" fmla="*/ 352 h 672"/>
              <a:gd name="T64" fmla="*/ 650 w 739"/>
              <a:gd name="T65" fmla="*/ 393 h 672"/>
              <a:gd name="T66" fmla="*/ 588 w 739"/>
              <a:gd name="T67" fmla="*/ 420 h 672"/>
              <a:gd name="T68" fmla="*/ 526 w 739"/>
              <a:gd name="T69" fmla="*/ 393 h 672"/>
              <a:gd name="T70" fmla="*/ 17 w 739"/>
              <a:gd name="T71" fmla="*/ 352 h 672"/>
              <a:gd name="T72" fmla="*/ 4 w 739"/>
              <a:gd name="T73" fmla="*/ 346 h 672"/>
              <a:gd name="T74" fmla="*/ 1 w 739"/>
              <a:gd name="T75" fmla="*/ 330 h 672"/>
              <a:gd name="T76" fmla="*/ 12 w 739"/>
              <a:gd name="T77" fmla="*/ 320 h 672"/>
              <a:gd name="T78" fmla="*/ 513 w 739"/>
              <a:gd name="T79" fmla="*/ 297 h 672"/>
              <a:gd name="T80" fmla="*/ 565 w 739"/>
              <a:gd name="T81" fmla="*/ 255 h 672"/>
              <a:gd name="T82" fmla="*/ 165 w 739"/>
              <a:gd name="T83" fmla="*/ 37 h 672"/>
              <a:gd name="T84" fmla="*/ 135 w 739"/>
              <a:gd name="T85" fmla="*/ 84 h 672"/>
              <a:gd name="T86" fmla="*/ 165 w 739"/>
              <a:gd name="T87" fmla="*/ 130 h 672"/>
              <a:gd name="T88" fmla="*/ 221 w 739"/>
              <a:gd name="T89" fmla="*/ 119 h 672"/>
              <a:gd name="T90" fmla="*/ 231 w 739"/>
              <a:gd name="T91" fmla="*/ 64 h 672"/>
              <a:gd name="T92" fmla="*/ 184 w 739"/>
              <a:gd name="T93" fmla="*/ 33 h 672"/>
              <a:gd name="T94" fmla="*/ 229 w 739"/>
              <a:gd name="T95" fmla="*/ 12 h 672"/>
              <a:gd name="T96" fmla="*/ 267 w 739"/>
              <a:gd name="T97" fmla="*/ 67 h 672"/>
              <a:gd name="T98" fmla="*/ 733 w 739"/>
              <a:gd name="T99" fmla="*/ 71 h 672"/>
              <a:gd name="T100" fmla="*/ 739 w 739"/>
              <a:gd name="T101" fmla="*/ 84 h 672"/>
              <a:gd name="T102" fmla="*/ 733 w 739"/>
              <a:gd name="T103" fmla="*/ 97 h 672"/>
              <a:gd name="T104" fmla="*/ 267 w 739"/>
              <a:gd name="T105" fmla="*/ 101 h 672"/>
              <a:gd name="T106" fmla="*/ 229 w 739"/>
              <a:gd name="T107" fmla="*/ 155 h 672"/>
              <a:gd name="T108" fmla="*/ 162 w 739"/>
              <a:gd name="T109" fmla="*/ 165 h 672"/>
              <a:gd name="T110" fmla="*/ 110 w 739"/>
              <a:gd name="T111" fmla="*/ 122 h 672"/>
              <a:gd name="T112" fmla="*/ 12 w 739"/>
              <a:gd name="T113" fmla="*/ 100 h 672"/>
              <a:gd name="T114" fmla="*/ 1 w 739"/>
              <a:gd name="T115" fmla="*/ 89 h 672"/>
              <a:gd name="T116" fmla="*/ 4 w 739"/>
              <a:gd name="T117" fmla="*/ 73 h 672"/>
              <a:gd name="T118" fmla="*/ 17 w 739"/>
              <a:gd name="T119" fmla="*/ 67 h 672"/>
              <a:gd name="T120" fmla="*/ 123 w 739"/>
              <a:gd name="T121" fmla="*/ 26 h 672"/>
              <a:gd name="T122" fmla="*/ 184 w 739"/>
              <a:gd name="T12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9" h="672">
                <a:moveTo>
                  <a:pt x="319" y="537"/>
                </a:moveTo>
                <a:lnTo>
                  <a:pt x="300" y="541"/>
                </a:lnTo>
                <a:lnTo>
                  <a:pt x="284" y="553"/>
                </a:lnTo>
                <a:lnTo>
                  <a:pt x="273" y="568"/>
                </a:lnTo>
                <a:lnTo>
                  <a:pt x="269" y="588"/>
                </a:lnTo>
                <a:lnTo>
                  <a:pt x="273" y="608"/>
                </a:lnTo>
                <a:lnTo>
                  <a:pt x="284" y="623"/>
                </a:lnTo>
                <a:lnTo>
                  <a:pt x="300" y="634"/>
                </a:lnTo>
                <a:lnTo>
                  <a:pt x="319" y="638"/>
                </a:lnTo>
                <a:lnTo>
                  <a:pt x="339" y="634"/>
                </a:lnTo>
                <a:lnTo>
                  <a:pt x="354" y="623"/>
                </a:lnTo>
                <a:lnTo>
                  <a:pt x="366" y="608"/>
                </a:lnTo>
                <a:lnTo>
                  <a:pt x="370" y="588"/>
                </a:lnTo>
                <a:lnTo>
                  <a:pt x="366" y="568"/>
                </a:lnTo>
                <a:lnTo>
                  <a:pt x="354" y="553"/>
                </a:lnTo>
                <a:lnTo>
                  <a:pt x="339" y="541"/>
                </a:lnTo>
                <a:lnTo>
                  <a:pt x="319" y="537"/>
                </a:lnTo>
                <a:close/>
                <a:moveTo>
                  <a:pt x="319" y="504"/>
                </a:moveTo>
                <a:lnTo>
                  <a:pt x="343" y="507"/>
                </a:lnTo>
                <a:lnTo>
                  <a:pt x="364" y="516"/>
                </a:lnTo>
                <a:lnTo>
                  <a:pt x="381" y="530"/>
                </a:lnTo>
                <a:lnTo>
                  <a:pt x="394" y="549"/>
                </a:lnTo>
                <a:lnTo>
                  <a:pt x="402" y="571"/>
                </a:lnTo>
                <a:lnTo>
                  <a:pt x="722" y="571"/>
                </a:lnTo>
                <a:lnTo>
                  <a:pt x="728" y="572"/>
                </a:lnTo>
                <a:lnTo>
                  <a:pt x="733" y="575"/>
                </a:lnTo>
                <a:lnTo>
                  <a:pt x="735" y="577"/>
                </a:lnTo>
                <a:lnTo>
                  <a:pt x="738" y="583"/>
                </a:lnTo>
                <a:lnTo>
                  <a:pt x="739" y="588"/>
                </a:lnTo>
                <a:lnTo>
                  <a:pt x="738" y="593"/>
                </a:lnTo>
                <a:lnTo>
                  <a:pt x="735" y="597"/>
                </a:lnTo>
                <a:lnTo>
                  <a:pt x="733" y="601"/>
                </a:lnTo>
                <a:lnTo>
                  <a:pt x="728" y="604"/>
                </a:lnTo>
                <a:lnTo>
                  <a:pt x="722" y="605"/>
                </a:lnTo>
                <a:lnTo>
                  <a:pt x="402" y="605"/>
                </a:lnTo>
                <a:lnTo>
                  <a:pt x="394" y="626"/>
                </a:lnTo>
                <a:lnTo>
                  <a:pt x="381" y="644"/>
                </a:lnTo>
                <a:lnTo>
                  <a:pt x="364" y="659"/>
                </a:lnTo>
                <a:lnTo>
                  <a:pt x="343" y="669"/>
                </a:lnTo>
                <a:lnTo>
                  <a:pt x="319" y="672"/>
                </a:lnTo>
                <a:lnTo>
                  <a:pt x="296" y="669"/>
                </a:lnTo>
                <a:lnTo>
                  <a:pt x="275" y="659"/>
                </a:lnTo>
                <a:lnTo>
                  <a:pt x="258" y="644"/>
                </a:lnTo>
                <a:lnTo>
                  <a:pt x="245" y="626"/>
                </a:lnTo>
                <a:lnTo>
                  <a:pt x="237" y="605"/>
                </a:lnTo>
                <a:lnTo>
                  <a:pt x="17" y="605"/>
                </a:lnTo>
                <a:lnTo>
                  <a:pt x="12" y="604"/>
                </a:lnTo>
                <a:lnTo>
                  <a:pt x="8" y="601"/>
                </a:lnTo>
                <a:lnTo>
                  <a:pt x="4" y="597"/>
                </a:lnTo>
                <a:lnTo>
                  <a:pt x="1" y="593"/>
                </a:lnTo>
                <a:lnTo>
                  <a:pt x="0" y="588"/>
                </a:lnTo>
                <a:lnTo>
                  <a:pt x="1" y="583"/>
                </a:lnTo>
                <a:lnTo>
                  <a:pt x="4" y="577"/>
                </a:lnTo>
                <a:lnTo>
                  <a:pt x="8" y="575"/>
                </a:lnTo>
                <a:lnTo>
                  <a:pt x="12" y="572"/>
                </a:lnTo>
                <a:lnTo>
                  <a:pt x="17" y="571"/>
                </a:lnTo>
                <a:lnTo>
                  <a:pt x="237" y="571"/>
                </a:lnTo>
                <a:lnTo>
                  <a:pt x="245" y="549"/>
                </a:lnTo>
                <a:lnTo>
                  <a:pt x="258" y="530"/>
                </a:lnTo>
                <a:lnTo>
                  <a:pt x="275" y="516"/>
                </a:lnTo>
                <a:lnTo>
                  <a:pt x="296" y="507"/>
                </a:lnTo>
                <a:lnTo>
                  <a:pt x="319" y="504"/>
                </a:lnTo>
                <a:close/>
                <a:moveTo>
                  <a:pt x="588" y="286"/>
                </a:moveTo>
                <a:lnTo>
                  <a:pt x="568" y="289"/>
                </a:lnTo>
                <a:lnTo>
                  <a:pt x="552" y="300"/>
                </a:lnTo>
                <a:lnTo>
                  <a:pt x="542" y="316"/>
                </a:lnTo>
                <a:lnTo>
                  <a:pt x="538" y="335"/>
                </a:lnTo>
                <a:lnTo>
                  <a:pt x="542" y="355"/>
                </a:lnTo>
                <a:lnTo>
                  <a:pt x="552" y="372"/>
                </a:lnTo>
                <a:lnTo>
                  <a:pt x="568" y="382"/>
                </a:lnTo>
                <a:lnTo>
                  <a:pt x="588" y="386"/>
                </a:lnTo>
                <a:lnTo>
                  <a:pt x="607" y="382"/>
                </a:lnTo>
                <a:lnTo>
                  <a:pt x="624" y="372"/>
                </a:lnTo>
                <a:lnTo>
                  <a:pt x="635" y="355"/>
                </a:lnTo>
                <a:lnTo>
                  <a:pt x="639" y="335"/>
                </a:lnTo>
                <a:lnTo>
                  <a:pt x="635" y="316"/>
                </a:lnTo>
                <a:lnTo>
                  <a:pt x="624" y="300"/>
                </a:lnTo>
                <a:lnTo>
                  <a:pt x="607" y="289"/>
                </a:lnTo>
                <a:lnTo>
                  <a:pt x="588" y="286"/>
                </a:lnTo>
                <a:close/>
                <a:moveTo>
                  <a:pt x="588" y="251"/>
                </a:moveTo>
                <a:lnTo>
                  <a:pt x="611" y="255"/>
                </a:lnTo>
                <a:lnTo>
                  <a:pt x="632" y="265"/>
                </a:lnTo>
                <a:lnTo>
                  <a:pt x="650" y="279"/>
                </a:lnTo>
                <a:lnTo>
                  <a:pt x="662" y="297"/>
                </a:lnTo>
                <a:lnTo>
                  <a:pt x="670" y="320"/>
                </a:lnTo>
                <a:lnTo>
                  <a:pt x="722" y="320"/>
                </a:lnTo>
                <a:lnTo>
                  <a:pt x="728" y="320"/>
                </a:lnTo>
                <a:lnTo>
                  <a:pt x="733" y="322"/>
                </a:lnTo>
                <a:lnTo>
                  <a:pt x="735" y="326"/>
                </a:lnTo>
                <a:lnTo>
                  <a:pt x="738" y="330"/>
                </a:lnTo>
                <a:lnTo>
                  <a:pt x="739" y="335"/>
                </a:lnTo>
                <a:lnTo>
                  <a:pt x="738" y="341"/>
                </a:lnTo>
                <a:lnTo>
                  <a:pt x="735" y="346"/>
                </a:lnTo>
                <a:lnTo>
                  <a:pt x="733" y="350"/>
                </a:lnTo>
                <a:lnTo>
                  <a:pt x="728" y="352"/>
                </a:lnTo>
                <a:lnTo>
                  <a:pt x="722" y="352"/>
                </a:lnTo>
                <a:lnTo>
                  <a:pt x="670" y="352"/>
                </a:lnTo>
                <a:lnTo>
                  <a:pt x="662" y="375"/>
                </a:lnTo>
                <a:lnTo>
                  <a:pt x="650" y="393"/>
                </a:lnTo>
                <a:lnTo>
                  <a:pt x="632" y="407"/>
                </a:lnTo>
                <a:lnTo>
                  <a:pt x="611" y="416"/>
                </a:lnTo>
                <a:lnTo>
                  <a:pt x="588" y="420"/>
                </a:lnTo>
                <a:lnTo>
                  <a:pt x="565" y="416"/>
                </a:lnTo>
                <a:lnTo>
                  <a:pt x="544" y="407"/>
                </a:lnTo>
                <a:lnTo>
                  <a:pt x="526" y="393"/>
                </a:lnTo>
                <a:lnTo>
                  <a:pt x="513" y="375"/>
                </a:lnTo>
                <a:lnTo>
                  <a:pt x="506" y="352"/>
                </a:lnTo>
                <a:lnTo>
                  <a:pt x="17" y="352"/>
                </a:lnTo>
                <a:lnTo>
                  <a:pt x="12" y="352"/>
                </a:lnTo>
                <a:lnTo>
                  <a:pt x="8" y="350"/>
                </a:lnTo>
                <a:lnTo>
                  <a:pt x="4" y="346"/>
                </a:lnTo>
                <a:lnTo>
                  <a:pt x="1" y="341"/>
                </a:lnTo>
                <a:lnTo>
                  <a:pt x="0" y="335"/>
                </a:lnTo>
                <a:lnTo>
                  <a:pt x="1" y="330"/>
                </a:lnTo>
                <a:lnTo>
                  <a:pt x="4" y="326"/>
                </a:lnTo>
                <a:lnTo>
                  <a:pt x="8" y="322"/>
                </a:lnTo>
                <a:lnTo>
                  <a:pt x="12" y="320"/>
                </a:lnTo>
                <a:lnTo>
                  <a:pt x="17" y="320"/>
                </a:lnTo>
                <a:lnTo>
                  <a:pt x="506" y="320"/>
                </a:lnTo>
                <a:lnTo>
                  <a:pt x="513" y="297"/>
                </a:lnTo>
                <a:lnTo>
                  <a:pt x="526" y="279"/>
                </a:lnTo>
                <a:lnTo>
                  <a:pt x="544" y="265"/>
                </a:lnTo>
                <a:lnTo>
                  <a:pt x="565" y="255"/>
                </a:lnTo>
                <a:lnTo>
                  <a:pt x="588" y="251"/>
                </a:lnTo>
                <a:close/>
                <a:moveTo>
                  <a:pt x="184" y="33"/>
                </a:moveTo>
                <a:lnTo>
                  <a:pt x="165" y="37"/>
                </a:lnTo>
                <a:lnTo>
                  <a:pt x="149" y="49"/>
                </a:lnTo>
                <a:lnTo>
                  <a:pt x="138" y="64"/>
                </a:lnTo>
                <a:lnTo>
                  <a:pt x="135" y="84"/>
                </a:lnTo>
                <a:lnTo>
                  <a:pt x="138" y="104"/>
                </a:lnTo>
                <a:lnTo>
                  <a:pt x="149" y="119"/>
                </a:lnTo>
                <a:lnTo>
                  <a:pt x="165" y="130"/>
                </a:lnTo>
                <a:lnTo>
                  <a:pt x="184" y="134"/>
                </a:lnTo>
                <a:lnTo>
                  <a:pt x="204" y="130"/>
                </a:lnTo>
                <a:lnTo>
                  <a:pt x="221" y="119"/>
                </a:lnTo>
                <a:lnTo>
                  <a:pt x="231" y="104"/>
                </a:lnTo>
                <a:lnTo>
                  <a:pt x="235" y="84"/>
                </a:lnTo>
                <a:lnTo>
                  <a:pt x="231" y="64"/>
                </a:lnTo>
                <a:lnTo>
                  <a:pt x="221" y="49"/>
                </a:lnTo>
                <a:lnTo>
                  <a:pt x="204" y="37"/>
                </a:lnTo>
                <a:lnTo>
                  <a:pt x="184" y="33"/>
                </a:lnTo>
                <a:close/>
                <a:moveTo>
                  <a:pt x="184" y="0"/>
                </a:moveTo>
                <a:lnTo>
                  <a:pt x="208" y="3"/>
                </a:lnTo>
                <a:lnTo>
                  <a:pt x="229" y="12"/>
                </a:lnTo>
                <a:lnTo>
                  <a:pt x="247" y="26"/>
                </a:lnTo>
                <a:lnTo>
                  <a:pt x="259" y="46"/>
                </a:lnTo>
                <a:lnTo>
                  <a:pt x="267" y="67"/>
                </a:lnTo>
                <a:lnTo>
                  <a:pt x="722" y="67"/>
                </a:lnTo>
                <a:lnTo>
                  <a:pt x="728" y="68"/>
                </a:lnTo>
                <a:lnTo>
                  <a:pt x="733" y="71"/>
                </a:lnTo>
                <a:lnTo>
                  <a:pt x="735" y="73"/>
                </a:lnTo>
                <a:lnTo>
                  <a:pt x="738" y="79"/>
                </a:lnTo>
                <a:lnTo>
                  <a:pt x="739" y="84"/>
                </a:lnTo>
                <a:lnTo>
                  <a:pt x="738" y="89"/>
                </a:lnTo>
                <a:lnTo>
                  <a:pt x="735" y="94"/>
                </a:lnTo>
                <a:lnTo>
                  <a:pt x="733" y="97"/>
                </a:lnTo>
                <a:lnTo>
                  <a:pt x="728" y="100"/>
                </a:lnTo>
                <a:lnTo>
                  <a:pt x="722" y="101"/>
                </a:lnTo>
                <a:lnTo>
                  <a:pt x="267" y="101"/>
                </a:lnTo>
                <a:lnTo>
                  <a:pt x="259" y="122"/>
                </a:lnTo>
                <a:lnTo>
                  <a:pt x="247" y="140"/>
                </a:lnTo>
                <a:lnTo>
                  <a:pt x="229" y="155"/>
                </a:lnTo>
                <a:lnTo>
                  <a:pt x="208" y="165"/>
                </a:lnTo>
                <a:lnTo>
                  <a:pt x="184" y="168"/>
                </a:lnTo>
                <a:lnTo>
                  <a:pt x="162" y="165"/>
                </a:lnTo>
                <a:lnTo>
                  <a:pt x="141" y="155"/>
                </a:lnTo>
                <a:lnTo>
                  <a:pt x="123" y="140"/>
                </a:lnTo>
                <a:lnTo>
                  <a:pt x="110" y="122"/>
                </a:lnTo>
                <a:lnTo>
                  <a:pt x="103" y="101"/>
                </a:lnTo>
                <a:lnTo>
                  <a:pt x="17" y="101"/>
                </a:lnTo>
                <a:lnTo>
                  <a:pt x="12" y="100"/>
                </a:lnTo>
                <a:lnTo>
                  <a:pt x="8" y="97"/>
                </a:lnTo>
                <a:lnTo>
                  <a:pt x="4" y="94"/>
                </a:lnTo>
                <a:lnTo>
                  <a:pt x="1" y="89"/>
                </a:lnTo>
                <a:lnTo>
                  <a:pt x="0" y="84"/>
                </a:lnTo>
                <a:lnTo>
                  <a:pt x="1" y="79"/>
                </a:lnTo>
                <a:lnTo>
                  <a:pt x="4" y="73"/>
                </a:lnTo>
                <a:lnTo>
                  <a:pt x="8" y="71"/>
                </a:lnTo>
                <a:lnTo>
                  <a:pt x="12" y="68"/>
                </a:lnTo>
                <a:lnTo>
                  <a:pt x="17" y="67"/>
                </a:lnTo>
                <a:lnTo>
                  <a:pt x="103" y="67"/>
                </a:lnTo>
                <a:lnTo>
                  <a:pt x="110" y="46"/>
                </a:lnTo>
                <a:lnTo>
                  <a:pt x="123" y="26"/>
                </a:lnTo>
                <a:lnTo>
                  <a:pt x="141" y="12"/>
                </a:lnTo>
                <a:lnTo>
                  <a:pt x="162" y="3"/>
                </a:lnTo>
                <a:lnTo>
                  <a:pt x="18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3"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3982" y="4135675"/>
            <a:ext cx="445595" cy="404648"/>
          </a:xfrm>
          <a:custGeom>
            <a:avLst/>
            <a:gdLst>
              <a:gd name="T0" fmla="*/ 671 w 740"/>
              <a:gd name="T1" fmla="*/ 583 h 672"/>
              <a:gd name="T2" fmla="*/ 661 w 740"/>
              <a:gd name="T3" fmla="*/ 604 h 672"/>
              <a:gd name="T4" fmla="*/ 640 w 740"/>
              <a:gd name="T5" fmla="*/ 593 h 672"/>
              <a:gd name="T6" fmla="*/ 651 w 740"/>
              <a:gd name="T7" fmla="*/ 572 h 672"/>
              <a:gd name="T8" fmla="*/ 98 w 740"/>
              <a:gd name="T9" fmla="*/ 577 h 672"/>
              <a:gd name="T10" fmla="*/ 94 w 740"/>
              <a:gd name="T11" fmla="*/ 601 h 672"/>
              <a:gd name="T12" fmla="*/ 71 w 740"/>
              <a:gd name="T13" fmla="*/ 597 h 672"/>
              <a:gd name="T14" fmla="*/ 75 w 740"/>
              <a:gd name="T15" fmla="*/ 575 h 672"/>
              <a:gd name="T16" fmla="*/ 254 w 740"/>
              <a:gd name="T17" fmla="*/ 384 h 672"/>
              <a:gd name="T18" fmla="*/ 238 w 740"/>
              <a:gd name="T19" fmla="*/ 466 h 672"/>
              <a:gd name="T20" fmla="*/ 169 w 740"/>
              <a:gd name="T21" fmla="*/ 420 h 672"/>
              <a:gd name="T22" fmla="*/ 521 w 740"/>
              <a:gd name="T23" fmla="*/ 202 h 672"/>
              <a:gd name="T24" fmla="*/ 568 w 740"/>
              <a:gd name="T25" fmla="*/ 271 h 672"/>
              <a:gd name="T26" fmla="*/ 486 w 740"/>
              <a:gd name="T27" fmla="*/ 287 h 672"/>
              <a:gd name="T28" fmla="*/ 501 w 740"/>
              <a:gd name="T29" fmla="*/ 206 h 672"/>
              <a:gd name="T30" fmla="*/ 462 w 740"/>
              <a:gd name="T31" fmla="*/ 193 h 672"/>
              <a:gd name="T32" fmla="*/ 440 w 740"/>
              <a:gd name="T33" fmla="*/ 443 h 672"/>
              <a:gd name="T34" fmla="*/ 521 w 740"/>
              <a:gd name="T35" fmla="*/ 504 h 672"/>
              <a:gd name="T36" fmla="*/ 602 w 740"/>
              <a:gd name="T37" fmla="*/ 443 h 672"/>
              <a:gd name="T38" fmla="*/ 580 w 740"/>
              <a:gd name="T39" fmla="*/ 193 h 672"/>
              <a:gd name="T40" fmla="*/ 196 w 740"/>
              <a:gd name="T41" fmla="*/ 170 h 672"/>
              <a:gd name="T42" fmla="*/ 135 w 740"/>
              <a:gd name="T43" fmla="*/ 251 h 672"/>
              <a:gd name="T44" fmla="*/ 177 w 740"/>
              <a:gd name="T45" fmla="*/ 492 h 672"/>
              <a:gd name="T46" fmla="*/ 277 w 740"/>
              <a:gd name="T47" fmla="*/ 479 h 672"/>
              <a:gd name="T48" fmla="*/ 300 w 740"/>
              <a:gd name="T49" fmla="*/ 229 h 672"/>
              <a:gd name="T50" fmla="*/ 219 w 740"/>
              <a:gd name="T51" fmla="*/ 168 h 672"/>
              <a:gd name="T52" fmla="*/ 613 w 740"/>
              <a:gd name="T53" fmla="*/ 178 h 672"/>
              <a:gd name="T54" fmla="*/ 636 w 740"/>
              <a:gd name="T55" fmla="*/ 447 h 672"/>
              <a:gd name="T56" fmla="*/ 548 w 740"/>
              <a:gd name="T57" fmla="*/ 534 h 672"/>
              <a:gd name="T58" fmla="*/ 429 w 740"/>
              <a:gd name="T59" fmla="*/ 494 h 672"/>
              <a:gd name="T60" fmla="*/ 407 w 740"/>
              <a:gd name="T61" fmla="*/ 225 h 672"/>
              <a:gd name="T62" fmla="*/ 493 w 740"/>
              <a:gd name="T63" fmla="*/ 138 h 672"/>
              <a:gd name="T64" fmla="*/ 292 w 740"/>
              <a:gd name="T65" fmla="*/ 160 h 672"/>
              <a:gd name="T66" fmla="*/ 336 w 740"/>
              <a:gd name="T67" fmla="*/ 420 h 672"/>
              <a:gd name="T68" fmla="*/ 271 w 740"/>
              <a:gd name="T69" fmla="*/ 525 h 672"/>
              <a:gd name="T70" fmla="*/ 145 w 740"/>
              <a:gd name="T71" fmla="*/ 512 h 672"/>
              <a:gd name="T72" fmla="*/ 101 w 740"/>
              <a:gd name="T73" fmla="*/ 251 h 672"/>
              <a:gd name="T74" fmla="*/ 167 w 740"/>
              <a:gd name="T75" fmla="*/ 147 h 672"/>
              <a:gd name="T76" fmla="*/ 665 w 740"/>
              <a:gd name="T77" fmla="*/ 71 h 672"/>
              <a:gd name="T78" fmla="*/ 669 w 740"/>
              <a:gd name="T79" fmla="*/ 94 h 672"/>
              <a:gd name="T80" fmla="*/ 645 w 740"/>
              <a:gd name="T81" fmla="*/ 97 h 672"/>
              <a:gd name="T82" fmla="*/ 641 w 740"/>
              <a:gd name="T83" fmla="*/ 73 h 672"/>
              <a:gd name="T84" fmla="*/ 89 w 740"/>
              <a:gd name="T85" fmla="*/ 68 h 672"/>
              <a:gd name="T86" fmla="*/ 101 w 740"/>
              <a:gd name="T87" fmla="*/ 89 h 672"/>
              <a:gd name="T88" fmla="*/ 78 w 740"/>
              <a:gd name="T89" fmla="*/ 100 h 672"/>
              <a:gd name="T90" fmla="*/ 68 w 740"/>
              <a:gd name="T91" fmla="*/ 79 h 672"/>
              <a:gd name="T92" fmla="*/ 34 w 740"/>
              <a:gd name="T93" fmla="*/ 33 h 672"/>
              <a:gd name="T94" fmla="*/ 34 w 740"/>
              <a:gd name="T95" fmla="*/ 0 h 672"/>
              <a:gd name="T96" fmla="*/ 740 w 740"/>
              <a:gd name="T97" fmla="*/ 33 h 672"/>
              <a:gd name="T98" fmla="*/ 706 w 740"/>
              <a:gd name="T99" fmla="*/ 672 h 672"/>
              <a:gd name="T100" fmla="*/ 0 w 740"/>
              <a:gd name="T101" fmla="*/ 638 h 672"/>
              <a:gd name="T102" fmla="*/ 34 w 740"/>
              <a:gd name="T10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72">
                <a:moveTo>
                  <a:pt x="656" y="571"/>
                </a:moveTo>
                <a:lnTo>
                  <a:pt x="661" y="572"/>
                </a:lnTo>
                <a:lnTo>
                  <a:pt x="665" y="575"/>
                </a:lnTo>
                <a:lnTo>
                  <a:pt x="669" y="577"/>
                </a:lnTo>
                <a:lnTo>
                  <a:pt x="671" y="583"/>
                </a:lnTo>
                <a:lnTo>
                  <a:pt x="673" y="588"/>
                </a:lnTo>
                <a:lnTo>
                  <a:pt x="671" y="593"/>
                </a:lnTo>
                <a:lnTo>
                  <a:pt x="669" y="597"/>
                </a:lnTo>
                <a:lnTo>
                  <a:pt x="665" y="601"/>
                </a:lnTo>
                <a:lnTo>
                  <a:pt x="661" y="604"/>
                </a:lnTo>
                <a:lnTo>
                  <a:pt x="656" y="605"/>
                </a:lnTo>
                <a:lnTo>
                  <a:pt x="651" y="604"/>
                </a:lnTo>
                <a:lnTo>
                  <a:pt x="645" y="601"/>
                </a:lnTo>
                <a:lnTo>
                  <a:pt x="641" y="597"/>
                </a:lnTo>
                <a:lnTo>
                  <a:pt x="640" y="593"/>
                </a:lnTo>
                <a:lnTo>
                  <a:pt x="639" y="588"/>
                </a:lnTo>
                <a:lnTo>
                  <a:pt x="640" y="583"/>
                </a:lnTo>
                <a:lnTo>
                  <a:pt x="641" y="577"/>
                </a:lnTo>
                <a:lnTo>
                  <a:pt x="645" y="575"/>
                </a:lnTo>
                <a:lnTo>
                  <a:pt x="651" y="572"/>
                </a:lnTo>
                <a:lnTo>
                  <a:pt x="656" y="571"/>
                </a:lnTo>
                <a:close/>
                <a:moveTo>
                  <a:pt x="84" y="571"/>
                </a:moveTo>
                <a:lnTo>
                  <a:pt x="89" y="572"/>
                </a:lnTo>
                <a:lnTo>
                  <a:pt x="94" y="575"/>
                </a:lnTo>
                <a:lnTo>
                  <a:pt x="98" y="577"/>
                </a:lnTo>
                <a:lnTo>
                  <a:pt x="101" y="583"/>
                </a:lnTo>
                <a:lnTo>
                  <a:pt x="101" y="588"/>
                </a:lnTo>
                <a:lnTo>
                  <a:pt x="101" y="593"/>
                </a:lnTo>
                <a:lnTo>
                  <a:pt x="98" y="597"/>
                </a:lnTo>
                <a:lnTo>
                  <a:pt x="94" y="601"/>
                </a:lnTo>
                <a:lnTo>
                  <a:pt x="89" y="604"/>
                </a:lnTo>
                <a:lnTo>
                  <a:pt x="84" y="605"/>
                </a:lnTo>
                <a:lnTo>
                  <a:pt x="78" y="604"/>
                </a:lnTo>
                <a:lnTo>
                  <a:pt x="75" y="601"/>
                </a:lnTo>
                <a:lnTo>
                  <a:pt x="71" y="597"/>
                </a:lnTo>
                <a:lnTo>
                  <a:pt x="68" y="593"/>
                </a:lnTo>
                <a:lnTo>
                  <a:pt x="68" y="588"/>
                </a:lnTo>
                <a:lnTo>
                  <a:pt x="68" y="583"/>
                </a:lnTo>
                <a:lnTo>
                  <a:pt x="71" y="577"/>
                </a:lnTo>
                <a:lnTo>
                  <a:pt x="75" y="575"/>
                </a:lnTo>
                <a:lnTo>
                  <a:pt x="78" y="572"/>
                </a:lnTo>
                <a:lnTo>
                  <a:pt x="84" y="571"/>
                </a:lnTo>
                <a:close/>
                <a:moveTo>
                  <a:pt x="219" y="369"/>
                </a:moveTo>
                <a:lnTo>
                  <a:pt x="238" y="373"/>
                </a:lnTo>
                <a:lnTo>
                  <a:pt x="254" y="384"/>
                </a:lnTo>
                <a:lnTo>
                  <a:pt x="266" y="401"/>
                </a:lnTo>
                <a:lnTo>
                  <a:pt x="270" y="420"/>
                </a:lnTo>
                <a:lnTo>
                  <a:pt x="266" y="440"/>
                </a:lnTo>
                <a:lnTo>
                  <a:pt x="254" y="456"/>
                </a:lnTo>
                <a:lnTo>
                  <a:pt x="238" y="466"/>
                </a:lnTo>
                <a:lnTo>
                  <a:pt x="219" y="470"/>
                </a:lnTo>
                <a:lnTo>
                  <a:pt x="199" y="466"/>
                </a:lnTo>
                <a:lnTo>
                  <a:pt x="183" y="456"/>
                </a:lnTo>
                <a:lnTo>
                  <a:pt x="173" y="440"/>
                </a:lnTo>
                <a:lnTo>
                  <a:pt x="169" y="420"/>
                </a:lnTo>
                <a:lnTo>
                  <a:pt x="173" y="401"/>
                </a:lnTo>
                <a:lnTo>
                  <a:pt x="183" y="384"/>
                </a:lnTo>
                <a:lnTo>
                  <a:pt x="199" y="373"/>
                </a:lnTo>
                <a:lnTo>
                  <a:pt x="219" y="369"/>
                </a:lnTo>
                <a:close/>
                <a:moveTo>
                  <a:pt x="521" y="202"/>
                </a:moveTo>
                <a:lnTo>
                  <a:pt x="541" y="206"/>
                </a:lnTo>
                <a:lnTo>
                  <a:pt x="556" y="216"/>
                </a:lnTo>
                <a:lnTo>
                  <a:pt x="568" y="232"/>
                </a:lnTo>
                <a:lnTo>
                  <a:pt x="572" y="251"/>
                </a:lnTo>
                <a:lnTo>
                  <a:pt x="568" y="271"/>
                </a:lnTo>
                <a:lnTo>
                  <a:pt x="556" y="287"/>
                </a:lnTo>
                <a:lnTo>
                  <a:pt x="541" y="299"/>
                </a:lnTo>
                <a:lnTo>
                  <a:pt x="521" y="303"/>
                </a:lnTo>
                <a:lnTo>
                  <a:pt x="501" y="299"/>
                </a:lnTo>
                <a:lnTo>
                  <a:pt x="486" y="287"/>
                </a:lnTo>
                <a:lnTo>
                  <a:pt x="475" y="271"/>
                </a:lnTo>
                <a:lnTo>
                  <a:pt x="471" y="251"/>
                </a:lnTo>
                <a:lnTo>
                  <a:pt x="475" y="232"/>
                </a:lnTo>
                <a:lnTo>
                  <a:pt x="486" y="216"/>
                </a:lnTo>
                <a:lnTo>
                  <a:pt x="501" y="206"/>
                </a:lnTo>
                <a:lnTo>
                  <a:pt x="521" y="202"/>
                </a:lnTo>
                <a:close/>
                <a:moveTo>
                  <a:pt x="521" y="168"/>
                </a:moveTo>
                <a:lnTo>
                  <a:pt x="499" y="170"/>
                </a:lnTo>
                <a:lnTo>
                  <a:pt x="479" y="179"/>
                </a:lnTo>
                <a:lnTo>
                  <a:pt x="462" y="193"/>
                </a:lnTo>
                <a:lnTo>
                  <a:pt x="449" y="210"/>
                </a:lnTo>
                <a:lnTo>
                  <a:pt x="440" y="229"/>
                </a:lnTo>
                <a:lnTo>
                  <a:pt x="437" y="251"/>
                </a:lnTo>
                <a:lnTo>
                  <a:pt x="437" y="420"/>
                </a:lnTo>
                <a:lnTo>
                  <a:pt x="440" y="443"/>
                </a:lnTo>
                <a:lnTo>
                  <a:pt x="449" y="462"/>
                </a:lnTo>
                <a:lnTo>
                  <a:pt x="462" y="479"/>
                </a:lnTo>
                <a:lnTo>
                  <a:pt x="479" y="492"/>
                </a:lnTo>
                <a:lnTo>
                  <a:pt x="499" y="500"/>
                </a:lnTo>
                <a:lnTo>
                  <a:pt x="521" y="504"/>
                </a:lnTo>
                <a:lnTo>
                  <a:pt x="543" y="500"/>
                </a:lnTo>
                <a:lnTo>
                  <a:pt x="563" y="492"/>
                </a:lnTo>
                <a:lnTo>
                  <a:pt x="580" y="479"/>
                </a:lnTo>
                <a:lnTo>
                  <a:pt x="593" y="462"/>
                </a:lnTo>
                <a:lnTo>
                  <a:pt x="602" y="443"/>
                </a:lnTo>
                <a:lnTo>
                  <a:pt x="605" y="420"/>
                </a:lnTo>
                <a:lnTo>
                  <a:pt x="605" y="251"/>
                </a:lnTo>
                <a:lnTo>
                  <a:pt x="602" y="229"/>
                </a:lnTo>
                <a:lnTo>
                  <a:pt x="593" y="210"/>
                </a:lnTo>
                <a:lnTo>
                  <a:pt x="580" y="193"/>
                </a:lnTo>
                <a:lnTo>
                  <a:pt x="563" y="179"/>
                </a:lnTo>
                <a:lnTo>
                  <a:pt x="543" y="170"/>
                </a:lnTo>
                <a:lnTo>
                  <a:pt x="521" y="168"/>
                </a:lnTo>
                <a:close/>
                <a:moveTo>
                  <a:pt x="219" y="168"/>
                </a:moveTo>
                <a:lnTo>
                  <a:pt x="196" y="170"/>
                </a:lnTo>
                <a:lnTo>
                  <a:pt x="177" y="179"/>
                </a:lnTo>
                <a:lnTo>
                  <a:pt x="160" y="193"/>
                </a:lnTo>
                <a:lnTo>
                  <a:pt x="147" y="210"/>
                </a:lnTo>
                <a:lnTo>
                  <a:pt x="137" y="229"/>
                </a:lnTo>
                <a:lnTo>
                  <a:pt x="135" y="251"/>
                </a:lnTo>
                <a:lnTo>
                  <a:pt x="135" y="420"/>
                </a:lnTo>
                <a:lnTo>
                  <a:pt x="137" y="443"/>
                </a:lnTo>
                <a:lnTo>
                  <a:pt x="147" y="462"/>
                </a:lnTo>
                <a:lnTo>
                  <a:pt x="160" y="479"/>
                </a:lnTo>
                <a:lnTo>
                  <a:pt x="177" y="492"/>
                </a:lnTo>
                <a:lnTo>
                  <a:pt x="196" y="500"/>
                </a:lnTo>
                <a:lnTo>
                  <a:pt x="219" y="504"/>
                </a:lnTo>
                <a:lnTo>
                  <a:pt x="241" y="500"/>
                </a:lnTo>
                <a:lnTo>
                  <a:pt x="260" y="492"/>
                </a:lnTo>
                <a:lnTo>
                  <a:pt x="277" y="479"/>
                </a:lnTo>
                <a:lnTo>
                  <a:pt x="291" y="462"/>
                </a:lnTo>
                <a:lnTo>
                  <a:pt x="300" y="443"/>
                </a:lnTo>
                <a:lnTo>
                  <a:pt x="302" y="420"/>
                </a:lnTo>
                <a:lnTo>
                  <a:pt x="302" y="251"/>
                </a:lnTo>
                <a:lnTo>
                  <a:pt x="300" y="229"/>
                </a:lnTo>
                <a:lnTo>
                  <a:pt x="291" y="210"/>
                </a:lnTo>
                <a:lnTo>
                  <a:pt x="277" y="193"/>
                </a:lnTo>
                <a:lnTo>
                  <a:pt x="260" y="179"/>
                </a:lnTo>
                <a:lnTo>
                  <a:pt x="241" y="170"/>
                </a:lnTo>
                <a:lnTo>
                  <a:pt x="219" y="168"/>
                </a:lnTo>
                <a:close/>
                <a:moveTo>
                  <a:pt x="521" y="134"/>
                </a:moveTo>
                <a:lnTo>
                  <a:pt x="548" y="138"/>
                </a:lnTo>
                <a:lnTo>
                  <a:pt x="573" y="147"/>
                </a:lnTo>
                <a:lnTo>
                  <a:pt x="594" y="160"/>
                </a:lnTo>
                <a:lnTo>
                  <a:pt x="613" y="178"/>
                </a:lnTo>
                <a:lnTo>
                  <a:pt x="627" y="200"/>
                </a:lnTo>
                <a:lnTo>
                  <a:pt x="636" y="225"/>
                </a:lnTo>
                <a:lnTo>
                  <a:pt x="639" y="251"/>
                </a:lnTo>
                <a:lnTo>
                  <a:pt x="639" y="420"/>
                </a:lnTo>
                <a:lnTo>
                  <a:pt x="636" y="447"/>
                </a:lnTo>
                <a:lnTo>
                  <a:pt x="627" y="471"/>
                </a:lnTo>
                <a:lnTo>
                  <a:pt x="613" y="494"/>
                </a:lnTo>
                <a:lnTo>
                  <a:pt x="594" y="512"/>
                </a:lnTo>
                <a:lnTo>
                  <a:pt x="573" y="525"/>
                </a:lnTo>
                <a:lnTo>
                  <a:pt x="548" y="534"/>
                </a:lnTo>
                <a:lnTo>
                  <a:pt x="521" y="537"/>
                </a:lnTo>
                <a:lnTo>
                  <a:pt x="493" y="534"/>
                </a:lnTo>
                <a:lnTo>
                  <a:pt x="470" y="525"/>
                </a:lnTo>
                <a:lnTo>
                  <a:pt x="448" y="512"/>
                </a:lnTo>
                <a:lnTo>
                  <a:pt x="429" y="494"/>
                </a:lnTo>
                <a:lnTo>
                  <a:pt x="415" y="471"/>
                </a:lnTo>
                <a:lnTo>
                  <a:pt x="407" y="447"/>
                </a:lnTo>
                <a:lnTo>
                  <a:pt x="403" y="420"/>
                </a:lnTo>
                <a:lnTo>
                  <a:pt x="403" y="251"/>
                </a:lnTo>
                <a:lnTo>
                  <a:pt x="407" y="225"/>
                </a:lnTo>
                <a:lnTo>
                  <a:pt x="415" y="200"/>
                </a:lnTo>
                <a:lnTo>
                  <a:pt x="429" y="178"/>
                </a:lnTo>
                <a:lnTo>
                  <a:pt x="448" y="160"/>
                </a:lnTo>
                <a:lnTo>
                  <a:pt x="470" y="147"/>
                </a:lnTo>
                <a:lnTo>
                  <a:pt x="493" y="138"/>
                </a:lnTo>
                <a:lnTo>
                  <a:pt x="521" y="134"/>
                </a:lnTo>
                <a:close/>
                <a:moveTo>
                  <a:pt x="219" y="134"/>
                </a:moveTo>
                <a:lnTo>
                  <a:pt x="246" y="138"/>
                </a:lnTo>
                <a:lnTo>
                  <a:pt x="271" y="147"/>
                </a:lnTo>
                <a:lnTo>
                  <a:pt x="292" y="160"/>
                </a:lnTo>
                <a:lnTo>
                  <a:pt x="310" y="178"/>
                </a:lnTo>
                <a:lnTo>
                  <a:pt x="325" y="200"/>
                </a:lnTo>
                <a:lnTo>
                  <a:pt x="334" y="225"/>
                </a:lnTo>
                <a:lnTo>
                  <a:pt x="336" y="251"/>
                </a:lnTo>
                <a:lnTo>
                  <a:pt x="336" y="420"/>
                </a:lnTo>
                <a:lnTo>
                  <a:pt x="334" y="447"/>
                </a:lnTo>
                <a:lnTo>
                  <a:pt x="325" y="471"/>
                </a:lnTo>
                <a:lnTo>
                  <a:pt x="310" y="494"/>
                </a:lnTo>
                <a:lnTo>
                  <a:pt x="292" y="512"/>
                </a:lnTo>
                <a:lnTo>
                  <a:pt x="271" y="525"/>
                </a:lnTo>
                <a:lnTo>
                  <a:pt x="246" y="534"/>
                </a:lnTo>
                <a:lnTo>
                  <a:pt x="219" y="537"/>
                </a:lnTo>
                <a:lnTo>
                  <a:pt x="191" y="534"/>
                </a:lnTo>
                <a:lnTo>
                  <a:pt x="167" y="525"/>
                </a:lnTo>
                <a:lnTo>
                  <a:pt x="145" y="512"/>
                </a:lnTo>
                <a:lnTo>
                  <a:pt x="127" y="494"/>
                </a:lnTo>
                <a:lnTo>
                  <a:pt x="113" y="471"/>
                </a:lnTo>
                <a:lnTo>
                  <a:pt x="105" y="447"/>
                </a:lnTo>
                <a:lnTo>
                  <a:pt x="101" y="420"/>
                </a:lnTo>
                <a:lnTo>
                  <a:pt x="101" y="251"/>
                </a:lnTo>
                <a:lnTo>
                  <a:pt x="105" y="225"/>
                </a:lnTo>
                <a:lnTo>
                  <a:pt x="113" y="200"/>
                </a:lnTo>
                <a:lnTo>
                  <a:pt x="127" y="178"/>
                </a:lnTo>
                <a:lnTo>
                  <a:pt x="145" y="160"/>
                </a:lnTo>
                <a:lnTo>
                  <a:pt x="167" y="147"/>
                </a:lnTo>
                <a:lnTo>
                  <a:pt x="191" y="138"/>
                </a:lnTo>
                <a:lnTo>
                  <a:pt x="219" y="134"/>
                </a:lnTo>
                <a:close/>
                <a:moveTo>
                  <a:pt x="656" y="67"/>
                </a:moveTo>
                <a:lnTo>
                  <a:pt x="661" y="68"/>
                </a:lnTo>
                <a:lnTo>
                  <a:pt x="665" y="71"/>
                </a:lnTo>
                <a:lnTo>
                  <a:pt x="669" y="73"/>
                </a:lnTo>
                <a:lnTo>
                  <a:pt x="671" y="79"/>
                </a:lnTo>
                <a:lnTo>
                  <a:pt x="673" y="84"/>
                </a:lnTo>
                <a:lnTo>
                  <a:pt x="671" y="89"/>
                </a:lnTo>
                <a:lnTo>
                  <a:pt x="669" y="94"/>
                </a:lnTo>
                <a:lnTo>
                  <a:pt x="665" y="97"/>
                </a:lnTo>
                <a:lnTo>
                  <a:pt x="661" y="100"/>
                </a:lnTo>
                <a:lnTo>
                  <a:pt x="656" y="101"/>
                </a:lnTo>
                <a:lnTo>
                  <a:pt x="651" y="100"/>
                </a:lnTo>
                <a:lnTo>
                  <a:pt x="645" y="97"/>
                </a:lnTo>
                <a:lnTo>
                  <a:pt x="641" y="94"/>
                </a:lnTo>
                <a:lnTo>
                  <a:pt x="640" y="89"/>
                </a:lnTo>
                <a:lnTo>
                  <a:pt x="639" y="84"/>
                </a:lnTo>
                <a:lnTo>
                  <a:pt x="640" y="79"/>
                </a:lnTo>
                <a:lnTo>
                  <a:pt x="641" y="73"/>
                </a:lnTo>
                <a:lnTo>
                  <a:pt x="645" y="71"/>
                </a:lnTo>
                <a:lnTo>
                  <a:pt x="651" y="68"/>
                </a:lnTo>
                <a:lnTo>
                  <a:pt x="656" y="67"/>
                </a:lnTo>
                <a:close/>
                <a:moveTo>
                  <a:pt x="84" y="67"/>
                </a:moveTo>
                <a:lnTo>
                  <a:pt x="89" y="68"/>
                </a:lnTo>
                <a:lnTo>
                  <a:pt x="94" y="71"/>
                </a:lnTo>
                <a:lnTo>
                  <a:pt x="98" y="73"/>
                </a:lnTo>
                <a:lnTo>
                  <a:pt x="101" y="79"/>
                </a:lnTo>
                <a:lnTo>
                  <a:pt x="101" y="84"/>
                </a:lnTo>
                <a:lnTo>
                  <a:pt x="101" y="89"/>
                </a:lnTo>
                <a:lnTo>
                  <a:pt x="98" y="94"/>
                </a:lnTo>
                <a:lnTo>
                  <a:pt x="94" y="97"/>
                </a:lnTo>
                <a:lnTo>
                  <a:pt x="89" y="100"/>
                </a:lnTo>
                <a:lnTo>
                  <a:pt x="84" y="101"/>
                </a:lnTo>
                <a:lnTo>
                  <a:pt x="78" y="100"/>
                </a:lnTo>
                <a:lnTo>
                  <a:pt x="75" y="97"/>
                </a:lnTo>
                <a:lnTo>
                  <a:pt x="71" y="94"/>
                </a:lnTo>
                <a:lnTo>
                  <a:pt x="68" y="89"/>
                </a:lnTo>
                <a:lnTo>
                  <a:pt x="68" y="84"/>
                </a:lnTo>
                <a:lnTo>
                  <a:pt x="68" y="79"/>
                </a:lnTo>
                <a:lnTo>
                  <a:pt x="71" y="73"/>
                </a:lnTo>
                <a:lnTo>
                  <a:pt x="75" y="71"/>
                </a:lnTo>
                <a:lnTo>
                  <a:pt x="78" y="68"/>
                </a:lnTo>
                <a:lnTo>
                  <a:pt x="84" y="67"/>
                </a:lnTo>
                <a:close/>
                <a:moveTo>
                  <a:pt x="34" y="33"/>
                </a:moveTo>
                <a:lnTo>
                  <a:pt x="34" y="638"/>
                </a:lnTo>
                <a:lnTo>
                  <a:pt x="706" y="638"/>
                </a:lnTo>
                <a:lnTo>
                  <a:pt x="706" y="33"/>
                </a:lnTo>
                <a:lnTo>
                  <a:pt x="34" y="33"/>
                </a:lnTo>
                <a:close/>
                <a:moveTo>
                  <a:pt x="34" y="0"/>
                </a:moveTo>
                <a:lnTo>
                  <a:pt x="706" y="0"/>
                </a:lnTo>
                <a:lnTo>
                  <a:pt x="719" y="3"/>
                </a:lnTo>
                <a:lnTo>
                  <a:pt x="729" y="9"/>
                </a:lnTo>
                <a:lnTo>
                  <a:pt x="737" y="20"/>
                </a:lnTo>
                <a:lnTo>
                  <a:pt x="740" y="33"/>
                </a:lnTo>
                <a:lnTo>
                  <a:pt x="740" y="638"/>
                </a:lnTo>
                <a:lnTo>
                  <a:pt x="737" y="651"/>
                </a:lnTo>
                <a:lnTo>
                  <a:pt x="729" y="663"/>
                </a:lnTo>
                <a:lnTo>
                  <a:pt x="719" y="669"/>
                </a:lnTo>
                <a:lnTo>
                  <a:pt x="706" y="672"/>
                </a:lnTo>
                <a:lnTo>
                  <a:pt x="34" y="672"/>
                </a:lnTo>
                <a:lnTo>
                  <a:pt x="21" y="669"/>
                </a:lnTo>
                <a:lnTo>
                  <a:pt x="10" y="663"/>
                </a:lnTo>
                <a:lnTo>
                  <a:pt x="3" y="651"/>
                </a:lnTo>
                <a:lnTo>
                  <a:pt x="0" y="638"/>
                </a:lnTo>
                <a:lnTo>
                  <a:pt x="0" y="33"/>
                </a:lnTo>
                <a:lnTo>
                  <a:pt x="3" y="20"/>
                </a:lnTo>
                <a:lnTo>
                  <a:pt x="10" y="9"/>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4"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33785" y="4115201"/>
            <a:ext cx="445595" cy="445595"/>
          </a:xfrm>
          <a:custGeom>
            <a:avLst/>
            <a:gdLst>
              <a:gd name="T0" fmla="*/ 305 w 740"/>
              <a:gd name="T1" fmla="*/ 542 h 740"/>
              <a:gd name="T2" fmla="*/ 323 w 740"/>
              <a:gd name="T3" fmla="*/ 585 h 740"/>
              <a:gd name="T4" fmla="*/ 367 w 740"/>
              <a:gd name="T5" fmla="*/ 568 h 740"/>
              <a:gd name="T6" fmla="*/ 350 w 740"/>
              <a:gd name="T7" fmla="*/ 524 h 740"/>
              <a:gd name="T8" fmla="*/ 377 w 740"/>
              <a:gd name="T9" fmla="*/ 501 h 740"/>
              <a:gd name="T10" fmla="*/ 627 w 740"/>
              <a:gd name="T11" fmla="*/ 538 h 740"/>
              <a:gd name="T12" fmla="*/ 639 w 740"/>
              <a:gd name="T13" fmla="*/ 555 h 740"/>
              <a:gd name="T14" fmla="*/ 627 w 740"/>
              <a:gd name="T15" fmla="*/ 571 h 740"/>
              <a:gd name="T16" fmla="*/ 377 w 740"/>
              <a:gd name="T17" fmla="*/ 608 h 740"/>
              <a:gd name="T18" fmla="*/ 295 w 740"/>
              <a:gd name="T19" fmla="*/ 608 h 740"/>
              <a:gd name="T20" fmla="*/ 113 w 740"/>
              <a:gd name="T21" fmla="*/ 571 h 740"/>
              <a:gd name="T22" fmla="*/ 101 w 740"/>
              <a:gd name="T23" fmla="*/ 555 h 740"/>
              <a:gd name="T24" fmla="*/ 113 w 740"/>
              <a:gd name="T25" fmla="*/ 538 h 740"/>
              <a:gd name="T26" fmla="*/ 295 w 740"/>
              <a:gd name="T27" fmla="*/ 501 h 740"/>
              <a:gd name="T28" fmla="*/ 491 w 740"/>
              <a:gd name="T29" fmla="*/ 339 h 740"/>
              <a:gd name="T30" fmla="*/ 474 w 740"/>
              <a:gd name="T31" fmla="*/ 382 h 740"/>
              <a:gd name="T32" fmla="*/ 517 w 740"/>
              <a:gd name="T33" fmla="*/ 401 h 740"/>
              <a:gd name="T34" fmla="*/ 536 w 740"/>
              <a:gd name="T35" fmla="*/ 356 h 740"/>
              <a:gd name="T36" fmla="*/ 504 w 740"/>
              <a:gd name="T37" fmla="*/ 303 h 740"/>
              <a:gd name="T38" fmla="*/ 570 w 740"/>
              <a:gd name="T39" fmla="*/ 354 h 740"/>
              <a:gd name="T40" fmla="*/ 635 w 740"/>
              <a:gd name="T41" fmla="*/ 360 h 740"/>
              <a:gd name="T42" fmla="*/ 635 w 740"/>
              <a:gd name="T43" fmla="*/ 380 h 740"/>
              <a:gd name="T44" fmla="*/ 570 w 740"/>
              <a:gd name="T45" fmla="*/ 386 h 740"/>
              <a:gd name="T46" fmla="*/ 504 w 740"/>
              <a:gd name="T47" fmla="*/ 437 h 740"/>
              <a:gd name="T48" fmla="*/ 440 w 740"/>
              <a:gd name="T49" fmla="*/ 386 h 740"/>
              <a:gd name="T50" fmla="*/ 105 w 740"/>
              <a:gd name="T51" fmla="*/ 380 h 740"/>
              <a:gd name="T52" fmla="*/ 105 w 740"/>
              <a:gd name="T53" fmla="*/ 360 h 740"/>
              <a:gd name="T54" fmla="*/ 440 w 740"/>
              <a:gd name="T55" fmla="*/ 354 h 740"/>
              <a:gd name="T56" fmla="*/ 504 w 740"/>
              <a:gd name="T57" fmla="*/ 303 h 740"/>
              <a:gd name="T58" fmla="*/ 238 w 740"/>
              <a:gd name="T59" fmla="*/ 172 h 740"/>
              <a:gd name="T60" fmla="*/ 257 w 740"/>
              <a:gd name="T61" fmla="*/ 216 h 740"/>
              <a:gd name="T62" fmla="*/ 300 w 740"/>
              <a:gd name="T63" fmla="*/ 198 h 740"/>
              <a:gd name="T64" fmla="*/ 283 w 740"/>
              <a:gd name="T65" fmla="*/ 155 h 740"/>
              <a:gd name="T66" fmla="*/ 310 w 740"/>
              <a:gd name="T67" fmla="*/ 132 h 740"/>
              <a:gd name="T68" fmla="*/ 627 w 740"/>
              <a:gd name="T69" fmla="*/ 169 h 740"/>
              <a:gd name="T70" fmla="*/ 639 w 740"/>
              <a:gd name="T71" fmla="*/ 185 h 740"/>
              <a:gd name="T72" fmla="*/ 627 w 740"/>
              <a:gd name="T73" fmla="*/ 200 h 740"/>
              <a:gd name="T74" fmla="*/ 310 w 740"/>
              <a:gd name="T75" fmla="*/ 238 h 740"/>
              <a:gd name="T76" fmla="*/ 228 w 740"/>
              <a:gd name="T77" fmla="*/ 238 h 740"/>
              <a:gd name="T78" fmla="*/ 113 w 740"/>
              <a:gd name="T79" fmla="*/ 200 h 740"/>
              <a:gd name="T80" fmla="*/ 101 w 740"/>
              <a:gd name="T81" fmla="*/ 185 h 740"/>
              <a:gd name="T82" fmla="*/ 113 w 740"/>
              <a:gd name="T83" fmla="*/ 169 h 740"/>
              <a:gd name="T84" fmla="*/ 228 w 740"/>
              <a:gd name="T85" fmla="*/ 132 h 740"/>
              <a:gd name="T86" fmla="*/ 55 w 740"/>
              <a:gd name="T87" fmla="*/ 37 h 740"/>
              <a:gd name="T88" fmla="*/ 34 w 740"/>
              <a:gd name="T89" fmla="*/ 672 h 740"/>
              <a:gd name="T90" fmla="*/ 68 w 740"/>
              <a:gd name="T91" fmla="*/ 706 h 740"/>
              <a:gd name="T92" fmla="*/ 703 w 740"/>
              <a:gd name="T93" fmla="*/ 685 h 740"/>
              <a:gd name="T94" fmla="*/ 697 w 740"/>
              <a:gd name="T95" fmla="*/ 43 h 740"/>
              <a:gd name="T96" fmla="*/ 68 w 740"/>
              <a:gd name="T97" fmla="*/ 0 h 740"/>
              <a:gd name="T98" fmla="*/ 727 w 740"/>
              <a:gd name="T99" fmla="*/ 28 h 740"/>
              <a:gd name="T100" fmla="*/ 736 w 740"/>
              <a:gd name="T101" fmla="*/ 694 h 740"/>
              <a:gd name="T102" fmla="*/ 673 w 740"/>
              <a:gd name="T103" fmla="*/ 740 h 740"/>
              <a:gd name="T104" fmla="*/ 13 w 740"/>
              <a:gd name="T105" fmla="*/ 712 h 740"/>
              <a:gd name="T106" fmla="*/ 4 w 740"/>
              <a:gd name="T107" fmla="*/ 46 h 740"/>
              <a:gd name="T108" fmla="*/ 68 w 740"/>
              <a:gd name="T109" fmla="*/ 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0" h="740">
                <a:moveTo>
                  <a:pt x="337" y="521"/>
                </a:moveTo>
                <a:lnTo>
                  <a:pt x="323" y="524"/>
                </a:lnTo>
                <a:lnTo>
                  <a:pt x="313" y="530"/>
                </a:lnTo>
                <a:lnTo>
                  <a:pt x="305" y="542"/>
                </a:lnTo>
                <a:lnTo>
                  <a:pt x="303" y="555"/>
                </a:lnTo>
                <a:lnTo>
                  <a:pt x="305" y="568"/>
                </a:lnTo>
                <a:lnTo>
                  <a:pt x="313" y="579"/>
                </a:lnTo>
                <a:lnTo>
                  <a:pt x="323" y="585"/>
                </a:lnTo>
                <a:lnTo>
                  <a:pt x="337" y="588"/>
                </a:lnTo>
                <a:lnTo>
                  <a:pt x="350" y="585"/>
                </a:lnTo>
                <a:lnTo>
                  <a:pt x="360" y="579"/>
                </a:lnTo>
                <a:lnTo>
                  <a:pt x="367" y="568"/>
                </a:lnTo>
                <a:lnTo>
                  <a:pt x="371" y="555"/>
                </a:lnTo>
                <a:lnTo>
                  <a:pt x="367" y="542"/>
                </a:lnTo>
                <a:lnTo>
                  <a:pt x="360" y="530"/>
                </a:lnTo>
                <a:lnTo>
                  <a:pt x="350" y="524"/>
                </a:lnTo>
                <a:lnTo>
                  <a:pt x="337" y="521"/>
                </a:lnTo>
                <a:close/>
                <a:moveTo>
                  <a:pt x="337" y="487"/>
                </a:moveTo>
                <a:lnTo>
                  <a:pt x="359" y="491"/>
                </a:lnTo>
                <a:lnTo>
                  <a:pt x="377" y="501"/>
                </a:lnTo>
                <a:lnTo>
                  <a:pt x="393" y="517"/>
                </a:lnTo>
                <a:lnTo>
                  <a:pt x="401" y="538"/>
                </a:lnTo>
                <a:lnTo>
                  <a:pt x="622" y="538"/>
                </a:lnTo>
                <a:lnTo>
                  <a:pt x="627" y="538"/>
                </a:lnTo>
                <a:lnTo>
                  <a:pt x="632" y="541"/>
                </a:lnTo>
                <a:lnTo>
                  <a:pt x="635" y="545"/>
                </a:lnTo>
                <a:lnTo>
                  <a:pt x="638" y="550"/>
                </a:lnTo>
                <a:lnTo>
                  <a:pt x="639" y="555"/>
                </a:lnTo>
                <a:lnTo>
                  <a:pt x="638" y="560"/>
                </a:lnTo>
                <a:lnTo>
                  <a:pt x="635" y="564"/>
                </a:lnTo>
                <a:lnTo>
                  <a:pt x="632" y="568"/>
                </a:lnTo>
                <a:lnTo>
                  <a:pt x="627" y="571"/>
                </a:lnTo>
                <a:lnTo>
                  <a:pt x="622" y="571"/>
                </a:lnTo>
                <a:lnTo>
                  <a:pt x="401" y="571"/>
                </a:lnTo>
                <a:lnTo>
                  <a:pt x="393" y="592"/>
                </a:lnTo>
                <a:lnTo>
                  <a:pt x="377" y="608"/>
                </a:lnTo>
                <a:lnTo>
                  <a:pt x="359" y="618"/>
                </a:lnTo>
                <a:lnTo>
                  <a:pt x="337" y="622"/>
                </a:lnTo>
                <a:lnTo>
                  <a:pt x="314" y="618"/>
                </a:lnTo>
                <a:lnTo>
                  <a:pt x="295" y="608"/>
                </a:lnTo>
                <a:lnTo>
                  <a:pt x="280" y="592"/>
                </a:lnTo>
                <a:lnTo>
                  <a:pt x="271" y="571"/>
                </a:lnTo>
                <a:lnTo>
                  <a:pt x="118" y="571"/>
                </a:lnTo>
                <a:lnTo>
                  <a:pt x="113" y="571"/>
                </a:lnTo>
                <a:lnTo>
                  <a:pt x="107" y="568"/>
                </a:lnTo>
                <a:lnTo>
                  <a:pt x="105" y="564"/>
                </a:lnTo>
                <a:lnTo>
                  <a:pt x="102" y="560"/>
                </a:lnTo>
                <a:lnTo>
                  <a:pt x="101" y="555"/>
                </a:lnTo>
                <a:lnTo>
                  <a:pt x="102" y="550"/>
                </a:lnTo>
                <a:lnTo>
                  <a:pt x="105" y="545"/>
                </a:lnTo>
                <a:lnTo>
                  <a:pt x="107" y="541"/>
                </a:lnTo>
                <a:lnTo>
                  <a:pt x="113" y="538"/>
                </a:lnTo>
                <a:lnTo>
                  <a:pt x="118" y="538"/>
                </a:lnTo>
                <a:lnTo>
                  <a:pt x="271" y="538"/>
                </a:lnTo>
                <a:lnTo>
                  <a:pt x="280" y="517"/>
                </a:lnTo>
                <a:lnTo>
                  <a:pt x="295" y="501"/>
                </a:lnTo>
                <a:lnTo>
                  <a:pt x="314" y="491"/>
                </a:lnTo>
                <a:lnTo>
                  <a:pt x="337" y="487"/>
                </a:lnTo>
                <a:close/>
                <a:moveTo>
                  <a:pt x="504" y="337"/>
                </a:moveTo>
                <a:lnTo>
                  <a:pt x="491" y="339"/>
                </a:lnTo>
                <a:lnTo>
                  <a:pt x="481" y="346"/>
                </a:lnTo>
                <a:lnTo>
                  <a:pt x="474" y="356"/>
                </a:lnTo>
                <a:lnTo>
                  <a:pt x="471" y="369"/>
                </a:lnTo>
                <a:lnTo>
                  <a:pt x="474" y="382"/>
                </a:lnTo>
                <a:lnTo>
                  <a:pt x="481" y="394"/>
                </a:lnTo>
                <a:lnTo>
                  <a:pt x="491" y="401"/>
                </a:lnTo>
                <a:lnTo>
                  <a:pt x="504" y="403"/>
                </a:lnTo>
                <a:lnTo>
                  <a:pt x="517" y="401"/>
                </a:lnTo>
                <a:lnTo>
                  <a:pt x="528" y="394"/>
                </a:lnTo>
                <a:lnTo>
                  <a:pt x="536" y="382"/>
                </a:lnTo>
                <a:lnTo>
                  <a:pt x="538" y="369"/>
                </a:lnTo>
                <a:lnTo>
                  <a:pt x="536" y="356"/>
                </a:lnTo>
                <a:lnTo>
                  <a:pt x="528" y="346"/>
                </a:lnTo>
                <a:lnTo>
                  <a:pt x="517" y="339"/>
                </a:lnTo>
                <a:lnTo>
                  <a:pt x="504" y="337"/>
                </a:lnTo>
                <a:close/>
                <a:moveTo>
                  <a:pt x="504" y="303"/>
                </a:moveTo>
                <a:lnTo>
                  <a:pt x="526" y="306"/>
                </a:lnTo>
                <a:lnTo>
                  <a:pt x="546" y="317"/>
                </a:lnTo>
                <a:lnTo>
                  <a:pt x="560" y="333"/>
                </a:lnTo>
                <a:lnTo>
                  <a:pt x="570" y="354"/>
                </a:lnTo>
                <a:lnTo>
                  <a:pt x="622" y="354"/>
                </a:lnTo>
                <a:lnTo>
                  <a:pt x="627" y="354"/>
                </a:lnTo>
                <a:lnTo>
                  <a:pt x="632" y="356"/>
                </a:lnTo>
                <a:lnTo>
                  <a:pt x="635" y="360"/>
                </a:lnTo>
                <a:lnTo>
                  <a:pt x="638" y="364"/>
                </a:lnTo>
                <a:lnTo>
                  <a:pt x="639" y="369"/>
                </a:lnTo>
                <a:lnTo>
                  <a:pt x="638" y="375"/>
                </a:lnTo>
                <a:lnTo>
                  <a:pt x="635" y="380"/>
                </a:lnTo>
                <a:lnTo>
                  <a:pt x="632" y="384"/>
                </a:lnTo>
                <a:lnTo>
                  <a:pt x="627" y="386"/>
                </a:lnTo>
                <a:lnTo>
                  <a:pt x="622" y="386"/>
                </a:lnTo>
                <a:lnTo>
                  <a:pt x="570" y="386"/>
                </a:lnTo>
                <a:lnTo>
                  <a:pt x="560" y="407"/>
                </a:lnTo>
                <a:lnTo>
                  <a:pt x="546" y="423"/>
                </a:lnTo>
                <a:lnTo>
                  <a:pt x="526" y="433"/>
                </a:lnTo>
                <a:lnTo>
                  <a:pt x="504" y="437"/>
                </a:lnTo>
                <a:lnTo>
                  <a:pt x="482" y="433"/>
                </a:lnTo>
                <a:lnTo>
                  <a:pt x="464" y="423"/>
                </a:lnTo>
                <a:lnTo>
                  <a:pt x="448" y="407"/>
                </a:lnTo>
                <a:lnTo>
                  <a:pt x="440" y="386"/>
                </a:lnTo>
                <a:lnTo>
                  <a:pt x="118" y="386"/>
                </a:lnTo>
                <a:lnTo>
                  <a:pt x="113" y="386"/>
                </a:lnTo>
                <a:lnTo>
                  <a:pt x="107" y="384"/>
                </a:lnTo>
                <a:lnTo>
                  <a:pt x="105" y="380"/>
                </a:lnTo>
                <a:lnTo>
                  <a:pt x="102" y="375"/>
                </a:lnTo>
                <a:lnTo>
                  <a:pt x="101" y="369"/>
                </a:lnTo>
                <a:lnTo>
                  <a:pt x="102" y="364"/>
                </a:lnTo>
                <a:lnTo>
                  <a:pt x="105" y="360"/>
                </a:lnTo>
                <a:lnTo>
                  <a:pt x="107" y="356"/>
                </a:lnTo>
                <a:lnTo>
                  <a:pt x="113" y="354"/>
                </a:lnTo>
                <a:lnTo>
                  <a:pt x="118" y="354"/>
                </a:lnTo>
                <a:lnTo>
                  <a:pt x="440" y="354"/>
                </a:lnTo>
                <a:lnTo>
                  <a:pt x="448" y="333"/>
                </a:lnTo>
                <a:lnTo>
                  <a:pt x="464" y="317"/>
                </a:lnTo>
                <a:lnTo>
                  <a:pt x="482" y="306"/>
                </a:lnTo>
                <a:lnTo>
                  <a:pt x="504" y="303"/>
                </a:lnTo>
                <a:close/>
                <a:moveTo>
                  <a:pt x="270" y="152"/>
                </a:moveTo>
                <a:lnTo>
                  <a:pt x="257" y="155"/>
                </a:lnTo>
                <a:lnTo>
                  <a:pt x="245" y="161"/>
                </a:lnTo>
                <a:lnTo>
                  <a:pt x="238" y="172"/>
                </a:lnTo>
                <a:lnTo>
                  <a:pt x="236" y="185"/>
                </a:lnTo>
                <a:lnTo>
                  <a:pt x="238" y="198"/>
                </a:lnTo>
                <a:lnTo>
                  <a:pt x="245" y="208"/>
                </a:lnTo>
                <a:lnTo>
                  <a:pt x="257" y="216"/>
                </a:lnTo>
                <a:lnTo>
                  <a:pt x="270" y="219"/>
                </a:lnTo>
                <a:lnTo>
                  <a:pt x="283" y="216"/>
                </a:lnTo>
                <a:lnTo>
                  <a:pt x="293" y="208"/>
                </a:lnTo>
                <a:lnTo>
                  <a:pt x="300" y="198"/>
                </a:lnTo>
                <a:lnTo>
                  <a:pt x="303" y="185"/>
                </a:lnTo>
                <a:lnTo>
                  <a:pt x="300" y="172"/>
                </a:lnTo>
                <a:lnTo>
                  <a:pt x="293" y="161"/>
                </a:lnTo>
                <a:lnTo>
                  <a:pt x="283" y="155"/>
                </a:lnTo>
                <a:lnTo>
                  <a:pt x="270" y="152"/>
                </a:lnTo>
                <a:close/>
                <a:moveTo>
                  <a:pt x="270" y="118"/>
                </a:moveTo>
                <a:lnTo>
                  <a:pt x="292" y="122"/>
                </a:lnTo>
                <a:lnTo>
                  <a:pt x="310" y="132"/>
                </a:lnTo>
                <a:lnTo>
                  <a:pt x="325" y="148"/>
                </a:lnTo>
                <a:lnTo>
                  <a:pt x="334" y="168"/>
                </a:lnTo>
                <a:lnTo>
                  <a:pt x="622" y="168"/>
                </a:lnTo>
                <a:lnTo>
                  <a:pt x="627" y="169"/>
                </a:lnTo>
                <a:lnTo>
                  <a:pt x="632" y="172"/>
                </a:lnTo>
                <a:lnTo>
                  <a:pt x="635" y="176"/>
                </a:lnTo>
                <a:lnTo>
                  <a:pt x="638" y="179"/>
                </a:lnTo>
                <a:lnTo>
                  <a:pt x="639" y="185"/>
                </a:lnTo>
                <a:lnTo>
                  <a:pt x="638" y="190"/>
                </a:lnTo>
                <a:lnTo>
                  <a:pt x="635" y="195"/>
                </a:lnTo>
                <a:lnTo>
                  <a:pt x="632" y="199"/>
                </a:lnTo>
                <a:lnTo>
                  <a:pt x="627" y="200"/>
                </a:lnTo>
                <a:lnTo>
                  <a:pt x="622" y="202"/>
                </a:lnTo>
                <a:lnTo>
                  <a:pt x="334" y="202"/>
                </a:lnTo>
                <a:lnTo>
                  <a:pt x="325" y="221"/>
                </a:lnTo>
                <a:lnTo>
                  <a:pt x="310" y="238"/>
                </a:lnTo>
                <a:lnTo>
                  <a:pt x="292" y="249"/>
                </a:lnTo>
                <a:lnTo>
                  <a:pt x="270" y="253"/>
                </a:lnTo>
                <a:lnTo>
                  <a:pt x="248" y="249"/>
                </a:lnTo>
                <a:lnTo>
                  <a:pt x="228" y="238"/>
                </a:lnTo>
                <a:lnTo>
                  <a:pt x="214" y="221"/>
                </a:lnTo>
                <a:lnTo>
                  <a:pt x="204" y="202"/>
                </a:lnTo>
                <a:lnTo>
                  <a:pt x="118" y="202"/>
                </a:lnTo>
                <a:lnTo>
                  <a:pt x="113" y="200"/>
                </a:lnTo>
                <a:lnTo>
                  <a:pt x="107" y="199"/>
                </a:lnTo>
                <a:lnTo>
                  <a:pt x="105" y="195"/>
                </a:lnTo>
                <a:lnTo>
                  <a:pt x="102" y="190"/>
                </a:lnTo>
                <a:lnTo>
                  <a:pt x="101" y="185"/>
                </a:lnTo>
                <a:lnTo>
                  <a:pt x="102" y="179"/>
                </a:lnTo>
                <a:lnTo>
                  <a:pt x="105" y="176"/>
                </a:lnTo>
                <a:lnTo>
                  <a:pt x="107" y="172"/>
                </a:lnTo>
                <a:lnTo>
                  <a:pt x="113" y="169"/>
                </a:lnTo>
                <a:lnTo>
                  <a:pt x="118" y="168"/>
                </a:lnTo>
                <a:lnTo>
                  <a:pt x="204" y="168"/>
                </a:lnTo>
                <a:lnTo>
                  <a:pt x="214" y="148"/>
                </a:lnTo>
                <a:lnTo>
                  <a:pt x="228" y="132"/>
                </a:lnTo>
                <a:lnTo>
                  <a:pt x="248" y="122"/>
                </a:lnTo>
                <a:lnTo>
                  <a:pt x="270" y="118"/>
                </a:lnTo>
                <a:close/>
                <a:moveTo>
                  <a:pt x="68" y="34"/>
                </a:moveTo>
                <a:lnTo>
                  <a:pt x="55" y="37"/>
                </a:lnTo>
                <a:lnTo>
                  <a:pt x="43" y="43"/>
                </a:lnTo>
                <a:lnTo>
                  <a:pt x="37" y="54"/>
                </a:lnTo>
                <a:lnTo>
                  <a:pt x="34" y="67"/>
                </a:lnTo>
                <a:lnTo>
                  <a:pt x="34" y="672"/>
                </a:lnTo>
                <a:lnTo>
                  <a:pt x="37" y="685"/>
                </a:lnTo>
                <a:lnTo>
                  <a:pt x="43" y="697"/>
                </a:lnTo>
                <a:lnTo>
                  <a:pt x="55" y="703"/>
                </a:lnTo>
                <a:lnTo>
                  <a:pt x="68" y="706"/>
                </a:lnTo>
                <a:lnTo>
                  <a:pt x="673" y="706"/>
                </a:lnTo>
                <a:lnTo>
                  <a:pt x="686" y="703"/>
                </a:lnTo>
                <a:lnTo>
                  <a:pt x="697" y="697"/>
                </a:lnTo>
                <a:lnTo>
                  <a:pt x="703" y="685"/>
                </a:lnTo>
                <a:lnTo>
                  <a:pt x="706" y="672"/>
                </a:lnTo>
                <a:lnTo>
                  <a:pt x="706" y="67"/>
                </a:lnTo>
                <a:lnTo>
                  <a:pt x="703" y="54"/>
                </a:lnTo>
                <a:lnTo>
                  <a:pt x="697" y="43"/>
                </a:lnTo>
                <a:lnTo>
                  <a:pt x="686" y="37"/>
                </a:lnTo>
                <a:lnTo>
                  <a:pt x="673" y="34"/>
                </a:lnTo>
                <a:lnTo>
                  <a:pt x="68" y="34"/>
                </a:lnTo>
                <a:close/>
                <a:moveTo>
                  <a:pt x="68" y="0"/>
                </a:moveTo>
                <a:lnTo>
                  <a:pt x="673" y="0"/>
                </a:lnTo>
                <a:lnTo>
                  <a:pt x="694" y="4"/>
                </a:lnTo>
                <a:lnTo>
                  <a:pt x="712" y="13"/>
                </a:lnTo>
                <a:lnTo>
                  <a:pt x="727" y="28"/>
                </a:lnTo>
                <a:lnTo>
                  <a:pt x="736" y="46"/>
                </a:lnTo>
                <a:lnTo>
                  <a:pt x="740" y="67"/>
                </a:lnTo>
                <a:lnTo>
                  <a:pt x="740" y="672"/>
                </a:lnTo>
                <a:lnTo>
                  <a:pt x="736" y="694"/>
                </a:lnTo>
                <a:lnTo>
                  <a:pt x="727" y="712"/>
                </a:lnTo>
                <a:lnTo>
                  <a:pt x="712" y="727"/>
                </a:lnTo>
                <a:lnTo>
                  <a:pt x="694" y="736"/>
                </a:lnTo>
                <a:lnTo>
                  <a:pt x="673" y="740"/>
                </a:lnTo>
                <a:lnTo>
                  <a:pt x="68" y="740"/>
                </a:lnTo>
                <a:lnTo>
                  <a:pt x="46" y="736"/>
                </a:lnTo>
                <a:lnTo>
                  <a:pt x="28" y="727"/>
                </a:lnTo>
                <a:lnTo>
                  <a:pt x="13" y="712"/>
                </a:lnTo>
                <a:lnTo>
                  <a:pt x="4" y="694"/>
                </a:lnTo>
                <a:lnTo>
                  <a:pt x="0" y="672"/>
                </a:lnTo>
                <a:lnTo>
                  <a:pt x="0" y="67"/>
                </a:lnTo>
                <a:lnTo>
                  <a:pt x="4" y="46"/>
                </a:lnTo>
                <a:lnTo>
                  <a:pt x="13" y="28"/>
                </a:lnTo>
                <a:lnTo>
                  <a:pt x="28"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5"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83587" y="4115501"/>
            <a:ext cx="444392" cy="444993"/>
          </a:xfrm>
          <a:custGeom>
            <a:avLst/>
            <a:gdLst>
              <a:gd name="T0" fmla="*/ 264 w 738"/>
              <a:gd name="T1" fmla="*/ 285 h 739"/>
              <a:gd name="T2" fmla="*/ 249 w 738"/>
              <a:gd name="T3" fmla="*/ 429 h 739"/>
              <a:gd name="T4" fmla="*/ 369 w 738"/>
              <a:gd name="T5" fmla="*/ 504 h 739"/>
              <a:gd name="T6" fmla="*/ 490 w 738"/>
              <a:gd name="T7" fmla="*/ 429 h 739"/>
              <a:gd name="T8" fmla="*/ 474 w 738"/>
              <a:gd name="T9" fmla="*/ 285 h 739"/>
              <a:gd name="T10" fmla="*/ 369 w 738"/>
              <a:gd name="T11" fmla="*/ 201 h 739"/>
              <a:gd name="T12" fmla="*/ 508 w 738"/>
              <a:gd name="T13" fmla="*/ 276 h 739"/>
              <a:gd name="T14" fmla="*/ 524 w 738"/>
              <a:gd name="T15" fmla="*/ 436 h 739"/>
              <a:gd name="T16" fmla="*/ 403 w 738"/>
              <a:gd name="T17" fmla="*/ 534 h 739"/>
              <a:gd name="T18" fmla="*/ 250 w 738"/>
              <a:gd name="T19" fmla="*/ 488 h 739"/>
              <a:gd name="T20" fmla="*/ 204 w 738"/>
              <a:gd name="T21" fmla="*/ 336 h 739"/>
              <a:gd name="T22" fmla="*/ 304 w 738"/>
              <a:gd name="T23" fmla="*/ 214 h 739"/>
              <a:gd name="T24" fmla="*/ 314 w 738"/>
              <a:gd name="T25" fmla="*/ 79 h 739"/>
              <a:gd name="T26" fmla="*/ 220 w 738"/>
              <a:gd name="T27" fmla="*/ 124 h 739"/>
              <a:gd name="T28" fmla="*/ 192 w 738"/>
              <a:gd name="T29" fmla="*/ 121 h 739"/>
              <a:gd name="T30" fmla="*/ 124 w 738"/>
              <a:gd name="T31" fmla="*/ 204 h 739"/>
              <a:gd name="T32" fmla="*/ 86 w 738"/>
              <a:gd name="T33" fmla="*/ 306 h 739"/>
              <a:gd name="T34" fmla="*/ 34 w 738"/>
              <a:gd name="T35" fmla="*/ 411 h 739"/>
              <a:gd name="T36" fmla="*/ 105 w 738"/>
              <a:gd name="T37" fmla="*/ 479 h 739"/>
              <a:gd name="T38" fmla="*/ 102 w 738"/>
              <a:gd name="T39" fmla="*/ 578 h 739"/>
              <a:gd name="T40" fmla="*/ 203 w 738"/>
              <a:gd name="T41" fmla="*/ 614 h 739"/>
              <a:gd name="T42" fmla="*/ 259 w 738"/>
              <a:gd name="T43" fmla="*/ 634 h 739"/>
              <a:gd name="T44" fmla="*/ 327 w 738"/>
              <a:gd name="T45" fmla="*/ 705 h 739"/>
              <a:gd name="T46" fmla="*/ 432 w 738"/>
              <a:gd name="T47" fmla="*/ 652 h 739"/>
              <a:gd name="T48" fmla="*/ 524 w 738"/>
              <a:gd name="T49" fmla="*/ 614 h 739"/>
              <a:gd name="T50" fmla="*/ 577 w 738"/>
              <a:gd name="T51" fmla="*/ 636 h 739"/>
              <a:gd name="T52" fmla="*/ 613 w 738"/>
              <a:gd name="T53" fmla="*/ 525 h 739"/>
              <a:gd name="T54" fmla="*/ 660 w 738"/>
              <a:gd name="T55" fmla="*/ 425 h 739"/>
              <a:gd name="T56" fmla="*/ 670 w 738"/>
              <a:gd name="T57" fmla="*/ 319 h 739"/>
              <a:gd name="T58" fmla="*/ 618 w 738"/>
              <a:gd name="T59" fmla="*/ 226 h 739"/>
              <a:gd name="T60" fmla="*/ 636 w 738"/>
              <a:gd name="T61" fmla="*/ 162 h 739"/>
              <a:gd name="T62" fmla="*/ 529 w 738"/>
              <a:gd name="T63" fmla="*/ 127 h 739"/>
              <a:gd name="T64" fmla="*/ 444 w 738"/>
              <a:gd name="T65" fmla="*/ 93 h 739"/>
              <a:gd name="T66" fmla="*/ 411 w 738"/>
              <a:gd name="T67" fmla="*/ 34 h 739"/>
              <a:gd name="T68" fmla="*/ 435 w 738"/>
              <a:gd name="T69" fmla="*/ 7 h 739"/>
              <a:gd name="T70" fmla="*/ 529 w 738"/>
              <a:gd name="T71" fmla="*/ 93 h 739"/>
              <a:gd name="T72" fmla="*/ 585 w 738"/>
              <a:gd name="T73" fmla="*/ 68 h 739"/>
              <a:gd name="T74" fmla="*/ 672 w 738"/>
              <a:gd name="T75" fmla="*/ 159 h 739"/>
              <a:gd name="T76" fmla="*/ 678 w 738"/>
              <a:gd name="T77" fmla="*/ 286 h 739"/>
              <a:gd name="T78" fmla="*/ 738 w 738"/>
              <a:gd name="T79" fmla="*/ 320 h 739"/>
              <a:gd name="T80" fmla="*/ 713 w 738"/>
              <a:gd name="T81" fmla="*/ 443 h 739"/>
              <a:gd name="T82" fmla="*/ 669 w 738"/>
              <a:gd name="T83" fmla="*/ 570 h 739"/>
              <a:gd name="T84" fmla="*/ 590 w 738"/>
              <a:gd name="T85" fmla="*/ 669 h 739"/>
              <a:gd name="T86" fmla="*/ 560 w 738"/>
              <a:gd name="T87" fmla="*/ 666 h 739"/>
              <a:gd name="T88" fmla="*/ 440 w 738"/>
              <a:gd name="T89" fmla="*/ 724 h 739"/>
              <a:gd name="T90" fmla="*/ 310 w 738"/>
              <a:gd name="T91" fmla="*/ 737 h 739"/>
              <a:gd name="T92" fmla="*/ 246 w 738"/>
              <a:gd name="T93" fmla="*/ 665 h 739"/>
              <a:gd name="T94" fmla="*/ 157 w 738"/>
              <a:gd name="T95" fmla="*/ 671 h 739"/>
              <a:gd name="T96" fmla="*/ 68 w 738"/>
              <a:gd name="T97" fmla="*/ 587 h 739"/>
              <a:gd name="T98" fmla="*/ 73 w 738"/>
              <a:gd name="T99" fmla="*/ 492 h 739"/>
              <a:gd name="T100" fmla="*/ 1 w 738"/>
              <a:gd name="T101" fmla="*/ 428 h 739"/>
              <a:gd name="T102" fmla="*/ 16 w 738"/>
              <a:gd name="T103" fmla="*/ 299 h 739"/>
              <a:gd name="T104" fmla="*/ 73 w 738"/>
              <a:gd name="T105" fmla="*/ 178 h 739"/>
              <a:gd name="T106" fmla="*/ 143 w 738"/>
              <a:gd name="T107" fmla="*/ 73 h 739"/>
              <a:gd name="T108" fmla="*/ 171 w 738"/>
              <a:gd name="T109" fmla="*/ 70 h 739"/>
              <a:gd name="T110" fmla="*/ 295 w 738"/>
              <a:gd name="T111" fmla="*/ 24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8" h="739">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6"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2186" y="4115501"/>
            <a:ext cx="444993" cy="444993"/>
          </a:xfrm>
          <a:custGeom>
            <a:avLst/>
            <a:gdLst>
              <a:gd name="T0" fmla="*/ 338 w 739"/>
              <a:gd name="T1" fmla="*/ 383 h 739"/>
              <a:gd name="T2" fmla="*/ 401 w 739"/>
              <a:gd name="T3" fmla="*/ 383 h 739"/>
              <a:gd name="T4" fmla="*/ 524 w 739"/>
              <a:gd name="T5" fmla="*/ 303 h 739"/>
              <a:gd name="T6" fmla="*/ 406 w 739"/>
              <a:gd name="T7" fmla="*/ 425 h 739"/>
              <a:gd name="T8" fmla="*/ 504 w 739"/>
              <a:gd name="T9" fmla="*/ 470 h 739"/>
              <a:gd name="T10" fmla="*/ 215 w 739"/>
              <a:gd name="T11" fmla="*/ 303 h 739"/>
              <a:gd name="T12" fmla="*/ 257 w 739"/>
              <a:gd name="T13" fmla="*/ 494 h 739"/>
              <a:gd name="T14" fmla="*/ 317 w 739"/>
              <a:gd name="T15" fmla="*/ 411 h 739"/>
              <a:gd name="T16" fmla="*/ 369 w 739"/>
              <a:gd name="T17" fmla="*/ 201 h 739"/>
              <a:gd name="T18" fmla="*/ 321 w 739"/>
              <a:gd name="T19" fmla="*/ 323 h 739"/>
              <a:gd name="T20" fmla="*/ 418 w 739"/>
              <a:gd name="T21" fmla="*/ 323 h 739"/>
              <a:gd name="T22" fmla="*/ 369 w 739"/>
              <a:gd name="T23" fmla="*/ 201 h 739"/>
              <a:gd name="T24" fmla="*/ 537 w 739"/>
              <a:gd name="T25" fmla="*/ 256 h 739"/>
              <a:gd name="T26" fmla="*/ 537 w 739"/>
              <a:gd name="T27" fmla="*/ 483 h 739"/>
              <a:gd name="T28" fmla="*/ 329 w 739"/>
              <a:gd name="T29" fmla="*/ 566 h 739"/>
              <a:gd name="T30" fmla="*/ 172 w 739"/>
              <a:gd name="T31" fmla="*/ 411 h 739"/>
              <a:gd name="T32" fmla="*/ 257 w 739"/>
              <a:gd name="T33" fmla="*/ 202 h 739"/>
              <a:gd name="T34" fmla="*/ 314 w 739"/>
              <a:gd name="T35" fmla="*/ 79 h 739"/>
              <a:gd name="T36" fmla="*/ 215 w 739"/>
              <a:gd name="T37" fmla="*/ 125 h 739"/>
              <a:gd name="T38" fmla="*/ 102 w 739"/>
              <a:gd name="T39" fmla="*/ 162 h 739"/>
              <a:gd name="T40" fmla="*/ 105 w 739"/>
              <a:gd name="T41" fmla="*/ 260 h 739"/>
              <a:gd name="T42" fmla="*/ 33 w 739"/>
              <a:gd name="T43" fmla="*/ 411 h 739"/>
              <a:gd name="T44" fmla="*/ 105 w 739"/>
              <a:gd name="T45" fmla="*/ 479 h 739"/>
              <a:gd name="T46" fmla="*/ 161 w 739"/>
              <a:gd name="T47" fmla="*/ 636 h 739"/>
              <a:gd name="T48" fmla="*/ 215 w 739"/>
              <a:gd name="T49" fmla="*/ 614 h 739"/>
              <a:gd name="T50" fmla="*/ 314 w 739"/>
              <a:gd name="T51" fmla="*/ 659 h 739"/>
              <a:gd name="T52" fmla="*/ 424 w 739"/>
              <a:gd name="T53" fmla="*/ 659 h 739"/>
              <a:gd name="T54" fmla="*/ 524 w 739"/>
              <a:gd name="T55" fmla="*/ 614 h 739"/>
              <a:gd name="T56" fmla="*/ 578 w 739"/>
              <a:gd name="T57" fmla="*/ 636 h 739"/>
              <a:gd name="T58" fmla="*/ 634 w 739"/>
              <a:gd name="T59" fmla="*/ 479 h 739"/>
              <a:gd name="T60" fmla="*/ 706 w 739"/>
              <a:gd name="T61" fmla="*/ 411 h 739"/>
              <a:gd name="T62" fmla="*/ 634 w 739"/>
              <a:gd name="T63" fmla="*/ 260 h 739"/>
              <a:gd name="T64" fmla="*/ 636 w 739"/>
              <a:gd name="T65" fmla="*/ 162 h 739"/>
              <a:gd name="T66" fmla="*/ 524 w 739"/>
              <a:gd name="T67" fmla="*/ 125 h 739"/>
              <a:gd name="T68" fmla="*/ 424 w 739"/>
              <a:gd name="T69" fmla="*/ 79 h 739"/>
              <a:gd name="T70" fmla="*/ 419 w 739"/>
              <a:gd name="T71" fmla="*/ 0 h 739"/>
              <a:gd name="T72" fmla="*/ 492 w 739"/>
              <a:gd name="T73" fmla="*/ 74 h 739"/>
              <a:gd name="T74" fmla="*/ 585 w 739"/>
              <a:gd name="T75" fmla="*/ 68 h 739"/>
              <a:gd name="T76" fmla="*/ 669 w 739"/>
              <a:gd name="T77" fmla="*/ 168 h 739"/>
              <a:gd name="T78" fmla="*/ 723 w 739"/>
              <a:gd name="T79" fmla="*/ 299 h 739"/>
              <a:gd name="T80" fmla="*/ 731 w 739"/>
              <a:gd name="T81" fmla="*/ 434 h 739"/>
              <a:gd name="T82" fmla="*/ 665 w 739"/>
              <a:gd name="T83" fmla="*/ 561 h 739"/>
              <a:gd name="T84" fmla="*/ 591 w 739"/>
              <a:gd name="T85" fmla="*/ 669 h 739"/>
              <a:gd name="T86" fmla="*/ 529 w 739"/>
              <a:gd name="T87" fmla="*/ 646 h 739"/>
              <a:gd name="T88" fmla="*/ 427 w 739"/>
              <a:gd name="T89" fmla="*/ 737 h 739"/>
              <a:gd name="T90" fmla="*/ 295 w 739"/>
              <a:gd name="T91" fmla="*/ 714 h 739"/>
              <a:gd name="T92" fmla="*/ 164 w 739"/>
              <a:gd name="T93" fmla="*/ 671 h 739"/>
              <a:gd name="T94" fmla="*/ 68 w 739"/>
              <a:gd name="T95" fmla="*/ 587 h 739"/>
              <a:gd name="T96" fmla="*/ 60 w 739"/>
              <a:gd name="T97" fmla="*/ 453 h 739"/>
              <a:gd name="T98" fmla="*/ 0 w 739"/>
              <a:gd name="T99" fmla="*/ 320 h 739"/>
              <a:gd name="T100" fmla="*/ 74 w 739"/>
              <a:gd name="T101" fmla="*/ 247 h 739"/>
              <a:gd name="T102" fmla="*/ 74 w 739"/>
              <a:gd name="T103" fmla="*/ 144 h 739"/>
              <a:gd name="T104" fmla="*/ 172 w 739"/>
              <a:gd name="T105" fmla="*/ 70 h 739"/>
              <a:gd name="T106" fmla="*/ 299 w 739"/>
              <a:gd name="T107" fmla="*/ 15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9" h="739">
                <a:moveTo>
                  <a:pt x="369" y="336"/>
                </a:moveTo>
                <a:lnTo>
                  <a:pt x="356" y="339"/>
                </a:lnTo>
                <a:lnTo>
                  <a:pt x="346" y="345"/>
                </a:lnTo>
                <a:lnTo>
                  <a:pt x="338" y="357"/>
                </a:lnTo>
                <a:lnTo>
                  <a:pt x="335" y="370"/>
                </a:lnTo>
                <a:lnTo>
                  <a:pt x="338" y="383"/>
                </a:lnTo>
                <a:lnTo>
                  <a:pt x="346" y="394"/>
                </a:lnTo>
                <a:lnTo>
                  <a:pt x="356" y="400"/>
                </a:lnTo>
                <a:lnTo>
                  <a:pt x="369" y="403"/>
                </a:lnTo>
                <a:lnTo>
                  <a:pt x="382" y="400"/>
                </a:lnTo>
                <a:lnTo>
                  <a:pt x="393" y="394"/>
                </a:lnTo>
                <a:lnTo>
                  <a:pt x="401" y="383"/>
                </a:lnTo>
                <a:lnTo>
                  <a:pt x="403" y="370"/>
                </a:lnTo>
                <a:lnTo>
                  <a:pt x="401" y="357"/>
                </a:lnTo>
                <a:lnTo>
                  <a:pt x="393" y="345"/>
                </a:lnTo>
                <a:lnTo>
                  <a:pt x="382" y="339"/>
                </a:lnTo>
                <a:lnTo>
                  <a:pt x="369" y="336"/>
                </a:lnTo>
                <a:close/>
                <a:moveTo>
                  <a:pt x="524" y="303"/>
                </a:moveTo>
                <a:lnTo>
                  <a:pt x="434" y="353"/>
                </a:lnTo>
                <a:lnTo>
                  <a:pt x="436" y="361"/>
                </a:lnTo>
                <a:lnTo>
                  <a:pt x="436" y="370"/>
                </a:lnTo>
                <a:lnTo>
                  <a:pt x="432" y="392"/>
                </a:lnTo>
                <a:lnTo>
                  <a:pt x="422" y="411"/>
                </a:lnTo>
                <a:lnTo>
                  <a:pt x="406" y="425"/>
                </a:lnTo>
                <a:lnTo>
                  <a:pt x="386" y="434"/>
                </a:lnTo>
                <a:lnTo>
                  <a:pt x="386" y="536"/>
                </a:lnTo>
                <a:lnTo>
                  <a:pt x="422" y="530"/>
                </a:lnTo>
                <a:lnTo>
                  <a:pt x="453" y="515"/>
                </a:lnTo>
                <a:lnTo>
                  <a:pt x="481" y="494"/>
                </a:lnTo>
                <a:lnTo>
                  <a:pt x="504" y="470"/>
                </a:lnTo>
                <a:lnTo>
                  <a:pt x="523" y="439"/>
                </a:lnTo>
                <a:lnTo>
                  <a:pt x="533" y="405"/>
                </a:lnTo>
                <a:lnTo>
                  <a:pt x="537" y="370"/>
                </a:lnTo>
                <a:lnTo>
                  <a:pt x="533" y="335"/>
                </a:lnTo>
                <a:lnTo>
                  <a:pt x="524" y="303"/>
                </a:lnTo>
                <a:close/>
                <a:moveTo>
                  <a:pt x="215" y="303"/>
                </a:moveTo>
                <a:lnTo>
                  <a:pt x="204" y="335"/>
                </a:lnTo>
                <a:lnTo>
                  <a:pt x="202" y="370"/>
                </a:lnTo>
                <a:lnTo>
                  <a:pt x="206" y="405"/>
                </a:lnTo>
                <a:lnTo>
                  <a:pt x="216" y="439"/>
                </a:lnTo>
                <a:lnTo>
                  <a:pt x="235" y="470"/>
                </a:lnTo>
                <a:lnTo>
                  <a:pt x="257" y="494"/>
                </a:lnTo>
                <a:lnTo>
                  <a:pt x="286" y="515"/>
                </a:lnTo>
                <a:lnTo>
                  <a:pt x="317" y="530"/>
                </a:lnTo>
                <a:lnTo>
                  <a:pt x="352" y="536"/>
                </a:lnTo>
                <a:lnTo>
                  <a:pt x="352" y="434"/>
                </a:lnTo>
                <a:lnTo>
                  <a:pt x="333" y="425"/>
                </a:lnTo>
                <a:lnTo>
                  <a:pt x="317" y="411"/>
                </a:lnTo>
                <a:lnTo>
                  <a:pt x="305" y="392"/>
                </a:lnTo>
                <a:lnTo>
                  <a:pt x="303" y="370"/>
                </a:lnTo>
                <a:lnTo>
                  <a:pt x="303" y="361"/>
                </a:lnTo>
                <a:lnTo>
                  <a:pt x="304" y="353"/>
                </a:lnTo>
                <a:lnTo>
                  <a:pt x="215" y="303"/>
                </a:lnTo>
                <a:close/>
                <a:moveTo>
                  <a:pt x="369" y="201"/>
                </a:moveTo>
                <a:lnTo>
                  <a:pt x="335" y="205"/>
                </a:lnTo>
                <a:lnTo>
                  <a:pt x="305" y="214"/>
                </a:lnTo>
                <a:lnTo>
                  <a:pt x="276" y="230"/>
                </a:lnTo>
                <a:lnTo>
                  <a:pt x="252" y="250"/>
                </a:lnTo>
                <a:lnTo>
                  <a:pt x="232" y="273"/>
                </a:lnTo>
                <a:lnTo>
                  <a:pt x="321" y="323"/>
                </a:lnTo>
                <a:lnTo>
                  <a:pt x="334" y="312"/>
                </a:lnTo>
                <a:lnTo>
                  <a:pt x="351" y="305"/>
                </a:lnTo>
                <a:lnTo>
                  <a:pt x="369" y="302"/>
                </a:lnTo>
                <a:lnTo>
                  <a:pt x="388" y="305"/>
                </a:lnTo>
                <a:lnTo>
                  <a:pt x="403" y="312"/>
                </a:lnTo>
                <a:lnTo>
                  <a:pt x="418" y="323"/>
                </a:lnTo>
                <a:lnTo>
                  <a:pt x="507" y="273"/>
                </a:lnTo>
                <a:lnTo>
                  <a:pt x="487" y="250"/>
                </a:lnTo>
                <a:lnTo>
                  <a:pt x="462" y="230"/>
                </a:lnTo>
                <a:lnTo>
                  <a:pt x="434" y="214"/>
                </a:lnTo>
                <a:lnTo>
                  <a:pt x="402" y="205"/>
                </a:lnTo>
                <a:lnTo>
                  <a:pt x="369" y="201"/>
                </a:lnTo>
                <a:close/>
                <a:moveTo>
                  <a:pt x="369" y="168"/>
                </a:moveTo>
                <a:lnTo>
                  <a:pt x="410" y="172"/>
                </a:lnTo>
                <a:lnTo>
                  <a:pt x="448" y="184"/>
                </a:lnTo>
                <a:lnTo>
                  <a:pt x="482" y="202"/>
                </a:lnTo>
                <a:lnTo>
                  <a:pt x="512" y="227"/>
                </a:lnTo>
                <a:lnTo>
                  <a:pt x="537" y="256"/>
                </a:lnTo>
                <a:lnTo>
                  <a:pt x="555" y="292"/>
                </a:lnTo>
                <a:lnTo>
                  <a:pt x="567" y="329"/>
                </a:lnTo>
                <a:lnTo>
                  <a:pt x="571" y="370"/>
                </a:lnTo>
                <a:lnTo>
                  <a:pt x="567" y="411"/>
                </a:lnTo>
                <a:lnTo>
                  <a:pt x="555" y="449"/>
                </a:lnTo>
                <a:lnTo>
                  <a:pt x="537" y="483"/>
                </a:lnTo>
                <a:lnTo>
                  <a:pt x="512" y="511"/>
                </a:lnTo>
                <a:lnTo>
                  <a:pt x="482" y="536"/>
                </a:lnTo>
                <a:lnTo>
                  <a:pt x="448" y="555"/>
                </a:lnTo>
                <a:lnTo>
                  <a:pt x="410" y="566"/>
                </a:lnTo>
                <a:lnTo>
                  <a:pt x="369" y="572"/>
                </a:lnTo>
                <a:lnTo>
                  <a:pt x="329" y="566"/>
                </a:lnTo>
                <a:lnTo>
                  <a:pt x="291" y="555"/>
                </a:lnTo>
                <a:lnTo>
                  <a:pt x="257" y="536"/>
                </a:lnTo>
                <a:lnTo>
                  <a:pt x="227" y="511"/>
                </a:lnTo>
                <a:lnTo>
                  <a:pt x="202" y="483"/>
                </a:lnTo>
                <a:lnTo>
                  <a:pt x="183" y="449"/>
                </a:lnTo>
                <a:lnTo>
                  <a:pt x="172" y="411"/>
                </a:lnTo>
                <a:lnTo>
                  <a:pt x="168" y="370"/>
                </a:lnTo>
                <a:lnTo>
                  <a:pt x="172" y="329"/>
                </a:lnTo>
                <a:lnTo>
                  <a:pt x="183" y="292"/>
                </a:lnTo>
                <a:lnTo>
                  <a:pt x="202" y="256"/>
                </a:lnTo>
                <a:lnTo>
                  <a:pt x="227" y="227"/>
                </a:lnTo>
                <a:lnTo>
                  <a:pt x="257" y="202"/>
                </a:lnTo>
                <a:lnTo>
                  <a:pt x="291" y="184"/>
                </a:lnTo>
                <a:lnTo>
                  <a:pt x="329" y="172"/>
                </a:lnTo>
                <a:lnTo>
                  <a:pt x="369" y="168"/>
                </a:lnTo>
                <a:close/>
                <a:moveTo>
                  <a:pt x="327" y="34"/>
                </a:moveTo>
                <a:lnTo>
                  <a:pt x="318" y="69"/>
                </a:lnTo>
                <a:lnTo>
                  <a:pt x="314" y="79"/>
                </a:lnTo>
                <a:lnTo>
                  <a:pt x="305" y="87"/>
                </a:lnTo>
                <a:lnTo>
                  <a:pt x="295" y="93"/>
                </a:lnTo>
                <a:lnTo>
                  <a:pt x="259" y="104"/>
                </a:lnTo>
                <a:lnTo>
                  <a:pt x="227" y="121"/>
                </a:lnTo>
                <a:lnTo>
                  <a:pt x="220" y="124"/>
                </a:lnTo>
                <a:lnTo>
                  <a:pt x="215" y="125"/>
                </a:lnTo>
                <a:lnTo>
                  <a:pt x="210" y="127"/>
                </a:lnTo>
                <a:lnTo>
                  <a:pt x="203" y="125"/>
                </a:lnTo>
                <a:lnTo>
                  <a:pt x="198" y="124"/>
                </a:lnTo>
                <a:lnTo>
                  <a:pt x="193" y="121"/>
                </a:lnTo>
                <a:lnTo>
                  <a:pt x="161" y="103"/>
                </a:lnTo>
                <a:lnTo>
                  <a:pt x="102" y="162"/>
                </a:lnTo>
                <a:lnTo>
                  <a:pt x="102" y="162"/>
                </a:lnTo>
                <a:lnTo>
                  <a:pt x="121" y="192"/>
                </a:lnTo>
                <a:lnTo>
                  <a:pt x="125" y="204"/>
                </a:lnTo>
                <a:lnTo>
                  <a:pt x="125" y="216"/>
                </a:lnTo>
                <a:lnTo>
                  <a:pt x="121" y="226"/>
                </a:lnTo>
                <a:lnTo>
                  <a:pt x="105" y="260"/>
                </a:lnTo>
                <a:lnTo>
                  <a:pt x="92" y="295"/>
                </a:lnTo>
                <a:lnTo>
                  <a:pt x="87" y="306"/>
                </a:lnTo>
                <a:lnTo>
                  <a:pt x="79" y="315"/>
                </a:lnTo>
                <a:lnTo>
                  <a:pt x="68" y="319"/>
                </a:lnTo>
                <a:lnTo>
                  <a:pt x="33" y="328"/>
                </a:lnTo>
                <a:lnTo>
                  <a:pt x="33" y="411"/>
                </a:lnTo>
                <a:lnTo>
                  <a:pt x="34" y="411"/>
                </a:lnTo>
                <a:lnTo>
                  <a:pt x="68" y="420"/>
                </a:lnTo>
                <a:lnTo>
                  <a:pt x="79" y="425"/>
                </a:lnTo>
                <a:lnTo>
                  <a:pt x="87" y="433"/>
                </a:lnTo>
                <a:lnTo>
                  <a:pt x="92" y="443"/>
                </a:lnTo>
                <a:lnTo>
                  <a:pt x="105" y="479"/>
                </a:lnTo>
                <a:lnTo>
                  <a:pt x="121" y="513"/>
                </a:lnTo>
                <a:lnTo>
                  <a:pt x="125" y="525"/>
                </a:lnTo>
                <a:lnTo>
                  <a:pt x="125" y="536"/>
                </a:lnTo>
                <a:lnTo>
                  <a:pt x="121" y="547"/>
                </a:lnTo>
                <a:lnTo>
                  <a:pt x="102" y="578"/>
                </a:lnTo>
                <a:lnTo>
                  <a:pt x="161" y="636"/>
                </a:lnTo>
                <a:lnTo>
                  <a:pt x="161" y="636"/>
                </a:lnTo>
                <a:lnTo>
                  <a:pt x="193" y="617"/>
                </a:lnTo>
                <a:lnTo>
                  <a:pt x="198" y="615"/>
                </a:lnTo>
                <a:lnTo>
                  <a:pt x="203" y="614"/>
                </a:lnTo>
                <a:lnTo>
                  <a:pt x="210" y="614"/>
                </a:lnTo>
                <a:lnTo>
                  <a:pt x="215" y="614"/>
                </a:lnTo>
                <a:lnTo>
                  <a:pt x="220" y="615"/>
                </a:lnTo>
                <a:lnTo>
                  <a:pt x="227" y="617"/>
                </a:lnTo>
                <a:lnTo>
                  <a:pt x="259" y="634"/>
                </a:lnTo>
                <a:lnTo>
                  <a:pt x="295" y="646"/>
                </a:lnTo>
                <a:lnTo>
                  <a:pt x="305" y="652"/>
                </a:lnTo>
                <a:lnTo>
                  <a:pt x="314" y="659"/>
                </a:lnTo>
                <a:lnTo>
                  <a:pt x="318"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6" y="614"/>
                </a:lnTo>
                <a:lnTo>
                  <a:pt x="541" y="615"/>
                </a:lnTo>
                <a:lnTo>
                  <a:pt x="546" y="617"/>
                </a:lnTo>
                <a:lnTo>
                  <a:pt x="578" y="636"/>
                </a:lnTo>
                <a:lnTo>
                  <a:pt x="578" y="636"/>
                </a:lnTo>
                <a:lnTo>
                  <a:pt x="636" y="578"/>
                </a:lnTo>
                <a:lnTo>
                  <a:pt x="618" y="547"/>
                </a:lnTo>
                <a:lnTo>
                  <a:pt x="613" y="536"/>
                </a:lnTo>
                <a:lnTo>
                  <a:pt x="613" y="525"/>
                </a:lnTo>
                <a:lnTo>
                  <a:pt x="617" y="513"/>
                </a:lnTo>
                <a:lnTo>
                  <a:pt x="634" y="479"/>
                </a:lnTo>
                <a:lnTo>
                  <a:pt x="646" y="443"/>
                </a:lnTo>
                <a:lnTo>
                  <a:pt x="651" y="433"/>
                </a:lnTo>
                <a:lnTo>
                  <a:pt x="660" y="425"/>
                </a:lnTo>
                <a:lnTo>
                  <a:pt x="670" y="420"/>
                </a:lnTo>
                <a:lnTo>
                  <a:pt x="704" y="411"/>
                </a:lnTo>
                <a:lnTo>
                  <a:pt x="706" y="411"/>
                </a:lnTo>
                <a:lnTo>
                  <a:pt x="706" y="328"/>
                </a:lnTo>
                <a:lnTo>
                  <a:pt x="670" y="319"/>
                </a:lnTo>
                <a:lnTo>
                  <a:pt x="660" y="315"/>
                </a:lnTo>
                <a:lnTo>
                  <a:pt x="651" y="306"/>
                </a:lnTo>
                <a:lnTo>
                  <a:pt x="646" y="295"/>
                </a:lnTo>
                <a:lnTo>
                  <a:pt x="634" y="260"/>
                </a:lnTo>
                <a:lnTo>
                  <a:pt x="617" y="226"/>
                </a:lnTo>
                <a:lnTo>
                  <a:pt x="613" y="216"/>
                </a:lnTo>
                <a:lnTo>
                  <a:pt x="613" y="204"/>
                </a:lnTo>
                <a:lnTo>
                  <a:pt x="618" y="192"/>
                </a:lnTo>
                <a:lnTo>
                  <a:pt x="636" y="162"/>
                </a:lnTo>
                <a:lnTo>
                  <a:pt x="636" y="162"/>
                </a:lnTo>
                <a:lnTo>
                  <a:pt x="578" y="103"/>
                </a:lnTo>
                <a:lnTo>
                  <a:pt x="546" y="121"/>
                </a:lnTo>
                <a:lnTo>
                  <a:pt x="541" y="124"/>
                </a:lnTo>
                <a:lnTo>
                  <a:pt x="536"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20" y="0"/>
                </a:moveTo>
                <a:lnTo>
                  <a:pt x="419" y="0"/>
                </a:lnTo>
                <a:lnTo>
                  <a:pt x="427" y="2"/>
                </a:lnTo>
                <a:lnTo>
                  <a:pt x="435" y="7"/>
                </a:lnTo>
                <a:lnTo>
                  <a:pt x="440" y="15"/>
                </a:lnTo>
                <a:lnTo>
                  <a:pt x="443" y="24"/>
                </a:lnTo>
                <a:lnTo>
                  <a:pt x="452" y="60"/>
                </a:lnTo>
                <a:lnTo>
                  <a:pt x="492" y="74"/>
                </a:lnTo>
                <a:lnTo>
                  <a:pt x="529" y="93"/>
                </a:lnTo>
                <a:lnTo>
                  <a:pt x="560" y="73"/>
                </a:lnTo>
                <a:lnTo>
                  <a:pt x="567" y="70"/>
                </a:lnTo>
                <a:lnTo>
                  <a:pt x="574" y="68"/>
                </a:lnTo>
                <a:lnTo>
                  <a:pt x="580" y="68"/>
                </a:lnTo>
                <a:lnTo>
                  <a:pt x="585" y="68"/>
                </a:lnTo>
                <a:lnTo>
                  <a:pt x="591" y="70"/>
                </a:lnTo>
                <a:lnTo>
                  <a:pt x="596" y="73"/>
                </a:lnTo>
                <a:lnTo>
                  <a:pt x="665" y="144"/>
                </a:lnTo>
                <a:lnTo>
                  <a:pt x="670" y="151"/>
                </a:lnTo>
                <a:lnTo>
                  <a:pt x="672" y="159"/>
                </a:lnTo>
                <a:lnTo>
                  <a:pt x="669" y="168"/>
                </a:lnTo>
                <a:lnTo>
                  <a:pt x="665" y="178"/>
                </a:lnTo>
                <a:lnTo>
                  <a:pt x="647" y="209"/>
                </a:lnTo>
                <a:lnTo>
                  <a:pt x="665" y="247"/>
                </a:lnTo>
                <a:lnTo>
                  <a:pt x="678" y="286"/>
                </a:lnTo>
                <a:lnTo>
                  <a:pt x="714" y="295"/>
                </a:lnTo>
                <a:lnTo>
                  <a:pt x="723" y="299"/>
                </a:lnTo>
                <a:lnTo>
                  <a:pt x="731" y="305"/>
                </a:lnTo>
                <a:lnTo>
                  <a:pt x="737" y="311"/>
                </a:lnTo>
                <a:lnTo>
                  <a:pt x="739" y="320"/>
                </a:lnTo>
                <a:lnTo>
                  <a:pt x="739" y="418"/>
                </a:lnTo>
                <a:lnTo>
                  <a:pt x="737" y="428"/>
                </a:lnTo>
                <a:lnTo>
                  <a:pt x="731" y="434"/>
                </a:lnTo>
                <a:lnTo>
                  <a:pt x="723" y="439"/>
                </a:lnTo>
                <a:lnTo>
                  <a:pt x="714" y="443"/>
                </a:lnTo>
                <a:lnTo>
                  <a:pt x="678" y="453"/>
                </a:lnTo>
                <a:lnTo>
                  <a:pt x="665" y="492"/>
                </a:lnTo>
                <a:lnTo>
                  <a:pt x="647" y="530"/>
                </a:lnTo>
                <a:lnTo>
                  <a:pt x="665" y="561"/>
                </a:lnTo>
                <a:lnTo>
                  <a:pt x="669" y="570"/>
                </a:lnTo>
                <a:lnTo>
                  <a:pt x="672" y="580"/>
                </a:lnTo>
                <a:lnTo>
                  <a:pt x="670" y="587"/>
                </a:lnTo>
                <a:lnTo>
                  <a:pt x="665" y="597"/>
                </a:lnTo>
                <a:lnTo>
                  <a:pt x="596" y="666"/>
                </a:lnTo>
                <a:lnTo>
                  <a:pt x="591" y="669"/>
                </a:lnTo>
                <a:lnTo>
                  <a:pt x="587" y="671"/>
                </a:lnTo>
                <a:lnTo>
                  <a:pt x="581" y="671"/>
                </a:lnTo>
                <a:lnTo>
                  <a:pt x="574" y="671"/>
                </a:lnTo>
                <a:lnTo>
                  <a:pt x="567" y="669"/>
                </a:lnTo>
                <a:lnTo>
                  <a:pt x="560" y="666"/>
                </a:lnTo>
                <a:lnTo>
                  <a:pt x="529" y="646"/>
                </a:lnTo>
                <a:lnTo>
                  <a:pt x="492" y="665"/>
                </a:lnTo>
                <a:lnTo>
                  <a:pt x="452" y="679"/>
                </a:lnTo>
                <a:lnTo>
                  <a:pt x="443" y="714"/>
                </a:lnTo>
                <a:lnTo>
                  <a:pt x="440" y="724"/>
                </a:lnTo>
                <a:lnTo>
                  <a:pt x="435" y="731"/>
                </a:lnTo>
                <a:lnTo>
                  <a:pt x="427" y="737"/>
                </a:lnTo>
                <a:lnTo>
                  <a:pt x="419" y="739"/>
                </a:lnTo>
                <a:lnTo>
                  <a:pt x="320" y="739"/>
                </a:lnTo>
                <a:lnTo>
                  <a:pt x="310" y="737"/>
                </a:lnTo>
                <a:lnTo>
                  <a:pt x="304" y="731"/>
                </a:lnTo>
                <a:lnTo>
                  <a:pt x="299" y="724"/>
                </a:lnTo>
                <a:lnTo>
                  <a:pt x="295" y="714"/>
                </a:lnTo>
                <a:lnTo>
                  <a:pt x="287" y="679"/>
                </a:lnTo>
                <a:lnTo>
                  <a:pt x="246" y="665"/>
                </a:lnTo>
                <a:lnTo>
                  <a:pt x="210" y="646"/>
                </a:lnTo>
                <a:lnTo>
                  <a:pt x="177" y="666"/>
                </a:lnTo>
                <a:lnTo>
                  <a:pt x="170" y="669"/>
                </a:lnTo>
                <a:lnTo>
                  <a:pt x="164" y="671"/>
                </a:lnTo>
                <a:lnTo>
                  <a:pt x="157" y="671"/>
                </a:lnTo>
                <a:lnTo>
                  <a:pt x="152" y="671"/>
                </a:lnTo>
                <a:lnTo>
                  <a:pt x="147" y="669"/>
                </a:lnTo>
                <a:lnTo>
                  <a:pt x="143" y="666"/>
                </a:lnTo>
                <a:lnTo>
                  <a:pt x="74" y="597"/>
                </a:lnTo>
                <a:lnTo>
                  <a:pt x="68" y="587"/>
                </a:lnTo>
                <a:lnTo>
                  <a:pt x="67" y="580"/>
                </a:lnTo>
                <a:lnTo>
                  <a:pt x="70" y="570"/>
                </a:lnTo>
                <a:lnTo>
                  <a:pt x="74" y="561"/>
                </a:lnTo>
                <a:lnTo>
                  <a:pt x="92" y="530"/>
                </a:lnTo>
                <a:lnTo>
                  <a:pt x="74" y="492"/>
                </a:lnTo>
                <a:lnTo>
                  <a:pt x="60" y="453"/>
                </a:lnTo>
                <a:lnTo>
                  <a:pt x="24" y="443"/>
                </a:lnTo>
                <a:lnTo>
                  <a:pt x="16" y="439"/>
                </a:lnTo>
                <a:lnTo>
                  <a:pt x="8" y="434"/>
                </a:lnTo>
                <a:lnTo>
                  <a:pt x="2" y="428"/>
                </a:lnTo>
                <a:lnTo>
                  <a:pt x="0" y="418"/>
                </a:lnTo>
                <a:lnTo>
                  <a:pt x="0" y="320"/>
                </a:lnTo>
                <a:lnTo>
                  <a:pt x="2" y="311"/>
                </a:lnTo>
                <a:lnTo>
                  <a:pt x="8" y="305"/>
                </a:lnTo>
                <a:lnTo>
                  <a:pt x="16" y="299"/>
                </a:lnTo>
                <a:lnTo>
                  <a:pt x="24" y="295"/>
                </a:lnTo>
                <a:lnTo>
                  <a:pt x="60" y="286"/>
                </a:lnTo>
                <a:lnTo>
                  <a:pt x="74" y="247"/>
                </a:lnTo>
                <a:lnTo>
                  <a:pt x="92" y="209"/>
                </a:lnTo>
                <a:lnTo>
                  <a:pt x="74" y="178"/>
                </a:lnTo>
                <a:lnTo>
                  <a:pt x="70" y="168"/>
                </a:lnTo>
                <a:lnTo>
                  <a:pt x="67" y="159"/>
                </a:lnTo>
                <a:lnTo>
                  <a:pt x="68" y="151"/>
                </a:lnTo>
                <a:lnTo>
                  <a:pt x="74" y="144"/>
                </a:lnTo>
                <a:lnTo>
                  <a:pt x="143" y="73"/>
                </a:lnTo>
                <a:lnTo>
                  <a:pt x="147" y="70"/>
                </a:lnTo>
                <a:lnTo>
                  <a:pt x="152" y="68"/>
                </a:lnTo>
                <a:lnTo>
                  <a:pt x="157" y="68"/>
                </a:lnTo>
                <a:lnTo>
                  <a:pt x="165" y="68"/>
                </a:lnTo>
                <a:lnTo>
                  <a:pt x="172" y="70"/>
                </a:lnTo>
                <a:lnTo>
                  <a:pt x="177" y="73"/>
                </a:lnTo>
                <a:lnTo>
                  <a:pt x="210" y="93"/>
                </a:lnTo>
                <a:lnTo>
                  <a:pt x="246" y="74"/>
                </a:lnTo>
                <a:lnTo>
                  <a:pt x="287" y="60"/>
                </a:lnTo>
                <a:lnTo>
                  <a:pt x="295" y="24"/>
                </a:lnTo>
                <a:lnTo>
                  <a:pt x="299" y="15"/>
                </a:lnTo>
                <a:lnTo>
                  <a:pt x="304" y="7"/>
                </a:lnTo>
                <a:lnTo>
                  <a:pt x="310" y="2"/>
                </a:lnTo>
                <a:lnTo>
                  <a:pt x="3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7"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1387" y="4115501"/>
            <a:ext cx="444993" cy="444993"/>
          </a:xfrm>
          <a:custGeom>
            <a:avLst/>
            <a:gdLst>
              <a:gd name="T0" fmla="*/ 571 w 739"/>
              <a:gd name="T1" fmla="*/ 604 h 739"/>
              <a:gd name="T2" fmla="*/ 618 w 739"/>
              <a:gd name="T3" fmla="*/ 636 h 739"/>
              <a:gd name="T4" fmla="*/ 629 w 739"/>
              <a:gd name="T5" fmla="*/ 581 h 739"/>
              <a:gd name="T6" fmla="*/ 671 w 739"/>
              <a:gd name="T7" fmla="*/ 597 h 739"/>
              <a:gd name="T8" fmla="*/ 621 w 739"/>
              <a:gd name="T9" fmla="*/ 670 h 739"/>
              <a:gd name="T10" fmla="*/ 702 w 739"/>
              <a:gd name="T11" fmla="*/ 686 h 739"/>
              <a:gd name="T12" fmla="*/ 436 w 739"/>
              <a:gd name="T13" fmla="*/ 604 h 739"/>
              <a:gd name="T14" fmla="*/ 588 w 739"/>
              <a:gd name="T15" fmla="*/ 705 h 739"/>
              <a:gd name="T16" fmla="*/ 537 w 739"/>
              <a:gd name="T17" fmla="*/ 604 h 739"/>
              <a:gd name="T18" fmla="*/ 571 w 739"/>
              <a:gd name="T19" fmla="*/ 439 h 739"/>
              <a:gd name="T20" fmla="*/ 555 w 739"/>
              <a:gd name="T21" fmla="*/ 559 h 739"/>
              <a:gd name="T22" fmla="*/ 639 w 739"/>
              <a:gd name="T23" fmla="*/ 547 h 739"/>
              <a:gd name="T24" fmla="*/ 659 w 739"/>
              <a:gd name="T25" fmla="*/ 446 h 739"/>
              <a:gd name="T26" fmla="*/ 477 w 739"/>
              <a:gd name="T27" fmla="*/ 292 h 739"/>
              <a:gd name="T28" fmla="*/ 430 w 739"/>
              <a:gd name="T29" fmla="*/ 378 h 739"/>
              <a:gd name="T30" fmla="*/ 334 w 739"/>
              <a:gd name="T31" fmla="*/ 400 h 739"/>
              <a:gd name="T32" fmla="*/ 329 w 739"/>
              <a:gd name="T33" fmla="*/ 518 h 739"/>
              <a:gd name="T34" fmla="*/ 309 w 739"/>
              <a:gd name="T35" fmla="*/ 627 h 739"/>
              <a:gd name="T36" fmla="*/ 415 w 739"/>
              <a:gd name="T37" fmla="*/ 674 h 739"/>
              <a:gd name="T38" fmla="*/ 438 w 739"/>
              <a:gd name="T39" fmla="*/ 492 h 739"/>
              <a:gd name="T40" fmla="*/ 605 w 739"/>
              <a:gd name="T41" fmla="*/ 403 h 739"/>
              <a:gd name="T42" fmla="*/ 693 w 739"/>
              <a:gd name="T43" fmla="*/ 328 h 739"/>
              <a:gd name="T44" fmla="*/ 593 w 739"/>
              <a:gd name="T45" fmla="*/ 316 h 739"/>
              <a:gd name="T46" fmla="*/ 558 w 739"/>
              <a:gd name="T47" fmla="*/ 269 h 739"/>
              <a:gd name="T48" fmla="*/ 371 w 739"/>
              <a:gd name="T49" fmla="*/ 87 h 739"/>
              <a:gd name="T50" fmla="*/ 313 w 739"/>
              <a:gd name="T51" fmla="*/ 209 h 739"/>
              <a:gd name="T52" fmla="*/ 243 w 739"/>
              <a:gd name="T53" fmla="*/ 312 h 739"/>
              <a:gd name="T54" fmla="*/ 215 w 739"/>
              <a:gd name="T55" fmla="*/ 316 h 739"/>
              <a:gd name="T56" fmla="*/ 91 w 739"/>
              <a:gd name="T57" fmla="*/ 362 h 739"/>
              <a:gd name="T58" fmla="*/ 33 w 739"/>
              <a:gd name="T59" fmla="*/ 386 h 739"/>
              <a:gd name="T60" fmla="*/ 67 w 739"/>
              <a:gd name="T61" fmla="*/ 705 h 739"/>
              <a:gd name="T62" fmla="*/ 244 w 739"/>
              <a:gd name="T63" fmla="*/ 628 h 739"/>
              <a:gd name="T64" fmla="*/ 269 w 739"/>
              <a:gd name="T65" fmla="*/ 496 h 739"/>
              <a:gd name="T66" fmla="*/ 316 w 739"/>
              <a:gd name="T67" fmla="*/ 370 h 739"/>
              <a:gd name="T68" fmla="*/ 410 w 739"/>
              <a:gd name="T69" fmla="*/ 350 h 739"/>
              <a:gd name="T70" fmla="*/ 453 w 739"/>
              <a:gd name="T71" fmla="*/ 265 h 739"/>
              <a:gd name="T72" fmla="*/ 572 w 739"/>
              <a:gd name="T73" fmla="*/ 238 h 739"/>
              <a:gd name="T74" fmla="*/ 646 w 739"/>
              <a:gd name="T75" fmla="*/ 288 h 739"/>
              <a:gd name="T76" fmla="*/ 696 w 739"/>
              <a:gd name="T77" fmla="*/ 43 h 739"/>
              <a:gd name="T78" fmla="*/ 177 w 739"/>
              <a:gd name="T79" fmla="*/ 66 h 739"/>
              <a:gd name="T80" fmla="*/ 66 w 739"/>
              <a:gd name="T81" fmla="*/ 178 h 739"/>
              <a:gd name="T82" fmla="*/ 67 w 739"/>
              <a:gd name="T83" fmla="*/ 318 h 739"/>
              <a:gd name="T84" fmla="*/ 160 w 739"/>
              <a:gd name="T85" fmla="*/ 265 h 739"/>
              <a:gd name="T86" fmla="*/ 189 w 739"/>
              <a:gd name="T87" fmla="*/ 263 h 739"/>
              <a:gd name="T88" fmla="*/ 265 w 739"/>
              <a:gd name="T89" fmla="*/ 195 h 739"/>
              <a:gd name="T90" fmla="*/ 294 w 739"/>
              <a:gd name="T91" fmla="*/ 91 h 739"/>
              <a:gd name="T92" fmla="*/ 353 w 739"/>
              <a:gd name="T93" fmla="*/ 58 h 739"/>
              <a:gd name="T94" fmla="*/ 44 w 739"/>
              <a:gd name="T95" fmla="*/ 43 h 739"/>
              <a:gd name="T96" fmla="*/ 89 w 739"/>
              <a:gd name="T97" fmla="*/ 130 h 739"/>
              <a:gd name="T98" fmla="*/ 67 w 739"/>
              <a:gd name="T99" fmla="*/ 34 h 739"/>
              <a:gd name="T100" fmla="*/ 726 w 739"/>
              <a:gd name="T101" fmla="*/ 27 h 739"/>
              <a:gd name="T102" fmla="*/ 726 w 739"/>
              <a:gd name="T103" fmla="*/ 712 h 739"/>
              <a:gd name="T104" fmla="*/ 46 w 739"/>
              <a:gd name="T105" fmla="*/ 735 h 739"/>
              <a:gd name="T106" fmla="*/ 0 w 739"/>
              <a:gd name="T107" fmla="*/ 68 h 739"/>
              <a:gd name="T108" fmla="*/ 67 w 739"/>
              <a:gd name="T109" fmla="*/ 0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9" h="739">
                <a:moveTo>
                  <a:pt x="605" y="572"/>
                </a:moveTo>
                <a:lnTo>
                  <a:pt x="592" y="574"/>
                </a:lnTo>
                <a:lnTo>
                  <a:pt x="580" y="581"/>
                </a:lnTo>
                <a:lnTo>
                  <a:pt x="574" y="591"/>
                </a:lnTo>
                <a:lnTo>
                  <a:pt x="571" y="604"/>
                </a:lnTo>
                <a:lnTo>
                  <a:pt x="574" y="617"/>
                </a:lnTo>
                <a:lnTo>
                  <a:pt x="580" y="628"/>
                </a:lnTo>
                <a:lnTo>
                  <a:pt x="592" y="636"/>
                </a:lnTo>
                <a:lnTo>
                  <a:pt x="605" y="638"/>
                </a:lnTo>
                <a:lnTo>
                  <a:pt x="618" y="636"/>
                </a:lnTo>
                <a:lnTo>
                  <a:pt x="629" y="628"/>
                </a:lnTo>
                <a:lnTo>
                  <a:pt x="635" y="617"/>
                </a:lnTo>
                <a:lnTo>
                  <a:pt x="638" y="604"/>
                </a:lnTo>
                <a:lnTo>
                  <a:pt x="635" y="591"/>
                </a:lnTo>
                <a:lnTo>
                  <a:pt x="629" y="581"/>
                </a:lnTo>
                <a:lnTo>
                  <a:pt x="618" y="574"/>
                </a:lnTo>
                <a:lnTo>
                  <a:pt x="605" y="572"/>
                </a:lnTo>
                <a:close/>
                <a:moveTo>
                  <a:pt x="706" y="568"/>
                </a:moveTo>
                <a:lnTo>
                  <a:pt x="669" y="587"/>
                </a:lnTo>
                <a:lnTo>
                  <a:pt x="671" y="597"/>
                </a:lnTo>
                <a:lnTo>
                  <a:pt x="672" y="604"/>
                </a:lnTo>
                <a:lnTo>
                  <a:pt x="668" y="627"/>
                </a:lnTo>
                <a:lnTo>
                  <a:pt x="658" y="646"/>
                </a:lnTo>
                <a:lnTo>
                  <a:pt x="642" y="661"/>
                </a:lnTo>
                <a:lnTo>
                  <a:pt x="621" y="670"/>
                </a:lnTo>
                <a:lnTo>
                  <a:pt x="621" y="705"/>
                </a:lnTo>
                <a:lnTo>
                  <a:pt x="672" y="705"/>
                </a:lnTo>
                <a:lnTo>
                  <a:pt x="685" y="703"/>
                </a:lnTo>
                <a:lnTo>
                  <a:pt x="696" y="696"/>
                </a:lnTo>
                <a:lnTo>
                  <a:pt x="702" y="686"/>
                </a:lnTo>
                <a:lnTo>
                  <a:pt x="706" y="672"/>
                </a:lnTo>
                <a:lnTo>
                  <a:pt x="706" y="568"/>
                </a:lnTo>
                <a:close/>
                <a:moveTo>
                  <a:pt x="451" y="538"/>
                </a:moveTo>
                <a:lnTo>
                  <a:pt x="440" y="570"/>
                </a:lnTo>
                <a:lnTo>
                  <a:pt x="436" y="604"/>
                </a:lnTo>
                <a:lnTo>
                  <a:pt x="439" y="632"/>
                </a:lnTo>
                <a:lnTo>
                  <a:pt x="445" y="659"/>
                </a:lnTo>
                <a:lnTo>
                  <a:pt x="456" y="683"/>
                </a:lnTo>
                <a:lnTo>
                  <a:pt x="470" y="705"/>
                </a:lnTo>
                <a:lnTo>
                  <a:pt x="588" y="705"/>
                </a:lnTo>
                <a:lnTo>
                  <a:pt x="588" y="670"/>
                </a:lnTo>
                <a:lnTo>
                  <a:pt x="567" y="661"/>
                </a:lnTo>
                <a:lnTo>
                  <a:pt x="552" y="646"/>
                </a:lnTo>
                <a:lnTo>
                  <a:pt x="541" y="627"/>
                </a:lnTo>
                <a:lnTo>
                  <a:pt x="537" y="604"/>
                </a:lnTo>
                <a:lnTo>
                  <a:pt x="538" y="597"/>
                </a:lnTo>
                <a:lnTo>
                  <a:pt x="540" y="587"/>
                </a:lnTo>
                <a:lnTo>
                  <a:pt x="451" y="538"/>
                </a:lnTo>
                <a:close/>
                <a:moveTo>
                  <a:pt x="605" y="437"/>
                </a:moveTo>
                <a:lnTo>
                  <a:pt x="571" y="439"/>
                </a:lnTo>
                <a:lnTo>
                  <a:pt x="540" y="450"/>
                </a:lnTo>
                <a:lnTo>
                  <a:pt x="512" y="464"/>
                </a:lnTo>
                <a:lnTo>
                  <a:pt x="487" y="485"/>
                </a:lnTo>
                <a:lnTo>
                  <a:pt x="466" y="509"/>
                </a:lnTo>
                <a:lnTo>
                  <a:pt x="555" y="559"/>
                </a:lnTo>
                <a:lnTo>
                  <a:pt x="570" y="547"/>
                </a:lnTo>
                <a:lnTo>
                  <a:pt x="586" y="540"/>
                </a:lnTo>
                <a:lnTo>
                  <a:pt x="605" y="538"/>
                </a:lnTo>
                <a:lnTo>
                  <a:pt x="624" y="540"/>
                </a:lnTo>
                <a:lnTo>
                  <a:pt x="639" y="547"/>
                </a:lnTo>
                <a:lnTo>
                  <a:pt x="654" y="559"/>
                </a:lnTo>
                <a:lnTo>
                  <a:pt x="706" y="530"/>
                </a:lnTo>
                <a:lnTo>
                  <a:pt x="706" y="471"/>
                </a:lnTo>
                <a:lnTo>
                  <a:pt x="684" y="456"/>
                </a:lnTo>
                <a:lnTo>
                  <a:pt x="659" y="446"/>
                </a:lnTo>
                <a:lnTo>
                  <a:pt x="633" y="439"/>
                </a:lnTo>
                <a:lnTo>
                  <a:pt x="605" y="437"/>
                </a:lnTo>
                <a:close/>
                <a:moveTo>
                  <a:pt x="558" y="269"/>
                </a:moveTo>
                <a:lnTo>
                  <a:pt x="477" y="292"/>
                </a:lnTo>
                <a:lnTo>
                  <a:pt x="477" y="292"/>
                </a:lnTo>
                <a:lnTo>
                  <a:pt x="478" y="327"/>
                </a:lnTo>
                <a:lnTo>
                  <a:pt x="476" y="339"/>
                </a:lnTo>
                <a:lnTo>
                  <a:pt x="470" y="349"/>
                </a:lnTo>
                <a:lnTo>
                  <a:pt x="461" y="357"/>
                </a:lnTo>
                <a:lnTo>
                  <a:pt x="430" y="378"/>
                </a:lnTo>
                <a:lnTo>
                  <a:pt x="402" y="401"/>
                </a:lnTo>
                <a:lnTo>
                  <a:pt x="392" y="409"/>
                </a:lnTo>
                <a:lnTo>
                  <a:pt x="380" y="412"/>
                </a:lnTo>
                <a:lnTo>
                  <a:pt x="368" y="411"/>
                </a:lnTo>
                <a:lnTo>
                  <a:pt x="334" y="400"/>
                </a:lnTo>
                <a:lnTo>
                  <a:pt x="292" y="472"/>
                </a:lnTo>
                <a:lnTo>
                  <a:pt x="294" y="473"/>
                </a:lnTo>
                <a:lnTo>
                  <a:pt x="319" y="497"/>
                </a:lnTo>
                <a:lnTo>
                  <a:pt x="325" y="508"/>
                </a:lnTo>
                <a:lnTo>
                  <a:pt x="329" y="518"/>
                </a:lnTo>
                <a:lnTo>
                  <a:pt x="328" y="531"/>
                </a:lnTo>
                <a:lnTo>
                  <a:pt x="320" y="568"/>
                </a:lnTo>
                <a:lnTo>
                  <a:pt x="319" y="604"/>
                </a:lnTo>
                <a:lnTo>
                  <a:pt x="316" y="616"/>
                </a:lnTo>
                <a:lnTo>
                  <a:pt x="309" y="627"/>
                </a:lnTo>
                <a:lnTo>
                  <a:pt x="300" y="634"/>
                </a:lnTo>
                <a:lnTo>
                  <a:pt x="269" y="652"/>
                </a:lnTo>
                <a:lnTo>
                  <a:pt x="283" y="705"/>
                </a:lnTo>
                <a:lnTo>
                  <a:pt x="431" y="705"/>
                </a:lnTo>
                <a:lnTo>
                  <a:pt x="415" y="674"/>
                </a:lnTo>
                <a:lnTo>
                  <a:pt x="406" y="641"/>
                </a:lnTo>
                <a:lnTo>
                  <a:pt x="404" y="604"/>
                </a:lnTo>
                <a:lnTo>
                  <a:pt x="408" y="564"/>
                </a:lnTo>
                <a:lnTo>
                  <a:pt x="419" y="526"/>
                </a:lnTo>
                <a:lnTo>
                  <a:pt x="438" y="492"/>
                </a:lnTo>
                <a:lnTo>
                  <a:pt x="463" y="462"/>
                </a:lnTo>
                <a:lnTo>
                  <a:pt x="491" y="438"/>
                </a:lnTo>
                <a:lnTo>
                  <a:pt x="527" y="418"/>
                </a:lnTo>
                <a:lnTo>
                  <a:pt x="563" y="407"/>
                </a:lnTo>
                <a:lnTo>
                  <a:pt x="605" y="403"/>
                </a:lnTo>
                <a:lnTo>
                  <a:pt x="641" y="407"/>
                </a:lnTo>
                <a:lnTo>
                  <a:pt x="675" y="416"/>
                </a:lnTo>
                <a:lnTo>
                  <a:pt x="706" y="430"/>
                </a:lnTo>
                <a:lnTo>
                  <a:pt x="706" y="324"/>
                </a:lnTo>
                <a:lnTo>
                  <a:pt x="693" y="328"/>
                </a:lnTo>
                <a:lnTo>
                  <a:pt x="679" y="328"/>
                </a:lnTo>
                <a:lnTo>
                  <a:pt x="642" y="320"/>
                </a:lnTo>
                <a:lnTo>
                  <a:pt x="605" y="318"/>
                </a:lnTo>
                <a:lnTo>
                  <a:pt x="599" y="318"/>
                </a:lnTo>
                <a:lnTo>
                  <a:pt x="593" y="316"/>
                </a:lnTo>
                <a:lnTo>
                  <a:pt x="588" y="314"/>
                </a:lnTo>
                <a:lnTo>
                  <a:pt x="583" y="310"/>
                </a:lnTo>
                <a:lnTo>
                  <a:pt x="579" y="306"/>
                </a:lnTo>
                <a:lnTo>
                  <a:pt x="575" y="301"/>
                </a:lnTo>
                <a:lnTo>
                  <a:pt x="558" y="269"/>
                </a:lnTo>
                <a:close/>
                <a:moveTo>
                  <a:pt x="387" y="34"/>
                </a:moveTo>
                <a:lnTo>
                  <a:pt x="387" y="66"/>
                </a:lnTo>
                <a:lnTo>
                  <a:pt x="384" y="76"/>
                </a:lnTo>
                <a:lnTo>
                  <a:pt x="379" y="82"/>
                </a:lnTo>
                <a:lnTo>
                  <a:pt x="371" y="87"/>
                </a:lnTo>
                <a:lnTo>
                  <a:pt x="362" y="91"/>
                </a:lnTo>
                <a:lnTo>
                  <a:pt x="326" y="99"/>
                </a:lnTo>
                <a:lnTo>
                  <a:pt x="312" y="140"/>
                </a:lnTo>
                <a:lnTo>
                  <a:pt x="294" y="176"/>
                </a:lnTo>
                <a:lnTo>
                  <a:pt x="313" y="209"/>
                </a:lnTo>
                <a:lnTo>
                  <a:pt x="317" y="217"/>
                </a:lnTo>
                <a:lnTo>
                  <a:pt x="319" y="226"/>
                </a:lnTo>
                <a:lnTo>
                  <a:pt x="317" y="235"/>
                </a:lnTo>
                <a:lnTo>
                  <a:pt x="313" y="243"/>
                </a:lnTo>
                <a:lnTo>
                  <a:pt x="243" y="312"/>
                </a:lnTo>
                <a:lnTo>
                  <a:pt x="239" y="316"/>
                </a:lnTo>
                <a:lnTo>
                  <a:pt x="233" y="318"/>
                </a:lnTo>
                <a:lnTo>
                  <a:pt x="228" y="319"/>
                </a:lnTo>
                <a:lnTo>
                  <a:pt x="222" y="318"/>
                </a:lnTo>
                <a:lnTo>
                  <a:pt x="215" y="316"/>
                </a:lnTo>
                <a:lnTo>
                  <a:pt x="209" y="312"/>
                </a:lnTo>
                <a:lnTo>
                  <a:pt x="177" y="294"/>
                </a:lnTo>
                <a:lnTo>
                  <a:pt x="139" y="312"/>
                </a:lnTo>
                <a:lnTo>
                  <a:pt x="100" y="326"/>
                </a:lnTo>
                <a:lnTo>
                  <a:pt x="91" y="362"/>
                </a:lnTo>
                <a:lnTo>
                  <a:pt x="87" y="370"/>
                </a:lnTo>
                <a:lnTo>
                  <a:pt x="82" y="378"/>
                </a:lnTo>
                <a:lnTo>
                  <a:pt x="75" y="384"/>
                </a:lnTo>
                <a:lnTo>
                  <a:pt x="66" y="386"/>
                </a:lnTo>
                <a:lnTo>
                  <a:pt x="33" y="386"/>
                </a:lnTo>
                <a:lnTo>
                  <a:pt x="33" y="672"/>
                </a:lnTo>
                <a:lnTo>
                  <a:pt x="36" y="686"/>
                </a:lnTo>
                <a:lnTo>
                  <a:pt x="44" y="696"/>
                </a:lnTo>
                <a:lnTo>
                  <a:pt x="54" y="703"/>
                </a:lnTo>
                <a:lnTo>
                  <a:pt x="67" y="705"/>
                </a:lnTo>
                <a:lnTo>
                  <a:pt x="249" y="705"/>
                </a:lnTo>
                <a:lnTo>
                  <a:pt x="235" y="653"/>
                </a:lnTo>
                <a:lnTo>
                  <a:pt x="235" y="644"/>
                </a:lnTo>
                <a:lnTo>
                  <a:pt x="239" y="634"/>
                </a:lnTo>
                <a:lnTo>
                  <a:pt x="244" y="628"/>
                </a:lnTo>
                <a:lnTo>
                  <a:pt x="252" y="623"/>
                </a:lnTo>
                <a:lnTo>
                  <a:pt x="284" y="604"/>
                </a:lnTo>
                <a:lnTo>
                  <a:pt x="287" y="562"/>
                </a:lnTo>
                <a:lnTo>
                  <a:pt x="295" y="522"/>
                </a:lnTo>
                <a:lnTo>
                  <a:pt x="269" y="496"/>
                </a:lnTo>
                <a:lnTo>
                  <a:pt x="261" y="487"/>
                </a:lnTo>
                <a:lnTo>
                  <a:pt x="257" y="475"/>
                </a:lnTo>
                <a:lnTo>
                  <a:pt x="260" y="463"/>
                </a:lnTo>
                <a:lnTo>
                  <a:pt x="309" y="377"/>
                </a:lnTo>
                <a:lnTo>
                  <a:pt x="316" y="370"/>
                </a:lnTo>
                <a:lnTo>
                  <a:pt x="324" y="367"/>
                </a:lnTo>
                <a:lnTo>
                  <a:pt x="333" y="366"/>
                </a:lnTo>
                <a:lnTo>
                  <a:pt x="343" y="369"/>
                </a:lnTo>
                <a:lnTo>
                  <a:pt x="377" y="378"/>
                </a:lnTo>
                <a:lnTo>
                  <a:pt x="410" y="350"/>
                </a:lnTo>
                <a:lnTo>
                  <a:pt x="444" y="327"/>
                </a:lnTo>
                <a:lnTo>
                  <a:pt x="444" y="290"/>
                </a:lnTo>
                <a:lnTo>
                  <a:pt x="445" y="281"/>
                </a:lnTo>
                <a:lnTo>
                  <a:pt x="448" y="272"/>
                </a:lnTo>
                <a:lnTo>
                  <a:pt x="453" y="265"/>
                </a:lnTo>
                <a:lnTo>
                  <a:pt x="461" y="260"/>
                </a:lnTo>
                <a:lnTo>
                  <a:pt x="557" y="235"/>
                </a:lnTo>
                <a:lnTo>
                  <a:pt x="562" y="234"/>
                </a:lnTo>
                <a:lnTo>
                  <a:pt x="567" y="235"/>
                </a:lnTo>
                <a:lnTo>
                  <a:pt x="572" y="238"/>
                </a:lnTo>
                <a:lnTo>
                  <a:pt x="578" y="242"/>
                </a:lnTo>
                <a:lnTo>
                  <a:pt x="583" y="247"/>
                </a:lnTo>
                <a:lnTo>
                  <a:pt x="587" y="252"/>
                </a:lnTo>
                <a:lnTo>
                  <a:pt x="605" y="285"/>
                </a:lnTo>
                <a:lnTo>
                  <a:pt x="646" y="288"/>
                </a:lnTo>
                <a:lnTo>
                  <a:pt x="688" y="295"/>
                </a:lnTo>
                <a:lnTo>
                  <a:pt x="706" y="277"/>
                </a:lnTo>
                <a:lnTo>
                  <a:pt x="706" y="68"/>
                </a:lnTo>
                <a:lnTo>
                  <a:pt x="702" y="55"/>
                </a:lnTo>
                <a:lnTo>
                  <a:pt x="696" y="43"/>
                </a:lnTo>
                <a:lnTo>
                  <a:pt x="685" y="36"/>
                </a:lnTo>
                <a:lnTo>
                  <a:pt x="672" y="34"/>
                </a:lnTo>
                <a:lnTo>
                  <a:pt x="387" y="34"/>
                </a:lnTo>
                <a:close/>
                <a:moveTo>
                  <a:pt x="184" y="34"/>
                </a:moveTo>
                <a:lnTo>
                  <a:pt x="177" y="66"/>
                </a:lnTo>
                <a:lnTo>
                  <a:pt x="164" y="96"/>
                </a:lnTo>
                <a:lnTo>
                  <a:pt x="146" y="124"/>
                </a:lnTo>
                <a:lnTo>
                  <a:pt x="123" y="146"/>
                </a:lnTo>
                <a:lnTo>
                  <a:pt x="96" y="165"/>
                </a:lnTo>
                <a:lnTo>
                  <a:pt x="66" y="178"/>
                </a:lnTo>
                <a:lnTo>
                  <a:pt x="33" y="184"/>
                </a:lnTo>
                <a:lnTo>
                  <a:pt x="33" y="353"/>
                </a:lnTo>
                <a:lnTo>
                  <a:pt x="58" y="353"/>
                </a:lnTo>
                <a:lnTo>
                  <a:pt x="58" y="352"/>
                </a:lnTo>
                <a:lnTo>
                  <a:pt x="67" y="318"/>
                </a:lnTo>
                <a:lnTo>
                  <a:pt x="72" y="307"/>
                </a:lnTo>
                <a:lnTo>
                  <a:pt x="80" y="298"/>
                </a:lnTo>
                <a:lnTo>
                  <a:pt x="91" y="293"/>
                </a:lnTo>
                <a:lnTo>
                  <a:pt x="126" y="281"/>
                </a:lnTo>
                <a:lnTo>
                  <a:pt x="160" y="265"/>
                </a:lnTo>
                <a:lnTo>
                  <a:pt x="165" y="263"/>
                </a:lnTo>
                <a:lnTo>
                  <a:pt x="171" y="261"/>
                </a:lnTo>
                <a:lnTo>
                  <a:pt x="177" y="260"/>
                </a:lnTo>
                <a:lnTo>
                  <a:pt x="182" y="261"/>
                </a:lnTo>
                <a:lnTo>
                  <a:pt x="189" y="263"/>
                </a:lnTo>
                <a:lnTo>
                  <a:pt x="194" y="265"/>
                </a:lnTo>
                <a:lnTo>
                  <a:pt x="224" y="284"/>
                </a:lnTo>
                <a:lnTo>
                  <a:pt x="224" y="284"/>
                </a:lnTo>
                <a:lnTo>
                  <a:pt x="283" y="225"/>
                </a:lnTo>
                <a:lnTo>
                  <a:pt x="265" y="195"/>
                </a:lnTo>
                <a:lnTo>
                  <a:pt x="261" y="183"/>
                </a:lnTo>
                <a:lnTo>
                  <a:pt x="261" y="171"/>
                </a:lnTo>
                <a:lnTo>
                  <a:pt x="265" y="161"/>
                </a:lnTo>
                <a:lnTo>
                  <a:pt x="282" y="127"/>
                </a:lnTo>
                <a:lnTo>
                  <a:pt x="294" y="91"/>
                </a:lnTo>
                <a:lnTo>
                  <a:pt x="299" y="79"/>
                </a:lnTo>
                <a:lnTo>
                  <a:pt x="307" y="72"/>
                </a:lnTo>
                <a:lnTo>
                  <a:pt x="317" y="66"/>
                </a:lnTo>
                <a:lnTo>
                  <a:pt x="353" y="58"/>
                </a:lnTo>
                <a:lnTo>
                  <a:pt x="353" y="58"/>
                </a:lnTo>
                <a:lnTo>
                  <a:pt x="353" y="34"/>
                </a:lnTo>
                <a:lnTo>
                  <a:pt x="184" y="34"/>
                </a:lnTo>
                <a:close/>
                <a:moveTo>
                  <a:pt x="67" y="34"/>
                </a:moveTo>
                <a:lnTo>
                  <a:pt x="54" y="36"/>
                </a:lnTo>
                <a:lnTo>
                  <a:pt x="44" y="43"/>
                </a:lnTo>
                <a:lnTo>
                  <a:pt x="36" y="55"/>
                </a:lnTo>
                <a:lnTo>
                  <a:pt x="33" y="68"/>
                </a:lnTo>
                <a:lnTo>
                  <a:pt x="33" y="150"/>
                </a:lnTo>
                <a:lnTo>
                  <a:pt x="62" y="144"/>
                </a:lnTo>
                <a:lnTo>
                  <a:pt x="89" y="130"/>
                </a:lnTo>
                <a:lnTo>
                  <a:pt x="112" y="112"/>
                </a:lnTo>
                <a:lnTo>
                  <a:pt x="130" y="89"/>
                </a:lnTo>
                <a:lnTo>
                  <a:pt x="143" y="62"/>
                </a:lnTo>
                <a:lnTo>
                  <a:pt x="150" y="34"/>
                </a:lnTo>
                <a:lnTo>
                  <a:pt x="67" y="34"/>
                </a:lnTo>
                <a:close/>
                <a:moveTo>
                  <a:pt x="67" y="0"/>
                </a:moveTo>
                <a:lnTo>
                  <a:pt x="672" y="0"/>
                </a:lnTo>
                <a:lnTo>
                  <a:pt x="693" y="4"/>
                </a:lnTo>
                <a:lnTo>
                  <a:pt x="711" y="13"/>
                </a:lnTo>
                <a:lnTo>
                  <a:pt x="726" y="27"/>
                </a:lnTo>
                <a:lnTo>
                  <a:pt x="736" y="45"/>
                </a:lnTo>
                <a:lnTo>
                  <a:pt x="739" y="68"/>
                </a:lnTo>
                <a:lnTo>
                  <a:pt x="739" y="672"/>
                </a:lnTo>
                <a:lnTo>
                  <a:pt x="736" y="693"/>
                </a:lnTo>
                <a:lnTo>
                  <a:pt x="726" y="712"/>
                </a:lnTo>
                <a:lnTo>
                  <a:pt x="711" y="726"/>
                </a:lnTo>
                <a:lnTo>
                  <a:pt x="693" y="735"/>
                </a:lnTo>
                <a:lnTo>
                  <a:pt x="672" y="739"/>
                </a:lnTo>
                <a:lnTo>
                  <a:pt x="67" y="739"/>
                </a:lnTo>
                <a:lnTo>
                  <a:pt x="46" y="735"/>
                </a:lnTo>
                <a:lnTo>
                  <a:pt x="28" y="726"/>
                </a:lnTo>
                <a:lnTo>
                  <a:pt x="12" y="712"/>
                </a:lnTo>
                <a:lnTo>
                  <a:pt x="3" y="693"/>
                </a:lnTo>
                <a:lnTo>
                  <a:pt x="0" y="672"/>
                </a:lnTo>
                <a:lnTo>
                  <a:pt x="0" y="68"/>
                </a:lnTo>
                <a:lnTo>
                  <a:pt x="3" y="45"/>
                </a:lnTo>
                <a:lnTo>
                  <a:pt x="12"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8"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0588" y="4155845"/>
            <a:ext cx="444993" cy="364305"/>
          </a:xfrm>
          <a:custGeom>
            <a:avLst/>
            <a:gdLst>
              <a:gd name="T0" fmla="*/ 551 w 739"/>
              <a:gd name="T1" fmla="*/ 545 h 605"/>
              <a:gd name="T2" fmla="*/ 553 w 739"/>
              <a:gd name="T3" fmla="*/ 593 h 605"/>
              <a:gd name="T4" fmla="*/ 538 w 739"/>
              <a:gd name="T5" fmla="*/ 605 h 605"/>
              <a:gd name="T6" fmla="*/ 522 w 739"/>
              <a:gd name="T7" fmla="*/ 593 h 605"/>
              <a:gd name="T8" fmla="*/ 525 w 739"/>
              <a:gd name="T9" fmla="*/ 545 h 605"/>
              <a:gd name="T10" fmla="*/ 201 w 739"/>
              <a:gd name="T11" fmla="*/ 538 h 605"/>
              <a:gd name="T12" fmla="*/ 217 w 739"/>
              <a:gd name="T13" fmla="*/ 549 h 605"/>
              <a:gd name="T14" fmla="*/ 216 w 739"/>
              <a:gd name="T15" fmla="*/ 598 h 605"/>
              <a:gd name="T16" fmla="*/ 196 w 739"/>
              <a:gd name="T17" fmla="*/ 604 h 605"/>
              <a:gd name="T18" fmla="*/ 184 w 739"/>
              <a:gd name="T19" fmla="*/ 588 h 605"/>
              <a:gd name="T20" fmla="*/ 192 w 739"/>
              <a:gd name="T21" fmla="*/ 541 h 605"/>
              <a:gd name="T22" fmla="*/ 454 w 739"/>
              <a:gd name="T23" fmla="*/ 337 h 605"/>
              <a:gd name="T24" fmla="*/ 470 w 739"/>
              <a:gd name="T25" fmla="*/ 347 h 605"/>
              <a:gd name="T26" fmla="*/ 463 w 739"/>
              <a:gd name="T27" fmla="*/ 367 h 605"/>
              <a:gd name="T28" fmla="*/ 112 w 739"/>
              <a:gd name="T29" fmla="*/ 369 h 605"/>
              <a:gd name="T30" fmla="*/ 101 w 739"/>
              <a:gd name="T31" fmla="*/ 354 h 605"/>
              <a:gd name="T32" fmla="*/ 112 w 739"/>
              <a:gd name="T33" fmla="*/ 337 h 605"/>
              <a:gd name="T34" fmla="*/ 627 w 739"/>
              <a:gd name="T35" fmla="*/ 270 h 605"/>
              <a:gd name="T36" fmla="*/ 639 w 739"/>
              <a:gd name="T37" fmla="*/ 286 h 605"/>
              <a:gd name="T38" fmla="*/ 627 w 739"/>
              <a:gd name="T39" fmla="*/ 301 h 605"/>
              <a:gd name="T40" fmla="*/ 108 w 739"/>
              <a:gd name="T41" fmla="*/ 300 h 605"/>
              <a:gd name="T42" fmla="*/ 102 w 739"/>
              <a:gd name="T43" fmla="*/ 280 h 605"/>
              <a:gd name="T44" fmla="*/ 118 w 739"/>
              <a:gd name="T45" fmla="*/ 269 h 605"/>
              <a:gd name="T46" fmla="*/ 632 w 739"/>
              <a:gd name="T47" fmla="*/ 204 h 605"/>
              <a:gd name="T48" fmla="*/ 637 w 739"/>
              <a:gd name="T49" fmla="*/ 224 h 605"/>
              <a:gd name="T50" fmla="*/ 622 w 739"/>
              <a:gd name="T51" fmla="*/ 236 h 605"/>
              <a:gd name="T52" fmla="*/ 104 w 739"/>
              <a:gd name="T53" fmla="*/ 228 h 605"/>
              <a:gd name="T54" fmla="*/ 104 w 739"/>
              <a:gd name="T55" fmla="*/ 208 h 605"/>
              <a:gd name="T56" fmla="*/ 118 w 739"/>
              <a:gd name="T57" fmla="*/ 135 h 605"/>
              <a:gd name="T58" fmla="*/ 635 w 739"/>
              <a:gd name="T59" fmla="*/ 142 h 605"/>
              <a:gd name="T60" fmla="*/ 635 w 739"/>
              <a:gd name="T61" fmla="*/ 161 h 605"/>
              <a:gd name="T62" fmla="*/ 118 w 739"/>
              <a:gd name="T63" fmla="*/ 168 h 605"/>
              <a:gd name="T64" fmla="*/ 102 w 739"/>
              <a:gd name="T65" fmla="*/ 157 h 605"/>
              <a:gd name="T66" fmla="*/ 108 w 739"/>
              <a:gd name="T67" fmla="*/ 138 h 605"/>
              <a:gd name="T68" fmla="*/ 34 w 739"/>
              <a:gd name="T69" fmla="*/ 538 h 605"/>
              <a:gd name="T70" fmla="*/ 157 w 739"/>
              <a:gd name="T71" fmla="*/ 483 h 605"/>
              <a:gd name="T72" fmla="*/ 246 w 739"/>
              <a:gd name="T73" fmla="*/ 483 h 605"/>
              <a:gd name="T74" fmla="*/ 455 w 739"/>
              <a:gd name="T75" fmla="*/ 538 h 605"/>
              <a:gd name="T76" fmla="*/ 514 w 739"/>
              <a:gd name="T77" fmla="*/ 474 h 605"/>
              <a:gd name="T78" fmla="*/ 599 w 739"/>
              <a:gd name="T79" fmla="*/ 498 h 605"/>
              <a:gd name="T80" fmla="*/ 705 w 739"/>
              <a:gd name="T81" fmla="*/ 34 h 605"/>
              <a:gd name="T82" fmla="*/ 718 w 739"/>
              <a:gd name="T83" fmla="*/ 3 h 605"/>
              <a:gd name="T84" fmla="*/ 739 w 739"/>
              <a:gd name="T85" fmla="*/ 538 h 605"/>
              <a:gd name="T86" fmla="*/ 705 w 739"/>
              <a:gd name="T87" fmla="*/ 571 h 605"/>
              <a:gd name="T88" fmla="*/ 591 w 739"/>
              <a:gd name="T89" fmla="*/ 564 h 605"/>
              <a:gd name="T90" fmla="*/ 573 w 739"/>
              <a:gd name="T91" fmla="*/ 519 h 605"/>
              <a:gd name="T92" fmla="*/ 502 w 739"/>
              <a:gd name="T93" fmla="*/ 519 h 605"/>
              <a:gd name="T94" fmla="*/ 484 w 739"/>
              <a:gd name="T95" fmla="*/ 564 h 605"/>
              <a:gd name="T96" fmla="*/ 269 w 739"/>
              <a:gd name="T97" fmla="*/ 571 h 605"/>
              <a:gd name="T98" fmla="*/ 252 w 739"/>
              <a:gd name="T99" fmla="*/ 560 h 605"/>
              <a:gd name="T100" fmla="*/ 221 w 739"/>
              <a:gd name="T101" fmla="*/ 508 h 605"/>
              <a:gd name="T102" fmla="*/ 156 w 739"/>
              <a:gd name="T103" fmla="*/ 536 h 605"/>
              <a:gd name="T104" fmla="*/ 144 w 739"/>
              <a:gd name="T105" fmla="*/ 568 h 605"/>
              <a:gd name="T106" fmla="*/ 21 w 739"/>
              <a:gd name="T107" fmla="*/ 568 h 605"/>
              <a:gd name="T108" fmla="*/ 0 w 739"/>
              <a:gd name="T109" fmla="*/ 34 h 605"/>
              <a:gd name="T110" fmla="*/ 34 w 739"/>
              <a:gd name="T11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9" h="605">
                <a:moveTo>
                  <a:pt x="538" y="538"/>
                </a:moveTo>
                <a:lnTo>
                  <a:pt x="543" y="538"/>
                </a:lnTo>
                <a:lnTo>
                  <a:pt x="547" y="541"/>
                </a:lnTo>
                <a:lnTo>
                  <a:pt x="551" y="545"/>
                </a:lnTo>
                <a:lnTo>
                  <a:pt x="553" y="549"/>
                </a:lnTo>
                <a:lnTo>
                  <a:pt x="555" y="555"/>
                </a:lnTo>
                <a:lnTo>
                  <a:pt x="555" y="588"/>
                </a:lnTo>
                <a:lnTo>
                  <a:pt x="553" y="593"/>
                </a:lnTo>
                <a:lnTo>
                  <a:pt x="551" y="598"/>
                </a:lnTo>
                <a:lnTo>
                  <a:pt x="547" y="602"/>
                </a:lnTo>
                <a:lnTo>
                  <a:pt x="543" y="604"/>
                </a:lnTo>
                <a:lnTo>
                  <a:pt x="538" y="605"/>
                </a:lnTo>
                <a:lnTo>
                  <a:pt x="533" y="604"/>
                </a:lnTo>
                <a:lnTo>
                  <a:pt x="527" y="602"/>
                </a:lnTo>
                <a:lnTo>
                  <a:pt x="525" y="598"/>
                </a:lnTo>
                <a:lnTo>
                  <a:pt x="522" y="593"/>
                </a:lnTo>
                <a:lnTo>
                  <a:pt x="521" y="588"/>
                </a:lnTo>
                <a:lnTo>
                  <a:pt x="521" y="555"/>
                </a:lnTo>
                <a:lnTo>
                  <a:pt x="522" y="549"/>
                </a:lnTo>
                <a:lnTo>
                  <a:pt x="525" y="545"/>
                </a:lnTo>
                <a:lnTo>
                  <a:pt x="527" y="541"/>
                </a:lnTo>
                <a:lnTo>
                  <a:pt x="533" y="538"/>
                </a:lnTo>
                <a:lnTo>
                  <a:pt x="538" y="538"/>
                </a:lnTo>
                <a:close/>
                <a:moveTo>
                  <a:pt x="201" y="538"/>
                </a:moveTo>
                <a:lnTo>
                  <a:pt x="207" y="538"/>
                </a:lnTo>
                <a:lnTo>
                  <a:pt x="212" y="541"/>
                </a:lnTo>
                <a:lnTo>
                  <a:pt x="216" y="545"/>
                </a:lnTo>
                <a:lnTo>
                  <a:pt x="217" y="549"/>
                </a:lnTo>
                <a:lnTo>
                  <a:pt x="218" y="555"/>
                </a:lnTo>
                <a:lnTo>
                  <a:pt x="218" y="588"/>
                </a:lnTo>
                <a:lnTo>
                  <a:pt x="217" y="593"/>
                </a:lnTo>
                <a:lnTo>
                  <a:pt x="216" y="598"/>
                </a:lnTo>
                <a:lnTo>
                  <a:pt x="212" y="602"/>
                </a:lnTo>
                <a:lnTo>
                  <a:pt x="207" y="604"/>
                </a:lnTo>
                <a:lnTo>
                  <a:pt x="201" y="605"/>
                </a:lnTo>
                <a:lnTo>
                  <a:pt x="196" y="604"/>
                </a:lnTo>
                <a:lnTo>
                  <a:pt x="192" y="602"/>
                </a:lnTo>
                <a:lnTo>
                  <a:pt x="188" y="598"/>
                </a:lnTo>
                <a:lnTo>
                  <a:pt x="186" y="593"/>
                </a:lnTo>
                <a:lnTo>
                  <a:pt x="184" y="588"/>
                </a:lnTo>
                <a:lnTo>
                  <a:pt x="184" y="555"/>
                </a:lnTo>
                <a:lnTo>
                  <a:pt x="186" y="549"/>
                </a:lnTo>
                <a:lnTo>
                  <a:pt x="188" y="545"/>
                </a:lnTo>
                <a:lnTo>
                  <a:pt x="192" y="541"/>
                </a:lnTo>
                <a:lnTo>
                  <a:pt x="196" y="538"/>
                </a:lnTo>
                <a:lnTo>
                  <a:pt x="201" y="538"/>
                </a:lnTo>
                <a:close/>
                <a:moveTo>
                  <a:pt x="118" y="337"/>
                </a:moveTo>
                <a:lnTo>
                  <a:pt x="454" y="337"/>
                </a:lnTo>
                <a:lnTo>
                  <a:pt x="459" y="337"/>
                </a:lnTo>
                <a:lnTo>
                  <a:pt x="463" y="339"/>
                </a:lnTo>
                <a:lnTo>
                  <a:pt x="467" y="343"/>
                </a:lnTo>
                <a:lnTo>
                  <a:pt x="470" y="347"/>
                </a:lnTo>
                <a:lnTo>
                  <a:pt x="471" y="354"/>
                </a:lnTo>
                <a:lnTo>
                  <a:pt x="470" y="359"/>
                </a:lnTo>
                <a:lnTo>
                  <a:pt x="467" y="363"/>
                </a:lnTo>
                <a:lnTo>
                  <a:pt x="463" y="367"/>
                </a:lnTo>
                <a:lnTo>
                  <a:pt x="459" y="369"/>
                </a:lnTo>
                <a:lnTo>
                  <a:pt x="454" y="369"/>
                </a:lnTo>
                <a:lnTo>
                  <a:pt x="118" y="369"/>
                </a:lnTo>
                <a:lnTo>
                  <a:pt x="112" y="369"/>
                </a:lnTo>
                <a:lnTo>
                  <a:pt x="108" y="367"/>
                </a:lnTo>
                <a:lnTo>
                  <a:pt x="104" y="363"/>
                </a:lnTo>
                <a:lnTo>
                  <a:pt x="102" y="359"/>
                </a:lnTo>
                <a:lnTo>
                  <a:pt x="101" y="354"/>
                </a:lnTo>
                <a:lnTo>
                  <a:pt x="102" y="347"/>
                </a:lnTo>
                <a:lnTo>
                  <a:pt x="104" y="343"/>
                </a:lnTo>
                <a:lnTo>
                  <a:pt x="108" y="339"/>
                </a:lnTo>
                <a:lnTo>
                  <a:pt x="112" y="337"/>
                </a:lnTo>
                <a:lnTo>
                  <a:pt x="118" y="337"/>
                </a:lnTo>
                <a:close/>
                <a:moveTo>
                  <a:pt x="118" y="269"/>
                </a:moveTo>
                <a:lnTo>
                  <a:pt x="622" y="269"/>
                </a:lnTo>
                <a:lnTo>
                  <a:pt x="627" y="270"/>
                </a:lnTo>
                <a:lnTo>
                  <a:pt x="632" y="272"/>
                </a:lnTo>
                <a:lnTo>
                  <a:pt x="635" y="276"/>
                </a:lnTo>
                <a:lnTo>
                  <a:pt x="637" y="280"/>
                </a:lnTo>
                <a:lnTo>
                  <a:pt x="639" y="286"/>
                </a:lnTo>
                <a:lnTo>
                  <a:pt x="637" y="291"/>
                </a:lnTo>
                <a:lnTo>
                  <a:pt x="635" y="296"/>
                </a:lnTo>
                <a:lnTo>
                  <a:pt x="632" y="300"/>
                </a:lnTo>
                <a:lnTo>
                  <a:pt x="627" y="301"/>
                </a:lnTo>
                <a:lnTo>
                  <a:pt x="622" y="303"/>
                </a:lnTo>
                <a:lnTo>
                  <a:pt x="118" y="303"/>
                </a:lnTo>
                <a:lnTo>
                  <a:pt x="112" y="301"/>
                </a:lnTo>
                <a:lnTo>
                  <a:pt x="108" y="300"/>
                </a:lnTo>
                <a:lnTo>
                  <a:pt x="104" y="296"/>
                </a:lnTo>
                <a:lnTo>
                  <a:pt x="102" y="291"/>
                </a:lnTo>
                <a:lnTo>
                  <a:pt x="101" y="286"/>
                </a:lnTo>
                <a:lnTo>
                  <a:pt x="102" y="280"/>
                </a:lnTo>
                <a:lnTo>
                  <a:pt x="104" y="276"/>
                </a:lnTo>
                <a:lnTo>
                  <a:pt x="108" y="272"/>
                </a:lnTo>
                <a:lnTo>
                  <a:pt x="112" y="270"/>
                </a:lnTo>
                <a:lnTo>
                  <a:pt x="118" y="269"/>
                </a:lnTo>
                <a:close/>
                <a:moveTo>
                  <a:pt x="118" y="202"/>
                </a:moveTo>
                <a:lnTo>
                  <a:pt x="622" y="202"/>
                </a:lnTo>
                <a:lnTo>
                  <a:pt x="627" y="203"/>
                </a:lnTo>
                <a:lnTo>
                  <a:pt x="632" y="204"/>
                </a:lnTo>
                <a:lnTo>
                  <a:pt x="635" y="208"/>
                </a:lnTo>
                <a:lnTo>
                  <a:pt x="637" y="214"/>
                </a:lnTo>
                <a:lnTo>
                  <a:pt x="639" y="219"/>
                </a:lnTo>
                <a:lnTo>
                  <a:pt x="637" y="224"/>
                </a:lnTo>
                <a:lnTo>
                  <a:pt x="635" y="228"/>
                </a:lnTo>
                <a:lnTo>
                  <a:pt x="632" y="232"/>
                </a:lnTo>
                <a:lnTo>
                  <a:pt x="627" y="235"/>
                </a:lnTo>
                <a:lnTo>
                  <a:pt x="622" y="236"/>
                </a:lnTo>
                <a:lnTo>
                  <a:pt x="118" y="236"/>
                </a:lnTo>
                <a:lnTo>
                  <a:pt x="112" y="235"/>
                </a:lnTo>
                <a:lnTo>
                  <a:pt x="108" y="232"/>
                </a:lnTo>
                <a:lnTo>
                  <a:pt x="104" y="228"/>
                </a:lnTo>
                <a:lnTo>
                  <a:pt x="102" y="224"/>
                </a:lnTo>
                <a:lnTo>
                  <a:pt x="101" y="219"/>
                </a:lnTo>
                <a:lnTo>
                  <a:pt x="102" y="214"/>
                </a:lnTo>
                <a:lnTo>
                  <a:pt x="104" y="208"/>
                </a:lnTo>
                <a:lnTo>
                  <a:pt x="108" y="204"/>
                </a:lnTo>
                <a:lnTo>
                  <a:pt x="112" y="203"/>
                </a:lnTo>
                <a:lnTo>
                  <a:pt x="118" y="202"/>
                </a:lnTo>
                <a:close/>
                <a:moveTo>
                  <a:pt x="118" y="135"/>
                </a:moveTo>
                <a:lnTo>
                  <a:pt x="622" y="135"/>
                </a:lnTo>
                <a:lnTo>
                  <a:pt x="627" y="135"/>
                </a:lnTo>
                <a:lnTo>
                  <a:pt x="632" y="138"/>
                </a:lnTo>
                <a:lnTo>
                  <a:pt x="635" y="142"/>
                </a:lnTo>
                <a:lnTo>
                  <a:pt x="637" y="146"/>
                </a:lnTo>
                <a:lnTo>
                  <a:pt x="639" y="152"/>
                </a:lnTo>
                <a:lnTo>
                  <a:pt x="637" y="157"/>
                </a:lnTo>
                <a:lnTo>
                  <a:pt x="635" y="161"/>
                </a:lnTo>
                <a:lnTo>
                  <a:pt x="632" y="165"/>
                </a:lnTo>
                <a:lnTo>
                  <a:pt x="627" y="168"/>
                </a:lnTo>
                <a:lnTo>
                  <a:pt x="622" y="168"/>
                </a:lnTo>
                <a:lnTo>
                  <a:pt x="118" y="168"/>
                </a:lnTo>
                <a:lnTo>
                  <a:pt x="112" y="168"/>
                </a:lnTo>
                <a:lnTo>
                  <a:pt x="108" y="165"/>
                </a:lnTo>
                <a:lnTo>
                  <a:pt x="104" y="161"/>
                </a:lnTo>
                <a:lnTo>
                  <a:pt x="102" y="157"/>
                </a:lnTo>
                <a:lnTo>
                  <a:pt x="101" y="152"/>
                </a:lnTo>
                <a:lnTo>
                  <a:pt x="102" y="146"/>
                </a:lnTo>
                <a:lnTo>
                  <a:pt x="104" y="142"/>
                </a:lnTo>
                <a:lnTo>
                  <a:pt x="108" y="138"/>
                </a:lnTo>
                <a:lnTo>
                  <a:pt x="112" y="135"/>
                </a:lnTo>
                <a:lnTo>
                  <a:pt x="118" y="135"/>
                </a:lnTo>
                <a:close/>
                <a:moveTo>
                  <a:pt x="34" y="34"/>
                </a:moveTo>
                <a:lnTo>
                  <a:pt x="34" y="538"/>
                </a:lnTo>
                <a:lnTo>
                  <a:pt x="119" y="538"/>
                </a:lnTo>
                <a:lnTo>
                  <a:pt x="127" y="516"/>
                </a:lnTo>
                <a:lnTo>
                  <a:pt x="140" y="498"/>
                </a:lnTo>
                <a:lnTo>
                  <a:pt x="157" y="483"/>
                </a:lnTo>
                <a:lnTo>
                  <a:pt x="178" y="474"/>
                </a:lnTo>
                <a:lnTo>
                  <a:pt x="201" y="470"/>
                </a:lnTo>
                <a:lnTo>
                  <a:pt x="225" y="474"/>
                </a:lnTo>
                <a:lnTo>
                  <a:pt x="246" y="483"/>
                </a:lnTo>
                <a:lnTo>
                  <a:pt x="263" y="498"/>
                </a:lnTo>
                <a:lnTo>
                  <a:pt x="276" y="516"/>
                </a:lnTo>
                <a:lnTo>
                  <a:pt x="284" y="538"/>
                </a:lnTo>
                <a:lnTo>
                  <a:pt x="455" y="538"/>
                </a:lnTo>
                <a:lnTo>
                  <a:pt x="463" y="516"/>
                </a:lnTo>
                <a:lnTo>
                  <a:pt x="476" y="498"/>
                </a:lnTo>
                <a:lnTo>
                  <a:pt x="493" y="483"/>
                </a:lnTo>
                <a:lnTo>
                  <a:pt x="514" y="474"/>
                </a:lnTo>
                <a:lnTo>
                  <a:pt x="538" y="470"/>
                </a:lnTo>
                <a:lnTo>
                  <a:pt x="561" y="474"/>
                </a:lnTo>
                <a:lnTo>
                  <a:pt x="582" y="483"/>
                </a:lnTo>
                <a:lnTo>
                  <a:pt x="599" y="498"/>
                </a:lnTo>
                <a:lnTo>
                  <a:pt x="612" y="516"/>
                </a:lnTo>
                <a:lnTo>
                  <a:pt x="620" y="538"/>
                </a:lnTo>
                <a:lnTo>
                  <a:pt x="705" y="538"/>
                </a:lnTo>
                <a:lnTo>
                  <a:pt x="705" y="34"/>
                </a:lnTo>
                <a:lnTo>
                  <a:pt x="34" y="34"/>
                </a:lnTo>
                <a:close/>
                <a:moveTo>
                  <a:pt x="34" y="0"/>
                </a:moveTo>
                <a:lnTo>
                  <a:pt x="705" y="0"/>
                </a:lnTo>
                <a:lnTo>
                  <a:pt x="718" y="3"/>
                </a:lnTo>
                <a:lnTo>
                  <a:pt x="729" y="11"/>
                </a:lnTo>
                <a:lnTo>
                  <a:pt x="737" y="21"/>
                </a:lnTo>
                <a:lnTo>
                  <a:pt x="739" y="34"/>
                </a:lnTo>
                <a:lnTo>
                  <a:pt x="739" y="538"/>
                </a:lnTo>
                <a:lnTo>
                  <a:pt x="737" y="551"/>
                </a:lnTo>
                <a:lnTo>
                  <a:pt x="729" y="562"/>
                </a:lnTo>
                <a:lnTo>
                  <a:pt x="718" y="568"/>
                </a:lnTo>
                <a:lnTo>
                  <a:pt x="705" y="571"/>
                </a:lnTo>
                <a:lnTo>
                  <a:pt x="605" y="571"/>
                </a:lnTo>
                <a:lnTo>
                  <a:pt x="599" y="571"/>
                </a:lnTo>
                <a:lnTo>
                  <a:pt x="595" y="568"/>
                </a:lnTo>
                <a:lnTo>
                  <a:pt x="591" y="564"/>
                </a:lnTo>
                <a:lnTo>
                  <a:pt x="589" y="560"/>
                </a:lnTo>
                <a:lnTo>
                  <a:pt x="588" y="555"/>
                </a:lnTo>
                <a:lnTo>
                  <a:pt x="584" y="536"/>
                </a:lnTo>
                <a:lnTo>
                  <a:pt x="573" y="519"/>
                </a:lnTo>
                <a:lnTo>
                  <a:pt x="557" y="508"/>
                </a:lnTo>
                <a:lnTo>
                  <a:pt x="538" y="504"/>
                </a:lnTo>
                <a:lnTo>
                  <a:pt x="518" y="508"/>
                </a:lnTo>
                <a:lnTo>
                  <a:pt x="502" y="519"/>
                </a:lnTo>
                <a:lnTo>
                  <a:pt x="491" y="536"/>
                </a:lnTo>
                <a:lnTo>
                  <a:pt x="487" y="555"/>
                </a:lnTo>
                <a:lnTo>
                  <a:pt x="487" y="560"/>
                </a:lnTo>
                <a:lnTo>
                  <a:pt x="484" y="564"/>
                </a:lnTo>
                <a:lnTo>
                  <a:pt x="480" y="568"/>
                </a:lnTo>
                <a:lnTo>
                  <a:pt x="476" y="571"/>
                </a:lnTo>
                <a:lnTo>
                  <a:pt x="471" y="571"/>
                </a:lnTo>
                <a:lnTo>
                  <a:pt x="269" y="571"/>
                </a:lnTo>
                <a:lnTo>
                  <a:pt x="264" y="571"/>
                </a:lnTo>
                <a:lnTo>
                  <a:pt x="259" y="568"/>
                </a:lnTo>
                <a:lnTo>
                  <a:pt x="255" y="564"/>
                </a:lnTo>
                <a:lnTo>
                  <a:pt x="252" y="560"/>
                </a:lnTo>
                <a:lnTo>
                  <a:pt x="252" y="555"/>
                </a:lnTo>
                <a:lnTo>
                  <a:pt x="248" y="536"/>
                </a:lnTo>
                <a:lnTo>
                  <a:pt x="237" y="519"/>
                </a:lnTo>
                <a:lnTo>
                  <a:pt x="221" y="508"/>
                </a:lnTo>
                <a:lnTo>
                  <a:pt x="201" y="504"/>
                </a:lnTo>
                <a:lnTo>
                  <a:pt x="182" y="508"/>
                </a:lnTo>
                <a:lnTo>
                  <a:pt x="166" y="519"/>
                </a:lnTo>
                <a:lnTo>
                  <a:pt x="156" y="536"/>
                </a:lnTo>
                <a:lnTo>
                  <a:pt x="152" y="555"/>
                </a:lnTo>
                <a:lnTo>
                  <a:pt x="150" y="560"/>
                </a:lnTo>
                <a:lnTo>
                  <a:pt x="148" y="564"/>
                </a:lnTo>
                <a:lnTo>
                  <a:pt x="144" y="568"/>
                </a:lnTo>
                <a:lnTo>
                  <a:pt x="140" y="571"/>
                </a:lnTo>
                <a:lnTo>
                  <a:pt x="135" y="571"/>
                </a:lnTo>
                <a:lnTo>
                  <a:pt x="34" y="571"/>
                </a:lnTo>
                <a:lnTo>
                  <a:pt x="21" y="568"/>
                </a:lnTo>
                <a:lnTo>
                  <a:pt x="10" y="562"/>
                </a:lnTo>
                <a:lnTo>
                  <a:pt x="2" y="551"/>
                </a:lnTo>
                <a:lnTo>
                  <a:pt x="0" y="538"/>
                </a:lnTo>
                <a:lnTo>
                  <a:pt x="0" y="34"/>
                </a:lnTo>
                <a:lnTo>
                  <a:pt x="2" y="21"/>
                </a:lnTo>
                <a:lnTo>
                  <a:pt x="10"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79"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79790" y="4135549"/>
            <a:ext cx="445595" cy="404900"/>
          </a:xfrm>
          <a:custGeom>
            <a:avLst/>
            <a:gdLst>
              <a:gd name="T0" fmla="*/ 665 w 865"/>
              <a:gd name="T1" fmla="*/ 716 h 786"/>
              <a:gd name="T2" fmla="*/ 667 w 865"/>
              <a:gd name="T3" fmla="*/ 773 h 786"/>
              <a:gd name="T4" fmla="*/ 649 w 865"/>
              <a:gd name="T5" fmla="*/ 786 h 786"/>
              <a:gd name="T6" fmla="*/ 629 w 865"/>
              <a:gd name="T7" fmla="*/ 773 h 786"/>
              <a:gd name="T8" fmla="*/ 632 w 865"/>
              <a:gd name="T9" fmla="*/ 716 h 786"/>
              <a:gd name="T10" fmla="*/ 373 w 865"/>
              <a:gd name="T11" fmla="*/ 708 h 786"/>
              <a:gd name="T12" fmla="*/ 391 w 865"/>
              <a:gd name="T13" fmla="*/ 721 h 786"/>
              <a:gd name="T14" fmla="*/ 389 w 865"/>
              <a:gd name="T15" fmla="*/ 779 h 786"/>
              <a:gd name="T16" fmla="*/ 366 w 865"/>
              <a:gd name="T17" fmla="*/ 785 h 786"/>
              <a:gd name="T18" fmla="*/ 353 w 865"/>
              <a:gd name="T19" fmla="*/ 767 h 786"/>
              <a:gd name="T20" fmla="*/ 361 w 865"/>
              <a:gd name="T21" fmla="*/ 712 h 786"/>
              <a:gd name="T22" fmla="*/ 569 w 865"/>
              <a:gd name="T23" fmla="*/ 472 h 786"/>
              <a:gd name="T24" fmla="*/ 589 w 865"/>
              <a:gd name="T25" fmla="*/ 485 h 786"/>
              <a:gd name="T26" fmla="*/ 581 w 865"/>
              <a:gd name="T27" fmla="*/ 508 h 786"/>
              <a:gd name="T28" fmla="*/ 288 w 865"/>
              <a:gd name="T29" fmla="*/ 510 h 786"/>
              <a:gd name="T30" fmla="*/ 275 w 865"/>
              <a:gd name="T31" fmla="*/ 492 h 786"/>
              <a:gd name="T32" fmla="*/ 288 w 865"/>
              <a:gd name="T33" fmla="*/ 474 h 786"/>
              <a:gd name="T34" fmla="*/ 733 w 865"/>
              <a:gd name="T35" fmla="*/ 394 h 786"/>
              <a:gd name="T36" fmla="*/ 747 w 865"/>
              <a:gd name="T37" fmla="*/ 413 h 786"/>
              <a:gd name="T38" fmla="*/ 733 w 865"/>
              <a:gd name="T39" fmla="*/ 432 h 786"/>
              <a:gd name="T40" fmla="*/ 283 w 865"/>
              <a:gd name="T41" fmla="*/ 429 h 786"/>
              <a:gd name="T42" fmla="*/ 276 w 865"/>
              <a:gd name="T43" fmla="*/ 407 h 786"/>
              <a:gd name="T44" fmla="*/ 294 w 865"/>
              <a:gd name="T45" fmla="*/ 394 h 786"/>
              <a:gd name="T46" fmla="*/ 738 w 865"/>
              <a:gd name="T47" fmla="*/ 318 h 786"/>
              <a:gd name="T48" fmla="*/ 746 w 865"/>
              <a:gd name="T49" fmla="*/ 340 h 786"/>
              <a:gd name="T50" fmla="*/ 728 w 865"/>
              <a:gd name="T51" fmla="*/ 354 h 786"/>
              <a:gd name="T52" fmla="*/ 279 w 865"/>
              <a:gd name="T53" fmla="*/ 345 h 786"/>
              <a:gd name="T54" fmla="*/ 279 w 865"/>
              <a:gd name="T55" fmla="*/ 323 h 786"/>
              <a:gd name="T56" fmla="*/ 196 w 865"/>
              <a:gd name="T57" fmla="*/ 196 h 786"/>
              <a:gd name="T58" fmla="*/ 301 w 865"/>
              <a:gd name="T59" fmla="*/ 661 h 786"/>
              <a:gd name="T60" fmla="*/ 400 w 865"/>
              <a:gd name="T61" fmla="*/ 633 h 786"/>
              <a:gd name="T62" fmla="*/ 470 w 865"/>
              <a:gd name="T63" fmla="*/ 708 h 786"/>
              <a:gd name="T64" fmla="*/ 597 w 865"/>
              <a:gd name="T65" fmla="*/ 644 h 786"/>
              <a:gd name="T66" fmla="*/ 700 w 865"/>
              <a:gd name="T67" fmla="*/ 644 h 786"/>
              <a:gd name="T68" fmla="*/ 826 w 865"/>
              <a:gd name="T69" fmla="*/ 708 h 786"/>
              <a:gd name="T70" fmla="*/ 826 w 865"/>
              <a:gd name="T71" fmla="*/ 157 h 786"/>
              <a:gd name="T72" fmla="*/ 865 w 865"/>
              <a:gd name="T73" fmla="*/ 196 h 786"/>
              <a:gd name="T74" fmla="*/ 840 w 865"/>
              <a:gd name="T75" fmla="*/ 744 h 786"/>
              <a:gd name="T76" fmla="*/ 716 w 865"/>
              <a:gd name="T77" fmla="*/ 743 h 786"/>
              <a:gd name="T78" fmla="*/ 704 w 865"/>
              <a:gd name="T79" fmla="*/ 709 h 786"/>
              <a:gd name="T80" fmla="*/ 649 w 865"/>
              <a:gd name="T81" fmla="*/ 669 h 786"/>
              <a:gd name="T82" fmla="*/ 593 w 865"/>
              <a:gd name="T83" fmla="*/ 709 h 786"/>
              <a:gd name="T84" fmla="*/ 581 w 865"/>
              <a:gd name="T85" fmla="*/ 743 h 786"/>
              <a:gd name="T86" fmla="*/ 446 w 865"/>
              <a:gd name="T87" fmla="*/ 746 h 786"/>
              <a:gd name="T88" fmla="*/ 432 w 865"/>
              <a:gd name="T89" fmla="*/ 727 h 786"/>
              <a:gd name="T90" fmla="*/ 391 w 865"/>
              <a:gd name="T91" fmla="*/ 671 h 786"/>
              <a:gd name="T92" fmla="*/ 326 w 865"/>
              <a:gd name="T93" fmla="*/ 692 h 786"/>
              <a:gd name="T94" fmla="*/ 310 w 865"/>
              <a:gd name="T95" fmla="*/ 739 h 786"/>
              <a:gd name="T96" fmla="*/ 196 w 865"/>
              <a:gd name="T97" fmla="*/ 747 h 786"/>
              <a:gd name="T98" fmla="*/ 157 w 865"/>
              <a:gd name="T99" fmla="*/ 708 h 786"/>
              <a:gd name="T100" fmla="*/ 181 w 865"/>
              <a:gd name="T101" fmla="*/ 161 h 786"/>
              <a:gd name="T102" fmla="*/ 683 w 865"/>
              <a:gd name="T103" fmla="*/ 2 h 786"/>
              <a:gd name="T104" fmla="*/ 708 w 865"/>
              <a:gd name="T105" fmla="*/ 98 h 786"/>
              <a:gd name="T106" fmla="*/ 694 w 865"/>
              <a:gd name="T107" fmla="*/ 117 h 786"/>
              <a:gd name="T108" fmla="*/ 671 w 865"/>
              <a:gd name="T109" fmla="*/ 110 h 786"/>
              <a:gd name="T110" fmla="*/ 39 w 865"/>
              <a:gd name="T111" fmla="*/ 39 h 786"/>
              <a:gd name="T112" fmla="*/ 110 w 865"/>
              <a:gd name="T113" fmla="*/ 555 h 786"/>
              <a:gd name="T114" fmla="*/ 116 w 865"/>
              <a:gd name="T115" fmla="*/ 577 h 786"/>
              <a:gd name="T116" fmla="*/ 98 w 865"/>
              <a:gd name="T117" fmla="*/ 590 h 786"/>
              <a:gd name="T118" fmla="*/ 3 w 865"/>
              <a:gd name="T119" fmla="*/ 566 h 786"/>
              <a:gd name="T120" fmla="*/ 10 w 865"/>
              <a:gd name="T121" fmla="*/ 11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86">
                <a:moveTo>
                  <a:pt x="649" y="708"/>
                </a:moveTo>
                <a:lnTo>
                  <a:pt x="654" y="709"/>
                </a:lnTo>
                <a:lnTo>
                  <a:pt x="660" y="712"/>
                </a:lnTo>
                <a:lnTo>
                  <a:pt x="665" y="716"/>
                </a:lnTo>
                <a:lnTo>
                  <a:pt x="667" y="721"/>
                </a:lnTo>
                <a:lnTo>
                  <a:pt x="669" y="727"/>
                </a:lnTo>
                <a:lnTo>
                  <a:pt x="669" y="767"/>
                </a:lnTo>
                <a:lnTo>
                  <a:pt x="667" y="773"/>
                </a:lnTo>
                <a:lnTo>
                  <a:pt x="665" y="779"/>
                </a:lnTo>
                <a:lnTo>
                  <a:pt x="660" y="782"/>
                </a:lnTo>
                <a:lnTo>
                  <a:pt x="654" y="785"/>
                </a:lnTo>
                <a:lnTo>
                  <a:pt x="649" y="786"/>
                </a:lnTo>
                <a:lnTo>
                  <a:pt x="643" y="785"/>
                </a:lnTo>
                <a:lnTo>
                  <a:pt x="637" y="782"/>
                </a:lnTo>
                <a:lnTo>
                  <a:pt x="632" y="779"/>
                </a:lnTo>
                <a:lnTo>
                  <a:pt x="629" y="773"/>
                </a:lnTo>
                <a:lnTo>
                  <a:pt x="628" y="767"/>
                </a:lnTo>
                <a:lnTo>
                  <a:pt x="628" y="727"/>
                </a:lnTo>
                <a:lnTo>
                  <a:pt x="629" y="721"/>
                </a:lnTo>
                <a:lnTo>
                  <a:pt x="632" y="716"/>
                </a:lnTo>
                <a:lnTo>
                  <a:pt x="637" y="712"/>
                </a:lnTo>
                <a:lnTo>
                  <a:pt x="643" y="709"/>
                </a:lnTo>
                <a:lnTo>
                  <a:pt x="649" y="708"/>
                </a:lnTo>
                <a:close/>
                <a:moveTo>
                  <a:pt x="373" y="708"/>
                </a:moveTo>
                <a:lnTo>
                  <a:pt x="380" y="709"/>
                </a:lnTo>
                <a:lnTo>
                  <a:pt x="385" y="712"/>
                </a:lnTo>
                <a:lnTo>
                  <a:pt x="389" y="716"/>
                </a:lnTo>
                <a:lnTo>
                  <a:pt x="391" y="721"/>
                </a:lnTo>
                <a:lnTo>
                  <a:pt x="393" y="727"/>
                </a:lnTo>
                <a:lnTo>
                  <a:pt x="393" y="767"/>
                </a:lnTo>
                <a:lnTo>
                  <a:pt x="391" y="773"/>
                </a:lnTo>
                <a:lnTo>
                  <a:pt x="389" y="779"/>
                </a:lnTo>
                <a:lnTo>
                  <a:pt x="385" y="782"/>
                </a:lnTo>
                <a:lnTo>
                  <a:pt x="380" y="785"/>
                </a:lnTo>
                <a:lnTo>
                  <a:pt x="373" y="786"/>
                </a:lnTo>
                <a:lnTo>
                  <a:pt x="366" y="785"/>
                </a:lnTo>
                <a:lnTo>
                  <a:pt x="361" y="782"/>
                </a:lnTo>
                <a:lnTo>
                  <a:pt x="357" y="779"/>
                </a:lnTo>
                <a:lnTo>
                  <a:pt x="355" y="773"/>
                </a:lnTo>
                <a:lnTo>
                  <a:pt x="353" y="767"/>
                </a:lnTo>
                <a:lnTo>
                  <a:pt x="353" y="727"/>
                </a:lnTo>
                <a:lnTo>
                  <a:pt x="355" y="721"/>
                </a:lnTo>
                <a:lnTo>
                  <a:pt x="357" y="716"/>
                </a:lnTo>
                <a:lnTo>
                  <a:pt x="361" y="712"/>
                </a:lnTo>
                <a:lnTo>
                  <a:pt x="366" y="709"/>
                </a:lnTo>
                <a:lnTo>
                  <a:pt x="373" y="708"/>
                </a:lnTo>
                <a:close/>
                <a:moveTo>
                  <a:pt x="294" y="472"/>
                </a:moveTo>
                <a:lnTo>
                  <a:pt x="569" y="472"/>
                </a:lnTo>
                <a:lnTo>
                  <a:pt x="576" y="474"/>
                </a:lnTo>
                <a:lnTo>
                  <a:pt x="581" y="476"/>
                </a:lnTo>
                <a:lnTo>
                  <a:pt x="586" y="480"/>
                </a:lnTo>
                <a:lnTo>
                  <a:pt x="589" y="485"/>
                </a:lnTo>
                <a:lnTo>
                  <a:pt x="589" y="492"/>
                </a:lnTo>
                <a:lnTo>
                  <a:pt x="589" y="498"/>
                </a:lnTo>
                <a:lnTo>
                  <a:pt x="586" y="504"/>
                </a:lnTo>
                <a:lnTo>
                  <a:pt x="581" y="508"/>
                </a:lnTo>
                <a:lnTo>
                  <a:pt x="576" y="510"/>
                </a:lnTo>
                <a:lnTo>
                  <a:pt x="569" y="511"/>
                </a:lnTo>
                <a:lnTo>
                  <a:pt x="294" y="511"/>
                </a:lnTo>
                <a:lnTo>
                  <a:pt x="288" y="510"/>
                </a:lnTo>
                <a:lnTo>
                  <a:pt x="283" y="508"/>
                </a:lnTo>
                <a:lnTo>
                  <a:pt x="279" y="504"/>
                </a:lnTo>
                <a:lnTo>
                  <a:pt x="276" y="498"/>
                </a:lnTo>
                <a:lnTo>
                  <a:pt x="275" y="492"/>
                </a:lnTo>
                <a:lnTo>
                  <a:pt x="276" y="485"/>
                </a:lnTo>
                <a:lnTo>
                  <a:pt x="279" y="480"/>
                </a:lnTo>
                <a:lnTo>
                  <a:pt x="283" y="476"/>
                </a:lnTo>
                <a:lnTo>
                  <a:pt x="288" y="474"/>
                </a:lnTo>
                <a:lnTo>
                  <a:pt x="294" y="472"/>
                </a:lnTo>
                <a:close/>
                <a:moveTo>
                  <a:pt x="294" y="394"/>
                </a:moveTo>
                <a:lnTo>
                  <a:pt x="728" y="394"/>
                </a:lnTo>
                <a:lnTo>
                  <a:pt x="733" y="394"/>
                </a:lnTo>
                <a:lnTo>
                  <a:pt x="738" y="398"/>
                </a:lnTo>
                <a:lnTo>
                  <a:pt x="743" y="402"/>
                </a:lnTo>
                <a:lnTo>
                  <a:pt x="746" y="407"/>
                </a:lnTo>
                <a:lnTo>
                  <a:pt x="747" y="413"/>
                </a:lnTo>
                <a:lnTo>
                  <a:pt x="746" y="419"/>
                </a:lnTo>
                <a:lnTo>
                  <a:pt x="743" y="425"/>
                </a:lnTo>
                <a:lnTo>
                  <a:pt x="738" y="429"/>
                </a:lnTo>
                <a:lnTo>
                  <a:pt x="733" y="432"/>
                </a:lnTo>
                <a:lnTo>
                  <a:pt x="728" y="433"/>
                </a:lnTo>
                <a:lnTo>
                  <a:pt x="294" y="433"/>
                </a:lnTo>
                <a:lnTo>
                  <a:pt x="288" y="432"/>
                </a:lnTo>
                <a:lnTo>
                  <a:pt x="283" y="429"/>
                </a:lnTo>
                <a:lnTo>
                  <a:pt x="279" y="425"/>
                </a:lnTo>
                <a:lnTo>
                  <a:pt x="276" y="419"/>
                </a:lnTo>
                <a:lnTo>
                  <a:pt x="275" y="413"/>
                </a:lnTo>
                <a:lnTo>
                  <a:pt x="276" y="407"/>
                </a:lnTo>
                <a:lnTo>
                  <a:pt x="279" y="402"/>
                </a:lnTo>
                <a:lnTo>
                  <a:pt x="283" y="398"/>
                </a:lnTo>
                <a:lnTo>
                  <a:pt x="288" y="394"/>
                </a:lnTo>
                <a:lnTo>
                  <a:pt x="294" y="394"/>
                </a:lnTo>
                <a:close/>
                <a:moveTo>
                  <a:pt x="294" y="315"/>
                </a:moveTo>
                <a:lnTo>
                  <a:pt x="728" y="315"/>
                </a:lnTo>
                <a:lnTo>
                  <a:pt x="733" y="315"/>
                </a:lnTo>
                <a:lnTo>
                  <a:pt x="738" y="318"/>
                </a:lnTo>
                <a:lnTo>
                  <a:pt x="743" y="323"/>
                </a:lnTo>
                <a:lnTo>
                  <a:pt x="746" y="328"/>
                </a:lnTo>
                <a:lnTo>
                  <a:pt x="747" y="335"/>
                </a:lnTo>
                <a:lnTo>
                  <a:pt x="746" y="340"/>
                </a:lnTo>
                <a:lnTo>
                  <a:pt x="743" y="345"/>
                </a:lnTo>
                <a:lnTo>
                  <a:pt x="738" y="350"/>
                </a:lnTo>
                <a:lnTo>
                  <a:pt x="733" y="353"/>
                </a:lnTo>
                <a:lnTo>
                  <a:pt x="728" y="354"/>
                </a:lnTo>
                <a:lnTo>
                  <a:pt x="294" y="354"/>
                </a:lnTo>
                <a:lnTo>
                  <a:pt x="288" y="353"/>
                </a:lnTo>
                <a:lnTo>
                  <a:pt x="283" y="350"/>
                </a:lnTo>
                <a:lnTo>
                  <a:pt x="279" y="345"/>
                </a:lnTo>
                <a:lnTo>
                  <a:pt x="276" y="340"/>
                </a:lnTo>
                <a:lnTo>
                  <a:pt x="275" y="335"/>
                </a:lnTo>
                <a:lnTo>
                  <a:pt x="276" y="328"/>
                </a:lnTo>
                <a:lnTo>
                  <a:pt x="279" y="323"/>
                </a:lnTo>
                <a:lnTo>
                  <a:pt x="283" y="318"/>
                </a:lnTo>
                <a:lnTo>
                  <a:pt x="288" y="315"/>
                </a:lnTo>
                <a:lnTo>
                  <a:pt x="294" y="315"/>
                </a:lnTo>
                <a:close/>
                <a:moveTo>
                  <a:pt x="196" y="196"/>
                </a:moveTo>
                <a:lnTo>
                  <a:pt x="196" y="708"/>
                </a:lnTo>
                <a:lnTo>
                  <a:pt x="277" y="708"/>
                </a:lnTo>
                <a:lnTo>
                  <a:pt x="285" y="683"/>
                </a:lnTo>
                <a:lnTo>
                  <a:pt x="301" y="661"/>
                </a:lnTo>
                <a:lnTo>
                  <a:pt x="322" y="644"/>
                </a:lnTo>
                <a:lnTo>
                  <a:pt x="345" y="633"/>
                </a:lnTo>
                <a:lnTo>
                  <a:pt x="373" y="629"/>
                </a:lnTo>
                <a:lnTo>
                  <a:pt x="400" y="633"/>
                </a:lnTo>
                <a:lnTo>
                  <a:pt x="425" y="644"/>
                </a:lnTo>
                <a:lnTo>
                  <a:pt x="445" y="661"/>
                </a:lnTo>
                <a:lnTo>
                  <a:pt x="461" y="683"/>
                </a:lnTo>
                <a:lnTo>
                  <a:pt x="470" y="708"/>
                </a:lnTo>
                <a:lnTo>
                  <a:pt x="552" y="708"/>
                </a:lnTo>
                <a:lnTo>
                  <a:pt x="561" y="683"/>
                </a:lnTo>
                <a:lnTo>
                  <a:pt x="576" y="661"/>
                </a:lnTo>
                <a:lnTo>
                  <a:pt x="597" y="644"/>
                </a:lnTo>
                <a:lnTo>
                  <a:pt x="622" y="633"/>
                </a:lnTo>
                <a:lnTo>
                  <a:pt x="649" y="629"/>
                </a:lnTo>
                <a:lnTo>
                  <a:pt x="675" y="633"/>
                </a:lnTo>
                <a:lnTo>
                  <a:pt x="700" y="644"/>
                </a:lnTo>
                <a:lnTo>
                  <a:pt x="721" y="661"/>
                </a:lnTo>
                <a:lnTo>
                  <a:pt x="735" y="683"/>
                </a:lnTo>
                <a:lnTo>
                  <a:pt x="745" y="708"/>
                </a:lnTo>
                <a:lnTo>
                  <a:pt x="826" y="708"/>
                </a:lnTo>
                <a:lnTo>
                  <a:pt x="826" y="196"/>
                </a:lnTo>
                <a:lnTo>
                  <a:pt x="196" y="196"/>
                </a:lnTo>
                <a:close/>
                <a:moveTo>
                  <a:pt x="196" y="157"/>
                </a:moveTo>
                <a:lnTo>
                  <a:pt x="826" y="157"/>
                </a:lnTo>
                <a:lnTo>
                  <a:pt x="840" y="161"/>
                </a:lnTo>
                <a:lnTo>
                  <a:pt x="853" y="168"/>
                </a:lnTo>
                <a:lnTo>
                  <a:pt x="861" y="182"/>
                </a:lnTo>
                <a:lnTo>
                  <a:pt x="865" y="196"/>
                </a:lnTo>
                <a:lnTo>
                  <a:pt x="865" y="708"/>
                </a:lnTo>
                <a:lnTo>
                  <a:pt x="861" y="724"/>
                </a:lnTo>
                <a:lnTo>
                  <a:pt x="853" y="735"/>
                </a:lnTo>
                <a:lnTo>
                  <a:pt x="840" y="744"/>
                </a:lnTo>
                <a:lnTo>
                  <a:pt x="826" y="747"/>
                </a:lnTo>
                <a:lnTo>
                  <a:pt x="728" y="747"/>
                </a:lnTo>
                <a:lnTo>
                  <a:pt x="721" y="746"/>
                </a:lnTo>
                <a:lnTo>
                  <a:pt x="716" y="743"/>
                </a:lnTo>
                <a:lnTo>
                  <a:pt x="711" y="739"/>
                </a:lnTo>
                <a:lnTo>
                  <a:pt x="708" y="734"/>
                </a:lnTo>
                <a:lnTo>
                  <a:pt x="708" y="727"/>
                </a:lnTo>
                <a:lnTo>
                  <a:pt x="704" y="709"/>
                </a:lnTo>
                <a:lnTo>
                  <a:pt x="696" y="692"/>
                </a:lnTo>
                <a:lnTo>
                  <a:pt x="683" y="680"/>
                </a:lnTo>
                <a:lnTo>
                  <a:pt x="667" y="671"/>
                </a:lnTo>
                <a:lnTo>
                  <a:pt x="649" y="669"/>
                </a:lnTo>
                <a:lnTo>
                  <a:pt x="629" y="671"/>
                </a:lnTo>
                <a:lnTo>
                  <a:pt x="614" y="680"/>
                </a:lnTo>
                <a:lnTo>
                  <a:pt x="601" y="692"/>
                </a:lnTo>
                <a:lnTo>
                  <a:pt x="593" y="709"/>
                </a:lnTo>
                <a:lnTo>
                  <a:pt x="589" y="727"/>
                </a:lnTo>
                <a:lnTo>
                  <a:pt x="589" y="734"/>
                </a:lnTo>
                <a:lnTo>
                  <a:pt x="586" y="739"/>
                </a:lnTo>
                <a:lnTo>
                  <a:pt x="581" y="743"/>
                </a:lnTo>
                <a:lnTo>
                  <a:pt x="576" y="746"/>
                </a:lnTo>
                <a:lnTo>
                  <a:pt x="569" y="747"/>
                </a:lnTo>
                <a:lnTo>
                  <a:pt x="452" y="747"/>
                </a:lnTo>
                <a:lnTo>
                  <a:pt x="446" y="746"/>
                </a:lnTo>
                <a:lnTo>
                  <a:pt x="440" y="743"/>
                </a:lnTo>
                <a:lnTo>
                  <a:pt x="436" y="739"/>
                </a:lnTo>
                <a:lnTo>
                  <a:pt x="433" y="734"/>
                </a:lnTo>
                <a:lnTo>
                  <a:pt x="432" y="727"/>
                </a:lnTo>
                <a:lnTo>
                  <a:pt x="429" y="709"/>
                </a:lnTo>
                <a:lnTo>
                  <a:pt x="421" y="692"/>
                </a:lnTo>
                <a:lnTo>
                  <a:pt x="408" y="680"/>
                </a:lnTo>
                <a:lnTo>
                  <a:pt x="391" y="671"/>
                </a:lnTo>
                <a:lnTo>
                  <a:pt x="373" y="669"/>
                </a:lnTo>
                <a:lnTo>
                  <a:pt x="355" y="671"/>
                </a:lnTo>
                <a:lnTo>
                  <a:pt x="339" y="680"/>
                </a:lnTo>
                <a:lnTo>
                  <a:pt x="326" y="692"/>
                </a:lnTo>
                <a:lnTo>
                  <a:pt x="317" y="709"/>
                </a:lnTo>
                <a:lnTo>
                  <a:pt x="314" y="727"/>
                </a:lnTo>
                <a:lnTo>
                  <a:pt x="313" y="734"/>
                </a:lnTo>
                <a:lnTo>
                  <a:pt x="310" y="739"/>
                </a:lnTo>
                <a:lnTo>
                  <a:pt x="306" y="743"/>
                </a:lnTo>
                <a:lnTo>
                  <a:pt x="301" y="746"/>
                </a:lnTo>
                <a:lnTo>
                  <a:pt x="294" y="747"/>
                </a:lnTo>
                <a:lnTo>
                  <a:pt x="196" y="747"/>
                </a:lnTo>
                <a:lnTo>
                  <a:pt x="181" y="744"/>
                </a:lnTo>
                <a:lnTo>
                  <a:pt x="169" y="735"/>
                </a:lnTo>
                <a:lnTo>
                  <a:pt x="160" y="724"/>
                </a:lnTo>
                <a:lnTo>
                  <a:pt x="157" y="708"/>
                </a:lnTo>
                <a:lnTo>
                  <a:pt x="157" y="196"/>
                </a:lnTo>
                <a:lnTo>
                  <a:pt x="160" y="182"/>
                </a:lnTo>
                <a:lnTo>
                  <a:pt x="169" y="168"/>
                </a:lnTo>
                <a:lnTo>
                  <a:pt x="181" y="161"/>
                </a:lnTo>
                <a:lnTo>
                  <a:pt x="196" y="157"/>
                </a:lnTo>
                <a:close/>
                <a:moveTo>
                  <a:pt x="39" y="0"/>
                </a:moveTo>
                <a:lnTo>
                  <a:pt x="669" y="0"/>
                </a:lnTo>
                <a:lnTo>
                  <a:pt x="683" y="2"/>
                </a:lnTo>
                <a:lnTo>
                  <a:pt x="696" y="11"/>
                </a:lnTo>
                <a:lnTo>
                  <a:pt x="704" y="23"/>
                </a:lnTo>
                <a:lnTo>
                  <a:pt x="708" y="39"/>
                </a:lnTo>
                <a:lnTo>
                  <a:pt x="708" y="98"/>
                </a:lnTo>
                <a:lnTo>
                  <a:pt x="707" y="104"/>
                </a:lnTo>
                <a:lnTo>
                  <a:pt x="704" y="110"/>
                </a:lnTo>
                <a:lnTo>
                  <a:pt x="699" y="114"/>
                </a:lnTo>
                <a:lnTo>
                  <a:pt x="694" y="117"/>
                </a:lnTo>
                <a:lnTo>
                  <a:pt x="688" y="117"/>
                </a:lnTo>
                <a:lnTo>
                  <a:pt x="682" y="117"/>
                </a:lnTo>
                <a:lnTo>
                  <a:pt x="677" y="114"/>
                </a:lnTo>
                <a:lnTo>
                  <a:pt x="671" y="110"/>
                </a:lnTo>
                <a:lnTo>
                  <a:pt x="669" y="104"/>
                </a:lnTo>
                <a:lnTo>
                  <a:pt x="669" y="98"/>
                </a:lnTo>
                <a:lnTo>
                  <a:pt x="669" y="39"/>
                </a:lnTo>
                <a:lnTo>
                  <a:pt x="39" y="39"/>
                </a:lnTo>
                <a:lnTo>
                  <a:pt x="39" y="551"/>
                </a:lnTo>
                <a:lnTo>
                  <a:pt x="98" y="551"/>
                </a:lnTo>
                <a:lnTo>
                  <a:pt x="105" y="552"/>
                </a:lnTo>
                <a:lnTo>
                  <a:pt x="110" y="555"/>
                </a:lnTo>
                <a:lnTo>
                  <a:pt x="114" y="559"/>
                </a:lnTo>
                <a:lnTo>
                  <a:pt x="116" y="564"/>
                </a:lnTo>
                <a:lnTo>
                  <a:pt x="118" y="570"/>
                </a:lnTo>
                <a:lnTo>
                  <a:pt x="116" y="577"/>
                </a:lnTo>
                <a:lnTo>
                  <a:pt x="114" y="582"/>
                </a:lnTo>
                <a:lnTo>
                  <a:pt x="110" y="586"/>
                </a:lnTo>
                <a:lnTo>
                  <a:pt x="105" y="589"/>
                </a:lnTo>
                <a:lnTo>
                  <a:pt x="98" y="590"/>
                </a:lnTo>
                <a:lnTo>
                  <a:pt x="39" y="590"/>
                </a:lnTo>
                <a:lnTo>
                  <a:pt x="24" y="587"/>
                </a:lnTo>
                <a:lnTo>
                  <a:pt x="10" y="578"/>
                </a:lnTo>
                <a:lnTo>
                  <a:pt x="3" y="566"/>
                </a:lnTo>
                <a:lnTo>
                  <a:pt x="0" y="551"/>
                </a:lnTo>
                <a:lnTo>
                  <a:pt x="0" y="39"/>
                </a:lnTo>
                <a:lnTo>
                  <a:pt x="3" y="23"/>
                </a:lnTo>
                <a:lnTo>
                  <a:pt x="10" y="11"/>
                </a:lnTo>
                <a:lnTo>
                  <a:pt x="24" y="2"/>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0"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592" y="4175729"/>
            <a:ext cx="445595" cy="324537"/>
          </a:xfrm>
          <a:custGeom>
            <a:avLst/>
            <a:gdLst>
              <a:gd name="T0" fmla="*/ 743 w 865"/>
              <a:gd name="T1" fmla="*/ 363 h 630"/>
              <a:gd name="T2" fmla="*/ 739 w 865"/>
              <a:gd name="T3" fmla="*/ 390 h 630"/>
              <a:gd name="T4" fmla="*/ 480 w 865"/>
              <a:gd name="T5" fmla="*/ 390 h 630"/>
              <a:gd name="T6" fmla="*/ 475 w 865"/>
              <a:gd name="T7" fmla="*/ 363 h 630"/>
              <a:gd name="T8" fmla="*/ 294 w 865"/>
              <a:gd name="T9" fmla="*/ 355 h 630"/>
              <a:gd name="T10" fmla="*/ 314 w 865"/>
              <a:gd name="T11" fmla="*/ 375 h 630"/>
              <a:gd name="T12" fmla="*/ 294 w 865"/>
              <a:gd name="T13" fmla="*/ 394 h 630"/>
              <a:gd name="T14" fmla="*/ 119 w 865"/>
              <a:gd name="T15" fmla="*/ 380 h 630"/>
              <a:gd name="T16" fmla="*/ 130 w 865"/>
              <a:gd name="T17" fmla="*/ 355 h 630"/>
              <a:gd name="T18" fmla="*/ 660 w 865"/>
              <a:gd name="T19" fmla="*/ 279 h 630"/>
              <a:gd name="T20" fmla="*/ 664 w 865"/>
              <a:gd name="T21" fmla="*/ 306 h 630"/>
              <a:gd name="T22" fmla="*/ 485 w 865"/>
              <a:gd name="T23" fmla="*/ 314 h 630"/>
              <a:gd name="T24" fmla="*/ 472 w 865"/>
              <a:gd name="T25" fmla="*/ 289 h 630"/>
              <a:gd name="T26" fmla="*/ 137 w 865"/>
              <a:gd name="T27" fmla="*/ 276 h 630"/>
              <a:gd name="T28" fmla="*/ 392 w 865"/>
              <a:gd name="T29" fmla="*/ 289 h 630"/>
              <a:gd name="T30" fmla="*/ 379 w 865"/>
              <a:gd name="T31" fmla="*/ 314 h 630"/>
              <a:gd name="T32" fmla="*/ 121 w 865"/>
              <a:gd name="T33" fmla="*/ 306 h 630"/>
              <a:gd name="T34" fmla="*/ 125 w 865"/>
              <a:gd name="T35" fmla="*/ 279 h 630"/>
              <a:gd name="T36" fmla="*/ 732 w 865"/>
              <a:gd name="T37" fmla="*/ 198 h 630"/>
              <a:gd name="T38" fmla="*/ 746 w 865"/>
              <a:gd name="T39" fmla="*/ 223 h 630"/>
              <a:gd name="T40" fmla="*/ 490 w 865"/>
              <a:gd name="T41" fmla="*/ 237 h 630"/>
              <a:gd name="T42" fmla="*/ 471 w 865"/>
              <a:gd name="T43" fmla="*/ 217 h 630"/>
              <a:gd name="T44" fmla="*/ 490 w 865"/>
              <a:gd name="T45" fmla="*/ 197 h 630"/>
              <a:gd name="T46" fmla="*/ 310 w 865"/>
              <a:gd name="T47" fmla="*/ 206 h 630"/>
              <a:gd name="T48" fmla="*/ 306 w 865"/>
              <a:gd name="T49" fmla="*/ 233 h 630"/>
              <a:gd name="T50" fmla="*/ 125 w 865"/>
              <a:gd name="T51" fmla="*/ 233 h 630"/>
              <a:gd name="T52" fmla="*/ 121 w 865"/>
              <a:gd name="T53" fmla="*/ 206 h 630"/>
              <a:gd name="T54" fmla="*/ 649 w 865"/>
              <a:gd name="T55" fmla="*/ 118 h 630"/>
              <a:gd name="T56" fmla="*/ 668 w 865"/>
              <a:gd name="T57" fmla="*/ 138 h 630"/>
              <a:gd name="T58" fmla="*/ 649 w 865"/>
              <a:gd name="T59" fmla="*/ 157 h 630"/>
              <a:gd name="T60" fmla="*/ 472 w 865"/>
              <a:gd name="T61" fmla="*/ 144 h 630"/>
              <a:gd name="T62" fmla="*/ 485 w 865"/>
              <a:gd name="T63" fmla="*/ 119 h 630"/>
              <a:gd name="T64" fmla="*/ 384 w 865"/>
              <a:gd name="T65" fmla="*/ 122 h 630"/>
              <a:gd name="T66" fmla="*/ 388 w 865"/>
              <a:gd name="T67" fmla="*/ 149 h 630"/>
              <a:gd name="T68" fmla="*/ 130 w 865"/>
              <a:gd name="T69" fmla="*/ 157 h 630"/>
              <a:gd name="T70" fmla="*/ 119 w 865"/>
              <a:gd name="T71" fmla="*/ 132 h 630"/>
              <a:gd name="T72" fmla="*/ 39 w 865"/>
              <a:gd name="T73" fmla="*/ 39 h 630"/>
              <a:gd name="T74" fmla="*/ 189 w 865"/>
              <a:gd name="T75" fmla="*/ 511 h 630"/>
              <a:gd name="T76" fmla="*/ 178 w 865"/>
              <a:gd name="T77" fmla="*/ 486 h 630"/>
              <a:gd name="T78" fmla="*/ 314 w 865"/>
              <a:gd name="T79" fmla="*/ 473 h 630"/>
              <a:gd name="T80" fmla="*/ 333 w 865"/>
              <a:gd name="T81" fmla="*/ 492 h 630"/>
              <a:gd name="T82" fmla="*/ 314 w 865"/>
              <a:gd name="T83" fmla="*/ 512 h 630"/>
              <a:gd name="T84" fmla="*/ 551 w 865"/>
              <a:gd name="T85" fmla="*/ 512 h 630"/>
              <a:gd name="T86" fmla="*/ 530 w 865"/>
              <a:gd name="T87" fmla="*/ 492 h 630"/>
              <a:gd name="T88" fmla="*/ 551 w 865"/>
              <a:gd name="T89" fmla="*/ 473 h 630"/>
              <a:gd name="T90" fmla="*/ 687 w 865"/>
              <a:gd name="T91" fmla="*/ 486 h 630"/>
              <a:gd name="T92" fmla="*/ 674 w 865"/>
              <a:gd name="T93" fmla="*/ 511 h 630"/>
              <a:gd name="T94" fmla="*/ 825 w 865"/>
              <a:gd name="T95" fmla="*/ 39 h 630"/>
              <a:gd name="T96" fmla="*/ 853 w 865"/>
              <a:gd name="T97" fmla="*/ 12 h 630"/>
              <a:gd name="T98" fmla="*/ 853 w 865"/>
              <a:gd name="T99" fmla="*/ 618 h 630"/>
              <a:gd name="T100" fmla="*/ 11 w 865"/>
              <a:gd name="T101" fmla="*/ 618 h 630"/>
              <a:gd name="T102" fmla="*/ 11 w 865"/>
              <a:gd name="T103" fmla="*/ 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5" h="630">
                <a:moveTo>
                  <a:pt x="490" y="355"/>
                </a:moveTo>
                <a:lnTo>
                  <a:pt x="727" y="355"/>
                </a:lnTo>
                <a:lnTo>
                  <a:pt x="732" y="355"/>
                </a:lnTo>
                <a:lnTo>
                  <a:pt x="739" y="359"/>
                </a:lnTo>
                <a:lnTo>
                  <a:pt x="743" y="363"/>
                </a:lnTo>
                <a:lnTo>
                  <a:pt x="746" y="368"/>
                </a:lnTo>
                <a:lnTo>
                  <a:pt x="747" y="375"/>
                </a:lnTo>
                <a:lnTo>
                  <a:pt x="746" y="380"/>
                </a:lnTo>
                <a:lnTo>
                  <a:pt x="743" y="386"/>
                </a:lnTo>
                <a:lnTo>
                  <a:pt x="739" y="390"/>
                </a:lnTo>
                <a:lnTo>
                  <a:pt x="732" y="393"/>
                </a:lnTo>
                <a:lnTo>
                  <a:pt x="727" y="394"/>
                </a:lnTo>
                <a:lnTo>
                  <a:pt x="490" y="394"/>
                </a:lnTo>
                <a:lnTo>
                  <a:pt x="485" y="393"/>
                </a:lnTo>
                <a:lnTo>
                  <a:pt x="480" y="390"/>
                </a:lnTo>
                <a:lnTo>
                  <a:pt x="475" y="386"/>
                </a:lnTo>
                <a:lnTo>
                  <a:pt x="472" y="380"/>
                </a:lnTo>
                <a:lnTo>
                  <a:pt x="471" y="375"/>
                </a:lnTo>
                <a:lnTo>
                  <a:pt x="472" y="368"/>
                </a:lnTo>
                <a:lnTo>
                  <a:pt x="475" y="363"/>
                </a:lnTo>
                <a:lnTo>
                  <a:pt x="480" y="359"/>
                </a:lnTo>
                <a:lnTo>
                  <a:pt x="485" y="355"/>
                </a:lnTo>
                <a:lnTo>
                  <a:pt x="490" y="355"/>
                </a:lnTo>
                <a:close/>
                <a:moveTo>
                  <a:pt x="137" y="355"/>
                </a:moveTo>
                <a:lnTo>
                  <a:pt x="294" y="355"/>
                </a:lnTo>
                <a:lnTo>
                  <a:pt x="301" y="355"/>
                </a:lnTo>
                <a:lnTo>
                  <a:pt x="306" y="359"/>
                </a:lnTo>
                <a:lnTo>
                  <a:pt x="310" y="363"/>
                </a:lnTo>
                <a:lnTo>
                  <a:pt x="312" y="368"/>
                </a:lnTo>
                <a:lnTo>
                  <a:pt x="314" y="375"/>
                </a:lnTo>
                <a:lnTo>
                  <a:pt x="312" y="380"/>
                </a:lnTo>
                <a:lnTo>
                  <a:pt x="310" y="386"/>
                </a:lnTo>
                <a:lnTo>
                  <a:pt x="306" y="390"/>
                </a:lnTo>
                <a:lnTo>
                  <a:pt x="301" y="393"/>
                </a:lnTo>
                <a:lnTo>
                  <a:pt x="294" y="394"/>
                </a:lnTo>
                <a:lnTo>
                  <a:pt x="137" y="394"/>
                </a:lnTo>
                <a:lnTo>
                  <a:pt x="130" y="393"/>
                </a:lnTo>
                <a:lnTo>
                  <a:pt x="125" y="390"/>
                </a:lnTo>
                <a:lnTo>
                  <a:pt x="121" y="386"/>
                </a:lnTo>
                <a:lnTo>
                  <a:pt x="119" y="380"/>
                </a:lnTo>
                <a:lnTo>
                  <a:pt x="117" y="375"/>
                </a:lnTo>
                <a:lnTo>
                  <a:pt x="119" y="368"/>
                </a:lnTo>
                <a:lnTo>
                  <a:pt x="121" y="363"/>
                </a:lnTo>
                <a:lnTo>
                  <a:pt x="125" y="359"/>
                </a:lnTo>
                <a:lnTo>
                  <a:pt x="130" y="355"/>
                </a:lnTo>
                <a:lnTo>
                  <a:pt x="137" y="355"/>
                </a:lnTo>
                <a:close/>
                <a:moveTo>
                  <a:pt x="490" y="276"/>
                </a:moveTo>
                <a:lnTo>
                  <a:pt x="649" y="276"/>
                </a:lnTo>
                <a:lnTo>
                  <a:pt x="654" y="276"/>
                </a:lnTo>
                <a:lnTo>
                  <a:pt x="660" y="279"/>
                </a:lnTo>
                <a:lnTo>
                  <a:pt x="664" y="284"/>
                </a:lnTo>
                <a:lnTo>
                  <a:pt x="667" y="289"/>
                </a:lnTo>
                <a:lnTo>
                  <a:pt x="668" y="296"/>
                </a:lnTo>
                <a:lnTo>
                  <a:pt x="667" y="301"/>
                </a:lnTo>
                <a:lnTo>
                  <a:pt x="664" y="306"/>
                </a:lnTo>
                <a:lnTo>
                  <a:pt x="660" y="312"/>
                </a:lnTo>
                <a:lnTo>
                  <a:pt x="654" y="314"/>
                </a:lnTo>
                <a:lnTo>
                  <a:pt x="649" y="316"/>
                </a:lnTo>
                <a:lnTo>
                  <a:pt x="490" y="316"/>
                </a:lnTo>
                <a:lnTo>
                  <a:pt x="485" y="314"/>
                </a:lnTo>
                <a:lnTo>
                  <a:pt x="480" y="312"/>
                </a:lnTo>
                <a:lnTo>
                  <a:pt x="475" y="306"/>
                </a:lnTo>
                <a:lnTo>
                  <a:pt x="472" y="301"/>
                </a:lnTo>
                <a:lnTo>
                  <a:pt x="471" y="296"/>
                </a:lnTo>
                <a:lnTo>
                  <a:pt x="472" y="289"/>
                </a:lnTo>
                <a:lnTo>
                  <a:pt x="475" y="284"/>
                </a:lnTo>
                <a:lnTo>
                  <a:pt x="480" y="279"/>
                </a:lnTo>
                <a:lnTo>
                  <a:pt x="485" y="276"/>
                </a:lnTo>
                <a:lnTo>
                  <a:pt x="490" y="276"/>
                </a:lnTo>
                <a:close/>
                <a:moveTo>
                  <a:pt x="137" y="276"/>
                </a:moveTo>
                <a:lnTo>
                  <a:pt x="373" y="276"/>
                </a:lnTo>
                <a:lnTo>
                  <a:pt x="379" y="276"/>
                </a:lnTo>
                <a:lnTo>
                  <a:pt x="384" y="279"/>
                </a:lnTo>
                <a:lnTo>
                  <a:pt x="388" y="284"/>
                </a:lnTo>
                <a:lnTo>
                  <a:pt x="392" y="289"/>
                </a:lnTo>
                <a:lnTo>
                  <a:pt x="392" y="296"/>
                </a:lnTo>
                <a:lnTo>
                  <a:pt x="392" y="301"/>
                </a:lnTo>
                <a:lnTo>
                  <a:pt x="388" y="306"/>
                </a:lnTo>
                <a:lnTo>
                  <a:pt x="384" y="312"/>
                </a:lnTo>
                <a:lnTo>
                  <a:pt x="379" y="314"/>
                </a:lnTo>
                <a:lnTo>
                  <a:pt x="373" y="316"/>
                </a:lnTo>
                <a:lnTo>
                  <a:pt x="137" y="316"/>
                </a:lnTo>
                <a:lnTo>
                  <a:pt x="130" y="314"/>
                </a:lnTo>
                <a:lnTo>
                  <a:pt x="125" y="312"/>
                </a:lnTo>
                <a:lnTo>
                  <a:pt x="121" y="306"/>
                </a:lnTo>
                <a:lnTo>
                  <a:pt x="119" y="301"/>
                </a:lnTo>
                <a:lnTo>
                  <a:pt x="117" y="296"/>
                </a:lnTo>
                <a:lnTo>
                  <a:pt x="119" y="289"/>
                </a:lnTo>
                <a:lnTo>
                  <a:pt x="121" y="284"/>
                </a:lnTo>
                <a:lnTo>
                  <a:pt x="125" y="279"/>
                </a:lnTo>
                <a:lnTo>
                  <a:pt x="130" y="276"/>
                </a:lnTo>
                <a:lnTo>
                  <a:pt x="137" y="276"/>
                </a:lnTo>
                <a:close/>
                <a:moveTo>
                  <a:pt x="490" y="197"/>
                </a:moveTo>
                <a:lnTo>
                  <a:pt x="727" y="197"/>
                </a:lnTo>
                <a:lnTo>
                  <a:pt x="732" y="198"/>
                </a:lnTo>
                <a:lnTo>
                  <a:pt x="739" y="200"/>
                </a:lnTo>
                <a:lnTo>
                  <a:pt x="743" y="206"/>
                </a:lnTo>
                <a:lnTo>
                  <a:pt x="746" y="211"/>
                </a:lnTo>
                <a:lnTo>
                  <a:pt x="747" y="217"/>
                </a:lnTo>
                <a:lnTo>
                  <a:pt x="746" y="223"/>
                </a:lnTo>
                <a:lnTo>
                  <a:pt x="743" y="228"/>
                </a:lnTo>
                <a:lnTo>
                  <a:pt x="739" y="233"/>
                </a:lnTo>
                <a:lnTo>
                  <a:pt x="732" y="236"/>
                </a:lnTo>
                <a:lnTo>
                  <a:pt x="727" y="237"/>
                </a:lnTo>
                <a:lnTo>
                  <a:pt x="490" y="237"/>
                </a:lnTo>
                <a:lnTo>
                  <a:pt x="485" y="236"/>
                </a:lnTo>
                <a:lnTo>
                  <a:pt x="480" y="233"/>
                </a:lnTo>
                <a:lnTo>
                  <a:pt x="475" y="228"/>
                </a:lnTo>
                <a:lnTo>
                  <a:pt x="472" y="223"/>
                </a:lnTo>
                <a:lnTo>
                  <a:pt x="471" y="217"/>
                </a:lnTo>
                <a:lnTo>
                  <a:pt x="472" y="211"/>
                </a:lnTo>
                <a:lnTo>
                  <a:pt x="475" y="206"/>
                </a:lnTo>
                <a:lnTo>
                  <a:pt x="480" y="200"/>
                </a:lnTo>
                <a:lnTo>
                  <a:pt x="485" y="198"/>
                </a:lnTo>
                <a:lnTo>
                  <a:pt x="490" y="197"/>
                </a:lnTo>
                <a:close/>
                <a:moveTo>
                  <a:pt x="137" y="197"/>
                </a:moveTo>
                <a:lnTo>
                  <a:pt x="294" y="197"/>
                </a:lnTo>
                <a:lnTo>
                  <a:pt x="301" y="198"/>
                </a:lnTo>
                <a:lnTo>
                  <a:pt x="306" y="200"/>
                </a:lnTo>
                <a:lnTo>
                  <a:pt x="310" y="206"/>
                </a:lnTo>
                <a:lnTo>
                  <a:pt x="312" y="211"/>
                </a:lnTo>
                <a:lnTo>
                  <a:pt x="314" y="217"/>
                </a:lnTo>
                <a:lnTo>
                  <a:pt x="312" y="223"/>
                </a:lnTo>
                <a:lnTo>
                  <a:pt x="310" y="228"/>
                </a:lnTo>
                <a:lnTo>
                  <a:pt x="306" y="233"/>
                </a:lnTo>
                <a:lnTo>
                  <a:pt x="301" y="236"/>
                </a:lnTo>
                <a:lnTo>
                  <a:pt x="294" y="237"/>
                </a:lnTo>
                <a:lnTo>
                  <a:pt x="137" y="237"/>
                </a:lnTo>
                <a:lnTo>
                  <a:pt x="130" y="236"/>
                </a:lnTo>
                <a:lnTo>
                  <a:pt x="125" y="233"/>
                </a:lnTo>
                <a:lnTo>
                  <a:pt x="121" y="228"/>
                </a:lnTo>
                <a:lnTo>
                  <a:pt x="119" y="223"/>
                </a:lnTo>
                <a:lnTo>
                  <a:pt x="117" y="217"/>
                </a:lnTo>
                <a:lnTo>
                  <a:pt x="119" y="211"/>
                </a:lnTo>
                <a:lnTo>
                  <a:pt x="121" y="206"/>
                </a:lnTo>
                <a:lnTo>
                  <a:pt x="125" y="200"/>
                </a:lnTo>
                <a:lnTo>
                  <a:pt x="130" y="198"/>
                </a:lnTo>
                <a:lnTo>
                  <a:pt x="137" y="197"/>
                </a:lnTo>
                <a:close/>
                <a:moveTo>
                  <a:pt x="490" y="118"/>
                </a:moveTo>
                <a:lnTo>
                  <a:pt x="649" y="118"/>
                </a:lnTo>
                <a:lnTo>
                  <a:pt x="654" y="119"/>
                </a:lnTo>
                <a:lnTo>
                  <a:pt x="660" y="122"/>
                </a:lnTo>
                <a:lnTo>
                  <a:pt x="664" y="127"/>
                </a:lnTo>
                <a:lnTo>
                  <a:pt x="667" y="132"/>
                </a:lnTo>
                <a:lnTo>
                  <a:pt x="668" y="138"/>
                </a:lnTo>
                <a:lnTo>
                  <a:pt x="667" y="144"/>
                </a:lnTo>
                <a:lnTo>
                  <a:pt x="664" y="149"/>
                </a:lnTo>
                <a:lnTo>
                  <a:pt x="660" y="155"/>
                </a:lnTo>
                <a:lnTo>
                  <a:pt x="654" y="157"/>
                </a:lnTo>
                <a:lnTo>
                  <a:pt x="649" y="157"/>
                </a:lnTo>
                <a:lnTo>
                  <a:pt x="490" y="157"/>
                </a:lnTo>
                <a:lnTo>
                  <a:pt x="485" y="157"/>
                </a:lnTo>
                <a:lnTo>
                  <a:pt x="480" y="155"/>
                </a:lnTo>
                <a:lnTo>
                  <a:pt x="475" y="149"/>
                </a:lnTo>
                <a:lnTo>
                  <a:pt x="472" y="144"/>
                </a:lnTo>
                <a:lnTo>
                  <a:pt x="471" y="138"/>
                </a:lnTo>
                <a:lnTo>
                  <a:pt x="472" y="132"/>
                </a:lnTo>
                <a:lnTo>
                  <a:pt x="475" y="127"/>
                </a:lnTo>
                <a:lnTo>
                  <a:pt x="480" y="122"/>
                </a:lnTo>
                <a:lnTo>
                  <a:pt x="485" y="119"/>
                </a:lnTo>
                <a:lnTo>
                  <a:pt x="490" y="118"/>
                </a:lnTo>
                <a:close/>
                <a:moveTo>
                  <a:pt x="137" y="118"/>
                </a:moveTo>
                <a:lnTo>
                  <a:pt x="373" y="118"/>
                </a:lnTo>
                <a:lnTo>
                  <a:pt x="379" y="119"/>
                </a:lnTo>
                <a:lnTo>
                  <a:pt x="384" y="122"/>
                </a:lnTo>
                <a:lnTo>
                  <a:pt x="388" y="127"/>
                </a:lnTo>
                <a:lnTo>
                  <a:pt x="392" y="132"/>
                </a:lnTo>
                <a:lnTo>
                  <a:pt x="392" y="138"/>
                </a:lnTo>
                <a:lnTo>
                  <a:pt x="392" y="144"/>
                </a:lnTo>
                <a:lnTo>
                  <a:pt x="388" y="149"/>
                </a:lnTo>
                <a:lnTo>
                  <a:pt x="384" y="155"/>
                </a:lnTo>
                <a:lnTo>
                  <a:pt x="379" y="157"/>
                </a:lnTo>
                <a:lnTo>
                  <a:pt x="373" y="157"/>
                </a:lnTo>
                <a:lnTo>
                  <a:pt x="137" y="157"/>
                </a:lnTo>
                <a:lnTo>
                  <a:pt x="130" y="157"/>
                </a:lnTo>
                <a:lnTo>
                  <a:pt x="125" y="155"/>
                </a:lnTo>
                <a:lnTo>
                  <a:pt x="121" y="149"/>
                </a:lnTo>
                <a:lnTo>
                  <a:pt x="119" y="144"/>
                </a:lnTo>
                <a:lnTo>
                  <a:pt x="117" y="138"/>
                </a:lnTo>
                <a:lnTo>
                  <a:pt x="119" y="132"/>
                </a:lnTo>
                <a:lnTo>
                  <a:pt x="121" y="127"/>
                </a:lnTo>
                <a:lnTo>
                  <a:pt x="125" y="122"/>
                </a:lnTo>
                <a:lnTo>
                  <a:pt x="130" y="119"/>
                </a:lnTo>
                <a:lnTo>
                  <a:pt x="137" y="118"/>
                </a:lnTo>
                <a:close/>
                <a:moveTo>
                  <a:pt x="39" y="39"/>
                </a:moveTo>
                <a:lnTo>
                  <a:pt x="39" y="591"/>
                </a:lnTo>
                <a:lnTo>
                  <a:pt x="235" y="591"/>
                </a:lnTo>
                <a:lnTo>
                  <a:pt x="235" y="512"/>
                </a:lnTo>
                <a:lnTo>
                  <a:pt x="196" y="512"/>
                </a:lnTo>
                <a:lnTo>
                  <a:pt x="189" y="511"/>
                </a:lnTo>
                <a:lnTo>
                  <a:pt x="184" y="508"/>
                </a:lnTo>
                <a:lnTo>
                  <a:pt x="180" y="504"/>
                </a:lnTo>
                <a:lnTo>
                  <a:pt x="178" y="499"/>
                </a:lnTo>
                <a:lnTo>
                  <a:pt x="176" y="492"/>
                </a:lnTo>
                <a:lnTo>
                  <a:pt x="178" y="486"/>
                </a:lnTo>
                <a:lnTo>
                  <a:pt x="180" y="481"/>
                </a:lnTo>
                <a:lnTo>
                  <a:pt x="184" y="477"/>
                </a:lnTo>
                <a:lnTo>
                  <a:pt x="189" y="474"/>
                </a:lnTo>
                <a:lnTo>
                  <a:pt x="196" y="473"/>
                </a:lnTo>
                <a:lnTo>
                  <a:pt x="314" y="473"/>
                </a:lnTo>
                <a:lnTo>
                  <a:pt x="320" y="474"/>
                </a:lnTo>
                <a:lnTo>
                  <a:pt x="325" y="477"/>
                </a:lnTo>
                <a:lnTo>
                  <a:pt x="329" y="481"/>
                </a:lnTo>
                <a:lnTo>
                  <a:pt x="332" y="486"/>
                </a:lnTo>
                <a:lnTo>
                  <a:pt x="333" y="492"/>
                </a:lnTo>
                <a:lnTo>
                  <a:pt x="332" y="499"/>
                </a:lnTo>
                <a:lnTo>
                  <a:pt x="329" y="504"/>
                </a:lnTo>
                <a:lnTo>
                  <a:pt x="325" y="508"/>
                </a:lnTo>
                <a:lnTo>
                  <a:pt x="320" y="511"/>
                </a:lnTo>
                <a:lnTo>
                  <a:pt x="314" y="512"/>
                </a:lnTo>
                <a:lnTo>
                  <a:pt x="274" y="512"/>
                </a:lnTo>
                <a:lnTo>
                  <a:pt x="274" y="591"/>
                </a:lnTo>
                <a:lnTo>
                  <a:pt x="590" y="591"/>
                </a:lnTo>
                <a:lnTo>
                  <a:pt x="590" y="512"/>
                </a:lnTo>
                <a:lnTo>
                  <a:pt x="551" y="512"/>
                </a:lnTo>
                <a:lnTo>
                  <a:pt x="544" y="511"/>
                </a:lnTo>
                <a:lnTo>
                  <a:pt x="539" y="508"/>
                </a:lnTo>
                <a:lnTo>
                  <a:pt x="534" y="504"/>
                </a:lnTo>
                <a:lnTo>
                  <a:pt x="531" y="499"/>
                </a:lnTo>
                <a:lnTo>
                  <a:pt x="530" y="492"/>
                </a:lnTo>
                <a:lnTo>
                  <a:pt x="531" y="486"/>
                </a:lnTo>
                <a:lnTo>
                  <a:pt x="534" y="481"/>
                </a:lnTo>
                <a:lnTo>
                  <a:pt x="539" y="477"/>
                </a:lnTo>
                <a:lnTo>
                  <a:pt x="544" y="474"/>
                </a:lnTo>
                <a:lnTo>
                  <a:pt x="551" y="473"/>
                </a:lnTo>
                <a:lnTo>
                  <a:pt x="668" y="473"/>
                </a:lnTo>
                <a:lnTo>
                  <a:pt x="674" y="474"/>
                </a:lnTo>
                <a:lnTo>
                  <a:pt x="680" y="477"/>
                </a:lnTo>
                <a:lnTo>
                  <a:pt x="684" y="481"/>
                </a:lnTo>
                <a:lnTo>
                  <a:pt x="687" y="486"/>
                </a:lnTo>
                <a:lnTo>
                  <a:pt x="688" y="492"/>
                </a:lnTo>
                <a:lnTo>
                  <a:pt x="687" y="499"/>
                </a:lnTo>
                <a:lnTo>
                  <a:pt x="684" y="504"/>
                </a:lnTo>
                <a:lnTo>
                  <a:pt x="680" y="508"/>
                </a:lnTo>
                <a:lnTo>
                  <a:pt x="674" y="511"/>
                </a:lnTo>
                <a:lnTo>
                  <a:pt x="668" y="512"/>
                </a:lnTo>
                <a:lnTo>
                  <a:pt x="629" y="512"/>
                </a:lnTo>
                <a:lnTo>
                  <a:pt x="629" y="591"/>
                </a:lnTo>
                <a:lnTo>
                  <a:pt x="825" y="591"/>
                </a:lnTo>
                <a:lnTo>
                  <a:pt x="825" y="39"/>
                </a:lnTo>
                <a:lnTo>
                  <a:pt x="39" y="39"/>
                </a:lnTo>
                <a:close/>
                <a:moveTo>
                  <a:pt x="39" y="0"/>
                </a:moveTo>
                <a:lnTo>
                  <a:pt x="825" y="0"/>
                </a:lnTo>
                <a:lnTo>
                  <a:pt x="841" y="4"/>
                </a:lnTo>
                <a:lnTo>
                  <a:pt x="853" y="12"/>
                </a:lnTo>
                <a:lnTo>
                  <a:pt x="862" y="25"/>
                </a:lnTo>
                <a:lnTo>
                  <a:pt x="865" y="39"/>
                </a:lnTo>
                <a:lnTo>
                  <a:pt x="865" y="591"/>
                </a:lnTo>
                <a:lnTo>
                  <a:pt x="862" y="606"/>
                </a:lnTo>
                <a:lnTo>
                  <a:pt x="853" y="618"/>
                </a:lnTo>
                <a:lnTo>
                  <a:pt x="841" y="627"/>
                </a:lnTo>
                <a:lnTo>
                  <a:pt x="825" y="630"/>
                </a:lnTo>
                <a:lnTo>
                  <a:pt x="39" y="630"/>
                </a:lnTo>
                <a:lnTo>
                  <a:pt x="23" y="627"/>
                </a:lnTo>
                <a:lnTo>
                  <a:pt x="11" y="618"/>
                </a:lnTo>
                <a:lnTo>
                  <a:pt x="2" y="606"/>
                </a:lnTo>
                <a:lnTo>
                  <a:pt x="0" y="591"/>
                </a:lnTo>
                <a:lnTo>
                  <a:pt x="0" y="39"/>
                </a:lnTo>
                <a:lnTo>
                  <a:pt x="2" y="25"/>
                </a:lnTo>
                <a:lnTo>
                  <a:pt x="11" y="12"/>
                </a:lnTo>
                <a:lnTo>
                  <a:pt x="23"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1"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9395" y="4155638"/>
            <a:ext cx="445595" cy="364719"/>
          </a:xfrm>
          <a:custGeom>
            <a:avLst/>
            <a:gdLst>
              <a:gd name="T0" fmla="*/ 665 w 865"/>
              <a:gd name="T1" fmla="*/ 441 h 708"/>
              <a:gd name="T2" fmla="*/ 661 w 865"/>
              <a:gd name="T3" fmla="*/ 469 h 708"/>
              <a:gd name="T4" fmla="*/ 559 w 865"/>
              <a:gd name="T5" fmla="*/ 469 h 708"/>
              <a:gd name="T6" fmla="*/ 555 w 865"/>
              <a:gd name="T7" fmla="*/ 441 h 708"/>
              <a:gd name="T8" fmla="*/ 452 w 865"/>
              <a:gd name="T9" fmla="*/ 433 h 708"/>
              <a:gd name="T10" fmla="*/ 473 w 865"/>
              <a:gd name="T11" fmla="*/ 453 h 708"/>
              <a:gd name="T12" fmla="*/ 452 w 865"/>
              <a:gd name="T13" fmla="*/ 472 h 708"/>
              <a:gd name="T14" fmla="*/ 276 w 865"/>
              <a:gd name="T15" fmla="*/ 459 h 708"/>
              <a:gd name="T16" fmla="*/ 289 w 865"/>
              <a:gd name="T17" fmla="*/ 435 h 708"/>
              <a:gd name="T18" fmla="*/ 740 w 865"/>
              <a:gd name="T19" fmla="*/ 359 h 708"/>
              <a:gd name="T20" fmla="*/ 743 w 865"/>
              <a:gd name="T21" fmla="*/ 386 h 708"/>
              <a:gd name="T22" fmla="*/ 564 w 865"/>
              <a:gd name="T23" fmla="*/ 393 h 708"/>
              <a:gd name="T24" fmla="*/ 551 w 865"/>
              <a:gd name="T25" fmla="*/ 368 h 708"/>
              <a:gd name="T26" fmla="*/ 295 w 865"/>
              <a:gd name="T27" fmla="*/ 355 h 708"/>
              <a:gd name="T28" fmla="*/ 393 w 865"/>
              <a:gd name="T29" fmla="*/ 368 h 708"/>
              <a:gd name="T30" fmla="*/ 380 w 865"/>
              <a:gd name="T31" fmla="*/ 393 h 708"/>
              <a:gd name="T32" fmla="*/ 279 w 865"/>
              <a:gd name="T33" fmla="*/ 386 h 708"/>
              <a:gd name="T34" fmla="*/ 283 w 865"/>
              <a:gd name="T35" fmla="*/ 359 h 708"/>
              <a:gd name="T36" fmla="*/ 654 w 865"/>
              <a:gd name="T37" fmla="*/ 276 h 708"/>
              <a:gd name="T38" fmla="*/ 668 w 865"/>
              <a:gd name="T39" fmla="*/ 301 h 708"/>
              <a:gd name="T40" fmla="*/ 571 w 865"/>
              <a:gd name="T41" fmla="*/ 315 h 708"/>
              <a:gd name="T42" fmla="*/ 551 w 865"/>
              <a:gd name="T43" fmla="*/ 296 h 708"/>
              <a:gd name="T44" fmla="*/ 571 w 865"/>
              <a:gd name="T45" fmla="*/ 276 h 708"/>
              <a:gd name="T46" fmla="*/ 469 w 865"/>
              <a:gd name="T47" fmla="*/ 284 h 708"/>
              <a:gd name="T48" fmla="*/ 463 w 865"/>
              <a:gd name="T49" fmla="*/ 311 h 708"/>
              <a:gd name="T50" fmla="*/ 283 w 865"/>
              <a:gd name="T51" fmla="*/ 311 h 708"/>
              <a:gd name="T52" fmla="*/ 279 w 865"/>
              <a:gd name="T53" fmla="*/ 284 h 708"/>
              <a:gd name="T54" fmla="*/ 196 w 865"/>
              <a:gd name="T55" fmla="*/ 669 h 708"/>
              <a:gd name="T56" fmla="*/ 322 w 865"/>
              <a:gd name="T57" fmla="*/ 626 h 708"/>
              <a:gd name="T58" fmla="*/ 318 w 865"/>
              <a:gd name="T59" fmla="*/ 598 h 708"/>
              <a:gd name="T60" fmla="*/ 419 w 865"/>
              <a:gd name="T61" fmla="*/ 592 h 708"/>
              <a:gd name="T62" fmla="*/ 432 w 865"/>
              <a:gd name="T63" fmla="*/ 616 h 708"/>
              <a:gd name="T64" fmla="*/ 393 w 865"/>
              <a:gd name="T65" fmla="*/ 630 h 708"/>
              <a:gd name="T66" fmla="*/ 603 w 865"/>
              <a:gd name="T67" fmla="*/ 628 h 708"/>
              <a:gd name="T68" fmla="*/ 590 w 865"/>
              <a:gd name="T69" fmla="*/ 603 h 708"/>
              <a:gd name="T70" fmla="*/ 689 w 865"/>
              <a:gd name="T71" fmla="*/ 590 h 708"/>
              <a:gd name="T72" fmla="*/ 708 w 865"/>
              <a:gd name="T73" fmla="*/ 610 h 708"/>
              <a:gd name="T74" fmla="*/ 689 w 865"/>
              <a:gd name="T75" fmla="*/ 630 h 708"/>
              <a:gd name="T76" fmla="*/ 196 w 865"/>
              <a:gd name="T77" fmla="*/ 196 h 708"/>
              <a:gd name="T78" fmla="*/ 863 w 865"/>
              <a:gd name="T79" fmla="*/ 182 h 708"/>
              <a:gd name="T80" fmla="*/ 842 w 865"/>
              <a:gd name="T81" fmla="*/ 705 h 708"/>
              <a:gd name="T82" fmla="*/ 160 w 865"/>
              <a:gd name="T83" fmla="*/ 685 h 708"/>
              <a:gd name="T84" fmla="*/ 181 w 865"/>
              <a:gd name="T85" fmla="*/ 161 h 708"/>
              <a:gd name="T86" fmla="*/ 696 w 865"/>
              <a:gd name="T87" fmla="*/ 12 h 708"/>
              <a:gd name="T88" fmla="*/ 704 w 865"/>
              <a:gd name="T89" fmla="*/ 110 h 708"/>
              <a:gd name="T90" fmla="*/ 677 w 865"/>
              <a:gd name="T91" fmla="*/ 114 h 708"/>
              <a:gd name="T92" fmla="*/ 39 w 865"/>
              <a:gd name="T93" fmla="*/ 39 h 708"/>
              <a:gd name="T94" fmla="*/ 114 w 865"/>
              <a:gd name="T95" fmla="*/ 520 h 708"/>
              <a:gd name="T96" fmla="*/ 110 w 865"/>
              <a:gd name="T97" fmla="*/ 547 h 708"/>
              <a:gd name="T98" fmla="*/ 12 w 865"/>
              <a:gd name="T99" fmla="*/ 539 h 708"/>
              <a:gd name="T100" fmla="*/ 12 w 865"/>
              <a:gd name="T101" fmla="*/ 1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5" h="708">
                <a:moveTo>
                  <a:pt x="571" y="433"/>
                </a:moveTo>
                <a:lnTo>
                  <a:pt x="649" y="433"/>
                </a:lnTo>
                <a:lnTo>
                  <a:pt x="654" y="435"/>
                </a:lnTo>
                <a:lnTo>
                  <a:pt x="661" y="437"/>
                </a:lnTo>
                <a:lnTo>
                  <a:pt x="665" y="441"/>
                </a:lnTo>
                <a:lnTo>
                  <a:pt x="668" y="446"/>
                </a:lnTo>
                <a:lnTo>
                  <a:pt x="669" y="453"/>
                </a:lnTo>
                <a:lnTo>
                  <a:pt x="668" y="459"/>
                </a:lnTo>
                <a:lnTo>
                  <a:pt x="665" y="465"/>
                </a:lnTo>
                <a:lnTo>
                  <a:pt x="661" y="469"/>
                </a:lnTo>
                <a:lnTo>
                  <a:pt x="654" y="471"/>
                </a:lnTo>
                <a:lnTo>
                  <a:pt x="649" y="472"/>
                </a:lnTo>
                <a:lnTo>
                  <a:pt x="571" y="472"/>
                </a:lnTo>
                <a:lnTo>
                  <a:pt x="564" y="471"/>
                </a:lnTo>
                <a:lnTo>
                  <a:pt x="559" y="469"/>
                </a:lnTo>
                <a:lnTo>
                  <a:pt x="555" y="465"/>
                </a:lnTo>
                <a:lnTo>
                  <a:pt x="551" y="459"/>
                </a:lnTo>
                <a:lnTo>
                  <a:pt x="551" y="453"/>
                </a:lnTo>
                <a:lnTo>
                  <a:pt x="551" y="446"/>
                </a:lnTo>
                <a:lnTo>
                  <a:pt x="555" y="441"/>
                </a:lnTo>
                <a:lnTo>
                  <a:pt x="559" y="437"/>
                </a:lnTo>
                <a:lnTo>
                  <a:pt x="564" y="435"/>
                </a:lnTo>
                <a:lnTo>
                  <a:pt x="571" y="433"/>
                </a:lnTo>
                <a:close/>
                <a:moveTo>
                  <a:pt x="295" y="433"/>
                </a:moveTo>
                <a:lnTo>
                  <a:pt x="452" y="433"/>
                </a:lnTo>
                <a:lnTo>
                  <a:pt x="458" y="435"/>
                </a:lnTo>
                <a:lnTo>
                  <a:pt x="463" y="437"/>
                </a:lnTo>
                <a:lnTo>
                  <a:pt x="469" y="441"/>
                </a:lnTo>
                <a:lnTo>
                  <a:pt x="471" y="446"/>
                </a:lnTo>
                <a:lnTo>
                  <a:pt x="473" y="453"/>
                </a:lnTo>
                <a:lnTo>
                  <a:pt x="471" y="459"/>
                </a:lnTo>
                <a:lnTo>
                  <a:pt x="469" y="465"/>
                </a:lnTo>
                <a:lnTo>
                  <a:pt x="463" y="469"/>
                </a:lnTo>
                <a:lnTo>
                  <a:pt x="458" y="471"/>
                </a:lnTo>
                <a:lnTo>
                  <a:pt x="452" y="472"/>
                </a:lnTo>
                <a:lnTo>
                  <a:pt x="295" y="472"/>
                </a:lnTo>
                <a:lnTo>
                  <a:pt x="289" y="471"/>
                </a:lnTo>
                <a:lnTo>
                  <a:pt x="283" y="469"/>
                </a:lnTo>
                <a:lnTo>
                  <a:pt x="279" y="465"/>
                </a:lnTo>
                <a:lnTo>
                  <a:pt x="276" y="459"/>
                </a:lnTo>
                <a:lnTo>
                  <a:pt x="275" y="453"/>
                </a:lnTo>
                <a:lnTo>
                  <a:pt x="276" y="446"/>
                </a:lnTo>
                <a:lnTo>
                  <a:pt x="279" y="441"/>
                </a:lnTo>
                <a:lnTo>
                  <a:pt x="283" y="437"/>
                </a:lnTo>
                <a:lnTo>
                  <a:pt x="289" y="435"/>
                </a:lnTo>
                <a:lnTo>
                  <a:pt x="295" y="433"/>
                </a:lnTo>
                <a:close/>
                <a:moveTo>
                  <a:pt x="571" y="355"/>
                </a:moveTo>
                <a:lnTo>
                  <a:pt x="728" y="355"/>
                </a:lnTo>
                <a:lnTo>
                  <a:pt x="734" y="355"/>
                </a:lnTo>
                <a:lnTo>
                  <a:pt x="740" y="359"/>
                </a:lnTo>
                <a:lnTo>
                  <a:pt x="743" y="363"/>
                </a:lnTo>
                <a:lnTo>
                  <a:pt x="746" y="368"/>
                </a:lnTo>
                <a:lnTo>
                  <a:pt x="747" y="374"/>
                </a:lnTo>
                <a:lnTo>
                  <a:pt x="746" y="380"/>
                </a:lnTo>
                <a:lnTo>
                  <a:pt x="743" y="386"/>
                </a:lnTo>
                <a:lnTo>
                  <a:pt x="740" y="390"/>
                </a:lnTo>
                <a:lnTo>
                  <a:pt x="734" y="393"/>
                </a:lnTo>
                <a:lnTo>
                  <a:pt x="728" y="394"/>
                </a:lnTo>
                <a:lnTo>
                  <a:pt x="571" y="394"/>
                </a:lnTo>
                <a:lnTo>
                  <a:pt x="564" y="393"/>
                </a:lnTo>
                <a:lnTo>
                  <a:pt x="559" y="390"/>
                </a:lnTo>
                <a:lnTo>
                  <a:pt x="555" y="386"/>
                </a:lnTo>
                <a:lnTo>
                  <a:pt x="551" y="380"/>
                </a:lnTo>
                <a:lnTo>
                  <a:pt x="551" y="374"/>
                </a:lnTo>
                <a:lnTo>
                  <a:pt x="551" y="368"/>
                </a:lnTo>
                <a:lnTo>
                  <a:pt x="555" y="363"/>
                </a:lnTo>
                <a:lnTo>
                  <a:pt x="559" y="359"/>
                </a:lnTo>
                <a:lnTo>
                  <a:pt x="564" y="355"/>
                </a:lnTo>
                <a:lnTo>
                  <a:pt x="571" y="355"/>
                </a:lnTo>
                <a:close/>
                <a:moveTo>
                  <a:pt x="295" y="355"/>
                </a:moveTo>
                <a:lnTo>
                  <a:pt x="373" y="355"/>
                </a:lnTo>
                <a:lnTo>
                  <a:pt x="380" y="355"/>
                </a:lnTo>
                <a:lnTo>
                  <a:pt x="385" y="359"/>
                </a:lnTo>
                <a:lnTo>
                  <a:pt x="390" y="363"/>
                </a:lnTo>
                <a:lnTo>
                  <a:pt x="393" y="368"/>
                </a:lnTo>
                <a:lnTo>
                  <a:pt x="393" y="374"/>
                </a:lnTo>
                <a:lnTo>
                  <a:pt x="393" y="380"/>
                </a:lnTo>
                <a:lnTo>
                  <a:pt x="390" y="386"/>
                </a:lnTo>
                <a:lnTo>
                  <a:pt x="385" y="390"/>
                </a:lnTo>
                <a:lnTo>
                  <a:pt x="380" y="393"/>
                </a:lnTo>
                <a:lnTo>
                  <a:pt x="373" y="394"/>
                </a:lnTo>
                <a:lnTo>
                  <a:pt x="295" y="394"/>
                </a:lnTo>
                <a:lnTo>
                  <a:pt x="289" y="393"/>
                </a:lnTo>
                <a:lnTo>
                  <a:pt x="283" y="390"/>
                </a:lnTo>
                <a:lnTo>
                  <a:pt x="279" y="386"/>
                </a:lnTo>
                <a:lnTo>
                  <a:pt x="276" y="380"/>
                </a:lnTo>
                <a:lnTo>
                  <a:pt x="275" y="374"/>
                </a:lnTo>
                <a:lnTo>
                  <a:pt x="276" y="368"/>
                </a:lnTo>
                <a:lnTo>
                  <a:pt x="279" y="363"/>
                </a:lnTo>
                <a:lnTo>
                  <a:pt x="283" y="359"/>
                </a:lnTo>
                <a:lnTo>
                  <a:pt x="289" y="355"/>
                </a:lnTo>
                <a:lnTo>
                  <a:pt x="295" y="355"/>
                </a:lnTo>
                <a:close/>
                <a:moveTo>
                  <a:pt x="571" y="276"/>
                </a:moveTo>
                <a:lnTo>
                  <a:pt x="649" y="276"/>
                </a:lnTo>
                <a:lnTo>
                  <a:pt x="654" y="276"/>
                </a:lnTo>
                <a:lnTo>
                  <a:pt x="661" y="279"/>
                </a:lnTo>
                <a:lnTo>
                  <a:pt x="665" y="284"/>
                </a:lnTo>
                <a:lnTo>
                  <a:pt x="668" y="289"/>
                </a:lnTo>
                <a:lnTo>
                  <a:pt x="669" y="296"/>
                </a:lnTo>
                <a:lnTo>
                  <a:pt x="668" y="301"/>
                </a:lnTo>
                <a:lnTo>
                  <a:pt x="665" y="306"/>
                </a:lnTo>
                <a:lnTo>
                  <a:pt x="661" y="311"/>
                </a:lnTo>
                <a:lnTo>
                  <a:pt x="654" y="314"/>
                </a:lnTo>
                <a:lnTo>
                  <a:pt x="649" y="315"/>
                </a:lnTo>
                <a:lnTo>
                  <a:pt x="571" y="315"/>
                </a:lnTo>
                <a:lnTo>
                  <a:pt x="564" y="314"/>
                </a:lnTo>
                <a:lnTo>
                  <a:pt x="559" y="311"/>
                </a:lnTo>
                <a:lnTo>
                  <a:pt x="555" y="306"/>
                </a:lnTo>
                <a:lnTo>
                  <a:pt x="551" y="301"/>
                </a:lnTo>
                <a:lnTo>
                  <a:pt x="551" y="296"/>
                </a:lnTo>
                <a:lnTo>
                  <a:pt x="551" y="289"/>
                </a:lnTo>
                <a:lnTo>
                  <a:pt x="555" y="284"/>
                </a:lnTo>
                <a:lnTo>
                  <a:pt x="559" y="279"/>
                </a:lnTo>
                <a:lnTo>
                  <a:pt x="564" y="276"/>
                </a:lnTo>
                <a:lnTo>
                  <a:pt x="571" y="276"/>
                </a:lnTo>
                <a:close/>
                <a:moveTo>
                  <a:pt x="295" y="276"/>
                </a:moveTo>
                <a:lnTo>
                  <a:pt x="452" y="276"/>
                </a:lnTo>
                <a:lnTo>
                  <a:pt x="458" y="276"/>
                </a:lnTo>
                <a:lnTo>
                  <a:pt x="463" y="279"/>
                </a:lnTo>
                <a:lnTo>
                  <a:pt x="469" y="284"/>
                </a:lnTo>
                <a:lnTo>
                  <a:pt x="471" y="289"/>
                </a:lnTo>
                <a:lnTo>
                  <a:pt x="473" y="296"/>
                </a:lnTo>
                <a:lnTo>
                  <a:pt x="471" y="301"/>
                </a:lnTo>
                <a:lnTo>
                  <a:pt x="469" y="306"/>
                </a:lnTo>
                <a:lnTo>
                  <a:pt x="463" y="311"/>
                </a:lnTo>
                <a:lnTo>
                  <a:pt x="458" y="314"/>
                </a:lnTo>
                <a:lnTo>
                  <a:pt x="452" y="315"/>
                </a:lnTo>
                <a:lnTo>
                  <a:pt x="295" y="315"/>
                </a:lnTo>
                <a:lnTo>
                  <a:pt x="289" y="314"/>
                </a:lnTo>
                <a:lnTo>
                  <a:pt x="283" y="311"/>
                </a:lnTo>
                <a:lnTo>
                  <a:pt x="279" y="306"/>
                </a:lnTo>
                <a:lnTo>
                  <a:pt x="276" y="301"/>
                </a:lnTo>
                <a:lnTo>
                  <a:pt x="275" y="296"/>
                </a:lnTo>
                <a:lnTo>
                  <a:pt x="276" y="289"/>
                </a:lnTo>
                <a:lnTo>
                  <a:pt x="279" y="284"/>
                </a:lnTo>
                <a:lnTo>
                  <a:pt x="283" y="279"/>
                </a:lnTo>
                <a:lnTo>
                  <a:pt x="289" y="276"/>
                </a:lnTo>
                <a:lnTo>
                  <a:pt x="295" y="276"/>
                </a:lnTo>
                <a:close/>
                <a:moveTo>
                  <a:pt x="196" y="196"/>
                </a:moveTo>
                <a:lnTo>
                  <a:pt x="196" y="669"/>
                </a:lnTo>
                <a:lnTo>
                  <a:pt x="353" y="669"/>
                </a:lnTo>
                <a:lnTo>
                  <a:pt x="353" y="630"/>
                </a:lnTo>
                <a:lnTo>
                  <a:pt x="334" y="630"/>
                </a:lnTo>
                <a:lnTo>
                  <a:pt x="329" y="628"/>
                </a:lnTo>
                <a:lnTo>
                  <a:pt x="322" y="626"/>
                </a:lnTo>
                <a:lnTo>
                  <a:pt x="318" y="622"/>
                </a:lnTo>
                <a:lnTo>
                  <a:pt x="316" y="616"/>
                </a:lnTo>
                <a:lnTo>
                  <a:pt x="314" y="610"/>
                </a:lnTo>
                <a:lnTo>
                  <a:pt x="316" y="603"/>
                </a:lnTo>
                <a:lnTo>
                  <a:pt x="318" y="598"/>
                </a:lnTo>
                <a:lnTo>
                  <a:pt x="322" y="594"/>
                </a:lnTo>
                <a:lnTo>
                  <a:pt x="329" y="592"/>
                </a:lnTo>
                <a:lnTo>
                  <a:pt x="334" y="590"/>
                </a:lnTo>
                <a:lnTo>
                  <a:pt x="412" y="590"/>
                </a:lnTo>
                <a:lnTo>
                  <a:pt x="419" y="592"/>
                </a:lnTo>
                <a:lnTo>
                  <a:pt x="424" y="594"/>
                </a:lnTo>
                <a:lnTo>
                  <a:pt x="429" y="598"/>
                </a:lnTo>
                <a:lnTo>
                  <a:pt x="432" y="603"/>
                </a:lnTo>
                <a:lnTo>
                  <a:pt x="432" y="610"/>
                </a:lnTo>
                <a:lnTo>
                  <a:pt x="432" y="616"/>
                </a:lnTo>
                <a:lnTo>
                  <a:pt x="429" y="622"/>
                </a:lnTo>
                <a:lnTo>
                  <a:pt x="424" y="626"/>
                </a:lnTo>
                <a:lnTo>
                  <a:pt x="419" y="628"/>
                </a:lnTo>
                <a:lnTo>
                  <a:pt x="412" y="630"/>
                </a:lnTo>
                <a:lnTo>
                  <a:pt x="393" y="630"/>
                </a:lnTo>
                <a:lnTo>
                  <a:pt x="393" y="669"/>
                </a:lnTo>
                <a:lnTo>
                  <a:pt x="630" y="669"/>
                </a:lnTo>
                <a:lnTo>
                  <a:pt x="630" y="630"/>
                </a:lnTo>
                <a:lnTo>
                  <a:pt x="610" y="630"/>
                </a:lnTo>
                <a:lnTo>
                  <a:pt x="603" y="628"/>
                </a:lnTo>
                <a:lnTo>
                  <a:pt x="598" y="626"/>
                </a:lnTo>
                <a:lnTo>
                  <a:pt x="594" y="622"/>
                </a:lnTo>
                <a:lnTo>
                  <a:pt x="590" y="616"/>
                </a:lnTo>
                <a:lnTo>
                  <a:pt x="590" y="610"/>
                </a:lnTo>
                <a:lnTo>
                  <a:pt x="590" y="603"/>
                </a:lnTo>
                <a:lnTo>
                  <a:pt x="594" y="598"/>
                </a:lnTo>
                <a:lnTo>
                  <a:pt x="598" y="594"/>
                </a:lnTo>
                <a:lnTo>
                  <a:pt x="603" y="592"/>
                </a:lnTo>
                <a:lnTo>
                  <a:pt x="610" y="590"/>
                </a:lnTo>
                <a:lnTo>
                  <a:pt x="689" y="590"/>
                </a:lnTo>
                <a:lnTo>
                  <a:pt x="695" y="592"/>
                </a:lnTo>
                <a:lnTo>
                  <a:pt x="700" y="594"/>
                </a:lnTo>
                <a:lnTo>
                  <a:pt x="704" y="598"/>
                </a:lnTo>
                <a:lnTo>
                  <a:pt x="707" y="603"/>
                </a:lnTo>
                <a:lnTo>
                  <a:pt x="708" y="610"/>
                </a:lnTo>
                <a:lnTo>
                  <a:pt x="707" y="616"/>
                </a:lnTo>
                <a:lnTo>
                  <a:pt x="704" y="622"/>
                </a:lnTo>
                <a:lnTo>
                  <a:pt x="700" y="626"/>
                </a:lnTo>
                <a:lnTo>
                  <a:pt x="695" y="628"/>
                </a:lnTo>
                <a:lnTo>
                  <a:pt x="689" y="630"/>
                </a:lnTo>
                <a:lnTo>
                  <a:pt x="669" y="630"/>
                </a:lnTo>
                <a:lnTo>
                  <a:pt x="669" y="669"/>
                </a:lnTo>
                <a:lnTo>
                  <a:pt x="826" y="669"/>
                </a:lnTo>
                <a:lnTo>
                  <a:pt x="826" y="196"/>
                </a:lnTo>
                <a:lnTo>
                  <a:pt x="196" y="196"/>
                </a:lnTo>
                <a:close/>
                <a:moveTo>
                  <a:pt x="196" y="157"/>
                </a:moveTo>
                <a:lnTo>
                  <a:pt x="826" y="157"/>
                </a:lnTo>
                <a:lnTo>
                  <a:pt x="842" y="161"/>
                </a:lnTo>
                <a:lnTo>
                  <a:pt x="853" y="169"/>
                </a:lnTo>
                <a:lnTo>
                  <a:pt x="863" y="182"/>
                </a:lnTo>
                <a:lnTo>
                  <a:pt x="865" y="196"/>
                </a:lnTo>
                <a:lnTo>
                  <a:pt x="865" y="669"/>
                </a:lnTo>
                <a:lnTo>
                  <a:pt x="863" y="685"/>
                </a:lnTo>
                <a:lnTo>
                  <a:pt x="853" y="696"/>
                </a:lnTo>
                <a:lnTo>
                  <a:pt x="842" y="705"/>
                </a:lnTo>
                <a:lnTo>
                  <a:pt x="826" y="708"/>
                </a:lnTo>
                <a:lnTo>
                  <a:pt x="196" y="708"/>
                </a:lnTo>
                <a:lnTo>
                  <a:pt x="181" y="705"/>
                </a:lnTo>
                <a:lnTo>
                  <a:pt x="169" y="696"/>
                </a:lnTo>
                <a:lnTo>
                  <a:pt x="160" y="685"/>
                </a:lnTo>
                <a:lnTo>
                  <a:pt x="157" y="669"/>
                </a:lnTo>
                <a:lnTo>
                  <a:pt x="157" y="196"/>
                </a:lnTo>
                <a:lnTo>
                  <a:pt x="160" y="182"/>
                </a:lnTo>
                <a:lnTo>
                  <a:pt x="169" y="169"/>
                </a:lnTo>
                <a:lnTo>
                  <a:pt x="181" y="161"/>
                </a:lnTo>
                <a:lnTo>
                  <a:pt x="196" y="157"/>
                </a:lnTo>
                <a:close/>
                <a:moveTo>
                  <a:pt x="39" y="0"/>
                </a:moveTo>
                <a:lnTo>
                  <a:pt x="669" y="0"/>
                </a:lnTo>
                <a:lnTo>
                  <a:pt x="683" y="4"/>
                </a:lnTo>
                <a:lnTo>
                  <a:pt x="696" y="12"/>
                </a:lnTo>
                <a:lnTo>
                  <a:pt x="704" y="25"/>
                </a:lnTo>
                <a:lnTo>
                  <a:pt x="708" y="39"/>
                </a:lnTo>
                <a:lnTo>
                  <a:pt x="708" y="98"/>
                </a:lnTo>
                <a:lnTo>
                  <a:pt x="707" y="105"/>
                </a:lnTo>
                <a:lnTo>
                  <a:pt x="704" y="110"/>
                </a:lnTo>
                <a:lnTo>
                  <a:pt x="700" y="114"/>
                </a:lnTo>
                <a:lnTo>
                  <a:pt x="695" y="118"/>
                </a:lnTo>
                <a:lnTo>
                  <a:pt x="689" y="118"/>
                </a:lnTo>
                <a:lnTo>
                  <a:pt x="682" y="118"/>
                </a:lnTo>
                <a:lnTo>
                  <a:pt x="677" y="114"/>
                </a:lnTo>
                <a:lnTo>
                  <a:pt x="673" y="110"/>
                </a:lnTo>
                <a:lnTo>
                  <a:pt x="670" y="105"/>
                </a:lnTo>
                <a:lnTo>
                  <a:pt x="669" y="98"/>
                </a:lnTo>
                <a:lnTo>
                  <a:pt x="669" y="39"/>
                </a:lnTo>
                <a:lnTo>
                  <a:pt x="39" y="39"/>
                </a:lnTo>
                <a:lnTo>
                  <a:pt x="39" y="512"/>
                </a:lnTo>
                <a:lnTo>
                  <a:pt x="98" y="512"/>
                </a:lnTo>
                <a:lnTo>
                  <a:pt x="105" y="513"/>
                </a:lnTo>
                <a:lnTo>
                  <a:pt x="110" y="516"/>
                </a:lnTo>
                <a:lnTo>
                  <a:pt x="114" y="520"/>
                </a:lnTo>
                <a:lnTo>
                  <a:pt x="117" y="525"/>
                </a:lnTo>
                <a:lnTo>
                  <a:pt x="118" y="531"/>
                </a:lnTo>
                <a:lnTo>
                  <a:pt x="117" y="538"/>
                </a:lnTo>
                <a:lnTo>
                  <a:pt x="114" y="543"/>
                </a:lnTo>
                <a:lnTo>
                  <a:pt x="110" y="547"/>
                </a:lnTo>
                <a:lnTo>
                  <a:pt x="105" y="550"/>
                </a:lnTo>
                <a:lnTo>
                  <a:pt x="98" y="551"/>
                </a:lnTo>
                <a:lnTo>
                  <a:pt x="39" y="551"/>
                </a:lnTo>
                <a:lnTo>
                  <a:pt x="24" y="548"/>
                </a:lnTo>
                <a:lnTo>
                  <a:pt x="12" y="539"/>
                </a:lnTo>
                <a:lnTo>
                  <a:pt x="3" y="527"/>
                </a:lnTo>
                <a:lnTo>
                  <a:pt x="0" y="512"/>
                </a:lnTo>
                <a:lnTo>
                  <a:pt x="0" y="39"/>
                </a:lnTo>
                <a:lnTo>
                  <a:pt x="3" y="25"/>
                </a:lnTo>
                <a:lnTo>
                  <a:pt x="12" y="12"/>
                </a:lnTo>
                <a:lnTo>
                  <a:pt x="24"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2"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9197" y="4155638"/>
            <a:ext cx="445595" cy="364719"/>
          </a:xfrm>
          <a:custGeom>
            <a:avLst/>
            <a:gdLst>
              <a:gd name="T0" fmla="*/ 744 w 865"/>
              <a:gd name="T1" fmla="*/ 558 h 708"/>
              <a:gd name="T2" fmla="*/ 740 w 865"/>
              <a:gd name="T3" fmla="*/ 585 h 708"/>
              <a:gd name="T4" fmla="*/ 244 w 865"/>
              <a:gd name="T5" fmla="*/ 585 h 708"/>
              <a:gd name="T6" fmla="*/ 240 w 865"/>
              <a:gd name="T7" fmla="*/ 558 h 708"/>
              <a:gd name="T8" fmla="*/ 728 w 865"/>
              <a:gd name="T9" fmla="*/ 471 h 708"/>
              <a:gd name="T10" fmla="*/ 748 w 865"/>
              <a:gd name="T11" fmla="*/ 491 h 708"/>
              <a:gd name="T12" fmla="*/ 728 w 865"/>
              <a:gd name="T13" fmla="*/ 511 h 708"/>
              <a:gd name="T14" fmla="*/ 237 w 865"/>
              <a:gd name="T15" fmla="*/ 498 h 708"/>
              <a:gd name="T16" fmla="*/ 249 w 865"/>
              <a:gd name="T17" fmla="*/ 473 h 708"/>
              <a:gd name="T18" fmla="*/ 740 w 865"/>
              <a:gd name="T19" fmla="*/ 397 h 708"/>
              <a:gd name="T20" fmla="*/ 744 w 865"/>
              <a:gd name="T21" fmla="*/ 424 h 708"/>
              <a:gd name="T22" fmla="*/ 564 w 865"/>
              <a:gd name="T23" fmla="*/ 431 h 708"/>
              <a:gd name="T24" fmla="*/ 551 w 865"/>
              <a:gd name="T25" fmla="*/ 406 h 708"/>
              <a:gd name="T26" fmla="*/ 570 w 865"/>
              <a:gd name="T27" fmla="*/ 314 h 708"/>
              <a:gd name="T28" fmla="*/ 746 w 865"/>
              <a:gd name="T29" fmla="*/ 327 h 708"/>
              <a:gd name="T30" fmla="*/ 733 w 865"/>
              <a:gd name="T31" fmla="*/ 352 h 708"/>
              <a:gd name="T32" fmla="*/ 554 w 865"/>
              <a:gd name="T33" fmla="*/ 346 h 708"/>
              <a:gd name="T34" fmla="*/ 559 w 865"/>
              <a:gd name="T35" fmla="*/ 318 h 708"/>
              <a:gd name="T36" fmla="*/ 432 w 865"/>
              <a:gd name="T37" fmla="*/ 393 h 708"/>
              <a:gd name="T38" fmla="*/ 733 w 865"/>
              <a:gd name="T39" fmla="*/ 237 h 708"/>
              <a:gd name="T40" fmla="*/ 746 w 865"/>
              <a:gd name="T41" fmla="*/ 262 h 708"/>
              <a:gd name="T42" fmla="*/ 570 w 865"/>
              <a:gd name="T43" fmla="*/ 275 h 708"/>
              <a:gd name="T44" fmla="*/ 550 w 865"/>
              <a:gd name="T45" fmla="*/ 255 h 708"/>
              <a:gd name="T46" fmla="*/ 570 w 865"/>
              <a:gd name="T47" fmla="*/ 236 h 708"/>
              <a:gd name="T48" fmla="*/ 467 w 865"/>
              <a:gd name="T49" fmla="*/ 244 h 708"/>
              <a:gd name="T50" fmla="*/ 467 w 865"/>
              <a:gd name="T51" fmla="*/ 424 h 708"/>
              <a:gd name="T52" fmla="*/ 249 w 865"/>
              <a:gd name="T53" fmla="*/ 431 h 708"/>
              <a:gd name="T54" fmla="*/ 236 w 865"/>
              <a:gd name="T55" fmla="*/ 255 h 708"/>
              <a:gd name="T56" fmla="*/ 255 w 865"/>
              <a:gd name="T57" fmla="*/ 236 h 708"/>
              <a:gd name="T58" fmla="*/ 746 w 865"/>
              <a:gd name="T59" fmla="*/ 131 h 708"/>
              <a:gd name="T60" fmla="*/ 733 w 865"/>
              <a:gd name="T61" fmla="*/ 156 h 708"/>
              <a:gd name="T62" fmla="*/ 708 w 865"/>
              <a:gd name="T63" fmla="*/ 144 h 708"/>
              <a:gd name="T64" fmla="*/ 721 w 865"/>
              <a:gd name="T65" fmla="*/ 119 h 708"/>
              <a:gd name="T66" fmla="*/ 665 w 865"/>
              <a:gd name="T67" fmla="*/ 126 h 708"/>
              <a:gd name="T68" fmla="*/ 660 w 865"/>
              <a:gd name="T69" fmla="*/ 153 h 708"/>
              <a:gd name="T70" fmla="*/ 632 w 865"/>
              <a:gd name="T71" fmla="*/ 149 h 708"/>
              <a:gd name="T72" fmla="*/ 638 w 865"/>
              <a:gd name="T73" fmla="*/ 122 h 708"/>
              <a:gd name="T74" fmla="*/ 576 w 865"/>
              <a:gd name="T75" fmla="*/ 119 h 708"/>
              <a:gd name="T76" fmla="*/ 589 w 865"/>
              <a:gd name="T77" fmla="*/ 144 h 708"/>
              <a:gd name="T78" fmla="*/ 413 w 865"/>
              <a:gd name="T79" fmla="*/ 157 h 708"/>
              <a:gd name="T80" fmla="*/ 393 w 865"/>
              <a:gd name="T81" fmla="*/ 138 h 708"/>
              <a:gd name="T82" fmla="*/ 413 w 865"/>
              <a:gd name="T83" fmla="*/ 118 h 708"/>
              <a:gd name="T84" fmla="*/ 352 w 865"/>
              <a:gd name="T85" fmla="*/ 131 h 708"/>
              <a:gd name="T86" fmla="*/ 341 w 865"/>
              <a:gd name="T87" fmla="*/ 156 h 708"/>
              <a:gd name="T88" fmla="*/ 316 w 865"/>
              <a:gd name="T89" fmla="*/ 144 h 708"/>
              <a:gd name="T90" fmla="*/ 327 w 865"/>
              <a:gd name="T91" fmla="*/ 119 h 708"/>
              <a:gd name="T92" fmla="*/ 271 w 865"/>
              <a:gd name="T93" fmla="*/ 126 h 708"/>
              <a:gd name="T94" fmla="*/ 267 w 865"/>
              <a:gd name="T95" fmla="*/ 153 h 708"/>
              <a:gd name="T96" fmla="*/ 240 w 865"/>
              <a:gd name="T97" fmla="*/ 149 h 708"/>
              <a:gd name="T98" fmla="*/ 244 w 865"/>
              <a:gd name="T99" fmla="*/ 122 h 708"/>
              <a:gd name="T100" fmla="*/ 156 w 865"/>
              <a:gd name="T101" fmla="*/ 576 h 708"/>
              <a:gd name="T102" fmla="*/ 131 w 865"/>
              <a:gd name="T103" fmla="*/ 589 h 708"/>
              <a:gd name="T104" fmla="*/ 118 w 865"/>
              <a:gd name="T105" fmla="*/ 157 h 708"/>
              <a:gd name="T106" fmla="*/ 71 w 865"/>
              <a:gd name="T107" fmla="*/ 653 h 708"/>
              <a:gd name="T108" fmla="*/ 157 w 865"/>
              <a:gd name="T109" fmla="*/ 39 h 708"/>
              <a:gd name="T110" fmla="*/ 861 w 865"/>
              <a:gd name="T111" fmla="*/ 24 h 708"/>
              <a:gd name="T112" fmla="*/ 840 w 865"/>
              <a:gd name="T113" fmla="*/ 704 h 708"/>
              <a:gd name="T114" fmla="*/ 45 w 865"/>
              <a:gd name="T115" fmla="*/ 682 h 708"/>
              <a:gd name="T116" fmla="*/ 0 w 865"/>
              <a:gd name="T117" fmla="*/ 157 h 708"/>
              <a:gd name="T118" fmla="*/ 118 w 865"/>
              <a:gd name="T119" fmla="*/ 118 h 708"/>
              <a:gd name="T120" fmla="*/ 157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255" y="550"/>
                </a:moveTo>
                <a:lnTo>
                  <a:pt x="728" y="550"/>
                </a:lnTo>
                <a:lnTo>
                  <a:pt x="733" y="551"/>
                </a:lnTo>
                <a:lnTo>
                  <a:pt x="740" y="554"/>
                </a:lnTo>
                <a:lnTo>
                  <a:pt x="744" y="558"/>
                </a:lnTo>
                <a:lnTo>
                  <a:pt x="746" y="564"/>
                </a:lnTo>
                <a:lnTo>
                  <a:pt x="748" y="570"/>
                </a:lnTo>
                <a:lnTo>
                  <a:pt x="746" y="576"/>
                </a:lnTo>
                <a:lnTo>
                  <a:pt x="744" y="581"/>
                </a:lnTo>
                <a:lnTo>
                  <a:pt x="740" y="585"/>
                </a:lnTo>
                <a:lnTo>
                  <a:pt x="733" y="589"/>
                </a:lnTo>
                <a:lnTo>
                  <a:pt x="728" y="589"/>
                </a:lnTo>
                <a:lnTo>
                  <a:pt x="255" y="589"/>
                </a:lnTo>
                <a:lnTo>
                  <a:pt x="249" y="589"/>
                </a:lnTo>
                <a:lnTo>
                  <a:pt x="244" y="585"/>
                </a:lnTo>
                <a:lnTo>
                  <a:pt x="240" y="581"/>
                </a:lnTo>
                <a:lnTo>
                  <a:pt x="237" y="576"/>
                </a:lnTo>
                <a:lnTo>
                  <a:pt x="236" y="570"/>
                </a:lnTo>
                <a:lnTo>
                  <a:pt x="237" y="564"/>
                </a:lnTo>
                <a:lnTo>
                  <a:pt x="240" y="558"/>
                </a:lnTo>
                <a:lnTo>
                  <a:pt x="244" y="554"/>
                </a:lnTo>
                <a:lnTo>
                  <a:pt x="249" y="551"/>
                </a:lnTo>
                <a:lnTo>
                  <a:pt x="255" y="550"/>
                </a:lnTo>
                <a:close/>
                <a:moveTo>
                  <a:pt x="255" y="471"/>
                </a:moveTo>
                <a:lnTo>
                  <a:pt x="728" y="471"/>
                </a:lnTo>
                <a:lnTo>
                  <a:pt x="733" y="473"/>
                </a:lnTo>
                <a:lnTo>
                  <a:pt x="740" y="475"/>
                </a:lnTo>
                <a:lnTo>
                  <a:pt x="744" y="479"/>
                </a:lnTo>
                <a:lnTo>
                  <a:pt x="746" y="486"/>
                </a:lnTo>
                <a:lnTo>
                  <a:pt x="748" y="491"/>
                </a:lnTo>
                <a:lnTo>
                  <a:pt x="746" y="498"/>
                </a:lnTo>
                <a:lnTo>
                  <a:pt x="744" y="503"/>
                </a:lnTo>
                <a:lnTo>
                  <a:pt x="740" y="507"/>
                </a:lnTo>
                <a:lnTo>
                  <a:pt x="733" y="511"/>
                </a:lnTo>
                <a:lnTo>
                  <a:pt x="728" y="511"/>
                </a:lnTo>
                <a:lnTo>
                  <a:pt x="255" y="511"/>
                </a:lnTo>
                <a:lnTo>
                  <a:pt x="249" y="511"/>
                </a:lnTo>
                <a:lnTo>
                  <a:pt x="244" y="507"/>
                </a:lnTo>
                <a:lnTo>
                  <a:pt x="240" y="503"/>
                </a:lnTo>
                <a:lnTo>
                  <a:pt x="237" y="498"/>
                </a:lnTo>
                <a:lnTo>
                  <a:pt x="236" y="491"/>
                </a:lnTo>
                <a:lnTo>
                  <a:pt x="237" y="486"/>
                </a:lnTo>
                <a:lnTo>
                  <a:pt x="240" y="479"/>
                </a:lnTo>
                <a:lnTo>
                  <a:pt x="244" y="475"/>
                </a:lnTo>
                <a:lnTo>
                  <a:pt x="249" y="473"/>
                </a:lnTo>
                <a:lnTo>
                  <a:pt x="255" y="471"/>
                </a:lnTo>
                <a:close/>
                <a:moveTo>
                  <a:pt x="570" y="393"/>
                </a:moveTo>
                <a:lnTo>
                  <a:pt x="728" y="393"/>
                </a:lnTo>
                <a:lnTo>
                  <a:pt x="733" y="394"/>
                </a:lnTo>
                <a:lnTo>
                  <a:pt x="740" y="397"/>
                </a:lnTo>
                <a:lnTo>
                  <a:pt x="744" y="401"/>
                </a:lnTo>
                <a:lnTo>
                  <a:pt x="746" y="406"/>
                </a:lnTo>
                <a:lnTo>
                  <a:pt x="748" y="412"/>
                </a:lnTo>
                <a:lnTo>
                  <a:pt x="746" y="419"/>
                </a:lnTo>
                <a:lnTo>
                  <a:pt x="744" y="424"/>
                </a:lnTo>
                <a:lnTo>
                  <a:pt x="740" y="428"/>
                </a:lnTo>
                <a:lnTo>
                  <a:pt x="733" y="431"/>
                </a:lnTo>
                <a:lnTo>
                  <a:pt x="728" y="432"/>
                </a:lnTo>
                <a:lnTo>
                  <a:pt x="570" y="432"/>
                </a:lnTo>
                <a:lnTo>
                  <a:pt x="564" y="431"/>
                </a:lnTo>
                <a:lnTo>
                  <a:pt x="559" y="428"/>
                </a:lnTo>
                <a:lnTo>
                  <a:pt x="554" y="424"/>
                </a:lnTo>
                <a:lnTo>
                  <a:pt x="551" y="419"/>
                </a:lnTo>
                <a:lnTo>
                  <a:pt x="550" y="412"/>
                </a:lnTo>
                <a:lnTo>
                  <a:pt x="551" y="406"/>
                </a:lnTo>
                <a:lnTo>
                  <a:pt x="554" y="401"/>
                </a:lnTo>
                <a:lnTo>
                  <a:pt x="559" y="397"/>
                </a:lnTo>
                <a:lnTo>
                  <a:pt x="564" y="394"/>
                </a:lnTo>
                <a:lnTo>
                  <a:pt x="570" y="393"/>
                </a:lnTo>
                <a:close/>
                <a:moveTo>
                  <a:pt x="570" y="314"/>
                </a:moveTo>
                <a:lnTo>
                  <a:pt x="728" y="314"/>
                </a:lnTo>
                <a:lnTo>
                  <a:pt x="733" y="316"/>
                </a:lnTo>
                <a:lnTo>
                  <a:pt x="740" y="318"/>
                </a:lnTo>
                <a:lnTo>
                  <a:pt x="744" y="322"/>
                </a:lnTo>
                <a:lnTo>
                  <a:pt x="746" y="327"/>
                </a:lnTo>
                <a:lnTo>
                  <a:pt x="748" y="334"/>
                </a:lnTo>
                <a:lnTo>
                  <a:pt x="746" y="340"/>
                </a:lnTo>
                <a:lnTo>
                  <a:pt x="744" y="346"/>
                </a:lnTo>
                <a:lnTo>
                  <a:pt x="740" y="350"/>
                </a:lnTo>
                <a:lnTo>
                  <a:pt x="733" y="352"/>
                </a:lnTo>
                <a:lnTo>
                  <a:pt x="728" y="354"/>
                </a:lnTo>
                <a:lnTo>
                  <a:pt x="570" y="354"/>
                </a:lnTo>
                <a:lnTo>
                  <a:pt x="564" y="352"/>
                </a:lnTo>
                <a:lnTo>
                  <a:pt x="559" y="350"/>
                </a:lnTo>
                <a:lnTo>
                  <a:pt x="554" y="346"/>
                </a:lnTo>
                <a:lnTo>
                  <a:pt x="551" y="340"/>
                </a:lnTo>
                <a:lnTo>
                  <a:pt x="550" y="334"/>
                </a:lnTo>
                <a:lnTo>
                  <a:pt x="551" y="327"/>
                </a:lnTo>
                <a:lnTo>
                  <a:pt x="554" y="322"/>
                </a:lnTo>
                <a:lnTo>
                  <a:pt x="559" y="318"/>
                </a:lnTo>
                <a:lnTo>
                  <a:pt x="564" y="316"/>
                </a:lnTo>
                <a:lnTo>
                  <a:pt x="570" y="314"/>
                </a:lnTo>
                <a:close/>
                <a:moveTo>
                  <a:pt x="275" y="275"/>
                </a:moveTo>
                <a:lnTo>
                  <a:pt x="275" y="393"/>
                </a:lnTo>
                <a:lnTo>
                  <a:pt x="432" y="393"/>
                </a:lnTo>
                <a:lnTo>
                  <a:pt x="432" y="275"/>
                </a:lnTo>
                <a:lnTo>
                  <a:pt x="275" y="275"/>
                </a:lnTo>
                <a:close/>
                <a:moveTo>
                  <a:pt x="570" y="236"/>
                </a:moveTo>
                <a:lnTo>
                  <a:pt x="728" y="236"/>
                </a:lnTo>
                <a:lnTo>
                  <a:pt x="733" y="237"/>
                </a:lnTo>
                <a:lnTo>
                  <a:pt x="740" y="240"/>
                </a:lnTo>
                <a:lnTo>
                  <a:pt x="744" y="244"/>
                </a:lnTo>
                <a:lnTo>
                  <a:pt x="746" y="249"/>
                </a:lnTo>
                <a:lnTo>
                  <a:pt x="748" y="255"/>
                </a:lnTo>
                <a:lnTo>
                  <a:pt x="746" y="262"/>
                </a:lnTo>
                <a:lnTo>
                  <a:pt x="744" y="267"/>
                </a:lnTo>
                <a:lnTo>
                  <a:pt x="740" y="271"/>
                </a:lnTo>
                <a:lnTo>
                  <a:pt x="733" y="274"/>
                </a:lnTo>
                <a:lnTo>
                  <a:pt x="728" y="275"/>
                </a:lnTo>
                <a:lnTo>
                  <a:pt x="570" y="275"/>
                </a:lnTo>
                <a:lnTo>
                  <a:pt x="564" y="274"/>
                </a:lnTo>
                <a:lnTo>
                  <a:pt x="559" y="271"/>
                </a:lnTo>
                <a:lnTo>
                  <a:pt x="554" y="267"/>
                </a:lnTo>
                <a:lnTo>
                  <a:pt x="551" y="262"/>
                </a:lnTo>
                <a:lnTo>
                  <a:pt x="550" y="255"/>
                </a:lnTo>
                <a:lnTo>
                  <a:pt x="551" y="249"/>
                </a:lnTo>
                <a:lnTo>
                  <a:pt x="554" y="244"/>
                </a:lnTo>
                <a:lnTo>
                  <a:pt x="559" y="240"/>
                </a:lnTo>
                <a:lnTo>
                  <a:pt x="564" y="237"/>
                </a:lnTo>
                <a:lnTo>
                  <a:pt x="570" y="236"/>
                </a:lnTo>
                <a:close/>
                <a:moveTo>
                  <a:pt x="255" y="236"/>
                </a:moveTo>
                <a:lnTo>
                  <a:pt x="452" y="236"/>
                </a:lnTo>
                <a:lnTo>
                  <a:pt x="458" y="237"/>
                </a:lnTo>
                <a:lnTo>
                  <a:pt x="464" y="240"/>
                </a:lnTo>
                <a:lnTo>
                  <a:pt x="467" y="244"/>
                </a:lnTo>
                <a:lnTo>
                  <a:pt x="471" y="249"/>
                </a:lnTo>
                <a:lnTo>
                  <a:pt x="471" y="255"/>
                </a:lnTo>
                <a:lnTo>
                  <a:pt x="471" y="412"/>
                </a:lnTo>
                <a:lnTo>
                  <a:pt x="471" y="419"/>
                </a:lnTo>
                <a:lnTo>
                  <a:pt x="467" y="424"/>
                </a:lnTo>
                <a:lnTo>
                  <a:pt x="464" y="428"/>
                </a:lnTo>
                <a:lnTo>
                  <a:pt x="458" y="431"/>
                </a:lnTo>
                <a:lnTo>
                  <a:pt x="452" y="432"/>
                </a:lnTo>
                <a:lnTo>
                  <a:pt x="255" y="432"/>
                </a:lnTo>
                <a:lnTo>
                  <a:pt x="249" y="431"/>
                </a:lnTo>
                <a:lnTo>
                  <a:pt x="244" y="428"/>
                </a:lnTo>
                <a:lnTo>
                  <a:pt x="240" y="424"/>
                </a:lnTo>
                <a:lnTo>
                  <a:pt x="237" y="419"/>
                </a:lnTo>
                <a:lnTo>
                  <a:pt x="236" y="412"/>
                </a:lnTo>
                <a:lnTo>
                  <a:pt x="236" y="255"/>
                </a:lnTo>
                <a:lnTo>
                  <a:pt x="237" y="249"/>
                </a:lnTo>
                <a:lnTo>
                  <a:pt x="240" y="244"/>
                </a:lnTo>
                <a:lnTo>
                  <a:pt x="244" y="240"/>
                </a:lnTo>
                <a:lnTo>
                  <a:pt x="249" y="237"/>
                </a:lnTo>
                <a:lnTo>
                  <a:pt x="255" y="236"/>
                </a:lnTo>
                <a:close/>
                <a:moveTo>
                  <a:pt x="728" y="118"/>
                </a:moveTo>
                <a:lnTo>
                  <a:pt x="733" y="119"/>
                </a:lnTo>
                <a:lnTo>
                  <a:pt x="740" y="122"/>
                </a:lnTo>
                <a:lnTo>
                  <a:pt x="744" y="126"/>
                </a:lnTo>
                <a:lnTo>
                  <a:pt x="746" y="131"/>
                </a:lnTo>
                <a:lnTo>
                  <a:pt x="748" y="138"/>
                </a:lnTo>
                <a:lnTo>
                  <a:pt x="746" y="144"/>
                </a:lnTo>
                <a:lnTo>
                  <a:pt x="744" y="149"/>
                </a:lnTo>
                <a:lnTo>
                  <a:pt x="740" y="153"/>
                </a:lnTo>
                <a:lnTo>
                  <a:pt x="733" y="156"/>
                </a:lnTo>
                <a:lnTo>
                  <a:pt x="728" y="157"/>
                </a:lnTo>
                <a:lnTo>
                  <a:pt x="721" y="156"/>
                </a:lnTo>
                <a:lnTo>
                  <a:pt x="716" y="153"/>
                </a:lnTo>
                <a:lnTo>
                  <a:pt x="712" y="149"/>
                </a:lnTo>
                <a:lnTo>
                  <a:pt x="708" y="144"/>
                </a:lnTo>
                <a:lnTo>
                  <a:pt x="708" y="138"/>
                </a:lnTo>
                <a:lnTo>
                  <a:pt x="708" y="131"/>
                </a:lnTo>
                <a:lnTo>
                  <a:pt x="712" y="126"/>
                </a:lnTo>
                <a:lnTo>
                  <a:pt x="716" y="122"/>
                </a:lnTo>
                <a:lnTo>
                  <a:pt x="721" y="119"/>
                </a:lnTo>
                <a:lnTo>
                  <a:pt x="728" y="118"/>
                </a:lnTo>
                <a:close/>
                <a:moveTo>
                  <a:pt x="649" y="118"/>
                </a:moveTo>
                <a:lnTo>
                  <a:pt x="655" y="119"/>
                </a:lnTo>
                <a:lnTo>
                  <a:pt x="660" y="122"/>
                </a:lnTo>
                <a:lnTo>
                  <a:pt x="665" y="126"/>
                </a:lnTo>
                <a:lnTo>
                  <a:pt x="668" y="131"/>
                </a:lnTo>
                <a:lnTo>
                  <a:pt x="669" y="138"/>
                </a:lnTo>
                <a:lnTo>
                  <a:pt x="668" y="144"/>
                </a:lnTo>
                <a:lnTo>
                  <a:pt x="665" y="149"/>
                </a:lnTo>
                <a:lnTo>
                  <a:pt x="660" y="153"/>
                </a:lnTo>
                <a:lnTo>
                  <a:pt x="655" y="156"/>
                </a:lnTo>
                <a:lnTo>
                  <a:pt x="649" y="157"/>
                </a:lnTo>
                <a:lnTo>
                  <a:pt x="643" y="156"/>
                </a:lnTo>
                <a:lnTo>
                  <a:pt x="638" y="153"/>
                </a:lnTo>
                <a:lnTo>
                  <a:pt x="632" y="149"/>
                </a:lnTo>
                <a:lnTo>
                  <a:pt x="630" y="144"/>
                </a:lnTo>
                <a:lnTo>
                  <a:pt x="630" y="138"/>
                </a:lnTo>
                <a:lnTo>
                  <a:pt x="630" y="131"/>
                </a:lnTo>
                <a:lnTo>
                  <a:pt x="632" y="126"/>
                </a:lnTo>
                <a:lnTo>
                  <a:pt x="638" y="122"/>
                </a:lnTo>
                <a:lnTo>
                  <a:pt x="643" y="119"/>
                </a:lnTo>
                <a:lnTo>
                  <a:pt x="649" y="118"/>
                </a:lnTo>
                <a:close/>
                <a:moveTo>
                  <a:pt x="413" y="118"/>
                </a:moveTo>
                <a:lnTo>
                  <a:pt x="570" y="118"/>
                </a:lnTo>
                <a:lnTo>
                  <a:pt x="576" y="119"/>
                </a:lnTo>
                <a:lnTo>
                  <a:pt x="581" y="122"/>
                </a:lnTo>
                <a:lnTo>
                  <a:pt x="587" y="126"/>
                </a:lnTo>
                <a:lnTo>
                  <a:pt x="589" y="131"/>
                </a:lnTo>
                <a:lnTo>
                  <a:pt x="589" y="138"/>
                </a:lnTo>
                <a:lnTo>
                  <a:pt x="589" y="144"/>
                </a:lnTo>
                <a:lnTo>
                  <a:pt x="587" y="149"/>
                </a:lnTo>
                <a:lnTo>
                  <a:pt x="581" y="153"/>
                </a:lnTo>
                <a:lnTo>
                  <a:pt x="576" y="156"/>
                </a:lnTo>
                <a:lnTo>
                  <a:pt x="570" y="157"/>
                </a:lnTo>
                <a:lnTo>
                  <a:pt x="413" y="157"/>
                </a:lnTo>
                <a:lnTo>
                  <a:pt x="407" y="156"/>
                </a:lnTo>
                <a:lnTo>
                  <a:pt x="401" y="153"/>
                </a:lnTo>
                <a:lnTo>
                  <a:pt x="397" y="149"/>
                </a:lnTo>
                <a:lnTo>
                  <a:pt x="394" y="144"/>
                </a:lnTo>
                <a:lnTo>
                  <a:pt x="393" y="138"/>
                </a:lnTo>
                <a:lnTo>
                  <a:pt x="394" y="131"/>
                </a:lnTo>
                <a:lnTo>
                  <a:pt x="397" y="126"/>
                </a:lnTo>
                <a:lnTo>
                  <a:pt x="401" y="122"/>
                </a:lnTo>
                <a:lnTo>
                  <a:pt x="407" y="119"/>
                </a:lnTo>
                <a:lnTo>
                  <a:pt x="413" y="118"/>
                </a:lnTo>
                <a:close/>
                <a:moveTo>
                  <a:pt x="334" y="118"/>
                </a:moveTo>
                <a:lnTo>
                  <a:pt x="341" y="119"/>
                </a:lnTo>
                <a:lnTo>
                  <a:pt x="346" y="122"/>
                </a:lnTo>
                <a:lnTo>
                  <a:pt x="350" y="126"/>
                </a:lnTo>
                <a:lnTo>
                  <a:pt x="352" y="131"/>
                </a:lnTo>
                <a:lnTo>
                  <a:pt x="354" y="138"/>
                </a:lnTo>
                <a:lnTo>
                  <a:pt x="352" y="144"/>
                </a:lnTo>
                <a:lnTo>
                  <a:pt x="350" y="149"/>
                </a:lnTo>
                <a:lnTo>
                  <a:pt x="346" y="153"/>
                </a:lnTo>
                <a:lnTo>
                  <a:pt x="341" y="156"/>
                </a:lnTo>
                <a:lnTo>
                  <a:pt x="334" y="157"/>
                </a:lnTo>
                <a:lnTo>
                  <a:pt x="327" y="156"/>
                </a:lnTo>
                <a:lnTo>
                  <a:pt x="322" y="153"/>
                </a:lnTo>
                <a:lnTo>
                  <a:pt x="318" y="149"/>
                </a:lnTo>
                <a:lnTo>
                  <a:pt x="316" y="144"/>
                </a:lnTo>
                <a:lnTo>
                  <a:pt x="314" y="138"/>
                </a:lnTo>
                <a:lnTo>
                  <a:pt x="316" y="131"/>
                </a:lnTo>
                <a:lnTo>
                  <a:pt x="318" y="126"/>
                </a:lnTo>
                <a:lnTo>
                  <a:pt x="322" y="122"/>
                </a:lnTo>
                <a:lnTo>
                  <a:pt x="327" y="119"/>
                </a:lnTo>
                <a:lnTo>
                  <a:pt x="334" y="118"/>
                </a:lnTo>
                <a:close/>
                <a:moveTo>
                  <a:pt x="255" y="118"/>
                </a:moveTo>
                <a:lnTo>
                  <a:pt x="262" y="119"/>
                </a:lnTo>
                <a:lnTo>
                  <a:pt x="267" y="122"/>
                </a:lnTo>
                <a:lnTo>
                  <a:pt x="271" y="126"/>
                </a:lnTo>
                <a:lnTo>
                  <a:pt x="274" y="131"/>
                </a:lnTo>
                <a:lnTo>
                  <a:pt x="275" y="138"/>
                </a:lnTo>
                <a:lnTo>
                  <a:pt x="274" y="144"/>
                </a:lnTo>
                <a:lnTo>
                  <a:pt x="271" y="149"/>
                </a:lnTo>
                <a:lnTo>
                  <a:pt x="267" y="153"/>
                </a:lnTo>
                <a:lnTo>
                  <a:pt x="262" y="156"/>
                </a:lnTo>
                <a:lnTo>
                  <a:pt x="255" y="157"/>
                </a:lnTo>
                <a:lnTo>
                  <a:pt x="249" y="156"/>
                </a:lnTo>
                <a:lnTo>
                  <a:pt x="244" y="153"/>
                </a:lnTo>
                <a:lnTo>
                  <a:pt x="240" y="149"/>
                </a:lnTo>
                <a:lnTo>
                  <a:pt x="237" y="144"/>
                </a:lnTo>
                <a:lnTo>
                  <a:pt x="236" y="138"/>
                </a:lnTo>
                <a:lnTo>
                  <a:pt x="237" y="131"/>
                </a:lnTo>
                <a:lnTo>
                  <a:pt x="240" y="126"/>
                </a:lnTo>
                <a:lnTo>
                  <a:pt x="244" y="122"/>
                </a:lnTo>
                <a:lnTo>
                  <a:pt x="249" y="119"/>
                </a:lnTo>
                <a:lnTo>
                  <a:pt x="255" y="118"/>
                </a:lnTo>
                <a:close/>
                <a:moveTo>
                  <a:pt x="157" y="39"/>
                </a:moveTo>
                <a:lnTo>
                  <a:pt x="157" y="570"/>
                </a:lnTo>
                <a:lnTo>
                  <a:pt x="156" y="576"/>
                </a:lnTo>
                <a:lnTo>
                  <a:pt x="153" y="581"/>
                </a:lnTo>
                <a:lnTo>
                  <a:pt x="149" y="585"/>
                </a:lnTo>
                <a:lnTo>
                  <a:pt x="144" y="589"/>
                </a:lnTo>
                <a:lnTo>
                  <a:pt x="138" y="589"/>
                </a:lnTo>
                <a:lnTo>
                  <a:pt x="131" y="589"/>
                </a:lnTo>
                <a:lnTo>
                  <a:pt x="126" y="585"/>
                </a:lnTo>
                <a:lnTo>
                  <a:pt x="122" y="581"/>
                </a:lnTo>
                <a:lnTo>
                  <a:pt x="119" y="576"/>
                </a:lnTo>
                <a:lnTo>
                  <a:pt x="118" y="570"/>
                </a:lnTo>
                <a:lnTo>
                  <a:pt x="118" y="157"/>
                </a:lnTo>
                <a:lnTo>
                  <a:pt x="40" y="157"/>
                </a:lnTo>
                <a:lnTo>
                  <a:pt x="40" y="589"/>
                </a:lnTo>
                <a:lnTo>
                  <a:pt x="43" y="614"/>
                </a:lnTo>
                <a:lnTo>
                  <a:pt x="54" y="636"/>
                </a:lnTo>
                <a:lnTo>
                  <a:pt x="71" y="653"/>
                </a:lnTo>
                <a:lnTo>
                  <a:pt x="93" y="664"/>
                </a:lnTo>
                <a:lnTo>
                  <a:pt x="118" y="668"/>
                </a:lnTo>
                <a:lnTo>
                  <a:pt x="826" y="668"/>
                </a:lnTo>
                <a:lnTo>
                  <a:pt x="826" y="39"/>
                </a:lnTo>
                <a:lnTo>
                  <a:pt x="157" y="39"/>
                </a:lnTo>
                <a:close/>
                <a:moveTo>
                  <a:pt x="157" y="0"/>
                </a:moveTo>
                <a:lnTo>
                  <a:pt x="826" y="0"/>
                </a:lnTo>
                <a:lnTo>
                  <a:pt x="840" y="3"/>
                </a:lnTo>
                <a:lnTo>
                  <a:pt x="854" y="11"/>
                </a:lnTo>
                <a:lnTo>
                  <a:pt x="861" y="24"/>
                </a:lnTo>
                <a:lnTo>
                  <a:pt x="865" y="39"/>
                </a:lnTo>
                <a:lnTo>
                  <a:pt x="865" y="668"/>
                </a:lnTo>
                <a:lnTo>
                  <a:pt x="861" y="683"/>
                </a:lnTo>
                <a:lnTo>
                  <a:pt x="854" y="696"/>
                </a:lnTo>
                <a:lnTo>
                  <a:pt x="840" y="704"/>
                </a:lnTo>
                <a:lnTo>
                  <a:pt x="826" y="708"/>
                </a:lnTo>
                <a:lnTo>
                  <a:pt x="118" y="708"/>
                </a:lnTo>
                <a:lnTo>
                  <a:pt x="91" y="704"/>
                </a:lnTo>
                <a:lnTo>
                  <a:pt x="66" y="695"/>
                </a:lnTo>
                <a:lnTo>
                  <a:pt x="45" y="682"/>
                </a:lnTo>
                <a:lnTo>
                  <a:pt x="26" y="664"/>
                </a:lnTo>
                <a:lnTo>
                  <a:pt x="12" y="642"/>
                </a:lnTo>
                <a:lnTo>
                  <a:pt x="3" y="617"/>
                </a:lnTo>
                <a:lnTo>
                  <a:pt x="0" y="589"/>
                </a:lnTo>
                <a:lnTo>
                  <a:pt x="0" y="157"/>
                </a:lnTo>
                <a:lnTo>
                  <a:pt x="3" y="141"/>
                </a:lnTo>
                <a:lnTo>
                  <a:pt x="12" y="130"/>
                </a:lnTo>
                <a:lnTo>
                  <a:pt x="24" y="120"/>
                </a:lnTo>
                <a:lnTo>
                  <a:pt x="40" y="118"/>
                </a:lnTo>
                <a:lnTo>
                  <a:pt x="118" y="118"/>
                </a:lnTo>
                <a:lnTo>
                  <a:pt x="118" y="39"/>
                </a:lnTo>
                <a:lnTo>
                  <a:pt x="121" y="24"/>
                </a:lnTo>
                <a:lnTo>
                  <a:pt x="130" y="11"/>
                </a:lnTo>
                <a:lnTo>
                  <a:pt x="142" y="3"/>
                </a:lnTo>
                <a:lnTo>
                  <a:pt x="15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3"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9000" y="4115201"/>
            <a:ext cx="445595" cy="445595"/>
          </a:xfrm>
          <a:custGeom>
            <a:avLst/>
            <a:gdLst>
              <a:gd name="T0" fmla="*/ 746 w 865"/>
              <a:gd name="T1" fmla="*/ 721 h 865"/>
              <a:gd name="T2" fmla="*/ 727 w 865"/>
              <a:gd name="T3" fmla="*/ 746 h 865"/>
              <a:gd name="T4" fmla="*/ 235 w 865"/>
              <a:gd name="T5" fmla="*/ 726 h 865"/>
              <a:gd name="T6" fmla="*/ 255 w 865"/>
              <a:gd name="T7" fmla="*/ 628 h 865"/>
              <a:gd name="T8" fmla="*/ 747 w 865"/>
              <a:gd name="T9" fmla="*/ 648 h 865"/>
              <a:gd name="T10" fmla="*/ 255 w 865"/>
              <a:gd name="T11" fmla="*/ 667 h 865"/>
              <a:gd name="T12" fmla="*/ 237 w 865"/>
              <a:gd name="T13" fmla="*/ 642 h 865"/>
              <a:gd name="T14" fmla="*/ 727 w 865"/>
              <a:gd name="T15" fmla="*/ 549 h 865"/>
              <a:gd name="T16" fmla="*/ 746 w 865"/>
              <a:gd name="T17" fmla="*/ 576 h 865"/>
              <a:gd name="T18" fmla="*/ 564 w 865"/>
              <a:gd name="T19" fmla="*/ 589 h 865"/>
              <a:gd name="T20" fmla="*/ 553 w 865"/>
              <a:gd name="T21" fmla="*/ 557 h 865"/>
              <a:gd name="T22" fmla="*/ 734 w 865"/>
              <a:gd name="T23" fmla="*/ 472 h 865"/>
              <a:gd name="T24" fmla="*/ 743 w 865"/>
              <a:gd name="T25" fmla="*/ 502 h 865"/>
              <a:gd name="T26" fmla="*/ 559 w 865"/>
              <a:gd name="T27" fmla="*/ 506 h 865"/>
              <a:gd name="T28" fmla="*/ 559 w 865"/>
              <a:gd name="T29" fmla="*/ 475 h 865"/>
              <a:gd name="T30" fmla="*/ 432 w 865"/>
              <a:gd name="T31" fmla="*/ 432 h 865"/>
              <a:gd name="T32" fmla="*/ 743 w 865"/>
              <a:gd name="T33" fmla="*/ 400 h 865"/>
              <a:gd name="T34" fmla="*/ 734 w 865"/>
              <a:gd name="T35" fmla="*/ 430 h 865"/>
              <a:gd name="T36" fmla="*/ 551 w 865"/>
              <a:gd name="T37" fmla="*/ 418 h 865"/>
              <a:gd name="T38" fmla="*/ 570 w 865"/>
              <a:gd name="T39" fmla="*/ 392 h 865"/>
              <a:gd name="T40" fmla="*/ 471 w 865"/>
              <a:gd name="T41" fmla="*/ 405 h 865"/>
              <a:gd name="T42" fmla="*/ 458 w 865"/>
              <a:gd name="T43" fmla="*/ 589 h 865"/>
              <a:gd name="T44" fmla="*/ 237 w 865"/>
              <a:gd name="T45" fmla="*/ 576 h 865"/>
              <a:gd name="T46" fmla="*/ 248 w 865"/>
              <a:gd name="T47" fmla="*/ 394 h 865"/>
              <a:gd name="T48" fmla="*/ 746 w 865"/>
              <a:gd name="T49" fmla="*/ 288 h 865"/>
              <a:gd name="T50" fmla="*/ 727 w 865"/>
              <a:gd name="T51" fmla="*/ 314 h 865"/>
              <a:gd name="T52" fmla="*/ 709 w 865"/>
              <a:gd name="T53" fmla="*/ 288 h 865"/>
              <a:gd name="T54" fmla="*/ 654 w 865"/>
              <a:gd name="T55" fmla="*/ 276 h 865"/>
              <a:gd name="T56" fmla="*/ 665 w 865"/>
              <a:gd name="T57" fmla="*/ 306 h 865"/>
              <a:gd name="T58" fmla="*/ 633 w 865"/>
              <a:gd name="T59" fmla="*/ 306 h 865"/>
              <a:gd name="T60" fmla="*/ 642 w 865"/>
              <a:gd name="T61" fmla="*/ 276 h 865"/>
              <a:gd name="T62" fmla="*/ 586 w 865"/>
              <a:gd name="T63" fmla="*/ 282 h 865"/>
              <a:gd name="T64" fmla="*/ 576 w 865"/>
              <a:gd name="T65" fmla="*/ 312 h 865"/>
              <a:gd name="T66" fmla="*/ 394 w 865"/>
              <a:gd name="T67" fmla="*/ 301 h 865"/>
              <a:gd name="T68" fmla="*/ 412 w 865"/>
              <a:gd name="T69" fmla="*/ 274 h 865"/>
              <a:gd name="T70" fmla="*/ 353 w 865"/>
              <a:gd name="T71" fmla="*/ 294 h 865"/>
              <a:gd name="T72" fmla="*/ 328 w 865"/>
              <a:gd name="T73" fmla="*/ 312 h 865"/>
              <a:gd name="T74" fmla="*/ 318 w 865"/>
              <a:gd name="T75" fmla="*/ 282 h 865"/>
              <a:gd name="T76" fmla="*/ 267 w 865"/>
              <a:gd name="T77" fmla="*/ 278 h 865"/>
              <a:gd name="T78" fmla="*/ 267 w 865"/>
              <a:gd name="T79" fmla="*/ 310 h 865"/>
              <a:gd name="T80" fmla="*/ 237 w 865"/>
              <a:gd name="T81" fmla="*/ 301 h 865"/>
              <a:gd name="T82" fmla="*/ 255 w 865"/>
              <a:gd name="T83" fmla="*/ 274 h 865"/>
              <a:gd name="T84" fmla="*/ 144 w 865"/>
              <a:gd name="T85" fmla="*/ 746 h 865"/>
              <a:gd name="T86" fmla="*/ 118 w 865"/>
              <a:gd name="T87" fmla="*/ 726 h 865"/>
              <a:gd name="T88" fmla="*/ 72 w 865"/>
              <a:gd name="T89" fmla="*/ 810 h 865"/>
              <a:gd name="T90" fmla="*/ 157 w 865"/>
              <a:gd name="T91" fmla="*/ 157 h 865"/>
              <a:gd name="T92" fmla="*/ 865 w 865"/>
              <a:gd name="T93" fmla="*/ 826 h 865"/>
              <a:gd name="T94" fmla="*/ 90 w 865"/>
              <a:gd name="T95" fmla="*/ 861 h 865"/>
              <a:gd name="T96" fmla="*/ 0 w 865"/>
              <a:gd name="T97" fmla="*/ 746 h 865"/>
              <a:gd name="T98" fmla="*/ 118 w 865"/>
              <a:gd name="T99" fmla="*/ 274 h 865"/>
              <a:gd name="T100" fmla="*/ 196 w 865"/>
              <a:gd name="T101" fmla="*/ 78 h 865"/>
              <a:gd name="T102" fmla="*/ 826 w 865"/>
              <a:gd name="T103" fmla="*/ 98 h 865"/>
              <a:gd name="T104" fmla="*/ 196 w 865"/>
              <a:gd name="T105" fmla="*/ 117 h 865"/>
              <a:gd name="T106" fmla="*/ 178 w 865"/>
              <a:gd name="T107" fmla="*/ 91 h 865"/>
              <a:gd name="T108" fmla="*/ 767 w 865"/>
              <a:gd name="T109" fmla="*/ 0 h 865"/>
              <a:gd name="T110" fmla="*/ 785 w 865"/>
              <a:gd name="T111" fmla="*/ 24 h 865"/>
              <a:gd name="T112" fmla="*/ 248 w 865"/>
              <a:gd name="T113" fmla="*/ 37 h 865"/>
              <a:gd name="T114" fmla="*/ 239 w 865"/>
              <a:gd name="T115" fmla="*/ 7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5" h="865">
                <a:moveTo>
                  <a:pt x="255" y="706"/>
                </a:moveTo>
                <a:lnTo>
                  <a:pt x="727" y="706"/>
                </a:lnTo>
                <a:lnTo>
                  <a:pt x="734" y="708"/>
                </a:lnTo>
                <a:lnTo>
                  <a:pt x="739" y="710"/>
                </a:lnTo>
                <a:lnTo>
                  <a:pt x="743" y="716"/>
                </a:lnTo>
                <a:lnTo>
                  <a:pt x="746" y="721"/>
                </a:lnTo>
                <a:lnTo>
                  <a:pt x="747" y="726"/>
                </a:lnTo>
                <a:lnTo>
                  <a:pt x="746" y="733"/>
                </a:lnTo>
                <a:lnTo>
                  <a:pt x="743" y="738"/>
                </a:lnTo>
                <a:lnTo>
                  <a:pt x="739" y="743"/>
                </a:lnTo>
                <a:lnTo>
                  <a:pt x="734" y="746"/>
                </a:lnTo>
                <a:lnTo>
                  <a:pt x="727" y="746"/>
                </a:lnTo>
                <a:lnTo>
                  <a:pt x="255" y="746"/>
                </a:lnTo>
                <a:lnTo>
                  <a:pt x="248" y="746"/>
                </a:lnTo>
                <a:lnTo>
                  <a:pt x="243" y="743"/>
                </a:lnTo>
                <a:lnTo>
                  <a:pt x="239" y="738"/>
                </a:lnTo>
                <a:lnTo>
                  <a:pt x="237" y="733"/>
                </a:lnTo>
                <a:lnTo>
                  <a:pt x="235" y="726"/>
                </a:lnTo>
                <a:lnTo>
                  <a:pt x="237" y="721"/>
                </a:lnTo>
                <a:lnTo>
                  <a:pt x="239" y="716"/>
                </a:lnTo>
                <a:lnTo>
                  <a:pt x="243" y="710"/>
                </a:lnTo>
                <a:lnTo>
                  <a:pt x="248" y="708"/>
                </a:lnTo>
                <a:lnTo>
                  <a:pt x="255" y="706"/>
                </a:lnTo>
                <a:close/>
                <a:moveTo>
                  <a:pt x="255" y="628"/>
                </a:moveTo>
                <a:lnTo>
                  <a:pt x="727" y="628"/>
                </a:lnTo>
                <a:lnTo>
                  <a:pt x="734" y="629"/>
                </a:lnTo>
                <a:lnTo>
                  <a:pt x="739" y="632"/>
                </a:lnTo>
                <a:lnTo>
                  <a:pt x="743" y="636"/>
                </a:lnTo>
                <a:lnTo>
                  <a:pt x="746" y="642"/>
                </a:lnTo>
                <a:lnTo>
                  <a:pt x="747" y="648"/>
                </a:lnTo>
                <a:lnTo>
                  <a:pt x="746" y="654"/>
                </a:lnTo>
                <a:lnTo>
                  <a:pt x="743" y="659"/>
                </a:lnTo>
                <a:lnTo>
                  <a:pt x="739" y="663"/>
                </a:lnTo>
                <a:lnTo>
                  <a:pt x="734" y="667"/>
                </a:lnTo>
                <a:lnTo>
                  <a:pt x="727" y="667"/>
                </a:lnTo>
                <a:lnTo>
                  <a:pt x="255" y="667"/>
                </a:lnTo>
                <a:lnTo>
                  <a:pt x="248" y="667"/>
                </a:lnTo>
                <a:lnTo>
                  <a:pt x="243" y="663"/>
                </a:lnTo>
                <a:lnTo>
                  <a:pt x="239" y="659"/>
                </a:lnTo>
                <a:lnTo>
                  <a:pt x="237" y="654"/>
                </a:lnTo>
                <a:lnTo>
                  <a:pt x="235" y="648"/>
                </a:lnTo>
                <a:lnTo>
                  <a:pt x="237" y="642"/>
                </a:lnTo>
                <a:lnTo>
                  <a:pt x="239" y="636"/>
                </a:lnTo>
                <a:lnTo>
                  <a:pt x="243" y="632"/>
                </a:lnTo>
                <a:lnTo>
                  <a:pt x="248" y="629"/>
                </a:lnTo>
                <a:lnTo>
                  <a:pt x="255" y="628"/>
                </a:lnTo>
                <a:close/>
                <a:moveTo>
                  <a:pt x="570" y="549"/>
                </a:moveTo>
                <a:lnTo>
                  <a:pt x="727" y="549"/>
                </a:lnTo>
                <a:lnTo>
                  <a:pt x="734" y="551"/>
                </a:lnTo>
                <a:lnTo>
                  <a:pt x="739" y="553"/>
                </a:lnTo>
                <a:lnTo>
                  <a:pt x="743" y="557"/>
                </a:lnTo>
                <a:lnTo>
                  <a:pt x="746" y="564"/>
                </a:lnTo>
                <a:lnTo>
                  <a:pt x="747" y="569"/>
                </a:lnTo>
                <a:lnTo>
                  <a:pt x="746" y="576"/>
                </a:lnTo>
                <a:lnTo>
                  <a:pt x="743" y="581"/>
                </a:lnTo>
                <a:lnTo>
                  <a:pt x="739" y="585"/>
                </a:lnTo>
                <a:lnTo>
                  <a:pt x="734" y="589"/>
                </a:lnTo>
                <a:lnTo>
                  <a:pt x="727" y="589"/>
                </a:lnTo>
                <a:lnTo>
                  <a:pt x="570" y="589"/>
                </a:lnTo>
                <a:lnTo>
                  <a:pt x="564" y="589"/>
                </a:lnTo>
                <a:lnTo>
                  <a:pt x="559" y="585"/>
                </a:lnTo>
                <a:lnTo>
                  <a:pt x="553" y="581"/>
                </a:lnTo>
                <a:lnTo>
                  <a:pt x="551" y="576"/>
                </a:lnTo>
                <a:lnTo>
                  <a:pt x="551" y="569"/>
                </a:lnTo>
                <a:lnTo>
                  <a:pt x="551" y="564"/>
                </a:lnTo>
                <a:lnTo>
                  <a:pt x="553" y="557"/>
                </a:lnTo>
                <a:lnTo>
                  <a:pt x="559" y="553"/>
                </a:lnTo>
                <a:lnTo>
                  <a:pt x="564" y="551"/>
                </a:lnTo>
                <a:lnTo>
                  <a:pt x="570" y="549"/>
                </a:lnTo>
                <a:close/>
                <a:moveTo>
                  <a:pt x="570" y="471"/>
                </a:moveTo>
                <a:lnTo>
                  <a:pt x="727" y="471"/>
                </a:lnTo>
                <a:lnTo>
                  <a:pt x="734" y="472"/>
                </a:lnTo>
                <a:lnTo>
                  <a:pt x="739" y="475"/>
                </a:lnTo>
                <a:lnTo>
                  <a:pt x="743" y="479"/>
                </a:lnTo>
                <a:lnTo>
                  <a:pt x="746" y="484"/>
                </a:lnTo>
                <a:lnTo>
                  <a:pt x="747" y="490"/>
                </a:lnTo>
                <a:lnTo>
                  <a:pt x="746" y="497"/>
                </a:lnTo>
                <a:lnTo>
                  <a:pt x="743" y="502"/>
                </a:lnTo>
                <a:lnTo>
                  <a:pt x="739" y="506"/>
                </a:lnTo>
                <a:lnTo>
                  <a:pt x="734" y="509"/>
                </a:lnTo>
                <a:lnTo>
                  <a:pt x="727" y="510"/>
                </a:lnTo>
                <a:lnTo>
                  <a:pt x="570" y="510"/>
                </a:lnTo>
                <a:lnTo>
                  <a:pt x="564" y="509"/>
                </a:lnTo>
                <a:lnTo>
                  <a:pt x="559" y="506"/>
                </a:lnTo>
                <a:lnTo>
                  <a:pt x="553" y="502"/>
                </a:lnTo>
                <a:lnTo>
                  <a:pt x="551" y="497"/>
                </a:lnTo>
                <a:lnTo>
                  <a:pt x="551" y="490"/>
                </a:lnTo>
                <a:lnTo>
                  <a:pt x="551" y="484"/>
                </a:lnTo>
                <a:lnTo>
                  <a:pt x="553" y="479"/>
                </a:lnTo>
                <a:lnTo>
                  <a:pt x="559" y="475"/>
                </a:lnTo>
                <a:lnTo>
                  <a:pt x="564" y="472"/>
                </a:lnTo>
                <a:lnTo>
                  <a:pt x="570" y="471"/>
                </a:lnTo>
                <a:close/>
                <a:moveTo>
                  <a:pt x="275" y="432"/>
                </a:moveTo>
                <a:lnTo>
                  <a:pt x="275" y="549"/>
                </a:lnTo>
                <a:lnTo>
                  <a:pt x="432" y="549"/>
                </a:lnTo>
                <a:lnTo>
                  <a:pt x="432" y="432"/>
                </a:lnTo>
                <a:lnTo>
                  <a:pt x="275" y="432"/>
                </a:lnTo>
                <a:close/>
                <a:moveTo>
                  <a:pt x="570" y="392"/>
                </a:moveTo>
                <a:lnTo>
                  <a:pt x="727" y="392"/>
                </a:lnTo>
                <a:lnTo>
                  <a:pt x="734" y="394"/>
                </a:lnTo>
                <a:lnTo>
                  <a:pt x="739" y="396"/>
                </a:lnTo>
                <a:lnTo>
                  <a:pt x="743" y="400"/>
                </a:lnTo>
                <a:lnTo>
                  <a:pt x="746" y="405"/>
                </a:lnTo>
                <a:lnTo>
                  <a:pt x="747" y="412"/>
                </a:lnTo>
                <a:lnTo>
                  <a:pt x="746" y="418"/>
                </a:lnTo>
                <a:lnTo>
                  <a:pt x="743" y="424"/>
                </a:lnTo>
                <a:lnTo>
                  <a:pt x="739" y="428"/>
                </a:lnTo>
                <a:lnTo>
                  <a:pt x="734" y="430"/>
                </a:lnTo>
                <a:lnTo>
                  <a:pt x="727" y="432"/>
                </a:lnTo>
                <a:lnTo>
                  <a:pt x="570" y="432"/>
                </a:lnTo>
                <a:lnTo>
                  <a:pt x="564" y="430"/>
                </a:lnTo>
                <a:lnTo>
                  <a:pt x="559" y="428"/>
                </a:lnTo>
                <a:lnTo>
                  <a:pt x="553" y="424"/>
                </a:lnTo>
                <a:lnTo>
                  <a:pt x="551" y="418"/>
                </a:lnTo>
                <a:lnTo>
                  <a:pt x="551" y="412"/>
                </a:lnTo>
                <a:lnTo>
                  <a:pt x="551" y="405"/>
                </a:lnTo>
                <a:lnTo>
                  <a:pt x="553" y="400"/>
                </a:lnTo>
                <a:lnTo>
                  <a:pt x="559" y="396"/>
                </a:lnTo>
                <a:lnTo>
                  <a:pt x="564" y="394"/>
                </a:lnTo>
                <a:lnTo>
                  <a:pt x="570" y="392"/>
                </a:lnTo>
                <a:close/>
                <a:moveTo>
                  <a:pt x="255" y="392"/>
                </a:moveTo>
                <a:lnTo>
                  <a:pt x="451" y="392"/>
                </a:lnTo>
                <a:lnTo>
                  <a:pt x="458" y="394"/>
                </a:lnTo>
                <a:lnTo>
                  <a:pt x="463" y="396"/>
                </a:lnTo>
                <a:lnTo>
                  <a:pt x="468" y="400"/>
                </a:lnTo>
                <a:lnTo>
                  <a:pt x="471" y="405"/>
                </a:lnTo>
                <a:lnTo>
                  <a:pt x="471" y="412"/>
                </a:lnTo>
                <a:lnTo>
                  <a:pt x="471" y="569"/>
                </a:lnTo>
                <a:lnTo>
                  <a:pt x="471" y="576"/>
                </a:lnTo>
                <a:lnTo>
                  <a:pt x="468" y="581"/>
                </a:lnTo>
                <a:lnTo>
                  <a:pt x="463" y="585"/>
                </a:lnTo>
                <a:lnTo>
                  <a:pt x="458" y="589"/>
                </a:lnTo>
                <a:lnTo>
                  <a:pt x="451" y="589"/>
                </a:lnTo>
                <a:lnTo>
                  <a:pt x="255" y="589"/>
                </a:lnTo>
                <a:lnTo>
                  <a:pt x="248" y="589"/>
                </a:lnTo>
                <a:lnTo>
                  <a:pt x="243" y="585"/>
                </a:lnTo>
                <a:lnTo>
                  <a:pt x="239" y="581"/>
                </a:lnTo>
                <a:lnTo>
                  <a:pt x="237" y="576"/>
                </a:lnTo>
                <a:lnTo>
                  <a:pt x="235" y="569"/>
                </a:lnTo>
                <a:lnTo>
                  <a:pt x="235" y="412"/>
                </a:lnTo>
                <a:lnTo>
                  <a:pt x="237" y="405"/>
                </a:lnTo>
                <a:lnTo>
                  <a:pt x="239" y="400"/>
                </a:lnTo>
                <a:lnTo>
                  <a:pt x="243" y="396"/>
                </a:lnTo>
                <a:lnTo>
                  <a:pt x="248" y="394"/>
                </a:lnTo>
                <a:lnTo>
                  <a:pt x="255" y="392"/>
                </a:lnTo>
                <a:close/>
                <a:moveTo>
                  <a:pt x="727" y="274"/>
                </a:moveTo>
                <a:lnTo>
                  <a:pt x="734" y="276"/>
                </a:lnTo>
                <a:lnTo>
                  <a:pt x="739" y="278"/>
                </a:lnTo>
                <a:lnTo>
                  <a:pt x="743" y="282"/>
                </a:lnTo>
                <a:lnTo>
                  <a:pt x="746" y="288"/>
                </a:lnTo>
                <a:lnTo>
                  <a:pt x="747" y="294"/>
                </a:lnTo>
                <a:lnTo>
                  <a:pt x="746" y="301"/>
                </a:lnTo>
                <a:lnTo>
                  <a:pt x="743" y="306"/>
                </a:lnTo>
                <a:lnTo>
                  <a:pt x="739" y="310"/>
                </a:lnTo>
                <a:lnTo>
                  <a:pt x="734" y="312"/>
                </a:lnTo>
                <a:lnTo>
                  <a:pt x="727" y="314"/>
                </a:lnTo>
                <a:lnTo>
                  <a:pt x="721" y="312"/>
                </a:lnTo>
                <a:lnTo>
                  <a:pt x="716" y="310"/>
                </a:lnTo>
                <a:lnTo>
                  <a:pt x="712" y="306"/>
                </a:lnTo>
                <a:lnTo>
                  <a:pt x="709" y="301"/>
                </a:lnTo>
                <a:lnTo>
                  <a:pt x="708" y="294"/>
                </a:lnTo>
                <a:lnTo>
                  <a:pt x="709" y="288"/>
                </a:lnTo>
                <a:lnTo>
                  <a:pt x="712" y="282"/>
                </a:lnTo>
                <a:lnTo>
                  <a:pt x="716" y="278"/>
                </a:lnTo>
                <a:lnTo>
                  <a:pt x="721" y="276"/>
                </a:lnTo>
                <a:lnTo>
                  <a:pt x="727" y="274"/>
                </a:lnTo>
                <a:close/>
                <a:moveTo>
                  <a:pt x="649" y="274"/>
                </a:moveTo>
                <a:lnTo>
                  <a:pt x="654" y="276"/>
                </a:lnTo>
                <a:lnTo>
                  <a:pt x="661" y="278"/>
                </a:lnTo>
                <a:lnTo>
                  <a:pt x="665" y="282"/>
                </a:lnTo>
                <a:lnTo>
                  <a:pt x="667" y="288"/>
                </a:lnTo>
                <a:lnTo>
                  <a:pt x="669" y="294"/>
                </a:lnTo>
                <a:lnTo>
                  <a:pt x="667" y="301"/>
                </a:lnTo>
                <a:lnTo>
                  <a:pt x="665" y="306"/>
                </a:lnTo>
                <a:lnTo>
                  <a:pt x="661" y="310"/>
                </a:lnTo>
                <a:lnTo>
                  <a:pt x="654" y="312"/>
                </a:lnTo>
                <a:lnTo>
                  <a:pt x="649" y="314"/>
                </a:lnTo>
                <a:lnTo>
                  <a:pt x="642" y="312"/>
                </a:lnTo>
                <a:lnTo>
                  <a:pt x="637" y="310"/>
                </a:lnTo>
                <a:lnTo>
                  <a:pt x="633" y="306"/>
                </a:lnTo>
                <a:lnTo>
                  <a:pt x="629" y="301"/>
                </a:lnTo>
                <a:lnTo>
                  <a:pt x="629" y="294"/>
                </a:lnTo>
                <a:lnTo>
                  <a:pt x="629" y="288"/>
                </a:lnTo>
                <a:lnTo>
                  <a:pt x="633" y="282"/>
                </a:lnTo>
                <a:lnTo>
                  <a:pt x="637" y="278"/>
                </a:lnTo>
                <a:lnTo>
                  <a:pt x="642" y="276"/>
                </a:lnTo>
                <a:lnTo>
                  <a:pt x="649" y="274"/>
                </a:lnTo>
                <a:close/>
                <a:moveTo>
                  <a:pt x="412" y="274"/>
                </a:moveTo>
                <a:lnTo>
                  <a:pt x="570" y="274"/>
                </a:lnTo>
                <a:lnTo>
                  <a:pt x="576" y="276"/>
                </a:lnTo>
                <a:lnTo>
                  <a:pt x="581" y="278"/>
                </a:lnTo>
                <a:lnTo>
                  <a:pt x="586" y="282"/>
                </a:lnTo>
                <a:lnTo>
                  <a:pt x="589" y="288"/>
                </a:lnTo>
                <a:lnTo>
                  <a:pt x="590" y="294"/>
                </a:lnTo>
                <a:lnTo>
                  <a:pt x="589" y="301"/>
                </a:lnTo>
                <a:lnTo>
                  <a:pt x="586" y="306"/>
                </a:lnTo>
                <a:lnTo>
                  <a:pt x="581" y="310"/>
                </a:lnTo>
                <a:lnTo>
                  <a:pt x="576" y="312"/>
                </a:lnTo>
                <a:lnTo>
                  <a:pt x="570" y="314"/>
                </a:lnTo>
                <a:lnTo>
                  <a:pt x="412" y="314"/>
                </a:lnTo>
                <a:lnTo>
                  <a:pt x="407" y="312"/>
                </a:lnTo>
                <a:lnTo>
                  <a:pt x="402" y="310"/>
                </a:lnTo>
                <a:lnTo>
                  <a:pt x="396" y="306"/>
                </a:lnTo>
                <a:lnTo>
                  <a:pt x="394" y="301"/>
                </a:lnTo>
                <a:lnTo>
                  <a:pt x="392" y="294"/>
                </a:lnTo>
                <a:lnTo>
                  <a:pt x="394" y="288"/>
                </a:lnTo>
                <a:lnTo>
                  <a:pt x="396" y="282"/>
                </a:lnTo>
                <a:lnTo>
                  <a:pt x="402" y="278"/>
                </a:lnTo>
                <a:lnTo>
                  <a:pt x="407" y="276"/>
                </a:lnTo>
                <a:lnTo>
                  <a:pt x="412" y="274"/>
                </a:lnTo>
                <a:close/>
                <a:moveTo>
                  <a:pt x="334" y="274"/>
                </a:moveTo>
                <a:lnTo>
                  <a:pt x="340" y="276"/>
                </a:lnTo>
                <a:lnTo>
                  <a:pt x="345" y="278"/>
                </a:lnTo>
                <a:lnTo>
                  <a:pt x="349" y="282"/>
                </a:lnTo>
                <a:lnTo>
                  <a:pt x="353" y="288"/>
                </a:lnTo>
                <a:lnTo>
                  <a:pt x="353" y="294"/>
                </a:lnTo>
                <a:lnTo>
                  <a:pt x="353" y="301"/>
                </a:lnTo>
                <a:lnTo>
                  <a:pt x="349" y="306"/>
                </a:lnTo>
                <a:lnTo>
                  <a:pt x="345" y="310"/>
                </a:lnTo>
                <a:lnTo>
                  <a:pt x="340" y="312"/>
                </a:lnTo>
                <a:lnTo>
                  <a:pt x="334" y="314"/>
                </a:lnTo>
                <a:lnTo>
                  <a:pt x="328" y="312"/>
                </a:lnTo>
                <a:lnTo>
                  <a:pt x="322" y="310"/>
                </a:lnTo>
                <a:lnTo>
                  <a:pt x="318" y="306"/>
                </a:lnTo>
                <a:lnTo>
                  <a:pt x="315" y="301"/>
                </a:lnTo>
                <a:lnTo>
                  <a:pt x="314" y="294"/>
                </a:lnTo>
                <a:lnTo>
                  <a:pt x="315" y="288"/>
                </a:lnTo>
                <a:lnTo>
                  <a:pt x="318" y="282"/>
                </a:lnTo>
                <a:lnTo>
                  <a:pt x="322" y="278"/>
                </a:lnTo>
                <a:lnTo>
                  <a:pt x="328" y="276"/>
                </a:lnTo>
                <a:lnTo>
                  <a:pt x="334" y="274"/>
                </a:lnTo>
                <a:close/>
                <a:moveTo>
                  <a:pt x="255" y="274"/>
                </a:moveTo>
                <a:lnTo>
                  <a:pt x="262" y="276"/>
                </a:lnTo>
                <a:lnTo>
                  <a:pt x="267" y="278"/>
                </a:lnTo>
                <a:lnTo>
                  <a:pt x="271" y="282"/>
                </a:lnTo>
                <a:lnTo>
                  <a:pt x="273" y="288"/>
                </a:lnTo>
                <a:lnTo>
                  <a:pt x="275" y="294"/>
                </a:lnTo>
                <a:lnTo>
                  <a:pt x="273" y="301"/>
                </a:lnTo>
                <a:lnTo>
                  <a:pt x="271" y="306"/>
                </a:lnTo>
                <a:lnTo>
                  <a:pt x="267" y="310"/>
                </a:lnTo>
                <a:lnTo>
                  <a:pt x="262" y="312"/>
                </a:lnTo>
                <a:lnTo>
                  <a:pt x="255" y="314"/>
                </a:lnTo>
                <a:lnTo>
                  <a:pt x="248" y="312"/>
                </a:lnTo>
                <a:lnTo>
                  <a:pt x="243" y="310"/>
                </a:lnTo>
                <a:lnTo>
                  <a:pt x="239" y="306"/>
                </a:lnTo>
                <a:lnTo>
                  <a:pt x="237" y="301"/>
                </a:lnTo>
                <a:lnTo>
                  <a:pt x="235" y="294"/>
                </a:lnTo>
                <a:lnTo>
                  <a:pt x="237" y="288"/>
                </a:lnTo>
                <a:lnTo>
                  <a:pt x="239" y="282"/>
                </a:lnTo>
                <a:lnTo>
                  <a:pt x="243" y="278"/>
                </a:lnTo>
                <a:lnTo>
                  <a:pt x="248" y="276"/>
                </a:lnTo>
                <a:lnTo>
                  <a:pt x="255" y="274"/>
                </a:lnTo>
                <a:close/>
                <a:moveTo>
                  <a:pt x="157" y="196"/>
                </a:moveTo>
                <a:lnTo>
                  <a:pt x="157" y="726"/>
                </a:lnTo>
                <a:lnTo>
                  <a:pt x="156" y="733"/>
                </a:lnTo>
                <a:lnTo>
                  <a:pt x="153" y="738"/>
                </a:lnTo>
                <a:lnTo>
                  <a:pt x="149" y="743"/>
                </a:lnTo>
                <a:lnTo>
                  <a:pt x="144" y="746"/>
                </a:lnTo>
                <a:lnTo>
                  <a:pt x="137" y="746"/>
                </a:lnTo>
                <a:lnTo>
                  <a:pt x="131" y="746"/>
                </a:lnTo>
                <a:lnTo>
                  <a:pt x="125" y="743"/>
                </a:lnTo>
                <a:lnTo>
                  <a:pt x="122" y="738"/>
                </a:lnTo>
                <a:lnTo>
                  <a:pt x="119" y="733"/>
                </a:lnTo>
                <a:lnTo>
                  <a:pt x="118" y="726"/>
                </a:lnTo>
                <a:lnTo>
                  <a:pt x="118" y="314"/>
                </a:lnTo>
                <a:lnTo>
                  <a:pt x="39" y="314"/>
                </a:lnTo>
                <a:lnTo>
                  <a:pt x="39" y="746"/>
                </a:lnTo>
                <a:lnTo>
                  <a:pt x="43" y="771"/>
                </a:lnTo>
                <a:lnTo>
                  <a:pt x="53" y="793"/>
                </a:lnTo>
                <a:lnTo>
                  <a:pt x="72" y="810"/>
                </a:lnTo>
                <a:lnTo>
                  <a:pt x="93" y="822"/>
                </a:lnTo>
                <a:lnTo>
                  <a:pt x="118" y="826"/>
                </a:lnTo>
                <a:lnTo>
                  <a:pt x="826" y="826"/>
                </a:lnTo>
                <a:lnTo>
                  <a:pt x="826" y="196"/>
                </a:lnTo>
                <a:lnTo>
                  <a:pt x="157" y="196"/>
                </a:lnTo>
                <a:close/>
                <a:moveTo>
                  <a:pt x="157" y="157"/>
                </a:moveTo>
                <a:lnTo>
                  <a:pt x="826" y="157"/>
                </a:lnTo>
                <a:lnTo>
                  <a:pt x="841" y="159"/>
                </a:lnTo>
                <a:lnTo>
                  <a:pt x="853" y="168"/>
                </a:lnTo>
                <a:lnTo>
                  <a:pt x="862" y="180"/>
                </a:lnTo>
                <a:lnTo>
                  <a:pt x="865" y="196"/>
                </a:lnTo>
                <a:lnTo>
                  <a:pt x="865" y="826"/>
                </a:lnTo>
                <a:lnTo>
                  <a:pt x="862" y="840"/>
                </a:lnTo>
                <a:lnTo>
                  <a:pt x="853" y="853"/>
                </a:lnTo>
                <a:lnTo>
                  <a:pt x="841" y="861"/>
                </a:lnTo>
                <a:lnTo>
                  <a:pt x="826" y="865"/>
                </a:lnTo>
                <a:lnTo>
                  <a:pt x="118" y="865"/>
                </a:lnTo>
                <a:lnTo>
                  <a:pt x="90" y="861"/>
                </a:lnTo>
                <a:lnTo>
                  <a:pt x="65" y="852"/>
                </a:lnTo>
                <a:lnTo>
                  <a:pt x="44" y="839"/>
                </a:lnTo>
                <a:lnTo>
                  <a:pt x="26" y="820"/>
                </a:lnTo>
                <a:lnTo>
                  <a:pt x="12" y="798"/>
                </a:lnTo>
                <a:lnTo>
                  <a:pt x="2" y="773"/>
                </a:lnTo>
                <a:lnTo>
                  <a:pt x="0" y="746"/>
                </a:lnTo>
                <a:lnTo>
                  <a:pt x="0" y="314"/>
                </a:lnTo>
                <a:lnTo>
                  <a:pt x="2" y="298"/>
                </a:lnTo>
                <a:lnTo>
                  <a:pt x="12" y="286"/>
                </a:lnTo>
                <a:lnTo>
                  <a:pt x="23" y="277"/>
                </a:lnTo>
                <a:lnTo>
                  <a:pt x="39" y="274"/>
                </a:lnTo>
                <a:lnTo>
                  <a:pt x="118" y="274"/>
                </a:lnTo>
                <a:lnTo>
                  <a:pt x="118" y="196"/>
                </a:lnTo>
                <a:lnTo>
                  <a:pt x="120" y="180"/>
                </a:lnTo>
                <a:lnTo>
                  <a:pt x="129" y="168"/>
                </a:lnTo>
                <a:lnTo>
                  <a:pt x="141" y="159"/>
                </a:lnTo>
                <a:lnTo>
                  <a:pt x="157" y="157"/>
                </a:lnTo>
                <a:close/>
                <a:moveTo>
                  <a:pt x="196" y="78"/>
                </a:moveTo>
                <a:lnTo>
                  <a:pt x="806" y="78"/>
                </a:lnTo>
                <a:lnTo>
                  <a:pt x="813" y="78"/>
                </a:lnTo>
                <a:lnTo>
                  <a:pt x="818" y="82"/>
                </a:lnTo>
                <a:lnTo>
                  <a:pt x="822" y="86"/>
                </a:lnTo>
                <a:lnTo>
                  <a:pt x="824" y="91"/>
                </a:lnTo>
                <a:lnTo>
                  <a:pt x="826" y="98"/>
                </a:lnTo>
                <a:lnTo>
                  <a:pt x="824" y="103"/>
                </a:lnTo>
                <a:lnTo>
                  <a:pt x="822" y="109"/>
                </a:lnTo>
                <a:lnTo>
                  <a:pt x="818" y="113"/>
                </a:lnTo>
                <a:lnTo>
                  <a:pt x="813" y="116"/>
                </a:lnTo>
                <a:lnTo>
                  <a:pt x="806" y="117"/>
                </a:lnTo>
                <a:lnTo>
                  <a:pt x="196" y="117"/>
                </a:lnTo>
                <a:lnTo>
                  <a:pt x="190" y="116"/>
                </a:lnTo>
                <a:lnTo>
                  <a:pt x="184" y="113"/>
                </a:lnTo>
                <a:lnTo>
                  <a:pt x="180" y="109"/>
                </a:lnTo>
                <a:lnTo>
                  <a:pt x="178" y="103"/>
                </a:lnTo>
                <a:lnTo>
                  <a:pt x="177" y="98"/>
                </a:lnTo>
                <a:lnTo>
                  <a:pt x="178" y="91"/>
                </a:lnTo>
                <a:lnTo>
                  <a:pt x="180" y="86"/>
                </a:lnTo>
                <a:lnTo>
                  <a:pt x="184" y="82"/>
                </a:lnTo>
                <a:lnTo>
                  <a:pt x="190" y="78"/>
                </a:lnTo>
                <a:lnTo>
                  <a:pt x="196" y="78"/>
                </a:lnTo>
                <a:close/>
                <a:moveTo>
                  <a:pt x="255" y="0"/>
                </a:moveTo>
                <a:lnTo>
                  <a:pt x="767" y="0"/>
                </a:lnTo>
                <a:lnTo>
                  <a:pt x="773" y="0"/>
                </a:lnTo>
                <a:lnTo>
                  <a:pt x="779" y="2"/>
                </a:lnTo>
                <a:lnTo>
                  <a:pt x="782" y="7"/>
                </a:lnTo>
                <a:lnTo>
                  <a:pt x="785" y="13"/>
                </a:lnTo>
                <a:lnTo>
                  <a:pt x="786" y="19"/>
                </a:lnTo>
                <a:lnTo>
                  <a:pt x="785" y="24"/>
                </a:lnTo>
                <a:lnTo>
                  <a:pt x="782" y="30"/>
                </a:lnTo>
                <a:lnTo>
                  <a:pt x="779" y="35"/>
                </a:lnTo>
                <a:lnTo>
                  <a:pt x="773" y="37"/>
                </a:lnTo>
                <a:lnTo>
                  <a:pt x="767" y="39"/>
                </a:lnTo>
                <a:lnTo>
                  <a:pt x="255" y="39"/>
                </a:lnTo>
                <a:lnTo>
                  <a:pt x="248" y="37"/>
                </a:lnTo>
                <a:lnTo>
                  <a:pt x="243" y="35"/>
                </a:lnTo>
                <a:lnTo>
                  <a:pt x="239" y="30"/>
                </a:lnTo>
                <a:lnTo>
                  <a:pt x="237" y="24"/>
                </a:lnTo>
                <a:lnTo>
                  <a:pt x="235" y="19"/>
                </a:lnTo>
                <a:lnTo>
                  <a:pt x="237" y="13"/>
                </a:lnTo>
                <a:lnTo>
                  <a:pt x="239" y="7"/>
                </a:lnTo>
                <a:lnTo>
                  <a:pt x="243" y="2"/>
                </a:lnTo>
                <a:lnTo>
                  <a:pt x="248" y="0"/>
                </a:lnTo>
                <a:lnTo>
                  <a:pt x="2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4"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8802" y="4115201"/>
            <a:ext cx="445595" cy="445595"/>
          </a:xfrm>
          <a:custGeom>
            <a:avLst/>
            <a:gdLst>
              <a:gd name="T0" fmla="*/ 444 w 865"/>
              <a:gd name="T1" fmla="*/ 200 h 865"/>
              <a:gd name="T2" fmla="*/ 453 w 865"/>
              <a:gd name="T3" fmla="*/ 216 h 865"/>
              <a:gd name="T4" fmla="*/ 656 w 865"/>
              <a:gd name="T5" fmla="*/ 413 h 865"/>
              <a:gd name="T6" fmla="*/ 668 w 865"/>
              <a:gd name="T7" fmla="*/ 425 h 865"/>
              <a:gd name="T8" fmla="*/ 665 w 865"/>
              <a:gd name="T9" fmla="*/ 443 h 865"/>
              <a:gd name="T10" fmla="*/ 650 w 865"/>
              <a:gd name="T11" fmla="*/ 451 h 865"/>
              <a:gd name="T12" fmla="*/ 452 w 865"/>
              <a:gd name="T13" fmla="*/ 654 h 865"/>
              <a:gd name="T14" fmla="*/ 439 w 865"/>
              <a:gd name="T15" fmla="*/ 667 h 865"/>
              <a:gd name="T16" fmla="*/ 422 w 865"/>
              <a:gd name="T17" fmla="*/ 663 h 865"/>
              <a:gd name="T18" fmla="*/ 413 w 865"/>
              <a:gd name="T19" fmla="*/ 648 h 865"/>
              <a:gd name="T20" fmla="*/ 210 w 865"/>
              <a:gd name="T21" fmla="*/ 450 h 865"/>
              <a:gd name="T22" fmla="*/ 198 w 865"/>
              <a:gd name="T23" fmla="*/ 438 h 865"/>
              <a:gd name="T24" fmla="*/ 201 w 865"/>
              <a:gd name="T25" fmla="*/ 420 h 865"/>
              <a:gd name="T26" fmla="*/ 216 w 865"/>
              <a:gd name="T27" fmla="*/ 412 h 865"/>
              <a:gd name="T28" fmla="*/ 414 w 865"/>
              <a:gd name="T29" fmla="*/ 209 h 865"/>
              <a:gd name="T30" fmla="*/ 427 w 865"/>
              <a:gd name="T31" fmla="*/ 197 h 865"/>
              <a:gd name="T32" fmla="*/ 380 w 865"/>
              <a:gd name="T33" fmla="*/ 41 h 865"/>
              <a:gd name="T34" fmla="*/ 235 w 865"/>
              <a:gd name="T35" fmla="*/ 92 h 865"/>
              <a:gd name="T36" fmla="*/ 122 w 865"/>
              <a:gd name="T37" fmla="*/ 191 h 865"/>
              <a:gd name="T38" fmla="*/ 54 w 865"/>
              <a:gd name="T39" fmla="*/ 327 h 865"/>
              <a:gd name="T40" fmla="*/ 44 w 865"/>
              <a:gd name="T41" fmla="*/ 485 h 865"/>
              <a:gd name="T42" fmla="*/ 93 w 865"/>
              <a:gd name="T43" fmla="*/ 630 h 865"/>
              <a:gd name="T44" fmla="*/ 193 w 865"/>
              <a:gd name="T45" fmla="*/ 743 h 865"/>
              <a:gd name="T46" fmla="*/ 329 w 865"/>
              <a:gd name="T47" fmla="*/ 811 h 865"/>
              <a:gd name="T48" fmla="*/ 486 w 865"/>
              <a:gd name="T49" fmla="*/ 822 h 865"/>
              <a:gd name="T50" fmla="*/ 631 w 865"/>
              <a:gd name="T51" fmla="*/ 772 h 865"/>
              <a:gd name="T52" fmla="*/ 744 w 865"/>
              <a:gd name="T53" fmla="*/ 672 h 865"/>
              <a:gd name="T54" fmla="*/ 812 w 865"/>
              <a:gd name="T55" fmla="*/ 536 h 865"/>
              <a:gd name="T56" fmla="*/ 822 w 865"/>
              <a:gd name="T57" fmla="*/ 378 h 865"/>
              <a:gd name="T58" fmla="*/ 773 w 865"/>
              <a:gd name="T59" fmla="*/ 233 h 865"/>
              <a:gd name="T60" fmla="*/ 673 w 865"/>
              <a:gd name="T61" fmla="*/ 120 h 865"/>
              <a:gd name="T62" fmla="*/ 537 w 865"/>
              <a:gd name="T63" fmla="*/ 52 h 865"/>
              <a:gd name="T64" fmla="*/ 434 w 865"/>
              <a:gd name="T65" fmla="*/ 0 h 865"/>
              <a:gd name="T66" fmla="*/ 601 w 865"/>
              <a:gd name="T67" fmla="*/ 32 h 865"/>
              <a:gd name="T68" fmla="*/ 739 w 865"/>
              <a:gd name="T69" fmla="*/ 125 h 865"/>
              <a:gd name="T70" fmla="*/ 831 w 865"/>
              <a:gd name="T71" fmla="*/ 263 h 865"/>
              <a:gd name="T72" fmla="*/ 865 w 865"/>
              <a:gd name="T73" fmla="*/ 432 h 865"/>
              <a:gd name="T74" fmla="*/ 831 w 865"/>
              <a:gd name="T75" fmla="*/ 600 h 865"/>
              <a:gd name="T76" fmla="*/ 739 w 865"/>
              <a:gd name="T77" fmla="*/ 738 h 865"/>
              <a:gd name="T78" fmla="*/ 601 w 865"/>
              <a:gd name="T79" fmla="*/ 831 h 865"/>
              <a:gd name="T80" fmla="*/ 434 w 865"/>
              <a:gd name="T81" fmla="*/ 865 h 865"/>
              <a:gd name="T82" fmla="*/ 265 w 865"/>
              <a:gd name="T83" fmla="*/ 831 h 865"/>
              <a:gd name="T84" fmla="*/ 127 w 865"/>
              <a:gd name="T85" fmla="*/ 738 h 865"/>
              <a:gd name="T86" fmla="*/ 34 w 865"/>
              <a:gd name="T87" fmla="*/ 600 h 865"/>
              <a:gd name="T88" fmla="*/ 0 w 865"/>
              <a:gd name="T89" fmla="*/ 432 h 865"/>
              <a:gd name="T90" fmla="*/ 34 w 865"/>
              <a:gd name="T91" fmla="*/ 263 h 865"/>
              <a:gd name="T92" fmla="*/ 127 w 865"/>
              <a:gd name="T93" fmla="*/ 125 h 865"/>
              <a:gd name="T94" fmla="*/ 265 w 865"/>
              <a:gd name="T95" fmla="*/ 32 h 865"/>
              <a:gd name="T96" fmla="*/ 434 w 865"/>
              <a:gd name="T9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865">
                <a:moveTo>
                  <a:pt x="434" y="196"/>
                </a:moveTo>
                <a:lnTo>
                  <a:pt x="439" y="197"/>
                </a:lnTo>
                <a:lnTo>
                  <a:pt x="444" y="200"/>
                </a:lnTo>
                <a:lnTo>
                  <a:pt x="449" y="204"/>
                </a:lnTo>
                <a:lnTo>
                  <a:pt x="452" y="209"/>
                </a:lnTo>
                <a:lnTo>
                  <a:pt x="453" y="216"/>
                </a:lnTo>
                <a:lnTo>
                  <a:pt x="453" y="412"/>
                </a:lnTo>
                <a:lnTo>
                  <a:pt x="650" y="412"/>
                </a:lnTo>
                <a:lnTo>
                  <a:pt x="656" y="413"/>
                </a:lnTo>
                <a:lnTo>
                  <a:pt x="661" y="416"/>
                </a:lnTo>
                <a:lnTo>
                  <a:pt x="665" y="420"/>
                </a:lnTo>
                <a:lnTo>
                  <a:pt x="668" y="425"/>
                </a:lnTo>
                <a:lnTo>
                  <a:pt x="669" y="432"/>
                </a:lnTo>
                <a:lnTo>
                  <a:pt x="668" y="438"/>
                </a:lnTo>
                <a:lnTo>
                  <a:pt x="665" y="443"/>
                </a:lnTo>
                <a:lnTo>
                  <a:pt x="661" y="447"/>
                </a:lnTo>
                <a:lnTo>
                  <a:pt x="656" y="450"/>
                </a:lnTo>
                <a:lnTo>
                  <a:pt x="650" y="451"/>
                </a:lnTo>
                <a:lnTo>
                  <a:pt x="453" y="451"/>
                </a:lnTo>
                <a:lnTo>
                  <a:pt x="453" y="648"/>
                </a:lnTo>
                <a:lnTo>
                  <a:pt x="452" y="654"/>
                </a:lnTo>
                <a:lnTo>
                  <a:pt x="449" y="659"/>
                </a:lnTo>
                <a:lnTo>
                  <a:pt x="444" y="663"/>
                </a:lnTo>
                <a:lnTo>
                  <a:pt x="439" y="667"/>
                </a:lnTo>
                <a:lnTo>
                  <a:pt x="434" y="667"/>
                </a:lnTo>
                <a:lnTo>
                  <a:pt x="427" y="667"/>
                </a:lnTo>
                <a:lnTo>
                  <a:pt x="422" y="663"/>
                </a:lnTo>
                <a:lnTo>
                  <a:pt x="417" y="659"/>
                </a:lnTo>
                <a:lnTo>
                  <a:pt x="414" y="654"/>
                </a:lnTo>
                <a:lnTo>
                  <a:pt x="413" y="648"/>
                </a:lnTo>
                <a:lnTo>
                  <a:pt x="413" y="451"/>
                </a:lnTo>
                <a:lnTo>
                  <a:pt x="216" y="451"/>
                </a:lnTo>
                <a:lnTo>
                  <a:pt x="210" y="450"/>
                </a:lnTo>
                <a:lnTo>
                  <a:pt x="205" y="447"/>
                </a:lnTo>
                <a:lnTo>
                  <a:pt x="201" y="443"/>
                </a:lnTo>
                <a:lnTo>
                  <a:pt x="198" y="438"/>
                </a:lnTo>
                <a:lnTo>
                  <a:pt x="197" y="432"/>
                </a:lnTo>
                <a:lnTo>
                  <a:pt x="198" y="425"/>
                </a:lnTo>
                <a:lnTo>
                  <a:pt x="201" y="420"/>
                </a:lnTo>
                <a:lnTo>
                  <a:pt x="205" y="416"/>
                </a:lnTo>
                <a:lnTo>
                  <a:pt x="210" y="413"/>
                </a:lnTo>
                <a:lnTo>
                  <a:pt x="216" y="412"/>
                </a:lnTo>
                <a:lnTo>
                  <a:pt x="413" y="412"/>
                </a:lnTo>
                <a:lnTo>
                  <a:pt x="413" y="216"/>
                </a:lnTo>
                <a:lnTo>
                  <a:pt x="414" y="209"/>
                </a:lnTo>
                <a:lnTo>
                  <a:pt x="417" y="204"/>
                </a:lnTo>
                <a:lnTo>
                  <a:pt x="422" y="200"/>
                </a:lnTo>
                <a:lnTo>
                  <a:pt x="427" y="197"/>
                </a:lnTo>
                <a:lnTo>
                  <a:pt x="434" y="196"/>
                </a:lnTo>
                <a:close/>
                <a:moveTo>
                  <a:pt x="434" y="39"/>
                </a:moveTo>
                <a:lnTo>
                  <a:pt x="380" y="41"/>
                </a:lnTo>
                <a:lnTo>
                  <a:pt x="329" y="52"/>
                </a:lnTo>
                <a:lnTo>
                  <a:pt x="280" y="69"/>
                </a:lnTo>
                <a:lnTo>
                  <a:pt x="235" y="92"/>
                </a:lnTo>
                <a:lnTo>
                  <a:pt x="193" y="120"/>
                </a:lnTo>
                <a:lnTo>
                  <a:pt x="155" y="154"/>
                </a:lnTo>
                <a:lnTo>
                  <a:pt x="122" y="191"/>
                </a:lnTo>
                <a:lnTo>
                  <a:pt x="93" y="233"/>
                </a:lnTo>
                <a:lnTo>
                  <a:pt x="71" y="278"/>
                </a:lnTo>
                <a:lnTo>
                  <a:pt x="54" y="327"/>
                </a:lnTo>
                <a:lnTo>
                  <a:pt x="44" y="378"/>
                </a:lnTo>
                <a:lnTo>
                  <a:pt x="40" y="432"/>
                </a:lnTo>
                <a:lnTo>
                  <a:pt x="44" y="485"/>
                </a:lnTo>
                <a:lnTo>
                  <a:pt x="54" y="536"/>
                </a:lnTo>
                <a:lnTo>
                  <a:pt x="71" y="585"/>
                </a:lnTo>
                <a:lnTo>
                  <a:pt x="93" y="630"/>
                </a:lnTo>
                <a:lnTo>
                  <a:pt x="122" y="672"/>
                </a:lnTo>
                <a:lnTo>
                  <a:pt x="155" y="710"/>
                </a:lnTo>
                <a:lnTo>
                  <a:pt x="193" y="743"/>
                </a:lnTo>
                <a:lnTo>
                  <a:pt x="235" y="772"/>
                </a:lnTo>
                <a:lnTo>
                  <a:pt x="280" y="794"/>
                </a:lnTo>
                <a:lnTo>
                  <a:pt x="329" y="811"/>
                </a:lnTo>
                <a:lnTo>
                  <a:pt x="380" y="822"/>
                </a:lnTo>
                <a:lnTo>
                  <a:pt x="434" y="826"/>
                </a:lnTo>
                <a:lnTo>
                  <a:pt x="486" y="822"/>
                </a:lnTo>
                <a:lnTo>
                  <a:pt x="537" y="811"/>
                </a:lnTo>
                <a:lnTo>
                  <a:pt x="585" y="794"/>
                </a:lnTo>
                <a:lnTo>
                  <a:pt x="631" y="772"/>
                </a:lnTo>
                <a:lnTo>
                  <a:pt x="673" y="743"/>
                </a:lnTo>
                <a:lnTo>
                  <a:pt x="711" y="710"/>
                </a:lnTo>
                <a:lnTo>
                  <a:pt x="744" y="672"/>
                </a:lnTo>
                <a:lnTo>
                  <a:pt x="773" y="630"/>
                </a:lnTo>
                <a:lnTo>
                  <a:pt x="795" y="585"/>
                </a:lnTo>
                <a:lnTo>
                  <a:pt x="812" y="536"/>
                </a:lnTo>
                <a:lnTo>
                  <a:pt x="822" y="485"/>
                </a:lnTo>
                <a:lnTo>
                  <a:pt x="826" y="432"/>
                </a:lnTo>
                <a:lnTo>
                  <a:pt x="822" y="378"/>
                </a:lnTo>
                <a:lnTo>
                  <a:pt x="812" y="327"/>
                </a:lnTo>
                <a:lnTo>
                  <a:pt x="795" y="278"/>
                </a:lnTo>
                <a:lnTo>
                  <a:pt x="773" y="233"/>
                </a:lnTo>
                <a:lnTo>
                  <a:pt x="744" y="191"/>
                </a:lnTo>
                <a:lnTo>
                  <a:pt x="711" y="154"/>
                </a:lnTo>
                <a:lnTo>
                  <a:pt x="673" y="120"/>
                </a:lnTo>
                <a:lnTo>
                  <a:pt x="631" y="92"/>
                </a:lnTo>
                <a:lnTo>
                  <a:pt x="585" y="69"/>
                </a:lnTo>
                <a:lnTo>
                  <a:pt x="537" y="52"/>
                </a:lnTo>
                <a:lnTo>
                  <a:pt x="486" y="41"/>
                </a:lnTo>
                <a:lnTo>
                  <a:pt x="434" y="39"/>
                </a:lnTo>
                <a:close/>
                <a:moveTo>
                  <a:pt x="434" y="0"/>
                </a:moveTo>
                <a:lnTo>
                  <a:pt x="491" y="3"/>
                </a:lnTo>
                <a:lnTo>
                  <a:pt x="547" y="14"/>
                </a:lnTo>
                <a:lnTo>
                  <a:pt x="601" y="32"/>
                </a:lnTo>
                <a:lnTo>
                  <a:pt x="651" y="58"/>
                </a:lnTo>
                <a:lnTo>
                  <a:pt x="698" y="89"/>
                </a:lnTo>
                <a:lnTo>
                  <a:pt x="739" y="125"/>
                </a:lnTo>
                <a:lnTo>
                  <a:pt x="775" y="167"/>
                </a:lnTo>
                <a:lnTo>
                  <a:pt x="807" y="213"/>
                </a:lnTo>
                <a:lnTo>
                  <a:pt x="831" y="263"/>
                </a:lnTo>
                <a:lnTo>
                  <a:pt x="850" y="316"/>
                </a:lnTo>
                <a:lnTo>
                  <a:pt x="862" y="373"/>
                </a:lnTo>
                <a:lnTo>
                  <a:pt x="865" y="432"/>
                </a:lnTo>
                <a:lnTo>
                  <a:pt x="862" y="490"/>
                </a:lnTo>
                <a:lnTo>
                  <a:pt x="850" y="547"/>
                </a:lnTo>
                <a:lnTo>
                  <a:pt x="831" y="600"/>
                </a:lnTo>
                <a:lnTo>
                  <a:pt x="807" y="650"/>
                </a:lnTo>
                <a:lnTo>
                  <a:pt x="775" y="696"/>
                </a:lnTo>
                <a:lnTo>
                  <a:pt x="739" y="738"/>
                </a:lnTo>
                <a:lnTo>
                  <a:pt x="698" y="774"/>
                </a:lnTo>
                <a:lnTo>
                  <a:pt x="651" y="805"/>
                </a:lnTo>
                <a:lnTo>
                  <a:pt x="601" y="831"/>
                </a:lnTo>
                <a:lnTo>
                  <a:pt x="547" y="849"/>
                </a:lnTo>
                <a:lnTo>
                  <a:pt x="491" y="861"/>
                </a:lnTo>
                <a:lnTo>
                  <a:pt x="434" y="865"/>
                </a:lnTo>
                <a:lnTo>
                  <a:pt x="375" y="861"/>
                </a:lnTo>
                <a:lnTo>
                  <a:pt x="318" y="849"/>
                </a:lnTo>
                <a:lnTo>
                  <a:pt x="265" y="831"/>
                </a:lnTo>
                <a:lnTo>
                  <a:pt x="215" y="805"/>
                </a:lnTo>
                <a:lnTo>
                  <a:pt x="169" y="774"/>
                </a:lnTo>
                <a:lnTo>
                  <a:pt x="127" y="738"/>
                </a:lnTo>
                <a:lnTo>
                  <a:pt x="91" y="696"/>
                </a:lnTo>
                <a:lnTo>
                  <a:pt x="59" y="650"/>
                </a:lnTo>
                <a:lnTo>
                  <a:pt x="34" y="600"/>
                </a:lnTo>
                <a:lnTo>
                  <a:pt x="16" y="547"/>
                </a:lnTo>
                <a:lnTo>
                  <a:pt x="4" y="490"/>
                </a:lnTo>
                <a:lnTo>
                  <a:pt x="0" y="432"/>
                </a:lnTo>
                <a:lnTo>
                  <a:pt x="4" y="373"/>
                </a:lnTo>
                <a:lnTo>
                  <a:pt x="16" y="316"/>
                </a:lnTo>
                <a:lnTo>
                  <a:pt x="34" y="263"/>
                </a:lnTo>
                <a:lnTo>
                  <a:pt x="59" y="213"/>
                </a:lnTo>
                <a:lnTo>
                  <a:pt x="91" y="167"/>
                </a:lnTo>
                <a:lnTo>
                  <a:pt x="127" y="125"/>
                </a:lnTo>
                <a:lnTo>
                  <a:pt x="169" y="89"/>
                </a:lnTo>
                <a:lnTo>
                  <a:pt x="215" y="58"/>
                </a:lnTo>
                <a:lnTo>
                  <a:pt x="265" y="32"/>
                </a:lnTo>
                <a:lnTo>
                  <a:pt x="318" y="14"/>
                </a:lnTo>
                <a:lnTo>
                  <a:pt x="375" y="3"/>
                </a:lnTo>
                <a:lnTo>
                  <a:pt x="4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5"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8605" y="4115201"/>
            <a:ext cx="445595" cy="445595"/>
          </a:xfrm>
          <a:custGeom>
            <a:avLst/>
            <a:gdLst>
              <a:gd name="T0" fmla="*/ 649 w 865"/>
              <a:gd name="T1" fmla="*/ 414 h 865"/>
              <a:gd name="T2" fmla="*/ 660 w 865"/>
              <a:gd name="T3" fmla="*/ 416 h 865"/>
              <a:gd name="T4" fmla="*/ 667 w 865"/>
              <a:gd name="T5" fmla="*/ 427 h 865"/>
              <a:gd name="T6" fmla="*/ 667 w 865"/>
              <a:gd name="T7" fmla="*/ 439 h 865"/>
              <a:gd name="T8" fmla="*/ 660 w 865"/>
              <a:gd name="T9" fmla="*/ 449 h 865"/>
              <a:gd name="T10" fmla="*/ 649 w 865"/>
              <a:gd name="T11" fmla="*/ 453 h 865"/>
              <a:gd name="T12" fmla="*/ 209 w 865"/>
              <a:gd name="T13" fmla="*/ 452 h 865"/>
              <a:gd name="T14" fmla="*/ 200 w 865"/>
              <a:gd name="T15" fmla="*/ 444 h 865"/>
              <a:gd name="T16" fmla="*/ 196 w 865"/>
              <a:gd name="T17" fmla="*/ 433 h 865"/>
              <a:gd name="T18" fmla="*/ 200 w 865"/>
              <a:gd name="T19" fmla="*/ 422 h 865"/>
              <a:gd name="T20" fmla="*/ 209 w 865"/>
              <a:gd name="T21" fmla="*/ 414 h 865"/>
              <a:gd name="T22" fmla="*/ 432 w 865"/>
              <a:gd name="T23" fmla="*/ 39 h 865"/>
              <a:gd name="T24" fmla="*/ 327 w 865"/>
              <a:gd name="T25" fmla="*/ 54 h 865"/>
              <a:gd name="T26" fmla="*/ 234 w 865"/>
              <a:gd name="T27" fmla="*/ 93 h 865"/>
              <a:gd name="T28" fmla="*/ 154 w 865"/>
              <a:gd name="T29" fmla="*/ 154 h 865"/>
              <a:gd name="T30" fmla="*/ 93 w 865"/>
              <a:gd name="T31" fmla="*/ 234 h 865"/>
              <a:gd name="T32" fmla="*/ 52 w 865"/>
              <a:gd name="T33" fmla="*/ 329 h 865"/>
              <a:gd name="T34" fmla="*/ 39 w 865"/>
              <a:gd name="T35" fmla="*/ 433 h 865"/>
              <a:gd name="T36" fmla="*/ 52 w 865"/>
              <a:gd name="T37" fmla="*/ 537 h 865"/>
              <a:gd name="T38" fmla="*/ 93 w 865"/>
              <a:gd name="T39" fmla="*/ 631 h 865"/>
              <a:gd name="T40" fmla="*/ 154 w 865"/>
              <a:gd name="T41" fmla="*/ 711 h 865"/>
              <a:gd name="T42" fmla="*/ 234 w 865"/>
              <a:gd name="T43" fmla="*/ 772 h 865"/>
              <a:gd name="T44" fmla="*/ 327 w 865"/>
              <a:gd name="T45" fmla="*/ 812 h 865"/>
              <a:gd name="T46" fmla="*/ 432 w 865"/>
              <a:gd name="T47" fmla="*/ 826 h 865"/>
              <a:gd name="T48" fmla="*/ 537 w 865"/>
              <a:gd name="T49" fmla="*/ 812 h 865"/>
              <a:gd name="T50" fmla="*/ 631 w 865"/>
              <a:gd name="T51" fmla="*/ 772 h 865"/>
              <a:gd name="T52" fmla="*/ 711 w 865"/>
              <a:gd name="T53" fmla="*/ 711 h 865"/>
              <a:gd name="T54" fmla="*/ 772 w 865"/>
              <a:gd name="T55" fmla="*/ 631 h 865"/>
              <a:gd name="T56" fmla="*/ 811 w 865"/>
              <a:gd name="T57" fmla="*/ 537 h 865"/>
              <a:gd name="T58" fmla="*/ 826 w 865"/>
              <a:gd name="T59" fmla="*/ 433 h 865"/>
              <a:gd name="T60" fmla="*/ 811 w 865"/>
              <a:gd name="T61" fmla="*/ 329 h 865"/>
              <a:gd name="T62" fmla="*/ 772 w 865"/>
              <a:gd name="T63" fmla="*/ 234 h 865"/>
              <a:gd name="T64" fmla="*/ 711 w 865"/>
              <a:gd name="T65" fmla="*/ 154 h 865"/>
              <a:gd name="T66" fmla="*/ 631 w 865"/>
              <a:gd name="T67" fmla="*/ 93 h 865"/>
              <a:gd name="T68" fmla="*/ 537 w 865"/>
              <a:gd name="T69" fmla="*/ 54 h 865"/>
              <a:gd name="T70" fmla="*/ 432 w 865"/>
              <a:gd name="T71" fmla="*/ 39 h 865"/>
              <a:gd name="T72" fmla="*/ 491 w 865"/>
              <a:gd name="T73" fmla="*/ 4 h 865"/>
              <a:gd name="T74" fmla="*/ 601 w 865"/>
              <a:gd name="T75" fmla="*/ 34 h 865"/>
              <a:gd name="T76" fmla="*/ 696 w 865"/>
              <a:gd name="T77" fmla="*/ 90 h 865"/>
              <a:gd name="T78" fmla="*/ 775 w 865"/>
              <a:gd name="T79" fmla="*/ 169 h 865"/>
              <a:gd name="T80" fmla="*/ 831 w 865"/>
              <a:gd name="T81" fmla="*/ 264 h 865"/>
              <a:gd name="T82" fmla="*/ 861 w 865"/>
              <a:gd name="T83" fmla="*/ 374 h 865"/>
              <a:gd name="T84" fmla="*/ 861 w 865"/>
              <a:gd name="T85" fmla="*/ 491 h 865"/>
              <a:gd name="T86" fmla="*/ 831 w 865"/>
              <a:gd name="T87" fmla="*/ 601 h 865"/>
              <a:gd name="T88" fmla="*/ 775 w 865"/>
              <a:gd name="T89" fmla="*/ 698 h 865"/>
              <a:gd name="T90" fmla="*/ 696 w 865"/>
              <a:gd name="T91" fmla="*/ 775 h 865"/>
              <a:gd name="T92" fmla="*/ 601 w 865"/>
              <a:gd name="T93" fmla="*/ 831 h 865"/>
              <a:gd name="T94" fmla="*/ 491 w 865"/>
              <a:gd name="T95" fmla="*/ 861 h 865"/>
              <a:gd name="T96" fmla="*/ 373 w 865"/>
              <a:gd name="T97" fmla="*/ 861 h 865"/>
              <a:gd name="T98" fmla="*/ 264 w 865"/>
              <a:gd name="T99" fmla="*/ 831 h 865"/>
              <a:gd name="T100" fmla="*/ 168 w 865"/>
              <a:gd name="T101" fmla="*/ 775 h 865"/>
              <a:gd name="T102" fmla="*/ 90 w 865"/>
              <a:gd name="T103" fmla="*/ 698 h 865"/>
              <a:gd name="T104" fmla="*/ 34 w 865"/>
              <a:gd name="T105" fmla="*/ 601 h 865"/>
              <a:gd name="T106" fmla="*/ 4 w 865"/>
              <a:gd name="T107" fmla="*/ 491 h 865"/>
              <a:gd name="T108" fmla="*/ 4 w 865"/>
              <a:gd name="T109" fmla="*/ 374 h 865"/>
              <a:gd name="T110" fmla="*/ 34 w 865"/>
              <a:gd name="T111" fmla="*/ 264 h 865"/>
              <a:gd name="T112" fmla="*/ 90 w 865"/>
              <a:gd name="T113" fmla="*/ 169 h 865"/>
              <a:gd name="T114" fmla="*/ 168 w 865"/>
              <a:gd name="T115" fmla="*/ 90 h 865"/>
              <a:gd name="T116" fmla="*/ 264 w 865"/>
              <a:gd name="T117" fmla="*/ 34 h 865"/>
              <a:gd name="T118" fmla="*/ 373 w 865"/>
              <a:gd name="T119" fmla="*/ 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5" h="865">
                <a:moveTo>
                  <a:pt x="216" y="414"/>
                </a:moveTo>
                <a:lnTo>
                  <a:pt x="649" y="414"/>
                </a:lnTo>
                <a:lnTo>
                  <a:pt x="654" y="414"/>
                </a:lnTo>
                <a:lnTo>
                  <a:pt x="660" y="416"/>
                </a:lnTo>
                <a:lnTo>
                  <a:pt x="665" y="422"/>
                </a:lnTo>
                <a:lnTo>
                  <a:pt x="667" y="427"/>
                </a:lnTo>
                <a:lnTo>
                  <a:pt x="669" y="433"/>
                </a:lnTo>
                <a:lnTo>
                  <a:pt x="667" y="439"/>
                </a:lnTo>
                <a:lnTo>
                  <a:pt x="665" y="444"/>
                </a:lnTo>
                <a:lnTo>
                  <a:pt x="660" y="449"/>
                </a:lnTo>
                <a:lnTo>
                  <a:pt x="654" y="452"/>
                </a:lnTo>
                <a:lnTo>
                  <a:pt x="649" y="453"/>
                </a:lnTo>
                <a:lnTo>
                  <a:pt x="216" y="453"/>
                </a:lnTo>
                <a:lnTo>
                  <a:pt x="209" y="452"/>
                </a:lnTo>
                <a:lnTo>
                  <a:pt x="204" y="449"/>
                </a:lnTo>
                <a:lnTo>
                  <a:pt x="200" y="444"/>
                </a:lnTo>
                <a:lnTo>
                  <a:pt x="198" y="439"/>
                </a:lnTo>
                <a:lnTo>
                  <a:pt x="196" y="433"/>
                </a:lnTo>
                <a:lnTo>
                  <a:pt x="198" y="427"/>
                </a:lnTo>
                <a:lnTo>
                  <a:pt x="200" y="422"/>
                </a:lnTo>
                <a:lnTo>
                  <a:pt x="204" y="416"/>
                </a:lnTo>
                <a:lnTo>
                  <a:pt x="209" y="414"/>
                </a:lnTo>
                <a:lnTo>
                  <a:pt x="216" y="414"/>
                </a:lnTo>
                <a:close/>
                <a:moveTo>
                  <a:pt x="432" y="39"/>
                </a:moveTo>
                <a:lnTo>
                  <a:pt x="378" y="43"/>
                </a:lnTo>
                <a:lnTo>
                  <a:pt x="327" y="54"/>
                </a:lnTo>
                <a:lnTo>
                  <a:pt x="279" y="71"/>
                </a:lnTo>
                <a:lnTo>
                  <a:pt x="234" y="93"/>
                </a:lnTo>
                <a:lnTo>
                  <a:pt x="192" y="122"/>
                </a:lnTo>
                <a:lnTo>
                  <a:pt x="154" y="154"/>
                </a:lnTo>
                <a:lnTo>
                  <a:pt x="120" y="192"/>
                </a:lnTo>
                <a:lnTo>
                  <a:pt x="93" y="234"/>
                </a:lnTo>
                <a:lnTo>
                  <a:pt x="69" y="280"/>
                </a:lnTo>
                <a:lnTo>
                  <a:pt x="52" y="329"/>
                </a:lnTo>
                <a:lnTo>
                  <a:pt x="42" y="380"/>
                </a:lnTo>
                <a:lnTo>
                  <a:pt x="39" y="433"/>
                </a:lnTo>
                <a:lnTo>
                  <a:pt x="42" y="486"/>
                </a:lnTo>
                <a:lnTo>
                  <a:pt x="52" y="537"/>
                </a:lnTo>
                <a:lnTo>
                  <a:pt x="69" y="586"/>
                </a:lnTo>
                <a:lnTo>
                  <a:pt x="93" y="631"/>
                </a:lnTo>
                <a:lnTo>
                  <a:pt x="120" y="673"/>
                </a:lnTo>
                <a:lnTo>
                  <a:pt x="154" y="711"/>
                </a:lnTo>
                <a:lnTo>
                  <a:pt x="192" y="744"/>
                </a:lnTo>
                <a:lnTo>
                  <a:pt x="234" y="772"/>
                </a:lnTo>
                <a:lnTo>
                  <a:pt x="279" y="795"/>
                </a:lnTo>
                <a:lnTo>
                  <a:pt x="327" y="812"/>
                </a:lnTo>
                <a:lnTo>
                  <a:pt x="378" y="822"/>
                </a:lnTo>
                <a:lnTo>
                  <a:pt x="432" y="826"/>
                </a:lnTo>
                <a:lnTo>
                  <a:pt x="486" y="822"/>
                </a:lnTo>
                <a:lnTo>
                  <a:pt x="537" y="812"/>
                </a:lnTo>
                <a:lnTo>
                  <a:pt x="585" y="795"/>
                </a:lnTo>
                <a:lnTo>
                  <a:pt x="631" y="772"/>
                </a:lnTo>
                <a:lnTo>
                  <a:pt x="673" y="744"/>
                </a:lnTo>
                <a:lnTo>
                  <a:pt x="711" y="711"/>
                </a:lnTo>
                <a:lnTo>
                  <a:pt x="743" y="673"/>
                </a:lnTo>
                <a:lnTo>
                  <a:pt x="772" y="631"/>
                </a:lnTo>
                <a:lnTo>
                  <a:pt x="794" y="586"/>
                </a:lnTo>
                <a:lnTo>
                  <a:pt x="811" y="537"/>
                </a:lnTo>
                <a:lnTo>
                  <a:pt x="822" y="486"/>
                </a:lnTo>
                <a:lnTo>
                  <a:pt x="826" y="433"/>
                </a:lnTo>
                <a:lnTo>
                  <a:pt x="822" y="380"/>
                </a:lnTo>
                <a:lnTo>
                  <a:pt x="811" y="329"/>
                </a:lnTo>
                <a:lnTo>
                  <a:pt x="794" y="280"/>
                </a:lnTo>
                <a:lnTo>
                  <a:pt x="772" y="234"/>
                </a:lnTo>
                <a:lnTo>
                  <a:pt x="743" y="192"/>
                </a:lnTo>
                <a:lnTo>
                  <a:pt x="711" y="154"/>
                </a:lnTo>
                <a:lnTo>
                  <a:pt x="673" y="122"/>
                </a:lnTo>
                <a:lnTo>
                  <a:pt x="631" y="93"/>
                </a:lnTo>
                <a:lnTo>
                  <a:pt x="585" y="71"/>
                </a:lnTo>
                <a:lnTo>
                  <a:pt x="537" y="54"/>
                </a:lnTo>
                <a:lnTo>
                  <a:pt x="486" y="43"/>
                </a:lnTo>
                <a:lnTo>
                  <a:pt x="432" y="39"/>
                </a:lnTo>
                <a:close/>
                <a:moveTo>
                  <a:pt x="432" y="0"/>
                </a:moveTo>
                <a:lnTo>
                  <a:pt x="491" y="4"/>
                </a:lnTo>
                <a:lnTo>
                  <a:pt x="547" y="16"/>
                </a:lnTo>
                <a:lnTo>
                  <a:pt x="601" y="34"/>
                </a:lnTo>
                <a:lnTo>
                  <a:pt x="650" y="59"/>
                </a:lnTo>
                <a:lnTo>
                  <a:pt x="696" y="90"/>
                </a:lnTo>
                <a:lnTo>
                  <a:pt x="738" y="127"/>
                </a:lnTo>
                <a:lnTo>
                  <a:pt x="775" y="169"/>
                </a:lnTo>
                <a:lnTo>
                  <a:pt x="806" y="215"/>
                </a:lnTo>
                <a:lnTo>
                  <a:pt x="831" y="264"/>
                </a:lnTo>
                <a:lnTo>
                  <a:pt x="849" y="318"/>
                </a:lnTo>
                <a:lnTo>
                  <a:pt x="861" y="374"/>
                </a:lnTo>
                <a:lnTo>
                  <a:pt x="865" y="433"/>
                </a:lnTo>
                <a:lnTo>
                  <a:pt x="861" y="491"/>
                </a:lnTo>
                <a:lnTo>
                  <a:pt x="849" y="547"/>
                </a:lnTo>
                <a:lnTo>
                  <a:pt x="831" y="601"/>
                </a:lnTo>
                <a:lnTo>
                  <a:pt x="806" y="651"/>
                </a:lnTo>
                <a:lnTo>
                  <a:pt x="775" y="698"/>
                </a:lnTo>
                <a:lnTo>
                  <a:pt x="738" y="738"/>
                </a:lnTo>
                <a:lnTo>
                  <a:pt x="696" y="775"/>
                </a:lnTo>
                <a:lnTo>
                  <a:pt x="650" y="806"/>
                </a:lnTo>
                <a:lnTo>
                  <a:pt x="601" y="831"/>
                </a:lnTo>
                <a:lnTo>
                  <a:pt x="547" y="850"/>
                </a:lnTo>
                <a:lnTo>
                  <a:pt x="491" y="861"/>
                </a:lnTo>
                <a:lnTo>
                  <a:pt x="432" y="865"/>
                </a:lnTo>
                <a:lnTo>
                  <a:pt x="373" y="861"/>
                </a:lnTo>
                <a:lnTo>
                  <a:pt x="317" y="850"/>
                </a:lnTo>
                <a:lnTo>
                  <a:pt x="264" y="831"/>
                </a:lnTo>
                <a:lnTo>
                  <a:pt x="213" y="806"/>
                </a:lnTo>
                <a:lnTo>
                  <a:pt x="168" y="775"/>
                </a:lnTo>
                <a:lnTo>
                  <a:pt x="127" y="738"/>
                </a:lnTo>
                <a:lnTo>
                  <a:pt x="90" y="698"/>
                </a:lnTo>
                <a:lnTo>
                  <a:pt x="59" y="651"/>
                </a:lnTo>
                <a:lnTo>
                  <a:pt x="34" y="601"/>
                </a:lnTo>
                <a:lnTo>
                  <a:pt x="14" y="547"/>
                </a:lnTo>
                <a:lnTo>
                  <a:pt x="4" y="491"/>
                </a:lnTo>
                <a:lnTo>
                  <a:pt x="0" y="433"/>
                </a:lnTo>
                <a:lnTo>
                  <a:pt x="4" y="374"/>
                </a:lnTo>
                <a:lnTo>
                  <a:pt x="14" y="318"/>
                </a:lnTo>
                <a:lnTo>
                  <a:pt x="34" y="264"/>
                </a:lnTo>
                <a:lnTo>
                  <a:pt x="59" y="215"/>
                </a:lnTo>
                <a:lnTo>
                  <a:pt x="90" y="169"/>
                </a:lnTo>
                <a:lnTo>
                  <a:pt x="127" y="127"/>
                </a:lnTo>
                <a:lnTo>
                  <a:pt x="168" y="90"/>
                </a:lnTo>
                <a:lnTo>
                  <a:pt x="213" y="59"/>
                </a:lnTo>
                <a:lnTo>
                  <a:pt x="264" y="34"/>
                </a:lnTo>
                <a:lnTo>
                  <a:pt x="317" y="16"/>
                </a:lnTo>
                <a:lnTo>
                  <a:pt x="373" y="4"/>
                </a:lnTo>
                <a:lnTo>
                  <a:pt x="4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6"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8407" y="4155638"/>
            <a:ext cx="445595" cy="364719"/>
          </a:xfrm>
          <a:custGeom>
            <a:avLst/>
            <a:gdLst>
              <a:gd name="T0" fmla="*/ 261 w 865"/>
              <a:gd name="T1" fmla="*/ 236 h 708"/>
              <a:gd name="T2" fmla="*/ 273 w 865"/>
              <a:gd name="T3" fmla="*/ 250 h 708"/>
              <a:gd name="T4" fmla="*/ 270 w 865"/>
              <a:gd name="T5" fmla="*/ 267 h 708"/>
              <a:gd name="T6" fmla="*/ 255 w 865"/>
              <a:gd name="T7" fmla="*/ 274 h 708"/>
              <a:gd name="T8" fmla="*/ 204 w 865"/>
              <a:gd name="T9" fmla="*/ 272 h 708"/>
              <a:gd name="T10" fmla="*/ 196 w 865"/>
              <a:gd name="T11" fmla="*/ 255 h 708"/>
              <a:gd name="T12" fmla="*/ 204 w 865"/>
              <a:gd name="T13" fmla="*/ 239 h 708"/>
              <a:gd name="T14" fmla="*/ 216 w 865"/>
              <a:gd name="T15" fmla="*/ 157 h 708"/>
              <a:gd name="T16" fmla="*/ 345 w 865"/>
              <a:gd name="T17" fmla="*/ 161 h 708"/>
              <a:gd name="T18" fmla="*/ 353 w 865"/>
              <a:gd name="T19" fmla="*/ 176 h 708"/>
              <a:gd name="T20" fmla="*/ 345 w 865"/>
              <a:gd name="T21" fmla="*/ 192 h 708"/>
              <a:gd name="T22" fmla="*/ 216 w 865"/>
              <a:gd name="T23" fmla="*/ 196 h 708"/>
              <a:gd name="T24" fmla="*/ 200 w 865"/>
              <a:gd name="T25" fmla="*/ 188 h 708"/>
              <a:gd name="T26" fmla="*/ 197 w 865"/>
              <a:gd name="T27" fmla="*/ 171 h 708"/>
              <a:gd name="T28" fmla="*/ 209 w 865"/>
              <a:gd name="T29" fmla="*/ 158 h 708"/>
              <a:gd name="T30" fmla="*/ 747 w 865"/>
              <a:gd name="T31" fmla="*/ 551 h 708"/>
              <a:gd name="T32" fmla="*/ 763 w 865"/>
              <a:gd name="T33" fmla="*/ 559 h 708"/>
              <a:gd name="T34" fmla="*/ 765 w 865"/>
              <a:gd name="T35" fmla="*/ 577 h 708"/>
              <a:gd name="T36" fmla="*/ 753 w 865"/>
              <a:gd name="T37" fmla="*/ 589 h 708"/>
              <a:gd name="T38" fmla="*/ 825 w 865"/>
              <a:gd name="T39" fmla="*/ 668 h 708"/>
              <a:gd name="T40" fmla="*/ 157 w 865"/>
              <a:gd name="T41" fmla="*/ 117 h 708"/>
              <a:gd name="T42" fmla="*/ 168 w 865"/>
              <a:gd name="T43" fmla="*/ 555 h 708"/>
              <a:gd name="T44" fmla="*/ 176 w 865"/>
              <a:gd name="T45" fmla="*/ 570 h 708"/>
              <a:gd name="T46" fmla="*/ 168 w 865"/>
              <a:gd name="T47" fmla="*/ 586 h 708"/>
              <a:gd name="T48" fmla="*/ 157 w 865"/>
              <a:gd name="T49" fmla="*/ 668 h 708"/>
              <a:gd name="T50" fmla="*/ 701 w 865"/>
              <a:gd name="T51" fmla="*/ 589 h 708"/>
              <a:gd name="T52" fmla="*/ 688 w 865"/>
              <a:gd name="T53" fmla="*/ 577 h 708"/>
              <a:gd name="T54" fmla="*/ 692 w 865"/>
              <a:gd name="T55" fmla="*/ 559 h 708"/>
              <a:gd name="T56" fmla="*/ 708 w 865"/>
              <a:gd name="T57" fmla="*/ 551 h 708"/>
              <a:gd name="T58" fmla="*/ 39 w 865"/>
              <a:gd name="T59" fmla="*/ 117 h 708"/>
              <a:gd name="T60" fmla="*/ 117 w 865"/>
              <a:gd name="T61" fmla="*/ 590 h 708"/>
              <a:gd name="T62" fmla="*/ 102 w 865"/>
              <a:gd name="T63" fmla="*/ 582 h 708"/>
              <a:gd name="T64" fmla="*/ 99 w 865"/>
              <a:gd name="T65" fmla="*/ 564 h 708"/>
              <a:gd name="T66" fmla="*/ 111 w 865"/>
              <a:gd name="T67" fmla="*/ 552 h 708"/>
              <a:gd name="T68" fmla="*/ 39 w 865"/>
              <a:gd name="T69" fmla="*/ 117 h 708"/>
              <a:gd name="T70" fmla="*/ 325 w 865"/>
              <a:gd name="T71" fmla="*/ 51 h 708"/>
              <a:gd name="T72" fmla="*/ 551 w 865"/>
              <a:gd name="T73" fmla="*/ 78 h 708"/>
              <a:gd name="T74" fmla="*/ 526 w 865"/>
              <a:gd name="T75" fmla="*/ 43 h 708"/>
              <a:gd name="T76" fmla="*/ 353 w 865"/>
              <a:gd name="T77" fmla="*/ 0 h 708"/>
              <a:gd name="T78" fmla="*/ 557 w 865"/>
              <a:gd name="T79" fmla="*/ 15 h 708"/>
              <a:gd name="T80" fmla="*/ 590 w 865"/>
              <a:gd name="T81" fmla="*/ 78 h 708"/>
              <a:gd name="T82" fmla="*/ 853 w 865"/>
              <a:gd name="T83" fmla="*/ 90 h 708"/>
              <a:gd name="T84" fmla="*/ 865 w 865"/>
              <a:gd name="T85" fmla="*/ 668 h 708"/>
              <a:gd name="T86" fmla="*/ 841 w 865"/>
              <a:gd name="T87" fmla="*/ 705 h 708"/>
              <a:gd name="T88" fmla="*/ 23 w 865"/>
              <a:gd name="T89" fmla="*/ 705 h 708"/>
              <a:gd name="T90" fmla="*/ 0 w 865"/>
              <a:gd name="T91" fmla="*/ 668 h 708"/>
              <a:gd name="T92" fmla="*/ 11 w 865"/>
              <a:gd name="T93" fmla="*/ 90 h 708"/>
              <a:gd name="T94" fmla="*/ 274 w 865"/>
              <a:gd name="T95" fmla="*/ 78 h 708"/>
              <a:gd name="T96" fmla="*/ 307 w 865"/>
              <a:gd name="T97" fmla="*/ 15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5" h="708">
                <a:moveTo>
                  <a:pt x="216" y="235"/>
                </a:moveTo>
                <a:lnTo>
                  <a:pt x="255" y="235"/>
                </a:lnTo>
                <a:lnTo>
                  <a:pt x="261" y="236"/>
                </a:lnTo>
                <a:lnTo>
                  <a:pt x="267" y="239"/>
                </a:lnTo>
                <a:lnTo>
                  <a:pt x="270" y="244"/>
                </a:lnTo>
                <a:lnTo>
                  <a:pt x="273" y="250"/>
                </a:lnTo>
                <a:lnTo>
                  <a:pt x="274" y="255"/>
                </a:lnTo>
                <a:lnTo>
                  <a:pt x="273" y="261"/>
                </a:lnTo>
                <a:lnTo>
                  <a:pt x="270" y="267"/>
                </a:lnTo>
                <a:lnTo>
                  <a:pt x="267" y="272"/>
                </a:lnTo>
                <a:lnTo>
                  <a:pt x="261" y="274"/>
                </a:lnTo>
                <a:lnTo>
                  <a:pt x="255" y="274"/>
                </a:lnTo>
                <a:lnTo>
                  <a:pt x="216" y="274"/>
                </a:lnTo>
                <a:lnTo>
                  <a:pt x="209" y="274"/>
                </a:lnTo>
                <a:lnTo>
                  <a:pt x="204" y="272"/>
                </a:lnTo>
                <a:lnTo>
                  <a:pt x="200" y="267"/>
                </a:lnTo>
                <a:lnTo>
                  <a:pt x="197" y="261"/>
                </a:lnTo>
                <a:lnTo>
                  <a:pt x="196" y="255"/>
                </a:lnTo>
                <a:lnTo>
                  <a:pt x="197" y="250"/>
                </a:lnTo>
                <a:lnTo>
                  <a:pt x="200" y="244"/>
                </a:lnTo>
                <a:lnTo>
                  <a:pt x="204" y="239"/>
                </a:lnTo>
                <a:lnTo>
                  <a:pt x="209" y="236"/>
                </a:lnTo>
                <a:lnTo>
                  <a:pt x="216" y="235"/>
                </a:lnTo>
                <a:close/>
                <a:moveTo>
                  <a:pt x="216" y="157"/>
                </a:moveTo>
                <a:lnTo>
                  <a:pt x="333" y="157"/>
                </a:lnTo>
                <a:lnTo>
                  <a:pt x="340" y="158"/>
                </a:lnTo>
                <a:lnTo>
                  <a:pt x="345" y="161"/>
                </a:lnTo>
                <a:lnTo>
                  <a:pt x="349" y="164"/>
                </a:lnTo>
                <a:lnTo>
                  <a:pt x="352" y="171"/>
                </a:lnTo>
                <a:lnTo>
                  <a:pt x="353" y="176"/>
                </a:lnTo>
                <a:lnTo>
                  <a:pt x="352" y="183"/>
                </a:lnTo>
                <a:lnTo>
                  <a:pt x="349" y="188"/>
                </a:lnTo>
                <a:lnTo>
                  <a:pt x="345" y="192"/>
                </a:lnTo>
                <a:lnTo>
                  <a:pt x="340" y="196"/>
                </a:lnTo>
                <a:lnTo>
                  <a:pt x="333" y="196"/>
                </a:lnTo>
                <a:lnTo>
                  <a:pt x="216" y="196"/>
                </a:lnTo>
                <a:lnTo>
                  <a:pt x="209" y="196"/>
                </a:lnTo>
                <a:lnTo>
                  <a:pt x="204" y="192"/>
                </a:lnTo>
                <a:lnTo>
                  <a:pt x="200" y="188"/>
                </a:lnTo>
                <a:lnTo>
                  <a:pt x="197" y="183"/>
                </a:lnTo>
                <a:lnTo>
                  <a:pt x="196" y="176"/>
                </a:lnTo>
                <a:lnTo>
                  <a:pt x="197" y="171"/>
                </a:lnTo>
                <a:lnTo>
                  <a:pt x="200" y="164"/>
                </a:lnTo>
                <a:lnTo>
                  <a:pt x="204" y="161"/>
                </a:lnTo>
                <a:lnTo>
                  <a:pt x="209" y="158"/>
                </a:lnTo>
                <a:lnTo>
                  <a:pt x="216" y="157"/>
                </a:lnTo>
                <a:close/>
                <a:moveTo>
                  <a:pt x="747" y="117"/>
                </a:moveTo>
                <a:lnTo>
                  <a:pt x="747" y="551"/>
                </a:lnTo>
                <a:lnTo>
                  <a:pt x="753" y="552"/>
                </a:lnTo>
                <a:lnTo>
                  <a:pt x="759" y="555"/>
                </a:lnTo>
                <a:lnTo>
                  <a:pt x="763" y="559"/>
                </a:lnTo>
                <a:lnTo>
                  <a:pt x="765" y="564"/>
                </a:lnTo>
                <a:lnTo>
                  <a:pt x="766" y="570"/>
                </a:lnTo>
                <a:lnTo>
                  <a:pt x="765" y="577"/>
                </a:lnTo>
                <a:lnTo>
                  <a:pt x="763" y="582"/>
                </a:lnTo>
                <a:lnTo>
                  <a:pt x="759" y="586"/>
                </a:lnTo>
                <a:lnTo>
                  <a:pt x="753" y="589"/>
                </a:lnTo>
                <a:lnTo>
                  <a:pt x="747" y="590"/>
                </a:lnTo>
                <a:lnTo>
                  <a:pt x="747" y="668"/>
                </a:lnTo>
                <a:lnTo>
                  <a:pt x="825" y="668"/>
                </a:lnTo>
                <a:lnTo>
                  <a:pt x="825" y="117"/>
                </a:lnTo>
                <a:lnTo>
                  <a:pt x="747" y="117"/>
                </a:lnTo>
                <a:close/>
                <a:moveTo>
                  <a:pt x="157" y="117"/>
                </a:moveTo>
                <a:lnTo>
                  <a:pt x="157" y="551"/>
                </a:lnTo>
                <a:lnTo>
                  <a:pt x="163" y="552"/>
                </a:lnTo>
                <a:lnTo>
                  <a:pt x="168" y="555"/>
                </a:lnTo>
                <a:lnTo>
                  <a:pt x="172" y="559"/>
                </a:lnTo>
                <a:lnTo>
                  <a:pt x="175" y="564"/>
                </a:lnTo>
                <a:lnTo>
                  <a:pt x="176" y="570"/>
                </a:lnTo>
                <a:lnTo>
                  <a:pt x="175" y="577"/>
                </a:lnTo>
                <a:lnTo>
                  <a:pt x="172" y="582"/>
                </a:lnTo>
                <a:lnTo>
                  <a:pt x="168" y="586"/>
                </a:lnTo>
                <a:lnTo>
                  <a:pt x="163" y="589"/>
                </a:lnTo>
                <a:lnTo>
                  <a:pt x="157" y="590"/>
                </a:lnTo>
                <a:lnTo>
                  <a:pt x="157" y="668"/>
                </a:lnTo>
                <a:lnTo>
                  <a:pt x="708" y="668"/>
                </a:lnTo>
                <a:lnTo>
                  <a:pt x="708" y="590"/>
                </a:lnTo>
                <a:lnTo>
                  <a:pt x="701" y="589"/>
                </a:lnTo>
                <a:lnTo>
                  <a:pt x="696" y="586"/>
                </a:lnTo>
                <a:lnTo>
                  <a:pt x="692" y="582"/>
                </a:lnTo>
                <a:lnTo>
                  <a:pt x="688" y="577"/>
                </a:lnTo>
                <a:lnTo>
                  <a:pt x="688" y="570"/>
                </a:lnTo>
                <a:lnTo>
                  <a:pt x="688" y="564"/>
                </a:lnTo>
                <a:lnTo>
                  <a:pt x="692" y="559"/>
                </a:lnTo>
                <a:lnTo>
                  <a:pt x="696" y="555"/>
                </a:lnTo>
                <a:lnTo>
                  <a:pt x="701" y="552"/>
                </a:lnTo>
                <a:lnTo>
                  <a:pt x="708" y="551"/>
                </a:lnTo>
                <a:lnTo>
                  <a:pt x="708" y="117"/>
                </a:lnTo>
                <a:lnTo>
                  <a:pt x="157" y="117"/>
                </a:lnTo>
                <a:close/>
                <a:moveTo>
                  <a:pt x="39" y="117"/>
                </a:moveTo>
                <a:lnTo>
                  <a:pt x="39" y="668"/>
                </a:lnTo>
                <a:lnTo>
                  <a:pt x="117" y="668"/>
                </a:lnTo>
                <a:lnTo>
                  <a:pt x="117" y="590"/>
                </a:lnTo>
                <a:lnTo>
                  <a:pt x="111" y="589"/>
                </a:lnTo>
                <a:lnTo>
                  <a:pt x="106" y="586"/>
                </a:lnTo>
                <a:lnTo>
                  <a:pt x="102" y="582"/>
                </a:lnTo>
                <a:lnTo>
                  <a:pt x="99" y="577"/>
                </a:lnTo>
                <a:lnTo>
                  <a:pt x="98" y="570"/>
                </a:lnTo>
                <a:lnTo>
                  <a:pt x="99" y="564"/>
                </a:lnTo>
                <a:lnTo>
                  <a:pt x="102" y="559"/>
                </a:lnTo>
                <a:lnTo>
                  <a:pt x="106" y="555"/>
                </a:lnTo>
                <a:lnTo>
                  <a:pt x="111" y="552"/>
                </a:lnTo>
                <a:lnTo>
                  <a:pt x="117" y="551"/>
                </a:lnTo>
                <a:lnTo>
                  <a:pt x="117" y="117"/>
                </a:lnTo>
                <a:lnTo>
                  <a:pt x="39" y="117"/>
                </a:lnTo>
                <a:close/>
                <a:moveTo>
                  <a:pt x="353" y="39"/>
                </a:moveTo>
                <a:lnTo>
                  <a:pt x="339" y="43"/>
                </a:lnTo>
                <a:lnTo>
                  <a:pt x="325" y="51"/>
                </a:lnTo>
                <a:lnTo>
                  <a:pt x="318" y="62"/>
                </a:lnTo>
                <a:lnTo>
                  <a:pt x="314" y="78"/>
                </a:lnTo>
                <a:lnTo>
                  <a:pt x="551" y="78"/>
                </a:lnTo>
                <a:lnTo>
                  <a:pt x="547" y="62"/>
                </a:lnTo>
                <a:lnTo>
                  <a:pt x="539" y="51"/>
                </a:lnTo>
                <a:lnTo>
                  <a:pt x="526" y="43"/>
                </a:lnTo>
                <a:lnTo>
                  <a:pt x="510" y="39"/>
                </a:lnTo>
                <a:lnTo>
                  <a:pt x="353" y="39"/>
                </a:lnTo>
                <a:close/>
                <a:moveTo>
                  <a:pt x="353" y="0"/>
                </a:moveTo>
                <a:lnTo>
                  <a:pt x="510" y="0"/>
                </a:lnTo>
                <a:lnTo>
                  <a:pt x="535" y="3"/>
                </a:lnTo>
                <a:lnTo>
                  <a:pt x="557" y="15"/>
                </a:lnTo>
                <a:lnTo>
                  <a:pt x="574" y="32"/>
                </a:lnTo>
                <a:lnTo>
                  <a:pt x="585" y="53"/>
                </a:lnTo>
                <a:lnTo>
                  <a:pt x="590" y="78"/>
                </a:lnTo>
                <a:lnTo>
                  <a:pt x="825" y="78"/>
                </a:lnTo>
                <a:lnTo>
                  <a:pt x="841" y="82"/>
                </a:lnTo>
                <a:lnTo>
                  <a:pt x="853" y="90"/>
                </a:lnTo>
                <a:lnTo>
                  <a:pt x="862" y="103"/>
                </a:lnTo>
                <a:lnTo>
                  <a:pt x="865" y="117"/>
                </a:lnTo>
                <a:lnTo>
                  <a:pt x="865" y="668"/>
                </a:lnTo>
                <a:lnTo>
                  <a:pt x="862" y="684"/>
                </a:lnTo>
                <a:lnTo>
                  <a:pt x="853" y="696"/>
                </a:lnTo>
                <a:lnTo>
                  <a:pt x="841" y="705"/>
                </a:lnTo>
                <a:lnTo>
                  <a:pt x="825" y="708"/>
                </a:lnTo>
                <a:lnTo>
                  <a:pt x="39" y="708"/>
                </a:lnTo>
                <a:lnTo>
                  <a:pt x="23" y="705"/>
                </a:lnTo>
                <a:lnTo>
                  <a:pt x="11" y="696"/>
                </a:lnTo>
                <a:lnTo>
                  <a:pt x="2" y="684"/>
                </a:lnTo>
                <a:lnTo>
                  <a:pt x="0" y="668"/>
                </a:lnTo>
                <a:lnTo>
                  <a:pt x="0" y="117"/>
                </a:lnTo>
                <a:lnTo>
                  <a:pt x="2" y="103"/>
                </a:lnTo>
                <a:lnTo>
                  <a:pt x="11" y="90"/>
                </a:lnTo>
                <a:lnTo>
                  <a:pt x="23" y="82"/>
                </a:lnTo>
                <a:lnTo>
                  <a:pt x="39" y="78"/>
                </a:lnTo>
                <a:lnTo>
                  <a:pt x="274" y="78"/>
                </a:lnTo>
                <a:lnTo>
                  <a:pt x="278" y="53"/>
                </a:lnTo>
                <a:lnTo>
                  <a:pt x="290" y="32"/>
                </a:lnTo>
                <a:lnTo>
                  <a:pt x="307" y="15"/>
                </a:lnTo>
                <a:lnTo>
                  <a:pt x="328" y="3"/>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7"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8210" y="4135290"/>
            <a:ext cx="445595" cy="405414"/>
          </a:xfrm>
          <a:custGeom>
            <a:avLst/>
            <a:gdLst>
              <a:gd name="T0" fmla="*/ 267 w 865"/>
              <a:gd name="T1" fmla="*/ 397 h 787"/>
              <a:gd name="T2" fmla="*/ 275 w 865"/>
              <a:gd name="T3" fmla="*/ 419 h 787"/>
              <a:gd name="T4" fmla="*/ 255 w 865"/>
              <a:gd name="T5" fmla="*/ 434 h 787"/>
              <a:gd name="T6" fmla="*/ 200 w 865"/>
              <a:gd name="T7" fmla="*/ 424 h 787"/>
              <a:gd name="T8" fmla="*/ 200 w 865"/>
              <a:gd name="T9" fmla="*/ 402 h 787"/>
              <a:gd name="T10" fmla="*/ 216 w 865"/>
              <a:gd name="T11" fmla="*/ 314 h 787"/>
              <a:gd name="T12" fmla="*/ 350 w 865"/>
              <a:gd name="T13" fmla="*/ 324 h 787"/>
              <a:gd name="T14" fmla="*/ 350 w 865"/>
              <a:gd name="T15" fmla="*/ 346 h 787"/>
              <a:gd name="T16" fmla="*/ 216 w 865"/>
              <a:gd name="T17" fmla="*/ 354 h 787"/>
              <a:gd name="T18" fmla="*/ 198 w 865"/>
              <a:gd name="T19" fmla="*/ 341 h 787"/>
              <a:gd name="T20" fmla="*/ 204 w 865"/>
              <a:gd name="T21" fmla="*/ 318 h 787"/>
              <a:gd name="T22" fmla="*/ 590 w 865"/>
              <a:gd name="T23" fmla="*/ 630 h 787"/>
              <a:gd name="T24" fmla="*/ 609 w 865"/>
              <a:gd name="T25" fmla="*/ 643 h 787"/>
              <a:gd name="T26" fmla="*/ 602 w 865"/>
              <a:gd name="T27" fmla="*/ 665 h 787"/>
              <a:gd name="T28" fmla="*/ 669 w 865"/>
              <a:gd name="T29" fmla="*/ 748 h 787"/>
              <a:gd name="T30" fmla="*/ 157 w 865"/>
              <a:gd name="T31" fmla="*/ 630 h 787"/>
              <a:gd name="T32" fmla="*/ 176 w 865"/>
              <a:gd name="T33" fmla="*/ 643 h 787"/>
              <a:gd name="T34" fmla="*/ 169 w 865"/>
              <a:gd name="T35" fmla="*/ 665 h 787"/>
              <a:gd name="T36" fmla="*/ 551 w 865"/>
              <a:gd name="T37" fmla="*/ 748 h 787"/>
              <a:gd name="T38" fmla="*/ 534 w 865"/>
              <a:gd name="T39" fmla="*/ 661 h 787"/>
              <a:gd name="T40" fmla="*/ 534 w 865"/>
              <a:gd name="T41" fmla="*/ 638 h 787"/>
              <a:gd name="T42" fmla="*/ 551 w 865"/>
              <a:gd name="T43" fmla="*/ 275 h 787"/>
              <a:gd name="T44" fmla="*/ 118 w 865"/>
              <a:gd name="T45" fmla="*/ 748 h 787"/>
              <a:gd name="T46" fmla="*/ 102 w 865"/>
              <a:gd name="T47" fmla="*/ 661 h 787"/>
              <a:gd name="T48" fmla="*/ 102 w 865"/>
              <a:gd name="T49" fmla="*/ 638 h 787"/>
              <a:gd name="T50" fmla="*/ 118 w 865"/>
              <a:gd name="T51" fmla="*/ 275 h 787"/>
              <a:gd name="T52" fmla="*/ 287 w 865"/>
              <a:gd name="T53" fmla="*/ 208 h 787"/>
              <a:gd name="T54" fmla="*/ 429 w 865"/>
              <a:gd name="T55" fmla="*/ 222 h 787"/>
              <a:gd name="T56" fmla="*/ 314 w 865"/>
              <a:gd name="T57" fmla="*/ 197 h 787"/>
              <a:gd name="T58" fmla="*/ 440 w 865"/>
              <a:gd name="T59" fmla="*/ 173 h 787"/>
              <a:gd name="T60" fmla="*/ 669 w 865"/>
              <a:gd name="T61" fmla="*/ 236 h 787"/>
              <a:gd name="T62" fmla="*/ 708 w 865"/>
              <a:gd name="T63" fmla="*/ 275 h 787"/>
              <a:gd name="T64" fmla="*/ 683 w 865"/>
              <a:gd name="T65" fmla="*/ 784 h 787"/>
              <a:gd name="T66" fmla="*/ 12 w 865"/>
              <a:gd name="T67" fmla="*/ 775 h 787"/>
              <a:gd name="T68" fmla="*/ 3 w 865"/>
              <a:gd name="T69" fmla="*/ 261 h 787"/>
              <a:gd name="T70" fmla="*/ 236 w 865"/>
              <a:gd name="T71" fmla="*/ 236 h 787"/>
              <a:gd name="T72" fmla="*/ 289 w 865"/>
              <a:gd name="T73" fmla="*/ 161 h 787"/>
              <a:gd name="T74" fmla="*/ 444 w 865"/>
              <a:gd name="T75" fmla="*/ 51 h 787"/>
              <a:gd name="T76" fmla="*/ 586 w 865"/>
              <a:gd name="T77" fmla="*/ 63 h 787"/>
              <a:gd name="T78" fmla="*/ 473 w 865"/>
              <a:gd name="T79" fmla="*/ 40 h 787"/>
              <a:gd name="T80" fmla="*/ 597 w 865"/>
              <a:gd name="T81" fmla="*/ 16 h 787"/>
              <a:gd name="T82" fmla="*/ 826 w 865"/>
              <a:gd name="T83" fmla="*/ 79 h 787"/>
              <a:gd name="T84" fmla="*/ 865 w 865"/>
              <a:gd name="T85" fmla="*/ 118 h 787"/>
              <a:gd name="T86" fmla="*/ 842 w 865"/>
              <a:gd name="T87" fmla="*/ 626 h 787"/>
              <a:gd name="T88" fmla="*/ 755 w 865"/>
              <a:gd name="T89" fmla="*/ 626 h 787"/>
              <a:gd name="T90" fmla="*/ 749 w 865"/>
              <a:gd name="T91" fmla="*/ 604 h 787"/>
              <a:gd name="T92" fmla="*/ 767 w 865"/>
              <a:gd name="T93" fmla="*/ 591 h 787"/>
              <a:gd name="T94" fmla="*/ 196 w 865"/>
              <a:gd name="T95" fmla="*/ 177 h 787"/>
              <a:gd name="T96" fmla="*/ 183 w 865"/>
              <a:gd name="T97" fmla="*/ 197 h 787"/>
              <a:gd name="T98" fmla="*/ 161 w 865"/>
              <a:gd name="T99" fmla="*/ 189 h 787"/>
              <a:gd name="T100" fmla="*/ 160 w 865"/>
              <a:gd name="T101" fmla="*/ 104 h 787"/>
              <a:gd name="T102" fmla="*/ 393 w 865"/>
              <a:gd name="T103" fmla="*/ 79 h 787"/>
              <a:gd name="T104" fmla="*/ 448 w 865"/>
              <a:gd name="T105"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5" h="787">
                <a:moveTo>
                  <a:pt x="216" y="394"/>
                </a:moveTo>
                <a:lnTo>
                  <a:pt x="255" y="394"/>
                </a:lnTo>
                <a:lnTo>
                  <a:pt x="262" y="394"/>
                </a:lnTo>
                <a:lnTo>
                  <a:pt x="267" y="397"/>
                </a:lnTo>
                <a:lnTo>
                  <a:pt x="271" y="402"/>
                </a:lnTo>
                <a:lnTo>
                  <a:pt x="275" y="407"/>
                </a:lnTo>
                <a:lnTo>
                  <a:pt x="275" y="414"/>
                </a:lnTo>
                <a:lnTo>
                  <a:pt x="275" y="419"/>
                </a:lnTo>
                <a:lnTo>
                  <a:pt x="271" y="424"/>
                </a:lnTo>
                <a:lnTo>
                  <a:pt x="267" y="430"/>
                </a:lnTo>
                <a:lnTo>
                  <a:pt x="262" y="432"/>
                </a:lnTo>
                <a:lnTo>
                  <a:pt x="255" y="434"/>
                </a:lnTo>
                <a:lnTo>
                  <a:pt x="216" y="434"/>
                </a:lnTo>
                <a:lnTo>
                  <a:pt x="210" y="432"/>
                </a:lnTo>
                <a:lnTo>
                  <a:pt x="204" y="430"/>
                </a:lnTo>
                <a:lnTo>
                  <a:pt x="200" y="424"/>
                </a:lnTo>
                <a:lnTo>
                  <a:pt x="198" y="419"/>
                </a:lnTo>
                <a:lnTo>
                  <a:pt x="196" y="414"/>
                </a:lnTo>
                <a:lnTo>
                  <a:pt x="198" y="407"/>
                </a:lnTo>
                <a:lnTo>
                  <a:pt x="200" y="402"/>
                </a:lnTo>
                <a:lnTo>
                  <a:pt x="204" y="397"/>
                </a:lnTo>
                <a:lnTo>
                  <a:pt x="210" y="394"/>
                </a:lnTo>
                <a:lnTo>
                  <a:pt x="216" y="394"/>
                </a:lnTo>
                <a:close/>
                <a:moveTo>
                  <a:pt x="216" y="314"/>
                </a:moveTo>
                <a:lnTo>
                  <a:pt x="334" y="314"/>
                </a:lnTo>
                <a:lnTo>
                  <a:pt x="340" y="316"/>
                </a:lnTo>
                <a:lnTo>
                  <a:pt x="346" y="318"/>
                </a:lnTo>
                <a:lnTo>
                  <a:pt x="350" y="324"/>
                </a:lnTo>
                <a:lnTo>
                  <a:pt x="353" y="329"/>
                </a:lnTo>
                <a:lnTo>
                  <a:pt x="353" y="334"/>
                </a:lnTo>
                <a:lnTo>
                  <a:pt x="353" y="341"/>
                </a:lnTo>
                <a:lnTo>
                  <a:pt x="350" y="346"/>
                </a:lnTo>
                <a:lnTo>
                  <a:pt x="346" y="351"/>
                </a:lnTo>
                <a:lnTo>
                  <a:pt x="340" y="354"/>
                </a:lnTo>
                <a:lnTo>
                  <a:pt x="334" y="354"/>
                </a:lnTo>
                <a:lnTo>
                  <a:pt x="216" y="354"/>
                </a:lnTo>
                <a:lnTo>
                  <a:pt x="210" y="354"/>
                </a:lnTo>
                <a:lnTo>
                  <a:pt x="204" y="351"/>
                </a:lnTo>
                <a:lnTo>
                  <a:pt x="200" y="346"/>
                </a:lnTo>
                <a:lnTo>
                  <a:pt x="198" y="341"/>
                </a:lnTo>
                <a:lnTo>
                  <a:pt x="196" y="334"/>
                </a:lnTo>
                <a:lnTo>
                  <a:pt x="198" y="329"/>
                </a:lnTo>
                <a:lnTo>
                  <a:pt x="200" y="324"/>
                </a:lnTo>
                <a:lnTo>
                  <a:pt x="204" y="318"/>
                </a:lnTo>
                <a:lnTo>
                  <a:pt x="210" y="316"/>
                </a:lnTo>
                <a:lnTo>
                  <a:pt x="216" y="314"/>
                </a:lnTo>
                <a:close/>
                <a:moveTo>
                  <a:pt x="590" y="275"/>
                </a:moveTo>
                <a:lnTo>
                  <a:pt x="590" y="630"/>
                </a:lnTo>
                <a:lnTo>
                  <a:pt x="596" y="631"/>
                </a:lnTo>
                <a:lnTo>
                  <a:pt x="602" y="634"/>
                </a:lnTo>
                <a:lnTo>
                  <a:pt x="606" y="638"/>
                </a:lnTo>
                <a:lnTo>
                  <a:pt x="609" y="643"/>
                </a:lnTo>
                <a:lnTo>
                  <a:pt x="610" y="650"/>
                </a:lnTo>
                <a:lnTo>
                  <a:pt x="609" y="656"/>
                </a:lnTo>
                <a:lnTo>
                  <a:pt x="606" y="661"/>
                </a:lnTo>
                <a:lnTo>
                  <a:pt x="602" y="665"/>
                </a:lnTo>
                <a:lnTo>
                  <a:pt x="596" y="668"/>
                </a:lnTo>
                <a:lnTo>
                  <a:pt x="590" y="669"/>
                </a:lnTo>
                <a:lnTo>
                  <a:pt x="590" y="748"/>
                </a:lnTo>
                <a:lnTo>
                  <a:pt x="669" y="748"/>
                </a:lnTo>
                <a:lnTo>
                  <a:pt x="669" y="275"/>
                </a:lnTo>
                <a:lnTo>
                  <a:pt x="590" y="275"/>
                </a:lnTo>
                <a:close/>
                <a:moveTo>
                  <a:pt x="157" y="275"/>
                </a:moveTo>
                <a:lnTo>
                  <a:pt x="157" y="630"/>
                </a:lnTo>
                <a:lnTo>
                  <a:pt x="164" y="631"/>
                </a:lnTo>
                <a:lnTo>
                  <a:pt x="169" y="634"/>
                </a:lnTo>
                <a:lnTo>
                  <a:pt x="173" y="638"/>
                </a:lnTo>
                <a:lnTo>
                  <a:pt x="176" y="643"/>
                </a:lnTo>
                <a:lnTo>
                  <a:pt x="177" y="650"/>
                </a:lnTo>
                <a:lnTo>
                  <a:pt x="176" y="656"/>
                </a:lnTo>
                <a:lnTo>
                  <a:pt x="173" y="661"/>
                </a:lnTo>
                <a:lnTo>
                  <a:pt x="169" y="665"/>
                </a:lnTo>
                <a:lnTo>
                  <a:pt x="164" y="668"/>
                </a:lnTo>
                <a:lnTo>
                  <a:pt x="157" y="669"/>
                </a:lnTo>
                <a:lnTo>
                  <a:pt x="157" y="748"/>
                </a:lnTo>
                <a:lnTo>
                  <a:pt x="551" y="748"/>
                </a:lnTo>
                <a:lnTo>
                  <a:pt x="551" y="669"/>
                </a:lnTo>
                <a:lnTo>
                  <a:pt x="545" y="668"/>
                </a:lnTo>
                <a:lnTo>
                  <a:pt x="539" y="665"/>
                </a:lnTo>
                <a:lnTo>
                  <a:pt x="534" y="661"/>
                </a:lnTo>
                <a:lnTo>
                  <a:pt x="531" y="656"/>
                </a:lnTo>
                <a:lnTo>
                  <a:pt x="531" y="650"/>
                </a:lnTo>
                <a:lnTo>
                  <a:pt x="531" y="643"/>
                </a:lnTo>
                <a:lnTo>
                  <a:pt x="534" y="638"/>
                </a:lnTo>
                <a:lnTo>
                  <a:pt x="539" y="634"/>
                </a:lnTo>
                <a:lnTo>
                  <a:pt x="545" y="631"/>
                </a:lnTo>
                <a:lnTo>
                  <a:pt x="551" y="630"/>
                </a:lnTo>
                <a:lnTo>
                  <a:pt x="551" y="275"/>
                </a:lnTo>
                <a:lnTo>
                  <a:pt x="157" y="275"/>
                </a:lnTo>
                <a:close/>
                <a:moveTo>
                  <a:pt x="39" y="275"/>
                </a:moveTo>
                <a:lnTo>
                  <a:pt x="39" y="748"/>
                </a:lnTo>
                <a:lnTo>
                  <a:pt x="118" y="748"/>
                </a:lnTo>
                <a:lnTo>
                  <a:pt x="118" y="669"/>
                </a:lnTo>
                <a:lnTo>
                  <a:pt x="111" y="668"/>
                </a:lnTo>
                <a:lnTo>
                  <a:pt x="106" y="665"/>
                </a:lnTo>
                <a:lnTo>
                  <a:pt x="102" y="661"/>
                </a:lnTo>
                <a:lnTo>
                  <a:pt x="100" y="656"/>
                </a:lnTo>
                <a:lnTo>
                  <a:pt x="98" y="650"/>
                </a:lnTo>
                <a:lnTo>
                  <a:pt x="100" y="643"/>
                </a:lnTo>
                <a:lnTo>
                  <a:pt x="102" y="638"/>
                </a:lnTo>
                <a:lnTo>
                  <a:pt x="106" y="634"/>
                </a:lnTo>
                <a:lnTo>
                  <a:pt x="111" y="631"/>
                </a:lnTo>
                <a:lnTo>
                  <a:pt x="118" y="630"/>
                </a:lnTo>
                <a:lnTo>
                  <a:pt x="118" y="275"/>
                </a:lnTo>
                <a:lnTo>
                  <a:pt x="39" y="275"/>
                </a:lnTo>
                <a:close/>
                <a:moveTo>
                  <a:pt x="314" y="197"/>
                </a:moveTo>
                <a:lnTo>
                  <a:pt x="300" y="201"/>
                </a:lnTo>
                <a:lnTo>
                  <a:pt x="287" y="208"/>
                </a:lnTo>
                <a:lnTo>
                  <a:pt x="279" y="222"/>
                </a:lnTo>
                <a:lnTo>
                  <a:pt x="275" y="236"/>
                </a:lnTo>
                <a:lnTo>
                  <a:pt x="432" y="236"/>
                </a:lnTo>
                <a:lnTo>
                  <a:pt x="429" y="222"/>
                </a:lnTo>
                <a:lnTo>
                  <a:pt x="422" y="208"/>
                </a:lnTo>
                <a:lnTo>
                  <a:pt x="408" y="201"/>
                </a:lnTo>
                <a:lnTo>
                  <a:pt x="393" y="197"/>
                </a:lnTo>
                <a:lnTo>
                  <a:pt x="314" y="197"/>
                </a:lnTo>
                <a:close/>
                <a:moveTo>
                  <a:pt x="314" y="157"/>
                </a:moveTo>
                <a:lnTo>
                  <a:pt x="393" y="157"/>
                </a:lnTo>
                <a:lnTo>
                  <a:pt x="418" y="161"/>
                </a:lnTo>
                <a:lnTo>
                  <a:pt x="440" y="173"/>
                </a:lnTo>
                <a:lnTo>
                  <a:pt x="457" y="190"/>
                </a:lnTo>
                <a:lnTo>
                  <a:pt x="467" y="211"/>
                </a:lnTo>
                <a:lnTo>
                  <a:pt x="473" y="236"/>
                </a:lnTo>
                <a:lnTo>
                  <a:pt x="669" y="236"/>
                </a:lnTo>
                <a:lnTo>
                  <a:pt x="683" y="240"/>
                </a:lnTo>
                <a:lnTo>
                  <a:pt x="696" y="248"/>
                </a:lnTo>
                <a:lnTo>
                  <a:pt x="704" y="261"/>
                </a:lnTo>
                <a:lnTo>
                  <a:pt x="708" y="275"/>
                </a:lnTo>
                <a:lnTo>
                  <a:pt x="708" y="748"/>
                </a:lnTo>
                <a:lnTo>
                  <a:pt x="704" y="763"/>
                </a:lnTo>
                <a:lnTo>
                  <a:pt x="696" y="775"/>
                </a:lnTo>
                <a:lnTo>
                  <a:pt x="683" y="784"/>
                </a:lnTo>
                <a:lnTo>
                  <a:pt x="669" y="787"/>
                </a:lnTo>
                <a:lnTo>
                  <a:pt x="39" y="787"/>
                </a:lnTo>
                <a:lnTo>
                  <a:pt x="24" y="784"/>
                </a:lnTo>
                <a:lnTo>
                  <a:pt x="12" y="775"/>
                </a:lnTo>
                <a:lnTo>
                  <a:pt x="3" y="763"/>
                </a:lnTo>
                <a:lnTo>
                  <a:pt x="0" y="748"/>
                </a:lnTo>
                <a:lnTo>
                  <a:pt x="0" y="275"/>
                </a:lnTo>
                <a:lnTo>
                  <a:pt x="3" y="261"/>
                </a:lnTo>
                <a:lnTo>
                  <a:pt x="12" y="248"/>
                </a:lnTo>
                <a:lnTo>
                  <a:pt x="24" y="240"/>
                </a:lnTo>
                <a:lnTo>
                  <a:pt x="39" y="236"/>
                </a:lnTo>
                <a:lnTo>
                  <a:pt x="236" y="236"/>
                </a:lnTo>
                <a:lnTo>
                  <a:pt x="240" y="211"/>
                </a:lnTo>
                <a:lnTo>
                  <a:pt x="251" y="190"/>
                </a:lnTo>
                <a:lnTo>
                  <a:pt x="268" y="173"/>
                </a:lnTo>
                <a:lnTo>
                  <a:pt x="289" y="161"/>
                </a:lnTo>
                <a:lnTo>
                  <a:pt x="314" y="157"/>
                </a:lnTo>
                <a:close/>
                <a:moveTo>
                  <a:pt x="473" y="40"/>
                </a:moveTo>
                <a:lnTo>
                  <a:pt x="457" y="42"/>
                </a:lnTo>
                <a:lnTo>
                  <a:pt x="444" y="51"/>
                </a:lnTo>
                <a:lnTo>
                  <a:pt x="436" y="63"/>
                </a:lnTo>
                <a:lnTo>
                  <a:pt x="432" y="79"/>
                </a:lnTo>
                <a:lnTo>
                  <a:pt x="590" y="79"/>
                </a:lnTo>
                <a:lnTo>
                  <a:pt x="586" y="63"/>
                </a:lnTo>
                <a:lnTo>
                  <a:pt x="579" y="51"/>
                </a:lnTo>
                <a:lnTo>
                  <a:pt x="566" y="42"/>
                </a:lnTo>
                <a:lnTo>
                  <a:pt x="551" y="40"/>
                </a:lnTo>
                <a:lnTo>
                  <a:pt x="473" y="40"/>
                </a:lnTo>
                <a:close/>
                <a:moveTo>
                  <a:pt x="473" y="0"/>
                </a:moveTo>
                <a:lnTo>
                  <a:pt x="551" y="0"/>
                </a:lnTo>
                <a:lnTo>
                  <a:pt x="576" y="4"/>
                </a:lnTo>
                <a:lnTo>
                  <a:pt x="597" y="16"/>
                </a:lnTo>
                <a:lnTo>
                  <a:pt x="614" y="33"/>
                </a:lnTo>
                <a:lnTo>
                  <a:pt x="626" y="54"/>
                </a:lnTo>
                <a:lnTo>
                  <a:pt x="630" y="79"/>
                </a:lnTo>
                <a:lnTo>
                  <a:pt x="826" y="79"/>
                </a:lnTo>
                <a:lnTo>
                  <a:pt x="842" y="83"/>
                </a:lnTo>
                <a:lnTo>
                  <a:pt x="853" y="91"/>
                </a:lnTo>
                <a:lnTo>
                  <a:pt x="863" y="104"/>
                </a:lnTo>
                <a:lnTo>
                  <a:pt x="865" y="118"/>
                </a:lnTo>
                <a:lnTo>
                  <a:pt x="865" y="591"/>
                </a:lnTo>
                <a:lnTo>
                  <a:pt x="863" y="606"/>
                </a:lnTo>
                <a:lnTo>
                  <a:pt x="853" y="618"/>
                </a:lnTo>
                <a:lnTo>
                  <a:pt x="842" y="626"/>
                </a:lnTo>
                <a:lnTo>
                  <a:pt x="826" y="630"/>
                </a:lnTo>
                <a:lnTo>
                  <a:pt x="767" y="630"/>
                </a:lnTo>
                <a:lnTo>
                  <a:pt x="761" y="629"/>
                </a:lnTo>
                <a:lnTo>
                  <a:pt x="755" y="626"/>
                </a:lnTo>
                <a:lnTo>
                  <a:pt x="751" y="622"/>
                </a:lnTo>
                <a:lnTo>
                  <a:pt x="749" y="617"/>
                </a:lnTo>
                <a:lnTo>
                  <a:pt x="747" y="610"/>
                </a:lnTo>
                <a:lnTo>
                  <a:pt x="749" y="604"/>
                </a:lnTo>
                <a:lnTo>
                  <a:pt x="751" y="599"/>
                </a:lnTo>
                <a:lnTo>
                  <a:pt x="755" y="595"/>
                </a:lnTo>
                <a:lnTo>
                  <a:pt x="761" y="592"/>
                </a:lnTo>
                <a:lnTo>
                  <a:pt x="767" y="591"/>
                </a:lnTo>
                <a:lnTo>
                  <a:pt x="826" y="591"/>
                </a:lnTo>
                <a:lnTo>
                  <a:pt x="826" y="118"/>
                </a:lnTo>
                <a:lnTo>
                  <a:pt x="196" y="118"/>
                </a:lnTo>
                <a:lnTo>
                  <a:pt x="196" y="177"/>
                </a:lnTo>
                <a:lnTo>
                  <a:pt x="195" y="184"/>
                </a:lnTo>
                <a:lnTo>
                  <a:pt x="193" y="189"/>
                </a:lnTo>
                <a:lnTo>
                  <a:pt x="189" y="193"/>
                </a:lnTo>
                <a:lnTo>
                  <a:pt x="183" y="197"/>
                </a:lnTo>
                <a:lnTo>
                  <a:pt x="177" y="197"/>
                </a:lnTo>
                <a:lnTo>
                  <a:pt x="170" y="197"/>
                </a:lnTo>
                <a:lnTo>
                  <a:pt x="165" y="193"/>
                </a:lnTo>
                <a:lnTo>
                  <a:pt x="161" y="189"/>
                </a:lnTo>
                <a:lnTo>
                  <a:pt x="159" y="184"/>
                </a:lnTo>
                <a:lnTo>
                  <a:pt x="157" y="177"/>
                </a:lnTo>
                <a:lnTo>
                  <a:pt x="157" y="118"/>
                </a:lnTo>
                <a:lnTo>
                  <a:pt x="160" y="104"/>
                </a:lnTo>
                <a:lnTo>
                  <a:pt x="169" y="91"/>
                </a:lnTo>
                <a:lnTo>
                  <a:pt x="181" y="83"/>
                </a:lnTo>
                <a:lnTo>
                  <a:pt x="196" y="79"/>
                </a:lnTo>
                <a:lnTo>
                  <a:pt x="393" y="79"/>
                </a:lnTo>
                <a:lnTo>
                  <a:pt x="397" y="54"/>
                </a:lnTo>
                <a:lnTo>
                  <a:pt x="408" y="33"/>
                </a:lnTo>
                <a:lnTo>
                  <a:pt x="425" y="16"/>
                </a:lnTo>
                <a:lnTo>
                  <a:pt x="448" y="4"/>
                </a:lnTo>
                <a:lnTo>
                  <a:pt x="4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8"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155638"/>
            <a:ext cx="445595" cy="364719"/>
          </a:xfrm>
          <a:custGeom>
            <a:avLst/>
            <a:gdLst>
              <a:gd name="T0" fmla="*/ 79 w 865"/>
              <a:gd name="T1" fmla="*/ 669 h 708"/>
              <a:gd name="T2" fmla="*/ 787 w 865"/>
              <a:gd name="T3" fmla="*/ 355 h 708"/>
              <a:gd name="T4" fmla="*/ 708 w 865"/>
              <a:gd name="T5" fmla="*/ 394 h 708"/>
              <a:gd name="T6" fmla="*/ 696 w 865"/>
              <a:gd name="T7" fmla="*/ 421 h 708"/>
              <a:gd name="T8" fmla="*/ 669 w 865"/>
              <a:gd name="T9" fmla="*/ 433 h 708"/>
              <a:gd name="T10" fmla="*/ 575 w 865"/>
              <a:gd name="T11" fmla="*/ 429 h 708"/>
              <a:gd name="T12" fmla="*/ 554 w 865"/>
              <a:gd name="T13" fmla="*/ 408 h 708"/>
              <a:gd name="T14" fmla="*/ 550 w 865"/>
              <a:gd name="T15" fmla="*/ 355 h 708"/>
              <a:gd name="T16" fmla="*/ 314 w 865"/>
              <a:gd name="T17" fmla="*/ 394 h 708"/>
              <a:gd name="T18" fmla="*/ 302 w 865"/>
              <a:gd name="T19" fmla="*/ 421 h 708"/>
              <a:gd name="T20" fmla="*/ 275 w 865"/>
              <a:gd name="T21" fmla="*/ 433 h 708"/>
              <a:gd name="T22" fmla="*/ 181 w 865"/>
              <a:gd name="T23" fmla="*/ 429 h 708"/>
              <a:gd name="T24" fmla="*/ 160 w 865"/>
              <a:gd name="T25" fmla="*/ 408 h 708"/>
              <a:gd name="T26" fmla="*/ 157 w 865"/>
              <a:gd name="T27" fmla="*/ 355 h 708"/>
              <a:gd name="T28" fmla="*/ 589 w 865"/>
              <a:gd name="T29" fmla="*/ 275 h 708"/>
              <a:gd name="T30" fmla="*/ 669 w 865"/>
              <a:gd name="T31" fmla="*/ 394 h 708"/>
              <a:gd name="T32" fmla="*/ 589 w 865"/>
              <a:gd name="T33" fmla="*/ 275 h 708"/>
              <a:gd name="T34" fmla="*/ 196 w 865"/>
              <a:gd name="T35" fmla="*/ 394 h 708"/>
              <a:gd name="T36" fmla="*/ 275 w 865"/>
              <a:gd name="T37" fmla="*/ 275 h 708"/>
              <a:gd name="T38" fmla="*/ 39 w 865"/>
              <a:gd name="T39" fmla="*/ 118 h 708"/>
              <a:gd name="T40" fmla="*/ 157 w 865"/>
              <a:gd name="T41" fmla="*/ 314 h 708"/>
              <a:gd name="T42" fmla="*/ 160 w 865"/>
              <a:gd name="T43" fmla="*/ 260 h 708"/>
              <a:gd name="T44" fmla="*/ 181 w 865"/>
              <a:gd name="T45" fmla="*/ 239 h 708"/>
              <a:gd name="T46" fmla="*/ 275 w 865"/>
              <a:gd name="T47" fmla="*/ 235 h 708"/>
              <a:gd name="T48" fmla="*/ 302 w 865"/>
              <a:gd name="T49" fmla="*/ 247 h 708"/>
              <a:gd name="T50" fmla="*/ 314 w 865"/>
              <a:gd name="T51" fmla="*/ 275 h 708"/>
              <a:gd name="T52" fmla="*/ 550 w 865"/>
              <a:gd name="T53" fmla="*/ 314 h 708"/>
              <a:gd name="T54" fmla="*/ 554 w 865"/>
              <a:gd name="T55" fmla="*/ 260 h 708"/>
              <a:gd name="T56" fmla="*/ 575 w 865"/>
              <a:gd name="T57" fmla="*/ 239 h 708"/>
              <a:gd name="T58" fmla="*/ 669 w 865"/>
              <a:gd name="T59" fmla="*/ 235 h 708"/>
              <a:gd name="T60" fmla="*/ 696 w 865"/>
              <a:gd name="T61" fmla="*/ 247 h 708"/>
              <a:gd name="T62" fmla="*/ 708 w 865"/>
              <a:gd name="T63" fmla="*/ 275 h 708"/>
              <a:gd name="T64" fmla="*/ 826 w 865"/>
              <a:gd name="T65" fmla="*/ 314 h 708"/>
              <a:gd name="T66" fmla="*/ 39 w 865"/>
              <a:gd name="T67" fmla="*/ 118 h 708"/>
              <a:gd name="T68" fmla="*/ 338 w 865"/>
              <a:gd name="T69" fmla="*/ 43 h 708"/>
              <a:gd name="T70" fmla="*/ 317 w 865"/>
              <a:gd name="T71" fmla="*/ 64 h 708"/>
              <a:gd name="T72" fmla="*/ 550 w 865"/>
              <a:gd name="T73" fmla="*/ 78 h 708"/>
              <a:gd name="T74" fmla="*/ 539 w 865"/>
              <a:gd name="T75" fmla="*/ 51 h 708"/>
              <a:gd name="T76" fmla="*/ 510 w 865"/>
              <a:gd name="T77" fmla="*/ 39 h 708"/>
              <a:gd name="T78" fmla="*/ 353 w 865"/>
              <a:gd name="T79" fmla="*/ 0 h 708"/>
              <a:gd name="T80" fmla="*/ 535 w 865"/>
              <a:gd name="T81" fmla="*/ 4 h 708"/>
              <a:gd name="T82" fmla="*/ 575 w 865"/>
              <a:gd name="T83" fmla="*/ 33 h 708"/>
              <a:gd name="T84" fmla="*/ 589 w 865"/>
              <a:gd name="T85" fmla="*/ 78 h 708"/>
              <a:gd name="T86" fmla="*/ 840 w 865"/>
              <a:gd name="T87" fmla="*/ 82 h 708"/>
              <a:gd name="T88" fmla="*/ 861 w 865"/>
              <a:gd name="T89" fmla="*/ 103 h 708"/>
              <a:gd name="T90" fmla="*/ 865 w 865"/>
              <a:gd name="T91" fmla="*/ 314 h 708"/>
              <a:gd name="T92" fmla="*/ 853 w 865"/>
              <a:gd name="T93" fmla="*/ 343 h 708"/>
              <a:gd name="T94" fmla="*/ 826 w 865"/>
              <a:gd name="T95" fmla="*/ 355 h 708"/>
              <a:gd name="T96" fmla="*/ 822 w 865"/>
              <a:gd name="T97" fmla="*/ 684 h 708"/>
              <a:gd name="T98" fmla="*/ 801 w 865"/>
              <a:gd name="T99" fmla="*/ 705 h 708"/>
              <a:gd name="T100" fmla="*/ 79 w 865"/>
              <a:gd name="T101" fmla="*/ 708 h 708"/>
              <a:gd name="T102" fmla="*/ 51 w 865"/>
              <a:gd name="T103" fmla="*/ 696 h 708"/>
              <a:gd name="T104" fmla="*/ 39 w 865"/>
              <a:gd name="T105" fmla="*/ 669 h 708"/>
              <a:gd name="T106" fmla="*/ 24 w 865"/>
              <a:gd name="T107" fmla="*/ 351 h 708"/>
              <a:gd name="T108" fmla="*/ 3 w 865"/>
              <a:gd name="T109" fmla="*/ 330 h 708"/>
              <a:gd name="T110" fmla="*/ 0 w 865"/>
              <a:gd name="T111" fmla="*/ 118 h 708"/>
              <a:gd name="T112" fmla="*/ 10 w 865"/>
              <a:gd name="T113" fmla="*/ 90 h 708"/>
              <a:gd name="T114" fmla="*/ 39 w 865"/>
              <a:gd name="T115" fmla="*/ 78 h 708"/>
              <a:gd name="T116" fmla="*/ 279 w 865"/>
              <a:gd name="T117" fmla="*/ 53 h 708"/>
              <a:gd name="T118" fmla="*/ 308 w 865"/>
              <a:gd name="T119" fmla="*/ 15 h 708"/>
              <a:gd name="T120" fmla="*/ 353 w 865"/>
              <a:gd name="T121"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5" h="708">
                <a:moveTo>
                  <a:pt x="79" y="355"/>
                </a:moveTo>
                <a:lnTo>
                  <a:pt x="79" y="669"/>
                </a:lnTo>
                <a:lnTo>
                  <a:pt x="787" y="669"/>
                </a:lnTo>
                <a:lnTo>
                  <a:pt x="787" y="355"/>
                </a:lnTo>
                <a:lnTo>
                  <a:pt x="708" y="355"/>
                </a:lnTo>
                <a:lnTo>
                  <a:pt x="708" y="394"/>
                </a:lnTo>
                <a:lnTo>
                  <a:pt x="704" y="408"/>
                </a:lnTo>
                <a:lnTo>
                  <a:pt x="696" y="421"/>
                </a:lnTo>
                <a:lnTo>
                  <a:pt x="683" y="429"/>
                </a:lnTo>
                <a:lnTo>
                  <a:pt x="669" y="433"/>
                </a:lnTo>
                <a:lnTo>
                  <a:pt x="589" y="433"/>
                </a:lnTo>
                <a:lnTo>
                  <a:pt x="575" y="429"/>
                </a:lnTo>
                <a:lnTo>
                  <a:pt x="561" y="421"/>
                </a:lnTo>
                <a:lnTo>
                  <a:pt x="554" y="408"/>
                </a:lnTo>
                <a:lnTo>
                  <a:pt x="550" y="394"/>
                </a:lnTo>
                <a:lnTo>
                  <a:pt x="550" y="355"/>
                </a:lnTo>
                <a:lnTo>
                  <a:pt x="314" y="355"/>
                </a:lnTo>
                <a:lnTo>
                  <a:pt x="314" y="394"/>
                </a:lnTo>
                <a:lnTo>
                  <a:pt x="311" y="408"/>
                </a:lnTo>
                <a:lnTo>
                  <a:pt x="302" y="421"/>
                </a:lnTo>
                <a:lnTo>
                  <a:pt x="291" y="429"/>
                </a:lnTo>
                <a:lnTo>
                  <a:pt x="275" y="433"/>
                </a:lnTo>
                <a:lnTo>
                  <a:pt x="196" y="433"/>
                </a:lnTo>
                <a:lnTo>
                  <a:pt x="181" y="429"/>
                </a:lnTo>
                <a:lnTo>
                  <a:pt x="169" y="421"/>
                </a:lnTo>
                <a:lnTo>
                  <a:pt x="160" y="408"/>
                </a:lnTo>
                <a:lnTo>
                  <a:pt x="157" y="394"/>
                </a:lnTo>
                <a:lnTo>
                  <a:pt x="157" y="355"/>
                </a:lnTo>
                <a:lnTo>
                  <a:pt x="79" y="355"/>
                </a:lnTo>
                <a:close/>
                <a:moveTo>
                  <a:pt x="589" y="275"/>
                </a:moveTo>
                <a:lnTo>
                  <a:pt x="589" y="394"/>
                </a:lnTo>
                <a:lnTo>
                  <a:pt x="669" y="394"/>
                </a:lnTo>
                <a:lnTo>
                  <a:pt x="669" y="275"/>
                </a:lnTo>
                <a:lnTo>
                  <a:pt x="589" y="275"/>
                </a:lnTo>
                <a:close/>
                <a:moveTo>
                  <a:pt x="196" y="275"/>
                </a:moveTo>
                <a:lnTo>
                  <a:pt x="196" y="394"/>
                </a:lnTo>
                <a:lnTo>
                  <a:pt x="275" y="394"/>
                </a:lnTo>
                <a:lnTo>
                  <a:pt x="275" y="275"/>
                </a:lnTo>
                <a:lnTo>
                  <a:pt x="196" y="275"/>
                </a:lnTo>
                <a:close/>
                <a:moveTo>
                  <a:pt x="39" y="118"/>
                </a:moveTo>
                <a:lnTo>
                  <a:pt x="39" y="314"/>
                </a:lnTo>
                <a:lnTo>
                  <a:pt x="157" y="314"/>
                </a:lnTo>
                <a:lnTo>
                  <a:pt x="157" y="275"/>
                </a:lnTo>
                <a:lnTo>
                  <a:pt x="160" y="260"/>
                </a:lnTo>
                <a:lnTo>
                  <a:pt x="169" y="247"/>
                </a:lnTo>
                <a:lnTo>
                  <a:pt x="181" y="239"/>
                </a:lnTo>
                <a:lnTo>
                  <a:pt x="196" y="235"/>
                </a:lnTo>
                <a:lnTo>
                  <a:pt x="275" y="235"/>
                </a:lnTo>
                <a:lnTo>
                  <a:pt x="291" y="239"/>
                </a:lnTo>
                <a:lnTo>
                  <a:pt x="302" y="247"/>
                </a:lnTo>
                <a:lnTo>
                  <a:pt x="311" y="260"/>
                </a:lnTo>
                <a:lnTo>
                  <a:pt x="314" y="275"/>
                </a:lnTo>
                <a:lnTo>
                  <a:pt x="314" y="314"/>
                </a:lnTo>
                <a:lnTo>
                  <a:pt x="550" y="314"/>
                </a:lnTo>
                <a:lnTo>
                  <a:pt x="550" y="275"/>
                </a:lnTo>
                <a:lnTo>
                  <a:pt x="554" y="260"/>
                </a:lnTo>
                <a:lnTo>
                  <a:pt x="561" y="247"/>
                </a:lnTo>
                <a:lnTo>
                  <a:pt x="575" y="239"/>
                </a:lnTo>
                <a:lnTo>
                  <a:pt x="589" y="235"/>
                </a:lnTo>
                <a:lnTo>
                  <a:pt x="669" y="235"/>
                </a:lnTo>
                <a:lnTo>
                  <a:pt x="683" y="239"/>
                </a:lnTo>
                <a:lnTo>
                  <a:pt x="696" y="247"/>
                </a:lnTo>
                <a:lnTo>
                  <a:pt x="704" y="260"/>
                </a:lnTo>
                <a:lnTo>
                  <a:pt x="708" y="275"/>
                </a:lnTo>
                <a:lnTo>
                  <a:pt x="708" y="314"/>
                </a:lnTo>
                <a:lnTo>
                  <a:pt x="826" y="314"/>
                </a:lnTo>
                <a:lnTo>
                  <a:pt x="826" y="118"/>
                </a:lnTo>
                <a:lnTo>
                  <a:pt x="39" y="118"/>
                </a:lnTo>
                <a:close/>
                <a:moveTo>
                  <a:pt x="353" y="39"/>
                </a:moveTo>
                <a:lnTo>
                  <a:pt x="338" y="43"/>
                </a:lnTo>
                <a:lnTo>
                  <a:pt x="326" y="51"/>
                </a:lnTo>
                <a:lnTo>
                  <a:pt x="317" y="64"/>
                </a:lnTo>
                <a:lnTo>
                  <a:pt x="314" y="78"/>
                </a:lnTo>
                <a:lnTo>
                  <a:pt x="550" y="78"/>
                </a:lnTo>
                <a:lnTo>
                  <a:pt x="547" y="64"/>
                </a:lnTo>
                <a:lnTo>
                  <a:pt x="539" y="51"/>
                </a:lnTo>
                <a:lnTo>
                  <a:pt x="526" y="43"/>
                </a:lnTo>
                <a:lnTo>
                  <a:pt x="510" y="39"/>
                </a:lnTo>
                <a:lnTo>
                  <a:pt x="353" y="39"/>
                </a:lnTo>
                <a:close/>
                <a:moveTo>
                  <a:pt x="353" y="0"/>
                </a:moveTo>
                <a:lnTo>
                  <a:pt x="510" y="0"/>
                </a:lnTo>
                <a:lnTo>
                  <a:pt x="535" y="4"/>
                </a:lnTo>
                <a:lnTo>
                  <a:pt x="558" y="15"/>
                </a:lnTo>
                <a:lnTo>
                  <a:pt x="575" y="33"/>
                </a:lnTo>
                <a:lnTo>
                  <a:pt x="585" y="53"/>
                </a:lnTo>
                <a:lnTo>
                  <a:pt x="589" y="78"/>
                </a:lnTo>
                <a:lnTo>
                  <a:pt x="826" y="78"/>
                </a:lnTo>
                <a:lnTo>
                  <a:pt x="840" y="82"/>
                </a:lnTo>
                <a:lnTo>
                  <a:pt x="853" y="90"/>
                </a:lnTo>
                <a:lnTo>
                  <a:pt x="861" y="103"/>
                </a:lnTo>
                <a:lnTo>
                  <a:pt x="865" y="118"/>
                </a:lnTo>
                <a:lnTo>
                  <a:pt x="865" y="314"/>
                </a:lnTo>
                <a:lnTo>
                  <a:pt x="861" y="330"/>
                </a:lnTo>
                <a:lnTo>
                  <a:pt x="853" y="343"/>
                </a:lnTo>
                <a:lnTo>
                  <a:pt x="840" y="351"/>
                </a:lnTo>
                <a:lnTo>
                  <a:pt x="826" y="355"/>
                </a:lnTo>
                <a:lnTo>
                  <a:pt x="826" y="669"/>
                </a:lnTo>
                <a:lnTo>
                  <a:pt x="822" y="684"/>
                </a:lnTo>
                <a:lnTo>
                  <a:pt x="814" y="696"/>
                </a:lnTo>
                <a:lnTo>
                  <a:pt x="801" y="705"/>
                </a:lnTo>
                <a:lnTo>
                  <a:pt x="787" y="708"/>
                </a:lnTo>
                <a:lnTo>
                  <a:pt x="79" y="708"/>
                </a:lnTo>
                <a:lnTo>
                  <a:pt x="63" y="705"/>
                </a:lnTo>
                <a:lnTo>
                  <a:pt x="51" y="696"/>
                </a:lnTo>
                <a:lnTo>
                  <a:pt x="42" y="684"/>
                </a:lnTo>
                <a:lnTo>
                  <a:pt x="39" y="669"/>
                </a:lnTo>
                <a:lnTo>
                  <a:pt x="39" y="355"/>
                </a:lnTo>
                <a:lnTo>
                  <a:pt x="24" y="351"/>
                </a:lnTo>
                <a:lnTo>
                  <a:pt x="10" y="343"/>
                </a:lnTo>
                <a:lnTo>
                  <a:pt x="3" y="330"/>
                </a:lnTo>
                <a:lnTo>
                  <a:pt x="0" y="314"/>
                </a:lnTo>
                <a:lnTo>
                  <a:pt x="0" y="118"/>
                </a:lnTo>
                <a:lnTo>
                  <a:pt x="3" y="103"/>
                </a:lnTo>
                <a:lnTo>
                  <a:pt x="10" y="90"/>
                </a:lnTo>
                <a:lnTo>
                  <a:pt x="24" y="82"/>
                </a:lnTo>
                <a:lnTo>
                  <a:pt x="39" y="78"/>
                </a:lnTo>
                <a:lnTo>
                  <a:pt x="275" y="78"/>
                </a:lnTo>
                <a:lnTo>
                  <a:pt x="279" y="53"/>
                </a:lnTo>
                <a:lnTo>
                  <a:pt x="291" y="33"/>
                </a:lnTo>
                <a:lnTo>
                  <a:pt x="308" y="15"/>
                </a:lnTo>
                <a:lnTo>
                  <a:pt x="328" y="4"/>
                </a:lnTo>
                <a:lnTo>
                  <a:pt x="3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89"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307" y="4915750"/>
            <a:ext cx="445595" cy="445595"/>
          </a:xfrm>
          <a:custGeom>
            <a:avLst/>
            <a:gdLst>
              <a:gd name="T0" fmla="*/ 237 w 829"/>
              <a:gd name="T1" fmla="*/ 237 h 829"/>
              <a:gd name="T2" fmla="*/ 229 w 829"/>
              <a:gd name="T3" fmla="*/ 279 h 829"/>
              <a:gd name="T4" fmla="*/ 264 w 829"/>
              <a:gd name="T5" fmla="*/ 301 h 829"/>
              <a:gd name="T6" fmla="*/ 298 w 829"/>
              <a:gd name="T7" fmla="*/ 279 h 829"/>
              <a:gd name="T8" fmla="*/ 290 w 829"/>
              <a:gd name="T9" fmla="*/ 237 h 829"/>
              <a:gd name="T10" fmla="*/ 264 w 829"/>
              <a:gd name="T11" fmla="*/ 189 h 829"/>
              <a:gd name="T12" fmla="*/ 324 w 829"/>
              <a:gd name="T13" fmla="*/ 220 h 829"/>
              <a:gd name="T14" fmla="*/ 335 w 829"/>
              <a:gd name="T15" fmla="*/ 288 h 829"/>
              <a:gd name="T16" fmla="*/ 288 w 829"/>
              <a:gd name="T17" fmla="*/ 335 h 829"/>
              <a:gd name="T18" fmla="*/ 220 w 829"/>
              <a:gd name="T19" fmla="*/ 325 h 829"/>
              <a:gd name="T20" fmla="*/ 188 w 829"/>
              <a:gd name="T21" fmla="*/ 265 h 829"/>
              <a:gd name="T22" fmla="*/ 220 w 829"/>
              <a:gd name="T23" fmla="*/ 203 h 829"/>
              <a:gd name="T24" fmla="*/ 288 w 829"/>
              <a:gd name="T25" fmla="*/ 38 h 829"/>
              <a:gd name="T26" fmla="*/ 48 w 829"/>
              <a:gd name="T27" fmla="*/ 262 h 829"/>
              <a:gd name="T28" fmla="*/ 40 w 829"/>
              <a:gd name="T29" fmla="*/ 303 h 829"/>
              <a:gd name="T30" fmla="*/ 300 w 829"/>
              <a:gd name="T31" fmla="*/ 562 h 829"/>
              <a:gd name="T32" fmla="*/ 341 w 829"/>
              <a:gd name="T33" fmla="*/ 554 h 829"/>
              <a:gd name="T34" fmla="*/ 379 w 829"/>
              <a:gd name="T35" fmla="*/ 517 h 829"/>
              <a:gd name="T36" fmla="*/ 395 w 829"/>
              <a:gd name="T37" fmla="*/ 520 h 829"/>
              <a:gd name="T38" fmla="*/ 584 w 829"/>
              <a:gd name="T39" fmla="*/ 640 h 829"/>
              <a:gd name="T40" fmla="*/ 599 w 829"/>
              <a:gd name="T41" fmla="*/ 648 h 829"/>
              <a:gd name="T42" fmla="*/ 602 w 829"/>
              <a:gd name="T43" fmla="*/ 716 h 829"/>
              <a:gd name="T44" fmla="*/ 670 w 829"/>
              <a:gd name="T45" fmla="*/ 719 h 829"/>
              <a:gd name="T46" fmla="*/ 678 w 829"/>
              <a:gd name="T47" fmla="*/ 735 h 829"/>
              <a:gd name="T48" fmla="*/ 791 w 829"/>
              <a:gd name="T49" fmla="*/ 667 h 829"/>
              <a:gd name="T50" fmla="*/ 518 w 829"/>
              <a:gd name="T51" fmla="*/ 390 h 829"/>
              <a:gd name="T52" fmla="*/ 521 w 829"/>
              <a:gd name="T53" fmla="*/ 375 h 829"/>
              <a:gd name="T54" fmla="*/ 561 w 829"/>
              <a:gd name="T55" fmla="*/ 329 h 829"/>
              <a:gd name="T56" fmla="*/ 554 w 829"/>
              <a:gd name="T57" fmla="*/ 288 h 829"/>
              <a:gd name="T58" fmla="*/ 288 w 829"/>
              <a:gd name="T59" fmla="*/ 38 h 829"/>
              <a:gd name="T60" fmla="*/ 324 w 829"/>
              <a:gd name="T61" fmla="*/ 9 h 829"/>
              <a:gd name="T62" fmla="*/ 593 w 829"/>
              <a:gd name="T63" fmla="*/ 278 h 829"/>
              <a:gd name="T64" fmla="*/ 599 w 829"/>
              <a:gd name="T65" fmla="*/ 334 h 829"/>
              <a:gd name="T66" fmla="*/ 563 w 829"/>
              <a:gd name="T67" fmla="*/ 385 h 829"/>
              <a:gd name="T68" fmla="*/ 827 w 829"/>
              <a:gd name="T69" fmla="*/ 655 h 829"/>
              <a:gd name="T70" fmla="*/ 827 w 829"/>
              <a:gd name="T71" fmla="*/ 816 h 829"/>
              <a:gd name="T72" fmla="*/ 815 w 829"/>
              <a:gd name="T73" fmla="*/ 828 h 829"/>
              <a:gd name="T74" fmla="*/ 653 w 829"/>
              <a:gd name="T75" fmla="*/ 828 h 829"/>
              <a:gd name="T76" fmla="*/ 641 w 829"/>
              <a:gd name="T77" fmla="*/ 816 h 829"/>
              <a:gd name="T78" fmla="*/ 584 w 829"/>
              <a:gd name="T79" fmla="*/ 753 h 829"/>
              <a:gd name="T80" fmla="*/ 568 w 829"/>
              <a:gd name="T81" fmla="*/ 745 h 829"/>
              <a:gd name="T82" fmla="*/ 565 w 829"/>
              <a:gd name="T83" fmla="*/ 678 h 829"/>
              <a:gd name="T84" fmla="*/ 499 w 829"/>
              <a:gd name="T85" fmla="*/ 676 h 829"/>
              <a:gd name="T86" fmla="*/ 368 w 829"/>
              <a:gd name="T87" fmla="*/ 580 h 829"/>
              <a:gd name="T88" fmla="*/ 314 w 829"/>
              <a:gd name="T89" fmla="*/ 602 h 829"/>
              <a:gd name="T90" fmla="*/ 262 w 829"/>
              <a:gd name="T91" fmla="*/ 580 h 829"/>
              <a:gd name="T92" fmla="*/ 2 w 829"/>
              <a:gd name="T93" fmla="*/ 307 h 829"/>
              <a:gd name="T94" fmla="*/ 9 w 829"/>
              <a:gd name="T95" fmla="*/ 250 h 829"/>
              <a:gd name="T96" fmla="*/ 251 w 829"/>
              <a:gd name="T97" fmla="*/ 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9" h="829">
                <a:moveTo>
                  <a:pt x="264" y="227"/>
                </a:moveTo>
                <a:lnTo>
                  <a:pt x="248" y="229"/>
                </a:lnTo>
                <a:lnTo>
                  <a:pt x="237" y="237"/>
                </a:lnTo>
                <a:lnTo>
                  <a:pt x="229" y="249"/>
                </a:lnTo>
                <a:lnTo>
                  <a:pt x="226" y="265"/>
                </a:lnTo>
                <a:lnTo>
                  <a:pt x="229" y="279"/>
                </a:lnTo>
                <a:lnTo>
                  <a:pt x="237" y="291"/>
                </a:lnTo>
                <a:lnTo>
                  <a:pt x="248" y="299"/>
                </a:lnTo>
                <a:lnTo>
                  <a:pt x="264" y="301"/>
                </a:lnTo>
                <a:lnTo>
                  <a:pt x="279" y="299"/>
                </a:lnTo>
                <a:lnTo>
                  <a:pt x="290" y="291"/>
                </a:lnTo>
                <a:lnTo>
                  <a:pt x="298" y="279"/>
                </a:lnTo>
                <a:lnTo>
                  <a:pt x="301" y="265"/>
                </a:lnTo>
                <a:lnTo>
                  <a:pt x="298" y="249"/>
                </a:lnTo>
                <a:lnTo>
                  <a:pt x="290" y="237"/>
                </a:lnTo>
                <a:lnTo>
                  <a:pt x="279" y="229"/>
                </a:lnTo>
                <a:lnTo>
                  <a:pt x="264" y="227"/>
                </a:lnTo>
                <a:close/>
                <a:moveTo>
                  <a:pt x="264" y="189"/>
                </a:moveTo>
                <a:lnTo>
                  <a:pt x="288" y="193"/>
                </a:lnTo>
                <a:lnTo>
                  <a:pt x="307" y="203"/>
                </a:lnTo>
                <a:lnTo>
                  <a:pt x="324" y="220"/>
                </a:lnTo>
                <a:lnTo>
                  <a:pt x="335" y="240"/>
                </a:lnTo>
                <a:lnTo>
                  <a:pt x="339" y="265"/>
                </a:lnTo>
                <a:lnTo>
                  <a:pt x="335" y="288"/>
                </a:lnTo>
                <a:lnTo>
                  <a:pt x="324" y="308"/>
                </a:lnTo>
                <a:lnTo>
                  <a:pt x="307" y="325"/>
                </a:lnTo>
                <a:lnTo>
                  <a:pt x="288" y="335"/>
                </a:lnTo>
                <a:lnTo>
                  <a:pt x="264" y="339"/>
                </a:lnTo>
                <a:lnTo>
                  <a:pt x="239" y="335"/>
                </a:lnTo>
                <a:lnTo>
                  <a:pt x="220" y="325"/>
                </a:lnTo>
                <a:lnTo>
                  <a:pt x="203" y="308"/>
                </a:lnTo>
                <a:lnTo>
                  <a:pt x="192" y="288"/>
                </a:lnTo>
                <a:lnTo>
                  <a:pt x="188" y="265"/>
                </a:lnTo>
                <a:lnTo>
                  <a:pt x="192" y="240"/>
                </a:lnTo>
                <a:lnTo>
                  <a:pt x="203" y="220"/>
                </a:lnTo>
                <a:lnTo>
                  <a:pt x="220" y="203"/>
                </a:lnTo>
                <a:lnTo>
                  <a:pt x="239" y="193"/>
                </a:lnTo>
                <a:lnTo>
                  <a:pt x="264" y="189"/>
                </a:lnTo>
                <a:close/>
                <a:moveTo>
                  <a:pt x="288" y="38"/>
                </a:moveTo>
                <a:lnTo>
                  <a:pt x="273" y="41"/>
                </a:lnTo>
                <a:lnTo>
                  <a:pt x="262" y="49"/>
                </a:lnTo>
                <a:lnTo>
                  <a:pt x="48" y="262"/>
                </a:lnTo>
                <a:lnTo>
                  <a:pt x="40" y="274"/>
                </a:lnTo>
                <a:lnTo>
                  <a:pt x="38" y="288"/>
                </a:lnTo>
                <a:lnTo>
                  <a:pt x="40" y="303"/>
                </a:lnTo>
                <a:lnTo>
                  <a:pt x="48" y="314"/>
                </a:lnTo>
                <a:lnTo>
                  <a:pt x="288" y="554"/>
                </a:lnTo>
                <a:lnTo>
                  <a:pt x="300" y="562"/>
                </a:lnTo>
                <a:lnTo>
                  <a:pt x="314" y="564"/>
                </a:lnTo>
                <a:lnTo>
                  <a:pt x="328" y="562"/>
                </a:lnTo>
                <a:lnTo>
                  <a:pt x="341" y="554"/>
                </a:lnTo>
                <a:lnTo>
                  <a:pt x="372" y="524"/>
                </a:lnTo>
                <a:lnTo>
                  <a:pt x="375" y="520"/>
                </a:lnTo>
                <a:lnTo>
                  <a:pt x="379" y="517"/>
                </a:lnTo>
                <a:lnTo>
                  <a:pt x="386" y="517"/>
                </a:lnTo>
                <a:lnTo>
                  <a:pt x="390" y="517"/>
                </a:lnTo>
                <a:lnTo>
                  <a:pt x="395" y="520"/>
                </a:lnTo>
                <a:lnTo>
                  <a:pt x="399" y="523"/>
                </a:lnTo>
                <a:lnTo>
                  <a:pt x="516" y="640"/>
                </a:lnTo>
                <a:lnTo>
                  <a:pt x="584" y="640"/>
                </a:lnTo>
                <a:lnTo>
                  <a:pt x="589" y="642"/>
                </a:lnTo>
                <a:lnTo>
                  <a:pt x="594" y="644"/>
                </a:lnTo>
                <a:lnTo>
                  <a:pt x="599" y="648"/>
                </a:lnTo>
                <a:lnTo>
                  <a:pt x="602" y="653"/>
                </a:lnTo>
                <a:lnTo>
                  <a:pt x="602" y="659"/>
                </a:lnTo>
                <a:lnTo>
                  <a:pt x="602" y="716"/>
                </a:lnTo>
                <a:lnTo>
                  <a:pt x="658" y="716"/>
                </a:lnTo>
                <a:lnTo>
                  <a:pt x="665" y="716"/>
                </a:lnTo>
                <a:lnTo>
                  <a:pt x="670" y="719"/>
                </a:lnTo>
                <a:lnTo>
                  <a:pt x="674" y="723"/>
                </a:lnTo>
                <a:lnTo>
                  <a:pt x="677" y="728"/>
                </a:lnTo>
                <a:lnTo>
                  <a:pt x="678" y="735"/>
                </a:lnTo>
                <a:lnTo>
                  <a:pt x="678" y="791"/>
                </a:lnTo>
                <a:lnTo>
                  <a:pt x="791" y="791"/>
                </a:lnTo>
                <a:lnTo>
                  <a:pt x="791" y="667"/>
                </a:lnTo>
                <a:lnTo>
                  <a:pt x="522" y="398"/>
                </a:lnTo>
                <a:lnTo>
                  <a:pt x="520" y="394"/>
                </a:lnTo>
                <a:lnTo>
                  <a:pt x="518" y="390"/>
                </a:lnTo>
                <a:lnTo>
                  <a:pt x="517" y="385"/>
                </a:lnTo>
                <a:lnTo>
                  <a:pt x="518" y="380"/>
                </a:lnTo>
                <a:lnTo>
                  <a:pt x="521" y="375"/>
                </a:lnTo>
                <a:lnTo>
                  <a:pt x="523" y="371"/>
                </a:lnTo>
                <a:lnTo>
                  <a:pt x="554" y="341"/>
                </a:lnTo>
                <a:lnTo>
                  <a:pt x="561" y="329"/>
                </a:lnTo>
                <a:lnTo>
                  <a:pt x="564" y="314"/>
                </a:lnTo>
                <a:lnTo>
                  <a:pt x="561" y="300"/>
                </a:lnTo>
                <a:lnTo>
                  <a:pt x="554" y="288"/>
                </a:lnTo>
                <a:lnTo>
                  <a:pt x="314" y="49"/>
                </a:lnTo>
                <a:lnTo>
                  <a:pt x="302" y="41"/>
                </a:lnTo>
                <a:lnTo>
                  <a:pt x="288" y="38"/>
                </a:lnTo>
                <a:close/>
                <a:moveTo>
                  <a:pt x="288" y="0"/>
                </a:moveTo>
                <a:lnTo>
                  <a:pt x="306" y="3"/>
                </a:lnTo>
                <a:lnTo>
                  <a:pt x="324" y="9"/>
                </a:lnTo>
                <a:lnTo>
                  <a:pt x="341" y="22"/>
                </a:lnTo>
                <a:lnTo>
                  <a:pt x="580" y="262"/>
                </a:lnTo>
                <a:lnTo>
                  <a:pt x="593" y="278"/>
                </a:lnTo>
                <a:lnTo>
                  <a:pt x="599" y="296"/>
                </a:lnTo>
                <a:lnTo>
                  <a:pt x="602" y="314"/>
                </a:lnTo>
                <a:lnTo>
                  <a:pt x="599" y="334"/>
                </a:lnTo>
                <a:lnTo>
                  <a:pt x="593" y="352"/>
                </a:lnTo>
                <a:lnTo>
                  <a:pt x="580" y="368"/>
                </a:lnTo>
                <a:lnTo>
                  <a:pt x="563" y="385"/>
                </a:lnTo>
                <a:lnTo>
                  <a:pt x="823" y="646"/>
                </a:lnTo>
                <a:lnTo>
                  <a:pt x="826" y="650"/>
                </a:lnTo>
                <a:lnTo>
                  <a:pt x="827" y="655"/>
                </a:lnTo>
                <a:lnTo>
                  <a:pt x="829" y="659"/>
                </a:lnTo>
                <a:lnTo>
                  <a:pt x="829" y="809"/>
                </a:lnTo>
                <a:lnTo>
                  <a:pt x="827" y="816"/>
                </a:lnTo>
                <a:lnTo>
                  <a:pt x="825" y="821"/>
                </a:lnTo>
                <a:lnTo>
                  <a:pt x="821" y="825"/>
                </a:lnTo>
                <a:lnTo>
                  <a:pt x="815" y="828"/>
                </a:lnTo>
                <a:lnTo>
                  <a:pt x="809" y="829"/>
                </a:lnTo>
                <a:lnTo>
                  <a:pt x="658" y="829"/>
                </a:lnTo>
                <a:lnTo>
                  <a:pt x="653" y="828"/>
                </a:lnTo>
                <a:lnTo>
                  <a:pt x="648" y="825"/>
                </a:lnTo>
                <a:lnTo>
                  <a:pt x="644" y="821"/>
                </a:lnTo>
                <a:lnTo>
                  <a:pt x="641" y="816"/>
                </a:lnTo>
                <a:lnTo>
                  <a:pt x="640" y="809"/>
                </a:lnTo>
                <a:lnTo>
                  <a:pt x="640" y="753"/>
                </a:lnTo>
                <a:lnTo>
                  <a:pt x="584" y="753"/>
                </a:lnTo>
                <a:lnTo>
                  <a:pt x="577" y="753"/>
                </a:lnTo>
                <a:lnTo>
                  <a:pt x="572" y="749"/>
                </a:lnTo>
                <a:lnTo>
                  <a:pt x="568" y="745"/>
                </a:lnTo>
                <a:lnTo>
                  <a:pt x="565" y="740"/>
                </a:lnTo>
                <a:lnTo>
                  <a:pt x="565" y="735"/>
                </a:lnTo>
                <a:lnTo>
                  <a:pt x="565" y="678"/>
                </a:lnTo>
                <a:lnTo>
                  <a:pt x="508" y="678"/>
                </a:lnTo>
                <a:lnTo>
                  <a:pt x="504" y="677"/>
                </a:lnTo>
                <a:lnTo>
                  <a:pt x="499" y="676"/>
                </a:lnTo>
                <a:lnTo>
                  <a:pt x="495" y="673"/>
                </a:lnTo>
                <a:lnTo>
                  <a:pt x="386" y="563"/>
                </a:lnTo>
                <a:lnTo>
                  <a:pt x="368" y="580"/>
                </a:lnTo>
                <a:lnTo>
                  <a:pt x="352" y="593"/>
                </a:lnTo>
                <a:lnTo>
                  <a:pt x="334" y="600"/>
                </a:lnTo>
                <a:lnTo>
                  <a:pt x="314" y="602"/>
                </a:lnTo>
                <a:lnTo>
                  <a:pt x="296" y="600"/>
                </a:lnTo>
                <a:lnTo>
                  <a:pt x="277" y="593"/>
                </a:lnTo>
                <a:lnTo>
                  <a:pt x="262" y="580"/>
                </a:lnTo>
                <a:lnTo>
                  <a:pt x="22" y="341"/>
                </a:lnTo>
                <a:lnTo>
                  <a:pt x="9" y="325"/>
                </a:lnTo>
                <a:lnTo>
                  <a:pt x="2" y="307"/>
                </a:lnTo>
                <a:lnTo>
                  <a:pt x="0" y="288"/>
                </a:lnTo>
                <a:lnTo>
                  <a:pt x="2" y="269"/>
                </a:lnTo>
                <a:lnTo>
                  <a:pt x="9" y="250"/>
                </a:lnTo>
                <a:lnTo>
                  <a:pt x="22" y="235"/>
                </a:lnTo>
                <a:lnTo>
                  <a:pt x="234" y="22"/>
                </a:lnTo>
                <a:lnTo>
                  <a:pt x="251" y="9"/>
                </a:lnTo>
                <a:lnTo>
                  <a:pt x="268" y="3"/>
                </a:lnTo>
                <a:lnTo>
                  <a:pt x="28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0"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50900" y="4915750"/>
            <a:ext cx="444521" cy="445595"/>
          </a:xfrm>
          <a:custGeom>
            <a:avLst/>
            <a:gdLst>
              <a:gd name="T0" fmla="*/ 379 w 827"/>
              <a:gd name="T1" fmla="*/ 385 h 829"/>
              <a:gd name="T2" fmla="*/ 379 w 827"/>
              <a:gd name="T3" fmla="*/ 407 h 829"/>
              <a:gd name="T4" fmla="*/ 400 w 827"/>
              <a:gd name="T5" fmla="*/ 414 h 829"/>
              <a:gd name="T6" fmla="*/ 413 w 827"/>
              <a:gd name="T7" fmla="*/ 396 h 829"/>
              <a:gd name="T8" fmla="*/ 400 w 827"/>
              <a:gd name="T9" fmla="*/ 377 h 829"/>
              <a:gd name="T10" fmla="*/ 373 w 827"/>
              <a:gd name="T11" fmla="*/ 237 h 829"/>
              <a:gd name="T12" fmla="*/ 227 w 827"/>
              <a:gd name="T13" fmla="*/ 415 h 829"/>
              <a:gd name="T14" fmla="*/ 426 w 827"/>
              <a:gd name="T15" fmla="*/ 602 h 829"/>
              <a:gd name="T16" fmla="*/ 468 w 827"/>
              <a:gd name="T17" fmla="*/ 576 h 829"/>
              <a:gd name="T18" fmla="*/ 488 w 827"/>
              <a:gd name="T19" fmla="*/ 576 h 829"/>
              <a:gd name="T20" fmla="*/ 627 w 827"/>
              <a:gd name="T21" fmla="*/ 642 h 829"/>
              <a:gd name="T22" fmla="*/ 640 w 827"/>
              <a:gd name="T23" fmla="*/ 659 h 829"/>
              <a:gd name="T24" fmla="*/ 707 w 827"/>
              <a:gd name="T25" fmla="*/ 719 h 829"/>
              <a:gd name="T26" fmla="*/ 714 w 827"/>
              <a:gd name="T27" fmla="*/ 791 h 829"/>
              <a:gd name="T28" fmla="*/ 576 w 827"/>
              <a:gd name="T29" fmla="*/ 489 h 829"/>
              <a:gd name="T30" fmla="*/ 576 w 827"/>
              <a:gd name="T31" fmla="*/ 469 h 829"/>
              <a:gd name="T32" fmla="*/ 602 w 827"/>
              <a:gd name="T33" fmla="*/ 427 h 829"/>
              <a:gd name="T34" fmla="*/ 475 w 827"/>
              <a:gd name="T35" fmla="*/ 324 h 829"/>
              <a:gd name="T36" fmla="*/ 451 w 827"/>
              <a:gd name="T37" fmla="*/ 396 h 829"/>
              <a:gd name="T38" fmla="*/ 412 w 827"/>
              <a:gd name="T39" fmla="*/ 449 h 829"/>
              <a:gd name="T40" fmla="*/ 349 w 827"/>
              <a:gd name="T41" fmla="*/ 430 h 829"/>
              <a:gd name="T42" fmla="*/ 349 w 827"/>
              <a:gd name="T43" fmla="*/ 363 h 829"/>
              <a:gd name="T44" fmla="*/ 411 w 827"/>
              <a:gd name="T45" fmla="*/ 342 h 829"/>
              <a:gd name="T46" fmla="*/ 450 w 827"/>
              <a:gd name="T47" fmla="*/ 261 h 829"/>
              <a:gd name="T48" fmla="*/ 244 w 827"/>
              <a:gd name="T49" fmla="*/ 38 h 829"/>
              <a:gd name="T50" fmla="*/ 111 w 827"/>
              <a:gd name="T51" fmla="*/ 87 h 829"/>
              <a:gd name="T52" fmla="*/ 40 w 827"/>
              <a:gd name="T53" fmla="*/ 208 h 829"/>
              <a:gd name="T54" fmla="*/ 65 w 827"/>
              <a:gd name="T55" fmla="*/ 348 h 829"/>
              <a:gd name="T56" fmla="*/ 170 w 827"/>
              <a:gd name="T57" fmla="*/ 439 h 829"/>
              <a:gd name="T58" fmla="*/ 188 w 827"/>
              <a:gd name="T59" fmla="*/ 386 h 829"/>
              <a:gd name="T60" fmla="*/ 365 w 827"/>
              <a:gd name="T61" fmla="*/ 197 h 829"/>
              <a:gd name="T62" fmla="*/ 447 w 827"/>
              <a:gd name="T63" fmla="*/ 206 h 829"/>
              <a:gd name="T64" fmla="*/ 377 w 827"/>
              <a:gd name="T65" fmla="*/ 87 h 829"/>
              <a:gd name="T66" fmla="*/ 244 w 827"/>
              <a:gd name="T67" fmla="*/ 38 h 829"/>
              <a:gd name="T68" fmla="*/ 367 w 827"/>
              <a:gd name="T69" fmla="*/ 34 h 829"/>
              <a:gd name="T70" fmla="*/ 474 w 827"/>
              <a:gd name="T71" fmla="*/ 160 h 829"/>
              <a:gd name="T72" fmla="*/ 618 w 827"/>
              <a:gd name="T73" fmla="*/ 375 h 829"/>
              <a:gd name="T74" fmla="*/ 637 w 827"/>
              <a:gd name="T75" fmla="*/ 445 h 829"/>
              <a:gd name="T76" fmla="*/ 824 w 827"/>
              <a:gd name="T77" fmla="*/ 688 h 829"/>
              <a:gd name="T78" fmla="*/ 827 w 827"/>
              <a:gd name="T79" fmla="*/ 816 h 829"/>
              <a:gd name="T80" fmla="*/ 809 w 827"/>
              <a:gd name="T81" fmla="*/ 829 h 829"/>
              <a:gd name="T82" fmla="*/ 680 w 827"/>
              <a:gd name="T83" fmla="*/ 821 h 829"/>
              <a:gd name="T84" fmla="*/ 620 w 827"/>
              <a:gd name="T85" fmla="*/ 753 h 829"/>
              <a:gd name="T86" fmla="*/ 603 w 827"/>
              <a:gd name="T87" fmla="*/ 740 h 829"/>
              <a:gd name="T88" fmla="*/ 540 w 827"/>
              <a:gd name="T89" fmla="*/ 677 h 829"/>
              <a:gd name="T90" fmla="*/ 463 w 827"/>
              <a:gd name="T91" fmla="*/ 631 h 829"/>
              <a:gd name="T92" fmla="*/ 390 w 827"/>
              <a:gd name="T93" fmla="*/ 630 h 829"/>
              <a:gd name="T94" fmla="*/ 200 w 827"/>
              <a:gd name="T95" fmla="*/ 486 h 829"/>
              <a:gd name="T96" fmla="*/ 57 w 827"/>
              <a:gd name="T97" fmla="*/ 403 h 829"/>
              <a:gd name="T98" fmla="*/ 0 w 827"/>
              <a:gd name="T99" fmla="*/ 245 h 829"/>
              <a:gd name="T100" fmla="*/ 57 w 827"/>
              <a:gd name="T101" fmla="*/ 88 h 829"/>
              <a:gd name="T102" fmla="*/ 200 w 827"/>
              <a:gd name="T103"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7" h="829">
                <a:moveTo>
                  <a:pt x="395" y="377"/>
                </a:moveTo>
                <a:lnTo>
                  <a:pt x="388" y="377"/>
                </a:lnTo>
                <a:lnTo>
                  <a:pt x="383" y="381"/>
                </a:lnTo>
                <a:lnTo>
                  <a:pt x="379" y="385"/>
                </a:lnTo>
                <a:lnTo>
                  <a:pt x="377" y="390"/>
                </a:lnTo>
                <a:lnTo>
                  <a:pt x="375" y="396"/>
                </a:lnTo>
                <a:lnTo>
                  <a:pt x="377" y="402"/>
                </a:lnTo>
                <a:lnTo>
                  <a:pt x="379" y="407"/>
                </a:lnTo>
                <a:lnTo>
                  <a:pt x="383" y="411"/>
                </a:lnTo>
                <a:lnTo>
                  <a:pt x="388" y="414"/>
                </a:lnTo>
                <a:lnTo>
                  <a:pt x="395" y="414"/>
                </a:lnTo>
                <a:lnTo>
                  <a:pt x="400" y="414"/>
                </a:lnTo>
                <a:lnTo>
                  <a:pt x="405" y="411"/>
                </a:lnTo>
                <a:lnTo>
                  <a:pt x="409" y="407"/>
                </a:lnTo>
                <a:lnTo>
                  <a:pt x="412" y="402"/>
                </a:lnTo>
                <a:lnTo>
                  <a:pt x="413" y="396"/>
                </a:lnTo>
                <a:lnTo>
                  <a:pt x="412" y="390"/>
                </a:lnTo>
                <a:lnTo>
                  <a:pt x="409" y="385"/>
                </a:lnTo>
                <a:lnTo>
                  <a:pt x="405" y="381"/>
                </a:lnTo>
                <a:lnTo>
                  <a:pt x="400" y="377"/>
                </a:lnTo>
                <a:lnTo>
                  <a:pt x="395" y="377"/>
                </a:lnTo>
                <a:close/>
                <a:moveTo>
                  <a:pt x="400" y="225"/>
                </a:moveTo>
                <a:lnTo>
                  <a:pt x="386" y="229"/>
                </a:lnTo>
                <a:lnTo>
                  <a:pt x="373" y="237"/>
                </a:lnTo>
                <a:lnTo>
                  <a:pt x="235" y="375"/>
                </a:lnTo>
                <a:lnTo>
                  <a:pt x="227" y="386"/>
                </a:lnTo>
                <a:lnTo>
                  <a:pt x="225" y="401"/>
                </a:lnTo>
                <a:lnTo>
                  <a:pt x="227" y="415"/>
                </a:lnTo>
                <a:lnTo>
                  <a:pt x="235" y="427"/>
                </a:lnTo>
                <a:lnTo>
                  <a:pt x="400" y="592"/>
                </a:lnTo>
                <a:lnTo>
                  <a:pt x="412" y="600"/>
                </a:lnTo>
                <a:lnTo>
                  <a:pt x="426" y="602"/>
                </a:lnTo>
                <a:lnTo>
                  <a:pt x="441" y="600"/>
                </a:lnTo>
                <a:lnTo>
                  <a:pt x="453" y="592"/>
                </a:lnTo>
                <a:lnTo>
                  <a:pt x="464" y="580"/>
                </a:lnTo>
                <a:lnTo>
                  <a:pt x="468" y="576"/>
                </a:lnTo>
                <a:lnTo>
                  <a:pt x="474" y="574"/>
                </a:lnTo>
                <a:lnTo>
                  <a:pt x="479" y="574"/>
                </a:lnTo>
                <a:lnTo>
                  <a:pt x="484" y="574"/>
                </a:lnTo>
                <a:lnTo>
                  <a:pt x="488" y="576"/>
                </a:lnTo>
                <a:lnTo>
                  <a:pt x="492" y="579"/>
                </a:lnTo>
                <a:lnTo>
                  <a:pt x="553" y="640"/>
                </a:lnTo>
                <a:lnTo>
                  <a:pt x="620" y="640"/>
                </a:lnTo>
                <a:lnTo>
                  <a:pt x="627" y="642"/>
                </a:lnTo>
                <a:lnTo>
                  <a:pt x="632" y="644"/>
                </a:lnTo>
                <a:lnTo>
                  <a:pt x="636" y="648"/>
                </a:lnTo>
                <a:lnTo>
                  <a:pt x="639" y="653"/>
                </a:lnTo>
                <a:lnTo>
                  <a:pt x="640" y="659"/>
                </a:lnTo>
                <a:lnTo>
                  <a:pt x="640" y="716"/>
                </a:lnTo>
                <a:lnTo>
                  <a:pt x="696" y="716"/>
                </a:lnTo>
                <a:lnTo>
                  <a:pt x="701" y="716"/>
                </a:lnTo>
                <a:lnTo>
                  <a:pt x="707" y="719"/>
                </a:lnTo>
                <a:lnTo>
                  <a:pt x="711" y="723"/>
                </a:lnTo>
                <a:lnTo>
                  <a:pt x="713" y="728"/>
                </a:lnTo>
                <a:lnTo>
                  <a:pt x="714" y="735"/>
                </a:lnTo>
                <a:lnTo>
                  <a:pt x="714" y="791"/>
                </a:lnTo>
                <a:lnTo>
                  <a:pt x="790" y="791"/>
                </a:lnTo>
                <a:lnTo>
                  <a:pt x="790" y="705"/>
                </a:lnTo>
                <a:lnTo>
                  <a:pt x="578" y="492"/>
                </a:lnTo>
                <a:lnTo>
                  <a:pt x="576" y="489"/>
                </a:lnTo>
                <a:lnTo>
                  <a:pt x="573" y="485"/>
                </a:lnTo>
                <a:lnTo>
                  <a:pt x="573" y="479"/>
                </a:lnTo>
                <a:lnTo>
                  <a:pt x="574" y="474"/>
                </a:lnTo>
                <a:lnTo>
                  <a:pt x="576" y="469"/>
                </a:lnTo>
                <a:lnTo>
                  <a:pt x="580" y="465"/>
                </a:lnTo>
                <a:lnTo>
                  <a:pt x="590" y="454"/>
                </a:lnTo>
                <a:lnTo>
                  <a:pt x="599" y="441"/>
                </a:lnTo>
                <a:lnTo>
                  <a:pt x="602" y="427"/>
                </a:lnTo>
                <a:lnTo>
                  <a:pt x="599" y="414"/>
                </a:lnTo>
                <a:lnTo>
                  <a:pt x="590" y="401"/>
                </a:lnTo>
                <a:lnTo>
                  <a:pt x="484" y="293"/>
                </a:lnTo>
                <a:lnTo>
                  <a:pt x="475" y="324"/>
                </a:lnTo>
                <a:lnTo>
                  <a:pt x="463" y="352"/>
                </a:lnTo>
                <a:lnTo>
                  <a:pt x="449" y="379"/>
                </a:lnTo>
                <a:lnTo>
                  <a:pt x="450" y="388"/>
                </a:lnTo>
                <a:lnTo>
                  <a:pt x="451" y="396"/>
                </a:lnTo>
                <a:lnTo>
                  <a:pt x="449" y="414"/>
                </a:lnTo>
                <a:lnTo>
                  <a:pt x="441" y="430"/>
                </a:lnTo>
                <a:lnTo>
                  <a:pt x="428" y="441"/>
                </a:lnTo>
                <a:lnTo>
                  <a:pt x="412" y="449"/>
                </a:lnTo>
                <a:lnTo>
                  <a:pt x="395" y="452"/>
                </a:lnTo>
                <a:lnTo>
                  <a:pt x="377" y="449"/>
                </a:lnTo>
                <a:lnTo>
                  <a:pt x="361" y="441"/>
                </a:lnTo>
                <a:lnTo>
                  <a:pt x="349" y="430"/>
                </a:lnTo>
                <a:lnTo>
                  <a:pt x="341" y="414"/>
                </a:lnTo>
                <a:lnTo>
                  <a:pt x="339" y="396"/>
                </a:lnTo>
                <a:lnTo>
                  <a:pt x="341" y="377"/>
                </a:lnTo>
                <a:lnTo>
                  <a:pt x="349" y="363"/>
                </a:lnTo>
                <a:lnTo>
                  <a:pt x="361" y="350"/>
                </a:lnTo>
                <a:lnTo>
                  <a:pt x="377" y="342"/>
                </a:lnTo>
                <a:lnTo>
                  <a:pt x="395" y="339"/>
                </a:lnTo>
                <a:lnTo>
                  <a:pt x="411" y="342"/>
                </a:lnTo>
                <a:lnTo>
                  <a:pt x="424" y="347"/>
                </a:lnTo>
                <a:lnTo>
                  <a:pt x="437" y="321"/>
                </a:lnTo>
                <a:lnTo>
                  <a:pt x="446" y="291"/>
                </a:lnTo>
                <a:lnTo>
                  <a:pt x="450" y="261"/>
                </a:lnTo>
                <a:lnTo>
                  <a:pt x="426" y="237"/>
                </a:lnTo>
                <a:lnTo>
                  <a:pt x="415" y="229"/>
                </a:lnTo>
                <a:lnTo>
                  <a:pt x="400" y="225"/>
                </a:lnTo>
                <a:close/>
                <a:moveTo>
                  <a:pt x="244" y="38"/>
                </a:moveTo>
                <a:lnTo>
                  <a:pt x="206" y="42"/>
                </a:lnTo>
                <a:lnTo>
                  <a:pt x="172" y="51"/>
                </a:lnTo>
                <a:lnTo>
                  <a:pt x="140" y="67"/>
                </a:lnTo>
                <a:lnTo>
                  <a:pt x="111" y="87"/>
                </a:lnTo>
                <a:lnTo>
                  <a:pt x="86" y="112"/>
                </a:lnTo>
                <a:lnTo>
                  <a:pt x="65" y="140"/>
                </a:lnTo>
                <a:lnTo>
                  <a:pt x="49" y="173"/>
                </a:lnTo>
                <a:lnTo>
                  <a:pt x="40" y="208"/>
                </a:lnTo>
                <a:lnTo>
                  <a:pt x="37" y="245"/>
                </a:lnTo>
                <a:lnTo>
                  <a:pt x="40" y="282"/>
                </a:lnTo>
                <a:lnTo>
                  <a:pt x="49" y="317"/>
                </a:lnTo>
                <a:lnTo>
                  <a:pt x="65" y="348"/>
                </a:lnTo>
                <a:lnTo>
                  <a:pt x="85" y="377"/>
                </a:lnTo>
                <a:lnTo>
                  <a:pt x="110" y="402"/>
                </a:lnTo>
                <a:lnTo>
                  <a:pt x="138" y="423"/>
                </a:lnTo>
                <a:lnTo>
                  <a:pt x="170" y="439"/>
                </a:lnTo>
                <a:lnTo>
                  <a:pt x="204" y="448"/>
                </a:lnTo>
                <a:lnTo>
                  <a:pt x="193" y="428"/>
                </a:lnTo>
                <a:lnTo>
                  <a:pt x="188" y="407"/>
                </a:lnTo>
                <a:lnTo>
                  <a:pt x="188" y="386"/>
                </a:lnTo>
                <a:lnTo>
                  <a:pt x="196" y="365"/>
                </a:lnTo>
                <a:lnTo>
                  <a:pt x="209" y="347"/>
                </a:lnTo>
                <a:lnTo>
                  <a:pt x="347" y="211"/>
                </a:lnTo>
                <a:lnTo>
                  <a:pt x="365" y="197"/>
                </a:lnTo>
                <a:lnTo>
                  <a:pt x="386" y="190"/>
                </a:lnTo>
                <a:lnTo>
                  <a:pt x="407" y="189"/>
                </a:lnTo>
                <a:lnTo>
                  <a:pt x="428" y="194"/>
                </a:lnTo>
                <a:lnTo>
                  <a:pt x="447" y="206"/>
                </a:lnTo>
                <a:lnTo>
                  <a:pt x="437" y="170"/>
                </a:lnTo>
                <a:lnTo>
                  <a:pt x="422" y="139"/>
                </a:lnTo>
                <a:lnTo>
                  <a:pt x="402" y="110"/>
                </a:lnTo>
                <a:lnTo>
                  <a:pt x="377" y="87"/>
                </a:lnTo>
                <a:lnTo>
                  <a:pt x="348" y="66"/>
                </a:lnTo>
                <a:lnTo>
                  <a:pt x="315" y="51"/>
                </a:lnTo>
                <a:lnTo>
                  <a:pt x="281" y="41"/>
                </a:lnTo>
                <a:lnTo>
                  <a:pt x="244" y="38"/>
                </a:lnTo>
                <a:close/>
                <a:moveTo>
                  <a:pt x="244" y="0"/>
                </a:moveTo>
                <a:lnTo>
                  <a:pt x="288" y="4"/>
                </a:lnTo>
                <a:lnTo>
                  <a:pt x="330" y="16"/>
                </a:lnTo>
                <a:lnTo>
                  <a:pt x="367" y="34"/>
                </a:lnTo>
                <a:lnTo>
                  <a:pt x="402" y="58"/>
                </a:lnTo>
                <a:lnTo>
                  <a:pt x="432" y="88"/>
                </a:lnTo>
                <a:lnTo>
                  <a:pt x="455" y="122"/>
                </a:lnTo>
                <a:lnTo>
                  <a:pt x="474" y="160"/>
                </a:lnTo>
                <a:lnTo>
                  <a:pt x="485" y="202"/>
                </a:lnTo>
                <a:lnTo>
                  <a:pt x="489" y="245"/>
                </a:lnTo>
                <a:lnTo>
                  <a:pt x="489" y="246"/>
                </a:lnTo>
                <a:lnTo>
                  <a:pt x="618" y="375"/>
                </a:lnTo>
                <a:lnTo>
                  <a:pt x="629" y="390"/>
                </a:lnTo>
                <a:lnTo>
                  <a:pt x="636" y="407"/>
                </a:lnTo>
                <a:lnTo>
                  <a:pt x="639" y="427"/>
                </a:lnTo>
                <a:lnTo>
                  <a:pt x="637" y="445"/>
                </a:lnTo>
                <a:lnTo>
                  <a:pt x="629" y="464"/>
                </a:lnTo>
                <a:lnTo>
                  <a:pt x="619" y="479"/>
                </a:lnTo>
                <a:lnTo>
                  <a:pt x="822" y="684"/>
                </a:lnTo>
                <a:lnTo>
                  <a:pt x="824" y="688"/>
                </a:lnTo>
                <a:lnTo>
                  <a:pt x="827" y="691"/>
                </a:lnTo>
                <a:lnTo>
                  <a:pt x="827" y="697"/>
                </a:lnTo>
                <a:lnTo>
                  <a:pt x="827" y="809"/>
                </a:lnTo>
                <a:lnTo>
                  <a:pt x="827" y="816"/>
                </a:lnTo>
                <a:lnTo>
                  <a:pt x="824" y="821"/>
                </a:lnTo>
                <a:lnTo>
                  <a:pt x="821" y="825"/>
                </a:lnTo>
                <a:lnTo>
                  <a:pt x="815" y="828"/>
                </a:lnTo>
                <a:lnTo>
                  <a:pt x="809" y="829"/>
                </a:lnTo>
                <a:lnTo>
                  <a:pt x="696" y="829"/>
                </a:lnTo>
                <a:lnTo>
                  <a:pt x="690" y="828"/>
                </a:lnTo>
                <a:lnTo>
                  <a:pt x="684" y="825"/>
                </a:lnTo>
                <a:lnTo>
                  <a:pt x="680" y="821"/>
                </a:lnTo>
                <a:lnTo>
                  <a:pt x="678" y="816"/>
                </a:lnTo>
                <a:lnTo>
                  <a:pt x="677" y="809"/>
                </a:lnTo>
                <a:lnTo>
                  <a:pt x="677" y="753"/>
                </a:lnTo>
                <a:lnTo>
                  <a:pt x="620" y="753"/>
                </a:lnTo>
                <a:lnTo>
                  <a:pt x="615" y="753"/>
                </a:lnTo>
                <a:lnTo>
                  <a:pt x="610" y="749"/>
                </a:lnTo>
                <a:lnTo>
                  <a:pt x="606" y="745"/>
                </a:lnTo>
                <a:lnTo>
                  <a:pt x="603" y="740"/>
                </a:lnTo>
                <a:lnTo>
                  <a:pt x="602" y="735"/>
                </a:lnTo>
                <a:lnTo>
                  <a:pt x="602" y="678"/>
                </a:lnTo>
                <a:lnTo>
                  <a:pt x="546" y="678"/>
                </a:lnTo>
                <a:lnTo>
                  <a:pt x="540" y="677"/>
                </a:lnTo>
                <a:lnTo>
                  <a:pt x="536" y="676"/>
                </a:lnTo>
                <a:lnTo>
                  <a:pt x="532" y="673"/>
                </a:lnTo>
                <a:lnTo>
                  <a:pt x="479" y="619"/>
                </a:lnTo>
                <a:lnTo>
                  <a:pt x="463" y="631"/>
                </a:lnTo>
                <a:lnTo>
                  <a:pt x="445" y="638"/>
                </a:lnTo>
                <a:lnTo>
                  <a:pt x="426" y="640"/>
                </a:lnTo>
                <a:lnTo>
                  <a:pt x="407" y="638"/>
                </a:lnTo>
                <a:lnTo>
                  <a:pt x="390" y="630"/>
                </a:lnTo>
                <a:lnTo>
                  <a:pt x="373" y="618"/>
                </a:lnTo>
                <a:lnTo>
                  <a:pt x="244" y="490"/>
                </a:lnTo>
                <a:lnTo>
                  <a:pt x="244" y="490"/>
                </a:lnTo>
                <a:lnTo>
                  <a:pt x="200" y="486"/>
                </a:lnTo>
                <a:lnTo>
                  <a:pt x="159" y="474"/>
                </a:lnTo>
                <a:lnTo>
                  <a:pt x="120" y="456"/>
                </a:lnTo>
                <a:lnTo>
                  <a:pt x="86" y="432"/>
                </a:lnTo>
                <a:lnTo>
                  <a:pt x="57" y="403"/>
                </a:lnTo>
                <a:lnTo>
                  <a:pt x="32" y="368"/>
                </a:lnTo>
                <a:lnTo>
                  <a:pt x="15" y="330"/>
                </a:lnTo>
                <a:lnTo>
                  <a:pt x="3" y="290"/>
                </a:lnTo>
                <a:lnTo>
                  <a:pt x="0" y="245"/>
                </a:lnTo>
                <a:lnTo>
                  <a:pt x="3" y="202"/>
                </a:lnTo>
                <a:lnTo>
                  <a:pt x="15" y="160"/>
                </a:lnTo>
                <a:lnTo>
                  <a:pt x="32" y="122"/>
                </a:lnTo>
                <a:lnTo>
                  <a:pt x="57" y="88"/>
                </a:lnTo>
                <a:lnTo>
                  <a:pt x="86" y="58"/>
                </a:lnTo>
                <a:lnTo>
                  <a:pt x="120" y="34"/>
                </a:lnTo>
                <a:lnTo>
                  <a:pt x="159" y="16"/>
                </a:lnTo>
                <a:lnTo>
                  <a:pt x="200" y="4"/>
                </a:lnTo>
                <a:lnTo>
                  <a:pt x="2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1"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3418" y="4956599"/>
            <a:ext cx="445595" cy="363894"/>
          </a:xfrm>
          <a:custGeom>
            <a:avLst/>
            <a:gdLst>
              <a:gd name="T0" fmla="*/ 62 w 829"/>
              <a:gd name="T1" fmla="*/ 567 h 677"/>
              <a:gd name="T2" fmla="*/ 41 w 829"/>
              <a:gd name="T3" fmla="*/ 588 h 677"/>
              <a:gd name="T4" fmla="*/ 41 w 829"/>
              <a:gd name="T5" fmla="*/ 617 h 677"/>
              <a:gd name="T6" fmla="*/ 62 w 829"/>
              <a:gd name="T7" fmla="*/ 636 h 677"/>
              <a:gd name="T8" fmla="*/ 753 w 829"/>
              <a:gd name="T9" fmla="*/ 640 h 677"/>
              <a:gd name="T10" fmla="*/ 781 w 829"/>
              <a:gd name="T11" fmla="*/ 629 h 677"/>
              <a:gd name="T12" fmla="*/ 791 w 829"/>
              <a:gd name="T13" fmla="*/ 602 h 677"/>
              <a:gd name="T14" fmla="*/ 781 w 829"/>
              <a:gd name="T15" fmla="*/ 575 h 677"/>
              <a:gd name="T16" fmla="*/ 753 w 829"/>
              <a:gd name="T17" fmla="*/ 564 h 677"/>
              <a:gd name="T18" fmla="*/ 76 w 829"/>
              <a:gd name="T19" fmla="*/ 526 h 677"/>
              <a:gd name="T20" fmla="*/ 778 w 829"/>
              <a:gd name="T21" fmla="*/ 530 h 677"/>
              <a:gd name="T22" fmla="*/ 815 w 829"/>
              <a:gd name="T23" fmla="*/ 558 h 677"/>
              <a:gd name="T24" fmla="*/ 829 w 829"/>
              <a:gd name="T25" fmla="*/ 602 h 677"/>
              <a:gd name="T26" fmla="*/ 815 w 829"/>
              <a:gd name="T27" fmla="*/ 647 h 677"/>
              <a:gd name="T28" fmla="*/ 778 w 829"/>
              <a:gd name="T29" fmla="*/ 673 h 677"/>
              <a:gd name="T30" fmla="*/ 76 w 829"/>
              <a:gd name="T31" fmla="*/ 677 h 677"/>
              <a:gd name="T32" fmla="*/ 31 w 829"/>
              <a:gd name="T33" fmla="*/ 663 h 677"/>
              <a:gd name="T34" fmla="*/ 4 w 829"/>
              <a:gd name="T35" fmla="*/ 626 h 677"/>
              <a:gd name="T36" fmla="*/ 4 w 829"/>
              <a:gd name="T37" fmla="*/ 579 h 677"/>
              <a:gd name="T38" fmla="*/ 31 w 829"/>
              <a:gd name="T39" fmla="*/ 541 h 677"/>
              <a:gd name="T40" fmla="*/ 76 w 829"/>
              <a:gd name="T41" fmla="*/ 526 h 677"/>
              <a:gd name="T42" fmla="*/ 62 w 829"/>
              <a:gd name="T43" fmla="*/ 304 h 677"/>
              <a:gd name="T44" fmla="*/ 41 w 829"/>
              <a:gd name="T45" fmla="*/ 324 h 677"/>
              <a:gd name="T46" fmla="*/ 41 w 829"/>
              <a:gd name="T47" fmla="*/ 354 h 677"/>
              <a:gd name="T48" fmla="*/ 62 w 829"/>
              <a:gd name="T49" fmla="*/ 373 h 677"/>
              <a:gd name="T50" fmla="*/ 753 w 829"/>
              <a:gd name="T51" fmla="*/ 376 h 677"/>
              <a:gd name="T52" fmla="*/ 781 w 829"/>
              <a:gd name="T53" fmla="*/ 365 h 677"/>
              <a:gd name="T54" fmla="*/ 791 w 829"/>
              <a:gd name="T55" fmla="*/ 339 h 677"/>
              <a:gd name="T56" fmla="*/ 781 w 829"/>
              <a:gd name="T57" fmla="*/ 312 h 677"/>
              <a:gd name="T58" fmla="*/ 753 w 829"/>
              <a:gd name="T59" fmla="*/ 301 h 677"/>
              <a:gd name="T60" fmla="*/ 76 w 829"/>
              <a:gd name="T61" fmla="*/ 263 h 677"/>
              <a:gd name="T62" fmla="*/ 778 w 829"/>
              <a:gd name="T63" fmla="*/ 267 h 677"/>
              <a:gd name="T64" fmla="*/ 815 w 829"/>
              <a:gd name="T65" fmla="*/ 295 h 677"/>
              <a:gd name="T66" fmla="*/ 829 w 829"/>
              <a:gd name="T67" fmla="*/ 339 h 677"/>
              <a:gd name="T68" fmla="*/ 815 w 829"/>
              <a:gd name="T69" fmla="*/ 382 h 677"/>
              <a:gd name="T70" fmla="*/ 778 w 829"/>
              <a:gd name="T71" fmla="*/ 410 h 677"/>
              <a:gd name="T72" fmla="*/ 76 w 829"/>
              <a:gd name="T73" fmla="*/ 414 h 677"/>
              <a:gd name="T74" fmla="*/ 31 w 829"/>
              <a:gd name="T75" fmla="*/ 399 h 677"/>
              <a:gd name="T76" fmla="*/ 4 w 829"/>
              <a:gd name="T77" fmla="*/ 363 h 677"/>
              <a:gd name="T78" fmla="*/ 4 w 829"/>
              <a:gd name="T79" fmla="*/ 314 h 677"/>
              <a:gd name="T80" fmla="*/ 31 w 829"/>
              <a:gd name="T81" fmla="*/ 278 h 677"/>
              <a:gd name="T82" fmla="*/ 76 w 829"/>
              <a:gd name="T83" fmla="*/ 263 h 677"/>
              <a:gd name="T84" fmla="*/ 62 w 829"/>
              <a:gd name="T85" fmla="*/ 41 h 677"/>
              <a:gd name="T86" fmla="*/ 41 w 829"/>
              <a:gd name="T87" fmla="*/ 60 h 677"/>
              <a:gd name="T88" fmla="*/ 41 w 829"/>
              <a:gd name="T89" fmla="*/ 89 h 677"/>
              <a:gd name="T90" fmla="*/ 62 w 829"/>
              <a:gd name="T91" fmla="*/ 110 h 677"/>
              <a:gd name="T92" fmla="*/ 753 w 829"/>
              <a:gd name="T93" fmla="*/ 113 h 677"/>
              <a:gd name="T94" fmla="*/ 781 w 829"/>
              <a:gd name="T95" fmla="*/ 102 h 677"/>
              <a:gd name="T96" fmla="*/ 791 w 829"/>
              <a:gd name="T97" fmla="*/ 75 h 677"/>
              <a:gd name="T98" fmla="*/ 781 w 829"/>
              <a:gd name="T99" fmla="*/ 49 h 677"/>
              <a:gd name="T100" fmla="*/ 753 w 829"/>
              <a:gd name="T101" fmla="*/ 37 h 677"/>
              <a:gd name="T102" fmla="*/ 76 w 829"/>
              <a:gd name="T103" fmla="*/ 0 h 677"/>
              <a:gd name="T104" fmla="*/ 778 w 829"/>
              <a:gd name="T105" fmla="*/ 4 h 677"/>
              <a:gd name="T106" fmla="*/ 815 w 829"/>
              <a:gd name="T107" fmla="*/ 30 h 677"/>
              <a:gd name="T108" fmla="*/ 829 w 829"/>
              <a:gd name="T109" fmla="*/ 75 h 677"/>
              <a:gd name="T110" fmla="*/ 815 w 829"/>
              <a:gd name="T111" fmla="*/ 119 h 677"/>
              <a:gd name="T112" fmla="*/ 778 w 829"/>
              <a:gd name="T113" fmla="*/ 147 h 677"/>
              <a:gd name="T114" fmla="*/ 76 w 829"/>
              <a:gd name="T115" fmla="*/ 151 h 677"/>
              <a:gd name="T116" fmla="*/ 31 w 829"/>
              <a:gd name="T117" fmla="*/ 136 h 677"/>
              <a:gd name="T118" fmla="*/ 4 w 829"/>
              <a:gd name="T119" fmla="*/ 98 h 677"/>
              <a:gd name="T120" fmla="*/ 4 w 829"/>
              <a:gd name="T121" fmla="*/ 51 h 677"/>
              <a:gd name="T122" fmla="*/ 31 w 829"/>
              <a:gd name="T123" fmla="*/ 15 h 677"/>
              <a:gd name="T124" fmla="*/ 76 w 829"/>
              <a:gd name="T125"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9" h="677">
                <a:moveTo>
                  <a:pt x="76" y="564"/>
                </a:moveTo>
                <a:lnTo>
                  <a:pt x="62" y="567"/>
                </a:lnTo>
                <a:lnTo>
                  <a:pt x="50" y="575"/>
                </a:lnTo>
                <a:lnTo>
                  <a:pt x="41" y="588"/>
                </a:lnTo>
                <a:lnTo>
                  <a:pt x="38" y="602"/>
                </a:lnTo>
                <a:lnTo>
                  <a:pt x="41" y="617"/>
                </a:lnTo>
                <a:lnTo>
                  <a:pt x="50" y="629"/>
                </a:lnTo>
                <a:lnTo>
                  <a:pt x="62" y="636"/>
                </a:lnTo>
                <a:lnTo>
                  <a:pt x="76" y="640"/>
                </a:lnTo>
                <a:lnTo>
                  <a:pt x="753" y="640"/>
                </a:lnTo>
                <a:lnTo>
                  <a:pt x="769" y="636"/>
                </a:lnTo>
                <a:lnTo>
                  <a:pt x="781" y="629"/>
                </a:lnTo>
                <a:lnTo>
                  <a:pt x="788" y="617"/>
                </a:lnTo>
                <a:lnTo>
                  <a:pt x="791" y="602"/>
                </a:lnTo>
                <a:lnTo>
                  <a:pt x="788" y="588"/>
                </a:lnTo>
                <a:lnTo>
                  <a:pt x="781" y="575"/>
                </a:lnTo>
                <a:lnTo>
                  <a:pt x="769" y="567"/>
                </a:lnTo>
                <a:lnTo>
                  <a:pt x="753" y="564"/>
                </a:lnTo>
                <a:lnTo>
                  <a:pt x="76" y="564"/>
                </a:lnTo>
                <a:close/>
                <a:moveTo>
                  <a:pt x="76" y="526"/>
                </a:moveTo>
                <a:lnTo>
                  <a:pt x="753" y="526"/>
                </a:lnTo>
                <a:lnTo>
                  <a:pt x="778" y="530"/>
                </a:lnTo>
                <a:lnTo>
                  <a:pt x="798" y="541"/>
                </a:lnTo>
                <a:lnTo>
                  <a:pt x="815" y="558"/>
                </a:lnTo>
                <a:lnTo>
                  <a:pt x="825" y="579"/>
                </a:lnTo>
                <a:lnTo>
                  <a:pt x="829" y="602"/>
                </a:lnTo>
                <a:lnTo>
                  <a:pt x="825" y="626"/>
                </a:lnTo>
                <a:lnTo>
                  <a:pt x="815" y="647"/>
                </a:lnTo>
                <a:lnTo>
                  <a:pt x="798" y="663"/>
                </a:lnTo>
                <a:lnTo>
                  <a:pt x="778" y="673"/>
                </a:lnTo>
                <a:lnTo>
                  <a:pt x="753" y="677"/>
                </a:lnTo>
                <a:lnTo>
                  <a:pt x="76" y="677"/>
                </a:lnTo>
                <a:lnTo>
                  <a:pt x="52" y="673"/>
                </a:lnTo>
                <a:lnTo>
                  <a:pt x="31" y="663"/>
                </a:lnTo>
                <a:lnTo>
                  <a:pt x="16" y="647"/>
                </a:lnTo>
                <a:lnTo>
                  <a:pt x="4" y="626"/>
                </a:lnTo>
                <a:lnTo>
                  <a:pt x="0" y="602"/>
                </a:lnTo>
                <a:lnTo>
                  <a:pt x="4" y="579"/>
                </a:lnTo>
                <a:lnTo>
                  <a:pt x="16" y="558"/>
                </a:lnTo>
                <a:lnTo>
                  <a:pt x="31" y="541"/>
                </a:lnTo>
                <a:lnTo>
                  <a:pt x="52" y="530"/>
                </a:lnTo>
                <a:lnTo>
                  <a:pt x="76" y="526"/>
                </a:lnTo>
                <a:close/>
                <a:moveTo>
                  <a:pt x="76" y="301"/>
                </a:moveTo>
                <a:lnTo>
                  <a:pt x="62" y="304"/>
                </a:lnTo>
                <a:lnTo>
                  <a:pt x="50" y="312"/>
                </a:lnTo>
                <a:lnTo>
                  <a:pt x="41" y="324"/>
                </a:lnTo>
                <a:lnTo>
                  <a:pt x="38" y="339"/>
                </a:lnTo>
                <a:lnTo>
                  <a:pt x="41" y="354"/>
                </a:lnTo>
                <a:lnTo>
                  <a:pt x="50" y="365"/>
                </a:lnTo>
                <a:lnTo>
                  <a:pt x="62" y="373"/>
                </a:lnTo>
                <a:lnTo>
                  <a:pt x="76" y="376"/>
                </a:lnTo>
                <a:lnTo>
                  <a:pt x="753" y="376"/>
                </a:lnTo>
                <a:lnTo>
                  <a:pt x="769" y="373"/>
                </a:lnTo>
                <a:lnTo>
                  <a:pt x="781" y="365"/>
                </a:lnTo>
                <a:lnTo>
                  <a:pt x="788" y="354"/>
                </a:lnTo>
                <a:lnTo>
                  <a:pt x="791" y="339"/>
                </a:lnTo>
                <a:lnTo>
                  <a:pt x="788" y="324"/>
                </a:lnTo>
                <a:lnTo>
                  <a:pt x="781" y="312"/>
                </a:lnTo>
                <a:lnTo>
                  <a:pt x="769" y="304"/>
                </a:lnTo>
                <a:lnTo>
                  <a:pt x="753" y="301"/>
                </a:lnTo>
                <a:lnTo>
                  <a:pt x="76" y="301"/>
                </a:lnTo>
                <a:close/>
                <a:moveTo>
                  <a:pt x="76" y="263"/>
                </a:moveTo>
                <a:lnTo>
                  <a:pt x="753" y="263"/>
                </a:lnTo>
                <a:lnTo>
                  <a:pt x="778" y="267"/>
                </a:lnTo>
                <a:lnTo>
                  <a:pt x="798" y="278"/>
                </a:lnTo>
                <a:lnTo>
                  <a:pt x="815" y="295"/>
                </a:lnTo>
                <a:lnTo>
                  <a:pt x="825" y="314"/>
                </a:lnTo>
                <a:lnTo>
                  <a:pt x="829" y="339"/>
                </a:lnTo>
                <a:lnTo>
                  <a:pt x="825" y="363"/>
                </a:lnTo>
                <a:lnTo>
                  <a:pt x="815" y="382"/>
                </a:lnTo>
                <a:lnTo>
                  <a:pt x="798" y="399"/>
                </a:lnTo>
                <a:lnTo>
                  <a:pt x="778" y="410"/>
                </a:lnTo>
                <a:lnTo>
                  <a:pt x="753" y="414"/>
                </a:lnTo>
                <a:lnTo>
                  <a:pt x="76" y="414"/>
                </a:lnTo>
                <a:lnTo>
                  <a:pt x="52" y="410"/>
                </a:lnTo>
                <a:lnTo>
                  <a:pt x="31" y="399"/>
                </a:lnTo>
                <a:lnTo>
                  <a:pt x="16" y="382"/>
                </a:lnTo>
                <a:lnTo>
                  <a:pt x="4" y="363"/>
                </a:lnTo>
                <a:lnTo>
                  <a:pt x="0" y="339"/>
                </a:lnTo>
                <a:lnTo>
                  <a:pt x="4" y="314"/>
                </a:lnTo>
                <a:lnTo>
                  <a:pt x="16" y="295"/>
                </a:lnTo>
                <a:lnTo>
                  <a:pt x="31" y="278"/>
                </a:lnTo>
                <a:lnTo>
                  <a:pt x="52" y="267"/>
                </a:lnTo>
                <a:lnTo>
                  <a:pt x="76" y="263"/>
                </a:lnTo>
                <a:close/>
                <a:moveTo>
                  <a:pt x="76" y="37"/>
                </a:moveTo>
                <a:lnTo>
                  <a:pt x="62" y="41"/>
                </a:lnTo>
                <a:lnTo>
                  <a:pt x="50" y="49"/>
                </a:lnTo>
                <a:lnTo>
                  <a:pt x="41" y="60"/>
                </a:lnTo>
                <a:lnTo>
                  <a:pt x="38" y="75"/>
                </a:lnTo>
                <a:lnTo>
                  <a:pt x="41" y="89"/>
                </a:lnTo>
                <a:lnTo>
                  <a:pt x="50" y="102"/>
                </a:lnTo>
                <a:lnTo>
                  <a:pt x="62" y="110"/>
                </a:lnTo>
                <a:lnTo>
                  <a:pt x="76" y="113"/>
                </a:lnTo>
                <a:lnTo>
                  <a:pt x="753" y="113"/>
                </a:lnTo>
                <a:lnTo>
                  <a:pt x="769" y="110"/>
                </a:lnTo>
                <a:lnTo>
                  <a:pt x="781" y="102"/>
                </a:lnTo>
                <a:lnTo>
                  <a:pt x="788" y="89"/>
                </a:lnTo>
                <a:lnTo>
                  <a:pt x="791" y="75"/>
                </a:lnTo>
                <a:lnTo>
                  <a:pt x="788" y="60"/>
                </a:lnTo>
                <a:lnTo>
                  <a:pt x="781" y="49"/>
                </a:lnTo>
                <a:lnTo>
                  <a:pt x="769" y="41"/>
                </a:lnTo>
                <a:lnTo>
                  <a:pt x="753" y="37"/>
                </a:lnTo>
                <a:lnTo>
                  <a:pt x="76" y="37"/>
                </a:lnTo>
                <a:close/>
                <a:moveTo>
                  <a:pt x="76" y="0"/>
                </a:moveTo>
                <a:lnTo>
                  <a:pt x="753" y="0"/>
                </a:lnTo>
                <a:lnTo>
                  <a:pt x="778" y="4"/>
                </a:lnTo>
                <a:lnTo>
                  <a:pt x="798" y="15"/>
                </a:lnTo>
                <a:lnTo>
                  <a:pt x="815" y="30"/>
                </a:lnTo>
                <a:lnTo>
                  <a:pt x="825" y="51"/>
                </a:lnTo>
                <a:lnTo>
                  <a:pt x="829" y="75"/>
                </a:lnTo>
                <a:lnTo>
                  <a:pt x="825" y="98"/>
                </a:lnTo>
                <a:lnTo>
                  <a:pt x="815" y="119"/>
                </a:lnTo>
                <a:lnTo>
                  <a:pt x="798" y="136"/>
                </a:lnTo>
                <a:lnTo>
                  <a:pt x="778" y="147"/>
                </a:lnTo>
                <a:lnTo>
                  <a:pt x="753" y="151"/>
                </a:lnTo>
                <a:lnTo>
                  <a:pt x="76" y="151"/>
                </a:lnTo>
                <a:lnTo>
                  <a:pt x="52" y="147"/>
                </a:lnTo>
                <a:lnTo>
                  <a:pt x="31" y="136"/>
                </a:lnTo>
                <a:lnTo>
                  <a:pt x="16" y="119"/>
                </a:lnTo>
                <a:lnTo>
                  <a:pt x="4" y="98"/>
                </a:lnTo>
                <a:lnTo>
                  <a:pt x="0" y="75"/>
                </a:lnTo>
                <a:lnTo>
                  <a:pt x="4" y="51"/>
                </a:lnTo>
                <a:lnTo>
                  <a:pt x="16" y="30"/>
                </a:lnTo>
                <a:lnTo>
                  <a:pt x="31" y="15"/>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2"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7011" y="4956330"/>
            <a:ext cx="445058" cy="364431"/>
          </a:xfrm>
          <a:custGeom>
            <a:avLst/>
            <a:gdLst>
              <a:gd name="T0" fmla="*/ 266 w 828"/>
              <a:gd name="T1" fmla="*/ 588 h 678"/>
              <a:gd name="T2" fmla="*/ 285 w 828"/>
              <a:gd name="T3" fmla="*/ 637 h 678"/>
              <a:gd name="T4" fmla="*/ 779 w 828"/>
              <a:gd name="T5" fmla="*/ 628 h 678"/>
              <a:gd name="T6" fmla="*/ 779 w 828"/>
              <a:gd name="T7" fmla="*/ 576 h 678"/>
              <a:gd name="T8" fmla="*/ 75 w 828"/>
              <a:gd name="T9" fmla="*/ 564 h 678"/>
              <a:gd name="T10" fmla="*/ 37 w 828"/>
              <a:gd name="T11" fmla="*/ 602 h 678"/>
              <a:gd name="T12" fmla="*/ 75 w 828"/>
              <a:gd name="T13" fmla="*/ 640 h 678"/>
              <a:gd name="T14" fmla="*/ 113 w 828"/>
              <a:gd name="T15" fmla="*/ 602 h 678"/>
              <a:gd name="T16" fmla="*/ 75 w 828"/>
              <a:gd name="T17" fmla="*/ 564 h 678"/>
              <a:gd name="T18" fmla="*/ 797 w 828"/>
              <a:gd name="T19" fmla="*/ 542 h 678"/>
              <a:gd name="T20" fmla="*/ 824 w 828"/>
              <a:gd name="T21" fmla="*/ 626 h 678"/>
              <a:gd name="T22" fmla="*/ 753 w 828"/>
              <a:gd name="T23" fmla="*/ 678 h 678"/>
              <a:gd name="T24" fmla="*/ 240 w 828"/>
              <a:gd name="T25" fmla="*/ 647 h 678"/>
              <a:gd name="T26" fmla="*/ 240 w 828"/>
              <a:gd name="T27" fmla="*/ 558 h 678"/>
              <a:gd name="T28" fmla="*/ 75 w 828"/>
              <a:gd name="T29" fmla="*/ 527 h 678"/>
              <a:gd name="T30" fmla="*/ 147 w 828"/>
              <a:gd name="T31" fmla="*/ 579 h 678"/>
              <a:gd name="T32" fmla="*/ 119 w 828"/>
              <a:gd name="T33" fmla="*/ 664 h 678"/>
              <a:gd name="T34" fmla="*/ 30 w 828"/>
              <a:gd name="T35" fmla="*/ 664 h 678"/>
              <a:gd name="T36" fmla="*/ 3 w 828"/>
              <a:gd name="T37" fmla="*/ 579 h 678"/>
              <a:gd name="T38" fmla="*/ 75 w 828"/>
              <a:gd name="T39" fmla="*/ 527 h 678"/>
              <a:gd name="T40" fmla="*/ 266 w 828"/>
              <a:gd name="T41" fmla="*/ 325 h 678"/>
              <a:gd name="T42" fmla="*/ 285 w 828"/>
              <a:gd name="T43" fmla="*/ 373 h 678"/>
              <a:gd name="T44" fmla="*/ 779 w 828"/>
              <a:gd name="T45" fmla="*/ 365 h 678"/>
              <a:gd name="T46" fmla="*/ 779 w 828"/>
              <a:gd name="T47" fmla="*/ 313 h 678"/>
              <a:gd name="T48" fmla="*/ 75 w 828"/>
              <a:gd name="T49" fmla="*/ 301 h 678"/>
              <a:gd name="T50" fmla="*/ 37 w 828"/>
              <a:gd name="T51" fmla="*/ 339 h 678"/>
              <a:gd name="T52" fmla="*/ 75 w 828"/>
              <a:gd name="T53" fmla="*/ 377 h 678"/>
              <a:gd name="T54" fmla="*/ 113 w 828"/>
              <a:gd name="T55" fmla="*/ 339 h 678"/>
              <a:gd name="T56" fmla="*/ 75 w 828"/>
              <a:gd name="T57" fmla="*/ 301 h 678"/>
              <a:gd name="T58" fmla="*/ 797 w 828"/>
              <a:gd name="T59" fmla="*/ 277 h 678"/>
              <a:gd name="T60" fmla="*/ 824 w 828"/>
              <a:gd name="T61" fmla="*/ 363 h 678"/>
              <a:gd name="T62" fmla="*/ 753 w 828"/>
              <a:gd name="T63" fmla="*/ 414 h 678"/>
              <a:gd name="T64" fmla="*/ 240 w 828"/>
              <a:gd name="T65" fmla="*/ 383 h 678"/>
              <a:gd name="T66" fmla="*/ 240 w 828"/>
              <a:gd name="T67" fmla="*/ 294 h 678"/>
              <a:gd name="T68" fmla="*/ 75 w 828"/>
              <a:gd name="T69" fmla="*/ 263 h 678"/>
              <a:gd name="T70" fmla="*/ 147 w 828"/>
              <a:gd name="T71" fmla="*/ 315 h 678"/>
              <a:gd name="T72" fmla="*/ 119 w 828"/>
              <a:gd name="T73" fmla="*/ 399 h 678"/>
              <a:gd name="T74" fmla="*/ 30 w 828"/>
              <a:gd name="T75" fmla="*/ 399 h 678"/>
              <a:gd name="T76" fmla="*/ 3 w 828"/>
              <a:gd name="T77" fmla="*/ 315 h 678"/>
              <a:gd name="T78" fmla="*/ 75 w 828"/>
              <a:gd name="T79" fmla="*/ 263 h 678"/>
              <a:gd name="T80" fmla="*/ 266 w 828"/>
              <a:gd name="T81" fmla="*/ 60 h 678"/>
              <a:gd name="T82" fmla="*/ 285 w 828"/>
              <a:gd name="T83" fmla="*/ 110 h 678"/>
              <a:gd name="T84" fmla="*/ 779 w 828"/>
              <a:gd name="T85" fmla="*/ 102 h 678"/>
              <a:gd name="T86" fmla="*/ 779 w 828"/>
              <a:gd name="T87" fmla="*/ 48 h 678"/>
              <a:gd name="T88" fmla="*/ 75 w 828"/>
              <a:gd name="T89" fmla="*/ 38 h 678"/>
              <a:gd name="T90" fmla="*/ 37 w 828"/>
              <a:gd name="T91" fmla="*/ 76 h 678"/>
              <a:gd name="T92" fmla="*/ 75 w 828"/>
              <a:gd name="T93" fmla="*/ 112 h 678"/>
              <a:gd name="T94" fmla="*/ 113 w 828"/>
              <a:gd name="T95" fmla="*/ 76 h 678"/>
              <a:gd name="T96" fmla="*/ 75 w 828"/>
              <a:gd name="T97" fmla="*/ 38 h 678"/>
              <a:gd name="T98" fmla="*/ 797 w 828"/>
              <a:gd name="T99" fmla="*/ 14 h 678"/>
              <a:gd name="T100" fmla="*/ 824 w 828"/>
              <a:gd name="T101" fmla="*/ 99 h 678"/>
              <a:gd name="T102" fmla="*/ 753 w 828"/>
              <a:gd name="T103" fmla="*/ 150 h 678"/>
              <a:gd name="T104" fmla="*/ 240 w 828"/>
              <a:gd name="T105" fmla="*/ 120 h 678"/>
              <a:gd name="T106" fmla="*/ 240 w 828"/>
              <a:gd name="T107" fmla="*/ 31 h 678"/>
              <a:gd name="T108" fmla="*/ 75 w 828"/>
              <a:gd name="T109" fmla="*/ 0 h 678"/>
              <a:gd name="T110" fmla="*/ 147 w 828"/>
              <a:gd name="T111" fmla="*/ 51 h 678"/>
              <a:gd name="T112" fmla="*/ 119 w 828"/>
              <a:gd name="T113" fmla="*/ 136 h 678"/>
              <a:gd name="T114" fmla="*/ 30 w 828"/>
              <a:gd name="T115" fmla="*/ 136 h 678"/>
              <a:gd name="T116" fmla="*/ 3 w 828"/>
              <a:gd name="T117" fmla="*/ 51 h 678"/>
              <a:gd name="T118" fmla="*/ 75 w 828"/>
              <a:gd name="T11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8" h="678">
                <a:moveTo>
                  <a:pt x="301" y="564"/>
                </a:moveTo>
                <a:lnTo>
                  <a:pt x="285" y="568"/>
                </a:lnTo>
                <a:lnTo>
                  <a:pt x="274" y="576"/>
                </a:lnTo>
                <a:lnTo>
                  <a:pt x="266" y="588"/>
                </a:lnTo>
                <a:lnTo>
                  <a:pt x="263" y="602"/>
                </a:lnTo>
                <a:lnTo>
                  <a:pt x="266" y="616"/>
                </a:lnTo>
                <a:lnTo>
                  <a:pt x="274" y="628"/>
                </a:lnTo>
                <a:lnTo>
                  <a:pt x="285" y="637"/>
                </a:lnTo>
                <a:lnTo>
                  <a:pt x="301" y="640"/>
                </a:lnTo>
                <a:lnTo>
                  <a:pt x="753" y="640"/>
                </a:lnTo>
                <a:lnTo>
                  <a:pt x="767" y="637"/>
                </a:lnTo>
                <a:lnTo>
                  <a:pt x="779" y="628"/>
                </a:lnTo>
                <a:lnTo>
                  <a:pt x="787" y="616"/>
                </a:lnTo>
                <a:lnTo>
                  <a:pt x="790" y="602"/>
                </a:lnTo>
                <a:lnTo>
                  <a:pt x="787" y="588"/>
                </a:lnTo>
                <a:lnTo>
                  <a:pt x="779" y="576"/>
                </a:lnTo>
                <a:lnTo>
                  <a:pt x="767" y="568"/>
                </a:lnTo>
                <a:lnTo>
                  <a:pt x="753" y="564"/>
                </a:lnTo>
                <a:lnTo>
                  <a:pt x="301" y="564"/>
                </a:lnTo>
                <a:close/>
                <a:moveTo>
                  <a:pt x="75" y="564"/>
                </a:moveTo>
                <a:lnTo>
                  <a:pt x="60" y="568"/>
                </a:lnTo>
                <a:lnTo>
                  <a:pt x="48" y="576"/>
                </a:lnTo>
                <a:lnTo>
                  <a:pt x="41" y="588"/>
                </a:lnTo>
                <a:lnTo>
                  <a:pt x="37" y="602"/>
                </a:lnTo>
                <a:lnTo>
                  <a:pt x="41" y="616"/>
                </a:lnTo>
                <a:lnTo>
                  <a:pt x="48" y="628"/>
                </a:lnTo>
                <a:lnTo>
                  <a:pt x="60" y="637"/>
                </a:lnTo>
                <a:lnTo>
                  <a:pt x="75" y="640"/>
                </a:lnTo>
                <a:lnTo>
                  <a:pt x="89" y="637"/>
                </a:lnTo>
                <a:lnTo>
                  <a:pt x="101" y="628"/>
                </a:lnTo>
                <a:lnTo>
                  <a:pt x="110" y="616"/>
                </a:lnTo>
                <a:lnTo>
                  <a:pt x="113" y="602"/>
                </a:lnTo>
                <a:lnTo>
                  <a:pt x="110" y="588"/>
                </a:lnTo>
                <a:lnTo>
                  <a:pt x="101" y="576"/>
                </a:lnTo>
                <a:lnTo>
                  <a:pt x="89" y="568"/>
                </a:lnTo>
                <a:lnTo>
                  <a:pt x="75" y="564"/>
                </a:lnTo>
                <a:close/>
                <a:moveTo>
                  <a:pt x="301" y="527"/>
                </a:moveTo>
                <a:lnTo>
                  <a:pt x="753" y="527"/>
                </a:lnTo>
                <a:lnTo>
                  <a:pt x="777" y="531"/>
                </a:lnTo>
                <a:lnTo>
                  <a:pt x="797" y="542"/>
                </a:lnTo>
                <a:lnTo>
                  <a:pt x="813" y="558"/>
                </a:lnTo>
                <a:lnTo>
                  <a:pt x="824" y="579"/>
                </a:lnTo>
                <a:lnTo>
                  <a:pt x="828" y="602"/>
                </a:lnTo>
                <a:lnTo>
                  <a:pt x="824" y="626"/>
                </a:lnTo>
                <a:lnTo>
                  <a:pt x="813" y="647"/>
                </a:lnTo>
                <a:lnTo>
                  <a:pt x="797" y="664"/>
                </a:lnTo>
                <a:lnTo>
                  <a:pt x="777" y="674"/>
                </a:lnTo>
                <a:lnTo>
                  <a:pt x="753" y="678"/>
                </a:lnTo>
                <a:lnTo>
                  <a:pt x="301" y="678"/>
                </a:lnTo>
                <a:lnTo>
                  <a:pt x="276" y="674"/>
                </a:lnTo>
                <a:lnTo>
                  <a:pt x="257" y="664"/>
                </a:lnTo>
                <a:lnTo>
                  <a:pt x="240" y="647"/>
                </a:lnTo>
                <a:lnTo>
                  <a:pt x="229" y="626"/>
                </a:lnTo>
                <a:lnTo>
                  <a:pt x="225" y="602"/>
                </a:lnTo>
                <a:lnTo>
                  <a:pt x="229" y="579"/>
                </a:lnTo>
                <a:lnTo>
                  <a:pt x="240" y="558"/>
                </a:lnTo>
                <a:lnTo>
                  <a:pt x="257" y="542"/>
                </a:lnTo>
                <a:lnTo>
                  <a:pt x="276" y="531"/>
                </a:lnTo>
                <a:lnTo>
                  <a:pt x="301" y="527"/>
                </a:lnTo>
                <a:close/>
                <a:moveTo>
                  <a:pt x="75" y="527"/>
                </a:moveTo>
                <a:lnTo>
                  <a:pt x="98" y="531"/>
                </a:lnTo>
                <a:lnTo>
                  <a:pt x="119" y="542"/>
                </a:lnTo>
                <a:lnTo>
                  <a:pt x="135" y="558"/>
                </a:lnTo>
                <a:lnTo>
                  <a:pt x="147" y="579"/>
                </a:lnTo>
                <a:lnTo>
                  <a:pt x="151" y="602"/>
                </a:lnTo>
                <a:lnTo>
                  <a:pt x="147" y="626"/>
                </a:lnTo>
                <a:lnTo>
                  <a:pt x="135" y="647"/>
                </a:lnTo>
                <a:lnTo>
                  <a:pt x="119" y="664"/>
                </a:lnTo>
                <a:lnTo>
                  <a:pt x="98" y="674"/>
                </a:lnTo>
                <a:lnTo>
                  <a:pt x="75" y="678"/>
                </a:lnTo>
                <a:lnTo>
                  <a:pt x="51" y="674"/>
                </a:lnTo>
                <a:lnTo>
                  <a:pt x="30" y="664"/>
                </a:lnTo>
                <a:lnTo>
                  <a:pt x="14" y="647"/>
                </a:lnTo>
                <a:lnTo>
                  <a:pt x="3" y="626"/>
                </a:lnTo>
                <a:lnTo>
                  <a:pt x="0" y="602"/>
                </a:lnTo>
                <a:lnTo>
                  <a:pt x="3" y="579"/>
                </a:lnTo>
                <a:lnTo>
                  <a:pt x="14" y="558"/>
                </a:lnTo>
                <a:lnTo>
                  <a:pt x="30" y="542"/>
                </a:lnTo>
                <a:lnTo>
                  <a:pt x="51" y="531"/>
                </a:lnTo>
                <a:lnTo>
                  <a:pt x="75" y="527"/>
                </a:lnTo>
                <a:close/>
                <a:moveTo>
                  <a:pt x="301" y="301"/>
                </a:moveTo>
                <a:lnTo>
                  <a:pt x="285" y="304"/>
                </a:lnTo>
                <a:lnTo>
                  <a:pt x="274" y="313"/>
                </a:lnTo>
                <a:lnTo>
                  <a:pt x="266" y="325"/>
                </a:lnTo>
                <a:lnTo>
                  <a:pt x="263" y="339"/>
                </a:lnTo>
                <a:lnTo>
                  <a:pt x="266" y="353"/>
                </a:lnTo>
                <a:lnTo>
                  <a:pt x="274" y="365"/>
                </a:lnTo>
                <a:lnTo>
                  <a:pt x="285" y="373"/>
                </a:lnTo>
                <a:lnTo>
                  <a:pt x="301" y="377"/>
                </a:lnTo>
                <a:lnTo>
                  <a:pt x="753" y="377"/>
                </a:lnTo>
                <a:lnTo>
                  <a:pt x="767" y="373"/>
                </a:lnTo>
                <a:lnTo>
                  <a:pt x="779" y="365"/>
                </a:lnTo>
                <a:lnTo>
                  <a:pt x="787" y="353"/>
                </a:lnTo>
                <a:lnTo>
                  <a:pt x="790" y="339"/>
                </a:lnTo>
                <a:lnTo>
                  <a:pt x="787" y="325"/>
                </a:lnTo>
                <a:lnTo>
                  <a:pt x="779" y="313"/>
                </a:lnTo>
                <a:lnTo>
                  <a:pt x="767" y="304"/>
                </a:lnTo>
                <a:lnTo>
                  <a:pt x="753" y="301"/>
                </a:lnTo>
                <a:lnTo>
                  <a:pt x="301" y="301"/>
                </a:lnTo>
                <a:close/>
                <a:moveTo>
                  <a:pt x="75" y="301"/>
                </a:moveTo>
                <a:lnTo>
                  <a:pt x="60" y="304"/>
                </a:lnTo>
                <a:lnTo>
                  <a:pt x="48" y="313"/>
                </a:lnTo>
                <a:lnTo>
                  <a:pt x="41" y="325"/>
                </a:lnTo>
                <a:lnTo>
                  <a:pt x="37" y="339"/>
                </a:lnTo>
                <a:lnTo>
                  <a:pt x="41" y="353"/>
                </a:lnTo>
                <a:lnTo>
                  <a:pt x="48" y="365"/>
                </a:lnTo>
                <a:lnTo>
                  <a:pt x="60" y="373"/>
                </a:lnTo>
                <a:lnTo>
                  <a:pt x="75" y="377"/>
                </a:lnTo>
                <a:lnTo>
                  <a:pt x="89" y="373"/>
                </a:lnTo>
                <a:lnTo>
                  <a:pt x="101" y="365"/>
                </a:lnTo>
                <a:lnTo>
                  <a:pt x="110" y="353"/>
                </a:lnTo>
                <a:lnTo>
                  <a:pt x="113" y="339"/>
                </a:lnTo>
                <a:lnTo>
                  <a:pt x="110" y="325"/>
                </a:lnTo>
                <a:lnTo>
                  <a:pt x="101" y="313"/>
                </a:lnTo>
                <a:lnTo>
                  <a:pt x="89" y="304"/>
                </a:lnTo>
                <a:lnTo>
                  <a:pt x="75" y="301"/>
                </a:lnTo>
                <a:close/>
                <a:moveTo>
                  <a:pt x="301" y="263"/>
                </a:moveTo>
                <a:lnTo>
                  <a:pt x="753" y="263"/>
                </a:lnTo>
                <a:lnTo>
                  <a:pt x="777" y="267"/>
                </a:lnTo>
                <a:lnTo>
                  <a:pt x="797" y="277"/>
                </a:lnTo>
                <a:lnTo>
                  <a:pt x="813" y="294"/>
                </a:lnTo>
                <a:lnTo>
                  <a:pt x="824" y="315"/>
                </a:lnTo>
                <a:lnTo>
                  <a:pt x="828" y="339"/>
                </a:lnTo>
                <a:lnTo>
                  <a:pt x="824" y="363"/>
                </a:lnTo>
                <a:lnTo>
                  <a:pt x="813" y="383"/>
                </a:lnTo>
                <a:lnTo>
                  <a:pt x="797" y="399"/>
                </a:lnTo>
                <a:lnTo>
                  <a:pt x="777" y="410"/>
                </a:lnTo>
                <a:lnTo>
                  <a:pt x="753" y="414"/>
                </a:lnTo>
                <a:lnTo>
                  <a:pt x="301" y="414"/>
                </a:lnTo>
                <a:lnTo>
                  <a:pt x="276" y="410"/>
                </a:lnTo>
                <a:lnTo>
                  <a:pt x="257" y="399"/>
                </a:lnTo>
                <a:lnTo>
                  <a:pt x="240" y="383"/>
                </a:lnTo>
                <a:lnTo>
                  <a:pt x="229" y="363"/>
                </a:lnTo>
                <a:lnTo>
                  <a:pt x="225" y="339"/>
                </a:lnTo>
                <a:lnTo>
                  <a:pt x="229" y="315"/>
                </a:lnTo>
                <a:lnTo>
                  <a:pt x="240" y="294"/>
                </a:lnTo>
                <a:lnTo>
                  <a:pt x="257" y="277"/>
                </a:lnTo>
                <a:lnTo>
                  <a:pt x="276" y="267"/>
                </a:lnTo>
                <a:lnTo>
                  <a:pt x="301" y="263"/>
                </a:lnTo>
                <a:close/>
                <a:moveTo>
                  <a:pt x="75" y="263"/>
                </a:moveTo>
                <a:lnTo>
                  <a:pt x="98" y="267"/>
                </a:lnTo>
                <a:lnTo>
                  <a:pt x="119" y="277"/>
                </a:lnTo>
                <a:lnTo>
                  <a:pt x="135" y="294"/>
                </a:lnTo>
                <a:lnTo>
                  <a:pt x="147" y="315"/>
                </a:lnTo>
                <a:lnTo>
                  <a:pt x="151" y="339"/>
                </a:lnTo>
                <a:lnTo>
                  <a:pt x="147" y="363"/>
                </a:lnTo>
                <a:lnTo>
                  <a:pt x="135" y="383"/>
                </a:lnTo>
                <a:lnTo>
                  <a:pt x="119" y="399"/>
                </a:lnTo>
                <a:lnTo>
                  <a:pt x="98" y="410"/>
                </a:lnTo>
                <a:lnTo>
                  <a:pt x="75" y="414"/>
                </a:lnTo>
                <a:lnTo>
                  <a:pt x="51" y="410"/>
                </a:lnTo>
                <a:lnTo>
                  <a:pt x="30" y="399"/>
                </a:lnTo>
                <a:lnTo>
                  <a:pt x="14" y="383"/>
                </a:lnTo>
                <a:lnTo>
                  <a:pt x="3" y="363"/>
                </a:lnTo>
                <a:lnTo>
                  <a:pt x="0" y="339"/>
                </a:lnTo>
                <a:lnTo>
                  <a:pt x="3" y="315"/>
                </a:lnTo>
                <a:lnTo>
                  <a:pt x="14" y="294"/>
                </a:lnTo>
                <a:lnTo>
                  <a:pt x="30" y="277"/>
                </a:lnTo>
                <a:lnTo>
                  <a:pt x="51" y="267"/>
                </a:lnTo>
                <a:lnTo>
                  <a:pt x="75" y="263"/>
                </a:lnTo>
                <a:close/>
                <a:moveTo>
                  <a:pt x="301" y="38"/>
                </a:moveTo>
                <a:lnTo>
                  <a:pt x="285" y="40"/>
                </a:lnTo>
                <a:lnTo>
                  <a:pt x="274" y="48"/>
                </a:lnTo>
                <a:lnTo>
                  <a:pt x="266" y="60"/>
                </a:lnTo>
                <a:lnTo>
                  <a:pt x="263" y="76"/>
                </a:lnTo>
                <a:lnTo>
                  <a:pt x="266" y="90"/>
                </a:lnTo>
                <a:lnTo>
                  <a:pt x="274" y="102"/>
                </a:lnTo>
                <a:lnTo>
                  <a:pt x="285" y="110"/>
                </a:lnTo>
                <a:lnTo>
                  <a:pt x="301" y="112"/>
                </a:lnTo>
                <a:lnTo>
                  <a:pt x="753" y="112"/>
                </a:lnTo>
                <a:lnTo>
                  <a:pt x="767" y="110"/>
                </a:lnTo>
                <a:lnTo>
                  <a:pt x="779" y="102"/>
                </a:lnTo>
                <a:lnTo>
                  <a:pt x="787" y="90"/>
                </a:lnTo>
                <a:lnTo>
                  <a:pt x="790" y="76"/>
                </a:lnTo>
                <a:lnTo>
                  <a:pt x="787" y="60"/>
                </a:lnTo>
                <a:lnTo>
                  <a:pt x="779" y="48"/>
                </a:lnTo>
                <a:lnTo>
                  <a:pt x="767" y="40"/>
                </a:lnTo>
                <a:lnTo>
                  <a:pt x="753" y="38"/>
                </a:lnTo>
                <a:lnTo>
                  <a:pt x="301" y="38"/>
                </a:lnTo>
                <a:close/>
                <a:moveTo>
                  <a:pt x="75" y="38"/>
                </a:moveTo>
                <a:lnTo>
                  <a:pt x="60" y="40"/>
                </a:lnTo>
                <a:lnTo>
                  <a:pt x="48" y="48"/>
                </a:lnTo>
                <a:lnTo>
                  <a:pt x="41" y="60"/>
                </a:lnTo>
                <a:lnTo>
                  <a:pt x="37" y="76"/>
                </a:lnTo>
                <a:lnTo>
                  <a:pt x="41" y="90"/>
                </a:lnTo>
                <a:lnTo>
                  <a:pt x="48" y="102"/>
                </a:lnTo>
                <a:lnTo>
                  <a:pt x="60" y="110"/>
                </a:lnTo>
                <a:lnTo>
                  <a:pt x="75" y="112"/>
                </a:lnTo>
                <a:lnTo>
                  <a:pt x="89" y="110"/>
                </a:lnTo>
                <a:lnTo>
                  <a:pt x="101" y="102"/>
                </a:lnTo>
                <a:lnTo>
                  <a:pt x="110" y="90"/>
                </a:lnTo>
                <a:lnTo>
                  <a:pt x="113" y="76"/>
                </a:lnTo>
                <a:lnTo>
                  <a:pt x="110" y="60"/>
                </a:lnTo>
                <a:lnTo>
                  <a:pt x="101" y="48"/>
                </a:lnTo>
                <a:lnTo>
                  <a:pt x="89" y="40"/>
                </a:lnTo>
                <a:lnTo>
                  <a:pt x="75" y="38"/>
                </a:lnTo>
                <a:close/>
                <a:moveTo>
                  <a:pt x="301" y="0"/>
                </a:moveTo>
                <a:lnTo>
                  <a:pt x="753" y="0"/>
                </a:lnTo>
                <a:lnTo>
                  <a:pt x="777" y="4"/>
                </a:lnTo>
                <a:lnTo>
                  <a:pt x="797" y="14"/>
                </a:lnTo>
                <a:lnTo>
                  <a:pt x="813" y="31"/>
                </a:lnTo>
                <a:lnTo>
                  <a:pt x="824" y="51"/>
                </a:lnTo>
                <a:lnTo>
                  <a:pt x="828" y="76"/>
                </a:lnTo>
                <a:lnTo>
                  <a:pt x="824" y="99"/>
                </a:lnTo>
                <a:lnTo>
                  <a:pt x="813" y="120"/>
                </a:lnTo>
                <a:lnTo>
                  <a:pt x="797" y="136"/>
                </a:lnTo>
                <a:lnTo>
                  <a:pt x="777" y="147"/>
                </a:lnTo>
                <a:lnTo>
                  <a:pt x="753" y="150"/>
                </a:lnTo>
                <a:lnTo>
                  <a:pt x="301" y="150"/>
                </a:lnTo>
                <a:lnTo>
                  <a:pt x="276" y="147"/>
                </a:lnTo>
                <a:lnTo>
                  <a:pt x="257" y="136"/>
                </a:lnTo>
                <a:lnTo>
                  <a:pt x="240" y="120"/>
                </a:lnTo>
                <a:lnTo>
                  <a:pt x="229" y="99"/>
                </a:lnTo>
                <a:lnTo>
                  <a:pt x="225" y="76"/>
                </a:lnTo>
                <a:lnTo>
                  <a:pt x="229" y="51"/>
                </a:lnTo>
                <a:lnTo>
                  <a:pt x="240" y="31"/>
                </a:lnTo>
                <a:lnTo>
                  <a:pt x="257" y="14"/>
                </a:lnTo>
                <a:lnTo>
                  <a:pt x="276" y="4"/>
                </a:lnTo>
                <a:lnTo>
                  <a:pt x="301" y="0"/>
                </a:lnTo>
                <a:close/>
                <a:moveTo>
                  <a:pt x="75" y="0"/>
                </a:moveTo>
                <a:lnTo>
                  <a:pt x="98" y="4"/>
                </a:lnTo>
                <a:lnTo>
                  <a:pt x="119" y="14"/>
                </a:lnTo>
                <a:lnTo>
                  <a:pt x="135" y="31"/>
                </a:lnTo>
                <a:lnTo>
                  <a:pt x="147" y="51"/>
                </a:lnTo>
                <a:lnTo>
                  <a:pt x="151" y="76"/>
                </a:lnTo>
                <a:lnTo>
                  <a:pt x="147" y="99"/>
                </a:lnTo>
                <a:lnTo>
                  <a:pt x="135" y="120"/>
                </a:lnTo>
                <a:lnTo>
                  <a:pt x="119" y="136"/>
                </a:lnTo>
                <a:lnTo>
                  <a:pt x="98" y="147"/>
                </a:lnTo>
                <a:lnTo>
                  <a:pt x="75" y="150"/>
                </a:lnTo>
                <a:lnTo>
                  <a:pt x="51" y="147"/>
                </a:lnTo>
                <a:lnTo>
                  <a:pt x="30" y="136"/>
                </a:lnTo>
                <a:lnTo>
                  <a:pt x="14" y="120"/>
                </a:lnTo>
                <a:lnTo>
                  <a:pt x="3" y="99"/>
                </a:lnTo>
                <a:lnTo>
                  <a:pt x="0" y="76"/>
                </a:lnTo>
                <a:lnTo>
                  <a:pt x="3" y="51"/>
                </a:lnTo>
                <a:lnTo>
                  <a:pt x="14" y="31"/>
                </a:lnTo>
                <a:lnTo>
                  <a:pt x="30" y="14"/>
                </a:lnTo>
                <a:lnTo>
                  <a:pt x="51"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3"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80066" y="4956330"/>
            <a:ext cx="445058" cy="364431"/>
          </a:xfrm>
          <a:custGeom>
            <a:avLst/>
            <a:gdLst>
              <a:gd name="T0" fmla="*/ 815 w 828"/>
              <a:gd name="T1" fmla="*/ 603 h 678"/>
              <a:gd name="T2" fmla="*/ 827 w 828"/>
              <a:gd name="T3" fmla="*/ 615 h 678"/>
              <a:gd name="T4" fmla="*/ 825 w 828"/>
              <a:gd name="T5" fmla="*/ 632 h 678"/>
              <a:gd name="T6" fmla="*/ 809 w 828"/>
              <a:gd name="T7" fmla="*/ 640 h 678"/>
              <a:gd name="T8" fmla="*/ 196 w 828"/>
              <a:gd name="T9" fmla="*/ 636 h 678"/>
              <a:gd name="T10" fmla="*/ 188 w 828"/>
              <a:gd name="T11" fmla="*/ 620 h 678"/>
              <a:gd name="T12" fmla="*/ 196 w 828"/>
              <a:gd name="T13" fmla="*/ 606 h 678"/>
              <a:gd name="T14" fmla="*/ 56 w 828"/>
              <a:gd name="T15" fmla="*/ 564 h 678"/>
              <a:gd name="T16" fmla="*/ 102 w 828"/>
              <a:gd name="T17" fmla="*/ 588 h 678"/>
              <a:gd name="T18" fmla="*/ 110 w 828"/>
              <a:gd name="T19" fmla="*/ 639 h 678"/>
              <a:gd name="T20" fmla="*/ 74 w 828"/>
              <a:gd name="T21" fmla="*/ 674 h 678"/>
              <a:gd name="T22" fmla="*/ 23 w 828"/>
              <a:gd name="T23" fmla="*/ 666 h 678"/>
              <a:gd name="T24" fmla="*/ 0 w 828"/>
              <a:gd name="T25" fmla="*/ 620 h 678"/>
              <a:gd name="T26" fmla="*/ 23 w 828"/>
              <a:gd name="T27" fmla="*/ 576 h 678"/>
              <a:gd name="T28" fmla="*/ 206 w 828"/>
              <a:gd name="T29" fmla="*/ 414 h 678"/>
              <a:gd name="T30" fmla="*/ 821 w 828"/>
              <a:gd name="T31" fmla="*/ 418 h 678"/>
              <a:gd name="T32" fmla="*/ 828 w 828"/>
              <a:gd name="T33" fmla="*/ 433 h 678"/>
              <a:gd name="T34" fmla="*/ 821 w 828"/>
              <a:gd name="T35" fmla="*/ 448 h 678"/>
              <a:gd name="T36" fmla="*/ 206 w 828"/>
              <a:gd name="T37" fmla="*/ 452 h 678"/>
              <a:gd name="T38" fmla="*/ 192 w 828"/>
              <a:gd name="T39" fmla="*/ 444 h 678"/>
              <a:gd name="T40" fmla="*/ 189 w 828"/>
              <a:gd name="T41" fmla="*/ 427 h 678"/>
              <a:gd name="T42" fmla="*/ 201 w 828"/>
              <a:gd name="T43" fmla="*/ 415 h 678"/>
              <a:gd name="T44" fmla="*/ 74 w 828"/>
              <a:gd name="T45" fmla="*/ 380 h 678"/>
              <a:gd name="T46" fmla="*/ 110 w 828"/>
              <a:gd name="T47" fmla="*/ 415 h 678"/>
              <a:gd name="T48" fmla="*/ 102 w 828"/>
              <a:gd name="T49" fmla="*/ 466 h 678"/>
              <a:gd name="T50" fmla="*/ 56 w 828"/>
              <a:gd name="T51" fmla="*/ 490 h 678"/>
              <a:gd name="T52" fmla="*/ 10 w 828"/>
              <a:gd name="T53" fmla="*/ 466 h 678"/>
              <a:gd name="T54" fmla="*/ 2 w 828"/>
              <a:gd name="T55" fmla="*/ 415 h 678"/>
              <a:gd name="T56" fmla="*/ 39 w 828"/>
              <a:gd name="T57" fmla="*/ 380 h 678"/>
              <a:gd name="T58" fmla="*/ 809 w 828"/>
              <a:gd name="T59" fmla="*/ 226 h 678"/>
              <a:gd name="T60" fmla="*/ 825 w 828"/>
              <a:gd name="T61" fmla="*/ 233 h 678"/>
              <a:gd name="T62" fmla="*/ 827 w 828"/>
              <a:gd name="T63" fmla="*/ 251 h 678"/>
              <a:gd name="T64" fmla="*/ 815 w 828"/>
              <a:gd name="T65" fmla="*/ 263 h 678"/>
              <a:gd name="T66" fmla="*/ 201 w 828"/>
              <a:gd name="T67" fmla="*/ 263 h 678"/>
              <a:gd name="T68" fmla="*/ 189 w 828"/>
              <a:gd name="T69" fmla="*/ 251 h 678"/>
              <a:gd name="T70" fmla="*/ 192 w 828"/>
              <a:gd name="T71" fmla="*/ 233 h 678"/>
              <a:gd name="T72" fmla="*/ 206 w 828"/>
              <a:gd name="T73" fmla="*/ 226 h 678"/>
              <a:gd name="T74" fmla="*/ 90 w 828"/>
              <a:gd name="T75" fmla="*/ 199 h 678"/>
              <a:gd name="T76" fmla="*/ 112 w 828"/>
              <a:gd name="T77" fmla="*/ 245 h 678"/>
              <a:gd name="T78" fmla="*/ 90 w 828"/>
              <a:gd name="T79" fmla="*/ 291 h 678"/>
              <a:gd name="T80" fmla="*/ 39 w 828"/>
              <a:gd name="T81" fmla="*/ 298 h 678"/>
              <a:gd name="T82" fmla="*/ 2 w 828"/>
              <a:gd name="T83" fmla="*/ 263 h 678"/>
              <a:gd name="T84" fmla="*/ 10 w 828"/>
              <a:gd name="T85" fmla="*/ 212 h 678"/>
              <a:gd name="T86" fmla="*/ 56 w 828"/>
              <a:gd name="T87" fmla="*/ 188 h 678"/>
              <a:gd name="T88" fmla="*/ 815 w 828"/>
              <a:gd name="T89" fmla="*/ 39 h 678"/>
              <a:gd name="T90" fmla="*/ 827 w 828"/>
              <a:gd name="T91" fmla="*/ 51 h 678"/>
              <a:gd name="T92" fmla="*/ 825 w 828"/>
              <a:gd name="T93" fmla="*/ 68 h 678"/>
              <a:gd name="T94" fmla="*/ 809 w 828"/>
              <a:gd name="T95" fmla="*/ 76 h 678"/>
              <a:gd name="T96" fmla="*/ 196 w 828"/>
              <a:gd name="T97" fmla="*/ 72 h 678"/>
              <a:gd name="T98" fmla="*/ 188 w 828"/>
              <a:gd name="T99" fmla="*/ 56 h 678"/>
              <a:gd name="T100" fmla="*/ 196 w 828"/>
              <a:gd name="T101" fmla="*/ 42 h 678"/>
              <a:gd name="T102" fmla="*/ 56 w 828"/>
              <a:gd name="T103" fmla="*/ 0 h 678"/>
              <a:gd name="T104" fmla="*/ 102 w 828"/>
              <a:gd name="T105" fmla="*/ 23 h 678"/>
              <a:gd name="T106" fmla="*/ 110 w 828"/>
              <a:gd name="T107" fmla="*/ 75 h 678"/>
              <a:gd name="T108" fmla="*/ 74 w 828"/>
              <a:gd name="T109" fmla="*/ 110 h 678"/>
              <a:gd name="T110" fmla="*/ 23 w 828"/>
              <a:gd name="T111" fmla="*/ 102 h 678"/>
              <a:gd name="T112" fmla="*/ 0 w 828"/>
              <a:gd name="T113" fmla="*/ 56 h 678"/>
              <a:gd name="T114" fmla="*/ 23 w 828"/>
              <a:gd name="T115" fmla="*/ 1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8" h="678">
                <a:moveTo>
                  <a:pt x="206" y="602"/>
                </a:moveTo>
                <a:lnTo>
                  <a:pt x="809" y="602"/>
                </a:lnTo>
                <a:lnTo>
                  <a:pt x="815" y="603"/>
                </a:lnTo>
                <a:lnTo>
                  <a:pt x="821" y="606"/>
                </a:lnTo>
                <a:lnTo>
                  <a:pt x="825" y="610"/>
                </a:lnTo>
                <a:lnTo>
                  <a:pt x="827" y="615"/>
                </a:lnTo>
                <a:lnTo>
                  <a:pt x="828" y="620"/>
                </a:lnTo>
                <a:lnTo>
                  <a:pt x="827" y="627"/>
                </a:lnTo>
                <a:lnTo>
                  <a:pt x="825" y="632"/>
                </a:lnTo>
                <a:lnTo>
                  <a:pt x="821" y="636"/>
                </a:lnTo>
                <a:lnTo>
                  <a:pt x="815" y="639"/>
                </a:lnTo>
                <a:lnTo>
                  <a:pt x="809" y="640"/>
                </a:lnTo>
                <a:lnTo>
                  <a:pt x="206" y="640"/>
                </a:lnTo>
                <a:lnTo>
                  <a:pt x="201" y="639"/>
                </a:lnTo>
                <a:lnTo>
                  <a:pt x="196" y="636"/>
                </a:lnTo>
                <a:lnTo>
                  <a:pt x="192" y="632"/>
                </a:lnTo>
                <a:lnTo>
                  <a:pt x="189" y="627"/>
                </a:lnTo>
                <a:lnTo>
                  <a:pt x="188" y="620"/>
                </a:lnTo>
                <a:lnTo>
                  <a:pt x="189" y="615"/>
                </a:lnTo>
                <a:lnTo>
                  <a:pt x="192" y="610"/>
                </a:lnTo>
                <a:lnTo>
                  <a:pt x="196" y="606"/>
                </a:lnTo>
                <a:lnTo>
                  <a:pt x="201" y="603"/>
                </a:lnTo>
                <a:lnTo>
                  <a:pt x="206" y="602"/>
                </a:lnTo>
                <a:close/>
                <a:moveTo>
                  <a:pt x="56" y="564"/>
                </a:moveTo>
                <a:lnTo>
                  <a:pt x="74" y="568"/>
                </a:lnTo>
                <a:lnTo>
                  <a:pt x="90" y="576"/>
                </a:lnTo>
                <a:lnTo>
                  <a:pt x="102" y="588"/>
                </a:lnTo>
                <a:lnTo>
                  <a:pt x="110" y="603"/>
                </a:lnTo>
                <a:lnTo>
                  <a:pt x="112" y="620"/>
                </a:lnTo>
                <a:lnTo>
                  <a:pt x="110" y="639"/>
                </a:lnTo>
                <a:lnTo>
                  <a:pt x="102" y="654"/>
                </a:lnTo>
                <a:lnTo>
                  <a:pt x="90" y="666"/>
                </a:lnTo>
                <a:lnTo>
                  <a:pt x="74" y="674"/>
                </a:lnTo>
                <a:lnTo>
                  <a:pt x="56" y="678"/>
                </a:lnTo>
                <a:lnTo>
                  <a:pt x="39" y="674"/>
                </a:lnTo>
                <a:lnTo>
                  <a:pt x="23" y="666"/>
                </a:lnTo>
                <a:lnTo>
                  <a:pt x="10" y="654"/>
                </a:lnTo>
                <a:lnTo>
                  <a:pt x="2" y="639"/>
                </a:lnTo>
                <a:lnTo>
                  <a:pt x="0" y="620"/>
                </a:lnTo>
                <a:lnTo>
                  <a:pt x="2" y="603"/>
                </a:lnTo>
                <a:lnTo>
                  <a:pt x="10" y="588"/>
                </a:lnTo>
                <a:lnTo>
                  <a:pt x="23" y="576"/>
                </a:lnTo>
                <a:lnTo>
                  <a:pt x="39" y="568"/>
                </a:lnTo>
                <a:lnTo>
                  <a:pt x="56" y="564"/>
                </a:lnTo>
                <a:close/>
                <a:moveTo>
                  <a:pt x="206" y="414"/>
                </a:moveTo>
                <a:lnTo>
                  <a:pt x="809" y="414"/>
                </a:lnTo>
                <a:lnTo>
                  <a:pt x="815" y="415"/>
                </a:lnTo>
                <a:lnTo>
                  <a:pt x="821" y="418"/>
                </a:lnTo>
                <a:lnTo>
                  <a:pt x="825" y="421"/>
                </a:lnTo>
                <a:lnTo>
                  <a:pt x="827" y="427"/>
                </a:lnTo>
                <a:lnTo>
                  <a:pt x="828" y="433"/>
                </a:lnTo>
                <a:lnTo>
                  <a:pt x="827" y="438"/>
                </a:lnTo>
                <a:lnTo>
                  <a:pt x="825" y="444"/>
                </a:lnTo>
                <a:lnTo>
                  <a:pt x="821" y="448"/>
                </a:lnTo>
                <a:lnTo>
                  <a:pt x="815" y="450"/>
                </a:lnTo>
                <a:lnTo>
                  <a:pt x="809" y="452"/>
                </a:lnTo>
                <a:lnTo>
                  <a:pt x="206" y="452"/>
                </a:lnTo>
                <a:lnTo>
                  <a:pt x="201" y="450"/>
                </a:lnTo>
                <a:lnTo>
                  <a:pt x="196" y="448"/>
                </a:lnTo>
                <a:lnTo>
                  <a:pt x="192" y="444"/>
                </a:lnTo>
                <a:lnTo>
                  <a:pt x="189" y="438"/>
                </a:lnTo>
                <a:lnTo>
                  <a:pt x="188" y="433"/>
                </a:lnTo>
                <a:lnTo>
                  <a:pt x="189" y="427"/>
                </a:lnTo>
                <a:lnTo>
                  <a:pt x="192" y="421"/>
                </a:lnTo>
                <a:lnTo>
                  <a:pt x="196" y="418"/>
                </a:lnTo>
                <a:lnTo>
                  <a:pt x="201" y="415"/>
                </a:lnTo>
                <a:lnTo>
                  <a:pt x="206" y="414"/>
                </a:lnTo>
                <a:close/>
                <a:moveTo>
                  <a:pt x="56" y="377"/>
                </a:moveTo>
                <a:lnTo>
                  <a:pt x="74" y="380"/>
                </a:lnTo>
                <a:lnTo>
                  <a:pt x="90" y="387"/>
                </a:lnTo>
                <a:lnTo>
                  <a:pt x="102" y="399"/>
                </a:lnTo>
                <a:lnTo>
                  <a:pt x="110" y="415"/>
                </a:lnTo>
                <a:lnTo>
                  <a:pt x="112" y="433"/>
                </a:lnTo>
                <a:lnTo>
                  <a:pt x="110" y="450"/>
                </a:lnTo>
                <a:lnTo>
                  <a:pt x="102" y="466"/>
                </a:lnTo>
                <a:lnTo>
                  <a:pt x="90" y="479"/>
                </a:lnTo>
                <a:lnTo>
                  <a:pt x="74" y="487"/>
                </a:lnTo>
                <a:lnTo>
                  <a:pt x="56" y="490"/>
                </a:lnTo>
                <a:lnTo>
                  <a:pt x="39" y="487"/>
                </a:lnTo>
                <a:lnTo>
                  <a:pt x="23" y="479"/>
                </a:lnTo>
                <a:lnTo>
                  <a:pt x="10" y="466"/>
                </a:lnTo>
                <a:lnTo>
                  <a:pt x="2" y="450"/>
                </a:lnTo>
                <a:lnTo>
                  <a:pt x="0" y="433"/>
                </a:lnTo>
                <a:lnTo>
                  <a:pt x="2" y="415"/>
                </a:lnTo>
                <a:lnTo>
                  <a:pt x="10" y="399"/>
                </a:lnTo>
                <a:lnTo>
                  <a:pt x="23" y="387"/>
                </a:lnTo>
                <a:lnTo>
                  <a:pt x="39" y="380"/>
                </a:lnTo>
                <a:lnTo>
                  <a:pt x="56" y="377"/>
                </a:lnTo>
                <a:close/>
                <a:moveTo>
                  <a:pt x="206" y="226"/>
                </a:moveTo>
                <a:lnTo>
                  <a:pt x="809" y="226"/>
                </a:lnTo>
                <a:lnTo>
                  <a:pt x="815" y="226"/>
                </a:lnTo>
                <a:lnTo>
                  <a:pt x="821" y="229"/>
                </a:lnTo>
                <a:lnTo>
                  <a:pt x="825" y="233"/>
                </a:lnTo>
                <a:lnTo>
                  <a:pt x="827" y="238"/>
                </a:lnTo>
                <a:lnTo>
                  <a:pt x="828" y="245"/>
                </a:lnTo>
                <a:lnTo>
                  <a:pt x="827" y="251"/>
                </a:lnTo>
                <a:lnTo>
                  <a:pt x="825" y="255"/>
                </a:lnTo>
                <a:lnTo>
                  <a:pt x="821" y="260"/>
                </a:lnTo>
                <a:lnTo>
                  <a:pt x="815" y="263"/>
                </a:lnTo>
                <a:lnTo>
                  <a:pt x="809" y="263"/>
                </a:lnTo>
                <a:lnTo>
                  <a:pt x="206" y="263"/>
                </a:lnTo>
                <a:lnTo>
                  <a:pt x="201" y="263"/>
                </a:lnTo>
                <a:lnTo>
                  <a:pt x="196" y="260"/>
                </a:lnTo>
                <a:lnTo>
                  <a:pt x="192" y="255"/>
                </a:lnTo>
                <a:lnTo>
                  <a:pt x="189" y="251"/>
                </a:lnTo>
                <a:lnTo>
                  <a:pt x="188" y="245"/>
                </a:lnTo>
                <a:lnTo>
                  <a:pt x="189" y="238"/>
                </a:lnTo>
                <a:lnTo>
                  <a:pt x="192" y="233"/>
                </a:lnTo>
                <a:lnTo>
                  <a:pt x="196" y="229"/>
                </a:lnTo>
                <a:lnTo>
                  <a:pt x="201" y="226"/>
                </a:lnTo>
                <a:lnTo>
                  <a:pt x="206" y="226"/>
                </a:lnTo>
                <a:close/>
                <a:moveTo>
                  <a:pt x="56" y="188"/>
                </a:moveTo>
                <a:lnTo>
                  <a:pt x="74" y="191"/>
                </a:lnTo>
                <a:lnTo>
                  <a:pt x="90" y="199"/>
                </a:lnTo>
                <a:lnTo>
                  <a:pt x="102" y="212"/>
                </a:lnTo>
                <a:lnTo>
                  <a:pt x="110" y="226"/>
                </a:lnTo>
                <a:lnTo>
                  <a:pt x="112" y="245"/>
                </a:lnTo>
                <a:lnTo>
                  <a:pt x="110" y="263"/>
                </a:lnTo>
                <a:lnTo>
                  <a:pt x="102" y="277"/>
                </a:lnTo>
                <a:lnTo>
                  <a:pt x="90" y="291"/>
                </a:lnTo>
                <a:lnTo>
                  <a:pt x="74" y="298"/>
                </a:lnTo>
                <a:lnTo>
                  <a:pt x="56" y="301"/>
                </a:lnTo>
                <a:lnTo>
                  <a:pt x="39" y="298"/>
                </a:lnTo>
                <a:lnTo>
                  <a:pt x="23" y="291"/>
                </a:lnTo>
                <a:lnTo>
                  <a:pt x="10" y="277"/>
                </a:lnTo>
                <a:lnTo>
                  <a:pt x="2" y="263"/>
                </a:lnTo>
                <a:lnTo>
                  <a:pt x="0" y="245"/>
                </a:lnTo>
                <a:lnTo>
                  <a:pt x="2" y="226"/>
                </a:lnTo>
                <a:lnTo>
                  <a:pt x="10" y="212"/>
                </a:lnTo>
                <a:lnTo>
                  <a:pt x="23" y="199"/>
                </a:lnTo>
                <a:lnTo>
                  <a:pt x="39" y="191"/>
                </a:lnTo>
                <a:lnTo>
                  <a:pt x="56" y="188"/>
                </a:lnTo>
                <a:close/>
                <a:moveTo>
                  <a:pt x="206" y="38"/>
                </a:moveTo>
                <a:lnTo>
                  <a:pt x="809" y="38"/>
                </a:lnTo>
                <a:lnTo>
                  <a:pt x="815" y="39"/>
                </a:lnTo>
                <a:lnTo>
                  <a:pt x="821" y="42"/>
                </a:lnTo>
                <a:lnTo>
                  <a:pt x="825" y="46"/>
                </a:lnTo>
                <a:lnTo>
                  <a:pt x="827" y="51"/>
                </a:lnTo>
                <a:lnTo>
                  <a:pt x="828" y="56"/>
                </a:lnTo>
                <a:lnTo>
                  <a:pt x="827" y="63"/>
                </a:lnTo>
                <a:lnTo>
                  <a:pt x="825" y="68"/>
                </a:lnTo>
                <a:lnTo>
                  <a:pt x="821" y="72"/>
                </a:lnTo>
                <a:lnTo>
                  <a:pt x="815" y="75"/>
                </a:lnTo>
                <a:lnTo>
                  <a:pt x="809" y="76"/>
                </a:lnTo>
                <a:lnTo>
                  <a:pt x="206" y="76"/>
                </a:lnTo>
                <a:lnTo>
                  <a:pt x="201" y="75"/>
                </a:lnTo>
                <a:lnTo>
                  <a:pt x="196" y="72"/>
                </a:lnTo>
                <a:lnTo>
                  <a:pt x="192" y="68"/>
                </a:lnTo>
                <a:lnTo>
                  <a:pt x="189" y="63"/>
                </a:lnTo>
                <a:lnTo>
                  <a:pt x="188" y="56"/>
                </a:lnTo>
                <a:lnTo>
                  <a:pt x="189" y="51"/>
                </a:lnTo>
                <a:lnTo>
                  <a:pt x="192" y="46"/>
                </a:lnTo>
                <a:lnTo>
                  <a:pt x="196" y="42"/>
                </a:lnTo>
                <a:lnTo>
                  <a:pt x="201" y="39"/>
                </a:lnTo>
                <a:lnTo>
                  <a:pt x="206" y="38"/>
                </a:lnTo>
                <a:close/>
                <a:moveTo>
                  <a:pt x="56" y="0"/>
                </a:moveTo>
                <a:lnTo>
                  <a:pt x="74" y="3"/>
                </a:lnTo>
                <a:lnTo>
                  <a:pt x="90" y="10"/>
                </a:lnTo>
                <a:lnTo>
                  <a:pt x="102" y="23"/>
                </a:lnTo>
                <a:lnTo>
                  <a:pt x="110" y="39"/>
                </a:lnTo>
                <a:lnTo>
                  <a:pt x="112" y="56"/>
                </a:lnTo>
                <a:lnTo>
                  <a:pt x="110" y="75"/>
                </a:lnTo>
                <a:lnTo>
                  <a:pt x="102" y="90"/>
                </a:lnTo>
                <a:lnTo>
                  <a:pt x="90" y="102"/>
                </a:lnTo>
                <a:lnTo>
                  <a:pt x="74" y="110"/>
                </a:lnTo>
                <a:lnTo>
                  <a:pt x="56" y="112"/>
                </a:lnTo>
                <a:lnTo>
                  <a:pt x="39" y="110"/>
                </a:lnTo>
                <a:lnTo>
                  <a:pt x="23" y="102"/>
                </a:lnTo>
                <a:lnTo>
                  <a:pt x="10" y="90"/>
                </a:lnTo>
                <a:lnTo>
                  <a:pt x="2" y="75"/>
                </a:lnTo>
                <a:lnTo>
                  <a:pt x="0" y="56"/>
                </a:lnTo>
                <a:lnTo>
                  <a:pt x="2" y="39"/>
                </a:lnTo>
                <a:lnTo>
                  <a:pt x="10" y="23"/>
                </a:lnTo>
                <a:lnTo>
                  <a:pt x="23" y="10"/>
                </a:lnTo>
                <a:lnTo>
                  <a:pt x="39" y="3"/>
                </a:lnTo>
                <a:lnTo>
                  <a:pt x="5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4"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23122" y="4956330"/>
            <a:ext cx="445058" cy="364431"/>
          </a:xfrm>
          <a:custGeom>
            <a:avLst/>
            <a:gdLst>
              <a:gd name="T0" fmla="*/ 37 w 828"/>
              <a:gd name="T1" fmla="*/ 602 h 678"/>
              <a:gd name="T2" fmla="*/ 49 w 828"/>
              <a:gd name="T3" fmla="*/ 628 h 678"/>
              <a:gd name="T4" fmla="*/ 75 w 828"/>
              <a:gd name="T5" fmla="*/ 640 h 678"/>
              <a:gd name="T6" fmla="*/ 768 w 828"/>
              <a:gd name="T7" fmla="*/ 637 h 678"/>
              <a:gd name="T8" fmla="*/ 787 w 828"/>
              <a:gd name="T9" fmla="*/ 616 h 678"/>
              <a:gd name="T10" fmla="*/ 790 w 828"/>
              <a:gd name="T11" fmla="*/ 226 h 678"/>
              <a:gd name="T12" fmla="*/ 75 w 828"/>
              <a:gd name="T13" fmla="*/ 38 h 678"/>
              <a:gd name="T14" fmla="*/ 49 w 828"/>
              <a:gd name="T15" fmla="*/ 48 h 678"/>
              <a:gd name="T16" fmla="*/ 37 w 828"/>
              <a:gd name="T17" fmla="*/ 76 h 678"/>
              <a:gd name="T18" fmla="*/ 790 w 828"/>
              <a:gd name="T19" fmla="*/ 188 h 678"/>
              <a:gd name="T20" fmla="*/ 787 w 828"/>
              <a:gd name="T21" fmla="*/ 136 h 678"/>
              <a:gd name="T22" fmla="*/ 768 w 828"/>
              <a:gd name="T23" fmla="*/ 116 h 678"/>
              <a:gd name="T24" fmla="*/ 414 w 828"/>
              <a:gd name="T25" fmla="*/ 112 h 678"/>
              <a:gd name="T26" fmla="*/ 368 w 828"/>
              <a:gd name="T27" fmla="*/ 105 h 678"/>
              <a:gd name="T28" fmla="*/ 337 w 828"/>
              <a:gd name="T29" fmla="*/ 86 h 678"/>
              <a:gd name="T30" fmla="*/ 313 w 828"/>
              <a:gd name="T31" fmla="*/ 64 h 678"/>
              <a:gd name="T32" fmla="*/ 292 w 828"/>
              <a:gd name="T33" fmla="*/ 46 h 678"/>
              <a:gd name="T34" fmla="*/ 264 w 828"/>
              <a:gd name="T35" fmla="*/ 38 h 678"/>
              <a:gd name="T36" fmla="*/ 75 w 828"/>
              <a:gd name="T37" fmla="*/ 0 h 678"/>
              <a:gd name="T38" fmla="*/ 285 w 828"/>
              <a:gd name="T39" fmla="*/ 3 h 678"/>
              <a:gd name="T40" fmla="*/ 315 w 828"/>
              <a:gd name="T41" fmla="*/ 17 h 678"/>
              <a:gd name="T42" fmla="*/ 338 w 828"/>
              <a:gd name="T43" fmla="*/ 38 h 678"/>
              <a:gd name="T44" fmla="*/ 363 w 828"/>
              <a:gd name="T45" fmla="*/ 59 h 678"/>
              <a:gd name="T46" fmla="*/ 393 w 828"/>
              <a:gd name="T47" fmla="*/ 73 h 678"/>
              <a:gd name="T48" fmla="*/ 753 w 828"/>
              <a:gd name="T49" fmla="*/ 76 h 678"/>
              <a:gd name="T50" fmla="*/ 798 w 828"/>
              <a:gd name="T51" fmla="*/ 90 h 678"/>
              <a:gd name="T52" fmla="*/ 824 w 828"/>
              <a:gd name="T53" fmla="*/ 127 h 678"/>
              <a:gd name="T54" fmla="*/ 828 w 828"/>
              <a:gd name="T55" fmla="*/ 602 h 678"/>
              <a:gd name="T56" fmla="*/ 814 w 828"/>
              <a:gd name="T57" fmla="*/ 647 h 678"/>
              <a:gd name="T58" fmla="*/ 777 w 828"/>
              <a:gd name="T59" fmla="*/ 674 h 678"/>
              <a:gd name="T60" fmla="*/ 75 w 828"/>
              <a:gd name="T61" fmla="*/ 678 h 678"/>
              <a:gd name="T62" fmla="*/ 31 w 828"/>
              <a:gd name="T63" fmla="*/ 664 h 678"/>
              <a:gd name="T64" fmla="*/ 4 w 828"/>
              <a:gd name="T65" fmla="*/ 626 h 678"/>
              <a:gd name="T66" fmla="*/ 0 w 828"/>
              <a:gd name="T67" fmla="*/ 76 h 678"/>
              <a:gd name="T68" fmla="*/ 15 w 828"/>
              <a:gd name="T69" fmla="*/ 31 h 678"/>
              <a:gd name="T70" fmla="*/ 51 w 828"/>
              <a:gd name="T71" fmla="*/ 4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28" h="678">
                <a:moveTo>
                  <a:pt x="37" y="226"/>
                </a:moveTo>
                <a:lnTo>
                  <a:pt x="37" y="602"/>
                </a:lnTo>
                <a:lnTo>
                  <a:pt x="41" y="616"/>
                </a:lnTo>
                <a:lnTo>
                  <a:pt x="49" y="628"/>
                </a:lnTo>
                <a:lnTo>
                  <a:pt x="61" y="637"/>
                </a:lnTo>
                <a:lnTo>
                  <a:pt x="75" y="640"/>
                </a:lnTo>
                <a:lnTo>
                  <a:pt x="753" y="640"/>
                </a:lnTo>
                <a:lnTo>
                  <a:pt x="768" y="637"/>
                </a:lnTo>
                <a:lnTo>
                  <a:pt x="780" y="628"/>
                </a:lnTo>
                <a:lnTo>
                  <a:pt x="787" y="616"/>
                </a:lnTo>
                <a:lnTo>
                  <a:pt x="790" y="602"/>
                </a:lnTo>
                <a:lnTo>
                  <a:pt x="790" y="226"/>
                </a:lnTo>
                <a:lnTo>
                  <a:pt x="37" y="226"/>
                </a:lnTo>
                <a:close/>
                <a:moveTo>
                  <a:pt x="75" y="38"/>
                </a:moveTo>
                <a:lnTo>
                  <a:pt x="61" y="40"/>
                </a:lnTo>
                <a:lnTo>
                  <a:pt x="49" y="48"/>
                </a:lnTo>
                <a:lnTo>
                  <a:pt x="41" y="60"/>
                </a:lnTo>
                <a:lnTo>
                  <a:pt x="37" y="76"/>
                </a:lnTo>
                <a:lnTo>
                  <a:pt x="37" y="188"/>
                </a:lnTo>
                <a:lnTo>
                  <a:pt x="790" y="188"/>
                </a:lnTo>
                <a:lnTo>
                  <a:pt x="790" y="150"/>
                </a:lnTo>
                <a:lnTo>
                  <a:pt x="787" y="136"/>
                </a:lnTo>
                <a:lnTo>
                  <a:pt x="780" y="124"/>
                </a:lnTo>
                <a:lnTo>
                  <a:pt x="768" y="116"/>
                </a:lnTo>
                <a:lnTo>
                  <a:pt x="753" y="112"/>
                </a:lnTo>
                <a:lnTo>
                  <a:pt x="414" y="112"/>
                </a:lnTo>
                <a:lnTo>
                  <a:pt x="388" y="111"/>
                </a:lnTo>
                <a:lnTo>
                  <a:pt x="368" y="105"/>
                </a:lnTo>
                <a:lnTo>
                  <a:pt x="351" y="97"/>
                </a:lnTo>
                <a:lnTo>
                  <a:pt x="337" y="86"/>
                </a:lnTo>
                <a:lnTo>
                  <a:pt x="325" y="76"/>
                </a:lnTo>
                <a:lnTo>
                  <a:pt x="313" y="64"/>
                </a:lnTo>
                <a:lnTo>
                  <a:pt x="303" y="54"/>
                </a:lnTo>
                <a:lnTo>
                  <a:pt x="292" y="46"/>
                </a:lnTo>
                <a:lnTo>
                  <a:pt x="279" y="39"/>
                </a:lnTo>
                <a:lnTo>
                  <a:pt x="264" y="38"/>
                </a:lnTo>
                <a:lnTo>
                  <a:pt x="75" y="38"/>
                </a:lnTo>
                <a:close/>
                <a:moveTo>
                  <a:pt x="75" y="0"/>
                </a:moveTo>
                <a:lnTo>
                  <a:pt x="264" y="0"/>
                </a:lnTo>
                <a:lnTo>
                  <a:pt x="285" y="3"/>
                </a:lnTo>
                <a:lnTo>
                  <a:pt x="300" y="8"/>
                </a:lnTo>
                <a:lnTo>
                  <a:pt x="315" y="17"/>
                </a:lnTo>
                <a:lnTo>
                  <a:pt x="328" y="26"/>
                </a:lnTo>
                <a:lnTo>
                  <a:pt x="338" y="38"/>
                </a:lnTo>
                <a:lnTo>
                  <a:pt x="350" y="48"/>
                </a:lnTo>
                <a:lnTo>
                  <a:pt x="363" y="59"/>
                </a:lnTo>
                <a:lnTo>
                  <a:pt x="376" y="68"/>
                </a:lnTo>
                <a:lnTo>
                  <a:pt x="393" y="73"/>
                </a:lnTo>
                <a:lnTo>
                  <a:pt x="414" y="76"/>
                </a:lnTo>
                <a:lnTo>
                  <a:pt x="753" y="76"/>
                </a:lnTo>
                <a:lnTo>
                  <a:pt x="777" y="80"/>
                </a:lnTo>
                <a:lnTo>
                  <a:pt x="798" y="90"/>
                </a:lnTo>
                <a:lnTo>
                  <a:pt x="814" y="106"/>
                </a:lnTo>
                <a:lnTo>
                  <a:pt x="824" y="127"/>
                </a:lnTo>
                <a:lnTo>
                  <a:pt x="828" y="150"/>
                </a:lnTo>
                <a:lnTo>
                  <a:pt x="828" y="602"/>
                </a:lnTo>
                <a:lnTo>
                  <a:pt x="824" y="626"/>
                </a:lnTo>
                <a:lnTo>
                  <a:pt x="814" y="647"/>
                </a:lnTo>
                <a:lnTo>
                  <a:pt x="798" y="664"/>
                </a:lnTo>
                <a:lnTo>
                  <a:pt x="777" y="674"/>
                </a:lnTo>
                <a:lnTo>
                  <a:pt x="753" y="678"/>
                </a:lnTo>
                <a:lnTo>
                  <a:pt x="75" y="678"/>
                </a:lnTo>
                <a:lnTo>
                  <a:pt x="51" y="674"/>
                </a:lnTo>
                <a:lnTo>
                  <a:pt x="31" y="664"/>
                </a:lnTo>
                <a:lnTo>
                  <a:pt x="15" y="647"/>
                </a:lnTo>
                <a:lnTo>
                  <a:pt x="4" y="626"/>
                </a:lnTo>
                <a:lnTo>
                  <a:pt x="0" y="602"/>
                </a:lnTo>
                <a:lnTo>
                  <a:pt x="0" y="76"/>
                </a:lnTo>
                <a:lnTo>
                  <a:pt x="4" y="51"/>
                </a:lnTo>
                <a:lnTo>
                  <a:pt x="15" y="31"/>
                </a:lnTo>
                <a:lnTo>
                  <a:pt x="31" y="14"/>
                </a:lnTo>
                <a:lnTo>
                  <a:pt x="51"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5"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6177" y="4936175"/>
            <a:ext cx="445595" cy="404744"/>
          </a:xfrm>
          <a:custGeom>
            <a:avLst/>
            <a:gdLst>
              <a:gd name="T0" fmla="*/ 40 w 829"/>
              <a:gd name="T1" fmla="*/ 693 h 753"/>
              <a:gd name="T2" fmla="*/ 76 w 829"/>
              <a:gd name="T3" fmla="*/ 716 h 753"/>
              <a:gd name="T4" fmla="*/ 628 w 829"/>
              <a:gd name="T5" fmla="*/ 705 h 753"/>
              <a:gd name="T6" fmla="*/ 640 w 829"/>
              <a:gd name="T7" fmla="*/ 377 h 753"/>
              <a:gd name="T8" fmla="*/ 60 w 829"/>
              <a:gd name="T9" fmla="*/ 191 h 753"/>
              <a:gd name="T10" fmla="*/ 38 w 829"/>
              <a:gd name="T11" fmla="*/ 227 h 753"/>
              <a:gd name="T12" fmla="*/ 640 w 829"/>
              <a:gd name="T13" fmla="*/ 301 h 753"/>
              <a:gd name="T14" fmla="*/ 616 w 829"/>
              <a:gd name="T15" fmla="*/ 267 h 753"/>
              <a:gd name="T16" fmla="*/ 351 w 829"/>
              <a:gd name="T17" fmla="*/ 262 h 753"/>
              <a:gd name="T18" fmla="*/ 298 w 829"/>
              <a:gd name="T19" fmla="*/ 237 h 753"/>
              <a:gd name="T20" fmla="*/ 266 w 829"/>
              <a:gd name="T21" fmla="*/ 206 h 753"/>
              <a:gd name="T22" fmla="*/ 226 w 829"/>
              <a:gd name="T23" fmla="*/ 189 h 753"/>
              <a:gd name="T24" fmla="*/ 226 w 829"/>
              <a:gd name="T25" fmla="*/ 151 h 753"/>
              <a:gd name="T26" fmla="*/ 277 w 829"/>
              <a:gd name="T27" fmla="*/ 168 h 753"/>
              <a:gd name="T28" fmla="*/ 313 w 829"/>
              <a:gd name="T29" fmla="*/ 201 h 753"/>
              <a:gd name="T30" fmla="*/ 356 w 829"/>
              <a:gd name="T31" fmla="*/ 224 h 753"/>
              <a:gd name="T32" fmla="*/ 626 w 829"/>
              <a:gd name="T33" fmla="*/ 231 h 753"/>
              <a:gd name="T34" fmla="*/ 674 w 829"/>
              <a:gd name="T35" fmla="*/ 278 h 753"/>
              <a:gd name="T36" fmla="*/ 674 w 829"/>
              <a:gd name="T37" fmla="*/ 702 h 753"/>
              <a:gd name="T38" fmla="*/ 626 w 829"/>
              <a:gd name="T39" fmla="*/ 749 h 753"/>
              <a:gd name="T40" fmla="*/ 51 w 829"/>
              <a:gd name="T41" fmla="*/ 749 h 753"/>
              <a:gd name="T42" fmla="*/ 4 w 829"/>
              <a:gd name="T43" fmla="*/ 702 h 753"/>
              <a:gd name="T44" fmla="*/ 4 w 829"/>
              <a:gd name="T45" fmla="*/ 203 h 753"/>
              <a:gd name="T46" fmla="*/ 51 w 829"/>
              <a:gd name="T47" fmla="*/ 155 h 753"/>
              <a:gd name="T48" fmla="*/ 377 w 829"/>
              <a:gd name="T49" fmla="*/ 0 h 753"/>
              <a:gd name="T50" fmla="*/ 428 w 829"/>
              <a:gd name="T51" fmla="*/ 17 h 753"/>
              <a:gd name="T52" fmla="*/ 463 w 829"/>
              <a:gd name="T53" fmla="*/ 50 h 753"/>
              <a:gd name="T54" fmla="*/ 506 w 829"/>
              <a:gd name="T55" fmla="*/ 74 h 753"/>
              <a:gd name="T56" fmla="*/ 776 w 829"/>
              <a:gd name="T57" fmla="*/ 80 h 753"/>
              <a:gd name="T58" fmla="*/ 825 w 829"/>
              <a:gd name="T59" fmla="*/ 127 h 753"/>
              <a:gd name="T60" fmla="*/ 825 w 829"/>
              <a:gd name="T61" fmla="*/ 551 h 753"/>
              <a:gd name="T62" fmla="*/ 776 w 829"/>
              <a:gd name="T63" fmla="*/ 599 h 753"/>
              <a:gd name="T64" fmla="*/ 728 w 829"/>
              <a:gd name="T65" fmla="*/ 602 h 753"/>
              <a:gd name="T66" fmla="*/ 716 w 829"/>
              <a:gd name="T67" fmla="*/ 591 h 753"/>
              <a:gd name="T68" fmla="*/ 719 w 829"/>
              <a:gd name="T69" fmla="*/ 574 h 753"/>
              <a:gd name="T70" fmla="*/ 734 w 829"/>
              <a:gd name="T71" fmla="*/ 566 h 753"/>
              <a:gd name="T72" fmla="*/ 779 w 829"/>
              <a:gd name="T73" fmla="*/ 554 h 753"/>
              <a:gd name="T74" fmla="*/ 791 w 829"/>
              <a:gd name="T75" fmla="*/ 151 h 753"/>
              <a:gd name="T76" fmla="*/ 767 w 829"/>
              <a:gd name="T77" fmla="*/ 117 h 753"/>
              <a:gd name="T78" fmla="*/ 501 w 829"/>
              <a:gd name="T79" fmla="*/ 112 h 753"/>
              <a:gd name="T80" fmla="*/ 449 w 829"/>
              <a:gd name="T81" fmla="*/ 87 h 753"/>
              <a:gd name="T82" fmla="*/ 416 w 829"/>
              <a:gd name="T83" fmla="*/ 55 h 753"/>
              <a:gd name="T84" fmla="*/ 377 w 829"/>
              <a:gd name="T85" fmla="*/ 38 h 753"/>
              <a:gd name="T86" fmla="*/ 199 w 829"/>
              <a:gd name="T87" fmla="*/ 50 h 753"/>
              <a:gd name="T88" fmla="*/ 188 w 829"/>
              <a:gd name="T89" fmla="*/ 95 h 753"/>
              <a:gd name="T90" fmla="*/ 180 w 829"/>
              <a:gd name="T91" fmla="*/ 110 h 753"/>
              <a:gd name="T92" fmla="*/ 163 w 829"/>
              <a:gd name="T93" fmla="*/ 113 h 753"/>
              <a:gd name="T94" fmla="*/ 152 w 829"/>
              <a:gd name="T95" fmla="*/ 101 h 753"/>
              <a:gd name="T96" fmla="*/ 154 w 829"/>
              <a:gd name="T97" fmla="*/ 53 h 753"/>
              <a:gd name="T98" fmla="*/ 201 w 829"/>
              <a:gd name="T99" fmla="*/ 4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53">
                <a:moveTo>
                  <a:pt x="38" y="377"/>
                </a:moveTo>
                <a:lnTo>
                  <a:pt x="38" y="678"/>
                </a:lnTo>
                <a:lnTo>
                  <a:pt x="40" y="693"/>
                </a:lnTo>
                <a:lnTo>
                  <a:pt x="48" y="705"/>
                </a:lnTo>
                <a:lnTo>
                  <a:pt x="60" y="712"/>
                </a:lnTo>
                <a:lnTo>
                  <a:pt x="76" y="716"/>
                </a:lnTo>
                <a:lnTo>
                  <a:pt x="602" y="716"/>
                </a:lnTo>
                <a:lnTo>
                  <a:pt x="616" y="712"/>
                </a:lnTo>
                <a:lnTo>
                  <a:pt x="628" y="705"/>
                </a:lnTo>
                <a:lnTo>
                  <a:pt x="637" y="693"/>
                </a:lnTo>
                <a:lnTo>
                  <a:pt x="640" y="678"/>
                </a:lnTo>
                <a:lnTo>
                  <a:pt x="640" y="377"/>
                </a:lnTo>
                <a:lnTo>
                  <a:pt x="38" y="377"/>
                </a:lnTo>
                <a:close/>
                <a:moveTo>
                  <a:pt x="76" y="189"/>
                </a:moveTo>
                <a:lnTo>
                  <a:pt x="60" y="191"/>
                </a:lnTo>
                <a:lnTo>
                  <a:pt x="48" y="201"/>
                </a:lnTo>
                <a:lnTo>
                  <a:pt x="40" y="212"/>
                </a:lnTo>
                <a:lnTo>
                  <a:pt x="38" y="227"/>
                </a:lnTo>
                <a:lnTo>
                  <a:pt x="38" y="339"/>
                </a:lnTo>
                <a:lnTo>
                  <a:pt x="640" y="339"/>
                </a:lnTo>
                <a:lnTo>
                  <a:pt x="640" y="301"/>
                </a:lnTo>
                <a:lnTo>
                  <a:pt x="637" y="287"/>
                </a:lnTo>
                <a:lnTo>
                  <a:pt x="628" y="275"/>
                </a:lnTo>
                <a:lnTo>
                  <a:pt x="616" y="267"/>
                </a:lnTo>
                <a:lnTo>
                  <a:pt x="602" y="265"/>
                </a:lnTo>
                <a:lnTo>
                  <a:pt x="377" y="265"/>
                </a:lnTo>
                <a:lnTo>
                  <a:pt x="351" y="262"/>
                </a:lnTo>
                <a:lnTo>
                  <a:pt x="330" y="257"/>
                </a:lnTo>
                <a:lnTo>
                  <a:pt x="313" y="248"/>
                </a:lnTo>
                <a:lnTo>
                  <a:pt x="298" y="237"/>
                </a:lnTo>
                <a:lnTo>
                  <a:pt x="286" y="227"/>
                </a:lnTo>
                <a:lnTo>
                  <a:pt x="276" y="215"/>
                </a:lnTo>
                <a:lnTo>
                  <a:pt x="266" y="206"/>
                </a:lnTo>
                <a:lnTo>
                  <a:pt x="254" y="197"/>
                </a:lnTo>
                <a:lnTo>
                  <a:pt x="241" y="191"/>
                </a:lnTo>
                <a:lnTo>
                  <a:pt x="226" y="189"/>
                </a:lnTo>
                <a:lnTo>
                  <a:pt x="76" y="189"/>
                </a:lnTo>
                <a:close/>
                <a:moveTo>
                  <a:pt x="76" y="151"/>
                </a:moveTo>
                <a:lnTo>
                  <a:pt x="226" y="151"/>
                </a:lnTo>
                <a:lnTo>
                  <a:pt x="246" y="153"/>
                </a:lnTo>
                <a:lnTo>
                  <a:pt x="263" y="159"/>
                </a:lnTo>
                <a:lnTo>
                  <a:pt x="277" y="168"/>
                </a:lnTo>
                <a:lnTo>
                  <a:pt x="289" y="178"/>
                </a:lnTo>
                <a:lnTo>
                  <a:pt x="301" y="189"/>
                </a:lnTo>
                <a:lnTo>
                  <a:pt x="313" y="201"/>
                </a:lnTo>
                <a:lnTo>
                  <a:pt x="324" y="210"/>
                </a:lnTo>
                <a:lnTo>
                  <a:pt x="339" y="219"/>
                </a:lnTo>
                <a:lnTo>
                  <a:pt x="356" y="224"/>
                </a:lnTo>
                <a:lnTo>
                  <a:pt x="377" y="227"/>
                </a:lnTo>
                <a:lnTo>
                  <a:pt x="602" y="227"/>
                </a:lnTo>
                <a:lnTo>
                  <a:pt x="626" y="231"/>
                </a:lnTo>
                <a:lnTo>
                  <a:pt x="647" y="241"/>
                </a:lnTo>
                <a:lnTo>
                  <a:pt x="662" y="257"/>
                </a:lnTo>
                <a:lnTo>
                  <a:pt x="674" y="278"/>
                </a:lnTo>
                <a:lnTo>
                  <a:pt x="678" y="301"/>
                </a:lnTo>
                <a:lnTo>
                  <a:pt x="678" y="678"/>
                </a:lnTo>
                <a:lnTo>
                  <a:pt x="674" y="702"/>
                </a:lnTo>
                <a:lnTo>
                  <a:pt x="662" y="723"/>
                </a:lnTo>
                <a:lnTo>
                  <a:pt x="647" y="739"/>
                </a:lnTo>
                <a:lnTo>
                  <a:pt x="626" y="749"/>
                </a:lnTo>
                <a:lnTo>
                  <a:pt x="602" y="753"/>
                </a:lnTo>
                <a:lnTo>
                  <a:pt x="76" y="753"/>
                </a:lnTo>
                <a:lnTo>
                  <a:pt x="51" y="749"/>
                </a:lnTo>
                <a:lnTo>
                  <a:pt x="31" y="739"/>
                </a:lnTo>
                <a:lnTo>
                  <a:pt x="14" y="723"/>
                </a:lnTo>
                <a:lnTo>
                  <a:pt x="4" y="702"/>
                </a:lnTo>
                <a:lnTo>
                  <a:pt x="0" y="678"/>
                </a:lnTo>
                <a:lnTo>
                  <a:pt x="0" y="227"/>
                </a:lnTo>
                <a:lnTo>
                  <a:pt x="4" y="203"/>
                </a:lnTo>
                <a:lnTo>
                  <a:pt x="14" y="182"/>
                </a:lnTo>
                <a:lnTo>
                  <a:pt x="31" y="165"/>
                </a:lnTo>
                <a:lnTo>
                  <a:pt x="51" y="155"/>
                </a:lnTo>
                <a:lnTo>
                  <a:pt x="76" y="151"/>
                </a:lnTo>
                <a:close/>
                <a:moveTo>
                  <a:pt x="226" y="0"/>
                </a:moveTo>
                <a:lnTo>
                  <a:pt x="377" y="0"/>
                </a:lnTo>
                <a:lnTo>
                  <a:pt x="396" y="3"/>
                </a:lnTo>
                <a:lnTo>
                  <a:pt x="414" y="8"/>
                </a:lnTo>
                <a:lnTo>
                  <a:pt x="428" y="17"/>
                </a:lnTo>
                <a:lnTo>
                  <a:pt x="440" y="28"/>
                </a:lnTo>
                <a:lnTo>
                  <a:pt x="451" y="38"/>
                </a:lnTo>
                <a:lnTo>
                  <a:pt x="463" y="50"/>
                </a:lnTo>
                <a:lnTo>
                  <a:pt x="475" y="59"/>
                </a:lnTo>
                <a:lnTo>
                  <a:pt x="489" y="68"/>
                </a:lnTo>
                <a:lnTo>
                  <a:pt x="506" y="74"/>
                </a:lnTo>
                <a:lnTo>
                  <a:pt x="527" y="76"/>
                </a:lnTo>
                <a:lnTo>
                  <a:pt x="753" y="76"/>
                </a:lnTo>
                <a:lnTo>
                  <a:pt x="776" y="80"/>
                </a:lnTo>
                <a:lnTo>
                  <a:pt x="797" y="91"/>
                </a:lnTo>
                <a:lnTo>
                  <a:pt x="814" y="106"/>
                </a:lnTo>
                <a:lnTo>
                  <a:pt x="825" y="127"/>
                </a:lnTo>
                <a:lnTo>
                  <a:pt x="829" y="151"/>
                </a:lnTo>
                <a:lnTo>
                  <a:pt x="829" y="528"/>
                </a:lnTo>
                <a:lnTo>
                  <a:pt x="825" y="551"/>
                </a:lnTo>
                <a:lnTo>
                  <a:pt x="814" y="572"/>
                </a:lnTo>
                <a:lnTo>
                  <a:pt x="797" y="588"/>
                </a:lnTo>
                <a:lnTo>
                  <a:pt x="776" y="599"/>
                </a:lnTo>
                <a:lnTo>
                  <a:pt x="753" y="602"/>
                </a:lnTo>
                <a:lnTo>
                  <a:pt x="734" y="602"/>
                </a:lnTo>
                <a:lnTo>
                  <a:pt x="728" y="602"/>
                </a:lnTo>
                <a:lnTo>
                  <a:pt x="723" y="600"/>
                </a:lnTo>
                <a:lnTo>
                  <a:pt x="719" y="596"/>
                </a:lnTo>
                <a:lnTo>
                  <a:pt x="716" y="591"/>
                </a:lnTo>
                <a:lnTo>
                  <a:pt x="715" y="584"/>
                </a:lnTo>
                <a:lnTo>
                  <a:pt x="716" y="578"/>
                </a:lnTo>
                <a:lnTo>
                  <a:pt x="719" y="574"/>
                </a:lnTo>
                <a:lnTo>
                  <a:pt x="723" y="568"/>
                </a:lnTo>
                <a:lnTo>
                  <a:pt x="728" y="566"/>
                </a:lnTo>
                <a:lnTo>
                  <a:pt x="734" y="566"/>
                </a:lnTo>
                <a:lnTo>
                  <a:pt x="753" y="566"/>
                </a:lnTo>
                <a:lnTo>
                  <a:pt x="767" y="562"/>
                </a:lnTo>
                <a:lnTo>
                  <a:pt x="779" y="554"/>
                </a:lnTo>
                <a:lnTo>
                  <a:pt x="788" y="542"/>
                </a:lnTo>
                <a:lnTo>
                  <a:pt x="791" y="528"/>
                </a:lnTo>
                <a:lnTo>
                  <a:pt x="791" y="151"/>
                </a:lnTo>
                <a:lnTo>
                  <a:pt x="788" y="136"/>
                </a:lnTo>
                <a:lnTo>
                  <a:pt x="779" y="125"/>
                </a:lnTo>
                <a:lnTo>
                  <a:pt x="767" y="117"/>
                </a:lnTo>
                <a:lnTo>
                  <a:pt x="753" y="114"/>
                </a:lnTo>
                <a:lnTo>
                  <a:pt x="527" y="114"/>
                </a:lnTo>
                <a:lnTo>
                  <a:pt x="501" y="112"/>
                </a:lnTo>
                <a:lnTo>
                  <a:pt x="480" y="106"/>
                </a:lnTo>
                <a:lnTo>
                  <a:pt x="463" y="97"/>
                </a:lnTo>
                <a:lnTo>
                  <a:pt x="449" y="87"/>
                </a:lnTo>
                <a:lnTo>
                  <a:pt x="437" y="76"/>
                </a:lnTo>
                <a:lnTo>
                  <a:pt x="427" y="64"/>
                </a:lnTo>
                <a:lnTo>
                  <a:pt x="416" y="55"/>
                </a:lnTo>
                <a:lnTo>
                  <a:pt x="404" y="46"/>
                </a:lnTo>
                <a:lnTo>
                  <a:pt x="391" y="41"/>
                </a:lnTo>
                <a:lnTo>
                  <a:pt x="377" y="38"/>
                </a:lnTo>
                <a:lnTo>
                  <a:pt x="226" y="38"/>
                </a:lnTo>
                <a:lnTo>
                  <a:pt x="211" y="41"/>
                </a:lnTo>
                <a:lnTo>
                  <a:pt x="199" y="50"/>
                </a:lnTo>
                <a:lnTo>
                  <a:pt x="191" y="62"/>
                </a:lnTo>
                <a:lnTo>
                  <a:pt x="188" y="76"/>
                </a:lnTo>
                <a:lnTo>
                  <a:pt x="188" y="95"/>
                </a:lnTo>
                <a:lnTo>
                  <a:pt x="187" y="101"/>
                </a:lnTo>
                <a:lnTo>
                  <a:pt x="184" y="106"/>
                </a:lnTo>
                <a:lnTo>
                  <a:pt x="180" y="110"/>
                </a:lnTo>
                <a:lnTo>
                  <a:pt x="175" y="113"/>
                </a:lnTo>
                <a:lnTo>
                  <a:pt x="169" y="114"/>
                </a:lnTo>
                <a:lnTo>
                  <a:pt x="163" y="113"/>
                </a:lnTo>
                <a:lnTo>
                  <a:pt x="158" y="110"/>
                </a:lnTo>
                <a:lnTo>
                  <a:pt x="154" y="106"/>
                </a:lnTo>
                <a:lnTo>
                  <a:pt x="152" y="101"/>
                </a:lnTo>
                <a:lnTo>
                  <a:pt x="150" y="95"/>
                </a:lnTo>
                <a:lnTo>
                  <a:pt x="150" y="76"/>
                </a:lnTo>
                <a:lnTo>
                  <a:pt x="154" y="53"/>
                </a:lnTo>
                <a:lnTo>
                  <a:pt x="165" y="32"/>
                </a:lnTo>
                <a:lnTo>
                  <a:pt x="182" y="15"/>
                </a:lnTo>
                <a:lnTo>
                  <a:pt x="201" y="4"/>
                </a:lnTo>
                <a:lnTo>
                  <a:pt x="22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6"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09770" y="4956330"/>
            <a:ext cx="444521" cy="364431"/>
          </a:xfrm>
          <a:custGeom>
            <a:avLst/>
            <a:gdLst>
              <a:gd name="T0" fmla="*/ 605 w 827"/>
              <a:gd name="T1" fmla="*/ 422 h 678"/>
              <a:gd name="T2" fmla="*/ 605 w 827"/>
              <a:gd name="T3" fmla="*/ 444 h 678"/>
              <a:gd name="T4" fmla="*/ 627 w 827"/>
              <a:gd name="T5" fmla="*/ 451 h 678"/>
              <a:gd name="T6" fmla="*/ 639 w 827"/>
              <a:gd name="T7" fmla="*/ 434 h 678"/>
              <a:gd name="T8" fmla="*/ 627 w 827"/>
              <a:gd name="T9" fmla="*/ 415 h 678"/>
              <a:gd name="T10" fmla="*/ 402 w 827"/>
              <a:gd name="T11" fmla="*/ 418 h 678"/>
              <a:gd name="T12" fmla="*/ 395 w 827"/>
              <a:gd name="T13" fmla="*/ 439 h 678"/>
              <a:gd name="T14" fmla="*/ 413 w 827"/>
              <a:gd name="T15" fmla="*/ 452 h 678"/>
              <a:gd name="T16" fmla="*/ 432 w 827"/>
              <a:gd name="T17" fmla="*/ 439 h 678"/>
              <a:gd name="T18" fmla="*/ 424 w 827"/>
              <a:gd name="T19" fmla="*/ 418 h 678"/>
              <a:gd name="T20" fmla="*/ 200 w 827"/>
              <a:gd name="T21" fmla="*/ 415 h 678"/>
              <a:gd name="T22" fmla="*/ 187 w 827"/>
              <a:gd name="T23" fmla="*/ 434 h 678"/>
              <a:gd name="T24" fmla="*/ 200 w 827"/>
              <a:gd name="T25" fmla="*/ 451 h 678"/>
              <a:gd name="T26" fmla="*/ 221 w 827"/>
              <a:gd name="T27" fmla="*/ 444 h 678"/>
              <a:gd name="T28" fmla="*/ 221 w 827"/>
              <a:gd name="T29" fmla="*/ 422 h 678"/>
              <a:gd name="T30" fmla="*/ 620 w 827"/>
              <a:gd name="T31" fmla="*/ 377 h 678"/>
              <a:gd name="T32" fmla="*/ 674 w 827"/>
              <a:gd name="T33" fmla="*/ 415 h 678"/>
              <a:gd name="T34" fmla="*/ 654 w 827"/>
              <a:gd name="T35" fmla="*/ 479 h 678"/>
              <a:gd name="T36" fmla="*/ 588 w 827"/>
              <a:gd name="T37" fmla="*/ 479 h 678"/>
              <a:gd name="T38" fmla="*/ 567 w 827"/>
              <a:gd name="T39" fmla="*/ 415 h 678"/>
              <a:gd name="T40" fmla="*/ 620 w 827"/>
              <a:gd name="T41" fmla="*/ 377 h 678"/>
              <a:gd name="T42" fmla="*/ 459 w 827"/>
              <a:gd name="T43" fmla="*/ 400 h 678"/>
              <a:gd name="T44" fmla="*/ 459 w 827"/>
              <a:gd name="T45" fmla="*/ 466 h 678"/>
              <a:gd name="T46" fmla="*/ 395 w 827"/>
              <a:gd name="T47" fmla="*/ 487 h 678"/>
              <a:gd name="T48" fmla="*/ 357 w 827"/>
              <a:gd name="T49" fmla="*/ 434 h 678"/>
              <a:gd name="T50" fmla="*/ 395 w 827"/>
              <a:gd name="T51" fmla="*/ 380 h 678"/>
              <a:gd name="T52" fmla="*/ 239 w 827"/>
              <a:gd name="T53" fmla="*/ 388 h 678"/>
              <a:gd name="T54" fmla="*/ 260 w 827"/>
              <a:gd name="T55" fmla="*/ 451 h 678"/>
              <a:gd name="T56" fmla="*/ 206 w 827"/>
              <a:gd name="T57" fmla="*/ 490 h 678"/>
              <a:gd name="T58" fmla="*/ 153 w 827"/>
              <a:gd name="T59" fmla="*/ 451 h 678"/>
              <a:gd name="T60" fmla="*/ 172 w 827"/>
              <a:gd name="T61" fmla="*/ 388 h 678"/>
              <a:gd name="T62" fmla="*/ 36 w 827"/>
              <a:gd name="T63" fmla="*/ 602 h 678"/>
              <a:gd name="T64" fmla="*/ 74 w 827"/>
              <a:gd name="T65" fmla="*/ 640 h 678"/>
              <a:gd name="T66" fmla="*/ 787 w 827"/>
              <a:gd name="T67" fmla="*/ 617 h 678"/>
              <a:gd name="T68" fmla="*/ 74 w 827"/>
              <a:gd name="T69" fmla="*/ 38 h 678"/>
              <a:gd name="T70" fmla="*/ 36 w 827"/>
              <a:gd name="T71" fmla="*/ 76 h 678"/>
              <a:gd name="T72" fmla="*/ 787 w 827"/>
              <a:gd name="T73" fmla="*/ 136 h 678"/>
              <a:gd name="T74" fmla="*/ 413 w 827"/>
              <a:gd name="T75" fmla="*/ 113 h 678"/>
              <a:gd name="T76" fmla="*/ 336 w 827"/>
              <a:gd name="T77" fmla="*/ 87 h 678"/>
              <a:gd name="T78" fmla="*/ 292 w 827"/>
              <a:gd name="T79" fmla="*/ 46 h 678"/>
              <a:gd name="T80" fmla="*/ 74 w 827"/>
              <a:gd name="T81" fmla="*/ 0 h 678"/>
              <a:gd name="T82" fmla="*/ 314 w 827"/>
              <a:gd name="T83" fmla="*/ 17 h 678"/>
              <a:gd name="T84" fmla="*/ 362 w 827"/>
              <a:gd name="T85" fmla="*/ 59 h 678"/>
              <a:gd name="T86" fmla="*/ 753 w 827"/>
              <a:gd name="T87" fmla="*/ 76 h 678"/>
              <a:gd name="T88" fmla="*/ 823 w 827"/>
              <a:gd name="T89" fmla="*/ 127 h 678"/>
              <a:gd name="T90" fmla="*/ 813 w 827"/>
              <a:gd name="T91" fmla="*/ 647 h 678"/>
              <a:gd name="T92" fmla="*/ 74 w 827"/>
              <a:gd name="T93" fmla="*/ 678 h 678"/>
              <a:gd name="T94" fmla="*/ 3 w 827"/>
              <a:gd name="T95" fmla="*/ 626 h 678"/>
              <a:gd name="T96" fmla="*/ 14 w 827"/>
              <a:gd name="T97" fmla="*/ 32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678">
                <a:moveTo>
                  <a:pt x="620" y="414"/>
                </a:moveTo>
                <a:lnTo>
                  <a:pt x="615" y="415"/>
                </a:lnTo>
                <a:lnTo>
                  <a:pt x="610" y="418"/>
                </a:lnTo>
                <a:lnTo>
                  <a:pt x="605" y="422"/>
                </a:lnTo>
                <a:lnTo>
                  <a:pt x="602" y="427"/>
                </a:lnTo>
                <a:lnTo>
                  <a:pt x="602" y="434"/>
                </a:lnTo>
                <a:lnTo>
                  <a:pt x="602" y="439"/>
                </a:lnTo>
                <a:lnTo>
                  <a:pt x="605" y="444"/>
                </a:lnTo>
                <a:lnTo>
                  <a:pt x="610" y="448"/>
                </a:lnTo>
                <a:lnTo>
                  <a:pt x="615" y="451"/>
                </a:lnTo>
                <a:lnTo>
                  <a:pt x="620" y="452"/>
                </a:lnTo>
                <a:lnTo>
                  <a:pt x="627" y="451"/>
                </a:lnTo>
                <a:lnTo>
                  <a:pt x="632" y="448"/>
                </a:lnTo>
                <a:lnTo>
                  <a:pt x="636" y="444"/>
                </a:lnTo>
                <a:lnTo>
                  <a:pt x="639" y="439"/>
                </a:lnTo>
                <a:lnTo>
                  <a:pt x="639" y="434"/>
                </a:lnTo>
                <a:lnTo>
                  <a:pt x="639" y="427"/>
                </a:lnTo>
                <a:lnTo>
                  <a:pt x="636" y="422"/>
                </a:lnTo>
                <a:lnTo>
                  <a:pt x="632" y="418"/>
                </a:lnTo>
                <a:lnTo>
                  <a:pt x="627" y="415"/>
                </a:lnTo>
                <a:lnTo>
                  <a:pt x="620" y="414"/>
                </a:lnTo>
                <a:close/>
                <a:moveTo>
                  <a:pt x="413" y="414"/>
                </a:moveTo>
                <a:lnTo>
                  <a:pt x="407" y="415"/>
                </a:lnTo>
                <a:lnTo>
                  <a:pt x="402" y="418"/>
                </a:lnTo>
                <a:lnTo>
                  <a:pt x="398" y="422"/>
                </a:lnTo>
                <a:lnTo>
                  <a:pt x="395" y="427"/>
                </a:lnTo>
                <a:lnTo>
                  <a:pt x="395" y="434"/>
                </a:lnTo>
                <a:lnTo>
                  <a:pt x="395" y="439"/>
                </a:lnTo>
                <a:lnTo>
                  <a:pt x="398" y="444"/>
                </a:lnTo>
                <a:lnTo>
                  <a:pt x="402" y="448"/>
                </a:lnTo>
                <a:lnTo>
                  <a:pt x="407" y="451"/>
                </a:lnTo>
                <a:lnTo>
                  <a:pt x="413" y="452"/>
                </a:lnTo>
                <a:lnTo>
                  <a:pt x="419" y="451"/>
                </a:lnTo>
                <a:lnTo>
                  <a:pt x="424" y="448"/>
                </a:lnTo>
                <a:lnTo>
                  <a:pt x="429" y="444"/>
                </a:lnTo>
                <a:lnTo>
                  <a:pt x="432" y="439"/>
                </a:lnTo>
                <a:lnTo>
                  <a:pt x="432" y="434"/>
                </a:lnTo>
                <a:lnTo>
                  <a:pt x="432" y="427"/>
                </a:lnTo>
                <a:lnTo>
                  <a:pt x="429" y="422"/>
                </a:lnTo>
                <a:lnTo>
                  <a:pt x="424" y="418"/>
                </a:lnTo>
                <a:lnTo>
                  <a:pt x="419" y="415"/>
                </a:lnTo>
                <a:lnTo>
                  <a:pt x="413" y="414"/>
                </a:lnTo>
                <a:close/>
                <a:moveTo>
                  <a:pt x="206" y="414"/>
                </a:moveTo>
                <a:lnTo>
                  <a:pt x="200" y="415"/>
                </a:lnTo>
                <a:lnTo>
                  <a:pt x="195" y="418"/>
                </a:lnTo>
                <a:lnTo>
                  <a:pt x="191" y="422"/>
                </a:lnTo>
                <a:lnTo>
                  <a:pt x="188" y="427"/>
                </a:lnTo>
                <a:lnTo>
                  <a:pt x="187" y="434"/>
                </a:lnTo>
                <a:lnTo>
                  <a:pt x="188" y="439"/>
                </a:lnTo>
                <a:lnTo>
                  <a:pt x="191" y="444"/>
                </a:lnTo>
                <a:lnTo>
                  <a:pt x="195" y="448"/>
                </a:lnTo>
                <a:lnTo>
                  <a:pt x="200" y="451"/>
                </a:lnTo>
                <a:lnTo>
                  <a:pt x="206" y="452"/>
                </a:lnTo>
                <a:lnTo>
                  <a:pt x="212" y="451"/>
                </a:lnTo>
                <a:lnTo>
                  <a:pt x="217" y="448"/>
                </a:lnTo>
                <a:lnTo>
                  <a:pt x="221" y="444"/>
                </a:lnTo>
                <a:lnTo>
                  <a:pt x="223" y="439"/>
                </a:lnTo>
                <a:lnTo>
                  <a:pt x="225" y="434"/>
                </a:lnTo>
                <a:lnTo>
                  <a:pt x="223" y="427"/>
                </a:lnTo>
                <a:lnTo>
                  <a:pt x="221" y="422"/>
                </a:lnTo>
                <a:lnTo>
                  <a:pt x="217" y="418"/>
                </a:lnTo>
                <a:lnTo>
                  <a:pt x="212" y="415"/>
                </a:lnTo>
                <a:lnTo>
                  <a:pt x="206" y="414"/>
                </a:lnTo>
                <a:close/>
                <a:moveTo>
                  <a:pt x="620" y="377"/>
                </a:moveTo>
                <a:lnTo>
                  <a:pt x="639" y="380"/>
                </a:lnTo>
                <a:lnTo>
                  <a:pt x="654" y="388"/>
                </a:lnTo>
                <a:lnTo>
                  <a:pt x="666" y="400"/>
                </a:lnTo>
                <a:lnTo>
                  <a:pt x="674" y="415"/>
                </a:lnTo>
                <a:lnTo>
                  <a:pt x="677" y="434"/>
                </a:lnTo>
                <a:lnTo>
                  <a:pt x="674" y="451"/>
                </a:lnTo>
                <a:lnTo>
                  <a:pt x="666" y="466"/>
                </a:lnTo>
                <a:lnTo>
                  <a:pt x="654" y="479"/>
                </a:lnTo>
                <a:lnTo>
                  <a:pt x="639" y="487"/>
                </a:lnTo>
                <a:lnTo>
                  <a:pt x="620" y="490"/>
                </a:lnTo>
                <a:lnTo>
                  <a:pt x="602" y="487"/>
                </a:lnTo>
                <a:lnTo>
                  <a:pt x="588" y="479"/>
                </a:lnTo>
                <a:lnTo>
                  <a:pt x="574" y="466"/>
                </a:lnTo>
                <a:lnTo>
                  <a:pt x="567" y="451"/>
                </a:lnTo>
                <a:lnTo>
                  <a:pt x="564" y="434"/>
                </a:lnTo>
                <a:lnTo>
                  <a:pt x="567" y="415"/>
                </a:lnTo>
                <a:lnTo>
                  <a:pt x="574" y="400"/>
                </a:lnTo>
                <a:lnTo>
                  <a:pt x="588" y="388"/>
                </a:lnTo>
                <a:lnTo>
                  <a:pt x="602" y="380"/>
                </a:lnTo>
                <a:lnTo>
                  <a:pt x="620" y="377"/>
                </a:lnTo>
                <a:close/>
                <a:moveTo>
                  <a:pt x="413" y="377"/>
                </a:moveTo>
                <a:lnTo>
                  <a:pt x="432" y="380"/>
                </a:lnTo>
                <a:lnTo>
                  <a:pt x="446" y="388"/>
                </a:lnTo>
                <a:lnTo>
                  <a:pt x="459" y="400"/>
                </a:lnTo>
                <a:lnTo>
                  <a:pt x="467" y="415"/>
                </a:lnTo>
                <a:lnTo>
                  <a:pt x="470" y="434"/>
                </a:lnTo>
                <a:lnTo>
                  <a:pt x="467" y="451"/>
                </a:lnTo>
                <a:lnTo>
                  <a:pt x="459" y="466"/>
                </a:lnTo>
                <a:lnTo>
                  <a:pt x="446" y="479"/>
                </a:lnTo>
                <a:lnTo>
                  <a:pt x="432" y="487"/>
                </a:lnTo>
                <a:lnTo>
                  <a:pt x="413" y="490"/>
                </a:lnTo>
                <a:lnTo>
                  <a:pt x="395" y="487"/>
                </a:lnTo>
                <a:lnTo>
                  <a:pt x="379" y="479"/>
                </a:lnTo>
                <a:lnTo>
                  <a:pt x="368" y="466"/>
                </a:lnTo>
                <a:lnTo>
                  <a:pt x="360" y="451"/>
                </a:lnTo>
                <a:lnTo>
                  <a:pt x="357" y="434"/>
                </a:lnTo>
                <a:lnTo>
                  <a:pt x="360" y="415"/>
                </a:lnTo>
                <a:lnTo>
                  <a:pt x="368" y="400"/>
                </a:lnTo>
                <a:lnTo>
                  <a:pt x="379" y="388"/>
                </a:lnTo>
                <a:lnTo>
                  <a:pt x="395" y="380"/>
                </a:lnTo>
                <a:lnTo>
                  <a:pt x="413" y="377"/>
                </a:lnTo>
                <a:close/>
                <a:moveTo>
                  <a:pt x="206" y="377"/>
                </a:moveTo>
                <a:lnTo>
                  <a:pt x="223" y="380"/>
                </a:lnTo>
                <a:lnTo>
                  <a:pt x="239" y="388"/>
                </a:lnTo>
                <a:lnTo>
                  <a:pt x="252" y="400"/>
                </a:lnTo>
                <a:lnTo>
                  <a:pt x="260" y="415"/>
                </a:lnTo>
                <a:lnTo>
                  <a:pt x="263" y="434"/>
                </a:lnTo>
                <a:lnTo>
                  <a:pt x="260" y="451"/>
                </a:lnTo>
                <a:lnTo>
                  <a:pt x="252" y="466"/>
                </a:lnTo>
                <a:lnTo>
                  <a:pt x="239" y="479"/>
                </a:lnTo>
                <a:lnTo>
                  <a:pt x="223" y="487"/>
                </a:lnTo>
                <a:lnTo>
                  <a:pt x="206" y="490"/>
                </a:lnTo>
                <a:lnTo>
                  <a:pt x="188" y="487"/>
                </a:lnTo>
                <a:lnTo>
                  <a:pt x="172" y="479"/>
                </a:lnTo>
                <a:lnTo>
                  <a:pt x="161" y="466"/>
                </a:lnTo>
                <a:lnTo>
                  <a:pt x="153" y="451"/>
                </a:lnTo>
                <a:lnTo>
                  <a:pt x="150" y="434"/>
                </a:lnTo>
                <a:lnTo>
                  <a:pt x="153" y="415"/>
                </a:lnTo>
                <a:lnTo>
                  <a:pt x="161" y="400"/>
                </a:lnTo>
                <a:lnTo>
                  <a:pt x="172" y="388"/>
                </a:lnTo>
                <a:lnTo>
                  <a:pt x="188" y="380"/>
                </a:lnTo>
                <a:lnTo>
                  <a:pt x="206" y="377"/>
                </a:lnTo>
                <a:close/>
                <a:moveTo>
                  <a:pt x="36" y="227"/>
                </a:moveTo>
                <a:lnTo>
                  <a:pt x="36" y="602"/>
                </a:lnTo>
                <a:lnTo>
                  <a:pt x="40" y="617"/>
                </a:lnTo>
                <a:lnTo>
                  <a:pt x="48" y="629"/>
                </a:lnTo>
                <a:lnTo>
                  <a:pt x="60" y="638"/>
                </a:lnTo>
                <a:lnTo>
                  <a:pt x="74" y="640"/>
                </a:lnTo>
                <a:lnTo>
                  <a:pt x="753" y="640"/>
                </a:lnTo>
                <a:lnTo>
                  <a:pt x="767" y="638"/>
                </a:lnTo>
                <a:lnTo>
                  <a:pt x="779" y="629"/>
                </a:lnTo>
                <a:lnTo>
                  <a:pt x="787" y="617"/>
                </a:lnTo>
                <a:lnTo>
                  <a:pt x="789" y="602"/>
                </a:lnTo>
                <a:lnTo>
                  <a:pt x="789" y="227"/>
                </a:lnTo>
                <a:lnTo>
                  <a:pt x="36" y="227"/>
                </a:lnTo>
                <a:close/>
                <a:moveTo>
                  <a:pt x="74" y="38"/>
                </a:moveTo>
                <a:lnTo>
                  <a:pt x="60" y="41"/>
                </a:lnTo>
                <a:lnTo>
                  <a:pt x="48" y="49"/>
                </a:lnTo>
                <a:lnTo>
                  <a:pt x="40" y="60"/>
                </a:lnTo>
                <a:lnTo>
                  <a:pt x="36" y="76"/>
                </a:lnTo>
                <a:lnTo>
                  <a:pt x="36" y="189"/>
                </a:lnTo>
                <a:lnTo>
                  <a:pt x="789" y="189"/>
                </a:lnTo>
                <a:lnTo>
                  <a:pt x="789" y="151"/>
                </a:lnTo>
                <a:lnTo>
                  <a:pt x="787" y="136"/>
                </a:lnTo>
                <a:lnTo>
                  <a:pt x="779" y="125"/>
                </a:lnTo>
                <a:lnTo>
                  <a:pt x="767" y="117"/>
                </a:lnTo>
                <a:lnTo>
                  <a:pt x="753" y="113"/>
                </a:lnTo>
                <a:lnTo>
                  <a:pt x="413" y="113"/>
                </a:lnTo>
                <a:lnTo>
                  <a:pt x="387" y="112"/>
                </a:lnTo>
                <a:lnTo>
                  <a:pt x="366" y="105"/>
                </a:lnTo>
                <a:lnTo>
                  <a:pt x="351" y="97"/>
                </a:lnTo>
                <a:lnTo>
                  <a:pt x="336" y="87"/>
                </a:lnTo>
                <a:lnTo>
                  <a:pt x="324" y="76"/>
                </a:lnTo>
                <a:lnTo>
                  <a:pt x="313" y="64"/>
                </a:lnTo>
                <a:lnTo>
                  <a:pt x="302" y="54"/>
                </a:lnTo>
                <a:lnTo>
                  <a:pt x="292" y="46"/>
                </a:lnTo>
                <a:lnTo>
                  <a:pt x="278" y="40"/>
                </a:lnTo>
                <a:lnTo>
                  <a:pt x="263" y="38"/>
                </a:lnTo>
                <a:lnTo>
                  <a:pt x="74" y="38"/>
                </a:lnTo>
                <a:close/>
                <a:moveTo>
                  <a:pt x="74" y="0"/>
                </a:moveTo>
                <a:lnTo>
                  <a:pt x="263" y="0"/>
                </a:lnTo>
                <a:lnTo>
                  <a:pt x="284" y="3"/>
                </a:lnTo>
                <a:lnTo>
                  <a:pt x="299" y="8"/>
                </a:lnTo>
                <a:lnTo>
                  <a:pt x="314" y="17"/>
                </a:lnTo>
                <a:lnTo>
                  <a:pt x="327" y="26"/>
                </a:lnTo>
                <a:lnTo>
                  <a:pt x="337" y="38"/>
                </a:lnTo>
                <a:lnTo>
                  <a:pt x="349" y="49"/>
                </a:lnTo>
                <a:lnTo>
                  <a:pt x="362" y="59"/>
                </a:lnTo>
                <a:lnTo>
                  <a:pt x="375" y="68"/>
                </a:lnTo>
                <a:lnTo>
                  <a:pt x="392" y="74"/>
                </a:lnTo>
                <a:lnTo>
                  <a:pt x="413" y="76"/>
                </a:lnTo>
                <a:lnTo>
                  <a:pt x="753" y="76"/>
                </a:lnTo>
                <a:lnTo>
                  <a:pt x="776" y="80"/>
                </a:lnTo>
                <a:lnTo>
                  <a:pt x="797" y="91"/>
                </a:lnTo>
                <a:lnTo>
                  <a:pt x="813" y="106"/>
                </a:lnTo>
                <a:lnTo>
                  <a:pt x="823" y="127"/>
                </a:lnTo>
                <a:lnTo>
                  <a:pt x="827" y="151"/>
                </a:lnTo>
                <a:lnTo>
                  <a:pt x="827" y="602"/>
                </a:lnTo>
                <a:lnTo>
                  <a:pt x="823" y="626"/>
                </a:lnTo>
                <a:lnTo>
                  <a:pt x="813" y="647"/>
                </a:lnTo>
                <a:lnTo>
                  <a:pt x="797" y="664"/>
                </a:lnTo>
                <a:lnTo>
                  <a:pt x="776" y="674"/>
                </a:lnTo>
                <a:lnTo>
                  <a:pt x="753" y="678"/>
                </a:lnTo>
                <a:lnTo>
                  <a:pt x="74" y="678"/>
                </a:lnTo>
                <a:lnTo>
                  <a:pt x="51" y="674"/>
                </a:lnTo>
                <a:lnTo>
                  <a:pt x="30" y="664"/>
                </a:lnTo>
                <a:lnTo>
                  <a:pt x="14" y="647"/>
                </a:lnTo>
                <a:lnTo>
                  <a:pt x="3" y="626"/>
                </a:lnTo>
                <a:lnTo>
                  <a:pt x="0" y="602"/>
                </a:lnTo>
                <a:lnTo>
                  <a:pt x="0" y="76"/>
                </a:lnTo>
                <a:lnTo>
                  <a:pt x="3" y="51"/>
                </a:lnTo>
                <a:lnTo>
                  <a:pt x="14" y="32"/>
                </a:lnTo>
                <a:lnTo>
                  <a:pt x="30" y="15"/>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7"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52288" y="4916287"/>
            <a:ext cx="445595" cy="444521"/>
          </a:xfrm>
          <a:custGeom>
            <a:avLst/>
            <a:gdLst>
              <a:gd name="T0" fmla="*/ 373 w 829"/>
              <a:gd name="T1" fmla="*/ 239 h 827"/>
              <a:gd name="T2" fmla="*/ 279 w 829"/>
              <a:gd name="T3" fmla="*/ 305 h 827"/>
              <a:gd name="T4" fmla="*/ 231 w 829"/>
              <a:gd name="T5" fmla="*/ 411 h 827"/>
              <a:gd name="T6" fmla="*/ 241 w 829"/>
              <a:gd name="T7" fmla="*/ 530 h 827"/>
              <a:gd name="T8" fmla="*/ 307 w 829"/>
              <a:gd name="T9" fmla="*/ 624 h 827"/>
              <a:gd name="T10" fmla="*/ 411 w 829"/>
              <a:gd name="T11" fmla="*/ 673 h 827"/>
              <a:gd name="T12" fmla="*/ 530 w 829"/>
              <a:gd name="T13" fmla="*/ 662 h 827"/>
              <a:gd name="T14" fmla="*/ 625 w 829"/>
              <a:gd name="T15" fmla="*/ 597 h 827"/>
              <a:gd name="T16" fmla="*/ 674 w 829"/>
              <a:gd name="T17" fmla="*/ 492 h 827"/>
              <a:gd name="T18" fmla="*/ 664 w 829"/>
              <a:gd name="T19" fmla="*/ 371 h 827"/>
              <a:gd name="T20" fmla="*/ 597 w 829"/>
              <a:gd name="T21" fmla="*/ 278 h 827"/>
              <a:gd name="T22" fmla="*/ 492 w 829"/>
              <a:gd name="T23" fmla="*/ 229 h 827"/>
              <a:gd name="T24" fmla="*/ 495 w 829"/>
              <a:gd name="T25" fmla="*/ 191 h 827"/>
              <a:gd name="T26" fmla="*/ 608 w 829"/>
              <a:gd name="T27" fmla="*/ 238 h 827"/>
              <a:gd name="T28" fmla="*/ 686 w 829"/>
              <a:gd name="T29" fmla="*/ 330 h 827"/>
              <a:gd name="T30" fmla="*/ 716 w 829"/>
              <a:gd name="T31" fmla="*/ 451 h 827"/>
              <a:gd name="T32" fmla="*/ 692 w 829"/>
              <a:gd name="T33" fmla="*/ 561 h 827"/>
              <a:gd name="T34" fmla="*/ 824 w 829"/>
              <a:gd name="T35" fmla="*/ 796 h 827"/>
              <a:gd name="T36" fmla="*/ 829 w 829"/>
              <a:gd name="T37" fmla="*/ 809 h 827"/>
              <a:gd name="T38" fmla="*/ 821 w 829"/>
              <a:gd name="T39" fmla="*/ 823 h 827"/>
              <a:gd name="T40" fmla="*/ 805 w 829"/>
              <a:gd name="T41" fmla="*/ 827 h 827"/>
              <a:gd name="T42" fmla="*/ 651 w 829"/>
              <a:gd name="T43" fmla="*/ 676 h 827"/>
              <a:gd name="T44" fmla="*/ 625 w 829"/>
              <a:gd name="T45" fmla="*/ 650 h 827"/>
              <a:gd name="T46" fmla="*/ 528 w 829"/>
              <a:gd name="T47" fmla="*/ 703 h 827"/>
              <a:gd name="T48" fmla="*/ 410 w 829"/>
              <a:gd name="T49" fmla="*/ 710 h 827"/>
              <a:gd name="T50" fmla="*/ 296 w 829"/>
              <a:gd name="T51" fmla="*/ 663 h 827"/>
              <a:gd name="T52" fmla="*/ 217 w 829"/>
              <a:gd name="T53" fmla="*/ 572 h 827"/>
              <a:gd name="T54" fmla="*/ 189 w 829"/>
              <a:gd name="T55" fmla="*/ 451 h 827"/>
              <a:gd name="T56" fmla="*/ 217 w 829"/>
              <a:gd name="T57" fmla="*/ 330 h 827"/>
              <a:gd name="T58" fmla="*/ 296 w 829"/>
              <a:gd name="T59" fmla="*/ 238 h 827"/>
              <a:gd name="T60" fmla="*/ 410 w 829"/>
              <a:gd name="T61" fmla="*/ 191 h 827"/>
              <a:gd name="T62" fmla="*/ 263 w 829"/>
              <a:gd name="T63" fmla="*/ 0 h 827"/>
              <a:gd name="T64" fmla="*/ 316 w 829"/>
              <a:gd name="T65" fmla="*/ 15 h 827"/>
              <a:gd name="T66" fmla="*/ 351 w 829"/>
              <a:gd name="T67" fmla="*/ 48 h 827"/>
              <a:gd name="T68" fmla="*/ 394 w 829"/>
              <a:gd name="T69" fmla="*/ 73 h 827"/>
              <a:gd name="T70" fmla="*/ 777 w 829"/>
              <a:gd name="T71" fmla="*/ 78 h 827"/>
              <a:gd name="T72" fmla="*/ 825 w 829"/>
              <a:gd name="T73" fmla="*/ 125 h 827"/>
              <a:gd name="T74" fmla="*/ 825 w 829"/>
              <a:gd name="T75" fmla="*/ 624 h 827"/>
              <a:gd name="T76" fmla="*/ 781 w 829"/>
              <a:gd name="T77" fmla="*/ 671 h 827"/>
              <a:gd name="T78" fmla="*/ 753 w 829"/>
              <a:gd name="T79" fmla="*/ 638 h 827"/>
              <a:gd name="T80" fmla="*/ 788 w 829"/>
              <a:gd name="T81" fmla="*/ 616 h 827"/>
              <a:gd name="T82" fmla="*/ 651 w 829"/>
              <a:gd name="T83" fmla="*/ 225 h 827"/>
              <a:gd name="T84" fmla="*/ 791 w 829"/>
              <a:gd name="T85" fmla="*/ 187 h 827"/>
              <a:gd name="T86" fmla="*/ 781 w 829"/>
              <a:gd name="T87" fmla="*/ 123 h 827"/>
              <a:gd name="T88" fmla="*/ 415 w 829"/>
              <a:gd name="T89" fmla="*/ 112 h 827"/>
              <a:gd name="T90" fmla="*/ 351 w 829"/>
              <a:gd name="T91" fmla="*/ 95 h 827"/>
              <a:gd name="T92" fmla="*/ 314 w 829"/>
              <a:gd name="T93" fmla="*/ 64 h 827"/>
              <a:gd name="T94" fmla="*/ 279 w 829"/>
              <a:gd name="T95" fmla="*/ 39 h 827"/>
              <a:gd name="T96" fmla="*/ 62 w 829"/>
              <a:gd name="T97" fmla="*/ 40 h 827"/>
              <a:gd name="T98" fmla="*/ 38 w 829"/>
              <a:gd name="T99" fmla="*/ 74 h 827"/>
              <a:gd name="T100" fmla="*/ 279 w 829"/>
              <a:gd name="T101" fmla="*/ 205 h 827"/>
              <a:gd name="T102" fmla="*/ 38 w 829"/>
              <a:gd name="T103" fmla="*/ 602 h 827"/>
              <a:gd name="T104" fmla="*/ 62 w 829"/>
              <a:gd name="T105" fmla="*/ 636 h 827"/>
              <a:gd name="T106" fmla="*/ 234 w 829"/>
              <a:gd name="T107" fmla="*/ 658 h 827"/>
              <a:gd name="T108" fmla="*/ 52 w 829"/>
              <a:gd name="T109" fmla="*/ 673 h 827"/>
              <a:gd name="T110" fmla="*/ 4 w 829"/>
              <a:gd name="T111" fmla="*/ 625 h 827"/>
              <a:gd name="T112" fmla="*/ 4 w 829"/>
              <a:gd name="T113" fmla="*/ 51 h 827"/>
              <a:gd name="T114" fmla="*/ 52 w 829"/>
              <a:gd name="T115" fmla="*/ 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9" h="827">
                <a:moveTo>
                  <a:pt x="452" y="225"/>
                </a:moveTo>
                <a:lnTo>
                  <a:pt x="411" y="229"/>
                </a:lnTo>
                <a:lnTo>
                  <a:pt x="373" y="239"/>
                </a:lnTo>
                <a:lnTo>
                  <a:pt x="338" y="256"/>
                </a:lnTo>
                <a:lnTo>
                  <a:pt x="307" y="278"/>
                </a:lnTo>
                <a:lnTo>
                  <a:pt x="279" y="305"/>
                </a:lnTo>
                <a:lnTo>
                  <a:pt x="257" y="337"/>
                </a:lnTo>
                <a:lnTo>
                  <a:pt x="241" y="371"/>
                </a:lnTo>
                <a:lnTo>
                  <a:pt x="231" y="411"/>
                </a:lnTo>
                <a:lnTo>
                  <a:pt x="227" y="451"/>
                </a:lnTo>
                <a:lnTo>
                  <a:pt x="231" y="492"/>
                </a:lnTo>
                <a:lnTo>
                  <a:pt x="241" y="530"/>
                </a:lnTo>
                <a:lnTo>
                  <a:pt x="257" y="565"/>
                </a:lnTo>
                <a:lnTo>
                  <a:pt x="279" y="597"/>
                </a:lnTo>
                <a:lnTo>
                  <a:pt x="307" y="624"/>
                </a:lnTo>
                <a:lnTo>
                  <a:pt x="338" y="646"/>
                </a:lnTo>
                <a:lnTo>
                  <a:pt x="373" y="662"/>
                </a:lnTo>
                <a:lnTo>
                  <a:pt x="411" y="673"/>
                </a:lnTo>
                <a:lnTo>
                  <a:pt x="452" y="676"/>
                </a:lnTo>
                <a:lnTo>
                  <a:pt x="492" y="673"/>
                </a:lnTo>
                <a:lnTo>
                  <a:pt x="530" y="662"/>
                </a:lnTo>
                <a:lnTo>
                  <a:pt x="566" y="646"/>
                </a:lnTo>
                <a:lnTo>
                  <a:pt x="597" y="624"/>
                </a:lnTo>
                <a:lnTo>
                  <a:pt x="625" y="597"/>
                </a:lnTo>
                <a:lnTo>
                  <a:pt x="647" y="565"/>
                </a:lnTo>
                <a:lnTo>
                  <a:pt x="664" y="530"/>
                </a:lnTo>
                <a:lnTo>
                  <a:pt x="674" y="492"/>
                </a:lnTo>
                <a:lnTo>
                  <a:pt x="678" y="451"/>
                </a:lnTo>
                <a:lnTo>
                  <a:pt x="674" y="411"/>
                </a:lnTo>
                <a:lnTo>
                  <a:pt x="664" y="371"/>
                </a:lnTo>
                <a:lnTo>
                  <a:pt x="647" y="337"/>
                </a:lnTo>
                <a:lnTo>
                  <a:pt x="625" y="305"/>
                </a:lnTo>
                <a:lnTo>
                  <a:pt x="597" y="278"/>
                </a:lnTo>
                <a:lnTo>
                  <a:pt x="566" y="256"/>
                </a:lnTo>
                <a:lnTo>
                  <a:pt x="530" y="239"/>
                </a:lnTo>
                <a:lnTo>
                  <a:pt x="492" y="229"/>
                </a:lnTo>
                <a:lnTo>
                  <a:pt x="452" y="225"/>
                </a:lnTo>
                <a:close/>
                <a:moveTo>
                  <a:pt x="452" y="187"/>
                </a:moveTo>
                <a:lnTo>
                  <a:pt x="495" y="191"/>
                </a:lnTo>
                <a:lnTo>
                  <a:pt x="536" y="201"/>
                </a:lnTo>
                <a:lnTo>
                  <a:pt x="574" y="217"/>
                </a:lnTo>
                <a:lnTo>
                  <a:pt x="608" y="238"/>
                </a:lnTo>
                <a:lnTo>
                  <a:pt x="639" y="264"/>
                </a:lnTo>
                <a:lnTo>
                  <a:pt x="665" y="296"/>
                </a:lnTo>
                <a:lnTo>
                  <a:pt x="686" y="330"/>
                </a:lnTo>
                <a:lnTo>
                  <a:pt x="702" y="368"/>
                </a:lnTo>
                <a:lnTo>
                  <a:pt x="712" y="408"/>
                </a:lnTo>
                <a:lnTo>
                  <a:pt x="716" y="451"/>
                </a:lnTo>
                <a:lnTo>
                  <a:pt x="712" y="489"/>
                </a:lnTo>
                <a:lnTo>
                  <a:pt x="705" y="527"/>
                </a:lnTo>
                <a:lnTo>
                  <a:pt x="692" y="561"/>
                </a:lnTo>
                <a:lnTo>
                  <a:pt x="673" y="594"/>
                </a:lnTo>
                <a:lnTo>
                  <a:pt x="651" y="623"/>
                </a:lnTo>
                <a:lnTo>
                  <a:pt x="824" y="796"/>
                </a:lnTo>
                <a:lnTo>
                  <a:pt x="826" y="800"/>
                </a:lnTo>
                <a:lnTo>
                  <a:pt x="828" y="803"/>
                </a:lnTo>
                <a:lnTo>
                  <a:pt x="829" y="809"/>
                </a:lnTo>
                <a:lnTo>
                  <a:pt x="828" y="814"/>
                </a:lnTo>
                <a:lnTo>
                  <a:pt x="825" y="819"/>
                </a:lnTo>
                <a:lnTo>
                  <a:pt x="821" y="823"/>
                </a:lnTo>
                <a:lnTo>
                  <a:pt x="816" y="826"/>
                </a:lnTo>
                <a:lnTo>
                  <a:pt x="809" y="827"/>
                </a:lnTo>
                <a:lnTo>
                  <a:pt x="805" y="827"/>
                </a:lnTo>
                <a:lnTo>
                  <a:pt x="800" y="824"/>
                </a:lnTo>
                <a:lnTo>
                  <a:pt x="796" y="822"/>
                </a:lnTo>
                <a:lnTo>
                  <a:pt x="651" y="676"/>
                </a:lnTo>
                <a:lnTo>
                  <a:pt x="651" y="676"/>
                </a:lnTo>
                <a:lnTo>
                  <a:pt x="651" y="676"/>
                </a:lnTo>
                <a:lnTo>
                  <a:pt x="625" y="650"/>
                </a:lnTo>
                <a:lnTo>
                  <a:pt x="596" y="673"/>
                </a:lnTo>
                <a:lnTo>
                  <a:pt x="563" y="690"/>
                </a:lnTo>
                <a:lnTo>
                  <a:pt x="528" y="703"/>
                </a:lnTo>
                <a:lnTo>
                  <a:pt x="491" y="712"/>
                </a:lnTo>
                <a:lnTo>
                  <a:pt x="452" y="714"/>
                </a:lnTo>
                <a:lnTo>
                  <a:pt x="410" y="710"/>
                </a:lnTo>
                <a:lnTo>
                  <a:pt x="369" y="701"/>
                </a:lnTo>
                <a:lnTo>
                  <a:pt x="331" y="684"/>
                </a:lnTo>
                <a:lnTo>
                  <a:pt x="296" y="663"/>
                </a:lnTo>
                <a:lnTo>
                  <a:pt x="266" y="637"/>
                </a:lnTo>
                <a:lnTo>
                  <a:pt x="240" y="606"/>
                </a:lnTo>
                <a:lnTo>
                  <a:pt x="217" y="572"/>
                </a:lnTo>
                <a:lnTo>
                  <a:pt x="202" y="534"/>
                </a:lnTo>
                <a:lnTo>
                  <a:pt x="193" y="493"/>
                </a:lnTo>
                <a:lnTo>
                  <a:pt x="189" y="451"/>
                </a:lnTo>
                <a:lnTo>
                  <a:pt x="193" y="408"/>
                </a:lnTo>
                <a:lnTo>
                  <a:pt x="202" y="368"/>
                </a:lnTo>
                <a:lnTo>
                  <a:pt x="217" y="330"/>
                </a:lnTo>
                <a:lnTo>
                  <a:pt x="240" y="296"/>
                </a:lnTo>
                <a:lnTo>
                  <a:pt x="266" y="264"/>
                </a:lnTo>
                <a:lnTo>
                  <a:pt x="296" y="238"/>
                </a:lnTo>
                <a:lnTo>
                  <a:pt x="331" y="217"/>
                </a:lnTo>
                <a:lnTo>
                  <a:pt x="369" y="201"/>
                </a:lnTo>
                <a:lnTo>
                  <a:pt x="410" y="191"/>
                </a:lnTo>
                <a:lnTo>
                  <a:pt x="452" y="187"/>
                </a:lnTo>
                <a:close/>
                <a:moveTo>
                  <a:pt x="76" y="0"/>
                </a:moveTo>
                <a:lnTo>
                  <a:pt x="263" y="0"/>
                </a:lnTo>
                <a:lnTo>
                  <a:pt x="284" y="1"/>
                </a:lnTo>
                <a:lnTo>
                  <a:pt x="301" y="8"/>
                </a:lnTo>
                <a:lnTo>
                  <a:pt x="316" y="15"/>
                </a:lnTo>
                <a:lnTo>
                  <a:pt x="327" y="26"/>
                </a:lnTo>
                <a:lnTo>
                  <a:pt x="339" y="36"/>
                </a:lnTo>
                <a:lnTo>
                  <a:pt x="351" y="48"/>
                </a:lnTo>
                <a:lnTo>
                  <a:pt x="363" y="59"/>
                </a:lnTo>
                <a:lnTo>
                  <a:pt x="377" y="66"/>
                </a:lnTo>
                <a:lnTo>
                  <a:pt x="394" y="73"/>
                </a:lnTo>
                <a:lnTo>
                  <a:pt x="415" y="74"/>
                </a:lnTo>
                <a:lnTo>
                  <a:pt x="753" y="74"/>
                </a:lnTo>
                <a:lnTo>
                  <a:pt x="777" y="78"/>
                </a:lnTo>
                <a:lnTo>
                  <a:pt x="798" y="89"/>
                </a:lnTo>
                <a:lnTo>
                  <a:pt x="815" y="106"/>
                </a:lnTo>
                <a:lnTo>
                  <a:pt x="825" y="125"/>
                </a:lnTo>
                <a:lnTo>
                  <a:pt x="829" y="150"/>
                </a:lnTo>
                <a:lnTo>
                  <a:pt x="829" y="602"/>
                </a:lnTo>
                <a:lnTo>
                  <a:pt x="825" y="624"/>
                </a:lnTo>
                <a:lnTo>
                  <a:pt x="815" y="645"/>
                </a:lnTo>
                <a:lnTo>
                  <a:pt x="800" y="661"/>
                </a:lnTo>
                <a:lnTo>
                  <a:pt x="781" y="671"/>
                </a:lnTo>
                <a:lnTo>
                  <a:pt x="757" y="676"/>
                </a:lnTo>
                <a:lnTo>
                  <a:pt x="720" y="638"/>
                </a:lnTo>
                <a:lnTo>
                  <a:pt x="753" y="638"/>
                </a:lnTo>
                <a:lnTo>
                  <a:pt x="767" y="636"/>
                </a:lnTo>
                <a:lnTo>
                  <a:pt x="781" y="628"/>
                </a:lnTo>
                <a:lnTo>
                  <a:pt x="788" y="616"/>
                </a:lnTo>
                <a:lnTo>
                  <a:pt x="791" y="602"/>
                </a:lnTo>
                <a:lnTo>
                  <a:pt x="791" y="225"/>
                </a:lnTo>
                <a:lnTo>
                  <a:pt x="651" y="225"/>
                </a:lnTo>
                <a:lnTo>
                  <a:pt x="626" y="205"/>
                </a:lnTo>
                <a:lnTo>
                  <a:pt x="599" y="187"/>
                </a:lnTo>
                <a:lnTo>
                  <a:pt x="791" y="187"/>
                </a:lnTo>
                <a:lnTo>
                  <a:pt x="791" y="150"/>
                </a:lnTo>
                <a:lnTo>
                  <a:pt x="788" y="134"/>
                </a:lnTo>
                <a:lnTo>
                  <a:pt x="781" y="123"/>
                </a:lnTo>
                <a:lnTo>
                  <a:pt x="767" y="115"/>
                </a:lnTo>
                <a:lnTo>
                  <a:pt x="753" y="112"/>
                </a:lnTo>
                <a:lnTo>
                  <a:pt x="415" y="112"/>
                </a:lnTo>
                <a:lnTo>
                  <a:pt x="389" y="110"/>
                </a:lnTo>
                <a:lnTo>
                  <a:pt x="368" y="104"/>
                </a:lnTo>
                <a:lnTo>
                  <a:pt x="351" y="95"/>
                </a:lnTo>
                <a:lnTo>
                  <a:pt x="337" y="86"/>
                </a:lnTo>
                <a:lnTo>
                  <a:pt x="325" y="74"/>
                </a:lnTo>
                <a:lnTo>
                  <a:pt x="314" y="64"/>
                </a:lnTo>
                <a:lnTo>
                  <a:pt x="304" y="53"/>
                </a:lnTo>
                <a:lnTo>
                  <a:pt x="292" y="44"/>
                </a:lnTo>
                <a:lnTo>
                  <a:pt x="279" y="39"/>
                </a:lnTo>
                <a:lnTo>
                  <a:pt x="263" y="36"/>
                </a:lnTo>
                <a:lnTo>
                  <a:pt x="76" y="36"/>
                </a:lnTo>
                <a:lnTo>
                  <a:pt x="62" y="40"/>
                </a:lnTo>
                <a:lnTo>
                  <a:pt x="49" y="48"/>
                </a:lnTo>
                <a:lnTo>
                  <a:pt x="41" y="60"/>
                </a:lnTo>
                <a:lnTo>
                  <a:pt x="38" y="74"/>
                </a:lnTo>
                <a:lnTo>
                  <a:pt x="38" y="187"/>
                </a:lnTo>
                <a:lnTo>
                  <a:pt x="307" y="187"/>
                </a:lnTo>
                <a:lnTo>
                  <a:pt x="279" y="205"/>
                </a:lnTo>
                <a:lnTo>
                  <a:pt x="253" y="225"/>
                </a:lnTo>
                <a:lnTo>
                  <a:pt x="38" y="225"/>
                </a:lnTo>
                <a:lnTo>
                  <a:pt x="38" y="602"/>
                </a:lnTo>
                <a:lnTo>
                  <a:pt x="41" y="616"/>
                </a:lnTo>
                <a:lnTo>
                  <a:pt x="49" y="628"/>
                </a:lnTo>
                <a:lnTo>
                  <a:pt x="62" y="636"/>
                </a:lnTo>
                <a:lnTo>
                  <a:pt x="76" y="638"/>
                </a:lnTo>
                <a:lnTo>
                  <a:pt x="217" y="638"/>
                </a:lnTo>
                <a:lnTo>
                  <a:pt x="234" y="658"/>
                </a:lnTo>
                <a:lnTo>
                  <a:pt x="253" y="676"/>
                </a:lnTo>
                <a:lnTo>
                  <a:pt x="76" y="676"/>
                </a:lnTo>
                <a:lnTo>
                  <a:pt x="52" y="673"/>
                </a:lnTo>
                <a:lnTo>
                  <a:pt x="32" y="662"/>
                </a:lnTo>
                <a:lnTo>
                  <a:pt x="15" y="646"/>
                </a:lnTo>
                <a:lnTo>
                  <a:pt x="4" y="625"/>
                </a:lnTo>
                <a:lnTo>
                  <a:pt x="0" y="602"/>
                </a:lnTo>
                <a:lnTo>
                  <a:pt x="0" y="74"/>
                </a:lnTo>
                <a:lnTo>
                  <a:pt x="4" y="51"/>
                </a:lnTo>
                <a:lnTo>
                  <a:pt x="15" y="30"/>
                </a:lnTo>
                <a:lnTo>
                  <a:pt x="32"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8"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95881" y="4915750"/>
            <a:ext cx="445595" cy="445595"/>
          </a:xfrm>
          <a:custGeom>
            <a:avLst/>
            <a:gdLst>
              <a:gd name="T0" fmla="*/ 457 w 829"/>
              <a:gd name="T1" fmla="*/ 155 h 829"/>
              <a:gd name="T2" fmla="*/ 415 w 829"/>
              <a:gd name="T3" fmla="*/ 165 h 829"/>
              <a:gd name="T4" fmla="*/ 356 w 829"/>
              <a:gd name="T5" fmla="*/ 169 h 829"/>
              <a:gd name="T6" fmla="*/ 314 w 829"/>
              <a:gd name="T7" fmla="*/ 205 h 829"/>
              <a:gd name="T8" fmla="*/ 302 w 829"/>
              <a:gd name="T9" fmla="*/ 315 h 829"/>
              <a:gd name="T10" fmla="*/ 327 w 829"/>
              <a:gd name="T11" fmla="*/ 415 h 829"/>
              <a:gd name="T12" fmla="*/ 369 w 829"/>
              <a:gd name="T13" fmla="*/ 504 h 829"/>
              <a:gd name="T14" fmla="*/ 345 w 829"/>
              <a:gd name="T15" fmla="*/ 589 h 829"/>
              <a:gd name="T16" fmla="*/ 252 w 829"/>
              <a:gd name="T17" fmla="*/ 642 h 829"/>
              <a:gd name="T18" fmla="*/ 169 w 829"/>
              <a:gd name="T19" fmla="*/ 701 h 829"/>
              <a:gd name="T20" fmla="*/ 358 w 829"/>
              <a:gd name="T21" fmla="*/ 787 h 829"/>
              <a:gd name="T22" fmla="*/ 548 w 829"/>
              <a:gd name="T23" fmla="*/ 766 h 829"/>
              <a:gd name="T24" fmla="*/ 647 w 829"/>
              <a:gd name="T25" fmla="*/ 685 h 829"/>
              <a:gd name="T26" fmla="*/ 563 w 829"/>
              <a:gd name="T27" fmla="*/ 626 h 829"/>
              <a:gd name="T28" fmla="*/ 482 w 829"/>
              <a:gd name="T29" fmla="*/ 553 h 829"/>
              <a:gd name="T30" fmla="*/ 499 w 829"/>
              <a:gd name="T31" fmla="*/ 460 h 829"/>
              <a:gd name="T32" fmla="*/ 530 w 829"/>
              <a:gd name="T33" fmla="*/ 401 h 829"/>
              <a:gd name="T34" fmla="*/ 544 w 829"/>
              <a:gd name="T35" fmla="*/ 316 h 829"/>
              <a:gd name="T36" fmla="*/ 531 w 829"/>
              <a:gd name="T37" fmla="*/ 199 h 829"/>
              <a:gd name="T38" fmla="*/ 485 w 829"/>
              <a:gd name="T39" fmla="*/ 154 h 829"/>
              <a:gd name="T40" fmla="*/ 305 w 829"/>
              <a:gd name="T41" fmla="*/ 54 h 829"/>
              <a:gd name="T42" fmla="*/ 129 w 829"/>
              <a:gd name="T43" fmla="*/ 168 h 829"/>
              <a:gd name="T44" fmla="*/ 42 w 829"/>
              <a:gd name="T45" fmla="*/ 359 h 829"/>
              <a:gd name="T46" fmla="*/ 65 w 829"/>
              <a:gd name="T47" fmla="*/ 557 h 829"/>
              <a:gd name="T48" fmla="*/ 165 w 829"/>
              <a:gd name="T49" fmla="*/ 655 h 829"/>
              <a:gd name="T50" fmla="*/ 241 w 829"/>
              <a:gd name="T51" fmla="*/ 605 h 829"/>
              <a:gd name="T52" fmla="*/ 324 w 829"/>
              <a:gd name="T53" fmla="*/ 555 h 829"/>
              <a:gd name="T54" fmla="*/ 311 w 829"/>
              <a:gd name="T55" fmla="*/ 466 h 829"/>
              <a:gd name="T56" fmla="*/ 276 w 829"/>
              <a:gd name="T57" fmla="*/ 384 h 829"/>
              <a:gd name="T58" fmla="*/ 265 w 829"/>
              <a:gd name="T59" fmla="*/ 244 h 829"/>
              <a:gd name="T60" fmla="*/ 300 w 829"/>
              <a:gd name="T61" fmla="*/ 159 h 829"/>
              <a:gd name="T62" fmla="*/ 356 w 829"/>
              <a:gd name="T63" fmla="*/ 131 h 829"/>
              <a:gd name="T64" fmla="*/ 410 w 829"/>
              <a:gd name="T65" fmla="*/ 127 h 829"/>
              <a:gd name="T66" fmla="*/ 448 w 829"/>
              <a:gd name="T67" fmla="*/ 117 h 829"/>
              <a:gd name="T68" fmla="*/ 487 w 829"/>
              <a:gd name="T69" fmla="*/ 116 h 829"/>
              <a:gd name="T70" fmla="*/ 534 w 829"/>
              <a:gd name="T71" fmla="*/ 138 h 829"/>
              <a:gd name="T72" fmla="*/ 576 w 829"/>
              <a:gd name="T73" fmla="*/ 215 h 829"/>
              <a:gd name="T74" fmla="*/ 580 w 829"/>
              <a:gd name="T75" fmla="*/ 350 h 829"/>
              <a:gd name="T76" fmla="*/ 558 w 829"/>
              <a:gd name="T77" fmla="*/ 431 h 829"/>
              <a:gd name="T78" fmla="*/ 523 w 829"/>
              <a:gd name="T79" fmla="*/ 495 h 829"/>
              <a:gd name="T80" fmla="*/ 529 w 829"/>
              <a:gd name="T81" fmla="*/ 558 h 829"/>
              <a:gd name="T82" fmla="*/ 630 w 829"/>
              <a:gd name="T83" fmla="*/ 622 h 829"/>
              <a:gd name="T84" fmla="*/ 717 w 829"/>
              <a:gd name="T85" fmla="*/ 637 h 829"/>
              <a:gd name="T86" fmla="*/ 787 w 829"/>
              <a:gd name="T87" fmla="*/ 464 h 829"/>
              <a:gd name="T88" fmla="*/ 755 w 829"/>
              <a:gd name="T89" fmla="*/ 257 h 829"/>
              <a:gd name="T90" fmla="*/ 619 w 829"/>
              <a:gd name="T91" fmla="*/ 100 h 829"/>
              <a:gd name="T92" fmla="*/ 413 w 829"/>
              <a:gd name="T93" fmla="*/ 38 h 829"/>
              <a:gd name="T94" fmla="*/ 575 w 829"/>
              <a:gd name="T95" fmla="*/ 33 h 829"/>
              <a:gd name="T96" fmla="*/ 742 w 829"/>
              <a:gd name="T97" fmla="*/ 161 h 829"/>
              <a:gd name="T98" fmla="*/ 825 w 829"/>
              <a:gd name="T99" fmla="*/ 359 h 829"/>
              <a:gd name="T100" fmla="*/ 796 w 829"/>
              <a:gd name="T101" fmla="*/ 576 h 829"/>
              <a:gd name="T102" fmla="*/ 667 w 829"/>
              <a:gd name="T103" fmla="*/ 743 h 829"/>
              <a:gd name="T104" fmla="*/ 470 w 829"/>
              <a:gd name="T105" fmla="*/ 825 h 829"/>
              <a:gd name="T106" fmla="*/ 252 w 829"/>
              <a:gd name="T107" fmla="*/ 796 h 829"/>
              <a:gd name="T108" fmla="*/ 86 w 829"/>
              <a:gd name="T109" fmla="*/ 668 h 829"/>
              <a:gd name="T110" fmla="*/ 4 w 829"/>
              <a:gd name="T111" fmla="*/ 472 h 829"/>
              <a:gd name="T112" fmla="*/ 32 w 829"/>
              <a:gd name="T113" fmla="*/ 254 h 829"/>
              <a:gd name="T114" fmla="*/ 161 w 829"/>
              <a:gd name="T115" fmla="*/ 87 h 829"/>
              <a:gd name="T116" fmla="*/ 357 w 829"/>
              <a:gd name="T117" fmla="*/ 4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829">
                <a:moveTo>
                  <a:pt x="472" y="152"/>
                </a:moveTo>
                <a:lnTo>
                  <a:pt x="466" y="152"/>
                </a:lnTo>
                <a:lnTo>
                  <a:pt x="461" y="154"/>
                </a:lnTo>
                <a:lnTo>
                  <a:pt x="457" y="155"/>
                </a:lnTo>
                <a:lnTo>
                  <a:pt x="451" y="156"/>
                </a:lnTo>
                <a:lnTo>
                  <a:pt x="441" y="159"/>
                </a:lnTo>
                <a:lnTo>
                  <a:pt x="429" y="163"/>
                </a:lnTo>
                <a:lnTo>
                  <a:pt x="415" y="165"/>
                </a:lnTo>
                <a:lnTo>
                  <a:pt x="395" y="165"/>
                </a:lnTo>
                <a:lnTo>
                  <a:pt x="382" y="167"/>
                </a:lnTo>
                <a:lnTo>
                  <a:pt x="369" y="167"/>
                </a:lnTo>
                <a:lnTo>
                  <a:pt x="356" y="169"/>
                </a:lnTo>
                <a:lnTo>
                  <a:pt x="344" y="173"/>
                </a:lnTo>
                <a:lnTo>
                  <a:pt x="332" y="181"/>
                </a:lnTo>
                <a:lnTo>
                  <a:pt x="322" y="191"/>
                </a:lnTo>
                <a:lnTo>
                  <a:pt x="314" y="205"/>
                </a:lnTo>
                <a:lnTo>
                  <a:pt x="307" y="224"/>
                </a:lnTo>
                <a:lnTo>
                  <a:pt x="302" y="248"/>
                </a:lnTo>
                <a:lnTo>
                  <a:pt x="301" y="278"/>
                </a:lnTo>
                <a:lnTo>
                  <a:pt x="302" y="315"/>
                </a:lnTo>
                <a:lnTo>
                  <a:pt x="306" y="346"/>
                </a:lnTo>
                <a:lnTo>
                  <a:pt x="311" y="373"/>
                </a:lnTo>
                <a:lnTo>
                  <a:pt x="319" y="396"/>
                </a:lnTo>
                <a:lnTo>
                  <a:pt x="327" y="415"/>
                </a:lnTo>
                <a:lnTo>
                  <a:pt x="336" y="432"/>
                </a:lnTo>
                <a:lnTo>
                  <a:pt x="344" y="448"/>
                </a:lnTo>
                <a:lnTo>
                  <a:pt x="360" y="479"/>
                </a:lnTo>
                <a:lnTo>
                  <a:pt x="369" y="504"/>
                </a:lnTo>
                <a:lnTo>
                  <a:pt x="372" y="528"/>
                </a:lnTo>
                <a:lnTo>
                  <a:pt x="368" y="550"/>
                </a:lnTo>
                <a:lnTo>
                  <a:pt x="360" y="571"/>
                </a:lnTo>
                <a:lnTo>
                  <a:pt x="345" y="589"/>
                </a:lnTo>
                <a:lnTo>
                  <a:pt x="324" y="605"/>
                </a:lnTo>
                <a:lnTo>
                  <a:pt x="300" y="620"/>
                </a:lnTo>
                <a:lnTo>
                  <a:pt x="275" y="630"/>
                </a:lnTo>
                <a:lnTo>
                  <a:pt x="252" y="642"/>
                </a:lnTo>
                <a:lnTo>
                  <a:pt x="233" y="652"/>
                </a:lnTo>
                <a:lnTo>
                  <a:pt x="213" y="665"/>
                </a:lnTo>
                <a:lnTo>
                  <a:pt x="192" y="681"/>
                </a:lnTo>
                <a:lnTo>
                  <a:pt x="169" y="701"/>
                </a:lnTo>
                <a:lnTo>
                  <a:pt x="210" y="732"/>
                </a:lnTo>
                <a:lnTo>
                  <a:pt x="256" y="757"/>
                </a:lnTo>
                <a:lnTo>
                  <a:pt x="306" y="775"/>
                </a:lnTo>
                <a:lnTo>
                  <a:pt x="358" y="787"/>
                </a:lnTo>
                <a:lnTo>
                  <a:pt x="413" y="791"/>
                </a:lnTo>
                <a:lnTo>
                  <a:pt x="461" y="788"/>
                </a:lnTo>
                <a:lnTo>
                  <a:pt x="505" y="781"/>
                </a:lnTo>
                <a:lnTo>
                  <a:pt x="548" y="766"/>
                </a:lnTo>
                <a:lnTo>
                  <a:pt x="589" y="748"/>
                </a:lnTo>
                <a:lnTo>
                  <a:pt x="627" y="726"/>
                </a:lnTo>
                <a:lnTo>
                  <a:pt x="661" y="698"/>
                </a:lnTo>
                <a:lnTo>
                  <a:pt x="647" y="685"/>
                </a:lnTo>
                <a:lnTo>
                  <a:pt x="628" y="669"/>
                </a:lnTo>
                <a:lnTo>
                  <a:pt x="609" y="654"/>
                </a:lnTo>
                <a:lnTo>
                  <a:pt x="586" y="638"/>
                </a:lnTo>
                <a:lnTo>
                  <a:pt x="563" y="626"/>
                </a:lnTo>
                <a:lnTo>
                  <a:pt x="533" y="609"/>
                </a:lnTo>
                <a:lnTo>
                  <a:pt x="509" y="592"/>
                </a:lnTo>
                <a:lnTo>
                  <a:pt x="492" y="572"/>
                </a:lnTo>
                <a:lnTo>
                  <a:pt x="482" y="553"/>
                </a:lnTo>
                <a:lnTo>
                  <a:pt x="478" y="529"/>
                </a:lnTo>
                <a:lnTo>
                  <a:pt x="480" y="504"/>
                </a:lnTo>
                <a:lnTo>
                  <a:pt x="489" y="479"/>
                </a:lnTo>
                <a:lnTo>
                  <a:pt x="499" y="460"/>
                </a:lnTo>
                <a:lnTo>
                  <a:pt x="508" y="444"/>
                </a:lnTo>
                <a:lnTo>
                  <a:pt x="517" y="430"/>
                </a:lnTo>
                <a:lnTo>
                  <a:pt x="523" y="415"/>
                </a:lnTo>
                <a:lnTo>
                  <a:pt x="530" y="401"/>
                </a:lnTo>
                <a:lnTo>
                  <a:pt x="535" y="385"/>
                </a:lnTo>
                <a:lnTo>
                  <a:pt x="539" y="366"/>
                </a:lnTo>
                <a:lnTo>
                  <a:pt x="543" y="343"/>
                </a:lnTo>
                <a:lnTo>
                  <a:pt x="544" y="316"/>
                </a:lnTo>
                <a:lnTo>
                  <a:pt x="546" y="283"/>
                </a:lnTo>
                <a:lnTo>
                  <a:pt x="543" y="249"/>
                </a:lnTo>
                <a:lnTo>
                  <a:pt x="539" y="222"/>
                </a:lnTo>
                <a:lnTo>
                  <a:pt x="531" y="199"/>
                </a:lnTo>
                <a:lnTo>
                  <a:pt x="522" y="181"/>
                </a:lnTo>
                <a:lnTo>
                  <a:pt x="510" y="168"/>
                </a:lnTo>
                <a:lnTo>
                  <a:pt x="499" y="159"/>
                </a:lnTo>
                <a:lnTo>
                  <a:pt x="485" y="154"/>
                </a:lnTo>
                <a:lnTo>
                  <a:pt x="472" y="152"/>
                </a:lnTo>
                <a:close/>
                <a:moveTo>
                  <a:pt x="413" y="38"/>
                </a:moveTo>
                <a:lnTo>
                  <a:pt x="358" y="42"/>
                </a:lnTo>
                <a:lnTo>
                  <a:pt x="305" y="54"/>
                </a:lnTo>
                <a:lnTo>
                  <a:pt x="255" y="74"/>
                </a:lnTo>
                <a:lnTo>
                  <a:pt x="209" y="100"/>
                </a:lnTo>
                <a:lnTo>
                  <a:pt x="167" y="131"/>
                </a:lnTo>
                <a:lnTo>
                  <a:pt x="129" y="168"/>
                </a:lnTo>
                <a:lnTo>
                  <a:pt x="98" y="210"/>
                </a:lnTo>
                <a:lnTo>
                  <a:pt x="73" y="257"/>
                </a:lnTo>
                <a:lnTo>
                  <a:pt x="53" y="307"/>
                </a:lnTo>
                <a:lnTo>
                  <a:pt x="42" y="359"/>
                </a:lnTo>
                <a:lnTo>
                  <a:pt x="38" y="415"/>
                </a:lnTo>
                <a:lnTo>
                  <a:pt x="40" y="464"/>
                </a:lnTo>
                <a:lnTo>
                  <a:pt x="51" y="512"/>
                </a:lnTo>
                <a:lnTo>
                  <a:pt x="65" y="557"/>
                </a:lnTo>
                <a:lnTo>
                  <a:pt x="86" y="600"/>
                </a:lnTo>
                <a:lnTo>
                  <a:pt x="111" y="639"/>
                </a:lnTo>
                <a:lnTo>
                  <a:pt x="141" y="675"/>
                </a:lnTo>
                <a:lnTo>
                  <a:pt x="165" y="655"/>
                </a:lnTo>
                <a:lnTo>
                  <a:pt x="184" y="639"/>
                </a:lnTo>
                <a:lnTo>
                  <a:pt x="204" y="626"/>
                </a:lnTo>
                <a:lnTo>
                  <a:pt x="222" y="614"/>
                </a:lnTo>
                <a:lnTo>
                  <a:pt x="241" y="605"/>
                </a:lnTo>
                <a:lnTo>
                  <a:pt x="262" y="595"/>
                </a:lnTo>
                <a:lnTo>
                  <a:pt x="285" y="584"/>
                </a:lnTo>
                <a:lnTo>
                  <a:pt x="309" y="571"/>
                </a:lnTo>
                <a:lnTo>
                  <a:pt x="324" y="555"/>
                </a:lnTo>
                <a:lnTo>
                  <a:pt x="332" y="538"/>
                </a:lnTo>
                <a:lnTo>
                  <a:pt x="334" y="517"/>
                </a:lnTo>
                <a:lnTo>
                  <a:pt x="326" y="495"/>
                </a:lnTo>
                <a:lnTo>
                  <a:pt x="311" y="466"/>
                </a:lnTo>
                <a:lnTo>
                  <a:pt x="302" y="449"/>
                </a:lnTo>
                <a:lnTo>
                  <a:pt x="293" y="431"/>
                </a:lnTo>
                <a:lnTo>
                  <a:pt x="284" y="409"/>
                </a:lnTo>
                <a:lnTo>
                  <a:pt x="276" y="384"/>
                </a:lnTo>
                <a:lnTo>
                  <a:pt x="269" y="354"/>
                </a:lnTo>
                <a:lnTo>
                  <a:pt x="265" y="318"/>
                </a:lnTo>
                <a:lnTo>
                  <a:pt x="263" y="278"/>
                </a:lnTo>
                <a:lnTo>
                  <a:pt x="265" y="244"/>
                </a:lnTo>
                <a:lnTo>
                  <a:pt x="271" y="215"/>
                </a:lnTo>
                <a:lnTo>
                  <a:pt x="277" y="193"/>
                </a:lnTo>
                <a:lnTo>
                  <a:pt x="288" y="173"/>
                </a:lnTo>
                <a:lnTo>
                  <a:pt x="300" y="159"/>
                </a:lnTo>
                <a:lnTo>
                  <a:pt x="313" y="148"/>
                </a:lnTo>
                <a:lnTo>
                  <a:pt x="327" y="140"/>
                </a:lnTo>
                <a:lnTo>
                  <a:pt x="341" y="134"/>
                </a:lnTo>
                <a:lnTo>
                  <a:pt x="356" y="131"/>
                </a:lnTo>
                <a:lnTo>
                  <a:pt x="370" y="129"/>
                </a:lnTo>
                <a:lnTo>
                  <a:pt x="383" y="129"/>
                </a:lnTo>
                <a:lnTo>
                  <a:pt x="395" y="129"/>
                </a:lnTo>
                <a:lnTo>
                  <a:pt x="410" y="127"/>
                </a:lnTo>
                <a:lnTo>
                  <a:pt x="421" y="126"/>
                </a:lnTo>
                <a:lnTo>
                  <a:pt x="430" y="123"/>
                </a:lnTo>
                <a:lnTo>
                  <a:pt x="438" y="121"/>
                </a:lnTo>
                <a:lnTo>
                  <a:pt x="448" y="117"/>
                </a:lnTo>
                <a:lnTo>
                  <a:pt x="458" y="116"/>
                </a:lnTo>
                <a:lnTo>
                  <a:pt x="472" y="114"/>
                </a:lnTo>
                <a:lnTo>
                  <a:pt x="478" y="114"/>
                </a:lnTo>
                <a:lnTo>
                  <a:pt x="487" y="116"/>
                </a:lnTo>
                <a:lnTo>
                  <a:pt x="497" y="118"/>
                </a:lnTo>
                <a:lnTo>
                  <a:pt x="509" y="122"/>
                </a:lnTo>
                <a:lnTo>
                  <a:pt x="521" y="129"/>
                </a:lnTo>
                <a:lnTo>
                  <a:pt x="534" y="138"/>
                </a:lnTo>
                <a:lnTo>
                  <a:pt x="547" y="151"/>
                </a:lnTo>
                <a:lnTo>
                  <a:pt x="558" y="168"/>
                </a:lnTo>
                <a:lnTo>
                  <a:pt x="568" y="189"/>
                </a:lnTo>
                <a:lnTo>
                  <a:pt x="576" y="215"/>
                </a:lnTo>
                <a:lnTo>
                  <a:pt x="581" y="245"/>
                </a:lnTo>
                <a:lnTo>
                  <a:pt x="582" y="283"/>
                </a:lnTo>
                <a:lnTo>
                  <a:pt x="582" y="320"/>
                </a:lnTo>
                <a:lnTo>
                  <a:pt x="580" y="350"/>
                </a:lnTo>
                <a:lnTo>
                  <a:pt x="576" y="376"/>
                </a:lnTo>
                <a:lnTo>
                  <a:pt x="571" y="397"/>
                </a:lnTo>
                <a:lnTo>
                  <a:pt x="564" y="415"/>
                </a:lnTo>
                <a:lnTo>
                  <a:pt x="558" y="431"/>
                </a:lnTo>
                <a:lnTo>
                  <a:pt x="550" y="447"/>
                </a:lnTo>
                <a:lnTo>
                  <a:pt x="542" y="462"/>
                </a:lnTo>
                <a:lnTo>
                  <a:pt x="533" y="478"/>
                </a:lnTo>
                <a:lnTo>
                  <a:pt x="523" y="495"/>
                </a:lnTo>
                <a:lnTo>
                  <a:pt x="517" y="512"/>
                </a:lnTo>
                <a:lnTo>
                  <a:pt x="514" y="527"/>
                </a:lnTo>
                <a:lnTo>
                  <a:pt x="517" y="540"/>
                </a:lnTo>
                <a:lnTo>
                  <a:pt x="529" y="558"/>
                </a:lnTo>
                <a:lnTo>
                  <a:pt x="548" y="575"/>
                </a:lnTo>
                <a:lnTo>
                  <a:pt x="580" y="592"/>
                </a:lnTo>
                <a:lnTo>
                  <a:pt x="605" y="606"/>
                </a:lnTo>
                <a:lnTo>
                  <a:pt x="630" y="622"/>
                </a:lnTo>
                <a:lnTo>
                  <a:pt x="653" y="640"/>
                </a:lnTo>
                <a:lnTo>
                  <a:pt x="673" y="658"/>
                </a:lnTo>
                <a:lnTo>
                  <a:pt x="688" y="672"/>
                </a:lnTo>
                <a:lnTo>
                  <a:pt x="717" y="637"/>
                </a:lnTo>
                <a:lnTo>
                  <a:pt x="743" y="597"/>
                </a:lnTo>
                <a:lnTo>
                  <a:pt x="763" y="555"/>
                </a:lnTo>
                <a:lnTo>
                  <a:pt x="777" y="511"/>
                </a:lnTo>
                <a:lnTo>
                  <a:pt x="787" y="464"/>
                </a:lnTo>
                <a:lnTo>
                  <a:pt x="791" y="415"/>
                </a:lnTo>
                <a:lnTo>
                  <a:pt x="787" y="359"/>
                </a:lnTo>
                <a:lnTo>
                  <a:pt x="775" y="307"/>
                </a:lnTo>
                <a:lnTo>
                  <a:pt x="755" y="257"/>
                </a:lnTo>
                <a:lnTo>
                  <a:pt x="730" y="210"/>
                </a:lnTo>
                <a:lnTo>
                  <a:pt x="698" y="168"/>
                </a:lnTo>
                <a:lnTo>
                  <a:pt x="661" y="131"/>
                </a:lnTo>
                <a:lnTo>
                  <a:pt x="619" y="100"/>
                </a:lnTo>
                <a:lnTo>
                  <a:pt x="573" y="74"/>
                </a:lnTo>
                <a:lnTo>
                  <a:pt x="522" y="54"/>
                </a:lnTo>
                <a:lnTo>
                  <a:pt x="470" y="42"/>
                </a:lnTo>
                <a:lnTo>
                  <a:pt x="413" y="38"/>
                </a:lnTo>
                <a:close/>
                <a:moveTo>
                  <a:pt x="413" y="0"/>
                </a:moveTo>
                <a:lnTo>
                  <a:pt x="470" y="4"/>
                </a:lnTo>
                <a:lnTo>
                  <a:pt x="523" y="16"/>
                </a:lnTo>
                <a:lnTo>
                  <a:pt x="575" y="33"/>
                </a:lnTo>
                <a:lnTo>
                  <a:pt x="623" y="58"/>
                </a:lnTo>
                <a:lnTo>
                  <a:pt x="667" y="87"/>
                </a:lnTo>
                <a:lnTo>
                  <a:pt x="707" y="122"/>
                </a:lnTo>
                <a:lnTo>
                  <a:pt x="742" y="161"/>
                </a:lnTo>
                <a:lnTo>
                  <a:pt x="771" y="206"/>
                </a:lnTo>
                <a:lnTo>
                  <a:pt x="796" y="254"/>
                </a:lnTo>
                <a:lnTo>
                  <a:pt x="813" y="305"/>
                </a:lnTo>
                <a:lnTo>
                  <a:pt x="825" y="359"/>
                </a:lnTo>
                <a:lnTo>
                  <a:pt x="829" y="415"/>
                </a:lnTo>
                <a:lnTo>
                  <a:pt x="825" y="472"/>
                </a:lnTo>
                <a:lnTo>
                  <a:pt x="813" y="525"/>
                </a:lnTo>
                <a:lnTo>
                  <a:pt x="796" y="576"/>
                </a:lnTo>
                <a:lnTo>
                  <a:pt x="771" y="623"/>
                </a:lnTo>
                <a:lnTo>
                  <a:pt x="742" y="668"/>
                </a:lnTo>
                <a:lnTo>
                  <a:pt x="707" y="707"/>
                </a:lnTo>
                <a:lnTo>
                  <a:pt x="667" y="743"/>
                </a:lnTo>
                <a:lnTo>
                  <a:pt x="623" y="773"/>
                </a:lnTo>
                <a:lnTo>
                  <a:pt x="575" y="796"/>
                </a:lnTo>
                <a:lnTo>
                  <a:pt x="523" y="815"/>
                </a:lnTo>
                <a:lnTo>
                  <a:pt x="470" y="825"/>
                </a:lnTo>
                <a:lnTo>
                  <a:pt x="413" y="829"/>
                </a:lnTo>
                <a:lnTo>
                  <a:pt x="357" y="825"/>
                </a:lnTo>
                <a:lnTo>
                  <a:pt x="303" y="815"/>
                </a:lnTo>
                <a:lnTo>
                  <a:pt x="252" y="796"/>
                </a:lnTo>
                <a:lnTo>
                  <a:pt x="205" y="773"/>
                </a:lnTo>
                <a:lnTo>
                  <a:pt x="161" y="743"/>
                </a:lnTo>
                <a:lnTo>
                  <a:pt x="121" y="707"/>
                </a:lnTo>
                <a:lnTo>
                  <a:pt x="86" y="668"/>
                </a:lnTo>
                <a:lnTo>
                  <a:pt x="56" y="623"/>
                </a:lnTo>
                <a:lnTo>
                  <a:pt x="32" y="576"/>
                </a:lnTo>
                <a:lnTo>
                  <a:pt x="14" y="525"/>
                </a:lnTo>
                <a:lnTo>
                  <a:pt x="4" y="472"/>
                </a:lnTo>
                <a:lnTo>
                  <a:pt x="0" y="415"/>
                </a:lnTo>
                <a:lnTo>
                  <a:pt x="4" y="359"/>
                </a:lnTo>
                <a:lnTo>
                  <a:pt x="14" y="305"/>
                </a:lnTo>
                <a:lnTo>
                  <a:pt x="32" y="254"/>
                </a:lnTo>
                <a:lnTo>
                  <a:pt x="56" y="206"/>
                </a:lnTo>
                <a:lnTo>
                  <a:pt x="86" y="161"/>
                </a:lnTo>
                <a:lnTo>
                  <a:pt x="121" y="122"/>
                </a:lnTo>
                <a:lnTo>
                  <a:pt x="161" y="87"/>
                </a:lnTo>
                <a:lnTo>
                  <a:pt x="205" y="58"/>
                </a:lnTo>
                <a:lnTo>
                  <a:pt x="252" y="33"/>
                </a:lnTo>
                <a:lnTo>
                  <a:pt x="303" y="16"/>
                </a:lnTo>
                <a:lnTo>
                  <a:pt x="357" y="4"/>
                </a:lnTo>
                <a:lnTo>
                  <a:pt x="41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99"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39473" y="4915750"/>
            <a:ext cx="445052" cy="445595"/>
          </a:xfrm>
          <a:custGeom>
            <a:avLst/>
            <a:gdLst>
              <a:gd name="T0" fmla="*/ 340 w 819"/>
              <a:gd name="T1" fmla="*/ 159 h 820"/>
              <a:gd name="T2" fmla="*/ 272 w 819"/>
              <a:gd name="T3" fmla="*/ 233 h 820"/>
              <a:gd name="T4" fmla="*/ 256 w 819"/>
              <a:gd name="T5" fmla="*/ 413 h 820"/>
              <a:gd name="T6" fmla="*/ 232 w 819"/>
              <a:gd name="T7" fmla="*/ 520 h 820"/>
              <a:gd name="T8" fmla="*/ 310 w 819"/>
              <a:gd name="T9" fmla="*/ 534 h 820"/>
              <a:gd name="T10" fmla="*/ 331 w 819"/>
              <a:gd name="T11" fmla="*/ 538 h 820"/>
              <a:gd name="T12" fmla="*/ 344 w 819"/>
              <a:gd name="T13" fmla="*/ 578 h 820"/>
              <a:gd name="T14" fmla="*/ 271 w 819"/>
              <a:gd name="T15" fmla="*/ 629 h 820"/>
              <a:gd name="T16" fmla="*/ 218 w 819"/>
              <a:gd name="T17" fmla="*/ 729 h 820"/>
              <a:gd name="T18" fmla="*/ 461 w 819"/>
              <a:gd name="T19" fmla="*/ 779 h 820"/>
              <a:gd name="T20" fmla="*/ 616 w 819"/>
              <a:gd name="T21" fmla="*/ 678 h 820"/>
              <a:gd name="T22" fmla="*/ 501 w 819"/>
              <a:gd name="T23" fmla="*/ 605 h 820"/>
              <a:gd name="T24" fmla="*/ 476 w 819"/>
              <a:gd name="T25" fmla="*/ 550 h 820"/>
              <a:gd name="T26" fmla="*/ 497 w 819"/>
              <a:gd name="T27" fmla="*/ 530 h 820"/>
              <a:gd name="T28" fmla="*/ 574 w 819"/>
              <a:gd name="T29" fmla="*/ 489 h 820"/>
              <a:gd name="T30" fmla="*/ 557 w 819"/>
              <a:gd name="T31" fmla="*/ 343 h 820"/>
              <a:gd name="T32" fmla="*/ 523 w 819"/>
              <a:gd name="T33" fmla="*/ 197 h 820"/>
              <a:gd name="T34" fmla="*/ 450 w 819"/>
              <a:gd name="T35" fmla="*/ 151 h 820"/>
              <a:gd name="T36" fmla="*/ 302 w 819"/>
              <a:gd name="T37" fmla="*/ 53 h 820"/>
              <a:gd name="T38" fmla="*/ 97 w 819"/>
              <a:gd name="T39" fmla="*/ 207 h 820"/>
              <a:gd name="T40" fmla="*/ 40 w 819"/>
              <a:gd name="T41" fmla="*/ 461 h 820"/>
              <a:gd name="T42" fmla="*/ 150 w 819"/>
              <a:gd name="T43" fmla="*/ 677 h 820"/>
              <a:gd name="T44" fmla="*/ 294 w 819"/>
              <a:gd name="T45" fmla="*/ 579 h 820"/>
              <a:gd name="T46" fmla="*/ 271 w 819"/>
              <a:gd name="T47" fmla="*/ 571 h 820"/>
              <a:gd name="T48" fmla="*/ 183 w 819"/>
              <a:gd name="T49" fmla="*/ 534 h 820"/>
              <a:gd name="T50" fmla="*/ 186 w 819"/>
              <a:gd name="T51" fmla="*/ 512 h 820"/>
              <a:gd name="T52" fmla="*/ 203 w 819"/>
              <a:gd name="T53" fmla="*/ 493 h 820"/>
              <a:gd name="T54" fmla="*/ 221 w 819"/>
              <a:gd name="T55" fmla="*/ 377 h 820"/>
              <a:gd name="T56" fmla="*/ 247 w 819"/>
              <a:gd name="T57" fmla="*/ 197 h 820"/>
              <a:gd name="T58" fmla="*/ 331 w 819"/>
              <a:gd name="T59" fmla="*/ 123 h 820"/>
              <a:gd name="T60" fmla="*/ 457 w 819"/>
              <a:gd name="T61" fmla="*/ 114 h 820"/>
              <a:gd name="T62" fmla="*/ 574 w 819"/>
              <a:gd name="T63" fmla="*/ 215 h 820"/>
              <a:gd name="T64" fmla="*/ 597 w 819"/>
              <a:gd name="T65" fmla="*/ 413 h 820"/>
              <a:gd name="T66" fmla="*/ 619 w 819"/>
              <a:gd name="T67" fmla="*/ 495 h 820"/>
              <a:gd name="T68" fmla="*/ 635 w 819"/>
              <a:gd name="T69" fmla="*/ 511 h 820"/>
              <a:gd name="T70" fmla="*/ 633 w 819"/>
              <a:gd name="T71" fmla="*/ 536 h 820"/>
              <a:gd name="T72" fmla="*/ 586 w 819"/>
              <a:gd name="T73" fmla="*/ 557 h 820"/>
              <a:gd name="T74" fmla="*/ 526 w 819"/>
              <a:gd name="T75" fmla="*/ 578 h 820"/>
              <a:gd name="T76" fmla="*/ 641 w 819"/>
              <a:gd name="T77" fmla="*/ 651 h 820"/>
              <a:gd name="T78" fmla="*/ 768 w 819"/>
              <a:gd name="T79" fmla="*/ 511 h 820"/>
              <a:gd name="T80" fmla="*/ 747 w 819"/>
              <a:gd name="T81" fmla="*/ 253 h 820"/>
              <a:gd name="T82" fmla="*/ 567 w 819"/>
              <a:gd name="T83" fmla="*/ 72 h 820"/>
              <a:gd name="T84" fmla="*/ 466 w 819"/>
              <a:gd name="T85" fmla="*/ 4 h 820"/>
              <a:gd name="T86" fmla="*/ 699 w 819"/>
              <a:gd name="T87" fmla="*/ 119 h 820"/>
              <a:gd name="T88" fmla="*/ 815 w 819"/>
              <a:gd name="T89" fmla="*/ 354 h 820"/>
              <a:gd name="T90" fmla="*/ 763 w 819"/>
              <a:gd name="T91" fmla="*/ 617 h 820"/>
              <a:gd name="T92" fmla="*/ 569 w 819"/>
              <a:gd name="T93" fmla="*/ 787 h 820"/>
              <a:gd name="T94" fmla="*/ 301 w 819"/>
              <a:gd name="T95" fmla="*/ 805 h 820"/>
              <a:gd name="T96" fmla="*/ 85 w 819"/>
              <a:gd name="T97" fmla="*/ 660 h 820"/>
              <a:gd name="T98" fmla="*/ 0 w 819"/>
              <a:gd name="T99" fmla="*/ 410 h 820"/>
              <a:gd name="T100" fmla="*/ 85 w 819"/>
              <a:gd name="T101" fmla="*/ 159 h 820"/>
              <a:gd name="T102" fmla="*/ 301 w 819"/>
              <a:gd name="T103" fmla="*/ 15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20">
                <a:moveTo>
                  <a:pt x="420" y="150"/>
                </a:moveTo>
                <a:lnTo>
                  <a:pt x="399" y="150"/>
                </a:lnTo>
                <a:lnTo>
                  <a:pt x="378" y="151"/>
                </a:lnTo>
                <a:lnTo>
                  <a:pt x="358" y="153"/>
                </a:lnTo>
                <a:lnTo>
                  <a:pt x="340" y="159"/>
                </a:lnTo>
                <a:lnTo>
                  <a:pt x="323" y="167"/>
                </a:lnTo>
                <a:lnTo>
                  <a:pt x="307" y="177"/>
                </a:lnTo>
                <a:lnTo>
                  <a:pt x="293" y="191"/>
                </a:lnTo>
                <a:lnTo>
                  <a:pt x="281" y="210"/>
                </a:lnTo>
                <a:lnTo>
                  <a:pt x="272" y="233"/>
                </a:lnTo>
                <a:lnTo>
                  <a:pt x="266" y="261"/>
                </a:lnTo>
                <a:lnTo>
                  <a:pt x="260" y="295"/>
                </a:lnTo>
                <a:lnTo>
                  <a:pt x="259" y="334"/>
                </a:lnTo>
                <a:lnTo>
                  <a:pt x="258" y="376"/>
                </a:lnTo>
                <a:lnTo>
                  <a:pt x="256" y="413"/>
                </a:lnTo>
                <a:lnTo>
                  <a:pt x="252" y="444"/>
                </a:lnTo>
                <a:lnTo>
                  <a:pt x="249" y="469"/>
                </a:lnTo>
                <a:lnTo>
                  <a:pt x="243" y="491"/>
                </a:lnTo>
                <a:lnTo>
                  <a:pt x="237" y="507"/>
                </a:lnTo>
                <a:lnTo>
                  <a:pt x="232" y="520"/>
                </a:lnTo>
                <a:lnTo>
                  <a:pt x="254" y="529"/>
                </a:lnTo>
                <a:lnTo>
                  <a:pt x="273" y="534"/>
                </a:lnTo>
                <a:lnTo>
                  <a:pt x="290" y="536"/>
                </a:lnTo>
                <a:lnTo>
                  <a:pt x="302" y="536"/>
                </a:lnTo>
                <a:lnTo>
                  <a:pt x="310" y="534"/>
                </a:lnTo>
                <a:lnTo>
                  <a:pt x="313" y="534"/>
                </a:lnTo>
                <a:lnTo>
                  <a:pt x="318" y="533"/>
                </a:lnTo>
                <a:lnTo>
                  <a:pt x="322" y="533"/>
                </a:lnTo>
                <a:lnTo>
                  <a:pt x="327" y="536"/>
                </a:lnTo>
                <a:lnTo>
                  <a:pt x="331" y="538"/>
                </a:lnTo>
                <a:lnTo>
                  <a:pt x="334" y="541"/>
                </a:lnTo>
                <a:lnTo>
                  <a:pt x="338" y="546"/>
                </a:lnTo>
                <a:lnTo>
                  <a:pt x="343" y="555"/>
                </a:lnTo>
                <a:lnTo>
                  <a:pt x="345" y="566"/>
                </a:lnTo>
                <a:lnTo>
                  <a:pt x="344" y="578"/>
                </a:lnTo>
                <a:lnTo>
                  <a:pt x="340" y="589"/>
                </a:lnTo>
                <a:lnTo>
                  <a:pt x="330" y="601"/>
                </a:lnTo>
                <a:lnTo>
                  <a:pt x="317" y="610"/>
                </a:lnTo>
                <a:lnTo>
                  <a:pt x="298" y="617"/>
                </a:lnTo>
                <a:lnTo>
                  <a:pt x="271" y="629"/>
                </a:lnTo>
                <a:lnTo>
                  <a:pt x="245" y="643"/>
                </a:lnTo>
                <a:lnTo>
                  <a:pt x="218" y="661"/>
                </a:lnTo>
                <a:lnTo>
                  <a:pt x="196" y="681"/>
                </a:lnTo>
                <a:lnTo>
                  <a:pt x="178" y="701"/>
                </a:lnTo>
                <a:lnTo>
                  <a:pt x="218" y="729"/>
                </a:lnTo>
                <a:lnTo>
                  <a:pt x="262" y="752"/>
                </a:lnTo>
                <a:lnTo>
                  <a:pt x="309" y="769"/>
                </a:lnTo>
                <a:lnTo>
                  <a:pt x="358" y="779"/>
                </a:lnTo>
                <a:lnTo>
                  <a:pt x="409" y="782"/>
                </a:lnTo>
                <a:lnTo>
                  <a:pt x="461" y="779"/>
                </a:lnTo>
                <a:lnTo>
                  <a:pt x="509" y="769"/>
                </a:lnTo>
                <a:lnTo>
                  <a:pt x="556" y="752"/>
                </a:lnTo>
                <a:lnTo>
                  <a:pt x="599" y="729"/>
                </a:lnTo>
                <a:lnTo>
                  <a:pt x="638" y="702"/>
                </a:lnTo>
                <a:lnTo>
                  <a:pt x="616" y="678"/>
                </a:lnTo>
                <a:lnTo>
                  <a:pt x="591" y="657"/>
                </a:lnTo>
                <a:lnTo>
                  <a:pt x="567" y="640"/>
                </a:lnTo>
                <a:lnTo>
                  <a:pt x="543" y="626"/>
                </a:lnTo>
                <a:lnTo>
                  <a:pt x="519" y="616"/>
                </a:lnTo>
                <a:lnTo>
                  <a:pt x="501" y="605"/>
                </a:lnTo>
                <a:lnTo>
                  <a:pt x="488" y="595"/>
                </a:lnTo>
                <a:lnTo>
                  <a:pt x="480" y="583"/>
                </a:lnTo>
                <a:lnTo>
                  <a:pt x="476" y="571"/>
                </a:lnTo>
                <a:lnTo>
                  <a:pt x="475" y="559"/>
                </a:lnTo>
                <a:lnTo>
                  <a:pt x="476" y="550"/>
                </a:lnTo>
                <a:lnTo>
                  <a:pt x="478" y="542"/>
                </a:lnTo>
                <a:lnTo>
                  <a:pt x="481" y="537"/>
                </a:lnTo>
                <a:lnTo>
                  <a:pt x="485" y="533"/>
                </a:lnTo>
                <a:lnTo>
                  <a:pt x="491" y="532"/>
                </a:lnTo>
                <a:lnTo>
                  <a:pt x="497" y="530"/>
                </a:lnTo>
                <a:lnTo>
                  <a:pt x="531" y="530"/>
                </a:lnTo>
                <a:lnTo>
                  <a:pt x="563" y="524"/>
                </a:lnTo>
                <a:lnTo>
                  <a:pt x="587" y="516"/>
                </a:lnTo>
                <a:lnTo>
                  <a:pt x="581" y="504"/>
                </a:lnTo>
                <a:lnTo>
                  <a:pt x="574" y="489"/>
                </a:lnTo>
                <a:lnTo>
                  <a:pt x="569" y="469"/>
                </a:lnTo>
                <a:lnTo>
                  <a:pt x="564" y="445"/>
                </a:lnTo>
                <a:lnTo>
                  <a:pt x="560" y="417"/>
                </a:lnTo>
                <a:lnTo>
                  <a:pt x="557" y="383"/>
                </a:lnTo>
                <a:lnTo>
                  <a:pt x="557" y="343"/>
                </a:lnTo>
                <a:lnTo>
                  <a:pt x="555" y="303"/>
                </a:lnTo>
                <a:lnTo>
                  <a:pt x="551" y="269"/>
                </a:lnTo>
                <a:lnTo>
                  <a:pt x="543" y="240"/>
                </a:lnTo>
                <a:lnTo>
                  <a:pt x="534" y="215"/>
                </a:lnTo>
                <a:lnTo>
                  <a:pt x="523" y="197"/>
                </a:lnTo>
                <a:lnTo>
                  <a:pt x="510" y="181"/>
                </a:lnTo>
                <a:lnTo>
                  <a:pt x="496" y="169"/>
                </a:lnTo>
                <a:lnTo>
                  <a:pt x="481" y="160"/>
                </a:lnTo>
                <a:lnTo>
                  <a:pt x="466" y="155"/>
                </a:lnTo>
                <a:lnTo>
                  <a:pt x="450" y="151"/>
                </a:lnTo>
                <a:lnTo>
                  <a:pt x="434" y="150"/>
                </a:lnTo>
                <a:lnTo>
                  <a:pt x="420" y="150"/>
                </a:lnTo>
                <a:close/>
                <a:moveTo>
                  <a:pt x="409" y="37"/>
                </a:moveTo>
                <a:lnTo>
                  <a:pt x="355" y="41"/>
                </a:lnTo>
                <a:lnTo>
                  <a:pt x="302" y="53"/>
                </a:lnTo>
                <a:lnTo>
                  <a:pt x="252" y="72"/>
                </a:lnTo>
                <a:lnTo>
                  <a:pt x="207" y="97"/>
                </a:lnTo>
                <a:lnTo>
                  <a:pt x="165" y="129"/>
                </a:lnTo>
                <a:lnTo>
                  <a:pt x="128" y="165"/>
                </a:lnTo>
                <a:lnTo>
                  <a:pt x="97" y="207"/>
                </a:lnTo>
                <a:lnTo>
                  <a:pt x="72" y="253"/>
                </a:lnTo>
                <a:lnTo>
                  <a:pt x="54" y="303"/>
                </a:lnTo>
                <a:lnTo>
                  <a:pt x="42" y="355"/>
                </a:lnTo>
                <a:lnTo>
                  <a:pt x="38" y="410"/>
                </a:lnTo>
                <a:lnTo>
                  <a:pt x="40" y="461"/>
                </a:lnTo>
                <a:lnTo>
                  <a:pt x="51" y="511"/>
                </a:lnTo>
                <a:lnTo>
                  <a:pt x="68" y="557"/>
                </a:lnTo>
                <a:lnTo>
                  <a:pt x="90" y="601"/>
                </a:lnTo>
                <a:lnTo>
                  <a:pt x="118" y="640"/>
                </a:lnTo>
                <a:lnTo>
                  <a:pt x="150" y="677"/>
                </a:lnTo>
                <a:lnTo>
                  <a:pt x="178" y="647"/>
                </a:lnTo>
                <a:lnTo>
                  <a:pt x="211" y="621"/>
                </a:lnTo>
                <a:lnTo>
                  <a:pt x="249" y="599"/>
                </a:lnTo>
                <a:lnTo>
                  <a:pt x="286" y="582"/>
                </a:lnTo>
                <a:lnTo>
                  <a:pt x="294" y="579"/>
                </a:lnTo>
                <a:lnTo>
                  <a:pt x="300" y="576"/>
                </a:lnTo>
                <a:lnTo>
                  <a:pt x="303" y="575"/>
                </a:lnTo>
                <a:lnTo>
                  <a:pt x="306" y="572"/>
                </a:lnTo>
                <a:lnTo>
                  <a:pt x="290" y="572"/>
                </a:lnTo>
                <a:lnTo>
                  <a:pt x="271" y="571"/>
                </a:lnTo>
                <a:lnTo>
                  <a:pt x="247" y="566"/>
                </a:lnTo>
                <a:lnTo>
                  <a:pt x="220" y="557"/>
                </a:lnTo>
                <a:lnTo>
                  <a:pt x="190" y="541"/>
                </a:lnTo>
                <a:lnTo>
                  <a:pt x="187" y="538"/>
                </a:lnTo>
                <a:lnTo>
                  <a:pt x="183" y="534"/>
                </a:lnTo>
                <a:lnTo>
                  <a:pt x="182" y="530"/>
                </a:lnTo>
                <a:lnTo>
                  <a:pt x="180" y="525"/>
                </a:lnTo>
                <a:lnTo>
                  <a:pt x="182" y="520"/>
                </a:lnTo>
                <a:lnTo>
                  <a:pt x="183" y="516"/>
                </a:lnTo>
                <a:lnTo>
                  <a:pt x="186" y="512"/>
                </a:lnTo>
                <a:lnTo>
                  <a:pt x="190" y="510"/>
                </a:lnTo>
                <a:lnTo>
                  <a:pt x="195" y="507"/>
                </a:lnTo>
                <a:lnTo>
                  <a:pt x="196" y="504"/>
                </a:lnTo>
                <a:lnTo>
                  <a:pt x="199" y="500"/>
                </a:lnTo>
                <a:lnTo>
                  <a:pt x="203" y="493"/>
                </a:lnTo>
                <a:lnTo>
                  <a:pt x="207" y="481"/>
                </a:lnTo>
                <a:lnTo>
                  <a:pt x="212" y="464"/>
                </a:lnTo>
                <a:lnTo>
                  <a:pt x="216" y="441"/>
                </a:lnTo>
                <a:lnTo>
                  <a:pt x="218" y="413"/>
                </a:lnTo>
                <a:lnTo>
                  <a:pt x="221" y="377"/>
                </a:lnTo>
                <a:lnTo>
                  <a:pt x="221" y="334"/>
                </a:lnTo>
                <a:lnTo>
                  <a:pt x="224" y="292"/>
                </a:lnTo>
                <a:lnTo>
                  <a:pt x="229" y="256"/>
                </a:lnTo>
                <a:lnTo>
                  <a:pt x="237" y="224"/>
                </a:lnTo>
                <a:lnTo>
                  <a:pt x="247" y="197"/>
                </a:lnTo>
                <a:lnTo>
                  <a:pt x="260" y="176"/>
                </a:lnTo>
                <a:lnTo>
                  <a:pt x="276" y="157"/>
                </a:lnTo>
                <a:lnTo>
                  <a:pt x="293" y="143"/>
                </a:lnTo>
                <a:lnTo>
                  <a:pt x="311" y="131"/>
                </a:lnTo>
                <a:lnTo>
                  <a:pt x="331" y="123"/>
                </a:lnTo>
                <a:lnTo>
                  <a:pt x="353" y="118"/>
                </a:lnTo>
                <a:lnTo>
                  <a:pt x="374" y="114"/>
                </a:lnTo>
                <a:lnTo>
                  <a:pt x="396" y="113"/>
                </a:lnTo>
                <a:lnTo>
                  <a:pt x="420" y="112"/>
                </a:lnTo>
                <a:lnTo>
                  <a:pt x="457" y="114"/>
                </a:lnTo>
                <a:lnTo>
                  <a:pt x="488" y="123"/>
                </a:lnTo>
                <a:lnTo>
                  <a:pt x="517" y="138"/>
                </a:lnTo>
                <a:lnTo>
                  <a:pt x="540" y="157"/>
                </a:lnTo>
                <a:lnTo>
                  <a:pt x="560" y="184"/>
                </a:lnTo>
                <a:lnTo>
                  <a:pt x="574" y="215"/>
                </a:lnTo>
                <a:lnTo>
                  <a:pt x="585" y="252"/>
                </a:lnTo>
                <a:lnTo>
                  <a:pt x="591" y="295"/>
                </a:lnTo>
                <a:lnTo>
                  <a:pt x="594" y="343"/>
                </a:lnTo>
                <a:lnTo>
                  <a:pt x="595" y="381"/>
                </a:lnTo>
                <a:lnTo>
                  <a:pt x="597" y="413"/>
                </a:lnTo>
                <a:lnTo>
                  <a:pt x="601" y="438"/>
                </a:lnTo>
                <a:lnTo>
                  <a:pt x="604" y="458"/>
                </a:lnTo>
                <a:lnTo>
                  <a:pt x="610" y="474"/>
                </a:lnTo>
                <a:lnTo>
                  <a:pt x="614" y="487"/>
                </a:lnTo>
                <a:lnTo>
                  <a:pt x="619" y="495"/>
                </a:lnTo>
                <a:lnTo>
                  <a:pt x="623" y="500"/>
                </a:lnTo>
                <a:lnTo>
                  <a:pt x="625" y="504"/>
                </a:lnTo>
                <a:lnTo>
                  <a:pt x="627" y="506"/>
                </a:lnTo>
                <a:lnTo>
                  <a:pt x="631" y="508"/>
                </a:lnTo>
                <a:lnTo>
                  <a:pt x="635" y="511"/>
                </a:lnTo>
                <a:lnTo>
                  <a:pt x="637" y="516"/>
                </a:lnTo>
                <a:lnTo>
                  <a:pt x="638" y="520"/>
                </a:lnTo>
                <a:lnTo>
                  <a:pt x="638" y="527"/>
                </a:lnTo>
                <a:lnTo>
                  <a:pt x="636" y="530"/>
                </a:lnTo>
                <a:lnTo>
                  <a:pt x="633" y="536"/>
                </a:lnTo>
                <a:lnTo>
                  <a:pt x="629" y="538"/>
                </a:lnTo>
                <a:lnTo>
                  <a:pt x="625" y="541"/>
                </a:lnTo>
                <a:lnTo>
                  <a:pt x="616" y="545"/>
                </a:lnTo>
                <a:lnTo>
                  <a:pt x="603" y="550"/>
                </a:lnTo>
                <a:lnTo>
                  <a:pt x="586" y="557"/>
                </a:lnTo>
                <a:lnTo>
                  <a:pt x="565" y="562"/>
                </a:lnTo>
                <a:lnTo>
                  <a:pt x="542" y="567"/>
                </a:lnTo>
                <a:lnTo>
                  <a:pt x="515" y="568"/>
                </a:lnTo>
                <a:lnTo>
                  <a:pt x="519" y="572"/>
                </a:lnTo>
                <a:lnTo>
                  <a:pt x="526" y="578"/>
                </a:lnTo>
                <a:lnTo>
                  <a:pt x="534" y="582"/>
                </a:lnTo>
                <a:lnTo>
                  <a:pt x="560" y="593"/>
                </a:lnTo>
                <a:lnTo>
                  <a:pt x="587" y="609"/>
                </a:lnTo>
                <a:lnTo>
                  <a:pt x="615" y="627"/>
                </a:lnTo>
                <a:lnTo>
                  <a:pt x="641" y="651"/>
                </a:lnTo>
                <a:lnTo>
                  <a:pt x="667" y="678"/>
                </a:lnTo>
                <a:lnTo>
                  <a:pt x="700" y="642"/>
                </a:lnTo>
                <a:lnTo>
                  <a:pt x="729" y="602"/>
                </a:lnTo>
                <a:lnTo>
                  <a:pt x="751" y="558"/>
                </a:lnTo>
                <a:lnTo>
                  <a:pt x="768" y="511"/>
                </a:lnTo>
                <a:lnTo>
                  <a:pt x="778" y="461"/>
                </a:lnTo>
                <a:lnTo>
                  <a:pt x="782" y="410"/>
                </a:lnTo>
                <a:lnTo>
                  <a:pt x="778" y="355"/>
                </a:lnTo>
                <a:lnTo>
                  <a:pt x="767" y="303"/>
                </a:lnTo>
                <a:lnTo>
                  <a:pt x="747" y="253"/>
                </a:lnTo>
                <a:lnTo>
                  <a:pt x="722" y="207"/>
                </a:lnTo>
                <a:lnTo>
                  <a:pt x="691" y="165"/>
                </a:lnTo>
                <a:lnTo>
                  <a:pt x="654" y="129"/>
                </a:lnTo>
                <a:lnTo>
                  <a:pt x="612" y="97"/>
                </a:lnTo>
                <a:lnTo>
                  <a:pt x="567" y="72"/>
                </a:lnTo>
                <a:lnTo>
                  <a:pt x="517" y="53"/>
                </a:lnTo>
                <a:lnTo>
                  <a:pt x="464" y="41"/>
                </a:lnTo>
                <a:lnTo>
                  <a:pt x="409" y="37"/>
                </a:lnTo>
                <a:close/>
                <a:moveTo>
                  <a:pt x="409" y="0"/>
                </a:moveTo>
                <a:lnTo>
                  <a:pt x="466" y="4"/>
                </a:lnTo>
                <a:lnTo>
                  <a:pt x="518" y="15"/>
                </a:lnTo>
                <a:lnTo>
                  <a:pt x="569" y="32"/>
                </a:lnTo>
                <a:lnTo>
                  <a:pt x="616" y="55"/>
                </a:lnTo>
                <a:lnTo>
                  <a:pt x="659" y="85"/>
                </a:lnTo>
                <a:lnTo>
                  <a:pt x="699" y="119"/>
                </a:lnTo>
                <a:lnTo>
                  <a:pt x="734" y="159"/>
                </a:lnTo>
                <a:lnTo>
                  <a:pt x="763" y="203"/>
                </a:lnTo>
                <a:lnTo>
                  <a:pt x="786" y="250"/>
                </a:lnTo>
                <a:lnTo>
                  <a:pt x="805" y="301"/>
                </a:lnTo>
                <a:lnTo>
                  <a:pt x="815" y="354"/>
                </a:lnTo>
                <a:lnTo>
                  <a:pt x="819" y="410"/>
                </a:lnTo>
                <a:lnTo>
                  <a:pt x="815" y="465"/>
                </a:lnTo>
                <a:lnTo>
                  <a:pt x="805" y="519"/>
                </a:lnTo>
                <a:lnTo>
                  <a:pt x="786" y="570"/>
                </a:lnTo>
                <a:lnTo>
                  <a:pt x="763" y="617"/>
                </a:lnTo>
                <a:lnTo>
                  <a:pt x="734" y="660"/>
                </a:lnTo>
                <a:lnTo>
                  <a:pt x="699" y="699"/>
                </a:lnTo>
                <a:lnTo>
                  <a:pt x="659" y="733"/>
                </a:lnTo>
                <a:lnTo>
                  <a:pt x="616" y="764"/>
                </a:lnTo>
                <a:lnTo>
                  <a:pt x="569" y="787"/>
                </a:lnTo>
                <a:lnTo>
                  <a:pt x="518" y="805"/>
                </a:lnTo>
                <a:lnTo>
                  <a:pt x="466" y="816"/>
                </a:lnTo>
                <a:lnTo>
                  <a:pt x="409" y="820"/>
                </a:lnTo>
                <a:lnTo>
                  <a:pt x="355" y="816"/>
                </a:lnTo>
                <a:lnTo>
                  <a:pt x="301" y="805"/>
                </a:lnTo>
                <a:lnTo>
                  <a:pt x="250" y="787"/>
                </a:lnTo>
                <a:lnTo>
                  <a:pt x="203" y="764"/>
                </a:lnTo>
                <a:lnTo>
                  <a:pt x="160" y="733"/>
                </a:lnTo>
                <a:lnTo>
                  <a:pt x="120" y="699"/>
                </a:lnTo>
                <a:lnTo>
                  <a:pt x="85" y="660"/>
                </a:lnTo>
                <a:lnTo>
                  <a:pt x="56" y="617"/>
                </a:lnTo>
                <a:lnTo>
                  <a:pt x="33" y="570"/>
                </a:lnTo>
                <a:lnTo>
                  <a:pt x="14" y="519"/>
                </a:lnTo>
                <a:lnTo>
                  <a:pt x="4" y="465"/>
                </a:lnTo>
                <a:lnTo>
                  <a:pt x="0" y="410"/>
                </a:lnTo>
                <a:lnTo>
                  <a:pt x="4" y="354"/>
                </a:lnTo>
                <a:lnTo>
                  <a:pt x="14" y="301"/>
                </a:lnTo>
                <a:lnTo>
                  <a:pt x="33" y="250"/>
                </a:lnTo>
                <a:lnTo>
                  <a:pt x="56" y="203"/>
                </a:lnTo>
                <a:lnTo>
                  <a:pt x="85" y="159"/>
                </a:lnTo>
                <a:lnTo>
                  <a:pt x="120" y="119"/>
                </a:lnTo>
                <a:lnTo>
                  <a:pt x="160" y="85"/>
                </a:lnTo>
                <a:lnTo>
                  <a:pt x="203" y="55"/>
                </a:lnTo>
                <a:lnTo>
                  <a:pt x="250" y="32"/>
                </a:lnTo>
                <a:lnTo>
                  <a:pt x="301" y="15"/>
                </a:lnTo>
                <a:lnTo>
                  <a:pt x="355" y="4"/>
                </a:lnTo>
                <a:lnTo>
                  <a:pt x="4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0"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82523" y="4936127"/>
            <a:ext cx="445052" cy="404840"/>
          </a:xfrm>
          <a:custGeom>
            <a:avLst/>
            <a:gdLst>
              <a:gd name="T0" fmla="*/ 641 w 819"/>
              <a:gd name="T1" fmla="*/ 77 h 745"/>
              <a:gd name="T2" fmla="*/ 684 w 819"/>
              <a:gd name="T3" fmla="*/ 238 h 745"/>
              <a:gd name="T4" fmla="*/ 666 w 819"/>
              <a:gd name="T5" fmla="*/ 348 h 745"/>
              <a:gd name="T6" fmla="*/ 637 w 819"/>
              <a:gd name="T7" fmla="*/ 386 h 745"/>
              <a:gd name="T8" fmla="*/ 624 w 819"/>
              <a:gd name="T9" fmla="*/ 497 h 745"/>
              <a:gd name="T10" fmla="*/ 681 w 819"/>
              <a:gd name="T11" fmla="*/ 543 h 745"/>
              <a:gd name="T12" fmla="*/ 768 w 819"/>
              <a:gd name="T13" fmla="*/ 585 h 745"/>
              <a:gd name="T14" fmla="*/ 819 w 819"/>
              <a:gd name="T15" fmla="*/ 691 h 745"/>
              <a:gd name="T16" fmla="*/ 811 w 819"/>
              <a:gd name="T17" fmla="*/ 706 h 745"/>
              <a:gd name="T18" fmla="*/ 779 w 819"/>
              <a:gd name="T19" fmla="*/ 670 h 745"/>
              <a:gd name="T20" fmla="*/ 694 w 819"/>
              <a:gd name="T21" fmla="*/ 588 h 745"/>
              <a:gd name="T22" fmla="*/ 599 w 819"/>
              <a:gd name="T23" fmla="*/ 529 h 745"/>
              <a:gd name="T24" fmla="*/ 595 w 819"/>
              <a:gd name="T25" fmla="*/ 384 h 745"/>
              <a:gd name="T26" fmla="*/ 629 w 819"/>
              <a:gd name="T27" fmla="*/ 339 h 745"/>
              <a:gd name="T28" fmla="*/ 630 w 819"/>
              <a:gd name="T29" fmla="*/ 289 h 745"/>
              <a:gd name="T30" fmla="*/ 646 w 819"/>
              <a:gd name="T31" fmla="*/ 169 h 745"/>
              <a:gd name="T32" fmla="*/ 574 w 819"/>
              <a:gd name="T33" fmla="*/ 77 h 745"/>
              <a:gd name="T34" fmla="*/ 484 w 819"/>
              <a:gd name="T35" fmla="*/ 52 h 745"/>
              <a:gd name="T36" fmla="*/ 299 w 819"/>
              <a:gd name="T37" fmla="*/ 43 h 745"/>
              <a:gd name="T38" fmla="*/ 225 w 819"/>
              <a:gd name="T39" fmla="*/ 82 h 745"/>
              <a:gd name="T40" fmla="*/ 189 w 819"/>
              <a:gd name="T41" fmla="*/ 203 h 745"/>
              <a:gd name="T42" fmla="*/ 206 w 819"/>
              <a:gd name="T43" fmla="*/ 298 h 745"/>
              <a:gd name="T44" fmla="*/ 213 w 819"/>
              <a:gd name="T45" fmla="*/ 340 h 745"/>
              <a:gd name="T46" fmla="*/ 255 w 819"/>
              <a:gd name="T47" fmla="*/ 416 h 745"/>
              <a:gd name="T48" fmla="*/ 223 w 819"/>
              <a:gd name="T49" fmla="*/ 562 h 745"/>
              <a:gd name="T50" fmla="*/ 112 w 819"/>
              <a:gd name="T51" fmla="*/ 618 h 745"/>
              <a:gd name="T52" fmla="*/ 594 w 819"/>
              <a:gd name="T53" fmla="*/ 708 h 745"/>
              <a:gd name="T54" fmla="*/ 514 w 819"/>
              <a:gd name="T55" fmla="*/ 615 h 745"/>
              <a:gd name="T56" fmla="*/ 409 w 819"/>
              <a:gd name="T57" fmla="*/ 562 h 745"/>
              <a:gd name="T58" fmla="*/ 378 w 819"/>
              <a:gd name="T59" fmla="*/ 416 h 745"/>
              <a:gd name="T60" fmla="*/ 420 w 819"/>
              <a:gd name="T61" fmla="*/ 340 h 745"/>
              <a:gd name="T62" fmla="*/ 428 w 819"/>
              <a:gd name="T63" fmla="*/ 298 h 745"/>
              <a:gd name="T64" fmla="*/ 446 w 819"/>
              <a:gd name="T65" fmla="*/ 178 h 745"/>
              <a:gd name="T66" fmla="*/ 392 w 819"/>
              <a:gd name="T67" fmla="*/ 52 h 745"/>
              <a:gd name="T68" fmla="*/ 383 w 819"/>
              <a:gd name="T69" fmla="*/ 7 h 745"/>
              <a:gd name="T70" fmla="*/ 475 w 819"/>
              <a:gd name="T71" fmla="*/ 131 h 745"/>
              <a:gd name="T72" fmla="*/ 464 w 819"/>
              <a:gd name="T73" fmla="*/ 293 h 745"/>
              <a:gd name="T74" fmla="*/ 452 w 819"/>
              <a:gd name="T75" fmla="*/ 359 h 745"/>
              <a:gd name="T76" fmla="*/ 416 w 819"/>
              <a:gd name="T77" fmla="*/ 420 h 745"/>
              <a:gd name="T78" fmla="*/ 441 w 819"/>
              <a:gd name="T79" fmla="*/ 539 h 745"/>
              <a:gd name="T80" fmla="*/ 498 w 819"/>
              <a:gd name="T81" fmla="*/ 568 h 745"/>
              <a:gd name="T82" fmla="*/ 600 w 819"/>
              <a:gd name="T83" fmla="*/ 632 h 745"/>
              <a:gd name="T84" fmla="*/ 633 w 819"/>
              <a:gd name="T85" fmla="*/ 729 h 745"/>
              <a:gd name="T86" fmla="*/ 622 w 819"/>
              <a:gd name="T87" fmla="*/ 744 h 745"/>
              <a:gd name="T88" fmla="*/ 6 w 819"/>
              <a:gd name="T89" fmla="*/ 741 h 745"/>
              <a:gd name="T90" fmla="*/ 0 w 819"/>
              <a:gd name="T91" fmla="*/ 727 h 745"/>
              <a:gd name="T92" fmla="*/ 48 w 819"/>
              <a:gd name="T93" fmla="*/ 617 h 745"/>
              <a:gd name="T94" fmla="*/ 147 w 819"/>
              <a:gd name="T95" fmla="*/ 563 h 745"/>
              <a:gd name="T96" fmla="*/ 204 w 819"/>
              <a:gd name="T97" fmla="*/ 528 h 745"/>
              <a:gd name="T98" fmla="*/ 210 w 819"/>
              <a:gd name="T99" fmla="*/ 402 h 745"/>
              <a:gd name="T100" fmla="*/ 176 w 819"/>
              <a:gd name="T101" fmla="*/ 353 h 745"/>
              <a:gd name="T102" fmla="*/ 167 w 819"/>
              <a:gd name="T103" fmla="*/ 250 h 745"/>
              <a:gd name="T104" fmla="*/ 170 w 819"/>
              <a:gd name="T105" fmla="*/ 94 h 745"/>
              <a:gd name="T106" fmla="*/ 268 w 819"/>
              <a:gd name="T107"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745">
                <a:moveTo>
                  <a:pt x="554" y="38"/>
                </a:moveTo>
                <a:lnTo>
                  <a:pt x="573" y="39"/>
                </a:lnTo>
                <a:lnTo>
                  <a:pt x="591" y="43"/>
                </a:lnTo>
                <a:lnTo>
                  <a:pt x="608" y="50"/>
                </a:lnTo>
                <a:lnTo>
                  <a:pt x="625" y="61"/>
                </a:lnTo>
                <a:lnTo>
                  <a:pt x="641" y="77"/>
                </a:lnTo>
                <a:lnTo>
                  <a:pt x="656" y="98"/>
                </a:lnTo>
                <a:lnTo>
                  <a:pt x="670" y="124"/>
                </a:lnTo>
                <a:lnTo>
                  <a:pt x="680" y="156"/>
                </a:lnTo>
                <a:lnTo>
                  <a:pt x="687" y="185"/>
                </a:lnTo>
                <a:lnTo>
                  <a:pt x="688" y="213"/>
                </a:lnTo>
                <a:lnTo>
                  <a:pt x="684" y="238"/>
                </a:lnTo>
                <a:lnTo>
                  <a:pt x="677" y="262"/>
                </a:lnTo>
                <a:lnTo>
                  <a:pt x="666" y="280"/>
                </a:lnTo>
                <a:lnTo>
                  <a:pt x="671" y="304"/>
                </a:lnTo>
                <a:lnTo>
                  <a:pt x="671" y="323"/>
                </a:lnTo>
                <a:lnTo>
                  <a:pt x="670" y="338"/>
                </a:lnTo>
                <a:lnTo>
                  <a:pt x="666" y="348"/>
                </a:lnTo>
                <a:lnTo>
                  <a:pt x="663" y="356"/>
                </a:lnTo>
                <a:lnTo>
                  <a:pt x="660" y="360"/>
                </a:lnTo>
                <a:lnTo>
                  <a:pt x="659" y="361"/>
                </a:lnTo>
                <a:lnTo>
                  <a:pt x="653" y="368"/>
                </a:lnTo>
                <a:lnTo>
                  <a:pt x="645" y="376"/>
                </a:lnTo>
                <a:lnTo>
                  <a:pt x="637" y="386"/>
                </a:lnTo>
                <a:lnTo>
                  <a:pt x="629" y="399"/>
                </a:lnTo>
                <a:lnTo>
                  <a:pt x="621" y="415"/>
                </a:lnTo>
                <a:lnTo>
                  <a:pt x="616" y="435"/>
                </a:lnTo>
                <a:lnTo>
                  <a:pt x="615" y="458"/>
                </a:lnTo>
                <a:lnTo>
                  <a:pt x="617" y="480"/>
                </a:lnTo>
                <a:lnTo>
                  <a:pt x="624" y="497"/>
                </a:lnTo>
                <a:lnTo>
                  <a:pt x="633" y="512"/>
                </a:lnTo>
                <a:lnTo>
                  <a:pt x="643" y="524"/>
                </a:lnTo>
                <a:lnTo>
                  <a:pt x="655" y="531"/>
                </a:lnTo>
                <a:lnTo>
                  <a:pt x="666" y="538"/>
                </a:lnTo>
                <a:lnTo>
                  <a:pt x="675" y="542"/>
                </a:lnTo>
                <a:lnTo>
                  <a:pt x="681" y="543"/>
                </a:lnTo>
                <a:lnTo>
                  <a:pt x="684" y="545"/>
                </a:lnTo>
                <a:lnTo>
                  <a:pt x="698" y="550"/>
                </a:lnTo>
                <a:lnTo>
                  <a:pt x="714" y="556"/>
                </a:lnTo>
                <a:lnTo>
                  <a:pt x="732" y="564"/>
                </a:lnTo>
                <a:lnTo>
                  <a:pt x="751" y="573"/>
                </a:lnTo>
                <a:lnTo>
                  <a:pt x="768" y="585"/>
                </a:lnTo>
                <a:lnTo>
                  <a:pt x="783" y="601"/>
                </a:lnTo>
                <a:lnTo>
                  <a:pt x="798" y="618"/>
                </a:lnTo>
                <a:lnTo>
                  <a:pt x="808" y="639"/>
                </a:lnTo>
                <a:lnTo>
                  <a:pt x="816" y="664"/>
                </a:lnTo>
                <a:lnTo>
                  <a:pt x="819" y="691"/>
                </a:lnTo>
                <a:lnTo>
                  <a:pt x="819" y="691"/>
                </a:lnTo>
                <a:lnTo>
                  <a:pt x="819" y="694"/>
                </a:lnTo>
                <a:lnTo>
                  <a:pt x="819" y="695"/>
                </a:lnTo>
                <a:lnTo>
                  <a:pt x="817" y="698"/>
                </a:lnTo>
                <a:lnTo>
                  <a:pt x="816" y="702"/>
                </a:lnTo>
                <a:lnTo>
                  <a:pt x="814" y="704"/>
                </a:lnTo>
                <a:lnTo>
                  <a:pt x="811" y="706"/>
                </a:lnTo>
                <a:lnTo>
                  <a:pt x="807" y="707"/>
                </a:lnTo>
                <a:lnTo>
                  <a:pt x="802" y="708"/>
                </a:lnTo>
                <a:lnTo>
                  <a:pt x="668" y="708"/>
                </a:lnTo>
                <a:lnTo>
                  <a:pt x="666" y="689"/>
                </a:lnTo>
                <a:lnTo>
                  <a:pt x="662" y="670"/>
                </a:lnTo>
                <a:lnTo>
                  <a:pt x="779" y="670"/>
                </a:lnTo>
                <a:lnTo>
                  <a:pt x="773" y="651"/>
                </a:lnTo>
                <a:lnTo>
                  <a:pt x="762" y="632"/>
                </a:lnTo>
                <a:lnTo>
                  <a:pt x="749" y="618"/>
                </a:lnTo>
                <a:lnTo>
                  <a:pt x="732" y="606"/>
                </a:lnTo>
                <a:lnTo>
                  <a:pt x="714" y="597"/>
                </a:lnTo>
                <a:lnTo>
                  <a:pt x="694" y="588"/>
                </a:lnTo>
                <a:lnTo>
                  <a:pt x="674" y="580"/>
                </a:lnTo>
                <a:lnTo>
                  <a:pt x="659" y="576"/>
                </a:lnTo>
                <a:lnTo>
                  <a:pt x="643" y="568"/>
                </a:lnTo>
                <a:lnTo>
                  <a:pt x="628" y="558"/>
                </a:lnTo>
                <a:lnTo>
                  <a:pt x="612" y="545"/>
                </a:lnTo>
                <a:lnTo>
                  <a:pt x="599" y="529"/>
                </a:lnTo>
                <a:lnTo>
                  <a:pt x="587" y="509"/>
                </a:lnTo>
                <a:lnTo>
                  <a:pt x="581" y="486"/>
                </a:lnTo>
                <a:lnTo>
                  <a:pt x="578" y="458"/>
                </a:lnTo>
                <a:lnTo>
                  <a:pt x="579" y="429"/>
                </a:lnTo>
                <a:lnTo>
                  <a:pt x="586" y="404"/>
                </a:lnTo>
                <a:lnTo>
                  <a:pt x="595" y="384"/>
                </a:lnTo>
                <a:lnTo>
                  <a:pt x="604" y="368"/>
                </a:lnTo>
                <a:lnTo>
                  <a:pt x="615" y="355"/>
                </a:lnTo>
                <a:lnTo>
                  <a:pt x="624" y="344"/>
                </a:lnTo>
                <a:lnTo>
                  <a:pt x="625" y="343"/>
                </a:lnTo>
                <a:lnTo>
                  <a:pt x="628" y="340"/>
                </a:lnTo>
                <a:lnTo>
                  <a:pt x="629" y="339"/>
                </a:lnTo>
                <a:lnTo>
                  <a:pt x="632" y="335"/>
                </a:lnTo>
                <a:lnTo>
                  <a:pt x="633" y="332"/>
                </a:lnTo>
                <a:lnTo>
                  <a:pt x="633" y="327"/>
                </a:lnTo>
                <a:lnTo>
                  <a:pt x="634" y="318"/>
                </a:lnTo>
                <a:lnTo>
                  <a:pt x="633" y="305"/>
                </a:lnTo>
                <a:lnTo>
                  <a:pt x="630" y="289"/>
                </a:lnTo>
                <a:lnTo>
                  <a:pt x="629" y="274"/>
                </a:lnTo>
                <a:lnTo>
                  <a:pt x="636" y="258"/>
                </a:lnTo>
                <a:lnTo>
                  <a:pt x="645" y="242"/>
                </a:lnTo>
                <a:lnTo>
                  <a:pt x="650" y="223"/>
                </a:lnTo>
                <a:lnTo>
                  <a:pt x="650" y="198"/>
                </a:lnTo>
                <a:lnTo>
                  <a:pt x="646" y="169"/>
                </a:lnTo>
                <a:lnTo>
                  <a:pt x="636" y="139"/>
                </a:lnTo>
                <a:lnTo>
                  <a:pt x="624" y="115"/>
                </a:lnTo>
                <a:lnTo>
                  <a:pt x="612" y="99"/>
                </a:lnTo>
                <a:lnTo>
                  <a:pt x="600" y="89"/>
                </a:lnTo>
                <a:lnTo>
                  <a:pt x="591" y="82"/>
                </a:lnTo>
                <a:lnTo>
                  <a:pt x="574" y="77"/>
                </a:lnTo>
                <a:lnTo>
                  <a:pt x="554" y="75"/>
                </a:lnTo>
                <a:lnTo>
                  <a:pt x="531" y="77"/>
                </a:lnTo>
                <a:lnTo>
                  <a:pt x="513" y="81"/>
                </a:lnTo>
                <a:lnTo>
                  <a:pt x="498" y="86"/>
                </a:lnTo>
                <a:lnTo>
                  <a:pt x="497" y="81"/>
                </a:lnTo>
                <a:lnTo>
                  <a:pt x="484" y="52"/>
                </a:lnTo>
                <a:lnTo>
                  <a:pt x="502" y="46"/>
                </a:lnTo>
                <a:lnTo>
                  <a:pt x="527" y="39"/>
                </a:lnTo>
                <a:lnTo>
                  <a:pt x="554" y="38"/>
                </a:lnTo>
                <a:close/>
                <a:moveTo>
                  <a:pt x="342" y="38"/>
                </a:moveTo>
                <a:lnTo>
                  <a:pt x="320" y="39"/>
                </a:lnTo>
                <a:lnTo>
                  <a:pt x="299" y="43"/>
                </a:lnTo>
                <a:lnTo>
                  <a:pt x="284" y="48"/>
                </a:lnTo>
                <a:lnTo>
                  <a:pt x="273" y="54"/>
                </a:lnTo>
                <a:lnTo>
                  <a:pt x="268" y="56"/>
                </a:lnTo>
                <a:lnTo>
                  <a:pt x="252" y="64"/>
                </a:lnTo>
                <a:lnTo>
                  <a:pt x="238" y="73"/>
                </a:lnTo>
                <a:lnTo>
                  <a:pt x="225" y="82"/>
                </a:lnTo>
                <a:lnTo>
                  <a:pt x="213" y="96"/>
                </a:lnTo>
                <a:lnTo>
                  <a:pt x="201" y="114"/>
                </a:lnTo>
                <a:lnTo>
                  <a:pt x="191" y="137"/>
                </a:lnTo>
                <a:lnTo>
                  <a:pt x="185" y="158"/>
                </a:lnTo>
                <a:lnTo>
                  <a:pt x="185" y="181"/>
                </a:lnTo>
                <a:lnTo>
                  <a:pt x="189" y="203"/>
                </a:lnTo>
                <a:lnTo>
                  <a:pt x="196" y="223"/>
                </a:lnTo>
                <a:lnTo>
                  <a:pt x="202" y="240"/>
                </a:lnTo>
                <a:lnTo>
                  <a:pt x="208" y="253"/>
                </a:lnTo>
                <a:lnTo>
                  <a:pt x="212" y="264"/>
                </a:lnTo>
                <a:lnTo>
                  <a:pt x="210" y="276"/>
                </a:lnTo>
                <a:lnTo>
                  <a:pt x="206" y="298"/>
                </a:lnTo>
                <a:lnTo>
                  <a:pt x="205" y="314"/>
                </a:lnTo>
                <a:lnTo>
                  <a:pt x="206" y="326"/>
                </a:lnTo>
                <a:lnTo>
                  <a:pt x="208" y="332"/>
                </a:lnTo>
                <a:lnTo>
                  <a:pt x="209" y="336"/>
                </a:lnTo>
                <a:lnTo>
                  <a:pt x="210" y="338"/>
                </a:lnTo>
                <a:lnTo>
                  <a:pt x="213" y="340"/>
                </a:lnTo>
                <a:lnTo>
                  <a:pt x="216" y="344"/>
                </a:lnTo>
                <a:lnTo>
                  <a:pt x="223" y="353"/>
                </a:lnTo>
                <a:lnTo>
                  <a:pt x="231" y="364"/>
                </a:lnTo>
                <a:lnTo>
                  <a:pt x="240" y="378"/>
                </a:lnTo>
                <a:lnTo>
                  <a:pt x="248" y="395"/>
                </a:lnTo>
                <a:lnTo>
                  <a:pt x="255" y="416"/>
                </a:lnTo>
                <a:lnTo>
                  <a:pt x="259" y="440"/>
                </a:lnTo>
                <a:lnTo>
                  <a:pt x="261" y="469"/>
                </a:lnTo>
                <a:lnTo>
                  <a:pt x="257" y="497"/>
                </a:lnTo>
                <a:lnTo>
                  <a:pt x="250" y="522"/>
                </a:lnTo>
                <a:lnTo>
                  <a:pt x="238" y="543"/>
                </a:lnTo>
                <a:lnTo>
                  <a:pt x="223" y="562"/>
                </a:lnTo>
                <a:lnTo>
                  <a:pt x="208" y="576"/>
                </a:lnTo>
                <a:lnTo>
                  <a:pt x="191" y="586"/>
                </a:lnTo>
                <a:lnTo>
                  <a:pt x="174" y="594"/>
                </a:lnTo>
                <a:lnTo>
                  <a:pt x="159" y="600"/>
                </a:lnTo>
                <a:lnTo>
                  <a:pt x="136" y="607"/>
                </a:lnTo>
                <a:lnTo>
                  <a:pt x="112" y="618"/>
                </a:lnTo>
                <a:lnTo>
                  <a:pt x="91" y="630"/>
                </a:lnTo>
                <a:lnTo>
                  <a:pt x="73" y="644"/>
                </a:lnTo>
                <a:lnTo>
                  <a:pt x="57" y="662"/>
                </a:lnTo>
                <a:lnTo>
                  <a:pt x="45" y="683"/>
                </a:lnTo>
                <a:lnTo>
                  <a:pt x="39" y="708"/>
                </a:lnTo>
                <a:lnTo>
                  <a:pt x="594" y="708"/>
                </a:lnTo>
                <a:lnTo>
                  <a:pt x="588" y="686"/>
                </a:lnTo>
                <a:lnTo>
                  <a:pt x="579" y="666"/>
                </a:lnTo>
                <a:lnTo>
                  <a:pt x="566" y="651"/>
                </a:lnTo>
                <a:lnTo>
                  <a:pt x="551" y="636"/>
                </a:lnTo>
                <a:lnTo>
                  <a:pt x="533" y="624"/>
                </a:lnTo>
                <a:lnTo>
                  <a:pt x="514" y="615"/>
                </a:lnTo>
                <a:lnTo>
                  <a:pt x="494" y="606"/>
                </a:lnTo>
                <a:lnTo>
                  <a:pt x="473" y="600"/>
                </a:lnTo>
                <a:lnTo>
                  <a:pt x="459" y="594"/>
                </a:lnTo>
                <a:lnTo>
                  <a:pt x="442" y="586"/>
                </a:lnTo>
                <a:lnTo>
                  <a:pt x="425" y="576"/>
                </a:lnTo>
                <a:lnTo>
                  <a:pt x="409" y="562"/>
                </a:lnTo>
                <a:lnTo>
                  <a:pt x="395" y="543"/>
                </a:lnTo>
                <a:lnTo>
                  <a:pt x="383" y="522"/>
                </a:lnTo>
                <a:lnTo>
                  <a:pt x="374" y="497"/>
                </a:lnTo>
                <a:lnTo>
                  <a:pt x="371" y="469"/>
                </a:lnTo>
                <a:lnTo>
                  <a:pt x="374" y="440"/>
                </a:lnTo>
                <a:lnTo>
                  <a:pt x="378" y="416"/>
                </a:lnTo>
                <a:lnTo>
                  <a:pt x="384" y="395"/>
                </a:lnTo>
                <a:lnTo>
                  <a:pt x="392" y="378"/>
                </a:lnTo>
                <a:lnTo>
                  <a:pt x="401" y="364"/>
                </a:lnTo>
                <a:lnTo>
                  <a:pt x="409" y="353"/>
                </a:lnTo>
                <a:lnTo>
                  <a:pt x="417" y="344"/>
                </a:lnTo>
                <a:lnTo>
                  <a:pt x="420" y="340"/>
                </a:lnTo>
                <a:lnTo>
                  <a:pt x="422" y="338"/>
                </a:lnTo>
                <a:lnTo>
                  <a:pt x="425" y="334"/>
                </a:lnTo>
                <a:lnTo>
                  <a:pt x="426" y="331"/>
                </a:lnTo>
                <a:lnTo>
                  <a:pt x="428" y="325"/>
                </a:lnTo>
                <a:lnTo>
                  <a:pt x="429" y="314"/>
                </a:lnTo>
                <a:lnTo>
                  <a:pt x="428" y="298"/>
                </a:lnTo>
                <a:lnTo>
                  <a:pt x="424" y="279"/>
                </a:lnTo>
                <a:lnTo>
                  <a:pt x="424" y="263"/>
                </a:lnTo>
                <a:lnTo>
                  <a:pt x="430" y="247"/>
                </a:lnTo>
                <a:lnTo>
                  <a:pt x="439" y="230"/>
                </a:lnTo>
                <a:lnTo>
                  <a:pt x="445" y="207"/>
                </a:lnTo>
                <a:lnTo>
                  <a:pt x="446" y="178"/>
                </a:lnTo>
                <a:lnTo>
                  <a:pt x="441" y="147"/>
                </a:lnTo>
                <a:lnTo>
                  <a:pt x="429" y="111"/>
                </a:lnTo>
                <a:lnTo>
                  <a:pt x="418" y="89"/>
                </a:lnTo>
                <a:lnTo>
                  <a:pt x="409" y="72"/>
                </a:lnTo>
                <a:lnTo>
                  <a:pt x="400" y="60"/>
                </a:lnTo>
                <a:lnTo>
                  <a:pt x="392" y="52"/>
                </a:lnTo>
                <a:lnTo>
                  <a:pt x="384" y="47"/>
                </a:lnTo>
                <a:lnTo>
                  <a:pt x="365" y="39"/>
                </a:lnTo>
                <a:lnTo>
                  <a:pt x="342" y="38"/>
                </a:lnTo>
                <a:close/>
                <a:moveTo>
                  <a:pt x="342" y="0"/>
                </a:moveTo>
                <a:lnTo>
                  <a:pt x="362" y="1"/>
                </a:lnTo>
                <a:lnTo>
                  <a:pt x="383" y="7"/>
                </a:lnTo>
                <a:lnTo>
                  <a:pt x="403" y="14"/>
                </a:lnTo>
                <a:lnTo>
                  <a:pt x="420" y="27"/>
                </a:lnTo>
                <a:lnTo>
                  <a:pt x="435" y="44"/>
                </a:lnTo>
                <a:lnTo>
                  <a:pt x="448" y="67"/>
                </a:lnTo>
                <a:lnTo>
                  <a:pt x="463" y="97"/>
                </a:lnTo>
                <a:lnTo>
                  <a:pt x="475" y="131"/>
                </a:lnTo>
                <a:lnTo>
                  <a:pt x="481" y="164"/>
                </a:lnTo>
                <a:lnTo>
                  <a:pt x="482" y="195"/>
                </a:lnTo>
                <a:lnTo>
                  <a:pt x="480" y="224"/>
                </a:lnTo>
                <a:lnTo>
                  <a:pt x="472" y="249"/>
                </a:lnTo>
                <a:lnTo>
                  <a:pt x="460" y="270"/>
                </a:lnTo>
                <a:lnTo>
                  <a:pt x="464" y="293"/>
                </a:lnTo>
                <a:lnTo>
                  <a:pt x="465" y="313"/>
                </a:lnTo>
                <a:lnTo>
                  <a:pt x="464" y="329"/>
                </a:lnTo>
                <a:lnTo>
                  <a:pt x="462" y="340"/>
                </a:lnTo>
                <a:lnTo>
                  <a:pt x="459" y="349"/>
                </a:lnTo>
                <a:lnTo>
                  <a:pt x="455" y="355"/>
                </a:lnTo>
                <a:lnTo>
                  <a:pt x="452" y="359"/>
                </a:lnTo>
                <a:lnTo>
                  <a:pt x="452" y="360"/>
                </a:lnTo>
                <a:lnTo>
                  <a:pt x="446" y="368"/>
                </a:lnTo>
                <a:lnTo>
                  <a:pt x="438" y="377"/>
                </a:lnTo>
                <a:lnTo>
                  <a:pt x="430" y="387"/>
                </a:lnTo>
                <a:lnTo>
                  <a:pt x="422" y="402"/>
                </a:lnTo>
                <a:lnTo>
                  <a:pt x="416" y="420"/>
                </a:lnTo>
                <a:lnTo>
                  <a:pt x="410" y="441"/>
                </a:lnTo>
                <a:lnTo>
                  <a:pt x="409" y="469"/>
                </a:lnTo>
                <a:lnTo>
                  <a:pt x="412" y="492"/>
                </a:lnTo>
                <a:lnTo>
                  <a:pt x="418" y="512"/>
                </a:lnTo>
                <a:lnTo>
                  <a:pt x="429" y="528"/>
                </a:lnTo>
                <a:lnTo>
                  <a:pt x="441" y="539"/>
                </a:lnTo>
                <a:lnTo>
                  <a:pt x="452" y="550"/>
                </a:lnTo>
                <a:lnTo>
                  <a:pt x="464" y="556"/>
                </a:lnTo>
                <a:lnTo>
                  <a:pt x="475" y="560"/>
                </a:lnTo>
                <a:lnTo>
                  <a:pt x="481" y="563"/>
                </a:lnTo>
                <a:lnTo>
                  <a:pt x="484" y="563"/>
                </a:lnTo>
                <a:lnTo>
                  <a:pt x="498" y="568"/>
                </a:lnTo>
                <a:lnTo>
                  <a:pt x="515" y="575"/>
                </a:lnTo>
                <a:lnTo>
                  <a:pt x="532" y="583"/>
                </a:lnTo>
                <a:lnTo>
                  <a:pt x="551" y="592"/>
                </a:lnTo>
                <a:lnTo>
                  <a:pt x="568" y="603"/>
                </a:lnTo>
                <a:lnTo>
                  <a:pt x="585" y="617"/>
                </a:lnTo>
                <a:lnTo>
                  <a:pt x="600" y="632"/>
                </a:lnTo>
                <a:lnTo>
                  <a:pt x="613" y="651"/>
                </a:lnTo>
                <a:lnTo>
                  <a:pt x="624" y="673"/>
                </a:lnTo>
                <a:lnTo>
                  <a:pt x="630" y="698"/>
                </a:lnTo>
                <a:lnTo>
                  <a:pt x="633" y="727"/>
                </a:lnTo>
                <a:lnTo>
                  <a:pt x="633" y="727"/>
                </a:lnTo>
                <a:lnTo>
                  <a:pt x="633" y="729"/>
                </a:lnTo>
                <a:lnTo>
                  <a:pt x="632" y="730"/>
                </a:lnTo>
                <a:lnTo>
                  <a:pt x="632" y="733"/>
                </a:lnTo>
                <a:lnTo>
                  <a:pt x="630" y="736"/>
                </a:lnTo>
                <a:lnTo>
                  <a:pt x="629" y="738"/>
                </a:lnTo>
                <a:lnTo>
                  <a:pt x="626" y="741"/>
                </a:lnTo>
                <a:lnTo>
                  <a:pt x="622" y="744"/>
                </a:lnTo>
                <a:lnTo>
                  <a:pt x="619" y="745"/>
                </a:lnTo>
                <a:lnTo>
                  <a:pt x="615" y="745"/>
                </a:lnTo>
                <a:lnTo>
                  <a:pt x="18" y="745"/>
                </a:lnTo>
                <a:lnTo>
                  <a:pt x="13" y="745"/>
                </a:lnTo>
                <a:lnTo>
                  <a:pt x="9" y="744"/>
                </a:lnTo>
                <a:lnTo>
                  <a:pt x="6" y="741"/>
                </a:lnTo>
                <a:lnTo>
                  <a:pt x="4" y="738"/>
                </a:lnTo>
                <a:lnTo>
                  <a:pt x="2" y="736"/>
                </a:lnTo>
                <a:lnTo>
                  <a:pt x="1" y="733"/>
                </a:lnTo>
                <a:lnTo>
                  <a:pt x="0" y="730"/>
                </a:lnTo>
                <a:lnTo>
                  <a:pt x="0" y="729"/>
                </a:lnTo>
                <a:lnTo>
                  <a:pt x="0" y="727"/>
                </a:lnTo>
                <a:lnTo>
                  <a:pt x="0" y="727"/>
                </a:lnTo>
                <a:lnTo>
                  <a:pt x="2" y="698"/>
                </a:lnTo>
                <a:lnTo>
                  <a:pt x="9" y="673"/>
                </a:lnTo>
                <a:lnTo>
                  <a:pt x="19" y="651"/>
                </a:lnTo>
                <a:lnTo>
                  <a:pt x="32" y="632"/>
                </a:lnTo>
                <a:lnTo>
                  <a:pt x="48" y="617"/>
                </a:lnTo>
                <a:lnTo>
                  <a:pt x="65" y="603"/>
                </a:lnTo>
                <a:lnTo>
                  <a:pt x="82" y="592"/>
                </a:lnTo>
                <a:lnTo>
                  <a:pt x="100" y="583"/>
                </a:lnTo>
                <a:lnTo>
                  <a:pt x="117" y="575"/>
                </a:lnTo>
                <a:lnTo>
                  <a:pt x="133" y="568"/>
                </a:lnTo>
                <a:lnTo>
                  <a:pt x="147" y="563"/>
                </a:lnTo>
                <a:lnTo>
                  <a:pt x="150" y="563"/>
                </a:lnTo>
                <a:lnTo>
                  <a:pt x="158" y="560"/>
                </a:lnTo>
                <a:lnTo>
                  <a:pt x="167" y="556"/>
                </a:lnTo>
                <a:lnTo>
                  <a:pt x="179" y="550"/>
                </a:lnTo>
                <a:lnTo>
                  <a:pt x="192" y="539"/>
                </a:lnTo>
                <a:lnTo>
                  <a:pt x="204" y="528"/>
                </a:lnTo>
                <a:lnTo>
                  <a:pt x="214" y="512"/>
                </a:lnTo>
                <a:lnTo>
                  <a:pt x="221" y="492"/>
                </a:lnTo>
                <a:lnTo>
                  <a:pt x="223" y="469"/>
                </a:lnTo>
                <a:lnTo>
                  <a:pt x="222" y="441"/>
                </a:lnTo>
                <a:lnTo>
                  <a:pt x="217" y="420"/>
                </a:lnTo>
                <a:lnTo>
                  <a:pt x="210" y="402"/>
                </a:lnTo>
                <a:lnTo>
                  <a:pt x="202" y="387"/>
                </a:lnTo>
                <a:lnTo>
                  <a:pt x="195" y="377"/>
                </a:lnTo>
                <a:lnTo>
                  <a:pt x="187" y="368"/>
                </a:lnTo>
                <a:lnTo>
                  <a:pt x="180" y="360"/>
                </a:lnTo>
                <a:lnTo>
                  <a:pt x="179" y="359"/>
                </a:lnTo>
                <a:lnTo>
                  <a:pt x="176" y="353"/>
                </a:lnTo>
                <a:lnTo>
                  <a:pt x="172" y="346"/>
                </a:lnTo>
                <a:lnTo>
                  <a:pt x="170" y="332"/>
                </a:lnTo>
                <a:lnTo>
                  <a:pt x="168" y="315"/>
                </a:lnTo>
                <a:lnTo>
                  <a:pt x="170" y="295"/>
                </a:lnTo>
                <a:lnTo>
                  <a:pt x="174" y="268"/>
                </a:lnTo>
                <a:lnTo>
                  <a:pt x="167" y="250"/>
                </a:lnTo>
                <a:lnTo>
                  <a:pt x="159" y="229"/>
                </a:lnTo>
                <a:lnTo>
                  <a:pt x="151" y="204"/>
                </a:lnTo>
                <a:lnTo>
                  <a:pt x="149" y="178"/>
                </a:lnTo>
                <a:lnTo>
                  <a:pt x="149" y="151"/>
                </a:lnTo>
                <a:lnTo>
                  <a:pt x="157" y="123"/>
                </a:lnTo>
                <a:lnTo>
                  <a:pt x="170" y="94"/>
                </a:lnTo>
                <a:lnTo>
                  <a:pt x="184" y="72"/>
                </a:lnTo>
                <a:lnTo>
                  <a:pt x="199" y="56"/>
                </a:lnTo>
                <a:lnTo>
                  <a:pt x="216" y="43"/>
                </a:lnTo>
                <a:lnTo>
                  <a:pt x="234" y="33"/>
                </a:lnTo>
                <a:lnTo>
                  <a:pt x="253" y="22"/>
                </a:lnTo>
                <a:lnTo>
                  <a:pt x="268" y="16"/>
                </a:lnTo>
                <a:lnTo>
                  <a:pt x="289" y="8"/>
                </a:lnTo>
                <a:lnTo>
                  <a:pt x="314" y="3"/>
                </a:lnTo>
                <a:lnTo>
                  <a:pt x="34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1"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25572" y="4956504"/>
            <a:ext cx="445052" cy="364083"/>
          </a:xfrm>
          <a:custGeom>
            <a:avLst/>
            <a:gdLst>
              <a:gd name="T0" fmla="*/ 707 w 819"/>
              <a:gd name="T1" fmla="*/ 107 h 670"/>
              <a:gd name="T2" fmla="*/ 733 w 819"/>
              <a:gd name="T3" fmla="*/ 246 h 670"/>
              <a:gd name="T4" fmla="*/ 721 w 819"/>
              <a:gd name="T5" fmla="*/ 326 h 670"/>
              <a:gd name="T6" fmla="*/ 700 w 819"/>
              <a:gd name="T7" fmla="*/ 420 h 670"/>
              <a:gd name="T8" fmla="*/ 741 w 819"/>
              <a:gd name="T9" fmla="*/ 465 h 670"/>
              <a:gd name="T10" fmla="*/ 817 w 819"/>
              <a:gd name="T11" fmla="*/ 551 h 670"/>
              <a:gd name="T12" fmla="*/ 816 w 819"/>
              <a:gd name="T13" fmla="*/ 589 h 670"/>
              <a:gd name="T14" fmla="*/ 700 w 819"/>
              <a:gd name="T15" fmla="*/ 558 h 670"/>
              <a:gd name="T16" fmla="*/ 717 w 819"/>
              <a:gd name="T17" fmla="*/ 496 h 670"/>
              <a:gd name="T18" fmla="*/ 662 w 819"/>
              <a:gd name="T19" fmla="*/ 376 h 670"/>
              <a:gd name="T20" fmla="*/ 691 w 819"/>
              <a:gd name="T21" fmla="*/ 304 h 670"/>
              <a:gd name="T22" fmla="*/ 698 w 819"/>
              <a:gd name="T23" fmla="*/ 233 h 670"/>
              <a:gd name="T24" fmla="*/ 685 w 819"/>
              <a:gd name="T25" fmla="*/ 137 h 670"/>
              <a:gd name="T26" fmla="*/ 630 w 819"/>
              <a:gd name="T27" fmla="*/ 113 h 670"/>
              <a:gd name="T28" fmla="*/ 615 w 819"/>
              <a:gd name="T29" fmla="*/ 75 h 670"/>
              <a:gd name="T30" fmla="*/ 228 w 819"/>
              <a:gd name="T31" fmla="*/ 116 h 670"/>
              <a:gd name="T32" fmla="*/ 157 w 819"/>
              <a:gd name="T33" fmla="*/ 124 h 670"/>
              <a:gd name="T34" fmla="*/ 113 w 819"/>
              <a:gd name="T35" fmla="*/ 190 h 670"/>
              <a:gd name="T36" fmla="*/ 127 w 819"/>
              <a:gd name="T37" fmla="*/ 284 h 670"/>
              <a:gd name="T38" fmla="*/ 142 w 819"/>
              <a:gd name="T39" fmla="*/ 323 h 670"/>
              <a:gd name="T40" fmla="*/ 139 w 819"/>
              <a:gd name="T41" fmla="*/ 466 h 670"/>
              <a:gd name="T42" fmla="*/ 53 w 819"/>
              <a:gd name="T43" fmla="*/ 525 h 670"/>
              <a:gd name="T44" fmla="*/ 13 w 819"/>
              <a:gd name="T45" fmla="*/ 594 h 670"/>
              <a:gd name="T46" fmla="*/ 0 w 819"/>
              <a:gd name="T47" fmla="*/ 579 h 670"/>
              <a:gd name="T48" fmla="*/ 40 w 819"/>
              <a:gd name="T49" fmla="*/ 486 h 670"/>
              <a:gd name="T50" fmla="*/ 100 w 819"/>
              <a:gd name="T51" fmla="*/ 454 h 670"/>
              <a:gd name="T52" fmla="*/ 113 w 819"/>
              <a:gd name="T53" fmla="*/ 349 h 670"/>
              <a:gd name="T54" fmla="*/ 89 w 819"/>
              <a:gd name="T55" fmla="*/ 300 h 670"/>
              <a:gd name="T56" fmla="*/ 81 w 819"/>
              <a:gd name="T57" fmla="*/ 161 h 670"/>
              <a:gd name="T58" fmla="*/ 168 w 819"/>
              <a:gd name="T59" fmla="*/ 80 h 670"/>
              <a:gd name="T60" fmla="*/ 375 w 819"/>
              <a:gd name="T61" fmla="*/ 51 h 670"/>
              <a:gd name="T62" fmla="*/ 299 w 819"/>
              <a:gd name="T63" fmla="*/ 145 h 670"/>
              <a:gd name="T64" fmla="*/ 322 w 819"/>
              <a:gd name="T65" fmla="*/ 238 h 670"/>
              <a:gd name="T66" fmla="*/ 320 w 819"/>
              <a:gd name="T67" fmla="*/ 300 h 670"/>
              <a:gd name="T68" fmla="*/ 351 w 819"/>
              <a:gd name="T69" fmla="*/ 346 h 670"/>
              <a:gd name="T70" fmla="*/ 331 w 819"/>
              <a:gd name="T71" fmla="*/ 507 h 670"/>
              <a:gd name="T72" fmla="*/ 232 w 819"/>
              <a:gd name="T73" fmla="*/ 559 h 670"/>
              <a:gd name="T74" fmla="*/ 644 w 819"/>
              <a:gd name="T75" fmla="*/ 613 h 670"/>
              <a:gd name="T76" fmla="*/ 547 w 819"/>
              <a:gd name="T77" fmla="*/ 542 h 670"/>
              <a:gd name="T78" fmla="*/ 457 w 819"/>
              <a:gd name="T79" fmla="*/ 448 h 670"/>
              <a:gd name="T80" fmla="*/ 495 w 819"/>
              <a:gd name="T81" fmla="*/ 306 h 670"/>
              <a:gd name="T82" fmla="*/ 504 w 819"/>
              <a:gd name="T83" fmla="*/ 289 h 670"/>
              <a:gd name="T84" fmla="*/ 516 w 819"/>
              <a:gd name="T85" fmla="*/ 203 h 670"/>
              <a:gd name="T86" fmla="*/ 488 w 819"/>
              <a:gd name="T87" fmla="*/ 67 h 670"/>
              <a:gd name="T88" fmla="*/ 450 w 819"/>
              <a:gd name="T89" fmla="*/ 1 h 670"/>
              <a:gd name="T90" fmla="*/ 551 w 819"/>
              <a:gd name="T91" fmla="*/ 119 h 670"/>
              <a:gd name="T92" fmla="*/ 542 w 819"/>
              <a:gd name="T93" fmla="*/ 285 h 670"/>
              <a:gd name="T94" fmla="*/ 517 w 819"/>
              <a:gd name="T95" fmla="*/ 338 h 670"/>
              <a:gd name="T96" fmla="*/ 500 w 819"/>
              <a:gd name="T97" fmla="*/ 459 h 670"/>
              <a:gd name="T98" fmla="*/ 558 w 819"/>
              <a:gd name="T99" fmla="*/ 507 h 670"/>
              <a:gd name="T100" fmla="*/ 669 w 819"/>
              <a:gd name="T101" fmla="*/ 579 h 670"/>
              <a:gd name="T102" fmla="*/ 687 w 819"/>
              <a:gd name="T103" fmla="*/ 658 h 670"/>
              <a:gd name="T104" fmla="*/ 149 w 819"/>
              <a:gd name="T105" fmla="*/ 670 h 670"/>
              <a:gd name="T106" fmla="*/ 131 w 819"/>
              <a:gd name="T107" fmla="*/ 656 h 670"/>
              <a:gd name="T108" fmla="*/ 164 w 819"/>
              <a:gd name="T109" fmla="*/ 562 h 670"/>
              <a:gd name="T110" fmla="*/ 263 w 819"/>
              <a:gd name="T111" fmla="*/ 505 h 670"/>
              <a:gd name="T112" fmla="*/ 326 w 819"/>
              <a:gd name="T113" fmla="*/ 442 h 670"/>
              <a:gd name="T114" fmla="*/ 296 w 819"/>
              <a:gd name="T115" fmla="*/ 330 h 670"/>
              <a:gd name="T116" fmla="*/ 280 w 819"/>
              <a:gd name="T117" fmla="*/ 264 h 670"/>
              <a:gd name="T118" fmla="*/ 269 w 819"/>
              <a:gd name="T119" fmla="*/ 110 h 670"/>
              <a:gd name="T120" fmla="*/ 367 w 819"/>
              <a:gd name="T121" fmla="*/ 13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670">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2"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68622" y="4915750"/>
            <a:ext cx="445052" cy="445595"/>
          </a:xfrm>
          <a:custGeom>
            <a:avLst/>
            <a:gdLst>
              <a:gd name="T0" fmla="*/ 123 w 819"/>
              <a:gd name="T1" fmla="*/ 693 h 820"/>
              <a:gd name="T2" fmla="*/ 131 w 819"/>
              <a:gd name="T3" fmla="*/ 707 h 820"/>
              <a:gd name="T4" fmla="*/ 123 w 819"/>
              <a:gd name="T5" fmla="*/ 723 h 820"/>
              <a:gd name="T6" fmla="*/ 106 w 819"/>
              <a:gd name="T7" fmla="*/ 726 h 820"/>
              <a:gd name="T8" fmla="*/ 94 w 819"/>
              <a:gd name="T9" fmla="*/ 714 h 820"/>
              <a:gd name="T10" fmla="*/ 96 w 819"/>
              <a:gd name="T11" fmla="*/ 698 h 820"/>
              <a:gd name="T12" fmla="*/ 107 w 819"/>
              <a:gd name="T13" fmla="*/ 690 h 820"/>
              <a:gd name="T14" fmla="*/ 548 w 819"/>
              <a:gd name="T15" fmla="*/ 0 h 820"/>
              <a:gd name="T16" fmla="*/ 657 w 819"/>
              <a:gd name="T17" fmla="*/ 29 h 820"/>
              <a:gd name="T18" fmla="*/ 548 w 819"/>
              <a:gd name="T19" fmla="*/ 139 h 820"/>
              <a:gd name="T20" fmla="*/ 569 w 819"/>
              <a:gd name="T21" fmla="*/ 38 h 820"/>
              <a:gd name="T22" fmla="*/ 534 w 819"/>
              <a:gd name="T23" fmla="*/ 38 h 820"/>
              <a:gd name="T24" fmla="*/ 483 w 819"/>
              <a:gd name="T25" fmla="*/ 55 h 820"/>
              <a:gd name="T26" fmla="*/ 351 w 819"/>
              <a:gd name="T27" fmla="*/ 191 h 820"/>
              <a:gd name="T28" fmla="*/ 336 w 819"/>
              <a:gd name="T29" fmla="*/ 262 h 820"/>
              <a:gd name="T30" fmla="*/ 377 w 819"/>
              <a:gd name="T31" fmla="*/ 346 h 820"/>
              <a:gd name="T32" fmla="*/ 379 w 819"/>
              <a:gd name="T33" fmla="*/ 352 h 820"/>
              <a:gd name="T34" fmla="*/ 378 w 819"/>
              <a:gd name="T35" fmla="*/ 364 h 820"/>
              <a:gd name="T36" fmla="*/ 373 w 819"/>
              <a:gd name="T37" fmla="*/ 372 h 820"/>
              <a:gd name="T38" fmla="*/ 39 w 819"/>
              <a:gd name="T39" fmla="*/ 688 h 820"/>
              <a:gd name="T40" fmla="*/ 51 w 819"/>
              <a:gd name="T41" fmla="*/ 752 h 820"/>
              <a:gd name="T42" fmla="*/ 111 w 819"/>
              <a:gd name="T43" fmla="*/ 782 h 820"/>
              <a:gd name="T44" fmla="*/ 165 w 819"/>
              <a:gd name="T45" fmla="*/ 761 h 820"/>
              <a:gd name="T46" fmla="*/ 451 w 819"/>
              <a:gd name="T47" fmla="*/ 443 h 820"/>
              <a:gd name="T48" fmla="*/ 465 w 819"/>
              <a:gd name="T49" fmla="*/ 438 h 820"/>
              <a:gd name="T50" fmla="*/ 474 w 819"/>
              <a:gd name="T51" fmla="*/ 441 h 820"/>
              <a:gd name="T52" fmla="*/ 526 w 819"/>
              <a:gd name="T53" fmla="*/ 466 h 820"/>
              <a:gd name="T54" fmla="*/ 586 w 819"/>
              <a:gd name="T55" fmla="*/ 482 h 820"/>
              <a:gd name="T56" fmla="*/ 620 w 819"/>
              <a:gd name="T57" fmla="*/ 482 h 820"/>
              <a:gd name="T58" fmla="*/ 752 w 819"/>
              <a:gd name="T59" fmla="*/ 360 h 820"/>
              <a:gd name="T60" fmla="*/ 783 w 819"/>
              <a:gd name="T61" fmla="*/ 288 h 820"/>
              <a:gd name="T62" fmla="*/ 707 w 819"/>
              <a:gd name="T63" fmla="*/ 297 h 820"/>
              <a:gd name="T64" fmla="*/ 665 w 819"/>
              <a:gd name="T65" fmla="*/ 325 h 820"/>
              <a:gd name="T66" fmla="*/ 585 w 819"/>
              <a:gd name="T67" fmla="*/ 332 h 820"/>
              <a:gd name="T68" fmla="*/ 513 w 819"/>
              <a:gd name="T69" fmla="*/ 287 h 820"/>
              <a:gd name="T70" fmla="*/ 484 w 819"/>
              <a:gd name="T71" fmla="*/ 205 h 820"/>
              <a:gd name="T72" fmla="*/ 506 w 819"/>
              <a:gd name="T73" fmla="*/ 133 h 820"/>
              <a:gd name="T74" fmla="*/ 534 w 819"/>
              <a:gd name="T75" fmla="*/ 157 h 820"/>
              <a:gd name="T76" fmla="*/ 525 w 819"/>
              <a:gd name="T77" fmla="*/ 229 h 820"/>
              <a:gd name="T78" fmla="*/ 568 w 819"/>
              <a:gd name="T79" fmla="*/ 286 h 820"/>
              <a:gd name="T80" fmla="*/ 639 w 819"/>
              <a:gd name="T81" fmla="*/ 295 h 820"/>
              <a:gd name="T82" fmla="*/ 680 w 819"/>
              <a:gd name="T83" fmla="*/ 271 h 820"/>
              <a:gd name="T84" fmla="*/ 789 w 819"/>
              <a:gd name="T85" fmla="*/ 163 h 820"/>
              <a:gd name="T86" fmla="*/ 818 w 819"/>
              <a:gd name="T87" fmla="*/ 256 h 820"/>
              <a:gd name="T88" fmla="*/ 807 w 819"/>
              <a:gd name="T89" fmla="*/ 341 h 820"/>
              <a:gd name="T90" fmla="*/ 678 w 819"/>
              <a:gd name="T91" fmla="*/ 489 h 820"/>
              <a:gd name="T92" fmla="*/ 622 w 819"/>
              <a:gd name="T93" fmla="*/ 520 h 820"/>
              <a:gd name="T94" fmla="*/ 576 w 819"/>
              <a:gd name="T95" fmla="*/ 519 h 820"/>
              <a:gd name="T96" fmla="*/ 499 w 819"/>
              <a:gd name="T97" fmla="*/ 495 h 820"/>
              <a:gd name="T98" fmla="*/ 167 w 819"/>
              <a:gd name="T99" fmla="*/ 804 h 820"/>
              <a:gd name="T100" fmla="*/ 82 w 819"/>
              <a:gd name="T101" fmla="*/ 816 h 820"/>
              <a:gd name="T102" fmla="*/ 16 w 819"/>
              <a:gd name="T103" fmla="*/ 764 h 820"/>
              <a:gd name="T104" fmla="*/ 4 w 819"/>
              <a:gd name="T105" fmla="*/ 678 h 820"/>
              <a:gd name="T106" fmla="*/ 338 w 819"/>
              <a:gd name="T107" fmla="*/ 354 h 820"/>
              <a:gd name="T108" fmla="*/ 300 w 819"/>
              <a:gd name="T109" fmla="*/ 266 h 820"/>
              <a:gd name="T110" fmla="*/ 318 w 819"/>
              <a:gd name="T111" fmla="*/ 174 h 820"/>
              <a:gd name="T112" fmla="*/ 463 w 819"/>
              <a:gd name="T113" fmla="*/ 24 h 820"/>
              <a:gd name="T114" fmla="*/ 548 w 819"/>
              <a:gd name="T11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11" y="689"/>
                </a:moveTo>
                <a:lnTo>
                  <a:pt x="118" y="690"/>
                </a:lnTo>
                <a:lnTo>
                  <a:pt x="123" y="693"/>
                </a:lnTo>
                <a:lnTo>
                  <a:pt x="127" y="697"/>
                </a:lnTo>
                <a:lnTo>
                  <a:pt x="130" y="702"/>
                </a:lnTo>
                <a:lnTo>
                  <a:pt x="131" y="707"/>
                </a:lnTo>
                <a:lnTo>
                  <a:pt x="130" y="714"/>
                </a:lnTo>
                <a:lnTo>
                  <a:pt x="127" y="719"/>
                </a:lnTo>
                <a:lnTo>
                  <a:pt x="123" y="723"/>
                </a:lnTo>
                <a:lnTo>
                  <a:pt x="118" y="726"/>
                </a:lnTo>
                <a:lnTo>
                  <a:pt x="111" y="727"/>
                </a:lnTo>
                <a:lnTo>
                  <a:pt x="106" y="726"/>
                </a:lnTo>
                <a:lnTo>
                  <a:pt x="101" y="723"/>
                </a:lnTo>
                <a:lnTo>
                  <a:pt x="97" y="719"/>
                </a:lnTo>
                <a:lnTo>
                  <a:pt x="94" y="714"/>
                </a:lnTo>
                <a:lnTo>
                  <a:pt x="93" y="707"/>
                </a:lnTo>
                <a:lnTo>
                  <a:pt x="94" y="703"/>
                </a:lnTo>
                <a:lnTo>
                  <a:pt x="96" y="698"/>
                </a:lnTo>
                <a:lnTo>
                  <a:pt x="98" y="694"/>
                </a:lnTo>
                <a:lnTo>
                  <a:pt x="102" y="692"/>
                </a:lnTo>
                <a:lnTo>
                  <a:pt x="107" y="690"/>
                </a:lnTo>
                <a:lnTo>
                  <a:pt x="111" y="689"/>
                </a:lnTo>
                <a:close/>
                <a:moveTo>
                  <a:pt x="548" y="0"/>
                </a:moveTo>
                <a:lnTo>
                  <a:pt x="548" y="0"/>
                </a:lnTo>
                <a:lnTo>
                  <a:pt x="584" y="3"/>
                </a:lnTo>
                <a:lnTo>
                  <a:pt x="620" y="13"/>
                </a:lnTo>
                <a:lnTo>
                  <a:pt x="657" y="29"/>
                </a:lnTo>
                <a:lnTo>
                  <a:pt x="641" y="46"/>
                </a:lnTo>
                <a:lnTo>
                  <a:pt x="641" y="46"/>
                </a:lnTo>
                <a:lnTo>
                  <a:pt x="548" y="139"/>
                </a:lnTo>
                <a:lnTo>
                  <a:pt x="522" y="113"/>
                </a:lnTo>
                <a:lnTo>
                  <a:pt x="591" y="44"/>
                </a:lnTo>
                <a:lnTo>
                  <a:pt x="569" y="38"/>
                </a:lnTo>
                <a:lnTo>
                  <a:pt x="548" y="37"/>
                </a:lnTo>
                <a:lnTo>
                  <a:pt x="548" y="37"/>
                </a:lnTo>
                <a:lnTo>
                  <a:pt x="534" y="38"/>
                </a:lnTo>
                <a:lnTo>
                  <a:pt x="517" y="41"/>
                </a:lnTo>
                <a:lnTo>
                  <a:pt x="500" y="46"/>
                </a:lnTo>
                <a:lnTo>
                  <a:pt x="483" y="55"/>
                </a:lnTo>
                <a:lnTo>
                  <a:pt x="467" y="68"/>
                </a:lnTo>
                <a:lnTo>
                  <a:pt x="368" y="170"/>
                </a:lnTo>
                <a:lnTo>
                  <a:pt x="351" y="191"/>
                </a:lnTo>
                <a:lnTo>
                  <a:pt x="339" y="215"/>
                </a:lnTo>
                <a:lnTo>
                  <a:pt x="335" y="237"/>
                </a:lnTo>
                <a:lnTo>
                  <a:pt x="336" y="262"/>
                </a:lnTo>
                <a:lnTo>
                  <a:pt x="343" y="288"/>
                </a:lnTo>
                <a:lnTo>
                  <a:pt x="357" y="316"/>
                </a:lnTo>
                <a:lnTo>
                  <a:pt x="377" y="346"/>
                </a:lnTo>
                <a:lnTo>
                  <a:pt x="377" y="346"/>
                </a:lnTo>
                <a:lnTo>
                  <a:pt x="378" y="349"/>
                </a:lnTo>
                <a:lnTo>
                  <a:pt x="379" y="352"/>
                </a:lnTo>
                <a:lnTo>
                  <a:pt x="381" y="356"/>
                </a:lnTo>
                <a:lnTo>
                  <a:pt x="379" y="360"/>
                </a:lnTo>
                <a:lnTo>
                  <a:pt x="378" y="364"/>
                </a:lnTo>
                <a:lnTo>
                  <a:pt x="376" y="368"/>
                </a:lnTo>
                <a:lnTo>
                  <a:pt x="372" y="371"/>
                </a:lnTo>
                <a:lnTo>
                  <a:pt x="373" y="372"/>
                </a:lnTo>
                <a:lnTo>
                  <a:pt x="59" y="655"/>
                </a:lnTo>
                <a:lnTo>
                  <a:pt x="47" y="671"/>
                </a:lnTo>
                <a:lnTo>
                  <a:pt x="39" y="688"/>
                </a:lnTo>
                <a:lnTo>
                  <a:pt x="37" y="707"/>
                </a:lnTo>
                <a:lnTo>
                  <a:pt x="41" y="731"/>
                </a:lnTo>
                <a:lnTo>
                  <a:pt x="51" y="752"/>
                </a:lnTo>
                <a:lnTo>
                  <a:pt x="68" y="767"/>
                </a:lnTo>
                <a:lnTo>
                  <a:pt x="88" y="778"/>
                </a:lnTo>
                <a:lnTo>
                  <a:pt x="111" y="782"/>
                </a:lnTo>
                <a:lnTo>
                  <a:pt x="131" y="779"/>
                </a:lnTo>
                <a:lnTo>
                  <a:pt x="149" y="773"/>
                </a:lnTo>
                <a:lnTo>
                  <a:pt x="165" y="761"/>
                </a:lnTo>
                <a:lnTo>
                  <a:pt x="449" y="445"/>
                </a:lnTo>
                <a:lnTo>
                  <a:pt x="449" y="445"/>
                </a:lnTo>
                <a:lnTo>
                  <a:pt x="451" y="443"/>
                </a:lnTo>
                <a:lnTo>
                  <a:pt x="455" y="440"/>
                </a:lnTo>
                <a:lnTo>
                  <a:pt x="459" y="439"/>
                </a:lnTo>
                <a:lnTo>
                  <a:pt x="465" y="438"/>
                </a:lnTo>
                <a:lnTo>
                  <a:pt x="467" y="438"/>
                </a:lnTo>
                <a:lnTo>
                  <a:pt x="471" y="439"/>
                </a:lnTo>
                <a:lnTo>
                  <a:pt x="474" y="441"/>
                </a:lnTo>
                <a:lnTo>
                  <a:pt x="474" y="440"/>
                </a:lnTo>
                <a:lnTo>
                  <a:pt x="501" y="456"/>
                </a:lnTo>
                <a:lnTo>
                  <a:pt x="526" y="466"/>
                </a:lnTo>
                <a:lnTo>
                  <a:pt x="550" y="474"/>
                </a:lnTo>
                <a:lnTo>
                  <a:pt x="571" y="479"/>
                </a:lnTo>
                <a:lnTo>
                  <a:pt x="586" y="482"/>
                </a:lnTo>
                <a:lnTo>
                  <a:pt x="597" y="483"/>
                </a:lnTo>
                <a:lnTo>
                  <a:pt x="601" y="485"/>
                </a:lnTo>
                <a:lnTo>
                  <a:pt x="620" y="482"/>
                </a:lnTo>
                <a:lnTo>
                  <a:pt x="637" y="474"/>
                </a:lnTo>
                <a:lnTo>
                  <a:pt x="652" y="462"/>
                </a:lnTo>
                <a:lnTo>
                  <a:pt x="752" y="360"/>
                </a:lnTo>
                <a:lnTo>
                  <a:pt x="768" y="339"/>
                </a:lnTo>
                <a:lnTo>
                  <a:pt x="777" y="314"/>
                </a:lnTo>
                <a:lnTo>
                  <a:pt x="783" y="288"/>
                </a:lnTo>
                <a:lnTo>
                  <a:pt x="781" y="258"/>
                </a:lnTo>
                <a:lnTo>
                  <a:pt x="776" y="228"/>
                </a:lnTo>
                <a:lnTo>
                  <a:pt x="707" y="297"/>
                </a:lnTo>
                <a:lnTo>
                  <a:pt x="707" y="297"/>
                </a:lnTo>
                <a:lnTo>
                  <a:pt x="687" y="313"/>
                </a:lnTo>
                <a:lnTo>
                  <a:pt x="665" y="325"/>
                </a:lnTo>
                <a:lnTo>
                  <a:pt x="640" y="333"/>
                </a:lnTo>
                <a:lnTo>
                  <a:pt x="614" y="335"/>
                </a:lnTo>
                <a:lnTo>
                  <a:pt x="585" y="332"/>
                </a:lnTo>
                <a:lnTo>
                  <a:pt x="557" y="322"/>
                </a:lnTo>
                <a:lnTo>
                  <a:pt x="533" y="307"/>
                </a:lnTo>
                <a:lnTo>
                  <a:pt x="513" y="287"/>
                </a:lnTo>
                <a:lnTo>
                  <a:pt x="497" y="262"/>
                </a:lnTo>
                <a:lnTo>
                  <a:pt x="487" y="235"/>
                </a:lnTo>
                <a:lnTo>
                  <a:pt x="484" y="205"/>
                </a:lnTo>
                <a:lnTo>
                  <a:pt x="487" y="178"/>
                </a:lnTo>
                <a:lnTo>
                  <a:pt x="495" y="155"/>
                </a:lnTo>
                <a:lnTo>
                  <a:pt x="506" y="133"/>
                </a:lnTo>
                <a:lnTo>
                  <a:pt x="522" y="113"/>
                </a:lnTo>
                <a:lnTo>
                  <a:pt x="548" y="139"/>
                </a:lnTo>
                <a:lnTo>
                  <a:pt x="534" y="157"/>
                </a:lnTo>
                <a:lnTo>
                  <a:pt x="525" y="180"/>
                </a:lnTo>
                <a:lnTo>
                  <a:pt x="521" y="205"/>
                </a:lnTo>
                <a:lnTo>
                  <a:pt x="525" y="229"/>
                </a:lnTo>
                <a:lnTo>
                  <a:pt x="534" y="252"/>
                </a:lnTo>
                <a:lnTo>
                  <a:pt x="548" y="271"/>
                </a:lnTo>
                <a:lnTo>
                  <a:pt x="568" y="286"/>
                </a:lnTo>
                <a:lnTo>
                  <a:pt x="589" y="295"/>
                </a:lnTo>
                <a:lnTo>
                  <a:pt x="614" y="297"/>
                </a:lnTo>
                <a:lnTo>
                  <a:pt x="639" y="295"/>
                </a:lnTo>
                <a:lnTo>
                  <a:pt x="661" y="286"/>
                </a:lnTo>
                <a:lnTo>
                  <a:pt x="680" y="271"/>
                </a:lnTo>
                <a:lnTo>
                  <a:pt x="680" y="271"/>
                </a:lnTo>
                <a:lnTo>
                  <a:pt x="773" y="178"/>
                </a:lnTo>
                <a:lnTo>
                  <a:pt x="773" y="178"/>
                </a:lnTo>
                <a:lnTo>
                  <a:pt x="789" y="163"/>
                </a:lnTo>
                <a:lnTo>
                  <a:pt x="803" y="193"/>
                </a:lnTo>
                <a:lnTo>
                  <a:pt x="813" y="224"/>
                </a:lnTo>
                <a:lnTo>
                  <a:pt x="818" y="256"/>
                </a:lnTo>
                <a:lnTo>
                  <a:pt x="819" y="286"/>
                </a:lnTo>
                <a:lnTo>
                  <a:pt x="815" y="314"/>
                </a:lnTo>
                <a:lnTo>
                  <a:pt x="807" y="341"/>
                </a:lnTo>
                <a:lnTo>
                  <a:pt x="796" y="366"/>
                </a:lnTo>
                <a:lnTo>
                  <a:pt x="777" y="386"/>
                </a:lnTo>
                <a:lnTo>
                  <a:pt x="678" y="489"/>
                </a:lnTo>
                <a:lnTo>
                  <a:pt x="661" y="503"/>
                </a:lnTo>
                <a:lnTo>
                  <a:pt x="641" y="513"/>
                </a:lnTo>
                <a:lnTo>
                  <a:pt x="622" y="520"/>
                </a:lnTo>
                <a:lnTo>
                  <a:pt x="601" y="521"/>
                </a:lnTo>
                <a:lnTo>
                  <a:pt x="591" y="521"/>
                </a:lnTo>
                <a:lnTo>
                  <a:pt x="576" y="519"/>
                </a:lnTo>
                <a:lnTo>
                  <a:pt x="555" y="513"/>
                </a:lnTo>
                <a:lnTo>
                  <a:pt x="529" y="507"/>
                </a:lnTo>
                <a:lnTo>
                  <a:pt x="499" y="495"/>
                </a:lnTo>
                <a:lnTo>
                  <a:pt x="468" y="479"/>
                </a:lnTo>
                <a:lnTo>
                  <a:pt x="191" y="787"/>
                </a:lnTo>
                <a:lnTo>
                  <a:pt x="167" y="804"/>
                </a:lnTo>
                <a:lnTo>
                  <a:pt x="141" y="816"/>
                </a:lnTo>
                <a:lnTo>
                  <a:pt x="111" y="820"/>
                </a:lnTo>
                <a:lnTo>
                  <a:pt x="82" y="816"/>
                </a:lnTo>
                <a:lnTo>
                  <a:pt x="55" y="804"/>
                </a:lnTo>
                <a:lnTo>
                  <a:pt x="33" y="787"/>
                </a:lnTo>
                <a:lnTo>
                  <a:pt x="16" y="764"/>
                </a:lnTo>
                <a:lnTo>
                  <a:pt x="4" y="737"/>
                </a:lnTo>
                <a:lnTo>
                  <a:pt x="0" y="707"/>
                </a:lnTo>
                <a:lnTo>
                  <a:pt x="4" y="678"/>
                </a:lnTo>
                <a:lnTo>
                  <a:pt x="16" y="651"/>
                </a:lnTo>
                <a:lnTo>
                  <a:pt x="33" y="629"/>
                </a:lnTo>
                <a:lnTo>
                  <a:pt x="338" y="354"/>
                </a:lnTo>
                <a:lnTo>
                  <a:pt x="321" y="325"/>
                </a:lnTo>
                <a:lnTo>
                  <a:pt x="308" y="296"/>
                </a:lnTo>
                <a:lnTo>
                  <a:pt x="300" y="266"/>
                </a:lnTo>
                <a:lnTo>
                  <a:pt x="298" y="236"/>
                </a:lnTo>
                <a:lnTo>
                  <a:pt x="304" y="206"/>
                </a:lnTo>
                <a:lnTo>
                  <a:pt x="318" y="174"/>
                </a:lnTo>
                <a:lnTo>
                  <a:pt x="342" y="144"/>
                </a:lnTo>
                <a:lnTo>
                  <a:pt x="441" y="42"/>
                </a:lnTo>
                <a:lnTo>
                  <a:pt x="463" y="24"/>
                </a:lnTo>
                <a:lnTo>
                  <a:pt x="489" y="11"/>
                </a:lnTo>
                <a:lnTo>
                  <a:pt x="518" y="3"/>
                </a:lnTo>
                <a:lnTo>
                  <a:pt x="54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3"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11671" y="4915750"/>
            <a:ext cx="445052" cy="445595"/>
          </a:xfrm>
          <a:custGeom>
            <a:avLst/>
            <a:gdLst>
              <a:gd name="T0" fmla="*/ 285 w 819"/>
              <a:gd name="T1" fmla="*/ 372 h 820"/>
              <a:gd name="T2" fmla="*/ 322 w 819"/>
              <a:gd name="T3" fmla="*/ 533 h 820"/>
              <a:gd name="T4" fmla="*/ 494 w 819"/>
              <a:gd name="T5" fmla="*/ 533 h 820"/>
              <a:gd name="T6" fmla="*/ 532 w 819"/>
              <a:gd name="T7" fmla="*/ 372 h 820"/>
              <a:gd name="T8" fmla="*/ 408 w 819"/>
              <a:gd name="T9" fmla="*/ 167 h 820"/>
              <a:gd name="T10" fmla="*/ 568 w 819"/>
              <a:gd name="T11" fmla="*/ 633 h 820"/>
              <a:gd name="T12" fmla="*/ 176 w 819"/>
              <a:gd name="T13" fmla="*/ 334 h 820"/>
              <a:gd name="T14" fmla="*/ 98 w 819"/>
              <a:gd name="T15" fmla="*/ 71 h 820"/>
              <a:gd name="T16" fmla="*/ 60 w 819"/>
              <a:gd name="T17" fmla="*/ 237 h 820"/>
              <a:gd name="T18" fmla="*/ 36 w 819"/>
              <a:gd name="T19" fmla="*/ 465 h 820"/>
              <a:gd name="T20" fmla="*/ 90 w 819"/>
              <a:gd name="T21" fmla="*/ 596 h 820"/>
              <a:gd name="T22" fmla="*/ 209 w 819"/>
              <a:gd name="T23" fmla="*/ 694 h 820"/>
              <a:gd name="T24" fmla="*/ 335 w 819"/>
              <a:gd name="T25" fmla="*/ 757 h 820"/>
              <a:gd name="T26" fmla="*/ 409 w 819"/>
              <a:gd name="T27" fmla="*/ 782 h 820"/>
              <a:gd name="T28" fmla="*/ 484 w 819"/>
              <a:gd name="T29" fmla="*/ 757 h 820"/>
              <a:gd name="T30" fmla="*/ 609 w 819"/>
              <a:gd name="T31" fmla="*/ 694 h 820"/>
              <a:gd name="T32" fmla="*/ 729 w 819"/>
              <a:gd name="T33" fmla="*/ 596 h 820"/>
              <a:gd name="T34" fmla="*/ 781 w 819"/>
              <a:gd name="T35" fmla="*/ 465 h 820"/>
              <a:gd name="T36" fmla="*/ 759 w 819"/>
              <a:gd name="T37" fmla="*/ 237 h 820"/>
              <a:gd name="T38" fmla="*/ 721 w 819"/>
              <a:gd name="T39" fmla="*/ 71 h 820"/>
              <a:gd name="T40" fmla="*/ 632 w 819"/>
              <a:gd name="T41" fmla="*/ 75 h 820"/>
              <a:gd name="T42" fmla="*/ 459 w 819"/>
              <a:gd name="T43" fmla="*/ 110 h 820"/>
              <a:gd name="T44" fmla="*/ 265 w 819"/>
              <a:gd name="T45" fmla="*/ 96 h 820"/>
              <a:gd name="T46" fmla="*/ 127 w 819"/>
              <a:gd name="T47" fmla="*/ 54 h 820"/>
              <a:gd name="T48" fmla="*/ 738 w 819"/>
              <a:gd name="T49" fmla="*/ 4 h 820"/>
              <a:gd name="T50" fmla="*/ 748 w 819"/>
              <a:gd name="T51" fmla="*/ 28 h 820"/>
              <a:gd name="T52" fmla="*/ 773 w 819"/>
              <a:gd name="T53" fmla="*/ 122 h 820"/>
              <a:gd name="T54" fmla="*/ 804 w 819"/>
              <a:gd name="T55" fmla="*/ 279 h 820"/>
              <a:gd name="T56" fmla="*/ 819 w 819"/>
              <a:gd name="T57" fmla="*/ 465 h 820"/>
              <a:gd name="T58" fmla="*/ 769 w 819"/>
              <a:gd name="T59" fmla="*/ 605 h 820"/>
              <a:gd name="T60" fmla="*/ 655 w 819"/>
              <a:gd name="T61" fmla="*/ 709 h 820"/>
              <a:gd name="T62" fmla="*/ 526 w 819"/>
              <a:gd name="T63" fmla="*/ 778 h 820"/>
              <a:gd name="T64" fmla="*/ 432 w 819"/>
              <a:gd name="T65" fmla="*/ 815 h 820"/>
              <a:gd name="T66" fmla="*/ 405 w 819"/>
              <a:gd name="T67" fmla="*/ 818 h 820"/>
              <a:gd name="T68" fmla="*/ 348 w 819"/>
              <a:gd name="T69" fmla="*/ 800 h 820"/>
              <a:gd name="T70" fmla="*/ 230 w 819"/>
              <a:gd name="T71" fmla="*/ 748 h 820"/>
              <a:gd name="T72" fmla="*/ 102 w 819"/>
              <a:gd name="T73" fmla="*/ 661 h 820"/>
              <a:gd name="T74" fmla="*/ 13 w 819"/>
              <a:gd name="T75" fmla="*/ 540 h 820"/>
              <a:gd name="T76" fmla="*/ 4 w 819"/>
              <a:gd name="T77" fmla="*/ 371 h 820"/>
              <a:gd name="T78" fmla="*/ 28 w 819"/>
              <a:gd name="T79" fmla="*/ 194 h 820"/>
              <a:gd name="T80" fmla="*/ 60 w 819"/>
              <a:gd name="T81" fmla="*/ 66 h 820"/>
              <a:gd name="T82" fmla="*/ 74 w 819"/>
              <a:gd name="T83" fmla="*/ 13 h 820"/>
              <a:gd name="T84" fmla="*/ 90 w 819"/>
              <a:gd name="T85" fmla="*/ 0 h 820"/>
              <a:gd name="T86" fmla="*/ 114 w 819"/>
              <a:gd name="T87" fmla="*/ 8 h 820"/>
              <a:gd name="T88" fmla="*/ 195 w 819"/>
              <a:gd name="T89" fmla="*/ 38 h 820"/>
              <a:gd name="T90" fmla="*/ 331 w 819"/>
              <a:gd name="T91" fmla="*/ 70 h 820"/>
              <a:gd name="T92" fmla="*/ 488 w 819"/>
              <a:gd name="T93" fmla="*/ 70 h 820"/>
              <a:gd name="T94" fmla="*/ 623 w 819"/>
              <a:gd name="T95" fmla="*/ 38 h 820"/>
              <a:gd name="T96" fmla="*/ 705 w 819"/>
              <a:gd name="T97" fmla="*/ 8 h 820"/>
              <a:gd name="T98" fmla="*/ 727 w 819"/>
              <a:gd name="T9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820">
                <a:moveTo>
                  <a:pt x="408" y="271"/>
                </a:moveTo>
                <a:lnTo>
                  <a:pt x="380" y="347"/>
                </a:lnTo>
                <a:lnTo>
                  <a:pt x="371" y="372"/>
                </a:lnTo>
                <a:lnTo>
                  <a:pt x="285" y="372"/>
                </a:lnTo>
                <a:lnTo>
                  <a:pt x="336" y="413"/>
                </a:lnTo>
                <a:lnTo>
                  <a:pt x="357" y="428"/>
                </a:lnTo>
                <a:lnTo>
                  <a:pt x="349" y="453"/>
                </a:lnTo>
                <a:lnTo>
                  <a:pt x="322" y="533"/>
                </a:lnTo>
                <a:lnTo>
                  <a:pt x="387" y="486"/>
                </a:lnTo>
                <a:lnTo>
                  <a:pt x="408" y="469"/>
                </a:lnTo>
                <a:lnTo>
                  <a:pt x="430" y="486"/>
                </a:lnTo>
                <a:lnTo>
                  <a:pt x="494" y="533"/>
                </a:lnTo>
                <a:lnTo>
                  <a:pt x="468" y="453"/>
                </a:lnTo>
                <a:lnTo>
                  <a:pt x="460" y="428"/>
                </a:lnTo>
                <a:lnTo>
                  <a:pt x="481" y="413"/>
                </a:lnTo>
                <a:lnTo>
                  <a:pt x="532" y="372"/>
                </a:lnTo>
                <a:lnTo>
                  <a:pt x="446" y="372"/>
                </a:lnTo>
                <a:lnTo>
                  <a:pt x="437" y="347"/>
                </a:lnTo>
                <a:lnTo>
                  <a:pt x="408" y="271"/>
                </a:lnTo>
                <a:close/>
                <a:moveTo>
                  <a:pt x="408" y="167"/>
                </a:moveTo>
                <a:lnTo>
                  <a:pt x="472" y="334"/>
                </a:lnTo>
                <a:lnTo>
                  <a:pt x="641" y="334"/>
                </a:lnTo>
                <a:lnTo>
                  <a:pt x="503" y="441"/>
                </a:lnTo>
                <a:lnTo>
                  <a:pt x="568" y="633"/>
                </a:lnTo>
                <a:lnTo>
                  <a:pt x="408" y="516"/>
                </a:lnTo>
                <a:lnTo>
                  <a:pt x="250" y="633"/>
                </a:lnTo>
                <a:lnTo>
                  <a:pt x="314" y="441"/>
                </a:lnTo>
                <a:lnTo>
                  <a:pt x="176" y="334"/>
                </a:lnTo>
                <a:lnTo>
                  <a:pt x="345" y="334"/>
                </a:lnTo>
                <a:lnTo>
                  <a:pt x="408" y="167"/>
                </a:lnTo>
                <a:close/>
                <a:moveTo>
                  <a:pt x="104" y="45"/>
                </a:moveTo>
                <a:lnTo>
                  <a:pt x="98" y="71"/>
                </a:lnTo>
                <a:lnTo>
                  <a:pt x="90" y="104"/>
                </a:lnTo>
                <a:lnTo>
                  <a:pt x="80" y="143"/>
                </a:lnTo>
                <a:lnTo>
                  <a:pt x="69" y="188"/>
                </a:lnTo>
                <a:lnTo>
                  <a:pt x="60" y="237"/>
                </a:lnTo>
                <a:lnTo>
                  <a:pt x="51" y="291"/>
                </a:lnTo>
                <a:lnTo>
                  <a:pt x="43" y="347"/>
                </a:lnTo>
                <a:lnTo>
                  <a:pt x="39" y="405"/>
                </a:lnTo>
                <a:lnTo>
                  <a:pt x="36" y="465"/>
                </a:lnTo>
                <a:lnTo>
                  <a:pt x="40" y="502"/>
                </a:lnTo>
                <a:lnTo>
                  <a:pt x="51" y="534"/>
                </a:lnTo>
                <a:lnTo>
                  <a:pt x="68" y="567"/>
                </a:lnTo>
                <a:lnTo>
                  <a:pt x="90" y="596"/>
                </a:lnTo>
                <a:lnTo>
                  <a:pt x="116" y="623"/>
                </a:lnTo>
                <a:lnTo>
                  <a:pt x="145" y="650"/>
                </a:lnTo>
                <a:lnTo>
                  <a:pt x="176" y="673"/>
                </a:lnTo>
                <a:lnTo>
                  <a:pt x="209" y="694"/>
                </a:lnTo>
                <a:lnTo>
                  <a:pt x="242" y="712"/>
                </a:lnTo>
                <a:lnTo>
                  <a:pt x="274" y="729"/>
                </a:lnTo>
                <a:lnTo>
                  <a:pt x="306" y="744"/>
                </a:lnTo>
                <a:lnTo>
                  <a:pt x="335" y="757"/>
                </a:lnTo>
                <a:lnTo>
                  <a:pt x="361" y="766"/>
                </a:lnTo>
                <a:lnTo>
                  <a:pt x="382" y="774"/>
                </a:lnTo>
                <a:lnTo>
                  <a:pt x="399" y="779"/>
                </a:lnTo>
                <a:lnTo>
                  <a:pt x="409" y="782"/>
                </a:lnTo>
                <a:lnTo>
                  <a:pt x="420" y="779"/>
                </a:lnTo>
                <a:lnTo>
                  <a:pt x="435" y="774"/>
                </a:lnTo>
                <a:lnTo>
                  <a:pt x="458" y="766"/>
                </a:lnTo>
                <a:lnTo>
                  <a:pt x="484" y="757"/>
                </a:lnTo>
                <a:lnTo>
                  <a:pt x="513" y="744"/>
                </a:lnTo>
                <a:lnTo>
                  <a:pt x="544" y="729"/>
                </a:lnTo>
                <a:lnTo>
                  <a:pt x="577" y="712"/>
                </a:lnTo>
                <a:lnTo>
                  <a:pt x="609" y="694"/>
                </a:lnTo>
                <a:lnTo>
                  <a:pt x="642" y="672"/>
                </a:lnTo>
                <a:lnTo>
                  <a:pt x="674" y="650"/>
                </a:lnTo>
                <a:lnTo>
                  <a:pt x="702" y="623"/>
                </a:lnTo>
                <a:lnTo>
                  <a:pt x="729" y="596"/>
                </a:lnTo>
                <a:lnTo>
                  <a:pt x="751" y="566"/>
                </a:lnTo>
                <a:lnTo>
                  <a:pt x="767" y="534"/>
                </a:lnTo>
                <a:lnTo>
                  <a:pt x="778" y="502"/>
                </a:lnTo>
                <a:lnTo>
                  <a:pt x="781" y="465"/>
                </a:lnTo>
                <a:lnTo>
                  <a:pt x="780" y="405"/>
                </a:lnTo>
                <a:lnTo>
                  <a:pt x="774" y="347"/>
                </a:lnTo>
                <a:lnTo>
                  <a:pt x="768" y="290"/>
                </a:lnTo>
                <a:lnTo>
                  <a:pt x="759" y="237"/>
                </a:lnTo>
                <a:lnTo>
                  <a:pt x="749" y="188"/>
                </a:lnTo>
                <a:lnTo>
                  <a:pt x="739" y="143"/>
                </a:lnTo>
                <a:lnTo>
                  <a:pt x="729" y="104"/>
                </a:lnTo>
                <a:lnTo>
                  <a:pt x="721" y="71"/>
                </a:lnTo>
                <a:lnTo>
                  <a:pt x="713" y="45"/>
                </a:lnTo>
                <a:lnTo>
                  <a:pt x="692" y="54"/>
                </a:lnTo>
                <a:lnTo>
                  <a:pt x="664" y="64"/>
                </a:lnTo>
                <a:lnTo>
                  <a:pt x="632" y="75"/>
                </a:lnTo>
                <a:lnTo>
                  <a:pt x="594" y="85"/>
                </a:lnTo>
                <a:lnTo>
                  <a:pt x="552" y="96"/>
                </a:lnTo>
                <a:lnTo>
                  <a:pt x="507" y="104"/>
                </a:lnTo>
                <a:lnTo>
                  <a:pt x="459" y="110"/>
                </a:lnTo>
                <a:lnTo>
                  <a:pt x="409" y="112"/>
                </a:lnTo>
                <a:lnTo>
                  <a:pt x="360" y="110"/>
                </a:lnTo>
                <a:lnTo>
                  <a:pt x="311" y="104"/>
                </a:lnTo>
                <a:lnTo>
                  <a:pt x="265" y="96"/>
                </a:lnTo>
                <a:lnTo>
                  <a:pt x="223" y="85"/>
                </a:lnTo>
                <a:lnTo>
                  <a:pt x="187" y="75"/>
                </a:lnTo>
                <a:lnTo>
                  <a:pt x="153" y="64"/>
                </a:lnTo>
                <a:lnTo>
                  <a:pt x="127" y="54"/>
                </a:lnTo>
                <a:lnTo>
                  <a:pt x="104" y="45"/>
                </a:lnTo>
                <a:close/>
                <a:moveTo>
                  <a:pt x="727" y="0"/>
                </a:moveTo>
                <a:lnTo>
                  <a:pt x="732" y="2"/>
                </a:lnTo>
                <a:lnTo>
                  <a:pt x="738" y="4"/>
                </a:lnTo>
                <a:lnTo>
                  <a:pt x="742" y="8"/>
                </a:lnTo>
                <a:lnTo>
                  <a:pt x="743" y="13"/>
                </a:lnTo>
                <a:lnTo>
                  <a:pt x="744" y="17"/>
                </a:lnTo>
                <a:lnTo>
                  <a:pt x="748" y="28"/>
                </a:lnTo>
                <a:lnTo>
                  <a:pt x="752" y="44"/>
                </a:lnTo>
                <a:lnTo>
                  <a:pt x="759" y="66"/>
                </a:lnTo>
                <a:lnTo>
                  <a:pt x="765" y="92"/>
                </a:lnTo>
                <a:lnTo>
                  <a:pt x="773" y="122"/>
                </a:lnTo>
                <a:lnTo>
                  <a:pt x="781" y="157"/>
                </a:lnTo>
                <a:lnTo>
                  <a:pt x="789" y="194"/>
                </a:lnTo>
                <a:lnTo>
                  <a:pt x="797" y="236"/>
                </a:lnTo>
                <a:lnTo>
                  <a:pt x="804" y="279"/>
                </a:lnTo>
                <a:lnTo>
                  <a:pt x="810" y="324"/>
                </a:lnTo>
                <a:lnTo>
                  <a:pt x="815" y="371"/>
                </a:lnTo>
                <a:lnTo>
                  <a:pt x="818" y="418"/>
                </a:lnTo>
                <a:lnTo>
                  <a:pt x="819" y="465"/>
                </a:lnTo>
                <a:lnTo>
                  <a:pt x="815" y="504"/>
                </a:lnTo>
                <a:lnTo>
                  <a:pt x="806" y="540"/>
                </a:lnTo>
                <a:lnTo>
                  <a:pt x="790" y="574"/>
                </a:lnTo>
                <a:lnTo>
                  <a:pt x="769" y="605"/>
                </a:lnTo>
                <a:lnTo>
                  <a:pt x="744" y="634"/>
                </a:lnTo>
                <a:lnTo>
                  <a:pt x="717" y="661"/>
                </a:lnTo>
                <a:lnTo>
                  <a:pt x="687" y="686"/>
                </a:lnTo>
                <a:lnTo>
                  <a:pt x="655" y="709"/>
                </a:lnTo>
                <a:lnTo>
                  <a:pt x="621" y="729"/>
                </a:lnTo>
                <a:lnTo>
                  <a:pt x="589" y="748"/>
                </a:lnTo>
                <a:lnTo>
                  <a:pt x="556" y="765"/>
                </a:lnTo>
                <a:lnTo>
                  <a:pt x="526" y="778"/>
                </a:lnTo>
                <a:lnTo>
                  <a:pt x="497" y="790"/>
                </a:lnTo>
                <a:lnTo>
                  <a:pt x="471" y="800"/>
                </a:lnTo>
                <a:lnTo>
                  <a:pt x="449" y="808"/>
                </a:lnTo>
                <a:lnTo>
                  <a:pt x="432" y="815"/>
                </a:lnTo>
                <a:lnTo>
                  <a:pt x="418" y="817"/>
                </a:lnTo>
                <a:lnTo>
                  <a:pt x="413" y="818"/>
                </a:lnTo>
                <a:lnTo>
                  <a:pt x="409" y="820"/>
                </a:lnTo>
                <a:lnTo>
                  <a:pt x="405" y="818"/>
                </a:lnTo>
                <a:lnTo>
                  <a:pt x="400" y="817"/>
                </a:lnTo>
                <a:lnTo>
                  <a:pt x="387" y="815"/>
                </a:lnTo>
                <a:lnTo>
                  <a:pt x="370" y="808"/>
                </a:lnTo>
                <a:lnTo>
                  <a:pt x="348" y="800"/>
                </a:lnTo>
                <a:lnTo>
                  <a:pt x="322" y="790"/>
                </a:lnTo>
                <a:lnTo>
                  <a:pt x="293" y="778"/>
                </a:lnTo>
                <a:lnTo>
                  <a:pt x="261" y="765"/>
                </a:lnTo>
                <a:lnTo>
                  <a:pt x="230" y="748"/>
                </a:lnTo>
                <a:lnTo>
                  <a:pt x="196" y="729"/>
                </a:lnTo>
                <a:lnTo>
                  <a:pt x="163" y="709"/>
                </a:lnTo>
                <a:lnTo>
                  <a:pt x="132" y="686"/>
                </a:lnTo>
                <a:lnTo>
                  <a:pt x="102" y="661"/>
                </a:lnTo>
                <a:lnTo>
                  <a:pt x="73" y="634"/>
                </a:lnTo>
                <a:lnTo>
                  <a:pt x="49" y="605"/>
                </a:lnTo>
                <a:lnTo>
                  <a:pt x="28" y="574"/>
                </a:lnTo>
                <a:lnTo>
                  <a:pt x="13" y="540"/>
                </a:lnTo>
                <a:lnTo>
                  <a:pt x="4" y="504"/>
                </a:lnTo>
                <a:lnTo>
                  <a:pt x="0" y="465"/>
                </a:lnTo>
                <a:lnTo>
                  <a:pt x="1" y="418"/>
                </a:lnTo>
                <a:lnTo>
                  <a:pt x="4" y="371"/>
                </a:lnTo>
                <a:lnTo>
                  <a:pt x="9" y="324"/>
                </a:lnTo>
                <a:lnTo>
                  <a:pt x="14" y="279"/>
                </a:lnTo>
                <a:lnTo>
                  <a:pt x="22" y="236"/>
                </a:lnTo>
                <a:lnTo>
                  <a:pt x="28" y="194"/>
                </a:lnTo>
                <a:lnTo>
                  <a:pt x="36" y="157"/>
                </a:lnTo>
                <a:lnTo>
                  <a:pt x="46" y="122"/>
                </a:lnTo>
                <a:lnTo>
                  <a:pt x="52" y="92"/>
                </a:lnTo>
                <a:lnTo>
                  <a:pt x="60" y="66"/>
                </a:lnTo>
                <a:lnTo>
                  <a:pt x="65" y="44"/>
                </a:lnTo>
                <a:lnTo>
                  <a:pt x="70" y="28"/>
                </a:lnTo>
                <a:lnTo>
                  <a:pt x="73" y="17"/>
                </a:lnTo>
                <a:lnTo>
                  <a:pt x="74" y="13"/>
                </a:lnTo>
                <a:lnTo>
                  <a:pt x="77" y="8"/>
                </a:lnTo>
                <a:lnTo>
                  <a:pt x="81" y="4"/>
                </a:lnTo>
                <a:lnTo>
                  <a:pt x="85" y="2"/>
                </a:lnTo>
                <a:lnTo>
                  <a:pt x="90" y="0"/>
                </a:lnTo>
                <a:lnTo>
                  <a:pt x="95" y="0"/>
                </a:lnTo>
                <a:lnTo>
                  <a:pt x="100" y="2"/>
                </a:lnTo>
                <a:lnTo>
                  <a:pt x="104" y="4"/>
                </a:lnTo>
                <a:lnTo>
                  <a:pt x="114" y="8"/>
                </a:lnTo>
                <a:lnTo>
                  <a:pt x="127" y="13"/>
                </a:lnTo>
                <a:lnTo>
                  <a:pt x="146" y="21"/>
                </a:lnTo>
                <a:lnTo>
                  <a:pt x="169" y="29"/>
                </a:lnTo>
                <a:lnTo>
                  <a:pt x="195" y="38"/>
                </a:lnTo>
                <a:lnTo>
                  <a:pt x="225" y="47"/>
                </a:lnTo>
                <a:lnTo>
                  <a:pt x="257" y="55"/>
                </a:lnTo>
                <a:lnTo>
                  <a:pt x="293" y="63"/>
                </a:lnTo>
                <a:lnTo>
                  <a:pt x="331" y="70"/>
                </a:lnTo>
                <a:lnTo>
                  <a:pt x="369" y="74"/>
                </a:lnTo>
                <a:lnTo>
                  <a:pt x="409" y="75"/>
                </a:lnTo>
                <a:lnTo>
                  <a:pt x="449" y="74"/>
                </a:lnTo>
                <a:lnTo>
                  <a:pt x="488" y="70"/>
                </a:lnTo>
                <a:lnTo>
                  <a:pt x="526" y="63"/>
                </a:lnTo>
                <a:lnTo>
                  <a:pt x="560" y="55"/>
                </a:lnTo>
                <a:lnTo>
                  <a:pt x="594" y="47"/>
                </a:lnTo>
                <a:lnTo>
                  <a:pt x="623" y="38"/>
                </a:lnTo>
                <a:lnTo>
                  <a:pt x="650" y="29"/>
                </a:lnTo>
                <a:lnTo>
                  <a:pt x="672" y="21"/>
                </a:lnTo>
                <a:lnTo>
                  <a:pt x="691" y="13"/>
                </a:lnTo>
                <a:lnTo>
                  <a:pt x="705" y="8"/>
                </a:lnTo>
                <a:lnTo>
                  <a:pt x="714" y="4"/>
                </a:lnTo>
                <a:lnTo>
                  <a:pt x="717" y="2"/>
                </a:lnTo>
                <a:lnTo>
                  <a:pt x="722" y="0"/>
                </a:lnTo>
                <a:lnTo>
                  <a:pt x="7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4"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4721" y="4936127"/>
            <a:ext cx="445595" cy="404840"/>
          </a:xfrm>
          <a:custGeom>
            <a:avLst/>
            <a:gdLst>
              <a:gd name="T0" fmla="*/ 745 w 820"/>
              <a:gd name="T1" fmla="*/ 708 h 745"/>
              <a:gd name="T2" fmla="*/ 75 w 820"/>
              <a:gd name="T3" fmla="*/ 522 h 745"/>
              <a:gd name="T4" fmla="*/ 392 w 820"/>
              <a:gd name="T5" fmla="*/ 522 h 745"/>
              <a:gd name="T6" fmla="*/ 428 w 820"/>
              <a:gd name="T7" fmla="*/ 484 h 745"/>
              <a:gd name="T8" fmla="*/ 546 w 820"/>
              <a:gd name="T9" fmla="*/ 298 h 745"/>
              <a:gd name="T10" fmla="*/ 580 w 820"/>
              <a:gd name="T11" fmla="*/ 334 h 745"/>
              <a:gd name="T12" fmla="*/ 594 w 820"/>
              <a:gd name="T13" fmla="*/ 349 h 745"/>
              <a:gd name="T14" fmla="*/ 588 w 820"/>
              <a:gd name="T15" fmla="*/ 370 h 745"/>
              <a:gd name="T16" fmla="*/ 577 w 820"/>
              <a:gd name="T17" fmla="*/ 374 h 745"/>
              <a:gd name="T18" fmla="*/ 564 w 820"/>
              <a:gd name="T19" fmla="*/ 370 h 745"/>
              <a:gd name="T20" fmla="*/ 543 w 820"/>
              <a:gd name="T21" fmla="*/ 349 h 745"/>
              <a:gd name="T22" fmla="*/ 496 w 820"/>
              <a:gd name="T23" fmla="*/ 298 h 745"/>
              <a:gd name="T24" fmla="*/ 75 w 820"/>
              <a:gd name="T25" fmla="*/ 484 h 745"/>
              <a:gd name="T26" fmla="*/ 322 w 820"/>
              <a:gd name="T27" fmla="*/ 298 h 745"/>
              <a:gd name="T28" fmla="*/ 277 w 820"/>
              <a:gd name="T29" fmla="*/ 349 h 745"/>
              <a:gd name="T30" fmla="*/ 254 w 820"/>
              <a:gd name="T31" fmla="*/ 370 h 745"/>
              <a:gd name="T32" fmla="*/ 242 w 820"/>
              <a:gd name="T33" fmla="*/ 374 h 745"/>
              <a:gd name="T34" fmla="*/ 231 w 820"/>
              <a:gd name="T35" fmla="*/ 370 h 745"/>
              <a:gd name="T36" fmla="*/ 225 w 820"/>
              <a:gd name="T37" fmla="*/ 349 h 745"/>
              <a:gd name="T38" fmla="*/ 239 w 820"/>
              <a:gd name="T39" fmla="*/ 334 h 745"/>
              <a:gd name="T40" fmla="*/ 274 w 820"/>
              <a:gd name="T41" fmla="*/ 298 h 745"/>
              <a:gd name="T42" fmla="*/ 428 w 820"/>
              <a:gd name="T43" fmla="*/ 260 h 745"/>
              <a:gd name="T44" fmla="*/ 428 w 820"/>
              <a:gd name="T45" fmla="*/ 192 h 745"/>
              <a:gd name="T46" fmla="*/ 350 w 820"/>
              <a:gd name="T47" fmla="*/ 260 h 745"/>
              <a:gd name="T48" fmla="*/ 468 w 820"/>
              <a:gd name="T49" fmla="*/ 187 h 745"/>
              <a:gd name="T50" fmla="*/ 782 w 820"/>
              <a:gd name="T51" fmla="*/ 260 h 745"/>
              <a:gd name="T52" fmla="*/ 37 w 820"/>
              <a:gd name="T53" fmla="*/ 187 h 745"/>
              <a:gd name="T54" fmla="*/ 328 w 820"/>
              <a:gd name="T55" fmla="*/ 226 h 745"/>
              <a:gd name="T56" fmla="*/ 284 w 820"/>
              <a:gd name="T57" fmla="*/ 38 h 745"/>
              <a:gd name="T58" fmla="*/ 225 w 820"/>
              <a:gd name="T59" fmla="*/ 55 h 745"/>
              <a:gd name="T60" fmla="*/ 206 w 820"/>
              <a:gd name="T61" fmla="*/ 109 h 745"/>
              <a:gd name="T62" fmla="*/ 369 w 820"/>
              <a:gd name="T63" fmla="*/ 149 h 745"/>
              <a:gd name="T64" fmla="*/ 365 w 820"/>
              <a:gd name="T65" fmla="*/ 82 h 745"/>
              <a:gd name="T66" fmla="*/ 308 w 820"/>
              <a:gd name="T67" fmla="*/ 42 h 745"/>
              <a:gd name="T68" fmla="*/ 511 w 820"/>
              <a:gd name="T69" fmla="*/ 42 h 745"/>
              <a:gd name="T70" fmla="*/ 454 w 820"/>
              <a:gd name="T71" fmla="*/ 82 h 745"/>
              <a:gd name="T72" fmla="*/ 449 w 820"/>
              <a:gd name="T73" fmla="*/ 149 h 745"/>
              <a:gd name="T74" fmla="*/ 614 w 820"/>
              <a:gd name="T75" fmla="*/ 109 h 745"/>
              <a:gd name="T76" fmla="*/ 593 w 820"/>
              <a:gd name="T77" fmla="*/ 55 h 745"/>
              <a:gd name="T78" fmla="*/ 534 w 820"/>
              <a:gd name="T79" fmla="*/ 38 h 745"/>
              <a:gd name="T80" fmla="*/ 602 w 820"/>
              <a:gd name="T81" fmla="*/ 16 h 745"/>
              <a:gd name="T82" fmla="*/ 648 w 820"/>
              <a:gd name="T83" fmla="*/ 75 h 745"/>
              <a:gd name="T84" fmla="*/ 640 w 820"/>
              <a:gd name="T85" fmla="*/ 149 h 745"/>
              <a:gd name="T86" fmla="*/ 809 w 820"/>
              <a:gd name="T87" fmla="*/ 160 h 745"/>
              <a:gd name="T88" fmla="*/ 820 w 820"/>
              <a:gd name="T89" fmla="*/ 260 h 745"/>
              <a:gd name="T90" fmla="*/ 796 w 820"/>
              <a:gd name="T91" fmla="*/ 296 h 745"/>
              <a:gd name="T92" fmla="*/ 779 w 820"/>
              <a:gd name="T93" fmla="*/ 723 h 745"/>
              <a:gd name="T94" fmla="*/ 745 w 820"/>
              <a:gd name="T95" fmla="*/ 745 h 745"/>
              <a:gd name="T96" fmla="*/ 49 w 820"/>
              <a:gd name="T97" fmla="*/ 734 h 745"/>
              <a:gd name="T98" fmla="*/ 37 w 820"/>
              <a:gd name="T99" fmla="*/ 298 h 745"/>
              <a:gd name="T100" fmla="*/ 3 w 820"/>
              <a:gd name="T101" fmla="*/ 275 h 745"/>
              <a:gd name="T102" fmla="*/ 3 w 820"/>
              <a:gd name="T103" fmla="*/ 171 h 745"/>
              <a:gd name="T104" fmla="*/ 37 w 820"/>
              <a:gd name="T105" fmla="*/ 149 h 745"/>
              <a:gd name="T106" fmla="*/ 168 w 820"/>
              <a:gd name="T107" fmla="*/ 99 h 745"/>
              <a:gd name="T108" fmla="*/ 197 w 820"/>
              <a:gd name="T109" fmla="*/ 31 h 745"/>
              <a:gd name="T110" fmla="*/ 266 w 820"/>
              <a:gd name="T111" fmla="*/ 0 h 745"/>
              <a:gd name="T112" fmla="*/ 350 w 820"/>
              <a:gd name="T113" fmla="*/ 20 h 745"/>
              <a:gd name="T114" fmla="*/ 403 w 820"/>
              <a:gd name="T115" fmla="*/ 75 h 745"/>
              <a:gd name="T116" fmla="*/ 406 w 820"/>
              <a:gd name="T117" fmla="*/ 73 h 745"/>
              <a:gd name="T118" fmla="*/ 413 w 820"/>
              <a:gd name="T119" fmla="*/ 73 h 745"/>
              <a:gd name="T120" fmla="*/ 417 w 820"/>
              <a:gd name="T121" fmla="*/ 75 h 745"/>
              <a:gd name="T122" fmla="*/ 470 w 820"/>
              <a:gd name="T123" fmla="*/ 20 h 745"/>
              <a:gd name="T124" fmla="*/ 553 w 820"/>
              <a:gd name="T12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0" h="745">
                <a:moveTo>
                  <a:pt x="428" y="522"/>
                </a:moveTo>
                <a:lnTo>
                  <a:pt x="428" y="708"/>
                </a:lnTo>
                <a:lnTo>
                  <a:pt x="745" y="708"/>
                </a:lnTo>
                <a:lnTo>
                  <a:pt x="745" y="522"/>
                </a:lnTo>
                <a:lnTo>
                  <a:pt x="428" y="522"/>
                </a:lnTo>
                <a:close/>
                <a:moveTo>
                  <a:pt x="75" y="522"/>
                </a:moveTo>
                <a:lnTo>
                  <a:pt x="75" y="708"/>
                </a:lnTo>
                <a:lnTo>
                  <a:pt x="392" y="708"/>
                </a:lnTo>
                <a:lnTo>
                  <a:pt x="392" y="522"/>
                </a:lnTo>
                <a:lnTo>
                  <a:pt x="75" y="522"/>
                </a:lnTo>
                <a:close/>
                <a:moveTo>
                  <a:pt x="428" y="298"/>
                </a:moveTo>
                <a:lnTo>
                  <a:pt x="428" y="484"/>
                </a:lnTo>
                <a:lnTo>
                  <a:pt x="745" y="484"/>
                </a:lnTo>
                <a:lnTo>
                  <a:pt x="745" y="298"/>
                </a:lnTo>
                <a:lnTo>
                  <a:pt x="546" y="298"/>
                </a:lnTo>
                <a:lnTo>
                  <a:pt x="559" y="313"/>
                </a:lnTo>
                <a:lnTo>
                  <a:pt x="571" y="325"/>
                </a:lnTo>
                <a:lnTo>
                  <a:pt x="580" y="334"/>
                </a:lnTo>
                <a:lnTo>
                  <a:pt x="587" y="339"/>
                </a:lnTo>
                <a:lnTo>
                  <a:pt x="588" y="342"/>
                </a:lnTo>
                <a:lnTo>
                  <a:pt x="594" y="349"/>
                </a:lnTo>
                <a:lnTo>
                  <a:pt x="594" y="359"/>
                </a:lnTo>
                <a:lnTo>
                  <a:pt x="591" y="368"/>
                </a:lnTo>
                <a:lnTo>
                  <a:pt x="588" y="370"/>
                </a:lnTo>
                <a:lnTo>
                  <a:pt x="585" y="372"/>
                </a:lnTo>
                <a:lnTo>
                  <a:pt x="581" y="373"/>
                </a:lnTo>
                <a:lnTo>
                  <a:pt x="577" y="374"/>
                </a:lnTo>
                <a:lnTo>
                  <a:pt x="572" y="374"/>
                </a:lnTo>
                <a:lnTo>
                  <a:pt x="568" y="373"/>
                </a:lnTo>
                <a:lnTo>
                  <a:pt x="564" y="370"/>
                </a:lnTo>
                <a:lnTo>
                  <a:pt x="562" y="367"/>
                </a:lnTo>
                <a:lnTo>
                  <a:pt x="554" y="360"/>
                </a:lnTo>
                <a:lnTo>
                  <a:pt x="543" y="349"/>
                </a:lnTo>
                <a:lnTo>
                  <a:pt x="529" y="336"/>
                </a:lnTo>
                <a:lnTo>
                  <a:pt x="513" y="318"/>
                </a:lnTo>
                <a:lnTo>
                  <a:pt x="496" y="298"/>
                </a:lnTo>
                <a:lnTo>
                  <a:pt x="428" y="298"/>
                </a:lnTo>
                <a:close/>
                <a:moveTo>
                  <a:pt x="75" y="298"/>
                </a:moveTo>
                <a:lnTo>
                  <a:pt x="75" y="484"/>
                </a:lnTo>
                <a:lnTo>
                  <a:pt x="392" y="484"/>
                </a:lnTo>
                <a:lnTo>
                  <a:pt x="392" y="298"/>
                </a:lnTo>
                <a:lnTo>
                  <a:pt x="322" y="298"/>
                </a:lnTo>
                <a:lnTo>
                  <a:pt x="305" y="318"/>
                </a:lnTo>
                <a:lnTo>
                  <a:pt x="290" y="336"/>
                </a:lnTo>
                <a:lnTo>
                  <a:pt x="277" y="349"/>
                </a:lnTo>
                <a:lnTo>
                  <a:pt x="265" y="360"/>
                </a:lnTo>
                <a:lnTo>
                  <a:pt x="258" y="367"/>
                </a:lnTo>
                <a:lnTo>
                  <a:pt x="254" y="370"/>
                </a:lnTo>
                <a:lnTo>
                  <a:pt x="250" y="373"/>
                </a:lnTo>
                <a:lnTo>
                  <a:pt x="246" y="374"/>
                </a:lnTo>
                <a:lnTo>
                  <a:pt x="242" y="374"/>
                </a:lnTo>
                <a:lnTo>
                  <a:pt x="237" y="373"/>
                </a:lnTo>
                <a:lnTo>
                  <a:pt x="235" y="372"/>
                </a:lnTo>
                <a:lnTo>
                  <a:pt x="231" y="370"/>
                </a:lnTo>
                <a:lnTo>
                  <a:pt x="228" y="368"/>
                </a:lnTo>
                <a:lnTo>
                  <a:pt x="224" y="359"/>
                </a:lnTo>
                <a:lnTo>
                  <a:pt x="225" y="349"/>
                </a:lnTo>
                <a:lnTo>
                  <a:pt x="231" y="342"/>
                </a:lnTo>
                <a:lnTo>
                  <a:pt x="233" y="339"/>
                </a:lnTo>
                <a:lnTo>
                  <a:pt x="239" y="334"/>
                </a:lnTo>
                <a:lnTo>
                  <a:pt x="248" y="325"/>
                </a:lnTo>
                <a:lnTo>
                  <a:pt x="259" y="313"/>
                </a:lnTo>
                <a:lnTo>
                  <a:pt x="274" y="298"/>
                </a:lnTo>
                <a:lnTo>
                  <a:pt x="75" y="298"/>
                </a:lnTo>
                <a:close/>
                <a:moveTo>
                  <a:pt x="428" y="192"/>
                </a:moveTo>
                <a:lnTo>
                  <a:pt x="428" y="260"/>
                </a:lnTo>
                <a:lnTo>
                  <a:pt x="469" y="260"/>
                </a:lnTo>
                <a:lnTo>
                  <a:pt x="448" y="229"/>
                </a:lnTo>
                <a:lnTo>
                  <a:pt x="428" y="192"/>
                </a:lnTo>
                <a:close/>
                <a:moveTo>
                  <a:pt x="392" y="191"/>
                </a:moveTo>
                <a:lnTo>
                  <a:pt x="371" y="228"/>
                </a:lnTo>
                <a:lnTo>
                  <a:pt x="350" y="260"/>
                </a:lnTo>
                <a:lnTo>
                  <a:pt x="392" y="260"/>
                </a:lnTo>
                <a:lnTo>
                  <a:pt x="392" y="191"/>
                </a:lnTo>
                <a:close/>
                <a:moveTo>
                  <a:pt x="468" y="187"/>
                </a:moveTo>
                <a:lnTo>
                  <a:pt x="491" y="226"/>
                </a:lnTo>
                <a:lnTo>
                  <a:pt x="515" y="260"/>
                </a:lnTo>
                <a:lnTo>
                  <a:pt x="782" y="260"/>
                </a:lnTo>
                <a:lnTo>
                  <a:pt x="782" y="187"/>
                </a:lnTo>
                <a:lnTo>
                  <a:pt x="468" y="187"/>
                </a:lnTo>
                <a:close/>
                <a:moveTo>
                  <a:pt x="37" y="187"/>
                </a:moveTo>
                <a:lnTo>
                  <a:pt x="37" y="260"/>
                </a:lnTo>
                <a:lnTo>
                  <a:pt x="304" y="260"/>
                </a:lnTo>
                <a:lnTo>
                  <a:pt x="328" y="226"/>
                </a:lnTo>
                <a:lnTo>
                  <a:pt x="351" y="187"/>
                </a:lnTo>
                <a:lnTo>
                  <a:pt x="37" y="187"/>
                </a:lnTo>
                <a:close/>
                <a:moveTo>
                  <a:pt x="284" y="38"/>
                </a:moveTo>
                <a:lnTo>
                  <a:pt x="263" y="38"/>
                </a:lnTo>
                <a:lnTo>
                  <a:pt x="242" y="44"/>
                </a:lnTo>
                <a:lnTo>
                  <a:pt x="225" y="55"/>
                </a:lnTo>
                <a:lnTo>
                  <a:pt x="212" y="71"/>
                </a:lnTo>
                <a:lnTo>
                  <a:pt x="206" y="89"/>
                </a:lnTo>
                <a:lnTo>
                  <a:pt x="206" y="109"/>
                </a:lnTo>
                <a:lnTo>
                  <a:pt x="211" y="130"/>
                </a:lnTo>
                <a:lnTo>
                  <a:pt x="222" y="149"/>
                </a:lnTo>
                <a:lnTo>
                  <a:pt x="369" y="149"/>
                </a:lnTo>
                <a:lnTo>
                  <a:pt x="381" y="120"/>
                </a:lnTo>
                <a:lnTo>
                  <a:pt x="376" y="102"/>
                </a:lnTo>
                <a:lnTo>
                  <a:pt x="365" y="82"/>
                </a:lnTo>
                <a:lnTo>
                  <a:pt x="350" y="67"/>
                </a:lnTo>
                <a:lnTo>
                  <a:pt x="330" y="52"/>
                </a:lnTo>
                <a:lnTo>
                  <a:pt x="308" y="42"/>
                </a:lnTo>
                <a:lnTo>
                  <a:pt x="284" y="38"/>
                </a:lnTo>
                <a:close/>
                <a:moveTo>
                  <a:pt x="534" y="38"/>
                </a:moveTo>
                <a:lnTo>
                  <a:pt x="511" y="42"/>
                </a:lnTo>
                <a:lnTo>
                  <a:pt x="488" y="52"/>
                </a:lnTo>
                <a:lnTo>
                  <a:pt x="469" y="67"/>
                </a:lnTo>
                <a:lnTo>
                  <a:pt x="454" y="82"/>
                </a:lnTo>
                <a:lnTo>
                  <a:pt x="444" y="102"/>
                </a:lnTo>
                <a:lnTo>
                  <a:pt x="439" y="120"/>
                </a:lnTo>
                <a:lnTo>
                  <a:pt x="449" y="149"/>
                </a:lnTo>
                <a:lnTo>
                  <a:pt x="597" y="149"/>
                </a:lnTo>
                <a:lnTo>
                  <a:pt x="609" y="130"/>
                </a:lnTo>
                <a:lnTo>
                  <a:pt x="614" y="109"/>
                </a:lnTo>
                <a:lnTo>
                  <a:pt x="613" y="89"/>
                </a:lnTo>
                <a:lnTo>
                  <a:pt x="606" y="71"/>
                </a:lnTo>
                <a:lnTo>
                  <a:pt x="593" y="55"/>
                </a:lnTo>
                <a:lnTo>
                  <a:pt x="576" y="44"/>
                </a:lnTo>
                <a:lnTo>
                  <a:pt x="557" y="38"/>
                </a:lnTo>
                <a:lnTo>
                  <a:pt x="534" y="38"/>
                </a:lnTo>
                <a:close/>
                <a:moveTo>
                  <a:pt x="553" y="0"/>
                </a:moveTo>
                <a:lnTo>
                  <a:pt x="579" y="5"/>
                </a:lnTo>
                <a:lnTo>
                  <a:pt x="602" y="16"/>
                </a:lnTo>
                <a:lnTo>
                  <a:pt x="623" y="31"/>
                </a:lnTo>
                <a:lnTo>
                  <a:pt x="639" y="51"/>
                </a:lnTo>
                <a:lnTo>
                  <a:pt x="648" y="75"/>
                </a:lnTo>
                <a:lnTo>
                  <a:pt x="651" y="99"/>
                </a:lnTo>
                <a:lnTo>
                  <a:pt x="648" y="124"/>
                </a:lnTo>
                <a:lnTo>
                  <a:pt x="640" y="149"/>
                </a:lnTo>
                <a:lnTo>
                  <a:pt x="782" y="149"/>
                </a:lnTo>
                <a:lnTo>
                  <a:pt x="796" y="152"/>
                </a:lnTo>
                <a:lnTo>
                  <a:pt x="809" y="160"/>
                </a:lnTo>
                <a:lnTo>
                  <a:pt x="817" y="171"/>
                </a:lnTo>
                <a:lnTo>
                  <a:pt x="820" y="187"/>
                </a:lnTo>
                <a:lnTo>
                  <a:pt x="820" y="260"/>
                </a:lnTo>
                <a:lnTo>
                  <a:pt x="817" y="275"/>
                </a:lnTo>
                <a:lnTo>
                  <a:pt x="809" y="288"/>
                </a:lnTo>
                <a:lnTo>
                  <a:pt x="796" y="296"/>
                </a:lnTo>
                <a:lnTo>
                  <a:pt x="782" y="298"/>
                </a:lnTo>
                <a:lnTo>
                  <a:pt x="782" y="708"/>
                </a:lnTo>
                <a:lnTo>
                  <a:pt x="779" y="723"/>
                </a:lnTo>
                <a:lnTo>
                  <a:pt x="771" y="734"/>
                </a:lnTo>
                <a:lnTo>
                  <a:pt x="759" y="742"/>
                </a:lnTo>
                <a:lnTo>
                  <a:pt x="745" y="745"/>
                </a:lnTo>
                <a:lnTo>
                  <a:pt x="75" y="745"/>
                </a:lnTo>
                <a:lnTo>
                  <a:pt x="61" y="742"/>
                </a:lnTo>
                <a:lnTo>
                  <a:pt x="49" y="734"/>
                </a:lnTo>
                <a:lnTo>
                  <a:pt x="41" y="723"/>
                </a:lnTo>
                <a:lnTo>
                  <a:pt x="37" y="708"/>
                </a:lnTo>
                <a:lnTo>
                  <a:pt x="37" y="298"/>
                </a:lnTo>
                <a:lnTo>
                  <a:pt x="23" y="296"/>
                </a:lnTo>
                <a:lnTo>
                  <a:pt x="11" y="288"/>
                </a:lnTo>
                <a:lnTo>
                  <a:pt x="3" y="275"/>
                </a:lnTo>
                <a:lnTo>
                  <a:pt x="0" y="260"/>
                </a:lnTo>
                <a:lnTo>
                  <a:pt x="0" y="187"/>
                </a:lnTo>
                <a:lnTo>
                  <a:pt x="3" y="171"/>
                </a:lnTo>
                <a:lnTo>
                  <a:pt x="11" y="160"/>
                </a:lnTo>
                <a:lnTo>
                  <a:pt x="23" y="152"/>
                </a:lnTo>
                <a:lnTo>
                  <a:pt x="37" y="149"/>
                </a:lnTo>
                <a:lnTo>
                  <a:pt x="178" y="149"/>
                </a:lnTo>
                <a:lnTo>
                  <a:pt x="171" y="124"/>
                </a:lnTo>
                <a:lnTo>
                  <a:pt x="168" y="99"/>
                </a:lnTo>
                <a:lnTo>
                  <a:pt x="171" y="75"/>
                </a:lnTo>
                <a:lnTo>
                  <a:pt x="181" y="51"/>
                </a:lnTo>
                <a:lnTo>
                  <a:pt x="197" y="31"/>
                </a:lnTo>
                <a:lnTo>
                  <a:pt x="216" y="16"/>
                </a:lnTo>
                <a:lnTo>
                  <a:pt x="240" y="5"/>
                </a:lnTo>
                <a:lnTo>
                  <a:pt x="266" y="0"/>
                </a:lnTo>
                <a:lnTo>
                  <a:pt x="294" y="1"/>
                </a:lnTo>
                <a:lnTo>
                  <a:pt x="322" y="8"/>
                </a:lnTo>
                <a:lnTo>
                  <a:pt x="350" y="20"/>
                </a:lnTo>
                <a:lnTo>
                  <a:pt x="371" y="35"/>
                </a:lnTo>
                <a:lnTo>
                  <a:pt x="389" y="54"/>
                </a:lnTo>
                <a:lnTo>
                  <a:pt x="403" y="75"/>
                </a:lnTo>
                <a:lnTo>
                  <a:pt x="403" y="75"/>
                </a:lnTo>
                <a:lnTo>
                  <a:pt x="405" y="75"/>
                </a:lnTo>
                <a:lnTo>
                  <a:pt x="406" y="73"/>
                </a:lnTo>
                <a:lnTo>
                  <a:pt x="407" y="73"/>
                </a:lnTo>
                <a:lnTo>
                  <a:pt x="410" y="73"/>
                </a:lnTo>
                <a:lnTo>
                  <a:pt x="413" y="73"/>
                </a:lnTo>
                <a:lnTo>
                  <a:pt x="414" y="75"/>
                </a:lnTo>
                <a:lnTo>
                  <a:pt x="415" y="75"/>
                </a:lnTo>
                <a:lnTo>
                  <a:pt x="417" y="75"/>
                </a:lnTo>
                <a:lnTo>
                  <a:pt x="430" y="54"/>
                </a:lnTo>
                <a:lnTo>
                  <a:pt x="448" y="35"/>
                </a:lnTo>
                <a:lnTo>
                  <a:pt x="470" y="20"/>
                </a:lnTo>
                <a:lnTo>
                  <a:pt x="498" y="8"/>
                </a:lnTo>
                <a:lnTo>
                  <a:pt x="525" y="1"/>
                </a:lnTo>
                <a:lnTo>
                  <a:pt x="55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5"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8313" y="4996988"/>
            <a:ext cx="445052" cy="283116"/>
          </a:xfrm>
          <a:custGeom>
            <a:avLst/>
            <a:gdLst>
              <a:gd name="T0" fmla="*/ 454 w 819"/>
              <a:gd name="T1" fmla="*/ 228 h 521"/>
              <a:gd name="T2" fmla="*/ 454 w 819"/>
              <a:gd name="T3" fmla="*/ 295 h 521"/>
              <a:gd name="T4" fmla="*/ 391 w 819"/>
              <a:gd name="T5" fmla="*/ 314 h 521"/>
              <a:gd name="T6" fmla="*/ 353 w 819"/>
              <a:gd name="T7" fmla="*/ 261 h 521"/>
              <a:gd name="T8" fmla="*/ 391 w 819"/>
              <a:gd name="T9" fmla="*/ 208 h 521"/>
              <a:gd name="T10" fmla="*/ 344 w 819"/>
              <a:gd name="T11" fmla="*/ 127 h 521"/>
              <a:gd name="T12" fmla="*/ 264 w 819"/>
              <a:gd name="T13" fmla="*/ 227 h 521"/>
              <a:gd name="T14" fmla="*/ 293 w 819"/>
              <a:gd name="T15" fmla="*/ 355 h 521"/>
              <a:gd name="T16" fmla="*/ 410 w 819"/>
              <a:gd name="T17" fmla="*/ 410 h 521"/>
              <a:gd name="T18" fmla="*/ 526 w 819"/>
              <a:gd name="T19" fmla="*/ 355 h 521"/>
              <a:gd name="T20" fmla="*/ 555 w 819"/>
              <a:gd name="T21" fmla="*/ 227 h 521"/>
              <a:gd name="T22" fmla="*/ 475 w 819"/>
              <a:gd name="T23" fmla="*/ 127 h 521"/>
              <a:gd name="T24" fmla="*/ 448 w 819"/>
              <a:gd name="T25" fmla="*/ 79 h 521"/>
              <a:gd name="T26" fmla="*/ 564 w 819"/>
              <a:gd name="T27" fmla="*/ 157 h 521"/>
              <a:gd name="T28" fmla="*/ 591 w 819"/>
              <a:gd name="T29" fmla="*/ 299 h 521"/>
              <a:gd name="T30" fmla="*/ 513 w 819"/>
              <a:gd name="T31" fmla="*/ 415 h 521"/>
              <a:gd name="T32" fmla="*/ 372 w 819"/>
              <a:gd name="T33" fmla="*/ 444 h 521"/>
              <a:gd name="T34" fmla="*/ 255 w 819"/>
              <a:gd name="T35" fmla="*/ 365 h 521"/>
              <a:gd name="T36" fmla="*/ 228 w 819"/>
              <a:gd name="T37" fmla="*/ 224 h 521"/>
              <a:gd name="T38" fmla="*/ 305 w 819"/>
              <a:gd name="T39" fmla="*/ 106 h 521"/>
              <a:gd name="T40" fmla="*/ 410 w 819"/>
              <a:gd name="T41" fmla="*/ 38 h 521"/>
              <a:gd name="T42" fmla="*/ 234 w 819"/>
              <a:gd name="T43" fmla="*/ 76 h 521"/>
              <a:gd name="T44" fmla="*/ 103 w 819"/>
              <a:gd name="T45" fmla="*/ 160 h 521"/>
              <a:gd name="T46" fmla="*/ 41 w 819"/>
              <a:gd name="T47" fmla="*/ 245 h 521"/>
              <a:gd name="T48" fmla="*/ 63 w 819"/>
              <a:gd name="T49" fmla="*/ 317 h 521"/>
              <a:gd name="T50" fmla="*/ 162 w 819"/>
              <a:gd name="T51" fmla="*/ 407 h 521"/>
              <a:gd name="T52" fmla="*/ 318 w 819"/>
              <a:gd name="T53" fmla="*/ 474 h 521"/>
              <a:gd name="T54" fmla="*/ 501 w 819"/>
              <a:gd name="T55" fmla="*/ 474 h 521"/>
              <a:gd name="T56" fmla="*/ 657 w 819"/>
              <a:gd name="T57" fmla="*/ 407 h 521"/>
              <a:gd name="T58" fmla="*/ 756 w 819"/>
              <a:gd name="T59" fmla="*/ 317 h 521"/>
              <a:gd name="T60" fmla="*/ 779 w 819"/>
              <a:gd name="T61" fmla="*/ 245 h 521"/>
              <a:gd name="T62" fmla="*/ 714 w 819"/>
              <a:gd name="T63" fmla="*/ 160 h 521"/>
              <a:gd name="T64" fmla="*/ 585 w 819"/>
              <a:gd name="T65" fmla="*/ 76 h 521"/>
              <a:gd name="T66" fmla="*/ 410 w 819"/>
              <a:gd name="T67" fmla="*/ 38 h 521"/>
              <a:gd name="T68" fmla="*/ 547 w 819"/>
              <a:gd name="T69" fmla="*/ 24 h 521"/>
              <a:gd name="T70" fmla="*/ 699 w 819"/>
              <a:gd name="T71" fmla="*/ 102 h 521"/>
              <a:gd name="T72" fmla="*/ 796 w 819"/>
              <a:gd name="T73" fmla="*/ 201 h 521"/>
              <a:gd name="T74" fmla="*/ 817 w 819"/>
              <a:gd name="T75" fmla="*/ 279 h 521"/>
              <a:gd name="T76" fmla="*/ 755 w 819"/>
              <a:gd name="T77" fmla="*/ 371 h 521"/>
              <a:gd name="T78" fmla="*/ 629 w 819"/>
              <a:gd name="T79" fmla="*/ 464 h 521"/>
              <a:gd name="T80" fmla="*/ 457 w 819"/>
              <a:gd name="T81" fmla="*/ 519 h 521"/>
              <a:gd name="T82" fmla="*/ 271 w 819"/>
              <a:gd name="T83" fmla="*/ 499 h 521"/>
              <a:gd name="T84" fmla="*/ 120 w 819"/>
              <a:gd name="T85" fmla="*/ 419 h 521"/>
              <a:gd name="T86" fmla="*/ 24 w 819"/>
              <a:gd name="T87" fmla="*/ 321 h 521"/>
              <a:gd name="T88" fmla="*/ 3 w 819"/>
              <a:gd name="T89" fmla="*/ 244 h 521"/>
              <a:gd name="T90" fmla="*/ 64 w 819"/>
              <a:gd name="T91" fmla="*/ 152 h 521"/>
              <a:gd name="T92" fmla="*/ 190 w 819"/>
              <a:gd name="T93" fmla="*/ 58 h 521"/>
              <a:gd name="T94" fmla="*/ 361 w 819"/>
              <a:gd name="T95" fmla="*/ 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19" h="521">
                <a:moveTo>
                  <a:pt x="410" y="206"/>
                </a:moveTo>
                <a:lnTo>
                  <a:pt x="427" y="208"/>
                </a:lnTo>
                <a:lnTo>
                  <a:pt x="442" y="216"/>
                </a:lnTo>
                <a:lnTo>
                  <a:pt x="454" y="228"/>
                </a:lnTo>
                <a:lnTo>
                  <a:pt x="462" y="244"/>
                </a:lnTo>
                <a:lnTo>
                  <a:pt x="466" y="261"/>
                </a:lnTo>
                <a:lnTo>
                  <a:pt x="462" y="279"/>
                </a:lnTo>
                <a:lnTo>
                  <a:pt x="454" y="295"/>
                </a:lnTo>
                <a:lnTo>
                  <a:pt x="442" y="307"/>
                </a:lnTo>
                <a:lnTo>
                  <a:pt x="427" y="314"/>
                </a:lnTo>
                <a:lnTo>
                  <a:pt x="410" y="317"/>
                </a:lnTo>
                <a:lnTo>
                  <a:pt x="391" y="314"/>
                </a:lnTo>
                <a:lnTo>
                  <a:pt x="377" y="307"/>
                </a:lnTo>
                <a:lnTo>
                  <a:pt x="365" y="295"/>
                </a:lnTo>
                <a:lnTo>
                  <a:pt x="356" y="279"/>
                </a:lnTo>
                <a:lnTo>
                  <a:pt x="353" y="261"/>
                </a:lnTo>
                <a:lnTo>
                  <a:pt x="356" y="244"/>
                </a:lnTo>
                <a:lnTo>
                  <a:pt x="365" y="228"/>
                </a:lnTo>
                <a:lnTo>
                  <a:pt x="377" y="216"/>
                </a:lnTo>
                <a:lnTo>
                  <a:pt x="391" y="208"/>
                </a:lnTo>
                <a:lnTo>
                  <a:pt x="410" y="206"/>
                </a:lnTo>
                <a:close/>
                <a:moveTo>
                  <a:pt x="410" y="113"/>
                </a:moveTo>
                <a:lnTo>
                  <a:pt x="376" y="117"/>
                </a:lnTo>
                <a:lnTo>
                  <a:pt x="344" y="127"/>
                </a:lnTo>
                <a:lnTo>
                  <a:pt x="317" y="146"/>
                </a:lnTo>
                <a:lnTo>
                  <a:pt x="293" y="168"/>
                </a:lnTo>
                <a:lnTo>
                  <a:pt x="276" y="195"/>
                </a:lnTo>
                <a:lnTo>
                  <a:pt x="264" y="227"/>
                </a:lnTo>
                <a:lnTo>
                  <a:pt x="260" y="261"/>
                </a:lnTo>
                <a:lnTo>
                  <a:pt x="264" y="295"/>
                </a:lnTo>
                <a:lnTo>
                  <a:pt x="276" y="326"/>
                </a:lnTo>
                <a:lnTo>
                  <a:pt x="293" y="355"/>
                </a:lnTo>
                <a:lnTo>
                  <a:pt x="317" y="377"/>
                </a:lnTo>
                <a:lnTo>
                  <a:pt x="344" y="396"/>
                </a:lnTo>
                <a:lnTo>
                  <a:pt x="376" y="406"/>
                </a:lnTo>
                <a:lnTo>
                  <a:pt x="410" y="410"/>
                </a:lnTo>
                <a:lnTo>
                  <a:pt x="444" y="406"/>
                </a:lnTo>
                <a:lnTo>
                  <a:pt x="475" y="396"/>
                </a:lnTo>
                <a:lnTo>
                  <a:pt x="502" y="377"/>
                </a:lnTo>
                <a:lnTo>
                  <a:pt x="526" y="355"/>
                </a:lnTo>
                <a:lnTo>
                  <a:pt x="543" y="326"/>
                </a:lnTo>
                <a:lnTo>
                  <a:pt x="555" y="295"/>
                </a:lnTo>
                <a:lnTo>
                  <a:pt x="559" y="261"/>
                </a:lnTo>
                <a:lnTo>
                  <a:pt x="555" y="227"/>
                </a:lnTo>
                <a:lnTo>
                  <a:pt x="543" y="195"/>
                </a:lnTo>
                <a:lnTo>
                  <a:pt x="526" y="168"/>
                </a:lnTo>
                <a:lnTo>
                  <a:pt x="502" y="146"/>
                </a:lnTo>
                <a:lnTo>
                  <a:pt x="475" y="127"/>
                </a:lnTo>
                <a:lnTo>
                  <a:pt x="444" y="117"/>
                </a:lnTo>
                <a:lnTo>
                  <a:pt x="410" y="113"/>
                </a:lnTo>
                <a:close/>
                <a:moveTo>
                  <a:pt x="410" y="75"/>
                </a:moveTo>
                <a:lnTo>
                  <a:pt x="448" y="79"/>
                </a:lnTo>
                <a:lnTo>
                  <a:pt x="482" y="89"/>
                </a:lnTo>
                <a:lnTo>
                  <a:pt x="513" y="106"/>
                </a:lnTo>
                <a:lnTo>
                  <a:pt x="542" y="130"/>
                </a:lnTo>
                <a:lnTo>
                  <a:pt x="564" y="157"/>
                </a:lnTo>
                <a:lnTo>
                  <a:pt x="581" y="189"/>
                </a:lnTo>
                <a:lnTo>
                  <a:pt x="591" y="224"/>
                </a:lnTo>
                <a:lnTo>
                  <a:pt x="595" y="261"/>
                </a:lnTo>
                <a:lnTo>
                  <a:pt x="591" y="299"/>
                </a:lnTo>
                <a:lnTo>
                  <a:pt x="581" y="334"/>
                </a:lnTo>
                <a:lnTo>
                  <a:pt x="564" y="365"/>
                </a:lnTo>
                <a:lnTo>
                  <a:pt x="542" y="393"/>
                </a:lnTo>
                <a:lnTo>
                  <a:pt x="513" y="415"/>
                </a:lnTo>
                <a:lnTo>
                  <a:pt x="482" y="432"/>
                </a:lnTo>
                <a:lnTo>
                  <a:pt x="448" y="444"/>
                </a:lnTo>
                <a:lnTo>
                  <a:pt x="410" y="448"/>
                </a:lnTo>
                <a:lnTo>
                  <a:pt x="372" y="444"/>
                </a:lnTo>
                <a:lnTo>
                  <a:pt x="338" y="432"/>
                </a:lnTo>
                <a:lnTo>
                  <a:pt x="305" y="415"/>
                </a:lnTo>
                <a:lnTo>
                  <a:pt x="277" y="393"/>
                </a:lnTo>
                <a:lnTo>
                  <a:pt x="255" y="365"/>
                </a:lnTo>
                <a:lnTo>
                  <a:pt x="238" y="334"/>
                </a:lnTo>
                <a:lnTo>
                  <a:pt x="228" y="299"/>
                </a:lnTo>
                <a:lnTo>
                  <a:pt x="224" y="261"/>
                </a:lnTo>
                <a:lnTo>
                  <a:pt x="228" y="224"/>
                </a:lnTo>
                <a:lnTo>
                  <a:pt x="238" y="189"/>
                </a:lnTo>
                <a:lnTo>
                  <a:pt x="255" y="157"/>
                </a:lnTo>
                <a:lnTo>
                  <a:pt x="277" y="130"/>
                </a:lnTo>
                <a:lnTo>
                  <a:pt x="305" y="106"/>
                </a:lnTo>
                <a:lnTo>
                  <a:pt x="338" y="89"/>
                </a:lnTo>
                <a:lnTo>
                  <a:pt x="372" y="79"/>
                </a:lnTo>
                <a:lnTo>
                  <a:pt x="410" y="75"/>
                </a:lnTo>
                <a:close/>
                <a:moveTo>
                  <a:pt x="410" y="38"/>
                </a:moveTo>
                <a:lnTo>
                  <a:pt x="362" y="41"/>
                </a:lnTo>
                <a:lnTo>
                  <a:pt x="318" y="49"/>
                </a:lnTo>
                <a:lnTo>
                  <a:pt x="275" y="60"/>
                </a:lnTo>
                <a:lnTo>
                  <a:pt x="234" y="76"/>
                </a:lnTo>
                <a:lnTo>
                  <a:pt x="196" y="94"/>
                </a:lnTo>
                <a:lnTo>
                  <a:pt x="162" y="114"/>
                </a:lnTo>
                <a:lnTo>
                  <a:pt x="131" y="136"/>
                </a:lnTo>
                <a:lnTo>
                  <a:pt x="103" y="160"/>
                </a:lnTo>
                <a:lnTo>
                  <a:pt x="81" y="182"/>
                </a:lnTo>
                <a:lnTo>
                  <a:pt x="63" y="204"/>
                </a:lnTo>
                <a:lnTo>
                  <a:pt x="48" y="225"/>
                </a:lnTo>
                <a:lnTo>
                  <a:pt x="41" y="245"/>
                </a:lnTo>
                <a:lnTo>
                  <a:pt x="37" y="261"/>
                </a:lnTo>
                <a:lnTo>
                  <a:pt x="41" y="278"/>
                </a:lnTo>
                <a:lnTo>
                  <a:pt x="48" y="296"/>
                </a:lnTo>
                <a:lnTo>
                  <a:pt x="63" y="317"/>
                </a:lnTo>
                <a:lnTo>
                  <a:pt x="81" y="339"/>
                </a:lnTo>
                <a:lnTo>
                  <a:pt x="103" y="363"/>
                </a:lnTo>
                <a:lnTo>
                  <a:pt x="131" y="385"/>
                </a:lnTo>
                <a:lnTo>
                  <a:pt x="162" y="407"/>
                </a:lnTo>
                <a:lnTo>
                  <a:pt x="196" y="428"/>
                </a:lnTo>
                <a:lnTo>
                  <a:pt x="234" y="447"/>
                </a:lnTo>
                <a:lnTo>
                  <a:pt x="275" y="462"/>
                </a:lnTo>
                <a:lnTo>
                  <a:pt x="318" y="474"/>
                </a:lnTo>
                <a:lnTo>
                  <a:pt x="362" y="482"/>
                </a:lnTo>
                <a:lnTo>
                  <a:pt x="410" y="485"/>
                </a:lnTo>
                <a:lnTo>
                  <a:pt x="457" y="482"/>
                </a:lnTo>
                <a:lnTo>
                  <a:pt x="501" y="474"/>
                </a:lnTo>
                <a:lnTo>
                  <a:pt x="544" y="462"/>
                </a:lnTo>
                <a:lnTo>
                  <a:pt x="585" y="447"/>
                </a:lnTo>
                <a:lnTo>
                  <a:pt x="622" y="428"/>
                </a:lnTo>
                <a:lnTo>
                  <a:pt x="657" y="407"/>
                </a:lnTo>
                <a:lnTo>
                  <a:pt x="688" y="385"/>
                </a:lnTo>
                <a:lnTo>
                  <a:pt x="714" y="363"/>
                </a:lnTo>
                <a:lnTo>
                  <a:pt x="738" y="339"/>
                </a:lnTo>
                <a:lnTo>
                  <a:pt x="756" y="317"/>
                </a:lnTo>
                <a:lnTo>
                  <a:pt x="771" y="296"/>
                </a:lnTo>
                <a:lnTo>
                  <a:pt x="779" y="278"/>
                </a:lnTo>
                <a:lnTo>
                  <a:pt x="781" y="261"/>
                </a:lnTo>
                <a:lnTo>
                  <a:pt x="779" y="245"/>
                </a:lnTo>
                <a:lnTo>
                  <a:pt x="771" y="225"/>
                </a:lnTo>
                <a:lnTo>
                  <a:pt x="756" y="204"/>
                </a:lnTo>
                <a:lnTo>
                  <a:pt x="738" y="182"/>
                </a:lnTo>
                <a:lnTo>
                  <a:pt x="714" y="160"/>
                </a:lnTo>
                <a:lnTo>
                  <a:pt x="688" y="136"/>
                </a:lnTo>
                <a:lnTo>
                  <a:pt x="657" y="114"/>
                </a:lnTo>
                <a:lnTo>
                  <a:pt x="622" y="94"/>
                </a:lnTo>
                <a:lnTo>
                  <a:pt x="585" y="76"/>
                </a:lnTo>
                <a:lnTo>
                  <a:pt x="544" y="60"/>
                </a:lnTo>
                <a:lnTo>
                  <a:pt x="501" y="49"/>
                </a:lnTo>
                <a:lnTo>
                  <a:pt x="457" y="41"/>
                </a:lnTo>
                <a:lnTo>
                  <a:pt x="410" y="38"/>
                </a:lnTo>
                <a:close/>
                <a:moveTo>
                  <a:pt x="410" y="0"/>
                </a:moveTo>
                <a:lnTo>
                  <a:pt x="457" y="3"/>
                </a:lnTo>
                <a:lnTo>
                  <a:pt x="504" y="11"/>
                </a:lnTo>
                <a:lnTo>
                  <a:pt x="547" y="24"/>
                </a:lnTo>
                <a:lnTo>
                  <a:pt x="590" y="40"/>
                </a:lnTo>
                <a:lnTo>
                  <a:pt x="629" y="58"/>
                </a:lnTo>
                <a:lnTo>
                  <a:pt x="666" y="80"/>
                </a:lnTo>
                <a:lnTo>
                  <a:pt x="699" y="102"/>
                </a:lnTo>
                <a:lnTo>
                  <a:pt x="729" y="127"/>
                </a:lnTo>
                <a:lnTo>
                  <a:pt x="755" y="152"/>
                </a:lnTo>
                <a:lnTo>
                  <a:pt x="777" y="177"/>
                </a:lnTo>
                <a:lnTo>
                  <a:pt x="796" y="201"/>
                </a:lnTo>
                <a:lnTo>
                  <a:pt x="809" y="223"/>
                </a:lnTo>
                <a:lnTo>
                  <a:pt x="817" y="244"/>
                </a:lnTo>
                <a:lnTo>
                  <a:pt x="819" y="261"/>
                </a:lnTo>
                <a:lnTo>
                  <a:pt x="817" y="279"/>
                </a:lnTo>
                <a:lnTo>
                  <a:pt x="809" y="299"/>
                </a:lnTo>
                <a:lnTo>
                  <a:pt x="796" y="321"/>
                </a:lnTo>
                <a:lnTo>
                  <a:pt x="777" y="346"/>
                </a:lnTo>
                <a:lnTo>
                  <a:pt x="755" y="371"/>
                </a:lnTo>
                <a:lnTo>
                  <a:pt x="729" y="396"/>
                </a:lnTo>
                <a:lnTo>
                  <a:pt x="699" y="419"/>
                </a:lnTo>
                <a:lnTo>
                  <a:pt x="666" y="443"/>
                </a:lnTo>
                <a:lnTo>
                  <a:pt x="629" y="464"/>
                </a:lnTo>
                <a:lnTo>
                  <a:pt x="590" y="483"/>
                </a:lnTo>
                <a:lnTo>
                  <a:pt x="547" y="499"/>
                </a:lnTo>
                <a:lnTo>
                  <a:pt x="504" y="511"/>
                </a:lnTo>
                <a:lnTo>
                  <a:pt x="457" y="519"/>
                </a:lnTo>
                <a:lnTo>
                  <a:pt x="410" y="521"/>
                </a:lnTo>
                <a:lnTo>
                  <a:pt x="361" y="519"/>
                </a:lnTo>
                <a:lnTo>
                  <a:pt x="315" y="511"/>
                </a:lnTo>
                <a:lnTo>
                  <a:pt x="271" y="499"/>
                </a:lnTo>
                <a:lnTo>
                  <a:pt x="229" y="483"/>
                </a:lnTo>
                <a:lnTo>
                  <a:pt x="190" y="464"/>
                </a:lnTo>
                <a:lnTo>
                  <a:pt x="153" y="443"/>
                </a:lnTo>
                <a:lnTo>
                  <a:pt x="120" y="419"/>
                </a:lnTo>
                <a:lnTo>
                  <a:pt x="90" y="396"/>
                </a:lnTo>
                <a:lnTo>
                  <a:pt x="64" y="371"/>
                </a:lnTo>
                <a:lnTo>
                  <a:pt x="42" y="346"/>
                </a:lnTo>
                <a:lnTo>
                  <a:pt x="24" y="321"/>
                </a:lnTo>
                <a:lnTo>
                  <a:pt x="10" y="299"/>
                </a:lnTo>
                <a:lnTo>
                  <a:pt x="3" y="279"/>
                </a:lnTo>
                <a:lnTo>
                  <a:pt x="0" y="261"/>
                </a:lnTo>
                <a:lnTo>
                  <a:pt x="3" y="244"/>
                </a:lnTo>
                <a:lnTo>
                  <a:pt x="10" y="223"/>
                </a:lnTo>
                <a:lnTo>
                  <a:pt x="24" y="201"/>
                </a:lnTo>
                <a:lnTo>
                  <a:pt x="42" y="177"/>
                </a:lnTo>
                <a:lnTo>
                  <a:pt x="64" y="152"/>
                </a:lnTo>
                <a:lnTo>
                  <a:pt x="90" y="127"/>
                </a:lnTo>
                <a:lnTo>
                  <a:pt x="120" y="102"/>
                </a:lnTo>
                <a:lnTo>
                  <a:pt x="153" y="80"/>
                </a:lnTo>
                <a:lnTo>
                  <a:pt x="190" y="58"/>
                </a:lnTo>
                <a:lnTo>
                  <a:pt x="229" y="40"/>
                </a:lnTo>
                <a:lnTo>
                  <a:pt x="271" y="24"/>
                </a:lnTo>
                <a:lnTo>
                  <a:pt x="315" y="11"/>
                </a:lnTo>
                <a:lnTo>
                  <a:pt x="361" y="3"/>
                </a:lnTo>
                <a:lnTo>
                  <a:pt x="4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6"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1363" y="4916021"/>
            <a:ext cx="445052" cy="445052"/>
          </a:xfrm>
          <a:custGeom>
            <a:avLst/>
            <a:gdLst>
              <a:gd name="T0" fmla="*/ 540 w 819"/>
              <a:gd name="T1" fmla="*/ 689 h 819"/>
              <a:gd name="T2" fmla="*/ 493 w 819"/>
              <a:gd name="T3" fmla="*/ 444 h 819"/>
              <a:gd name="T4" fmla="*/ 532 w 819"/>
              <a:gd name="T5" fmla="*/ 424 h 819"/>
              <a:gd name="T6" fmla="*/ 318 w 819"/>
              <a:gd name="T7" fmla="*/ 390 h 819"/>
              <a:gd name="T8" fmla="*/ 380 w 819"/>
              <a:gd name="T9" fmla="*/ 410 h 819"/>
              <a:gd name="T10" fmla="*/ 407 w 819"/>
              <a:gd name="T11" fmla="*/ 470 h 819"/>
              <a:gd name="T12" fmla="*/ 366 w 819"/>
              <a:gd name="T13" fmla="*/ 529 h 819"/>
              <a:gd name="T14" fmla="*/ 405 w 819"/>
              <a:gd name="T15" fmla="*/ 556 h 819"/>
              <a:gd name="T16" fmla="*/ 411 w 819"/>
              <a:gd name="T17" fmla="*/ 643 h 819"/>
              <a:gd name="T18" fmla="*/ 357 w 819"/>
              <a:gd name="T19" fmla="*/ 689 h 819"/>
              <a:gd name="T20" fmla="*/ 278 w 819"/>
              <a:gd name="T21" fmla="*/ 687 h 819"/>
              <a:gd name="T22" fmla="*/ 229 w 819"/>
              <a:gd name="T23" fmla="*/ 638 h 819"/>
              <a:gd name="T24" fmla="*/ 259 w 819"/>
              <a:gd name="T25" fmla="*/ 615 h 819"/>
              <a:gd name="T26" fmla="*/ 301 w 819"/>
              <a:gd name="T27" fmla="*/ 660 h 819"/>
              <a:gd name="T28" fmla="*/ 350 w 819"/>
              <a:gd name="T29" fmla="*/ 656 h 819"/>
              <a:gd name="T30" fmla="*/ 373 w 819"/>
              <a:gd name="T31" fmla="*/ 636 h 819"/>
              <a:gd name="T32" fmla="*/ 380 w 819"/>
              <a:gd name="T33" fmla="*/ 592 h 819"/>
              <a:gd name="T34" fmla="*/ 363 w 819"/>
              <a:gd name="T35" fmla="*/ 562 h 819"/>
              <a:gd name="T36" fmla="*/ 332 w 819"/>
              <a:gd name="T37" fmla="*/ 549 h 819"/>
              <a:gd name="T38" fmla="*/ 299 w 819"/>
              <a:gd name="T39" fmla="*/ 518 h 819"/>
              <a:gd name="T40" fmla="*/ 341 w 819"/>
              <a:gd name="T41" fmla="*/ 513 h 819"/>
              <a:gd name="T42" fmla="*/ 362 w 819"/>
              <a:gd name="T43" fmla="*/ 496 h 819"/>
              <a:gd name="T44" fmla="*/ 367 w 819"/>
              <a:gd name="T45" fmla="*/ 454 h 819"/>
              <a:gd name="T46" fmla="*/ 318 w 819"/>
              <a:gd name="T47" fmla="*/ 422 h 819"/>
              <a:gd name="T48" fmla="*/ 281 w 819"/>
              <a:gd name="T49" fmla="*/ 436 h 819"/>
              <a:gd name="T50" fmla="*/ 267 w 819"/>
              <a:gd name="T51" fmla="*/ 462 h 819"/>
              <a:gd name="T52" fmla="*/ 235 w 819"/>
              <a:gd name="T53" fmla="*/ 448 h 819"/>
              <a:gd name="T54" fmla="*/ 280 w 819"/>
              <a:gd name="T55" fmla="*/ 397 h 819"/>
              <a:gd name="T56" fmla="*/ 36 w 819"/>
              <a:gd name="T57" fmla="*/ 745 h 819"/>
              <a:gd name="T58" fmla="*/ 74 w 819"/>
              <a:gd name="T59" fmla="*/ 783 h 819"/>
              <a:gd name="T60" fmla="*/ 778 w 819"/>
              <a:gd name="T61" fmla="*/ 759 h 819"/>
              <a:gd name="T62" fmla="*/ 74 w 819"/>
              <a:gd name="T63" fmla="*/ 113 h 819"/>
              <a:gd name="T64" fmla="*/ 36 w 819"/>
              <a:gd name="T65" fmla="*/ 149 h 819"/>
              <a:gd name="T66" fmla="*/ 778 w 819"/>
              <a:gd name="T67" fmla="*/ 135 h 819"/>
              <a:gd name="T68" fmla="*/ 670 w 819"/>
              <a:gd name="T69" fmla="*/ 113 h 819"/>
              <a:gd name="T70" fmla="*/ 662 w 819"/>
              <a:gd name="T71" fmla="*/ 183 h 819"/>
              <a:gd name="T72" fmla="*/ 640 w 819"/>
              <a:gd name="T73" fmla="*/ 183 h 819"/>
              <a:gd name="T74" fmla="*/ 633 w 819"/>
              <a:gd name="T75" fmla="*/ 113 h 819"/>
              <a:gd name="T76" fmla="*/ 182 w 819"/>
              <a:gd name="T77" fmla="*/ 179 h 819"/>
              <a:gd name="T78" fmla="*/ 161 w 819"/>
              <a:gd name="T79" fmla="*/ 186 h 819"/>
              <a:gd name="T80" fmla="*/ 149 w 819"/>
              <a:gd name="T81" fmla="*/ 168 h 819"/>
              <a:gd name="T82" fmla="*/ 172 w 819"/>
              <a:gd name="T83" fmla="*/ 1 h 819"/>
              <a:gd name="T84" fmla="*/ 186 w 819"/>
              <a:gd name="T85" fmla="*/ 20 h 819"/>
              <a:gd name="T86" fmla="*/ 633 w 819"/>
              <a:gd name="T87" fmla="*/ 13 h 819"/>
              <a:gd name="T88" fmla="*/ 651 w 819"/>
              <a:gd name="T89" fmla="*/ 0 h 819"/>
              <a:gd name="T90" fmla="*/ 668 w 819"/>
              <a:gd name="T91" fmla="*/ 13 h 819"/>
              <a:gd name="T92" fmla="*/ 768 w 819"/>
              <a:gd name="T93" fmla="*/ 79 h 819"/>
              <a:gd name="T94" fmla="*/ 819 w 819"/>
              <a:gd name="T95" fmla="*/ 149 h 819"/>
              <a:gd name="T96" fmla="*/ 789 w 819"/>
              <a:gd name="T97" fmla="*/ 805 h 819"/>
              <a:gd name="T98" fmla="*/ 51 w 819"/>
              <a:gd name="T99" fmla="*/ 816 h 819"/>
              <a:gd name="T100" fmla="*/ 0 w 819"/>
              <a:gd name="T101" fmla="*/ 745 h 819"/>
              <a:gd name="T102" fmla="*/ 30 w 819"/>
              <a:gd name="T103" fmla="*/ 89 h 819"/>
              <a:gd name="T104" fmla="*/ 149 w 819"/>
              <a:gd name="T105" fmla="*/ 20 h 819"/>
              <a:gd name="T106" fmla="*/ 161 w 819"/>
              <a:gd name="T107"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9" h="819">
                <a:moveTo>
                  <a:pt x="548" y="390"/>
                </a:moveTo>
                <a:lnTo>
                  <a:pt x="575" y="390"/>
                </a:lnTo>
                <a:lnTo>
                  <a:pt x="575" y="689"/>
                </a:lnTo>
                <a:lnTo>
                  <a:pt x="540" y="689"/>
                </a:lnTo>
                <a:lnTo>
                  <a:pt x="540" y="475"/>
                </a:lnTo>
                <a:lnTo>
                  <a:pt x="466" y="475"/>
                </a:lnTo>
                <a:lnTo>
                  <a:pt x="466" y="446"/>
                </a:lnTo>
                <a:lnTo>
                  <a:pt x="493" y="444"/>
                </a:lnTo>
                <a:lnTo>
                  <a:pt x="507" y="440"/>
                </a:lnTo>
                <a:lnTo>
                  <a:pt x="519" y="435"/>
                </a:lnTo>
                <a:lnTo>
                  <a:pt x="526" y="431"/>
                </a:lnTo>
                <a:lnTo>
                  <a:pt x="532" y="424"/>
                </a:lnTo>
                <a:lnTo>
                  <a:pt x="538" y="418"/>
                </a:lnTo>
                <a:lnTo>
                  <a:pt x="544" y="406"/>
                </a:lnTo>
                <a:lnTo>
                  <a:pt x="548" y="390"/>
                </a:lnTo>
                <a:close/>
                <a:moveTo>
                  <a:pt x="318" y="390"/>
                </a:moveTo>
                <a:lnTo>
                  <a:pt x="336" y="391"/>
                </a:lnTo>
                <a:lnTo>
                  <a:pt x="353" y="394"/>
                </a:lnTo>
                <a:lnTo>
                  <a:pt x="367" y="401"/>
                </a:lnTo>
                <a:lnTo>
                  <a:pt x="380" y="410"/>
                </a:lnTo>
                <a:lnTo>
                  <a:pt x="391" y="420"/>
                </a:lnTo>
                <a:lnTo>
                  <a:pt x="400" y="435"/>
                </a:lnTo>
                <a:lnTo>
                  <a:pt x="404" y="450"/>
                </a:lnTo>
                <a:lnTo>
                  <a:pt x="407" y="470"/>
                </a:lnTo>
                <a:lnTo>
                  <a:pt x="404" y="490"/>
                </a:lnTo>
                <a:lnTo>
                  <a:pt x="395" y="505"/>
                </a:lnTo>
                <a:lnTo>
                  <a:pt x="382" y="520"/>
                </a:lnTo>
                <a:lnTo>
                  <a:pt x="366" y="529"/>
                </a:lnTo>
                <a:lnTo>
                  <a:pt x="366" y="530"/>
                </a:lnTo>
                <a:lnTo>
                  <a:pt x="382" y="535"/>
                </a:lnTo>
                <a:lnTo>
                  <a:pt x="396" y="545"/>
                </a:lnTo>
                <a:lnTo>
                  <a:pt x="405" y="556"/>
                </a:lnTo>
                <a:lnTo>
                  <a:pt x="416" y="577"/>
                </a:lnTo>
                <a:lnTo>
                  <a:pt x="418" y="603"/>
                </a:lnTo>
                <a:lnTo>
                  <a:pt x="417" y="624"/>
                </a:lnTo>
                <a:lnTo>
                  <a:pt x="411" y="643"/>
                </a:lnTo>
                <a:lnTo>
                  <a:pt x="401" y="658"/>
                </a:lnTo>
                <a:lnTo>
                  <a:pt x="390" y="670"/>
                </a:lnTo>
                <a:lnTo>
                  <a:pt x="374" y="681"/>
                </a:lnTo>
                <a:lnTo>
                  <a:pt x="357" y="689"/>
                </a:lnTo>
                <a:lnTo>
                  <a:pt x="339" y="693"/>
                </a:lnTo>
                <a:lnTo>
                  <a:pt x="319" y="694"/>
                </a:lnTo>
                <a:lnTo>
                  <a:pt x="298" y="693"/>
                </a:lnTo>
                <a:lnTo>
                  <a:pt x="278" y="687"/>
                </a:lnTo>
                <a:lnTo>
                  <a:pt x="261" y="679"/>
                </a:lnTo>
                <a:lnTo>
                  <a:pt x="248" y="669"/>
                </a:lnTo>
                <a:lnTo>
                  <a:pt x="237" y="655"/>
                </a:lnTo>
                <a:lnTo>
                  <a:pt x="229" y="638"/>
                </a:lnTo>
                <a:lnTo>
                  <a:pt x="223" y="619"/>
                </a:lnTo>
                <a:lnTo>
                  <a:pt x="222" y="597"/>
                </a:lnTo>
                <a:lnTo>
                  <a:pt x="256" y="597"/>
                </a:lnTo>
                <a:lnTo>
                  <a:pt x="259" y="615"/>
                </a:lnTo>
                <a:lnTo>
                  <a:pt x="264" y="631"/>
                </a:lnTo>
                <a:lnTo>
                  <a:pt x="273" y="644"/>
                </a:lnTo>
                <a:lnTo>
                  <a:pt x="285" y="655"/>
                </a:lnTo>
                <a:lnTo>
                  <a:pt x="301" y="660"/>
                </a:lnTo>
                <a:lnTo>
                  <a:pt x="319" y="662"/>
                </a:lnTo>
                <a:lnTo>
                  <a:pt x="331" y="661"/>
                </a:lnTo>
                <a:lnTo>
                  <a:pt x="343" y="658"/>
                </a:lnTo>
                <a:lnTo>
                  <a:pt x="350" y="656"/>
                </a:lnTo>
                <a:lnTo>
                  <a:pt x="357" y="652"/>
                </a:lnTo>
                <a:lnTo>
                  <a:pt x="363" y="647"/>
                </a:lnTo>
                <a:lnTo>
                  <a:pt x="369" y="641"/>
                </a:lnTo>
                <a:lnTo>
                  <a:pt x="373" y="636"/>
                </a:lnTo>
                <a:lnTo>
                  <a:pt x="377" y="628"/>
                </a:lnTo>
                <a:lnTo>
                  <a:pt x="380" y="618"/>
                </a:lnTo>
                <a:lnTo>
                  <a:pt x="382" y="605"/>
                </a:lnTo>
                <a:lnTo>
                  <a:pt x="380" y="592"/>
                </a:lnTo>
                <a:lnTo>
                  <a:pt x="377" y="580"/>
                </a:lnTo>
                <a:lnTo>
                  <a:pt x="373" y="573"/>
                </a:lnTo>
                <a:lnTo>
                  <a:pt x="369" y="567"/>
                </a:lnTo>
                <a:lnTo>
                  <a:pt x="363" y="562"/>
                </a:lnTo>
                <a:lnTo>
                  <a:pt x="358" y="558"/>
                </a:lnTo>
                <a:lnTo>
                  <a:pt x="352" y="554"/>
                </a:lnTo>
                <a:lnTo>
                  <a:pt x="344" y="551"/>
                </a:lnTo>
                <a:lnTo>
                  <a:pt x="332" y="549"/>
                </a:lnTo>
                <a:lnTo>
                  <a:pt x="320" y="547"/>
                </a:lnTo>
                <a:lnTo>
                  <a:pt x="309" y="547"/>
                </a:lnTo>
                <a:lnTo>
                  <a:pt x="299" y="549"/>
                </a:lnTo>
                <a:lnTo>
                  <a:pt x="299" y="518"/>
                </a:lnTo>
                <a:lnTo>
                  <a:pt x="303" y="518"/>
                </a:lnTo>
                <a:lnTo>
                  <a:pt x="314" y="518"/>
                </a:lnTo>
                <a:lnTo>
                  <a:pt x="335" y="516"/>
                </a:lnTo>
                <a:lnTo>
                  <a:pt x="341" y="513"/>
                </a:lnTo>
                <a:lnTo>
                  <a:pt x="348" y="509"/>
                </a:lnTo>
                <a:lnTo>
                  <a:pt x="353" y="507"/>
                </a:lnTo>
                <a:lnTo>
                  <a:pt x="357" y="501"/>
                </a:lnTo>
                <a:lnTo>
                  <a:pt x="362" y="496"/>
                </a:lnTo>
                <a:lnTo>
                  <a:pt x="365" y="491"/>
                </a:lnTo>
                <a:lnTo>
                  <a:pt x="369" y="480"/>
                </a:lnTo>
                <a:lnTo>
                  <a:pt x="370" y="470"/>
                </a:lnTo>
                <a:lnTo>
                  <a:pt x="367" y="454"/>
                </a:lnTo>
                <a:lnTo>
                  <a:pt x="363" y="442"/>
                </a:lnTo>
                <a:lnTo>
                  <a:pt x="354" y="433"/>
                </a:lnTo>
                <a:lnTo>
                  <a:pt x="339" y="424"/>
                </a:lnTo>
                <a:lnTo>
                  <a:pt x="318" y="422"/>
                </a:lnTo>
                <a:lnTo>
                  <a:pt x="305" y="423"/>
                </a:lnTo>
                <a:lnTo>
                  <a:pt x="294" y="427"/>
                </a:lnTo>
                <a:lnTo>
                  <a:pt x="286" y="431"/>
                </a:lnTo>
                <a:lnTo>
                  <a:pt x="281" y="436"/>
                </a:lnTo>
                <a:lnTo>
                  <a:pt x="276" y="441"/>
                </a:lnTo>
                <a:lnTo>
                  <a:pt x="272" y="448"/>
                </a:lnTo>
                <a:lnTo>
                  <a:pt x="269" y="454"/>
                </a:lnTo>
                <a:lnTo>
                  <a:pt x="267" y="462"/>
                </a:lnTo>
                <a:lnTo>
                  <a:pt x="263" y="487"/>
                </a:lnTo>
                <a:lnTo>
                  <a:pt x="229" y="487"/>
                </a:lnTo>
                <a:lnTo>
                  <a:pt x="230" y="466"/>
                </a:lnTo>
                <a:lnTo>
                  <a:pt x="235" y="448"/>
                </a:lnTo>
                <a:lnTo>
                  <a:pt x="242" y="431"/>
                </a:lnTo>
                <a:lnTo>
                  <a:pt x="252" y="416"/>
                </a:lnTo>
                <a:lnTo>
                  <a:pt x="264" y="406"/>
                </a:lnTo>
                <a:lnTo>
                  <a:pt x="280" y="397"/>
                </a:lnTo>
                <a:lnTo>
                  <a:pt x="298" y="391"/>
                </a:lnTo>
                <a:lnTo>
                  <a:pt x="318" y="390"/>
                </a:lnTo>
                <a:close/>
                <a:moveTo>
                  <a:pt x="36" y="298"/>
                </a:moveTo>
                <a:lnTo>
                  <a:pt x="36" y="745"/>
                </a:lnTo>
                <a:lnTo>
                  <a:pt x="40" y="759"/>
                </a:lnTo>
                <a:lnTo>
                  <a:pt x="48" y="772"/>
                </a:lnTo>
                <a:lnTo>
                  <a:pt x="60" y="780"/>
                </a:lnTo>
                <a:lnTo>
                  <a:pt x="74" y="783"/>
                </a:lnTo>
                <a:lnTo>
                  <a:pt x="744" y="783"/>
                </a:lnTo>
                <a:lnTo>
                  <a:pt x="759" y="780"/>
                </a:lnTo>
                <a:lnTo>
                  <a:pt x="770" y="772"/>
                </a:lnTo>
                <a:lnTo>
                  <a:pt x="778" y="759"/>
                </a:lnTo>
                <a:lnTo>
                  <a:pt x="781" y="745"/>
                </a:lnTo>
                <a:lnTo>
                  <a:pt x="781" y="298"/>
                </a:lnTo>
                <a:lnTo>
                  <a:pt x="36" y="298"/>
                </a:lnTo>
                <a:close/>
                <a:moveTo>
                  <a:pt x="74" y="113"/>
                </a:moveTo>
                <a:lnTo>
                  <a:pt x="60" y="115"/>
                </a:lnTo>
                <a:lnTo>
                  <a:pt x="48" y="123"/>
                </a:lnTo>
                <a:lnTo>
                  <a:pt x="40" y="135"/>
                </a:lnTo>
                <a:lnTo>
                  <a:pt x="36" y="149"/>
                </a:lnTo>
                <a:lnTo>
                  <a:pt x="36" y="262"/>
                </a:lnTo>
                <a:lnTo>
                  <a:pt x="781" y="262"/>
                </a:lnTo>
                <a:lnTo>
                  <a:pt x="781" y="149"/>
                </a:lnTo>
                <a:lnTo>
                  <a:pt x="778" y="135"/>
                </a:lnTo>
                <a:lnTo>
                  <a:pt x="770" y="123"/>
                </a:lnTo>
                <a:lnTo>
                  <a:pt x="759" y="115"/>
                </a:lnTo>
                <a:lnTo>
                  <a:pt x="744" y="113"/>
                </a:lnTo>
                <a:lnTo>
                  <a:pt x="670" y="113"/>
                </a:lnTo>
                <a:lnTo>
                  <a:pt x="670" y="168"/>
                </a:lnTo>
                <a:lnTo>
                  <a:pt x="668" y="174"/>
                </a:lnTo>
                <a:lnTo>
                  <a:pt x="666" y="179"/>
                </a:lnTo>
                <a:lnTo>
                  <a:pt x="662" y="183"/>
                </a:lnTo>
                <a:lnTo>
                  <a:pt x="657" y="186"/>
                </a:lnTo>
                <a:lnTo>
                  <a:pt x="651" y="187"/>
                </a:lnTo>
                <a:lnTo>
                  <a:pt x="645" y="186"/>
                </a:lnTo>
                <a:lnTo>
                  <a:pt x="640" y="183"/>
                </a:lnTo>
                <a:lnTo>
                  <a:pt x="636" y="179"/>
                </a:lnTo>
                <a:lnTo>
                  <a:pt x="633" y="174"/>
                </a:lnTo>
                <a:lnTo>
                  <a:pt x="633" y="168"/>
                </a:lnTo>
                <a:lnTo>
                  <a:pt x="633" y="113"/>
                </a:lnTo>
                <a:lnTo>
                  <a:pt x="186" y="113"/>
                </a:lnTo>
                <a:lnTo>
                  <a:pt x="186" y="168"/>
                </a:lnTo>
                <a:lnTo>
                  <a:pt x="184" y="174"/>
                </a:lnTo>
                <a:lnTo>
                  <a:pt x="182" y="179"/>
                </a:lnTo>
                <a:lnTo>
                  <a:pt x="178" y="183"/>
                </a:lnTo>
                <a:lnTo>
                  <a:pt x="172" y="186"/>
                </a:lnTo>
                <a:lnTo>
                  <a:pt x="167" y="187"/>
                </a:lnTo>
                <a:lnTo>
                  <a:pt x="161" y="186"/>
                </a:lnTo>
                <a:lnTo>
                  <a:pt x="157" y="183"/>
                </a:lnTo>
                <a:lnTo>
                  <a:pt x="151" y="179"/>
                </a:lnTo>
                <a:lnTo>
                  <a:pt x="149" y="174"/>
                </a:lnTo>
                <a:lnTo>
                  <a:pt x="149" y="168"/>
                </a:lnTo>
                <a:lnTo>
                  <a:pt x="149" y="113"/>
                </a:lnTo>
                <a:lnTo>
                  <a:pt x="74" y="113"/>
                </a:lnTo>
                <a:close/>
                <a:moveTo>
                  <a:pt x="167" y="0"/>
                </a:moveTo>
                <a:lnTo>
                  <a:pt x="172" y="1"/>
                </a:lnTo>
                <a:lnTo>
                  <a:pt x="178" y="4"/>
                </a:lnTo>
                <a:lnTo>
                  <a:pt x="182" y="8"/>
                </a:lnTo>
                <a:lnTo>
                  <a:pt x="184" y="13"/>
                </a:lnTo>
                <a:lnTo>
                  <a:pt x="186" y="20"/>
                </a:lnTo>
                <a:lnTo>
                  <a:pt x="186" y="75"/>
                </a:lnTo>
                <a:lnTo>
                  <a:pt x="633" y="75"/>
                </a:lnTo>
                <a:lnTo>
                  <a:pt x="633" y="20"/>
                </a:lnTo>
                <a:lnTo>
                  <a:pt x="633" y="13"/>
                </a:lnTo>
                <a:lnTo>
                  <a:pt x="636" y="8"/>
                </a:lnTo>
                <a:lnTo>
                  <a:pt x="640" y="4"/>
                </a:lnTo>
                <a:lnTo>
                  <a:pt x="645" y="1"/>
                </a:lnTo>
                <a:lnTo>
                  <a:pt x="651" y="0"/>
                </a:lnTo>
                <a:lnTo>
                  <a:pt x="657" y="1"/>
                </a:lnTo>
                <a:lnTo>
                  <a:pt x="662" y="4"/>
                </a:lnTo>
                <a:lnTo>
                  <a:pt x="666" y="8"/>
                </a:lnTo>
                <a:lnTo>
                  <a:pt x="668" y="13"/>
                </a:lnTo>
                <a:lnTo>
                  <a:pt x="670" y="20"/>
                </a:lnTo>
                <a:lnTo>
                  <a:pt x="670" y="75"/>
                </a:lnTo>
                <a:lnTo>
                  <a:pt x="744" y="75"/>
                </a:lnTo>
                <a:lnTo>
                  <a:pt x="768" y="79"/>
                </a:lnTo>
                <a:lnTo>
                  <a:pt x="789" y="89"/>
                </a:lnTo>
                <a:lnTo>
                  <a:pt x="804" y="106"/>
                </a:lnTo>
                <a:lnTo>
                  <a:pt x="815" y="126"/>
                </a:lnTo>
                <a:lnTo>
                  <a:pt x="819" y="149"/>
                </a:lnTo>
                <a:lnTo>
                  <a:pt x="819" y="745"/>
                </a:lnTo>
                <a:lnTo>
                  <a:pt x="815" y="768"/>
                </a:lnTo>
                <a:lnTo>
                  <a:pt x="804" y="789"/>
                </a:lnTo>
                <a:lnTo>
                  <a:pt x="789" y="805"/>
                </a:lnTo>
                <a:lnTo>
                  <a:pt x="768" y="816"/>
                </a:lnTo>
                <a:lnTo>
                  <a:pt x="744" y="819"/>
                </a:lnTo>
                <a:lnTo>
                  <a:pt x="74" y="819"/>
                </a:lnTo>
                <a:lnTo>
                  <a:pt x="51" y="816"/>
                </a:lnTo>
                <a:lnTo>
                  <a:pt x="30" y="805"/>
                </a:lnTo>
                <a:lnTo>
                  <a:pt x="14" y="789"/>
                </a:lnTo>
                <a:lnTo>
                  <a:pt x="4" y="768"/>
                </a:lnTo>
                <a:lnTo>
                  <a:pt x="0" y="745"/>
                </a:lnTo>
                <a:lnTo>
                  <a:pt x="0" y="149"/>
                </a:lnTo>
                <a:lnTo>
                  <a:pt x="4" y="126"/>
                </a:lnTo>
                <a:lnTo>
                  <a:pt x="14" y="106"/>
                </a:lnTo>
                <a:lnTo>
                  <a:pt x="30" y="89"/>
                </a:lnTo>
                <a:lnTo>
                  <a:pt x="51" y="79"/>
                </a:lnTo>
                <a:lnTo>
                  <a:pt x="74" y="75"/>
                </a:lnTo>
                <a:lnTo>
                  <a:pt x="149" y="75"/>
                </a:lnTo>
                <a:lnTo>
                  <a:pt x="149" y="20"/>
                </a:lnTo>
                <a:lnTo>
                  <a:pt x="149" y="13"/>
                </a:lnTo>
                <a:lnTo>
                  <a:pt x="151" y="8"/>
                </a:lnTo>
                <a:lnTo>
                  <a:pt x="157" y="4"/>
                </a:lnTo>
                <a:lnTo>
                  <a:pt x="161" y="1"/>
                </a:lnTo>
                <a:lnTo>
                  <a:pt x="1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7"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84412" y="4916021"/>
            <a:ext cx="445595" cy="445052"/>
          </a:xfrm>
          <a:custGeom>
            <a:avLst/>
            <a:gdLst>
              <a:gd name="T0" fmla="*/ 503 w 820"/>
              <a:gd name="T1" fmla="*/ 708 h 819"/>
              <a:gd name="T2" fmla="*/ 317 w 820"/>
              <a:gd name="T3" fmla="*/ 634 h 819"/>
              <a:gd name="T4" fmla="*/ 317 w 820"/>
              <a:gd name="T5" fmla="*/ 708 h 819"/>
              <a:gd name="T6" fmla="*/ 279 w 820"/>
              <a:gd name="T7" fmla="*/ 634 h 819"/>
              <a:gd name="T8" fmla="*/ 205 w 820"/>
              <a:gd name="T9" fmla="*/ 634 h 819"/>
              <a:gd name="T10" fmla="*/ 168 w 820"/>
              <a:gd name="T11" fmla="*/ 708 h 819"/>
              <a:gd name="T12" fmla="*/ 652 w 820"/>
              <a:gd name="T13" fmla="*/ 503 h 819"/>
              <a:gd name="T14" fmla="*/ 652 w 820"/>
              <a:gd name="T15" fmla="*/ 577 h 819"/>
              <a:gd name="T16" fmla="*/ 614 w 820"/>
              <a:gd name="T17" fmla="*/ 503 h 819"/>
              <a:gd name="T18" fmla="*/ 540 w 820"/>
              <a:gd name="T19" fmla="*/ 503 h 819"/>
              <a:gd name="T20" fmla="*/ 503 w 820"/>
              <a:gd name="T21" fmla="*/ 577 h 819"/>
              <a:gd name="T22" fmla="*/ 317 w 820"/>
              <a:gd name="T23" fmla="*/ 503 h 819"/>
              <a:gd name="T24" fmla="*/ 317 w 820"/>
              <a:gd name="T25" fmla="*/ 577 h 819"/>
              <a:gd name="T26" fmla="*/ 279 w 820"/>
              <a:gd name="T27" fmla="*/ 503 h 819"/>
              <a:gd name="T28" fmla="*/ 205 w 820"/>
              <a:gd name="T29" fmla="*/ 503 h 819"/>
              <a:gd name="T30" fmla="*/ 168 w 820"/>
              <a:gd name="T31" fmla="*/ 577 h 819"/>
              <a:gd name="T32" fmla="*/ 652 w 820"/>
              <a:gd name="T33" fmla="*/ 373 h 819"/>
              <a:gd name="T34" fmla="*/ 652 w 820"/>
              <a:gd name="T35" fmla="*/ 448 h 819"/>
              <a:gd name="T36" fmla="*/ 614 w 820"/>
              <a:gd name="T37" fmla="*/ 373 h 819"/>
              <a:gd name="T38" fmla="*/ 540 w 820"/>
              <a:gd name="T39" fmla="*/ 373 h 819"/>
              <a:gd name="T40" fmla="*/ 503 w 820"/>
              <a:gd name="T41" fmla="*/ 448 h 819"/>
              <a:gd name="T42" fmla="*/ 317 w 820"/>
              <a:gd name="T43" fmla="*/ 373 h 819"/>
              <a:gd name="T44" fmla="*/ 317 w 820"/>
              <a:gd name="T45" fmla="*/ 448 h 819"/>
              <a:gd name="T46" fmla="*/ 279 w 820"/>
              <a:gd name="T47" fmla="*/ 373 h 819"/>
              <a:gd name="T48" fmla="*/ 205 w 820"/>
              <a:gd name="T49" fmla="*/ 373 h 819"/>
              <a:gd name="T50" fmla="*/ 168 w 820"/>
              <a:gd name="T51" fmla="*/ 448 h 819"/>
              <a:gd name="T52" fmla="*/ 37 w 820"/>
              <a:gd name="T53" fmla="*/ 298 h 819"/>
              <a:gd name="T54" fmla="*/ 49 w 820"/>
              <a:gd name="T55" fmla="*/ 772 h 819"/>
              <a:gd name="T56" fmla="*/ 745 w 820"/>
              <a:gd name="T57" fmla="*/ 783 h 819"/>
              <a:gd name="T58" fmla="*/ 779 w 820"/>
              <a:gd name="T59" fmla="*/ 759 h 819"/>
              <a:gd name="T60" fmla="*/ 37 w 820"/>
              <a:gd name="T61" fmla="*/ 298 h 819"/>
              <a:gd name="T62" fmla="*/ 49 w 820"/>
              <a:gd name="T63" fmla="*/ 123 h 819"/>
              <a:gd name="T64" fmla="*/ 37 w 820"/>
              <a:gd name="T65" fmla="*/ 262 h 819"/>
              <a:gd name="T66" fmla="*/ 779 w 820"/>
              <a:gd name="T67" fmla="*/ 135 h 819"/>
              <a:gd name="T68" fmla="*/ 745 w 820"/>
              <a:gd name="T69" fmla="*/ 113 h 819"/>
              <a:gd name="T70" fmla="*/ 669 w 820"/>
              <a:gd name="T71" fmla="*/ 174 h 819"/>
              <a:gd name="T72" fmla="*/ 657 w 820"/>
              <a:gd name="T73" fmla="*/ 186 h 819"/>
              <a:gd name="T74" fmla="*/ 640 w 820"/>
              <a:gd name="T75" fmla="*/ 183 h 819"/>
              <a:gd name="T76" fmla="*/ 634 w 820"/>
              <a:gd name="T77" fmla="*/ 168 h 819"/>
              <a:gd name="T78" fmla="*/ 186 w 820"/>
              <a:gd name="T79" fmla="*/ 168 h 819"/>
              <a:gd name="T80" fmla="*/ 178 w 820"/>
              <a:gd name="T81" fmla="*/ 183 h 819"/>
              <a:gd name="T82" fmla="*/ 161 w 820"/>
              <a:gd name="T83" fmla="*/ 186 h 819"/>
              <a:gd name="T84" fmla="*/ 150 w 820"/>
              <a:gd name="T85" fmla="*/ 174 h 819"/>
              <a:gd name="T86" fmla="*/ 75 w 820"/>
              <a:gd name="T87" fmla="*/ 113 h 819"/>
              <a:gd name="T88" fmla="*/ 178 w 820"/>
              <a:gd name="T89" fmla="*/ 4 h 819"/>
              <a:gd name="T90" fmla="*/ 186 w 820"/>
              <a:gd name="T91" fmla="*/ 20 h 819"/>
              <a:gd name="T92" fmla="*/ 634 w 820"/>
              <a:gd name="T93" fmla="*/ 20 h 819"/>
              <a:gd name="T94" fmla="*/ 640 w 820"/>
              <a:gd name="T95" fmla="*/ 4 h 819"/>
              <a:gd name="T96" fmla="*/ 657 w 820"/>
              <a:gd name="T97" fmla="*/ 1 h 819"/>
              <a:gd name="T98" fmla="*/ 669 w 820"/>
              <a:gd name="T99" fmla="*/ 13 h 819"/>
              <a:gd name="T100" fmla="*/ 745 w 820"/>
              <a:gd name="T101" fmla="*/ 75 h 819"/>
              <a:gd name="T102" fmla="*/ 805 w 820"/>
              <a:gd name="T103" fmla="*/ 106 h 819"/>
              <a:gd name="T104" fmla="*/ 820 w 820"/>
              <a:gd name="T105" fmla="*/ 745 h 819"/>
              <a:gd name="T106" fmla="*/ 789 w 820"/>
              <a:gd name="T107" fmla="*/ 805 h 819"/>
              <a:gd name="T108" fmla="*/ 75 w 820"/>
              <a:gd name="T109" fmla="*/ 819 h 819"/>
              <a:gd name="T110" fmla="*/ 15 w 820"/>
              <a:gd name="T111" fmla="*/ 789 h 819"/>
              <a:gd name="T112" fmla="*/ 0 w 820"/>
              <a:gd name="T113" fmla="*/ 149 h 819"/>
              <a:gd name="T114" fmla="*/ 31 w 820"/>
              <a:gd name="T115" fmla="*/ 89 h 819"/>
              <a:gd name="T116" fmla="*/ 150 w 820"/>
              <a:gd name="T117" fmla="*/ 75 h 819"/>
              <a:gd name="T118" fmla="*/ 152 w 820"/>
              <a:gd name="T119" fmla="*/ 8 h 819"/>
              <a:gd name="T120" fmla="*/ 168 w 820"/>
              <a:gd name="T121" fmla="*/ 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819">
                <a:moveTo>
                  <a:pt x="428" y="634"/>
                </a:moveTo>
                <a:lnTo>
                  <a:pt x="503" y="634"/>
                </a:lnTo>
                <a:lnTo>
                  <a:pt x="503" y="708"/>
                </a:lnTo>
                <a:lnTo>
                  <a:pt x="428" y="708"/>
                </a:lnTo>
                <a:lnTo>
                  <a:pt x="428" y="634"/>
                </a:lnTo>
                <a:close/>
                <a:moveTo>
                  <a:pt x="317" y="634"/>
                </a:moveTo>
                <a:lnTo>
                  <a:pt x="392" y="634"/>
                </a:lnTo>
                <a:lnTo>
                  <a:pt x="392" y="708"/>
                </a:lnTo>
                <a:lnTo>
                  <a:pt x="317" y="708"/>
                </a:lnTo>
                <a:lnTo>
                  <a:pt x="317" y="634"/>
                </a:lnTo>
                <a:close/>
                <a:moveTo>
                  <a:pt x="205" y="634"/>
                </a:moveTo>
                <a:lnTo>
                  <a:pt x="279" y="634"/>
                </a:lnTo>
                <a:lnTo>
                  <a:pt x="279" y="708"/>
                </a:lnTo>
                <a:lnTo>
                  <a:pt x="205" y="708"/>
                </a:lnTo>
                <a:lnTo>
                  <a:pt x="205" y="634"/>
                </a:lnTo>
                <a:close/>
                <a:moveTo>
                  <a:pt x="93" y="634"/>
                </a:moveTo>
                <a:lnTo>
                  <a:pt x="168" y="634"/>
                </a:lnTo>
                <a:lnTo>
                  <a:pt x="168" y="708"/>
                </a:lnTo>
                <a:lnTo>
                  <a:pt x="93" y="708"/>
                </a:lnTo>
                <a:lnTo>
                  <a:pt x="93" y="634"/>
                </a:lnTo>
                <a:close/>
                <a:moveTo>
                  <a:pt x="652" y="503"/>
                </a:moveTo>
                <a:lnTo>
                  <a:pt x="727" y="503"/>
                </a:lnTo>
                <a:lnTo>
                  <a:pt x="727" y="577"/>
                </a:lnTo>
                <a:lnTo>
                  <a:pt x="652" y="577"/>
                </a:lnTo>
                <a:lnTo>
                  <a:pt x="652" y="503"/>
                </a:lnTo>
                <a:close/>
                <a:moveTo>
                  <a:pt x="540" y="503"/>
                </a:moveTo>
                <a:lnTo>
                  <a:pt x="614" y="503"/>
                </a:lnTo>
                <a:lnTo>
                  <a:pt x="614" y="577"/>
                </a:lnTo>
                <a:lnTo>
                  <a:pt x="540" y="577"/>
                </a:lnTo>
                <a:lnTo>
                  <a:pt x="540" y="503"/>
                </a:lnTo>
                <a:close/>
                <a:moveTo>
                  <a:pt x="428" y="503"/>
                </a:moveTo>
                <a:lnTo>
                  <a:pt x="503" y="503"/>
                </a:lnTo>
                <a:lnTo>
                  <a:pt x="503" y="577"/>
                </a:lnTo>
                <a:lnTo>
                  <a:pt x="428" y="577"/>
                </a:lnTo>
                <a:lnTo>
                  <a:pt x="428" y="503"/>
                </a:lnTo>
                <a:close/>
                <a:moveTo>
                  <a:pt x="317" y="503"/>
                </a:moveTo>
                <a:lnTo>
                  <a:pt x="392" y="503"/>
                </a:lnTo>
                <a:lnTo>
                  <a:pt x="392" y="577"/>
                </a:lnTo>
                <a:lnTo>
                  <a:pt x="317" y="577"/>
                </a:lnTo>
                <a:lnTo>
                  <a:pt x="317" y="503"/>
                </a:lnTo>
                <a:close/>
                <a:moveTo>
                  <a:pt x="205" y="503"/>
                </a:moveTo>
                <a:lnTo>
                  <a:pt x="279" y="503"/>
                </a:lnTo>
                <a:lnTo>
                  <a:pt x="279" y="577"/>
                </a:lnTo>
                <a:lnTo>
                  <a:pt x="205" y="577"/>
                </a:lnTo>
                <a:lnTo>
                  <a:pt x="205" y="503"/>
                </a:lnTo>
                <a:close/>
                <a:moveTo>
                  <a:pt x="93" y="503"/>
                </a:moveTo>
                <a:lnTo>
                  <a:pt x="168" y="503"/>
                </a:lnTo>
                <a:lnTo>
                  <a:pt x="168" y="577"/>
                </a:lnTo>
                <a:lnTo>
                  <a:pt x="93" y="577"/>
                </a:lnTo>
                <a:lnTo>
                  <a:pt x="93" y="503"/>
                </a:lnTo>
                <a:close/>
                <a:moveTo>
                  <a:pt x="652" y="373"/>
                </a:moveTo>
                <a:lnTo>
                  <a:pt x="727" y="373"/>
                </a:lnTo>
                <a:lnTo>
                  <a:pt x="727" y="448"/>
                </a:lnTo>
                <a:lnTo>
                  <a:pt x="652" y="448"/>
                </a:lnTo>
                <a:lnTo>
                  <a:pt x="652" y="373"/>
                </a:lnTo>
                <a:close/>
                <a:moveTo>
                  <a:pt x="540" y="373"/>
                </a:moveTo>
                <a:lnTo>
                  <a:pt x="614" y="373"/>
                </a:lnTo>
                <a:lnTo>
                  <a:pt x="614" y="448"/>
                </a:lnTo>
                <a:lnTo>
                  <a:pt x="540" y="448"/>
                </a:lnTo>
                <a:lnTo>
                  <a:pt x="540" y="373"/>
                </a:lnTo>
                <a:close/>
                <a:moveTo>
                  <a:pt x="428" y="373"/>
                </a:moveTo>
                <a:lnTo>
                  <a:pt x="503" y="373"/>
                </a:lnTo>
                <a:lnTo>
                  <a:pt x="503" y="448"/>
                </a:lnTo>
                <a:lnTo>
                  <a:pt x="428" y="448"/>
                </a:lnTo>
                <a:lnTo>
                  <a:pt x="428" y="373"/>
                </a:lnTo>
                <a:close/>
                <a:moveTo>
                  <a:pt x="317" y="373"/>
                </a:moveTo>
                <a:lnTo>
                  <a:pt x="392" y="373"/>
                </a:lnTo>
                <a:lnTo>
                  <a:pt x="392" y="448"/>
                </a:lnTo>
                <a:lnTo>
                  <a:pt x="317" y="448"/>
                </a:lnTo>
                <a:lnTo>
                  <a:pt x="317" y="373"/>
                </a:lnTo>
                <a:close/>
                <a:moveTo>
                  <a:pt x="205" y="373"/>
                </a:moveTo>
                <a:lnTo>
                  <a:pt x="279" y="373"/>
                </a:lnTo>
                <a:lnTo>
                  <a:pt x="279" y="448"/>
                </a:lnTo>
                <a:lnTo>
                  <a:pt x="205" y="448"/>
                </a:lnTo>
                <a:lnTo>
                  <a:pt x="205" y="373"/>
                </a:lnTo>
                <a:close/>
                <a:moveTo>
                  <a:pt x="93" y="373"/>
                </a:moveTo>
                <a:lnTo>
                  <a:pt x="168" y="373"/>
                </a:lnTo>
                <a:lnTo>
                  <a:pt x="168" y="448"/>
                </a:lnTo>
                <a:lnTo>
                  <a:pt x="93" y="448"/>
                </a:lnTo>
                <a:lnTo>
                  <a:pt x="93" y="373"/>
                </a:lnTo>
                <a:close/>
                <a:moveTo>
                  <a:pt x="37" y="298"/>
                </a:moveTo>
                <a:lnTo>
                  <a:pt x="37" y="745"/>
                </a:lnTo>
                <a:lnTo>
                  <a:pt x="41" y="759"/>
                </a:lnTo>
                <a:lnTo>
                  <a:pt x="49" y="772"/>
                </a:lnTo>
                <a:lnTo>
                  <a:pt x="61" y="780"/>
                </a:lnTo>
                <a:lnTo>
                  <a:pt x="75" y="783"/>
                </a:lnTo>
                <a:lnTo>
                  <a:pt x="745" y="783"/>
                </a:lnTo>
                <a:lnTo>
                  <a:pt x="759" y="780"/>
                </a:lnTo>
                <a:lnTo>
                  <a:pt x="771" y="772"/>
                </a:lnTo>
                <a:lnTo>
                  <a:pt x="779" y="759"/>
                </a:lnTo>
                <a:lnTo>
                  <a:pt x="782" y="745"/>
                </a:lnTo>
                <a:lnTo>
                  <a:pt x="782" y="298"/>
                </a:lnTo>
                <a:lnTo>
                  <a:pt x="37" y="298"/>
                </a:lnTo>
                <a:close/>
                <a:moveTo>
                  <a:pt x="75" y="113"/>
                </a:moveTo>
                <a:lnTo>
                  <a:pt x="61" y="115"/>
                </a:lnTo>
                <a:lnTo>
                  <a:pt x="49" y="123"/>
                </a:lnTo>
                <a:lnTo>
                  <a:pt x="41" y="135"/>
                </a:lnTo>
                <a:lnTo>
                  <a:pt x="37" y="149"/>
                </a:lnTo>
                <a:lnTo>
                  <a:pt x="37" y="262"/>
                </a:lnTo>
                <a:lnTo>
                  <a:pt x="782" y="262"/>
                </a:lnTo>
                <a:lnTo>
                  <a:pt x="782" y="149"/>
                </a:lnTo>
                <a:lnTo>
                  <a:pt x="779" y="135"/>
                </a:lnTo>
                <a:lnTo>
                  <a:pt x="771" y="123"/>
                </a:lnTo>
                <a:lnTo>
                  <a:pt x="759" y="115"/>
                </a:lnTo>
                <a:lnTo>
                  <a:pt x="745" y="113"/>
                </a:lnTo>
                <a:lnTo>
                  <a:pt x="670" y="113"/>
                </a:lnTo>
                <a:lnTo>
                  <a:pt x="670" y="168"/>
                </a:lnTo>
                <a:lnTo>
                  <a:pt x="669" y="174"/>
                </a:lnTo>
                <a:lnTo>
                  <a:pt x="666" y="179"/>
                </a:lnTo>
                <a:lnTo>
                  <a:pt x="663" y="183"/>
                </a:lnTo>
                <a:lnTo>
                  <a:pt x="657" y="186"/>
                </a:lnTo>
                <a:lnTo>
                  <a:pt x="652" y="187"/>
                </a:lnTo>
                <a:lnTo>
                  <a:pt x="646" y="186"/>
                </a:lnTo>
                <a:lnTo>
                  <a:pt x="640" y="183"/>
                </a:lnTo>
                <a:lnTo>
                  <a:pt x="636" y="179"/>
                </a:lnTo>
                <a:lnTo>
                  <a:pt x="634" y="174"/>
                </a:lnTo>
                <a:lnTo>
                  <a:pt x="634" y="168"/>
                </a:lnTo>
                <a:lnTo>
                  <a:pt x="634" y="113"/>
                </a:lnTo>
                <a:lnTo>
                  <a:pt x="186" y="113"/>
                </a:lnTo>
                <a:lnTo>
                  <a:pt x="186" y="168"/>
                </a:lnTo>
                <a:lnTo>
                  <a:pt x="185" y="174"/>
                </a:lnTo>
                <a:lnTo>
                  <a:pt x="182" y="179"/>
                </a:lnTo>
                <a:lnTo>
                  <a:pt x="178" y="183"/>
                </a:lnTo>
                <a:lnTo>
                  <a:pt x="173" y="186"/>
                </a:lnTo>
                <a:lnTo>
                  <a:pt x="168" y="187"/>
                </a:lnTo>
                <a:lnTo>
                  <a:pt x="161" y="186"/>
                </a:lnTo>
                <a:lnTo>
                  <a:pt x="157" y="183"/>
                </a:lnTo>
                <a:lnTo>
                  <a:pt x="152" y="179"/>
                </a:lnTo>
                <a:lnTo>
                  <a:pt x="150" y="174"/>
                </a:lnTo>
                <a:lnTo>
                  <a:pt x="150" y="168"/>
                </a:lnTo>
                <a:lnTo>
                  <a:pt x="150" y="113"/>
                </a:lnTo>
                <a:lnTo>
                  <a:pt x="75" y="113"/>
                </a:lnTo>
                <a:close/>
                <a:moveTo>
                  <a:pt x="168" y="0"/>
                </a:moveTo>
                <a:lnTo>
                  <a:pt x="173" y="1"/>
                </a:lnTo>
                <a:lnTo>
                  <a:pt x="178" y="4"/>
                </a:lnTo>
                <a:lnTo>
                  <a:pt x="182" y="8"/>
                </a:lnTo>
                <a:lnTo>
                  <a:pt x="185" y="13"/>
                </a:lnTo>
                <a:lnTo>
                  <a:pt x="186" y="20"/>
                </a:lnTo>
                <a:lnTo>
                  <a:pt x="186" y="75"/>
                </a:lnTo>
                <a:lnTo>
                  <a:pt x="634" y="75"/>
                </a:lnTo>
                <a:lnTo>
                  <a:pt x="634" y="20"/>
                </a:lnTo>
                <a:lnTo>
                  <a:pt x="634" y="13"/>
                </a:lnTo>
                <a:lnTo>
                  <a:pt x="636" y="8"/>
                </a:lnTo>
                <a:lnTo>
                  <a:pt x="640" y="4"/>
                </a:lnTo>
                <a:lnTo>
                  <a:pt x="646" y="1"/>
                </a:lnTo>
                <a:lnTo>
                  <a:pt x="652" y="0"/>
                </a:lnTo>
                <a:lnTo>
                  <a:pt x="657" y="1"/>
                </a:lnTo>
                <a:lnTo>
                  <a:pt x="663" y="4"/>
                </a:lnTo>
                <a:lnTo>
                  <a:pt x="666" y="8"/>
                </a:lnTo>
                <a:lnTo>
                  <a:pt x="669" y="13"/>
                </a:lnTo>
                <a:lnTo>
                  <a:pt x="670" y="20"/>
                </a:lnTo>
                <a:lnTo>
                  <a:pt x="670" y="75"/>
                </a:lnTo>
                <a:lnTo>
                  <a:pt x="745" y="75"/>
                </a:lnTo>
                <a:lnTo>
                  <a:pt x="769" y="79"/>
                </a:lnTo>
                <a:lnTo>
                  <a:pt x="789" y="89"/>
                </a:lnTo>
                <a:lnTo>
                  <a:pt x="805" y="106"/>
                </a:lnTo>
                <a:lnTo>
                  <a:pt x="816" y="126"/>
                </a:lnTo>
                <a:lnTo>
                  <a:pt x="820" y="149"/>
                </a:lnTo>
                <a:lnTo>
                  <a:pt x="820" y="745"/>
                </a:lnTo>
                <a:lnTo>
                  <a:pt x="816" y="768"/>
                </a:lnTo>
                <a:lnTo>
                  <a:pt x="805" y="789"/>
                </a:lnTo>
                <a:lnTo>
                  <a:pt x="789" y="805"/>
                </a:lnTo>
                <a:lnTo>
                  <a:pt x="769" y="816"/>
                </a:lnTo>
                <a:lnTo>
                  <a:pt x="745" y="819"/>
                </a:lnTo>
                <a:lnTo>
                  <a:pt x="75" y="819"/>
                </a:lnTo>
                <a:lnTo>
                  <a:pt x="51" y="816"/>
                </a:lnTo>
                <a:lnTo>
                  <a:pt x="31" y="805"/>
                </a:lnTo>
                <a:lnTo>
                  <a:pt x="15" y="789"/>
                </a:lnTo>
                <a:lnTo>
                  <a:pt x="4" y="768"/>
                </a:lnTo>
                <a:lnTo>
                  <a:pt x="0" y="745"/>
                </a:lnTo>
                <a:lnTo>
                  <a:pt x="0" y="149"/>
                </a:lnTo>
                <a:lnTo>
                  <a:pt x="4" y="126"/>
                </a:lnTo>
                <a:lnTo>
                  <a:pt x="15" y="106"/>
                </a:lnTo>
                <a:lnTo>
                  <a:pt x="31" y="89"/>
                </a:lnTo>
                <a:lnTo>
                  <a:pt x="51" y="79"/>
                </a:lnTo>
                <a:lnTo>
                  <a:pt x="75" y="75"/>
                </a:lnTo>
                <a:lnTo>
                  <a:pt x="150" y="75"/>
                </a:lnTo>
                <a:lnTo>
                  <a:pt x="150" y="20"/>
                </a:lnTo>
                <a:lnTo>
                  <a:pt x="150" y="13"/>
                </a:lnTo>
                <a:lnTo>
                  <a:pt x="152" y="8"/>
                </a:lnTo>
                <a:lnTo>
                  <a:pt x="157" y="4"/>
                </a:lnTo>
                <a:lnTo>
                  <a:pt x="161" y="1"/>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8"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8006" y="4916021"/>
            <a:ext cx="445052" cy="445052"/>
          </a:xfrm>
          <a:custGeom>
            <a:avLst/>
            <a:gdLst>
              <a:gd name="T0" fmla="*/ 45 w 819"/>
              <a:gd name="T1" fmla="*/ 782 h 819"/>
              <a:gd name="T2" fmla="*/ 750 w 819"/>
              <a:gd name="T3" fmla="*/ 708 h 819"/>
              <a:gd name="T4" fmla="*/ 632 w 819"/>
              <a:gd name="T5" fmla="*/ 335 h 819"/>
              <a:gd name="T6" fmla="*/ 707 w 819"/>
              <a:gd name="T7" fmla="*/ 670 h 819"/>
              <a:gd name="T8" fmla="*/ 632 w 819"/>
              <a:gd name="T9" fmla="*/ 335 h 819"/>
              <a:gd name="T10" fmla="*/ 521 w 819"/>
              <a:gd name="T11" fmla="*/ 670 h 819"/>
              <a:gd name="T12" fmla="*/ 596 w 819"/>
              <a:gd name="T13" fmla="*/ 335 h 819"/>
              <a:gd name="T14" fmla="*/ 335 w 819"/>
              <a:gd name="T15" fmla="*/ 335 h 819"/>
              <a:gd name="T16" fmla="*/ 484 w 819"/>
              <a:gd name="T17" fmla="*/ 670 h 819"/>
              <a:gd name="T18" fmla="*/ 335 w 819"/>
              <a:gd name="T19" fmla="*/ 335 h 819"/>
              <a:gd name="T20" fmla="*/ 223 w 819"/>
              <a:gd name="T21" fmla="*/ 670 h 819"/>
              <a:gd name="T22" fmla="*/ 297 w 819"/>
              <a:gd name="T23" fmla="*/ 335 h 819"/>
              <a:gd name="T24" fmla="*/ 111 w 819"/>
              <a:gd name="T25" fmla="*/ 335 h 819"/>
              <a:gd name="T26" fmla="*/ 186 w 819"/>
              <a:gd name="T27" fmla="*/ 670 h 819"/>
              <a:gd name="T28" fmla="*/ 111 w 819"/>
              <a:gd name="T29" fmla="*/ 335 h 819"/>
              <a:gd name="T30" fmla="*/ 37 w 819"/>
              <a:gd name="T31" fmla="*/ 298 h 819"/>
              <a:gd name="T32" fmla="*/ 781 w 819"/>
              <a:gd name="T33" fmla="*/ 260 h 819"/>
              <a:gd name="T34" fmla="*/ 410 w 819"/>
              <a:gd name="T35" fmla="*/ 40 h 819"/>
              <a:gd name="T36" fmla="*/ 730 w 819"/>
              <a:gd name="T37" fmla="*/ 223 h 819"/>
              <a:gd name="T38" fmla="*/ 410 w 819"/>
              <a:gd name="T39" fmla="*/ 0 h 819"/>
              <a:gd name="T40" fmla="*/ 419 w 819"/>
              <a:gd name="T41" fmla="*/ 2 h 819"/>
              <a:gd name="T42" fmla="*/ 809 w 819"/>
              <a:gd name="T43" fmla="*/ 226 h 819"/>
              <a:gd name="T44" fmla="*/ 813 w 819"/>
              <a:gd name="T45" fmla="*/ 229 h 819"/>
              <a:gd name="T46" fmla="*/ 818 w 819"/>
              <a:gd name="T47" fmla="*/ 236 h 819"/>
              <a:gd name="T48" fmla="*/ 819 w 819"/>
              <a:gd name="T49" fmla="*/ 316 h 819"/>
              <a:gd name="T50" fmla="*/ 815 w 819"/>
              <a:gd name="T51" fmla="*/ 327 h 819"/>
              <a:gd name="T52" fmla="*/ 806 w 819"/>
              <a:gd name="T53" fmla="*/ 333 h 819"/>
              <a:gd name="T54" fmla="*/ 745 w 819"/>
              <a:gd name="T55" fmla="*/ 335 h 819"/>
              <a:gd name="T56" fmla="*/ 763 w 819"/>
              <a:gd name="T57" fmla="*/ 670 h 819"/>
              <a:gd name="T58" fmla="*/ 774 w 819"/>
              <a:gd name="T59" fmla="*/ 674 h 819"/>
              <a:gd name="T60" fmla="*/ 780 w 819"/>
              <a:gd name="T61" fmla="*/ 683 h 819"/>
              <a:gd name="T62" fmla="*/ 818 w 819"/>
              <a:gd name="T63" fmla="*/ 794 h 819"/>
              <a:gd name="T64" fmla="*/ 818 w 819"/>
              <a:gd name="T65" fmla="*/ 797 h 819"/>
              <a:gd name="T66" fmla="*/ 818 w 819"/>
              <a:gd name="T67" fmla="*/ 806 h 819"/>
              <a:gd name="T68" fmla="*/ 812 w 819"/>
              <a:gd name="T69" fmla="*/ 815 h 819"/>
              <a:gd name="T70" fmla="*/ 800 w 819"/>
              <a:gd name="T71" fmla="*/ 819 h 819"/>
              <a:gd name="T72" fmla="*/ 12 w 819"/>
              <a:gd name="T73" fmla="*/ 818 h 819"/>
              <a:gd name="T74" fmla="*/ 3 w 819"/>
              <a:gd name="T75" fmla="*/ 811 h 819"/>
              <a:gd name="T76" fmla="*/ 0 w 819"/>
              <a:gd name="T77" fmla="*/ 801 h 819"/>
              <a:gd name="T78" fmla="*/ 2 w 819"/>
              <a:gd name="T79" fmla="*/ 794 h 819"/>
              <a:gd name="T80" fmla="*/ 38 w 819"/>
              <a:gd name="T81" fmla="*/ 683 h 819"/>
              <a:gd name="T82" fmla="*/ 41 w 819"/>
              <a:gd name="T83" fmla="*/ 678 h 819"/>
              <a:gd name="T84" fmla="*/ 50 w 819"/>
              <a:gd name="T85" fmla="*/ 671 h 819"/>
              <a:gd name="T86" fmla="*/ 75 w 819"/>
              <a:gd name="T87" fmla="*/ 670 h 819"/>
              <a:gd name="T88" fmla="*/ 19 w 819"/>
              <a:gd name="T89" fmla="*/ 335 h 819"/>
              <a:gd name="T90" fmla="*/ 7 w 819"/>
              <a:gd name="T91" fmla="*/ 331 h 819"/>
              <a:gd name="T92" fmla="*/ 0 w 819"/>
              <a:gd name="T93" fmla="*/ 322 h 819"/>
              <a:gd name="T94" fmla="*/ 0 w 819"/>
              <a:gd name="T95" fmla="*/ 242 h 819"/>
              <a:gd name="T96" fmla="*/ 3 w 819"/>
              <a:gd name="T97" fmla="*/ 233 h 819"/>
              <a:gd name="T98" fmla="*/ 9 w 819"/>
              <a:gd name="T99" fmla="*/ 226 h 819"/>
              <a:gd name="T100" fmla="*/ 401 w 819"/>
              <a:gd name="T101" fmla="*/ 2 h 819"/>
              <a:gd name="T102" fmla="*/ 405 w 819"/>
              <a:gd name="T103" fmla="*/ 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819">
                <a:moveTo>
                  <a:pt x="70" y="708"/>
                </a:moveTo>
                <a:lnTo>
                  <a:pt x="45" y="782"/>
                </a:lnTo>
                <a:lnTo>
                  <a:pt x="775" y="782"/>
                </a:lnTo>
                <a:lnTo>
                  <a:pt x="750" y="708"/>
                </a:lnTo>
                <a:lnTo>
                  <a:pt x="70" y="708"/>
                </a:lnTo>
                <a:close/>
                <a:moveTo>
                  <a:pt x="632" y="335"/>
                </a:moveTo>
                <a:lnTo>
                  <a:pt x="632" y="670"/>
                </a:lnTo>
                <a:lnTo>
                  <a:pt x="707" y="670"/>
                </a:lnTo>
                <a:lnTo>
                  <a:pt x="707" y="335"/>
                </a:lnTo>
                <a:lnTo>
                  <a:pt x="632" y="335"/>
                </a:lnTo>
                <a:close/>
                <a:moveTo>
                  <a:pt x="521" y="335"/>
                </a:moveTo>
                <a:lnTo>
                  <a:pt x="521" y="670"/>
                </a:lnTo>
                <a:lnTo>
                  <a:pt x="596" y="670"/>
                </a:lnTo>
                <a:lnTo>
                  <a:pt x="596" y="335"/>
                </a:lnTo>
                <a:lnTo>
                  <a:pt x="521" y="335"/>
                </a:lnTo>
                <a:close/>
                <a:moveTo>
                  <a:pt x="335" y="335"/>
                </a:moveTo>
                <a:lnTo>
                  <a:pt x="335" y="670"/>
                </a:lnTo>
                <a:lnTo>
                  <a:pt x="484" y="670"/>
                </a:lnTo>
                <a:lnTo>
                  <a:pt x="484" y="335"/>
                </a:lnTo>
                <a:lnTo>
                  <a:pt x="335" y="335"/>
                </a:lnTo>
                <a:close/>
                <a:moveTo>
                  <a:pt x="223" y="335"/>
                </a:moveTo>
                <a:lnTo>
                  <a:pt x="223" y="670"/>
                </a:lnTo>
                <a:lnTo>
                  <a:pt x="297" y="670"/>
                </a:lnTo>
                <a:lnTo>
                  <a:pt x="297" y="335"/>
                </a:lnTo>
                <a:lnTo>
                  <a:pt x="223" y="335"/>
                </a:lnTo>
                <a:close/>
                <a:moveTo>
                  <a:pt x="111" y="335"/>
                </a:moveTo>
                <a:lnTo>
                  <a:pt x="111" y="670"/>
                </a:lnTo>
                <a:lnTo>
                  <a:pt x="186" y="670"/>
                </a:lnTo>
                <a:lnTo>
                  <a:pt x="186" y="335"/>
                </a:lnTo>
                <a:lnTo>
                  <a:pt x="111" y="335"/>
                </a:lnTo>
                <a:close/>
                <a:moveTo>
                  <a:pt x="37" y="260"/>
                </a:moveTo>
                <a:lnTo>
                  <a:pt x="37" y="298"/>
                </a:lnTo>
                <a:lnTo>
                  <a:pt x="781" y="298"/>
                </a:lnTo>
                <a:lnTo>
                  <a:pt x="781" y="260"/>
                </a:lnTo>
                <a:lnTo>
                  <a:pt x="37" y="260"/>
                </a:lnTo>
                <a:close/>
                <a:moveTo>
                  <a:pt x="410" y="40"/>
                </a:moveTo>
                <a:lnTo>
                  <a:pt x="88" y="223"/>
                </a:lnTo>
                <a:lnTo>
                  <a:pt x="730" y="223"/>
                </a:lnTo>
                <a:lnTo>
                  <a:pt x="410" y="40"/>
                </a:lnTo>
                <a:close/>
                <a:moveTo>
                  <a:pt x="410" y="0"/>
                </a:moveTo>
                <a:lnTo>
                  <a:pt x="414" y="1"/>
                </a:lnTo>
                <a:lnTo>
                  <a:pt x="419" y="2"/>
                </a:lnTo>
                <a:lnTo>
                  <a:pt x="419" y="2"/>
                </a:lnTo>
                <a:lnTo>
                  <a:pt x="809" y="226"/>
                </a:lnTo>
                <a:lnTo>
                  <a:pt x="809" y="226"/>
                </a:lnTo>
                <a:lnTo>
                  <a:pt x="813" y="229"/>
                </a:lnTo>
                <a:lnTo>
                  <a:pt x="817" y="233"/>
                </a:lnTo>
                <a:lnTo>
                  <a:pt x="818" y="236"/>
                </a:lnTo>
                <a:lnTo>
                  <a:pt x="819" y="242"/>
                </a:lnTo>
                <a:lnTo>
                  <a:pt x="819" y="316"/>
                </a:lnTo>
                <a:lnTo>
                  <a:pt x="818" y="322"/>
                </a:lnTo>
                <a:lnTo>
                  <a:pt x="815" y="327"/>
                </a:lnTo>
                <a:lnTo>
                  <a:pt x="812" y="331"/>
                </a:lnTo>
                <a:lnTo>
                  <a:pt x="806" y="333"/>
                </a:lnTo>
                <a:lnTo>
                  <a:pt x="800" y="335"/>
                </a:lnTo>
                <a:lnTo>
                  <a:pt x="745" y="335"/>
                </a:lnTo>
                <a:lnTo>
                  <a:pt x="745" y="670"/>
                </a:lnTo>
                <a:lnTo>
                  <a:pt x="763" y="670"/>
                </a:lnTo>
                <a:lnTo>
                  <a:pt x="768" y="671"/>
                </a:lnTo>
                <a:lnTo>
                  <a:pt x="774" y="674"/>
                </a:lnTo>
                <a:lnTo>
                  <a:pt x="778" y="678"/>
                </a:lnTo>
                <a:lnTo>
                  <a:pt x="780" y="683"/>
                </a:lnTo>
                <a:lnTo>
                  <a:pt x="780" y="683"/>
                </a:lnTo>
                <a:lnTo>
                  <a:pt x="818" y="794"/>
                </a:lnTo>
                <a:lnTo>
                  <a:pt x="818" y="794"/>
                </a:lnTo>
                <a:lnTo>
                  <a:pt x="818" y="797"/>
                </a:lnTo>
                <a:lnTo>
                  <a:pt x="819" y="801"/>
                </a:lnTo>
                <a:lnTo>
                  <a:pt x="818" y="806"/>
                </a:lnTo>
                <a:lnTo>
                  <a:pt x="815" y="811"/>
                </a:lnTo>
                <a:lnTo>
                  <a:pt x="812" y="815"/>
                </a:lnTo>
                <a:lnTo>
                  <a:pt x="806" y="818"/>
                </a:lnTo>
                <a:lnTo>
                  <a:pt x="800" y="819"/>
                </a:lnTo>
                <a:lnTo>
                  <a:pt x="19" y="819"/>
                </a:lnTo>
                <a:lnTo>
                  <a:pt x="12" y="818"/>
                </a:lnTo>
                <a:lnTo>
                  <a:pt x="7" y="815"/>
                </a:lnTo>
                <a:lnTo>
                  <a:pt x="3" y="811"/>
                </a:lnTo>
                <a:lnTo>
                  <a:pt x="0" y="806"/>
                </a:lnTo>
                <a:lnTo>
                  <a:pt x="0" y="801"/>
                </a:lnTo>
                <a:lnTo>
                  <a:pt x="0" y="797"/>
                </a:lnTo>
                <a:lnTo>
                  <a:pt x="2" y="794"/>
                </a:lnTo>
                <a:lnTo>
                  <a:pt x="0" y="794"/>
                </a:lnTo>
                <a:lnTo>
                  <a:pt x="38" y="683"/>
                </a:lnTo>
                <a:lnTo>
                  <a:pt x="38" y="683"/>
                </a:lnTo>
                <a:lnTo>
                  <a:pt x="41" y="678"/>
                </a:lnTo>
                <a:lnTo>
                  <a:pt x="45" y="674"/>
                </a:lnTo>
                <a:lnTo>
                  <a:pt x="50" y="671"/>
                </a:lnTo>
                <a:lnTo>
                  <a:pt x="55" y="670"/>
                </a:lnTo>
                <a:lnTo>
                  <a:pt x="75" y="670"/>
                </a:lnTo>
                <a:lnTo>
                  <a:pt x="75" y="335"/>
                </a:lnTo>
                <a:lnTo>
                  <a:pt x="19" y="335"/>
                </a:lnTo>
                <a:lnTo>
                  <a:pt x="12" y="333"/>
                </a:lnTo>
                <a:lnTo>
                  <a:pt x="7" y="331"/>
                </a:lnTo>
                <a:lnTo>
                  <a:pt x="3" y="327"/>
                </a:lnTo>
                <a:lnTo>
                  <a:pt x="0" y="322"/>
                </a:lnTo>
                <a:lnTo>
                  <a:pt x="0" y="316"/>
                </a:lnTo>
                <a:lnTo>
                  <a:pt x="0" y="242"/>
                </a:lnTo>
                <a:lnTo>
                  <a:pt x="0" y="236"/>
                </a:lnTo>
                <a:lnTo>
                  <a:pt x="3" y="233"/>
                </a:lnTo>
                <a:lnTo>
                  <a:pt x="6" y="229"/>
                </a:lnTo>
                <a:lnTo>
                  <a:pt x="9" y="226"/>
                </a:lnTo>
                <a:lnTo>
                  <a:pt x="9" y="226"/>
                </a:lnTo>
                <a:lnTo>
                  <a:pt x="401" y="2"/>
                </a:lnTo>
                <a:lnTo>
                  <a:pt x="401" y="2"/>
                </a:lnTo>
                <a:lnTo>
                  <a:pt x="405" y="1"/>
                </a:lnTo>
                <a:lnTo>
                  <a:pt x="41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09"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7592" y="5756802"/>
            <a:ext cx="445026" cy="364578"/>
          </a:xfrm>
          <a:custGeom>
            <a:avLst/>
            <a:gdLst>
              <a:gd name="T0" fmla="*/ 403 w 780"/>
              <a:gd name="T1" fmla="*/ 463 h 639"/>
              <a:gd name="T2" fmla="*/ 423 w 780"/>
              <a:gd name="T3" fmla="*/ 483 h 639"/>
              <a:gd name="T4" fmla="*/ 423 w 780"/>
              <a:gd name="T5" fmla="*/ 511 h 639"/>
              <a:gd name="T6" fmla="*/ 403 w 780"/>
              <a:gd name="T7" fmla="*/ 529 h 639"/>
              <a:gd name="T8" fmla="*/ 376 w 780"/>
              <a:gd name="T9" fmla="*/ 529 h 639"/>
              <a:gd name="T10" fmla="*/ 357 w 780"/>
              <a:gd name="T11" fmla="*/ 511 h 639"/>
              <a:gd name="T12" fmla="*/ 357 w 780"/>
              <a:gd name="T13" fmla="*/ 483 h 639"/>
              <a:gd name="T14" fmla="*/ 376 w 780"/>
              <a:gd name="T15" fmla="*/ 463 h 639"/>
              <a:gd name="T16" fmla="*/ 390 w 780"/>
              <a:gd name="T17" fmla="*/ 178 h 639"/>
              <a:gd name="T18" fmla="*/ 415 w 780"/>
              <a:gd name="T19" fmla="*/ 187 h 639"/>
              <a:gd name="T20" fmla="*/ 425 w 780"/>
              <a:gd name="T21" fmla="*/ 213 h 639"/>
              <a:gd name="T22" fmla="*/ 407 w 780"/>
              <a:gd name="T23" fmla="*/ 414 h 639"/>
              <a:gd name="T24" fmla="*/ 401 w 780"/>
              <a:gd name="T25" fmla="*/ 423 h 639"/>
              <a:gd name="T26" fmla="*/ 390 w 780"/>
              <a:gd name="T27" fmla="*/ 425 h 639"/>
              <a:gd name="T28" fmla="*/ 380 w 780"/>
              <a:gd name="T29" fmla="*/ 423 h 639"/>
              <a:gd name="T30" fmla="*/ 373 w 780"/>
              <a:gd name="T31" fmla="*/ 414 h 639"/>
              <a:gd name="T32" fmla="*/ 355 w 780"/>
              <a:gd name="T33" fmla="*/ 213 h 639"/>
              <a:gd name="T34" fmla="*/ 365 w 780"/>
              <a:gd name="T35" fmla="*/ 187 h 639"/>
              <a:gd name="T36" fmla="*/ 390 w 780"/>
              <a:gd name="T37" fmla="*/ 178 h 639"/>
              <a:gd name="T38" fmla="*/ 377 w 780"/>
              <a:gd name="T39" fmla="*/ 38 h 639"/>
              <a:gd name="T40" fmla="*/ 361 w 780"/>
              <a:gd name="T41" fmla="*/ 50 h 639"/>
              <a:gd name="T42" fmla="*/ 357 w 780"/>
              <a:gd name="T43" fmla="*/ 55 h 639"/>
              <a:gd name="T44" fmla="*/ 38 w 780"/>
              <a:gd name="T45" fmla="*/ 552 h 639"/>
              <a:gd name="T46" fmla="*/ 38 w 780"/>
              <a:gd name="T47" fmla="*/ 554 h 639"/>
              <a:gd name="T48" fmla="*/ 37 w 780"/>
              <a:gd name="T49" fmla="*/ 559 h 639"/>
              <a:gd name="T50" fmla="*/ 35 w 780"/>
              <a:gd name="T51" fmla="*/ 567 h 639"/>
              <a:gd name="T52" fmla="*/ 46 w 780"/>
              <a:gd name="T53" fmla="*/ 593 h 639"/>
              <a:gd name="T54" fmla="*/ 71 w 780"/>
              <a:gd name="T55" fmla="*/ 603 h 639"/>
              <a:gd name="T56" fmla="*/ 723 w 780"/>
              <a:gd name="T57" fmla="*/ 600 h 639"/>
              <a:gd name="T58" fmla="*/ 742 w 780"/>
              <a:gd name="T59" fmla="*/ 581 h 639"/>
              <a:gd name="T60" fmla="*/ 744 w 780"/>
              <a:gd name="T61" fmla="*/ 562 h 639"/>
              <a:gd name="T62" fmla="*/ 744 w 780"/>
              <a:gd name="T63" fmla="*/ 555 h 639"/>
              <a:gd name="T64" fmla="*/ 741 w 780"/>
              <a:gd name="T65" fmla="*/ 552 h 639"/>
              <a:gd name="T66" fmla="*/ 420 w 780"/>
              <a:gd name="T67" fmla="*/ 54 h 639"/>
              <a:gd name="T68" fmla="*/ 419 w 780"/>
              <a:gd name="T69" fmla="*/ 51 h 639"/>
              <a:gd name="T70" fmla="*/ 412 w 780"/>
              <a:gd name="T71" fmla="*/ 43 h 639"/>
              <a:gd name="T72" fmla="*/ 390 w 780"/>
              <a:gd name="T73" fmla="*/ 35 h 639"/>
              <a:gd name="T74" fmla="*/ 407 w 780"/>
              <a:gd name="T75" fmla="*/ 3 h 639"/>
              <a:gd name="T76" fmla="*/ 433 w 780"/>
              <a:gd name="T77" fmla="*/ 14 h 639"/>
              <a:gd name="T78" fmla="*/ 448 w 780"/>
              <a:gd name="T79" fmla="*/ 29 h 639"/>
              <a:gd name="T80" fmla="*/ 452 w 780"/>
              <a:gd name="T81" fmla="*/ 37 h 639"/>
              <a:gd name="T82" fmla="*/ 772 w 780"/>
              <a:gd name="T83" fmla="*/ 534 h 639"/>
              <a:gd name="T84" fmla="*/ 779 w 780"/>
              <a:gd name="T85" fmla="*/ 551 h 639"/>
              <a:gd name="T86" fmla="*/ 776 w 780"/>
              <a:gd name="T87" fmla="*/ 590 h 639"/>
              <a:gd name="T88" fmla="*/ 751 w 780"/>
              <a:gd name="T89" fmla="*/ 624 h 639"/>
              <a:gd name="T90" fmla="*/ 709 w 780"/>
              <a:gd name="T91" fmla="*/ 639 h 639"/>
              <a:gd name="T92" fmla="*/ 48 w 780"/>
              <a:gd name="T93" fmla="*/ 635 h 639"/>
              <a:gd name="T94" fmla="*/ 13 w 780"/>
              <a:gd name="T95" fmla="*/ 609 h 639"/>
              <a:gd name="T96" fmla="*/ 0 w 780"/>
              <a:gd name="T97" fmla="*/ 567 h 639"/>
              <a:gd name="T98" fmla="*/ 4 w 780"/>
              <a:gd name="T99" fmla="*/ 542 h 639"/>
              <a:gd name="T100" fmla="*/ 9 w 780"/>
              <a:gd name="T101" fmla="*/ 533 h 639"/>
              <a:gd name="T102" fmla="*/ 330 w 780"/>
              <a:gd name="T103" fmla="*/ 34 h 639"/>
              <a:gd name="T104" fmla="*/ 343 w 780"/>
              <a:gd name="T105" fmla="*/ 18 h 639"/>
              <a:gd name="T106" fmla="*/ 370 w 780"/>
              <a:gd name="T107" fmla="*/ 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0" h="639">
                <a:moveTo>
                  <a:pt x="390" y="461"/>
                </a:moveTo>
                <a:lnTo>
                  <a:pt x="403" y="463"/>
                </a:lnTo>
                <a:lnTo>
                  <a:pt x="415" y="471"/>
                </a:lnTo>
                <a:lnTo>
                  <a:pt x="423" y="483"/>
                </a:lnTo>
                <a:lnTo>
                  <a:pt x="425" y="496"/>
                </a:lnTo>
                <a:lnTo>
                  <a:pt x="423" y="511"/>
                </a:lnTo>
                <a:lnTo>
                  <a:pt x="415" y="521"/>
                </a:lnTo>
                <a:lnTo>
                  <a:pt x="403" y="529"/>
                </a:lnTo>
                <a:lnTo>
                  <a:pt x="390" y="531"/>
                </a:lnTo>
                <a:lnTo>
                  <a:pt x="376" y="529"/>
                </a:lnTo>
                <a:lnTo>
                  <a:pt x="365" y="521"/>
                </a:lnTo>
                <a:lnTo>
                  <a:pt x="357" y="511"/>
                </a:lnTo>
                <a:lnTo>
                  <a:pt x="355" y="496"/>
                </a:lnTo>
                <a:lnTo>
                  <a:pt x="357" y="483"/>
                </a:lnTo>
                <a:lnTo>
                  <a:pt x="365" y="471"/>
                </a:lnTo>
                <a:lnTo>
                  <a:pt x="376" y="463"/>
                </a:lnTo>
                <a:lnTo>
                  <a:pt x="390" y="461"/>
                </a:lnTo>
                <a:close/>
                <a:moveTo>
                  <a:pt x="390" y="178"/>
                </a:moveTo>
                <a:lnTo>
                  <a:pt x="403" y="181"/>
                </a:lnTo>
                <a:lnTo>
                  <a:pt x="415" y="187"/>
                </a:lnTo>
                <a:lnTo>
                  <a:pt x="423" y="199"/>
                </a:lnTo>
                <a:lnTo>
                  <a:pt x="425" y="213"/>
                </a:lnTo>
                <a:lnTo>
                  <a:pt x="407" y="408"/>
                </a:lnTo>
                <a:lnTo>
                  <a:pt x="407" y="414"/>
                </a:lnTo>
                <a:lnTo>
                  <a:pt x="404" y="419"/>
                </a:lnTo>
                <a:lnTo>
                  <a:pt x="401" y="423"/>
                </a:lnTo>
                <a:lnTo>
                  <a:pt x="395" y="424"/>
                </a:lnTo>
                <a:lnTo>
                  <a:pt x="390" y="425"/>
                </a:lnTo>
                <a:lnTo>
                  <a:pt x="385" y="424"/>
                </a:lnTo>
                <a:lnTo>
                  <a:pt x="380" y="423"/>
                </a:lnTo>
                <a:lnTo>
                  <a:pt x="376" y="419"/>
                </a:lnTo>
                <a:lnTo>
                  <a:pt x="373" y="414"/>
                </a:lnTo>
                <a:lnTo>
                  <a:pt x="372" y="408"/>
                </a:lnTo>
                <a:lnTo>
                  <a:pt x="355" y="213"/>
                </a:lnTo>
                <a:lnTo>
                  <a:pt x="357" y="199"/>
                </a:lnTo>
                <a:lnTo>
                  <a:pt x="365" y="187"/>
                </a:lnTo>
                <a:lnTo>
                  <a:pt x="376" y="181"/>
                </a:lnTo>
                <a:lnTo>
                  <a:pt x="390" y="178"/>
                </a:lnTo>
                <a:close/>
                <a:moveTo>
                  <a:pt x="390" y="35"/>
                </a:moveTo>
                <a:lnTo>
                  <a:pt x="377" y="38"/>
                </a:lnTo>
                <a:lnTo>
                  <a:pt x="367" y="45"/>
                </a:lnTo>
                <a:lnTo>
                  <a:pt x="361" y="50"/>
                </a:lnTo>
                <a:lnTo>
                  <a:pt x="360" y="52"/>
                </a:lnTo>
                <a:lnTo>
                  <a:pt x="357" y="55"/>
                </a:lnTo>
                <a:lnTo>
                  <a:pt x="39" y="552"/>
                </a:lnTo>
                <a:lnTo>
                  <a:pt x="38" y="552"/>
                </a:lnTo>
                <a:lnTo>
                  <a:pt x="38" y="554"/>
                </a:lnTo>
                <a:lnTo>
                  <a:pt x="38" y="554"/>
                </a:lnTo>
                <a:lnTo>
                  <a:pt x="37" y="555"/>
                </a:lnTo>
                <a:lnTo>
                  <a:pt x="37" y="559"/>
                </a:lnTo>
                <a:lnTo>
                  <a:pt x="35" y="563"/>
                </a:lnTo>
                <a:lnTo>
                  <a:pt x="35" y="567"/>
                </a:lnTo>
                <a:lnTo>
                  <a:pt x="38" y="581"/>
                </a:lnTo>
                <a:lnTo>
                  <a:pt x="46" y="593"/>
                </a:lnTo>
                <a:lnTo>
                  <a:pt x="58" y="600"/>
                </a:lnTo>
                <a:lnTo>
                  <a:pt x="71" y="603"/>
                </a:lnTo>
                <a:lnTo>
                  <a:pt x="709" y="603"/>
                </a:lnTo>
                <a:lnTo>
                  <a:pt x="723" y="600"/>
                </a:lnTo>
                <a:lnTo>
                  <a:pt x="734" y="593"/>
                </a:lnTo>
                <a:lnTo>
                  <a:pt x="742" y="581"/>
                </a:lnTo>
                <a:lnTo>
                  <a:pt x="745" y="567"/>
                </a:lnTo>
                <a:lnTo>
                  <a:pt x="744" y="562"/>
                </a:lnTo>
                <a:lnTo>
                  <a:pt x="744" y="558"/>
                </a:lnTo>
                <a:lnTo>
                  <a:pt x="744" y="555"/>
                </a:lnTo>
                <a:lnTo>
                  <a:pt x="742" y="554"/>
                </a:lnTo>
                <a:lnTo>
                  <a:pt x="741" y="552"/>
                </a:lnTo>
                <a:lnTo>
                  <a:pt x="421" y="55"/>
                </a:lnTo>
                <a:lnTo>
                  <a:pt x="420" y="54"/>
                </a:lnTo>
                <a:lnTo>
                  <a:pt x="420" y="52"/>
                </a:lnTo>
                <a:lnTo>
                  <a:pt x="419" y="51"/>
                </a:lnTo>
                <a:lnTo>
                  <a:pt x="418" y="47"/>
                </a:lnTo>
                <a:lnTo>
                  <a:pt x="412" y="43"/>
                </a:lnTo>
                <a:lnTo>
                  <a:pt x="403" y="38"/>
                </a:lnTo>
                <a:lnTo>
                  <a:pt x="390" y="35"/>
                </a:lnTo>
                <a:close/>
                <a:moveTo>
                  <a:pt x="390" y="0"/>
                </a:moveTo>
                <a:lnTo>
                  <a:pt x="407" y="3"/>
                </a:lnTo>
                <a:lnTo>
                  <a:pt x="421" y="8"/>
                </a:lnTo>
                <a:lnTo>
                  <a:pt x="433" y="14"/>
                </a:lnTo>
                <a:lnTo>
                  <a:pt x="441" y="22"/>
                </a:lnTo>
                <a:lnTo>
                  <a:pt x="448" y="29"/>
                </a:lnTo>
                <a:lnTo>
                  <a:pt x="450" y="34"/>
                </a:lnTo>
                <a:lnTo>
                  <a:pt x="452" y="37"/>
                </a:lnTo>
                <a:lnTo>
                  <a:pt x="771" y="533"/>
                </a:lnTo>
                <a:lnTo>
                  <a:pt x="772" y="534"/>
                </a:lnTo>
                <a:lnTo>
                  <a:pt x="775" y="541"/>
                </a:lnTo>
                <a:lnTo>
                  <a:pt x="779" y="551"/>
                </a:lnTo>
                <a:lnTo>
                  <a:pt x="780" y="567"/>
                </a:lnTo>
                <a:lnTo>
                  <a:pt x="776" y="590"/>
                </a:lnTo>
                <a:lnTo>
                  <a:pt x="766" y="609"/>
                </a:lnTo>
                <a:lnTo>
                  <a:pt x="751" y="624"/>
                </a:lnTo>
                <a:lnTo>
                  <a:pt x="732" y="635"/>
                </a:lnTo>
                <a:lnTo>
                  <a:pt x="709" y="639"/>
                </a:lnTo>
                <a:lnTo>
                  <a:pt x="71" y="639"/>
                </a:lnTo>
                <a:lnTo>
                  <a:pt x="48" y="635"/>
                </a:lnTo>
                <a:lnTo>
                  <a:pt x="29" y="624"/>
                </a:lnTo>
                <a:lnTo>
                  <a:pt x="13" y="609"/>
                </a:lnTo>
                <a:lnTo>
                  <a:pt x="4" y="590"/>
                </a:lnTo>
                <a:lnTo>
                  <a:pt x="0" y="567"/>
                </a:lnTo>
                <a:lnTo>
                  <a:pt x="1" y="552"/>
                </a:lnTo>
                <a:lnTo>
                  <a:pt x="4" y="542"/>
                </a:lnTo>
                <a:lnTo>
                  <a:pt x="8" y="535"/>
                </a:lnTo>
                <a:lnTo>
                  <a:pt x="9" y="533"/>
                </a:lnTo>
                <a:lnTo>
                  <a:pt x="329" y="37"/>
                </a:lnTo>
                <a:lnTo>
                  <a:pt x="330" y="34"/>
                </a:lnTo>
                <a:lnTo>
                  <a:pt x="335" y="27"/>
                </a:lnTo>
                <a:lnTo>
                  <a:pt x="343" y="18"/>
                </a:lnTo>
                <a:lnTo>
                  <a:pt x="355" y="9"/>
                </a:lnTo>
                <a:lnTo>
                  <a:pt x="370" y="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0"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28647" y="5716295"/>
            <a:ext cx="364008" cy="445595"/>
          </a:xfrm>
          <a:custGeom>
            <a:avLst/>
            <a:gdLst>
              <a:gd name="T0" fmla="*/ 197 w 638"/>
              <a:gd name="T1" fmla="*/ 216 h 781"/>
              <a:gd name="T2" fmla="*/ 205 w 638"/>
              <a:gd name="T3" fmla="*/ 231 h 781"/>
              <a:gd name="T4" fmla="*/ 227 w 638"/>
              <a:gd name="T5" fmla="*/ 667 h 781"/>
              <a:gd name="T6" fmla="*/ 214 w 638"/>
              <a:gd name="T7" fmla="*/ 674 h 781"/>
              <a:gd name="T8" fmla="*/ 198 w 638"/>
              <a:gd name="T9" fmla="*/ 667 h 781"/>
              <a:gd name="T10" fmla="*/ 169 w 638"/>
              <a:gd name="T11" fmla="*/ 232 h 781"/>
              <a:gd name="T12" fmla="*/ 176 w 638"/>
              <a:gd name="T13" fmla="*/ 218 h 781"/>
              <a:gd name="T14" fmla="*/ 452 w 638"/>
              <a:gd name="T15" fmla="*/ 214 h 781"/>
              <a:gd name="T16" fmla="*/ 465 w 638"/>
              <a:gd name="T17" fmla="*/ 222 h 781"/>
              <a:gd name="T18" fmla="*/ 443 w 638"/>
              <a:gd name="T19" fmla="*/ 656 h 781"/>
              <a:gd name="T20" fmla="*/ 435 w 638"/>
              <a:gd name="T21" fmla="*/ 671 h 781"/>
              <a:gd name="T22" fmla="*/ 419 w 638"/>
              <a:gd name="T23" fmla="*/ 673 h 781"/>
              <a:gd name="T24" fmla="*/ 409 w 638"/>
              <a:gd name="T25" fmla="*/ 661 h 781"/>
              <a:gd name="T26" fmla="*/ 435 w 638"/>
              <a:gd name="T27" fmla="*/ 225 h 781"/>
              <a:gd name="T28" fmla="*/ 445 w 638"/>
              <a:gd name="T29" fmla="*/ 214 h 781"/>
              <a:gd name="T30" fmla="*/ 325 w 638"/>
              <a:gd name="T31" fmla="*/ 214 h 781"/>
              <a:gd name="T32" fmla="*/ 335 w 638"/>
              <a:gd name="T33" fmla="*/ 225 h 781"/>
              <a:gd name="T34" fmla="*/ 335 w 638"/>
              <a:gd name="T35" fmla="*/ 661 h 781"/>
              <a:gd name="T36" fmla="*/ 325 w 638"/>
              <a:gd name="T37" fmla="*/ 673 h 781"/>
              <a:gd name="T38" fmla="*/ 308 w 638"/>
              <a:gd name="T39" fmla="*/ 671 h 781"/>
              <a:gd name="T40" fmla="*/ 301 w 638"/>
              <a:gd name="T41" fmla="*/ 656 h 781"/>
              <a:gd name="T42" fmla="*/ 304 w 638"/>
              <a:gd name="T43" fmla="*/ 220 h 781"/>
              <a:gd name="T44" fmla="*/ 318 w 638"/>
              <a:gd name="T45" fmla="*/ 212 h 781"/>
              <a:gd name="T46" fmla="*/ 127 w 638"/>
              <a:gd name="T47" fmla="*/ 723 h 781"/>
              <a:gd name="T48" fmla="*/ 159 w 638"/>
              <a:gd name="T49" fmla="*/ 745 h 781"/>
              <a:gd name="T50" fmla="*/ 503 w 638"/>
              <a:gd name="T51" fmla="*/ 735 h 781"/>
              <a:gd name="T52" fmla="*/ 549 w 638"/>
              <a:gd name="T53" fmla="*/ 142 h 781"/>
              <a:gd name="T54" fmla="*/ 231 w 638"/>
              <a:gd name="T55" fmla="*/ 106 h 781"/>
              <a:gd name="T56" fmla="*/ 231 w 638"/>
              <a:gd name="T57" fmla="*/ 36 h 781"/>
              <a:gd name="T58" fmla="*/ 422 w 638"/>
              <a:gd name="T59" fmla="*/ 3 h 781"/>
              <a:gd name="T60" fmla="*/ 443 w 638"/>
              <a:gd name="T61" fmla="*/ 36 h 781"/>
              <a:gd name="T62" fmla="*/ 626 w 638"/>
              <a:gd name="T63" fmla="*/ 108 h 781"/>
              <a:gd name="T64" fmla="*/ 636 w 638"/>
              <a:gd name="T65" fmla="*/ 118 h 781"/>
              <a:gd name="T66" fmla="*/ 635 w 638"/>
              <a:gd name="T67" fmla="*/ 135 h 781"/>
              <a:gd name="T68" fmla="*/ 621 w 638"/>
              <a:gd name="T69" fmla="*/ 142 h 781"/>
              <a:gd name="T70" fmla="*/ 545 w 638"/>
              <a:gd name="T71" fmla="*/ 728 h 781"/>
              <a:gd name="T72" fmla="*/ 512 w 638"/>
              <a:gd name="T73" fmla="*/ 770 h 781"/>
              <a:gd name="T74" fmla="*/ 159 w 638"/>
              <a:gd name="T75" fmla="*/ 781 h 781"/>
              <a:gd name="T76" fmla="*/ 112 w 638"/>
              <a:gd name="T77" fmla="*/ 760 h 781"/>
              <a:gd name="T78" fmla="*/ 88 w 638"/>
              <a:gd name="T79" fmla="*/ 710 h 781"/>
              <a:gd name="T80" fmla="*/ 12 w 638"/>
              <a:gd name="T81" fmla="*/ 142 h 781"/>
              <a:gd name="T82" fmla="*/ 0 w 638"/>
              <a:gd name="T83" fmla="*/ 130 h 781"/>
              <a:gd name="T84" fmla="*/ 3 w 638"/>
              <a:gd name="T85" fmla="*/ 114 h 781"/>
              <a:gd name="T86" fmla="*/ 17 w 638"/>
              <a:gd name="T87" fmla="*/ 106 h 781"/>
              <a:gd name="T88" fmla="*/ 198 w 638"/>
              <a:gd name="T89" fmla="*/ 21 h 781"/>
              <a:gd name="T90" fmla="*/ 231 w 638"/>
              <a:gd name="T91"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8" h="781">
                <a:moveTo>
                  <a:pt x="186" y="214"/>
                </a:moveTo>
                <a:lnTo>
                  <a:pt x="191" y="214"/>
                </a:lnTo>
                <a:lnTo>
                  <a:pt x="197" y="216"/>
                </a:lnTo>
                <a:lnTo>
                  <a:pt x="201" y="220"/>
                </a:lnTo>
                <a:lnTo>
                  <a:pt x="203" y="225"/>
                </a:lnTo>
                <a:lnTo>
                  <a:pt x="205" y="231"/>
                </a:lnTo>
                <a:lnTo>
                  <a:pt x="231" y="655"/>
                </a:lnTo>
                <a:lnTo>
                  <a:pt x="229" y="661"/>
                </a:lnTo>
                <a:lnTo>
                  <a:pt x="227" y="667"/>
                </a:lnTo>
                <a:lnTo>
                  <a:pt x="224" y="671"/>
                </a:lnTo>
                <a:lnTo>
                  <a:pt x="219" y="673"/>
                </a:lnTo>
                <a:lnTo>
                  <a:pt x="214" y="674"/>
                </a:lnTo>
                <a:lnTo>
                  <a:pt x="207" y="673"/>
                </a:lnTo>
                <a:lnTo>
                  <a:pt x="203" y="671"/>
                </a:lnTo>
                <a:lnTo>
                  <a:pt x="198" y="667"/>
                </a:lnTo>
                <a:lnTo>
                  <a:pt x="195" y="663"/>
                </a:lnTo>
                <a:lnTo>
                  <a:pt x="195" y="657"/>
                </a:lnTo>
                <a:lnTo>
                  <a:pt x="169" y="232"/>
                </a:lnTo>
                <a:lnTo>
                  <a:pt x="169" y="227"/>
                </a:lnTo>
                <a:lnTo>
                  <a:pt x="172" y="222"/>
                </a:lnTo>
                <a:lnTo>
                  <a:pt x="176" y="218"/>
                </a:lnTo>
                <a:lnTo>
                  <a:pt x="180" y="215"/>
                </a:lnTo>
                <a:lnTo>
                  <a:pt x="186" y="214"/>
                </a:lnTo>
                <a:close/>
                <a:moveTo>
                  <a:pt x="452" y="214"/>
                </a:moveTo>
                <a:lnTo>
                  <a:pt x="457" y="215"/>
                </a:lnTo>
                <a:lnTo>
                  <a:pt x="462" y="218"/>
                </a:lnTo>
                <a:lnTo>
                  <a:pt x="465" y="222"/>
                </a:lnTo>
                <a:lnTo>
                  <a:pt x="468" y="227"/>
                </a:lnTo>
                <a:lnTo>
                  <a:pt x="469" y="232"/>
                </a:lnTo>
                <a:lnTo>
                  <a:pt x="443" y="656"/>
                </a:lnTo>
                <a:lnTo>
                  <a:pt x="441" y="663"/>
                </a:lnTo>
                <a:lnTo>
                  <a:pt x="439" y="667"/>
                </a:lnTo>
                <a:lnTo>
                  <a:pt x="435" y="671"/>
                </a:lnTo>
                <a:lnTo>
                  <a:pt x="430" y="673"/>
                </a:lnTo>
                <a:lnTo>
                  <a:pt x="424" y="674"/>
                </a:lnTo>
                <a:lnTo>
                  <a:pt x="419" y="673"/>
                </a:lnTo>
                <a:lnTo>
                  <a:pt x="414" y="671"/>
                </a:lnTo>
                <a:lnTo>
                  <a:pt x="410" y="667"/>
                </a:lnTo>
                <a:lnTo>
                  <a:pt x="409" y="661"/>
                </a:lnTo>
                <a:lnTo>
                  <a:pt x="407" y="656"/>
                </a:lnTo>
                <a:lnTo>
                  <a:pt x="434" y="231"/>
                </a:lnTo>
                <a:lnTo>
                  <a:pt x="435" y="225"/>
                </a:lnTo>
                <a:lnTo>
                  <a:pt x="438" y="220"/>
                </a:lnTo>
                <a:lnTo>
                  <a:pt x="441" y="216"/>
                </a:lnTo>
                <a:lnTo>
                  <a:pt x="445" y="214"/>
                </a:lnTo>
                <a:lnTo>
                  <a:pt x="452" y="214"/>
                </a:lnTo>
                <a:close/>
                <a:moveTo>
                  <a:pt x="318" y="212"/>
                </a:moveTo>
                <a:lnTo>
                  <a:pt x="325" y="214"/>
                </a:lnTo>
                <a:lnTo>
                  <a:pt x="329" y="216"/>
                </a:lnTo>
                <a:lnTo>
                  <a:pt x="333" y="220"/>
                </a:lnTo>
                <a:lnTo>
                  <a:pt x="335" y="225"/>
                </a:lnTo>
                <a:lnTo>
                  <a:pt x="337" y="231"/>
                </a:lnTo>
                <a:lnTo>
                  <a:pt x="337" y="656"/>
                </a:lnTo>
                <a:lnTo>
                  <a:pt x="335" y="661"/>
                </a:lnTo>
                <a:lnTo>
                  <a:pt x="333" y="667"/>
                </a:lnTo>
                <a:lnTo>
                  <a:pt x="329" y="671"/>
                </a:lnTo>
                <a:lnTo>
                  <a:pt x="325" y="673"/>
                </a:lnTo>
                <a:lnTo>
                  <a:pt x="318" y="674"/>
                </a:lnTo>
                <a:lnTo>
                  <a:pt x="313" y="673"/>
                </a:lnTo>
                <a:lnTo>
                  <a:pt x="308" y="671"/>
                </a:lnTo>
                <a:lnTo>
                  <a:pt x="304" y="667"/>
                </a:lnTo>
                <a:lnTo>
                  <a:pt x="303" y="661"/>
                </a:lnTo>
                <a:lnTo>
                  <a:pt x="301" y="656"/>
                </a:lnTo>
                <a:lnTo>
                  <a:pt x="301" y="231"/>
                </a:lnTo>
                <a:lnTo>
                  <a:pt x="303" y="225"/>
                </a:lnTo>
                <a:lnTo>
                  <a:pt x="304" y="220"/>
                </a:lnTo>
                <a:lnTo>
                  <a:pt x="308" y="216"/>
                </a:lnTo>
                <a:lnTo>
                  <a:pt x="313" y="214"/>
                </a:lnTo>
                <a:lnTo>
                  <a:pt x="318" y="212"/>
                </a:lnTo>
                <a:close/>
                <a:moveTo>
                  <a:pt x="88" y="142"/>
                </a:moveTo>
                <a:lnTo>
                  <a:pt x="123" y="710"/>
                </a:lnTo>
                <a:lnTo>
                  <a:pt x="127" y="723"/>
                </a:lnTo>
                <a:lnTo>
                  <a:pt x="135" y="735"/>
                </a:lnTo>
                <a:lnTo>
                  <a:pt x="146" y="743"/>
                </a:lnTo>
                <a:lnTo>
                  <a:pt x="159" y="745"/>
                </a:lnTo>
                <a:lnTo>
                  <a:pt x="478" y="745"/>
                </a:lnTo>
                <a:lnTo>
                  <a:pt x="492" y="741"/>
                </a:lnTo>
                <a:lnTo>
                  <a:pt x="503" y="735"/>
                </a:lnTo>
                <a:lnTo>
                  <a:pt x="509" y="723"/>
                </a:lnTo>
                <a:lnTo>
                  <a:pt x="513" y="710"/>
                </a:lnTo>
                <a:lnTo>
                  <a:pt x="549" y="142"/>
                </a:lnTo>
                <a:lnTo>
                  <a:pt x="88" y="142"/>
                </a:lnTo>
                <a:close/>
                <a:moveTo>
                  <a:pt x="231" y="36"/>
                </a:moveTo>
                <a:lnTo>
                  <a:pt x="231" y="106"/>
                </a:lnTo>
                <a:lnTo>
                  <a:pt x="407" y="106"/>
                </a:lnTo>
                <a:lnTo>
                  <a:pt x="407" y="36"/>
                </a:lnTo>
                <a:lnTo>
                  <a:pt x="231" y="36"/>
                </a:lnTo>
                <a:close/>
                <a:moveTo>
                  <a:pt x="231" y="0"/>
                </a:moveTo>
                <a:lnTo>
                  <a:pt x="407" y="0"/>
                </a:lnTo>
                <a:lnTo>
                  <a:pt x="422" y="3"/>
                </a:lnTo>
                <a:lnTo>
                  <a:pt x="432" y="11"/>
                </a:lnTo>
                <a:lnTo>
                  <a:pt x="440" y="21"/>
                </a:lnTo>
                <a:lnTo>
                  <a:pt x="443" y="36"/>
                </a:lnTo>
                <a:lnTo>
                  <a:pt x="443" y="106"/>
                </a:lnTo>
                <a:lnTo>
                  <a:pt x="621" y="106"/>
                </a:lnTo>
                <a:lnTo>
                  <a:pt x="626" y="108"/>
                </a:lnTo>
                <a:lnTo>
                  <a:pt x="631" y="110"/>
                </a:lnTo>
                <a:lnTo>
                  <a:pt x="635" y="114"/>
                </a:lnTo>
                <a:lnTo>
                  <a:pt x="636" y="118"/>
                </a:lnTo>
                <a:lnTo>
                  <a:pt x="638" y="125"/>
                </a:lnTo>
                <a:lnTo>
                  <a:pt x="636" y="130"/>
                </a:lnTo>
                <a:lnTo>
                  <a:pt x="635" y="135"/>
                </a:lnTo>
                <a:lnTo>
                  <a:pt x="631" y="139"/>
                </a:lnTo>
                <a:lnTo>
                  <a:pt x="626" y="142"/>
                </a:lnTo>
                <a:lnTo>
                  <a:pt x="621" y="142"/>
                </a:lnTo>
                <a:lnTo>
                  <a:pt x="584" y="142"/>
                </a:lnTo>
                <a:lnTo>
                  <a:pt x="549" y="710"/>
                </a:lnTo>
                <a:lnTo>
                  <a:pt x="545" y="728"/>
                </a:lnTo>
                <a:lnTo>
                  <a:pt x="537" y="745"/>
                </a:lnTo>
                <a:lnTo>
                  <a:pt x="527" y="760"/>
                </a:lnTo>
                <a:lnTo>
                  <a:pt x="512" y="770"/>
                </a:lnTo>
                <a:lnTo>
                  <a:pt x="496" y="778"/>
                </a:lnTo>
                <a:lnTo>
                  <a:pt x="478" y="781"/>
                </a:lnTo>
                <a:lnTo>
                  <a:pt x="159" y="781"/>
                </a:lnTo>
                <a:lnTo>
                  <a:pt x="140" y="778"/>
                </a:lnTo>
                <a:lnTo>
                  <a:pt x="125" y="770"/>
                </a:lnTo>
                <a:lnTo>
                  <a:pt x="112" y="760"/>
                </a:lnTo>
                <a:lnTo>
                  <a:pt x="101" y="745"/>
                </a:lnTo>
                <a:lnTo>
                  <a:pt x="93" y="728"/>
                </a:lnTo>
                <a:lnTo>
                  <a:pt x="88" y="710"/>
                </a:lnTo>
                <a:lnTo>
                  <a:pt x="53" y="142"/>
                </a:lnTo>
                <a:lnTo>
                  <a:pt x="17" y="142"/>
                </a:lnTo>
                <a:lnTo>
                  <a:pt x="12" y="142"/>
                </a:lnTo>
                <a:lnTo>
                  <a:pt x="7" y="139"/>
                </a:lnTo>
                <a:lnTo>
                  <a:pt x="3" y="135"/>
                </a:lnTo>
                <a:lnTo>
                  <a:pt x="0" y="130"/>
                </a:lnTo>
                <a:lnTo>
                  <a:pt x="0" y="125"/>
                </a:lnTo>
                <a:lnTo>
                  <a:pt x="0" y="118"/>
                </a:lnTo>
                <a:lnTo>
                  <a:pt x="3" y="114"/>
                </a:lnTo>
                <a:lnTo>
                  <a:pt x="7" y="110"/>
                </a:lnTo>
                <a:lnTo>
                  <a:pt x="12" y="108"/>
                </a:lnTo>
                <a:lnTo>
                  <a:pt x="17" y="106"/>
                </a:lnTo>
                <a:lnTo>
                  <a:pt x="195" y="106"/>
                </a:lnTo>
                <a:lnTo>
                  <a:pt x="195" y="36"/>
                </a:lnTo>
                <a:lnTo>
                  <a:pt x="198" y="21"/>
                </a:lnTo>
                <a:lnTo>
                  <a:pt x="205" y="11"/>
                </a:lnTo>
                <a:lnTo>
                  <a:pt x="216" y="3"/>
                </a:lnTo>
                <a:lnTo>
                  <a:pt x="2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1"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8686" y="5716295"/>
            <a:ext cx="303531" cy="445595"/>
          </a:xfrm>
          <a:custGeom>
            <a:avLst/>
            <a:gdLst>
              <a:gd name="T0" fmla="*/ 143 w 532"/>
              <a:gd name="T1" fmla="*/ 216 h 781"/>
              <a:gd name="T2" fmla="*/ 151 w 532"/>
              <a:gd name="T3" fmla="*/ 231 h 781"/>
              <a:gd name="T4" fmla="*/ 174 w 532"/>
              <a:gd name="T5" fmla="*/ 667 h 781"/>
              <a:gd name="T6" fmla="*/ 160 w 532"/>
              <a:gd name="T7" fmla="*/ 674 h 781"/>
              <a:gd name="T8" fmla="*/ 146 w 532"/>
              <a:gd name="T9" fmla="*/ 667 h 781"/>
              <a:gd name="T10" fmla="*/ 115 w 532"/>
              <a:gd name="T11" fmla="*/ 232 h 781"/>
              <a:gd name="T12" fmla="*/ 122 w 532"/>
              <a:gd name="T13" fmla="*/ 218 h 781"/>
              <a:gd name="T14" fmla="*/ 398 w 532"/>
              <a:gd name="T15" fmla="*/ 214 h 781"/>
              <a:gd name="T16" fmla="*/ 413 w 532"/>
              <a:gd name="T17" fmla="*/ 222 h 781"/>
              <a:gd name="T18" fmla="*/ 390 w 532"/>
              <a:gd name="T19" fmla="*/ 656 h 781"/>
              <a:gd name="T20" fmla="*/ 383 w 532"/>
              <a:gd name="T21" fmla="*/ 671 h 781"/>
              <a:gd name="T22" fmla="*/ 365 w 532"/>
              <a:gd name="T23" fmla="*/ 673 h 781"/>
              <a:gd name="T24" fmla="*/ 355 w 532"/>
              <a:gd name="T25" fmla="*/ 661 h 781"/>
              <a:gd name="T26" fmla="*/ 381 w 532"/>
              <a:gd name="T27" fmla="*/ 225 h 781"/>
              <a:gd name="T28" fmla="*/ 393 w 532"/>
              <a:gd name="T29" fmla="*/ 214 h 781"/>
              <a:gd name="T30" fmla="*/ 271 w 532"/>
              <a:gd name="T31" fmla="*/ 214 h 781"/>
              <a:gd name="T32" fmla="*/ 283 w 532"/>
              <a:gd name="T33" fmla="*/ 225 h 781"/>
              <a:gd name="T34" fmla="*/ 283 w 532"/>
              <a:gd name="T35" fmla="*/ 661 h 781"/>
              <a:gd name="T36" fmla="*/ 271 w 532"/>
              <a:gd name="T37" fmla="*/ 673 h 781"/>
              <a:gd name="T38" fmla="*/ 256 w 532"/>
              <a:gd name="T39" fmla="*/ 671 h 781"/>
              <a:gd name="T40" fmla="*/ 248 w 532"/>
              <a:gd name="T41" fmla="*/ 656 h 781"/>
              <a:gd name="T42" fmla="*/ 252 w 532"/>
              <a:gd name="T43" fmla="*/ 220 h 781"/>
              <a:gd name="T44" fmla="*/ 266 w 532"/>
              <a:gd name="T45" fmla="*/ 212 h 781"/>
              <a:gd name="T46" fmla="*/ 75 w 532"/>
              <a:gd name="T47" fmla="*/ 723 h 781"/>
              <a:gd name="T48" fmla="*/ 106 w 532"/>
              <a:gd name="T49" fmla="*/ 745 h 781"/>
              <a:gd name="T50" fmla="*/ 449 w 532"/>
              <a:gd name="T51" fmla="*/ 735 h 781"/>
              <a:gd name="T52" fmla="*/ 495 w 532"/>
              <a:gd name="T53" fmla="*/ 142 h 781"/>
              <a:gd name="T54" fmla="*/ 156 w 532"/>
              <a:gd name="T55" fmla="*/ 37 h 781"/>
              <a:gd name="T56" fmla="*/ 134 w 532"/>
              <a:gd name="T57" fmla="*/ 57 h 781"/>
              <a:gd name="T58" fmla="*/ 112 w 532"/>
              <a:gd name="T59" fmla="*/ 80 h 781"/>
              <a:gd name="T60" fmla="*/ 70 w 532"/>
              <a:gd name="T61" fmla="*/ 106 h 781"/>
              <a:gd name="T62" fmla="*/ 417 w 532"/>
              <a:gd name="T63" fmla="*/ 80 h 781"/>
              <a:gd name="T64" fmla="*/ 394 w 532"/>
              <a:gd name="T65" fmla="*/ 61 h 781"/>
              <a:gd name="T66" fmla="*/ 342 w 532"/>
              <a:gd name="T67" fmla="*/ 54 h 781"/>
              <a:gd name="T68" fmla="*/ 303 w 532"/>
              <a:gd name="T69" fmla="*/ 71 h 781"/>
              <a:gd name="T70" fmla="*/ 261 w 532"/>
              <a:gd name="T71" fmla="*/ 88 h 781"/>
              <a:gd name="T72" fmla="*/ 208 w 532"/>
              <a:gd name="T73" fmla="*/ 62 h 781"/>
              <a:gd name="T74" fmla="*/ 199 w 532"/>
              <a:gd name="T75" fmla="*/ 44 h 781"/>
              <a:gd name="T76" fmla="*/ 168 w 532"/>
              <a:gd name="T77" fmla="*/ 36 h 781"/>
              <a:gd name="T78" fmla="*/ 204 w 532"/>
              <a:gd name="T79" fmla="*/ 7 h 781"/>
              <a:gd name="T80" fmla="*/ 237 w 532"/>
              <a:gd name="T81" fmla="*/ 41 h 781"/>
              <a:gd name="T82" fmla="*/ 261 w 532"/>
              <a:gd name="T83" fmla="*/ 53 h 781"/>
              <a:gd name="T84" fmla="*/ 276 w 532"/>
              <a:gd name="T85" fmla="*/ 46 h 781"/>
              <a:gd name="T86" fmla="*/ 334 w 532"/>
              <a:gd name="T87" fmla="*/ 20 h 781"/>
              <a:gd name="T88" fmla="*/ 405 w 532"/>
              <a:gd name="T89" fmla="*/ 26 h 781"/>
              <a:gd name="T90" fmla="*/ 444 w 532"/>
              <a:gd name="T91" fmla="*/ 58 h 781"/>
              <a:gd name="T92" fmla="*/ 485 w 532"/>
              <a:gd name="T93" fmla="*/ 106 h 781"/>
              <a:gd name="T94" fmla="*/ 524 w 532"/>
              <a:gd name="T95" fmla="*/ 110 h 781"/>
              <a:gd name="T96" fmla="*/ 532 w 532"/>
              <a:gd name="T97" fmla="*/ 125 h 781"/>
              <a:gd name="T98" fmla="*/ 491 w 532"/>
              <a:gd name="T99" fmla="*/ 728 h 781"/>
              <a:gd name="T100" fmla="*/ 460 w 532"/>
              <a:gd name="T101" fmla="*/ 770 h 781"/>
              <a:gd name="T102" fmla="*/ 106 w 532"/>
              <a:gd name="T103" fmla="*/ 781 h 781"/>
              <a:gd name="T104" fmla="*/ 58 w 532"/>
              <a:gd name="T105" fmla="*/ 760 h 781"/>
              <a:gd name="T106" fmla="*/ 36 w 532"/>
              <a:gd name="T107" fmla="*/ 710 h 781"/>
              <a:gd name="T108" fmla="*/ 0 w 532"/>
              <a:gd name="T109" fmla="*/ 118 h 781"/>
              <a:gd name="T110" fmla="*/ 12 w 532"/>
              <a:gd name="T111" fmla="*/ 108 h 781"/>
              <a:gd name="T112" fmla="*/ 40 w 532"/>
              <a:gd name="T113" fmla="*/ 88 h 781"/>
              <a:gd name="T114" fmla="*/ 100 w 532"/>
              <a:gd name="T115" fmla="*/ 47 h 781"/>
              <a:gd name="T116" fmla="*/ 144 w 532"/>
              <a:gd name="T117" fmla="*/ 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781">
                <a:moveTo>
                  <a:pt x="132" y="214"/>
                </a:moveTo>
                <a:lnTo>
                  <a:pt x="139" y="214"/>
                </a:lnTo>
                <a:lnTo>
                  <a:pt x="143" y="216"/>
                </a:lnTo>
                <a:lnTo>
                  <a:pt x="147" y="220"/>
                </a:lnTo>
                <a:lnTo>
                  <a:pt x="150" y="225"/>
                </a:lnTo>
                <a:lnTo>
                  <a:pt x="151" y="231"/>
                </a:lnTo>
                <a:lnTo>
                  <a:pt x="177" y="655"/>
                </a:lnTo>
                <a:lnTo>
                  <a:pt x="177" y="661"/>
                </a:lnTo>
                <a:lnTo>
                  <a:pt x="174" y="667"/>
                </a:lnTo>
                <a:lnTo>
                  <a:pt x="170" y="671"/>
                </a:lnTo>
                <a:lnTo>
                  <a:pt x="165" y="673"/>
                </a:lnTo>
                <a:lnTo>
                  <a:pt x="160" y="674"/>
                </a:lnTo>
                <a:lnTo>
                  <a:pt x="155" y="673"/>
                </a:lnTo>
                <a:lnTo>
                  <a:pt x="150" y="671"/>
                </a:lnTo>
                <a:lnTo>
                  <a:pt x="146" y="667"/>
                </a:lnTo>
                <a:lnTo>
                  <a:pt x="143" y="663"/>
                </a:lnTo>
                <a:lnTo>
                  <a:pt x="142" y="657"/>
                </a:lnTo>
                <a:lnTo>
                  <a:pt x="115" y="232"/>
                </a:lnTo>
                <a:lnTo>
                  <a:pt x="117" y="227"/>
                </a:lnTo>
                <a:lnTo>
                  <a:pt x="118" y="222"/>
                </a:lnTo>
                <a:lnTo>
                  <a:pt x="122" y="218"/>
                </a:lnTo>
                <a:lnTo>
                  <a:pt x="127" y="215"/>
                </a:lnTo>
                <a:lnTo>
                  <a:pt x="132" y="214"/>
                </a:lnTo>
                <a:close/>
                <a:moveTo>
                  <a:pt x="398" y="214"/>
                </a:moveTo>
                <a:lnTo>
                  <a:pt x="405" y="215"/>
                </a:lnTo>
                <a:lnTo>
                  <a:pt x="409" y="218"/>
                </a:lnTo>
                <a:lnTo>
                  <a:pt x="413" y="222"/>
                </a:lnTo>
                <a:lnTo>
                  <a:pt x="415" y="227"/>
                </a:lnTo>
                <a:lnTo>
                  <a:pt x="415" y="232"/>
                </a:lnTo>
                <a:lnTo>
                  <a:pt x="390" y="656"/>
                </a:lnTo>
                <a:lnTo>
                  <a:pt x="389" y="663"/>
                </a:lnTo>
                <a:lnTo>
                  <a:pt x="386" y="667"/>
                </a:lnTo>
                <a:lnTo>
                  <a:pt x="383" y="671"/>
                </a:lnTo>
                <a:lnTo>
                  <a:pt x="377" y="673"/>
                </a:lnTo>
                <a:lnTo>
                  <a:pt x="372" y="674"/>
                </a:lnTo>
                <a:lnTo>
                  <a:pt x="365" y="673"/>
                </a:lnTo>
                <a:lnTo>
                  <a:pt x="362" y="671"/>
                </a:lnTo>
                <a:lnTo>
                  <a:pt x="358" y="667"/>
                </a:lnTo>
                <a:lnTo>
                  <a:pt x="355" y="661"/>
                </a:lnTo>
                <a:lnTo>
                  <a:pt x="355" y="656"/>
                </a:lnTo>
                <a:lnTo>
                  <a:pt x="380" y="231"/>
                </a:lnTo>
                <a:lnTo>
                  <a:pt x="381" y="225"/>
                </a:lnTo>
                <a:lnTo>
                  <a:pt x="384" y="220"/>
                </a:lnTo>
                <a:lnTo>
                  <a:pt x="388" y="216"/>
                </a:lnTo>
                <a:lnTo>
                  <a:pt x="393" y="214"/>
                </a:lnTo>
                <a:lnTo>
                  <a:pt x="398" y="214"/>
                </a:lnTo>
                <a:close/>
                <a:moveTo>
                  <a:pt x="266" y="212"/>
                </a:moveTo>
                <a:lnTo>
                  <a:pt x="271" y="214"/>
                </a:lnTo>
                <a:lnTo>
                  <a:pt x="276" y="216"/>
                </a:lnTo>
                <a:lnTo>
                  <a:pt x="280" y="220"/>
                </a:lnTo>
                <a:lnTo>
                  <a:pt x="283" y="225"/>
                </a:lnTo>
                <a:lnTo>
                  <a:pt x="283" y="231"/>
                </a:lnTo>
                <a:lnTo>
                  <a:pt x="283" y="656"/>
                </a:lnTo>
                <a:lnTo>
                  <a:pt x="283" y="661"/>
                </a:lnTo>
                <a:lnTo>
                  <a:pt x="280" y="667"/>
                </a:lnTo>
                <a:lnTo>
                  <a:pt x="276" y="671"/>
                </a:lnTo>
                <a:lnTo>
                  <a:pt x="271" y="673"/>
                </a:lnTo>
                <a:lnTo>
                  <a:pt x="266" y="674"/>
                </a:lnTo>
                <a:lnTo>
                  <a:pt x="261" y="673"/>
                </a:lnTo>
                <a:lnTo>
                  <a:pt x="256" y="671"/>
                </a:lnTo>
                <a:lnTo>
                  <a:pt x="252" y="667"/>
                </a:lnTo>
                <a:lnTo>
                  <a:pt x="249" y="661"/>
                </a:lnTo>
                <a:lnTo>
                  <a:pt x="248" y="656"/>
                </a:lnTo>
                <a:lnTo>
                  <a:pt x="248" y="231"/>
                </a:lnTo>
                <a:lnTo>
                  <a:pt x="249" y="225"/>
                </a:lnTo>
                <a:lnTo>
                  <a:pt x="252" y="220"/>
                </a:lnTo>
                <a:lnTo>
                  <a:pt x="256" y="216"/>
                </a:lnTo>
                <a:lnTo>
                  <a:pt x="261" y="214"/>
                </a:lnTo>
                <a:lnTo>
                  <a:pt x="266" y="212"/>
                </a:lnTo>
                <a:close/>
                <a:moveTo>
                  <a:pt x="37" y="142"/>
                </a:moveTo>
                <a:lnTo>
                  <a:pt x="71" y="710"/>
                </a:lnTo>
                <a:lnTo>
                  <a:pt x="75" y="723"/>
                </a:lnTo>
                <a:lnTo>
                  <a:pt x="83" y="735"/>
                </a:lnTo>
                <a:lnTo>
                  <a:pt x="93" y="743"/>
                </a:lnTo>
                <a:lnTo>
                  <a:pt x="106" y="745"/>
                </a:lnTo>
                <a:lnTo>
                  <a:pt x="426" y="745"/>
                </a:lnTo>
                <a:lnTo>
                  <a:pt x="439" y="741"/>
                </a:lnTo>
                <a:lnTo>
                  <a:pt x="449" y="735"/>
                </a:lnTo>
                <a:lnTo>
                  <a:pt x="457" y="723"/>
                </a:lnTo>
                <a:lnTo>
                  <a:pt x="461" y="710"/>
                </a:lnTo>
                <a:lnTo>
                  <a:pt x="495" y="142"/>
                </a:lnTo>
                <a:lnTo>
                  <a:pt x="37" y="142"/>
                </a:lnTo>
                <a:close/>
                <a:moveTo>
                  <a:pt x="168" y="36"/>
                </a:moveTo>
                <a:lnTo>
                  <a:pt x="156" y="37"/>
                </a:lnTo>
                <a:lnTo>
                  <a:pt x="146" y="42"/>
                </a:lnTo>
                <a:lnTo>
                  <a:pt x="138" y="49"/>
                </a:lnTo>
                <a:lnTo>
                  <a:pt x="134" y="57"/>
                </a:lnTo>
                <a:lnTo>
                  <a:pt x="129" y="67"/>
                </a:lnTo>
                <a:lnTo>
                  <a:pt x="122" y="75"/>
                </a:lnTo>
                <a:lnTo>
                  <a:pt x="112" y="80"/>
                </a:lnTo>
                <a:lnTo>
                  <a:pt x="95" y="88"/>
                </a:lnTo>
                <a:lnTo>
                  <a:pt x="80" y="97"/>
                </a:lnTo>
                <a:lnTo>
                  <a:pt x="70" y="106"/>
                </a:lnTo>
                <a:lnTo>
                  <a:pt x="435" y="106"/>
                </a:lnTo>
                <a:lnTo>
                  <a:pt x="424" y="95"/>
                </a:lnTo>
                <a:lnTo>
                  <a:pt x="417" y="80"/>
                </a:lnTo>
                <a:lnTo>
                  <a:pt x="413" y="74"/>
                </a:lnTo>
                <a:lnTo>
                  <a:pt x="405" y="67"/>
                </a:lnTo>
                <a:lnTo>
                  <a:pt x="394" y="61"/>
                </a:lnTo>
                <a:lnTo>
                  <a:pt x="381" y="55"/>
                </a:lnTo>
                <a:lnTo>
                  <a:pt x="363" y="54"/>
                </a:lnTo>
                <a:lnTo>
                  <a:pt x="342" y="54"/>
                </a:lnTo>
                <a:lnTo>
                  <a:pt x="325" y="58"/>
                </a:lnTo>
                <a:lnTo>
                  <a:pt x="312" y="63"/>
                </a:lnTo>
                <a:lnTo>
                  <a:pt x="303" y="71"/>
                </a:lnTo>
                <a:lnTo>
                  <a:pt x="291" y="80"/>
                </a:lnTo>
                <a:lnTo>
                  <a:pt x="276" y="87"/>
                </a:lnTo>
                <a:lnTo>
                  <a:pt x="261" y="88"/>
                </a:lnTo>
                <a:lnTo>
                  <a:pt x="240" y="85"/>
                </a:lnTo>
                <a:lnTo>
                  <a:pt x="223" y="76"/>
                </a:lnTo>
                <a:lnTo>
                  <a:pt x="208" y="62"/>
                </a:lnTo>
                <a:lnTo>
                  <a:pt x="204" y="57"/>
                </a:lnTo>
                <a:lnTo>
                  <a:pt x="203" y="50"/>
                </a:lnTo>
                <a:lnTo>
                  <a:pt x="199" y="44"/>
                </a:lnTo>
                <a:lnTo>
                  <a:pt x="191" y="40"/>
                </a:lnTo>
                <a:lnTo>
                  <a:pt x="181" y="37"/>
                </a:lnTo>
                <a:lnTo>
                  <a:pt x="168" y="36"/>
                </a:lnTo>
                <a:close/>
                <a:moveTo>
                  <a:pt x="168" y="0"/>
                </a:moveTo>
                <a:lnTo>
                  <a:pt x="187" y="2"/>
                </a:lnTo>
                <a:lnTo>
                  <a:pt x="204" y="7"/>
                </a:lnTo>
                <a:lnTo>
                  <a:pt x="219" y="15"/>
                </a:lnTo>
                <a:lnTo>
                  <a:pt x="229" y="26"/>
                </a:lnTo>
                <a:lnTo>
                  <a:pt x="237" y="41"/>
                </a:lnTo>
                <a:lnTo>
                  <a:pt x="244" y="47"/>
                </a:lnTo>
                <a:lnTo>
                  <a:pt x="252" y="51"/>
                </a:lnTo>
                <a:lnTo>
                  <a:pt x="261" y="53"/>
                </a:lnTo>
                <a:lnTo>
                  <a:pt x="266" y="53"/>
                </a:lnTo>
                <a:lnTo>
                  <a:pt x="273" y="50"/>
                </a:lnTo>
                <a:lnTo>
                  <a:pt x="276" y="46"/>
                </a:lnTo>
                <a:lnTo>
                  <a:pt x="291" y="34"/>
                </a:lnTo>
                <a:lnTo>
                  <a:pt x="309" y="25"/>
                </a:lnTo>
                <a:lnTo>
                  <a:pt x="334" y="20"/>
                </a:lnTo>
                <a:lnTo>
                  <a:pt x="363" y="17"/>
                </a:lnTo>
                <a:lnTo>
                  <a:pt x="386" y="20"/>
                </a:lnTo>
                <a:lnTo>
                  <a:pt x="405" y="26"/>
                </a:lnTo>
                <a:lnTo>
                  <a:pt x="420" y="34"/>
                </a:lnTo>
                <a:lnTo>
                  <a:pt x="434" y="46"/>
                </a:lnTo>
                <a:lnTo>
                  <a:pt x="444" y="58"/>
                </a:lnTo>
                <a:lnTo>
                  <a:pt x="453" y="71"/>
                </a:lnTo>
                <a:lnTo>
                  <a:pt x="468" y="92"/>
                </a:lnTo>
                <a:lnTo>
                  <a:pt x="485" y="106"/>
                </a:lnTo>
                <a:lnTo>
                  <a:pt x="513" y="106"/>
                </a:lnTo>
                <a:lnTo>
                  <a:pt x="520" y="108"/>
                </a:lnTo>
                <a:lnTo>
                  <a:pt x="524" y="110"/>
                </a:lnTo>
                <a:lnTo>
                  <a:pt x="528" y="114"/>
                </a:lnTo>
                <a:lnTo>
                  <a:pt x="530" y="118"/>
                </a:lnTo>
                <a:lnTo>
                  <a:pt x="532" y="125"/>
                </a:lnTo>
                <a:lnTo>
                  <a:pt x="532" y="125"/>
                </a:lnTo>
                <a:lnTo>
                  <a:pt x="496" y="710"/>
                </a:lnTo>
                <a:lnTo>
                  <a:pt x="491" y="728"/>
                </a:lnTo>
                <a:lnTo>
                  <a:pt x="483" y="745"/>
                </a:lnTo>
                <a:lnTo>
                  <a:pt x="473" y="760"/>
                </a:lnTo>
                <a:lnTo>
                  <a:pt x="460" y="770"/>
                </a:lnTo>
                <a:lnTo>
                  <a:pt x="444" y="778"/>
                </a:lnTo>
                <a:lnTo>
                  <a:pt x="426" y="781"/>
                </a:lnTo>
                <a:lnTo>
                  <a:pt x="106" y="781"/>
                </a:lnTo>
                <a:lnTo>
                  <a:pt x="88" y="778"/>
                </a:lnTo>
                <a:lnTo>
                  <a:pt x="72" y="770"/>
                </a:lnTo>
                <a:lnTo>
                  <a:pt x="58" y="760"/>
                </a:lnTo>
                <a:lnTo>
                  <a:pt x="47" y="745"/>
                </a:lnTo>
                <a:lnTo>
                  <a:pt x="40" y="728"/>
                </a:lnTo>
                <a:lnTo>
                  <a:pt x="36" y="710"/>
                </a:lnTo>
                <a:lnTo>
                  <a:pt x="0" y="125"/>
                </a:lnTo>
                <a:lnTo>
                  <a:pt x="0" y="125"/>
                </a:lnTo>
                <a:lnTo>
                  <a:pt x="0" y="118"/>
                </a:lnTo>
                <a:lnTo>
                  <a:pt x="3" y="114"/>
                </a:lnTo>
                <a:lnTo>
                  <a:pt x="7" y="110"/>
                </a:lnTo>
                <a:lnTo>
                  <a:pt x="12" y="108"/>
                </a:lnTo>
                <a:lnTo>
                  <a:pt x="17" y="106"/>
                </a:lnTo>
                <a:lnTo>
                  <a:pt x="30" y="106"/>
                </a:lnTo>
                <a:lnTo>
                  <a:pt x="40" y="88"/>
                </a:lnTo>
                <a:lnTo>
                  <a:pt x="55" y="72"/>
                </a:lnTo>
                <a:lnTo>
                  <a:pt x="75" y="58"/>
                </a:lnTo>
                <a:lnTo>
                  <a:pt x="100" y="47"/>
                </a:lnTo>
                <a:lnTo>
                  <a:pt x="109" y="29"/>
                </a:lnTo>
                <a:lnTo>
                  <a:pt x="125" y="13"/>
                </a:lnTo>
                <a:lnTo>
                  <a:pt x="144" y="4"/>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2"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8247" y="5716578"/>
            <a:ext cx="445026" cy="445026"/>
          </a:xfrm>
          <a:custGeom>
            <a:avLst/>
            <a:gdLst>
              <a:gd name="T0" fmla="*/ 119 w 780"/>
              <a:gd name="T1" fmla="*/ 47 h 780"/>
              <a:gd name="T2" fmla="*/ 61 w 780"/>
              <a:gd name="T3" fmla="*/ 101 h 780"/>
              <a:gd name="T4" fmla="*/ 35 w 780"/>
              <a:gd name="T5" fmla="*/ 186 h 780"/>
              <a:gd name="T6" fmla="*/ 52 w 780"/>
              <a:gd name="T7" fmla="*/ 257 h 780"/>
              <a:gd name="T8" fmla="*/ 193 w 780"/>
              <a:gd name="T9" fmla="*/ 467 h 780"/>
              <a:gd name="T10" fmla="*/ 379 w 780"/>
              <a:gd name="T11" fmla="*/ 639 h 780"/>
              <a:gd name="T12" fmla="*/ 530 w 780"/>
              <a:gd name="T13" fmla="*/ 731 h 780"/>
              <a:gd name="T14" fmla="*/ 624 w 780"/>
              <a:gd name="T15" fmla="*/ 741 h 780"/>
              <a:gd name="T16" fmla="*/ 699 w 780"/>
              <a:gd name="T17" fmla="*/ 703 h 780"/>
              <a:gd name="T18" fmla="*/ 741 w 780"/>
              <a:gd name="T19" fmla="*/ 643 h 780"/>
              <a:gd name="T20" fmla="*/ 743 w 780"/>
              <a:gd name="T21" fmla="*/ 615 h 780"/>
              <a:gd name="T22" fmla="*/ 739 w 780"/>
              <a:gd name="T23" fmla="*/ 608 h 780"/>
              <a:gd name="T24" fmla="*/ 733 w 780"/>
              <a:gd name="T25" fmla="*/ 604 h 780"/>
              <a:gd name="T26" fmla="*/ 577 w 780"/>
              <a:gd name="T27" fmla="*/ 482 h 780"/>
              <a:gd name="T28" fmla="*/ 566 w 780"/>
              <a:gd name="T29" fmla="*/ 478 h 780"/>
              <a:gd name="T30" fmla="*/ 518 w 780"/>
              <a:gd name="T31" fmla="*/ 521 h 780"/>
              <a:gd name="T32" fmla="*/ 484 w 780"/>
              <a:gd name="T33" fmla="*/ 541 h 780"/>
              <a:gd name="T34" fmla="*/ 432 w 780"/>
              <a:gd name="T35" fmla="*/ 534 h 780"/>
              <a:gd name="T36" fmla="*/ 371 w 780"/>
              <a:gd name="T37" fmla="*/ 487 h 780"/>
              <a:gd name="T38" fmla="*/ 256 w 780"/>
              <a:gd name="T39" fmla="*/ 364 h 780"/>
              <a:gd name="T40" fmla="*/ 238 w 780"/>
              <a:gd name="T41" fmla="*/ 331 h 780"/>
              <a:gd name="T42" fmla="*/ 246 w 780"/>
              <a:gd name="T43" fmla="*/ 276 h 780"/>
              <a:gd name="T44" fmla="*/ 298 w 780"/>
              <a:gd name="T45" fmla="*/ 221 h 780"/>
              <a:gd name="T46" fmla="*/ 301 w 780"/>
              <a:gd name="T47" fmla="*/ 208 h 780"/>
              <a:gd name="T48" fmla="*/ 296 w 780"/>
              <a:gd name="T49" fmla="*/ 200 h 780"/>
              <a:gd name="T50" fmla="*/ 174 w 780"/>
              <a:gd name="T51" fmla="*/ 45 h 780"/>
              <a:gd name="T52" fmla="*/ 170 w 780"/>
              <a:gd name="T53" fmla="*/ 39 h 780"/>
              <a:gd name="T54" fmla="*/ 159 w 780"/>
              <a:gd name="T55" fmla="*/ 35 h 780"/>
              <a:gd name="T56" fmla="*/ 186 w 780"/>
              <a:gd name="T57" fmla="*/ 8 h 780"/>
              <a:gd name="T58" fmla="*/ 204 w 780"/>
              <a:gd name="T59" fmla="*/ 25 h 780"/>
              <a:gd name="T60" fmla="*/ 335 w 780"/>
              <a:gd name="T61" fmla="*/ 199 h 780"/>
              <a:gd name="T62" fmla="*/ 326 w 780"/>
              <a:gd name="T63" fmla="*/ 245 h 780"/>
              <a:gd name="T64" fmla="*/ 275 w 780"/>
              <a:gd name="T65" fmla="*/ 299 h 780"/>
              <a:gd name="T66" fmla="*/ 278 w 780"/>
              <a:gd name="T67" fmla="*/ 334 h 780"/>
              <a:gd name="T68" fmla="*/ 319 w 780"/>
              <a:gd name="T69" fmla="*/ 385 h 780"/>
              <a:gd name="T70" fmla="*/ 437 w 780"/>
              <a:gd name="T71" fmla="*/ 494 h 780"/>
              <a:gd name="T72" fmla="*/ 455 w 780"/>
              <a:gd name="T73" fmla="*/ 505 h 780"/>
              <a:gd name="T74" fmla="*/ 493 w 780"/>
              <a:gd name="T75" fmla="*/ 496 h 780"/>
              <a:gd name="T76" fmla="*/ 549 w 780"/>
              <a:gd name="T77" fmla="*/ 447 h 780"/>
              <a:gd name="T78" fmla="*/ 594 w 780"/>
              <a:gd name="T79" fmla="*/ 450 h 780"/>
              <a:gd name="T80" fmla="*/ 759 w 780"/>
              <a:gd name="T81" fmla="*/ 579 h 780"/>
              <a:gd name="T82" fmla="*/ 777 w 780"/>
              <a:gd name="T83" fmla="*/ 606 h 780"/>
              <a:gd name="T84" fmla="*/ 780 w 780"/>
              <a:gd name="T85" fmla="*/ 621 h 780"/>
              <a:gd name="T86" fmla="*/ 748 w 780"/>
              <a:gd name="T87" fmla="*/ 702 h 780"/>
              <a:gd name="T88" fmla="*/ 666 w 780"/>
              <a:gd name="T89" fmla="*/ 765 h 780"/>
              <a:gd name="T90" fmla="*/ 565 w 780"/>
              <a:gd name="T91" fmla="*/ 778 h 780"/>
              <a:gd name="T92" fmla="*/ 513 w 780"/>
              <a:gd name="T93" fmla="*/ 762 h 780"/>
              <a:gd name="T94" fmla="*/ 292 w 780"/>
              <a:gd name="T95" fmla="*/ 615 h 780"/>
              <a:gd name="T96" fmla="*/ 110 w 780"/>
              <a:gd name="T97" fmla="*/ 419 h 780"/>
              <a:gd name="T98" fmla="*/ 18 w 780"/>
              <a:gd name="T99" fmla="*/ 266 h 780"/>
              <a:gd name="T100" fmla="*/ 0 w 780"/>
              <a:gd name="T101" fmla="*/ 186 h 780"/>
              <a:gd name="T102" fmla="*/ 31 w 780"/>
              <a:gd name="T103" fmla="*/ 83 h 780"/>
              <a:gd name="T104" fmla="*/ 104 w 780"/>
              <a:gd name="T105"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780">
                <a:moveTo>
                  <a:pt x="159" y="35"/>
                </a:moveTo>
                <a:lnTo>
                  <a:pt x="140" y="38"/>
                </a:lnTo>
                <a:lnTo>
                  <a:pt x="119" y="47"/>
                </a:lnTo>
                <a:lnTo>
                  <a:pt x="98" y="60"/>
                </a:lnTo>
                <a:lnTo>
                  <a:pt x="78" y="79"/>
                </a:lnTo>
                <a:lnTo>
                  <a:pt x="61" y="101"/>
                </a:lnTo>
                <a:lnTo>
                  <a:pt x="48" y="126"/>
                </a:lnTo>
                <a:lnTo>
                  <a:pt x="39" y="155"/>
                </a:lnTo>
                <a:lnTo>
                  <a:pt x="35" y="186"/>
                </a:lnTo>
                <a:lnTo>
                  <a:pt x="39" y="219"/>
                </a:lnTo>
                <a:lnTo>
                  <a:pt x="49" y="250"/>
                </a:lnTo>
                <a:lnTo>
                  <a:pt x="52" y="257"/>
                </a:lnTo>
                <a:lnTo>
                  <a:pt x="94" y="330"/>
                </a:lnTo>
                <a:lnTo>
                  <a:pt x="141" y="401"/>
                </a:lnTo>
                <a:lnTo>
                  <a:pt x="193" y="467"/>
                </a:lnTo>
                <a:lnTo>
                  <a:pt x="251" y="529"/>
                </a:lnTo>
                <a:lnTo>
                  <a:pt x="313" y="587"/>
                </a:lnTo>
                <a:lnTo>
                  <a:pt x="379" y="639"/>
                </a:lnTo>
                <a:lnTo>
                  <a:pt x="450" y="686"/>
                </a:lnTo>
                <a:lnTo>
                  <a:pt x="523" y="728"/>
                </a:lnTo>
                <a:lnTo>
                  <a:pt x="530" y="731"/>
                </a:lnTo>
                <a:lnTo>
                  <a:pt x="561" y="741"/>
                </a:lnTo>
                <a:lnTo>
                  <a:pt x="594" y="745"/>
                </a:lnTo>
                <a:lnTo>
                  <a:pt x="624" y="741"/>
                </a:lnTo>
                <a:lnTo>
                  <a:pt x="652" y="733"/>
                </a:lnTo>
                <a:lnTo>
                  <a:pt x="678" y="719"/>
                </a:lnTo>
                <a:lnTo>
                  <a:pt x="699" y="703"/>
                </a:lnTo>
                <a:lnTo>
                  <a:pt x="717" y="683"/>
                </a:lnTo>
                <a:lnTo>
                  <a:pt x="731" y="664"/>
                </a:lnTo>
                <a:lnTo>
                  <a:pt x="741" y="643"/>
                </a:lnTo>
                <a:lnTo>
                  <a:pt x="744" y="623"/>
                </a:lnTo>
                <a:lnTo>
                  <a:pt x="744" y="621"/>
                </a:lnTo>
                <a:lnTo>
                  <a:pt x="743" y="615"/>
                </a:lnTo>
                <a:lnTo>
                  <a:pt x="742" y="613"/>
                </a:lnTo>
                <a:lnTo>
                  <a:pt x="741" y="610"/>
                </a:lnTo>
                <a:lnTo>
                  <a:pt x="739" y="608"/>
                </a:lnTo>
                <a:lnTo>
                  <a:pt x="738" y="606"/>
                </a:lnTo>
                <a:lnTo>
                  <a:pt x="735" y="605"/>
                </a:lnTo>
                <a:lnTo>
                  <a:pt x="733" y="604"/>
                </a:lnTo>
                <a:lnTo>
                  <a:pt x="582" y="487"/>
                </a:lnTo>
                <a:lnTo>
                  <a:pt x="580" y="483"/>
                </a:lnTo>
                <a:lnTo>
                  <a:pt x="577" y="482"/>
                </a:lnTo>
                <a:lnTo>
                  <a:pt x="574" y="481"/>
                </a:lnTo>
                <a:lnTo>
                  <a:pt x="570" y="479"/>
                </a:lnTo>
                <a:lnTo>
                  <a:pt x="566" y="478"/>
                </a:lnTo>
                <a:lnTo>
                  <a:pt x="563" y="479"/>
                </a:lnTo>
                <a:lnTo>
                  <a:pt x="557" y="481"/>
                </a:lnTo>
                <a:lnTo>
                  <a:pt x="518" y="521"/>
                </a:lnTo>
                <a:lnTo>
                  <a:pt x="515" y="522"/>
                </a:lnTo>
                <a:lnTo>
                  <a:pt x="501" y="534"/>
                </a:lnTo>
                <a:lnTo>
                  <a:pt x="484" y="541"/>
                </a:lnTo>
                <a:lnTo>
                  <a:pt x="467" y="543"/>
                </a:lnTo>
                <a:lnTo>
                  <a:pt x="449" y="541"/>
                </a:lnTo>
                <a:lnTo>
                  <a:pt x="432" y="534"/>
                </a:lnTo>
                <a:lnTo>
                  <a:pt x="417" y="524"/>
                </a:lnTo>
                <a:lnTo>
                  <a:pt x="416" y="522"/>
                </a:lnTo>
                <a:lnTo>
                  <a:pt x="371" y="487"/>
                </a:lnTo>
                <a:lnTo>
                  <a:pt x="330" y="449"/>
                </a:lnTo>
                <a:lnTo>
                  <a:pt x="292" y="407"/>
                </a:lnTo>
                <a:lnTo>
                  <a:pt x="256" y="364"/>
                </a:lnTo>
                <a:lnTo>
                  <a:pt x="255" y="361"/>
                </a:lnTo>
                <a:lnTo>
                  <a:pt x="244" y="347"/>
                </a:lnTo>
                <a:lnTo>
                  <a:pt x="238" y="331"/>
                </a:lnTo>
                <a:lnTo>
                  <a:pt x="235" y="313"/>
                </a:lnTo>
                <a:lnTo>
                  <a:pt x="238" y="293"/>
                </a:lnTo>
                <a:lnTo>
                  <a:pt x="246" y="276"/>
                </a:lnTo>
                <a:lnTo>
                  <a:pt x="259" y="262"/>
                </a:lnTo>
                <a:lnTo>
                  <a:pt x="259" y="261"/>
                </a:lnTo>
                <a:lnTo>
                  <a:pt x="298" y="221"/>
                </a:lnTo>
                <a:lnTo>
                  <a:pt x="301" y="217"/>
                </a:lnTo>
                <a:lnTo>
                  <a:pt x="301" y="212"/>
                </a:lnTo>
                <a:lnTo>
                  <a:pt x="301" y="208"/>
                </a:lnTo>
                <a:lnTo>
                  <a:pt x="299" y="204"/>
                </a:lnTo>
                <a:lnTo>
                  <a:pt x="297" y="202"/>
                </a:lnTo>
                <a:lnTo>
                  <a:pt x="296" y="200"/>
                </a:lnTo>
                <a:lnTo>
                  <a:pt x="293" y="197"/>
                </a:lnTo>
                <a:lnTo>
                  <a:pt x="176" y="47"/>
                </a:lnTo>
                <a:lnTo>
                  <a:pt x="174" y="45"/>
                </a:lnTo>
                <a:lnTo>
                  <a:pt x="172" y="42"/>
                </a:lnTo>
                <a:lnTo>
                  <a:pt x="171" y="41"/>
                </a:lnTo>
                <a:lnTo>
                  <a:pt x="170" y="39"/>
                </a:lnTo>
                <a:lnTo>
                  <a:pt x="167" y="37"/>
                </a:lnTo>
                <a:lnTo>
                  <a:pt x="163" y="35"/>
                </a:lnTo>
                <a:lnTo>
                  <a:pt x="159" y="35"/>
                </a:lnTo>
                <a:close/>
                <a:moveTo>
                  <a:pt x="159" y="0"/>
                </a:moveTo>
                <a:lnTo>
                  <a:pt x="174" y="1"/>
                </a:lnTo>
                <a:lnTo>
                  <a:pt x="186" y="8"/>
                </a:lnTo>
                <a:lnTo>
                  <a:pt x="197" y="16"/>
                </a:lnTo>
                <a:lnTo>
                  <a:pt x="201" y="20"/>
                </a:lnTo>
                <a:lnTo>
                  <a:pt x="204" y="25"/>
                </a:lnTo>
                <a:lnTo>
                  <a:pt x="320" y="176"/>
                </a:lnTo>
                <a:lnTo>
                  <a:pt x="330" y="186"/>
                </a:lnTo>
                <a:lnTo>
                  <a:pt x="335" y="199"/>
                </a:lnTo>
                <a:lnTo>
                  <a:pt x="336" y="212"/>
                </a:lnTo>
                <a:lnTo>
                  <a:pt x="333" y="231"/>
                </a:lnTo>
                <a:lnTo>
                  <a:pt x="326" y="245"/>
                </a:lnTo>
                <a:lnTo>
                  <a:pt x="284" y="286"/>
                </a:lnTo>
                <a:lnTo>
                  <a:pt x="284" y="286"/>
                </a:lnTo>
                <a:lnTo>
                  <a:pt x="275" y="299"/>
                </a:lnTo>
                <a:lnTo>
                  <a:pt x="272" y="313"/>
                </a:lnTo>
                <a:lnTo>
                  <a:pt x="273" y="325"/>
                </a:lnTo>
                <a:lnTo>
                  <a:pt x="278" y="334"/>
                </a:lnTo>
                <a:lnTo>
                  <a:pt x="286" y="342"/>
                </a:lnTo>
                <a:lnTo>
                  <a:pt x="285" y="343"/>
                </a:lnTo>
                <a:lnTo>
                  <a:pt x="319" y="385"/>
                </a:lnTo>
                <a:lnTo>
                  <a:pt x="356" y="424"/>
                </a:lnTo>
                <a:lnTo>
                  <a:pt x="395" y="461"/>
                </a:lnTo>
                <a:lnTo>
                  <a:pt x="437" y="494"/>
                </a:lnTo>
                <a:lnTo>
                  <a:pt x="437" y="492"/>
                </a:lnTo>
                <a:lnTo>
                  <a:pt x="445" y="500"/>
                </a:lnTo>
                <a:lnTo>
                  <a:pt x="455" y="505"/>
                </a:lnTo>
                <a:lnTo>
                  <a:pt x="467" y="508"/>
                </a:lnTo>
                <a:lnTo>
                  <a:pt x="481" y="504"/>
                </a:lnTo>
                <a:lnTo>
                  <a:pt x="493" y="496"/>
                </a:lnTo>
                <a:lnTo>
                  <a:pt x="493" y="496"/>
                </a:lnTo>
                <a:lnTo>
                  <a:pt x="535" y="454"/>
                </a:lnTo>
                <a:lnTo>
                  <a:pt x="549" y="447"/>
                </a:lnTo>
                <a:lnTo>
                  <a:pt x="566" y="443"/>
                </a:lnTo>
                <a:lnTo>
                  <a:pt x="581" y="445"/>
                </a:lnTo>
                <a:lnTo>
                  <a:pt x="594" y="450"/>
                </a:lnTo>
                <a:lnTo>
                  <a:pt x="604" y="458"/>
                </a:lnTo>
                <a:lnTo>
                  <a:pt x="755" y="575"/>
                </a:lnTo>
                <a:lnTo>
                  <a:pt x="759" y="579"/>
                </a:lnTo>
                <a:lnTo>
                  <a:pt x="764" y="583"/>
                </a:lnTo>
                <a:lnTo>
                  <a:pt x="772" y="593"/>
                </a:lnTo>
                <a:lnTo>
                  <a:pt x="777" y="606"/>
                </a:lnTo>
                <a:lnTo>
                  <a:pt x="780" y="621"/>
                </a:lnTo>
                <a:lnTo>
                  <a:pt x="780" y="621"/>
                </a:lnTo>
                <a:lnTo>
                  <a:pt x="780" y="621"/>
                </a:lnTo>
                <a:lnTo>
                  <a:pt x="776" y="648"/>
                </a:lnTo>
                <a:lnTo>
                  <a:pt x="765" y="676"/>
                </a:lnTo>
                <a:lnTo>
                  <a:pt x="748" y="702"/>
                </a:lnTo>
                <a:lnTo>
                  <a:pt x="725" y="727"/>
                </a:lnTo>
                <a:lnTo>
                  <a:pt x="697" y="749"/>
                </a:lnTo>
                <a:lnTo>
                  <a:pt x="666" y="765"/>
                </a:lnTo>
                <a:lnTo>
                  <a:pt x="631" y="776"/>
                </a:lnTo>
                <a:lnTo>
                  <a:pt x="594" y="780"/>
                </a:lnTo>
                <a:lnTo>
                  <a:pt x="565" y="778"/>
                </a:lnTo>
                <a:lnTo>
                  <a:pt x="539" y="773"/>
                </a:lnTo>
                <a:lnTo>
                  <a:pt x="514" y="762"/>
                </a:lnTo>
                <a:lnTo>
                  <a:pt x="513" y="762"/>
                </a:lnTo>
                <a:lnTo>
                  <a:pt x="436" y="719"/>
                </a:lnTo>
                <a:lnTo>
                  <a:pt x="361" y="670"/>
                </a:lnTo>
                <a:lnTo>
                  <a:pt x="292" y="615"/>
                </a:lnTo>
                <a:lnTo>
                  <a:pt x="226" y="554"/>
                </a:lnTo>
                <a:lnTo>
                  <a:pt x="165" y="488"/>
                </a:lnTo>
                <a:lnTo>
                  <a:pt x="110" y="419"/>
                </a:lnTo>
                <a:lnTo>
                  <a:pt x="60" y="344"/>
                </a:lnTo>
                <a:lnTo>
                  <a:pt x="17" y="266"/>
                </a:lnTo>
                <a:lnTo>
                  <a:pt x="18" y="266"/>
                </a:lnTo>
                <a:lnTo>
                  <a:pt x="8" y="241"/>
                </a:lnTo>
                <a:lnTo>
                  <a:pt x="2" y="214"/>
                </a:lnTo>
                <a:lnTo>
                  <a:pt x="0" y="186"/>
                </a:lnTo>
                <a:lnTo>
                  <a:pt x="4" y="148"/>
                </a:lnTo>
                <a:lnTo>
                  <a:pt x="14" y="114"/>
                </a:lnTo>
                <a:lnTo>
                  <a:pt x="31" y="83"/>
                </a:lnTo>
                <a:lnTo>
                  <a:pt x="53" y="55"/>
                </a:lnTo>
                <a:lnTo>
                  <a:pt x="77" y="32"/>
                </a:lnTo>
                <a:lnTo>
                  <a:pt x="104" y="15"/>
                </a:lnTo>
                <a:lnTo>
                  <a:pt x="132" y="4"/>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3"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9304" y="5716578"/>
            <a:ext cx="445026" cy="445026"/>
          </a:xfrm>
          <a:custGeom>
            <a:avLst/>
            <a:gdLst>
              <a:gd name="T0" fmla="*/ 461 w 780"/>
              <a:gd name="T1" fmla="*/ 355 h 780"/>
              <a:gd name="T2" fmla="*/ 411 w 780"/>
              <a:gd name="T3" fmla="*/ 388 h 780"/>
              <a:gd name="T4" fmla="*/ 401 w 780"/>
              <a:gd name="T5" fmla="*/ 330 h 780"/>
              <a:gd name="T6" fmla="*/ 494 w 780"/>
              <a:gd name="T7" fmla="*/ 191 h 780"/>
              <a:gd name="T8" fmla="*/ 599 w 780"/>
              <a:gd name="T9" fmla="*/ 320 h 780"/>
              <a:gd name="T10" fmla="*/ 591 w 780"/>
              <a:gd name="T11" fmla="*/ 372 h 780"/>
              <a:gd name="T12" fmla="*/ 568 w 780"/>
              <a:gd name="T13" fmla="*/ 360 h 780"/>
              <a:gd name="T14" fmla="*/ 513 w 780"/>
              <a:gd name="T15" fmla="*/ 244 h 780"/>
              <a:gd name="T16" fmla="*/ 415 w 780"/>
              <a:gd name="T17" fmla="*/ 210 h 780"/>
              <a:gd name="T18" fmla="*/ 411 w 780"/>
              <a:gd name="T19" fmla="*/ 185 h 780"/>
              <a:gd name="T20" fmla="*/ 140 w 780"/>
              <a:gd name="T21" fmla="*/ 38 h 780"/>
              <a:gd name="T22" fmla="*/ 47 w 780"/>
              <a:gd name="T23" fmla="*/ 126 h 780"/>
              <a:gd name="T24" fmla="*/ 51 w 780"/>
              <a:gd name="T25" fmla="*/ 257 h 780"/>
              <a:gd name="T26" fmla="*/ 313 w 780"/>
              <a:gd name="T27" fmla="*/ 587 h 780"/>
              <a:gd name="T28" fmla="*/ 561 w 780"/>
              <a:gd name="T29" fmla="*/ 741 h 780"/>
              <a:gd name="T30" fmla="*/ 699 w 780"/>
              <a:gd name="T31" fmla="*/ 703 h 780"/>
              <a:gd name="T32" fmla="*/ 744 w 780"/>
              <a:gd name="T33" fmla="*/ 621 h 780"/>
              <a:gd name="T34" fmla="*/ 737 w 780"/>
              <a:gd name="T35" fmla="*/ 606 h 780"/>
              <a:gd name="T36" fmla="*/ 578 w 780"/>
              <a:gd name="T37" fmla="*/ 482 h 780"/>
              <a:gd name="T38" fmla="*/ 558 w 780"/>
              <a:gd name="T39" fmla="*/ 481 h 780"/>
              <a:gd name="T40" fmla="*/ 466 w 780"/>
              <a:gd name="T41" fmla="*/ 543 h 780"/>
              <a:gd name="T42" fmla="*/ 371 w 780"/>
              <a:gd name="T43" fmla="*/ 487 h 780"/>
              <a:gd name="T44" fmla="*/ 245 w 780"/>
              <a:gd name="T45" fmla="*/ 347 h 780"/>
              <a:gd name="T46" fmla="*/ 258 w 780"/>
              <a:gd name="T47" fmla="*/ 262 h 780"/>
              <a:gd name="T48" fmla="*/ 300 w 780"/>
              <a:gd name="T49" fmla="*/ 208 h 780"/>
              <a:gd name="T50" fmla="*/ 176 w 780"/>
              <a:gd name="T51" fmla="*/ 47 h 780"/>
              <a:gd name="T52" fmla="*/ 167 w 780"/>
              <a:gd name="T53" fmla="*/ 37 h 780"/>
              <a:gd name="T54" fmla="*/ 528 w 780"/>
              <a:gd name="T55" fmla="*/ 15 h 780"/>
              <a:gd name="T56" fmla="*/ 723 w 780"/>
              <a:gd name="T57" fmla="*/ 161 h 780"/>
              <a:gd name="T58" fmla="*/ 779 w 780"/>
              <a:gd name="T59" fmla="*/ 360 h 780"/>
              <a:gd name="T60" fmla="*/ 757 w 780"/>
              <a:gd name="T61" fmla="*/ 372 h 780"/>
              <a:gd name="T62" fmla="*/ 741 w 780"/>
              <a:gd name="T63" fmla="*/ 308 h 780"/>
              <a:gd name="T64" fmla="*/ 635 w 780"/>
              <a:gd name="T65" fmla="*/ 114 h 780"/>
              <a:gd name="T66" fmla="*/ 426 w 780"/>
              <a:gd name="T67" fmla="*/ 35 h 780"/>
              <a:gd name="T68" fmla="*/ 407 w 780"/>
              <a:gd name="T69" fmla="*/ 18 h 780"/>
              <a:gd name="T70" fmla="*/ 426 w 780"/>
              <a:gd name="T71" fmla="*/ 0 h 780"/>
              <a:gd name="T72" fmla="*/ 201 w 780"/>
              <a:gd name="T73" fmla="*/ 20 h 780"/>
              <a:gd name="T74" fmla="*/ 337 w 780"/>
              <a:gd name="T75" fmla="*/ 212 h 780"/>
              <a:gd name="T76" fmla="*/ 275 w 780"/>
              <a:gd name="T77" fmla="*/ 299 h 780"/>
              <a:gd name="T78" fmla="*/ 286 w 780"/>
              <a:gd name="T79" fmla="*/ 343 h 780"/>
              <a:gd name="T80" fmla="*/ 438 w 780"/>
              <a:gd name="T81" fmla="*/ 492 h 780"/>
              <a:gd name="T82" fmla="*/ 492 w 780"/>
              <a:gd name="T83" fmla="*/ 496 h 780"/>
              <a:gd name="T84" fmla="*/ 580 w 780"/>
              <a:gd name="T85" fmla="*/ 445 h 780"/>
              <a:gd name="T86" fmla="*/ 763 w 780"/>
              <a:gd name="T87" fmla="*/ 583 h 780"/>
              <a:gd name="T88" fmla="*/ 779 w 780"/>
              <a:gd name="T89" fmla="*/ 621 h 780"/>
              <a:gd name="T90" fmla="*/ 698 w 780"/>
              <a:gd name="T91" fmla="*/ 749 h 780"/>
              <a:gd name="T92" fmla="*/ 540 w 780"/>
              <a:gd name="T93" fmla="*/ 773 h 780"/>
              <a:gd name="T94" fmla="*/ 291 w 780"/>
              <a:gd name="T95" fmla="*/ 615 h 780"/>
              <a:gd name="T96" fmla="*/ 17 w 780"/>
              <a:gd name="T97" fmla="*/ 266 h 780"/>
              <a:gd name="T98" fmla="*/ 4 w 780"/>
              <a:gd name="T99" fmla="*/ 148 h 780"/>
              <a:gd name="T100" fmla="*/ 105 w 780"/>
              <a:gd name="T101" fmla="*/ 15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0" h="780">
                <a:moveTo>
                  <a:pt x="426" y="320"/>
                </a:moveTo>
                <a:lnTo>
                  <a:pt x="439" y="322"/>
                </a:lnTo>
                <a:lnTo>
                  <a:pt x="451" y="330"/>
                </a:lnTo>
                <a:lnTo>
                  <a:pt x="458" y="341"/>
                </a:lnTo>
                <a:lnTo>
                  <a:pt x="461" y="355"/>
                </a:lnTo>
                <a:lnTo>
                  <a:pt x="458" y="368"/>
                </a:lnTo>
                <a:lnTo>
                  <a:pt x="451" y="380"/>
                </a:lnTo>
                <a:lnTo>
                  <a:pt x="439" y="388"/>
                </a:lnTo>
                <a:lnTo>
                  <a:pt x="426" y="390"/>
                </a:lnTo>
                <a:lnTo>
                  <a:pt x="411" y="388"/>
                </a:lnTo>
                <a:lnTo>
                  <a:pt x="401" y="380"/>
                </a:lnTo>
                <a:lnTo>
                  <a:pt x="392" y="368"/>
                </a:lnTo>
                <a:lnTo>
                  <a:pt x="390" y="355"/>
                </a:lnTo>
                <a:lnTo>
                  <a:pt x="392" y="341"/>
                </a:lnTo>
                <a:lnTo>
                  <a:pt x="401" y="330"/>
                </a:lnTo>
                <a:lnTo>
                  <a:pt x="411" y="322"/>
                </a:lnTo>
                <a:lnTo>
                  <a:pt x="426" y="320"/>
                </a:lnTo>
                <a:close/>
                <a:moveTo>
                  <a:pt x="426" y="177"/>
                </a:moveTo>
                <a:lnTo>
                  <a:pt x="461" y="181"/>
                </a:lnTo>
                <a:lnTo>
                  <a:pt x="494" y="191"/>
                </a:lnTo>
                <a:lnTo>
                  <a:pt x="524" y="208"/>
                </a:lnTo>
                <a:lnTo>
                  <a:pt x="550" y="229"/>
                </a:lnTo>
                <a:lnTo>
                  <a:pt x="572" y="255"/>
                </a:lnTo>
                <a:lnTo>
                  <a:pt x="588" y="286"/>
                </a:lnTo>
                <a:lnTo>
                  <a:pt x="599" y="320"/>
                </a:lnTo>
                <a:lnTo>
                  <a:pt x="602" y="355"/>
                </a:lnTo>
                <a:lnTo>
                  <a:pt x="601" y="360"/>
                </a:lnTo>
                <a:lnTo>
                  <a:pt x="600" y="365"/>
                </a:lnTo>
                <a:lnTo>
                  <a:pt x="596" y="369"/>
                </a:lnTo>
                <a:lnTo>
                  <a:pt x="591" y="372"/>
                </a:lnTo>
                <a:lnTo>
                  <a:pt x="585" y="372"/>
                </a:lnTo>
                <a:lnTo>
                  <a:pt x="579" y="372"/>
                </a:lnTo>
                <a:lnTo>
                  <a:pt x="575" y="369"/>
                </a:lnTo>
                <a:lnTo>
                  <a:pt x="571" y="365"/>
                </a:lnTo>
                <a:lnTo>
                  <a:pt x="568" y="360"/>
                </a:lnTo>
                <a:lnTo>
                  <a:pt x="567" y="355"/>
                </a:lnTo>
                <a:lnTo>
                  <a:pt x="563" y="322"/>
                </a:lnTo>
                <a:lnTo>
                  <a:pt x="553" y="292"/>
                </a:lnTo>
                <a:lnTo>
                  <a:pt x="536" y="266"/>
                </a:lnTo>
                <a:lnTo>
                  <a:pt x="513" y="244"/>
                </a:lnTo>
                <a:lnTo>
                  <a:pt x="487" y="227"/>
                </a:lnTo>
                <a:lnTo>
                  <a:pt x="458" y="216"/>
                </a:lnTo>
                <a:lnTo>
                  <a:pt x="426" y="212"/>
                </a:lnTo>
                <a:lnTo>
                  <a:pt x="419" y="212"/>
                </a:lnTo>
                <a:lnTo>
                  <a:pt x="415" y="210"/>
                </a:lnTo>
                <a:lnTo>
                  <a:pt x="411" y="206"/>
                </a:lnTo>
                <a:lnTo>
                  <a:pt x="409" y="200"/>
                </a:lnTo>
                <a:lnTo>
                  <a:pt x="407" y="195"/>
                </a:lnTo>
                <a:lnTo>
                  <a:pt x="409" y="190"/>
                </a:lnTo>
                <a:lnTo>
                  <a:pt x="411" y="185"/>
                </a:lnTo>
                <a:lnTo>
                  <a:pt x="415" y="181"/>
                </a:lnTo>
                <a:lnTo>
                  <a:pt x="419" y="178"/>
                </a:lnTo>
                <a:lnTo>
                  <a:pt x="426" y="177"/>
                </a:lnTo>
                <a:close/>
                <a:moveTo>
                  <a:pt x="159" y="35"/>
                </a:moveTo>
                <a:lnTo>
                  <a:pt x="140" y="38"/>
                </a:lnTo>
                <a:lnTo>
                  <a:pt x="119" y="47"/>
                </a:lnTo>
                <a:lnTo>
                  <a:pt x="98" y="60"/>
                </a:lnTo>
                <a:lnTo>
                  <a:pt x="79" y="79"/>
                </a:lnTo>
                <a:lnTo>
                  <a:pt x="62" y="101"/>
                </a:lnTo>
                <a:lnTo>
                  <a:pt x="47" y="126"/>
                </a:lnTo>
                <a:lnTo>
                  <a:pt x="38" y="155"/>
                </a:lnTo>
                <a:lnTo>
                  <a:pt x="36" y="186"/>
                </a:lnTo>
                <a:lnTo>
                  <a:pt x="38" y="219"/>
                </a:lnTo>
                <a:lnTo>
                  <a:pt x="50" y="250"/>
                </a:lnTo>
                <a:lnTo>
                  <a:pt x="51" y="257"/>
                </a:lnTo>
                <a:lnTo>
                  <a:pt x="93" y="330"/>
                </a:lnTo>
                <a:lnTo>
                  <a:pt x="140" y="401"/>
                </a:lnTo>
                <a:lnTo>
                  <a:pt x="193" y="467"/>
                </a:lnTo>
                <a:lnTo>
                  <a:pt x="250" y="529"/>
                </a:lnTo>
                <a:lnTo>
                  <a:pt x="313" y="587"/>
                </a:lnTo>
                <a:lnTo>
                  <a:pt x="379" y="639"/>
                </a:lnTo>
                <a:lnTo>
                  <a:pt x="449" y="686"/>
                </a:lnTo>
                <a:lnTo>
                  <a:pt x="524" y="728"/>
                </a:lnTo>
                <a:lnTo>
                  <a:pt x="529" y="731"/>
                </a:lnTo>
                <a:lnTo>
                  <a:pt x="561" y="741"/>
                </a:lnTo>
                <a:lnTo>
                  <a:pt x="593" y="745"/>
                </a:lnTo>
                <a:lnTo>
                  <a:pt x="623" y="741"/>
                </a:lnTo>
                <a:lnTo>
                  <a:pt x="652" y="733"/>
                </a:lnTo>
                <a:lnTo>
                  <a:pt x="677" y="719"/>
                </a:lnTo>
                <a:lnTo>
                  <a:pt x="699" y="703"/>
                </a:lnTo>
                <a:lnTo>
                  <a:pt x="718" y="683"/>
                </a:lnTo>
                <a:lnTo>
                  <a:pt x="731" y="664"/>
                </a:lnTo>
                <a:lnTo>
                  <a:pt x="740" y="643"/>
                </a:lnTo>
                <a:lnTo>
                  <a:pt x="744" y="623"/>
                </a:lnTo>
                <a:lnTo>
                  <a:pt x="744" y="621"/>
                </a:lnTo>
                <a:lnTo>
                  <a:pt x="744" y="615"/>
                </a:lnTo>
                <a:lnTo>
                  <a:pt x="742" y="613"/>
                </a:lnTo>
                <a:lnTo>
                  <a:pt x="740" y="610"/>
                </a:lnTo>
                <a:lnTo>
                  <a:pt x="739" y="608"/>
                </a:lnTo>
                <a:lnTo>
                  <a:pt x="737" y="606"/>
                </a:lnTo>
                <a:lnTo>
                  <a:pt x="736" y="605"/>
                </a:lnTo>
                <a:lnTo>
                  <a:pt x="732" y="604"/>
                </a:lnTo>
                <a:lnTo>
                  <a:pt x="583" y="487"/>
                </a:lnTo>
                <a:lnTo>
                  <a:pt x="579" y="483"/>
                </a:lnTo>
                <a:lnTo>
                  <a:pt x="578" y="482"/>
                </a:lnTo>
                <a:lnTo>
                  <a:pt x="575" y="481"/>
                </a:lnTo>
                <a:lnTo>
                  <a:pt x="571" y="479"/>
                </a:lnTo>
                <a:lnTo>
                  <a:pt x="567" y="478"/>
                </a:lnTo>
                <a:lnTo>
                  <a:pt x="562" y="479"/>
                </a:lnTo>
                <a:lnTo>
                  <a:pt x="558" y="481"/>
                </a:lnTo>
                <a:lnTo>
                  <a:pt x="519" y="521"/>
                </a:lnTo>
                <a:lnTo>
                  <a:pt x="516" y="522"/>
                </a:lnTo>
                <a:lnTo>
                  <a:pt x="502" y="534"/>
                </a:lnTo>
                <a:lnTo>
                  <a:pt x="485" y="541"/>
                </a:lnTo>
                <a:lnTo>
                  <a:pt x="466" y="543"/>
                </a:lnTo>
                <a:lnTo>
                  <a:pt x="448" y="541"/>
                </a:lnTo>
                <a:lnTo>
                  <a:pt x="432" y="534"/>
                </a:lnTo>
                <a:lnTo>
                  <a:pt x="418" y="524"/>
                </a:lnTo>
                <a:lnTo>
                  <a:pt x="417" y="522"/>
                </a:lnTo>
                <a:lnTo>
                  <a:pt x="371" y="487"/>
                </a:lnTo>
                <a:lnTo>
                  <a:pt x="329" y="449"/>
                </a:lnTo>
                <a:lnTo>
                  <a:pt x="291" y="407"/>
                </a:lnTo>
                <a:lnTo>
                  <a:pt x="257" y="364"/>
                </a:lnTo>
                <a:lnTo>
                  <a:pt x="256" y="361"/>
                </a:lnTo>
                <a:lnTo>
                  <a:pt x="245" y="347"/>
                </a:lnTo>
                <a:lnTo>
                  <a:pt x="239" y="331"/>
                </a:lnTo>
                <a:lnTo>
                  <a:pt x="236" y="313"/>
                </a:lnTo>
                <a:lnTo>
                  <a:pt x="239" y="293"/>
                </a:lnTo>
                <a:lnTo>
                  <a:pt x="246" y="276"/>
                </a:lnTo>
                <a:lnTo>
                  <a:pt x="258" y="262"/>
                </a:lnTo>
                <a:lnTo>
                  <a:pt x="259" y="261"/>
                </a:lnTo>
                <a:lnTo>
                  <a:pt x="299" y="221"/>
                </a:lnTo>
                <a:lnTo>
                  <a:pt x="300" y="217"/>
                </a:lnTo>
                <a:lnTo>
                  <a:pt x="301" y="212"/>
                </a:lnTo>
                <a:lnTo>
                  <a:pt x="300" y="208"/>
                </a:lnTo>
                <a:lnTo>
                  <a:pt x="299" y="204"/>
                </a:lnTo>
                <a:lnTo>
                  <a:pt x="297" y="202"/>
                </a:lnTo>
                <a:lnTo>
                  <a:pt x="296" y="200"/>
                </a:lnTo>
                <a:lnTo>
                  <a:pt x="294" y="197"/>
                </a:lnTo>
                <a:lnTo>
                  <a:pt x="176" y="47"/>
                </a:lnTo>
                <a:lnTo>
                  <a:pt x="174" y="45"/>
                </a:lnTo>
                <a:lnTo>
                  <a:pt x="173" y="42"/>
                </a:lnTo>
                <a:lnTo>
                  <a:pt x="172" y="41"/>
                </a:lnTo>
                <a:lnTo>
                  <a:pt x="170" y="39"/>
                </a:lnTo>
                <a:lnTo>
                  <a:pt x="167" y="37"/>
                </a:lnTo>
                <a:lnTo>
                  <a:pt x="164" y="35"/>
                </a:lnTo>
                <a:lnTo>
                  <a:pt x="159" y="35"/>
                </a:lnTo>
                <a:close/>
                <a:moveTo>
                  <a:pt x="426" y="0"/>
                </a:moveTo>
                <a:lnTo>
                  <a:pt x="478" y="4"/>
                </a:lnTo>
                <a:lnTo>
                  <a:pt x="528" y="15"/>
                </a:lnTo>
                <a:lnTo>
                  <a:pt x="575" y="33"/>
                </a:lnTo>
                <a:lnTo>
                  <a:pt x="618" y="58"/>
                </a:lnTo>
                <a:lnTo>
                  <a:pt x="657" y="87"/>
                </a:lnTo>
                <a:lnTo>
                  <a:pt x="693" y="122"/>
                </a:lnTo>
                <a:lnTo>
                  <a:pt x="723" y="161"/>
                </a:lnTo>
                <a:lnTo>
                  <a:pt x="746" y="206"/>
                </a:lnTo>
                <a:lnTo>
                  <a:pt x="765" y="253"/>
                </a:lnTo>
                <a:lnTo>
                  <a:pt x="777" y="303"/>
                </a:lnTo>
                <a:lnTo>
                  <a:pt x="780" y="355"/>
                </a:lnTo>
                <a:lnTo>
                  <a:pt x="779" y="360"/>
                </a:lnTo>
                <a:lnTo>
                  <a:pt x="777" y="365"/>
                </a:lnTo>
                <a:lnTo>
                  <a:pt x="773" y="369"/>
                </a:lnTo>
                <a:lnTo>
                  <a:pt x="767" y="372"/>
                </a:lnTo>
                <a:lnTo>
                  <a:pt x="762" y="372"/>
                </a:lnTo>
                <a:lnTo>
                  <a:pt x="757" y="372"/>
                </a:lnTo>
                <a:lnTo>
                  <a:pt x="752" y="369"/>
                </a:lnTo>
                <a:lnTo>
                  <a:pt x="748" y="365"/>
                </a:lnTo>
                <a:lnTo>
                  <a:pt x="745" y="360"/>
                </a:lnTo>
                <a:lnTo>
                  <a:pt x="744" y="355"/>
                </a:lnTo>
                <a:lnTo>
                  <a:pt x="741" y="308"/>
                </a:lnTo>
                <a:lnTo>
                  <a:pt x="731" y="262"/>
                </a:lnTo>
                <a:lnTo>
                  <a:pt x="715" y="220"/>
                </a:lnTo>
                <a:lnTo>
                  <a:pt x="693" y="181"/>
                </a:lnTo>
                <a:lnTo>
                  <a:pt x="667" y="145"/>
                </a:lnTo>
                <a:lnTo>
                  <a:pt x="635" y="114"/>
                </a:lnTo>
                <a:lnTo>
                  <a:pt x="599" y="87"/>
                </a:lnTo>
                <a:lnTo>
                  <a:pt x="559" y="66"/>
                </a:lnTo>
                <a:lnTo>
                  <a:pt x="517" y="49"/>
                </a:lnTo>
                <a:lnTo>
                  <a:pt x="473" y="39"/>
                </a:lnTo>
                <a:lnTo>
                  <a:pt x="426" y="35"/>
                </a:lnTo>
                <a:lnTo>
                  <a:pt x="419" y="34"/>
                </a:lnTo>
                <a:lnTo>
                  <a:pt x="415" y="32"/>
                </a:lnTo>
                <a:lnTo>
                  <a:pt x="411" y="29"/>
                </a:lnTo>
                <a:lnTo>
                  <a:pt x="409" y="24"/>
                </a:lnTo>
                <a:lnTo>
                  <a:pt x="407" y="18"/>
                </a:lnTo>
                <a:lnTo>
                  <a:pt x="409" y="12"/>
                </a:lnTo>
                <a:lnTo>
                  <a:pt x="411" y="8"/>
                </a:lnTo>
                <a:lnTo>
                  <a:pt x="415" y="4"/>
                </a:lnTo>
                <a:lnTo>
                  <a:pt x="419" y="1"/>
                </a:lnTo>
                <a:lnTo>
                  <a:pt x="426" y="0"/>
                </a:lnTo>
                <a:close/>
                <a:moveTo>
                  <a:pt x="159" y="0"/>
                </a:moveTo>
                <a:lnTo>
                  <a:pt x="173" y="1"/>
                </a:lnTo>
                <a:lnTo>
                  <a:pt x="186" y="8"/>
                </a:lnTo>
                <a:lnTo>
                  <a:pt x="197" y="16"/>
                </a:lnTo>
                <a:lnTo>
                  <a:pt x="201" y="20"/>
                </a:lnTo>
                <a:lnTo>
                  <a:pt x="205" y="25"/>
                </a:lnTo>
                <a:lnTo>
                  <a:pt x="321" y="176"/>
                </a:lnTo>
                <a:lnTo>
                  <a:pt x="329" y="186"/>
                </a:lnTo>
                <a:lnTo>
                  <a:pt x="334" y="199"/>
                </a:lnTo>
                <a:lnTo>
                  <a:pt x="337" y="212"/>
                </a:lnTo>
                <a:lnTo>
                  <a:pt x="334" y="231"/>
                </a:lnTo>
                <a:lnTo>
                  <a:pt x="326" y="245"/>
                </a:lnTo>
                <a:lnTo>
                  <a:pt x="284" y="286"/>
                </a:lnTo>
                <a:lnTo>
                  <a:pt x="284" y="286"/>
                </a:lnTo>
                <a:lnTo>
                  <a:pt x="275" y="299"/>
                </a:lnTo>
                <a:lnTo>
                  <a:pt x="271" y="313"/>
                </a:lnTo>
                <a:lnTo>
                  <a:pt x="274" y="325"/>
                </a:lnTo>
                <a:lnTo>
                  <a:pt x="279" y="334"/>
                </a:lnTo>
                <a:lnTo>
                  <a:pt x="287" y="342"/>
                </a:lnTo>
                <a:lnTo>
                  <a:pt x="286" y="343"/>
                </a:lnTo>
                <a:lnTo>
                  <a:pt x="318" y="385"/>
                </a:lnTo>
                <a:lnTo>
                  <a:pt x="355" y="424"/>
                </a:lnTo>
                <a:lnTo>
                  <a:pt x="394" y="461"/>
                </a:lnTo>
                <a:lnTo>
                  <a:pt x="436" y="494"/>
                </a:lnTo>
                <a:lnTo>
                  <a:pt x="438" y="492"/>
                </a:lnTo>
                <a:lnTo>
                  <a:pt x="445" y="500"/>
                </a:lnTo>
                <a:lnTo>
                  <a:pt x="455" y="505"/>
                </a:lnTo>
                <a:lnTo>
                  <a:pt x="466" y="508"/>
                </a:lnTo>
                <a:lnTo>
                  <a:pt x="481" y="504"/>
                </a:lnTo>
                <a:lnTo>
                  <a:pt x="492" y="496"/>
                </a:lnTo>
                <a:lnTo>
                  <a:pt x="492" y="496"/>
                </a:lnTo>
                <a:lnTo>
                  <a:pt x="534" y="454"/>
                </a:lnTo>
                <a:lnTo>
                  <a:pt x="550" y="447"/>
                </a:lnTo>
                <a:lnTo>
                  <a:pt x="567" y="443"/>
                </a:lnTo>
                <a:lnTo>
                  <a:pt x="580" y="445"/>
                </a:lnTo>
                <a:lnTo>
                  <a:pt x="593" y="450"/>
                </a:lnTo>
                <a:lnTo>
                  <a:pt x="604" y="458"/>
                </a:lnTo>
                <a:lnTo>
                  <a:pt x="754" y="575"/>
                </a:lnTo>
                <a:lnTo>
                  <a:pt x="760" y="579"/>
                </a:lnTo>
                <a:lnTo>
                  <a:pt x="763" y="583"/>
                </a:lnTo>
                <a:lnTo>
                  <a:pt x="773" y="593"/>
                </a:lnTo>
                <a:lnTo>
                  <a:pt x="778" y="606"/>
                </a:lnTo>
                <a:lnTo>
                  <a:pt x="779" y="621"/>
                </a:lnTo>
                <a:lnTo>
                  <a:pt x="779" y="621"/>
                </a:lnTo>
                <a:lnTo>
                  <a:pt x="779" y="621"/>
                </a:lnTo>
                <a:lnTo>
                  <a:pt x="775" y="648"/>
                </a:lnTo>
                <a:lnTo>
                  <a:pt x="765" y="676"/>
                </a:lnTo>
                <a:lnTo>
                  <a:pt x="748" y="702"/>
                </a:lnTo>
                <a:lnTo>
                  <a:pt x="725" y="727"/>
                </a:lnTo>
                <a:lnTo>
                  <a:pt x="698" y="749"/>
                </a:lnTo>
                <a:lnTo>
                  <a:pt x="667" y="765"/>
                </a:lnTo>
                <a:lnTo>
                  <a:pt x="631" y="776"/>
                </a:lnTo>
                <a:lnTo>
                  <a:pt x="593" y="780"/>
                </a:lnTo>
                <a:lnTo>
                  <a:pt x="566" y="778"/>
                </a:lnTo>
                <a:lnTo>
                  <a:pt x="540" y="773"/>
                </a:lnTo>
                <a:lnTo>
                  <a:pt x="513" y="762"/>
                </a:lnTo>
                <a:lnTo>
                  <a:pt x="513" y="762"/>
                </a:lnTo>
                <a:lnTo>
                  <a:pt x="435" y="719"/>
                </a:lnTo>
                <a:lnTo>
                  <a:pt x="362" y="670"/>
                </a:lnTo>
                <a:lnTo>
                  <a:pt x="291" y="615"/>
                </a:lnTo>
                <a:lnTo>
                  <a:pt x="225" y="554"/>
                </a:lnTo>
                <a:lnTo>
                  <a:pt x="165" y="488"/>
                </a:lnTo>
                <a:lnTo>
                  <a:pt x="110" y="419"/>
                </a:lnTo>
                <a:lnTo>
                  <a:pt x="61" y="344"/>
                </a:lnTo>
                <a:lnTo>
                  <a:pt x="17" y="266"/>
                </a:lnTo>
                <a:lnTo>
                  <a:pt x="17" y="266"/>
                </a:lnTo>
                <a:lnTo>
                  <a:pt x="8" y="241"/>
                </a:lnTo>
                <a:lnTo>
                  <a:pt x="2" y="214"/>
                </a:lnTo>
                <a:lnTo>
                  <a:pt x="0" y="186"/>
                </a:lnTo>
                <a:lnTo>
                  <a:pt x="4" y="148"/>
                </a:lnTo>
                <a:lnTo>
                  <a:pt x="15" y="114"/>
                </a:lnTo>
                <a:lnTo>
                  <a:pt x="32" y="83"/>
                </a:lnTo>
                <a:lnTo>
                  <a:pt x="53" y="55"/>
                </a:lnTo>
                <a:lnTo>
                  <a:pt x="78" y="32"/>
                </a:lnTo>
                <a:lnTo>
                  <a:pt x="105" y="15"/>
                </a:lnTo>
                <a:lnTo>
                  <a:pt x="133" y="4"/>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4"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90361" y="5716578"/>
            <a:ext cx="242483" cy="445026"/>
          </a:xfrm>
          <a:custGeom>
            <a:avLst/>
            <a:gdLst>
              <a:gd name="T0" fmla="*/ 42 w 425"/>
              <a:gd name="T1" fmla="*/ 426 h 780"/>
              <a:gd name="T2" fmla="*/ 200 w 425"/>
              <a:gd name="T3" fmla="*/ 427 h 780"/>
              <a:gd name="T4" fmla="*/ 209 w 425"/>
              <a:gd name="T5" fmla="*/ 433 h 780"/>
              <a:gd name="T6" fmla="*/ 212 w 425"/>
              <a:gd name="T7" fmla="*/ 444 h 780"/>
              <a:gd name="T8" fmla="*/ 212 w 425"/>
              <a:gd name="T9" fmla="*/ 445 h 780"/>
              <a:gd name="T10" fmla="*/ 377 w 425"/>
              <a:gd name="T11" fmla="*/ 320 h 780"/>
              <a:gd name="T12" fmla="*/ 235 w 425"/>
              <a:gd name="T13" fmla="*/ 318 h 780"/>
              <a:gd name="T14" fmla="*/ 227 w 425"/>
              <a:gd name="T15" fmla="*/ 312 h 780"/>
              <a:gd name="T16" fmla="*/ 223 w 425"/>
              <a:gd name="T17" fmla="*/ 301 h 780"/>
              <a:gd name="T18" fmla="*/ 225 w 425"/>
              <a:gd name="T19" fmla="*/ 296 h 780"/>
              <a:gd name="T20" fmla="*/ 311 w 425"/>
              <a:gd name="T21" fmla="*/ 35 h 780"/>
              <a:gd name="T22" fmla="*/ 159 w 425"/>
              <a:gd name="T23" fmla="*/ 0 h 780"/>
              <a:gd name="T24" fmla="*/ 341 w 425"/>
              <a:gd name="T25" fmla="*/ 1 h 780"/>
              <a:gd name="T26" fmla="*/ 350 w 425"/>
              <a:gd name="T27" fmla="*/ 8 h 780"/>
              <a:gd name="T28" fmla="*/ 353 w 425"/>
              <a:gd name="T29" fmla="*/ 18 h 780"/>
              <a:gd name="T30" fmla="*/ 353 w 425"/>
              <a:gd name="T31" fmla="*/ 24 h 780"/>
              <a:gd name="T32" fmla="*/ 265 w 425"/>
              <a:gd name="T33" fmla="*/ 284 h 780"/>
              <a:gd name="T34" fmla="*/ 412 w 425"/>
              <a:gd name="T35" fmla="*/ 284 h 780"/>
              <a:gd name="T36" fmla="*/ 421 w 425"/>
              <a:gd name="T37" fmla="*/ 291 h 780"/>
              <a:gd name="T38" fmla="*/ 425 w 425"/>
              <a:gd name="T39" fmla="*/ 301 h 780"/>
              <a:gd name="T40" fmla="*/ 422 w 425"/>
              <a:gd name="T41" fmla="*/ 309 h 780"/>
              <a:gd name="T42" fmla="*/ 175 w 425"/>
              <a:gd name="T43" fmla="*/ 770 h 780"/>
              <a:gd name="T44" fmla="*/ 172 w 425"/>
              <a:gd name="T45" fmla="*/ 774 h 780"/>
              <a:gd name="T46" fmla="*/ 163 w 425"/>
              <a:gd name="T47" fmla="*/ 779 h 780"/>
              <a:gd name="T48" fmla="*/ 153 w 425"/>
              <a:gd name="T49" fmla="*/ 779 h 780"/>
              <a:gd name="T50" fmla="*/ 145 w 425"/>
              <a:gd name="T51" fmla="*/ 773 h 780"/>
              <a:gd name="T52" fmla="*/ 141 w 425"/>
              <a:gd name="T53" fmla="*/ 762 h 780"/>
              <a:gd name="T54" fmla="*/ 141 w 425"/>
              <a:gd name="T55" fmla="*/ 761 h 780"/>
              <a:gd name="T56" fmla="*/ 17 w 425"/>
              <a:gd name="T57" fmla="*/ 461 h 780"/>
              <a:gd name="T58" fmla="*/ 6 w 425"/>
              <a:gd name="T59" fmla="*/ 457 h 780"/>
              <a:gd name="T60" fmla="*/ 0 w 425"/>
              <a:gd name="T61" fmla="*/ 449 h 780"/>
              <a:gd name="T62" fmla="*/ 0 w 425"/>
              <a:gd name="T63" fmla="*/ 440 h 780"/>
              <a:gd name="T64" fmla="*/ 0 w 425"/>
              <a:gd name="T65" fmla="*/ 437 h 780"/>
              <a:gd name="T66" fmla="*/ 142 w 425"/>
              <a:gd name="T67" fmla="*/ 12 h 780"/>
              <a:gd name="T68" fmla="*/ 149 w 425"/>
              <a:gd name="T69" fmla="*/ 4 h 780"/>
              <a:gd name="T70" fmla="*/ 159 w 425"/>
              <a:gd name="T71"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780">
                <a:moveTo>
                  <a:pt x="171" y="35"/>
                </a:moveTo>
                <a:lnTo>
                  <a:pt x="42" y="426"/>
                </a:lnTo>
                <a:lnTo>
                  <a:pt x="195" y="426"/>
                </a:lnTo>
                <a:lnTo>
                  <a:pt x="200" y="427"/>
                </a:lnTo>
                <a:lnTo>
                  <a:pt x="205" y="430"/>
                </a:lnTo>
                <a:lnTo>
                  <a:pt x="209" y="433"/>
                </a:lnTo>
                <a:lnTo>
                  <a:pt x="210" y="437"/>
                </a:lnTo>
                <a:lnTo>
                  <a:pt x="212" y="444"/>
                </a:lnTo>
                <a:lnTo>
                  <a:pt x="212" y="445"/>
                </a:lnTo>
                <a:lnTo>
                  <a:pt x="212" y="445"/>
                </a:lnTo>
                <a:lnTo>
                  <a:pt x="187" y="673"/>
                </a:lnTo>
                <a:lnTo>
                  <a:pt x="377" y="320"/>
                </a:lnTo>
                <a:lnTo>
                  <a:pt x="242" y="320"/>
                </a:lnTo>
                <a:lnTo>
                  <a:pt x="235" y="318"/>
                </a:lnTo>
                <a:lnTo>
                  <a:pt x="231" y="316"/>
                </a:lnTo>
                <a:lnTo>
                  <a:pt x="227" y="312"/>
                </a:lnTo>
                <a:lnTo>
                  <a:pt x="225" y="306"/>
                </a:lnTo>
                <a:lnTo>
                  <a:pt x="223" y="301"/>
                </a:lnTo>
                <a:lnTo>
                  <a:pt x="223" y="299"/>
                </a:lnTo>
                <a:lnTo>
                  <a:pt x="225" y="296"/>
                </a:lnTo>
                <a:lnTo>
                  <a:pt x="225" y="296"/>
                </a:lnTo>
                <a:lnTo>
                  <a:pt x="311" y="35"/>
                </a:lnTo>
                <a:lnTo>
                  <a:pt x="171" y="35"/>
                </a:lnTo>
                <a:close/>
                <a:moveTo>
                  <a:pt x="159" y="0"/>
                </a:moveTo>
                <a:lnTo>
                  <a:pt x="336" y="0"/>
                </a:lnTo>
                <a:lnTo>
                  <a:pt x="341" y="1"/>
                </a:lnTo>
                <a:lnTo>
                  <a:pt x="347" y="4"/>
                </a:lnTo>
                <a:lnTo>
                  <a:pt x="350" y="8"/>
                </a:lnTo>
                <a:lnTo>
                  <a:pt x="353" y="12"/>
                </a:lnTo>
                <a:lnTo>
                  <a:pt x="353" y="18"/>
                </a:lnTo>
                <a:lnTo>
                  <a:pt x="353" y="21"/>
                </a:lnTo>
                <a:lnTo>
                  <a:pt x="353" y="24"/>
                </a:lnTo>
                <a:lnTo>
                  <a:pt x="353" y="24"/>
                </a:lnTo>
                <a:lnTo>
                  <a:pt x="265" y="284"/>
                </a:lnTo>
                <a:lnTo>
                  <a:pt x="407" y="284"/>
                </a:lnTo>
                <a:lnTo>
                  <a:pt x="412" y="284"/>
                </a:lnTo>
                <a:lnTo>
                  <a:pt x="417" y="287"/>
                </a:lnTo>
                <a:lnTo>
                  <a:pt x="421" y="291"/>
                </a:lnTo>
                <a:lnTo>
                  <a:pt x="424" y="296"/>
                </a:lnTo>
                <a:lnTo>
                  <a:pt x="425" y="301"/>
                </a:lnTo>
                <a:lnTo>
                  <a:pt x="424" y="305"/>
                </a:lnTo>
                <a:lnTo>
                  <a:pt x="422" y="309"/>
                </a:lnTo>
                <a:lnTo>
                  <a:pt x="422" y="309"/>
                </a:lnTo>
                <a:lnTo>
                  <a:pt x="175" y="770"/>
                </a:lnTo>
                <a:lnTo>
                  <a:pt x="175" y="770"/>
                </a:lnTo>
                <a:lnTo>
                  <a:pt x="172" y="774"/>
                </a:lnTo>
                <a:lnTo>
                  <a:pt x="168" y="778"/>
                </a:lnTo>
                <a:lnTo>
                  <a:pt x="163" y="779"/>
                </a:lnTo>
                <a:lnTo>
                  <a:pt x="159" y="780"/>
                </a:lnTo>
                <a:lnTo>
                  <a:pt x="153" y="779"/>
                </a:lnTo>
                <a:lnTo>
                  <a:pt x="149" y="776"/>
                </a:lnTo>
                <a:lnTo>
                  <a:pt x="145" y="773"/>
                </a:lnTo>
                <a:lnTo>
                  <a:pt x="142" y="769"/>
                </a:lnTo>
                <a:lnTo>
                  <a:pt x="141" y="762"/>
                </a:lnTo>
                <a:lnTo>
                  <a:pt x="141" y="761"/>
                </a:lnTo>
                <a:lnTo>
                  <a:pt x="141" y="761"/>
                </a:lnTo>
                <a:lnTo>
                  <a:pt x="174" y="461"/>
                </a:lnTo>
                <a:lnTo>
                  <a:pt x="17" y="461"/>
                </a:lnTo>
                <a:lnTo>
                  <a:pt x="11" y="460"/>
                </a:lnTo>
                <a:lnTo>
                  <a:pt x="6" y="457"/>
                </a:lnTo>
                <a:lnTo>
                  <a:pt x="2" y="454"/>
                </a:lnTo>
                <a:lnTo>
                  <a:pt x="0" y="449"/>
                </a:lnTo>
                <a:lnTo>
                  <a:pt x="0" y="444"/>
                </a:lnTo>
                <a:lnTo>
                  <a:pt x="0" y="440"/>
                </a:lnTo>
                <a:lnTo>
                  <a:pt x="0" y="437"/>
                </a:lnTo>
                <a:lnTo>
                  <a:pt x="0" y="437"/>
                </a:lnTo>
                <a:lnTo>
                  <a:pt x="142" y="12"/>
                </a:lnTo>
                <a:lnTo>
                  <a:pt x="142" y="12"/>
                </a:lnTo>
                <a:lnTo>
                  <a:pt x="145" y="8"/>
                </a:lnTo>
                <a:lnTo>
                  <a:pt x="149" y="4"/>
                </a:lnTo>
                <a:lnTo>
                  <a:pt x="153" y="1"/>
                </a:lnTo>
                <a:lnTo>
                  <a:pt x="15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5"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8873" y="5757087"/>
            <a:ext cx="445595" cy="364008"/>
          </a:xfrm>
          <a:custGeom>
            <a:avLst/>
            <a:gdLst>
              <a:gd name="T0" fmla="*/ 533 w 781"/>
              <a:gd name="T1" fmla="*/ 426 h 638"/>
              <a:gd name="T2" fmla="*/ 355 w 781"/>
              <a:gd name="T3" fmla="*/ 426 h 638"/>
              <a:gd name="T4" fmla="*/ 178 w 781"/>
              <a:gd name="T5" fmla="*/ 426 h 638"/>
              <a:gd name="T6" fmla="*/ 635 w 781"/>
              <a:gd name="T7" fmla="*/ 397 h 638"/>
              <a:gd name="T8" fmla="*/ 635 w 781"/>
              <a:gd name="T9" fmla="*/ 524 h 638"/>
              <a:gd name="T10" fmla="*/ 510 w 781"/>
              <a:gd name="T11" fmla="*/ 530 h 638"/>
              <a:gd name="T12" fmla="*/ 496 w 781"/>
              <a:gd name="T13" fmla="*/ 407 h 638"/>
              <a:gd name="T14" fmla="*/ 515 w 781"/>
              <a:gd name="T15" fmla="*/ 390 h 638"/>
              <a:gd name="T16" fmla="*/ 280 w 781"/>
              <a:gd name="T17" fmla="*/ 397 h 638"/>
              <a:gd name="T18" fmla="*/ 280 w 781"/>
              <a:gd name="T19" fmla="*/ 524 h 638"/>
              <a:gd name="T20" fmla="*/ 155 w 781"/>
              <a:gd name="T21" fmla="*/ 530 h 638"/>
              <a:gd name="T22" fmla="*/ 143 w 781"/>
              <a:gd name="T23" fmla="*/ 407 h 638"/>
              <a:gd name="T24" fmla="*/ 160 w 781"/>
              <a:gd name="T25" fmla="*/ 390 h 638"/>
              <a:gd name="T26" fmla="*/ 321 w 781"/>
              <a:gd name="T27" fmla="*/ 402 h 638"/>
              <a:gd name="T28" fmla="*/ 444 w 781"/>
              <a:gd name="T29" fmla="*/ 390 h 638"/>
              <a:gd name="T30" fmla="*/ 461 w 781"/>
              <a:gd name="T31" fmla="*/ 407 h 638"/>
              <a:gd name="T32" fmla="*/ 677 w 781"/>
              <a:gd name="T33" fmla="*/ 245 h 638"/>
              <a:gd name="T34" fmla="*/ 588 w 781"/>
              <a:gd name="T35" fmla="*/ 237 h 638"/>
              <a:gd name="T36" fmla="*/ 496 w 781"/>
              <a:gd name="T37" fmla="*/ 224 h 638"/>
              <a:gd name="T38" fmla="*/ 406 w 781"/>
              <a:gd name="T39" fmla="*/ 237 h 638"/>
              <a:gd name="T40" fmla="*/ 317 w 781"/>
              <a:gd name="T41" fmla="*/ 245 h 638"/>
              <a:gd name="T42" fmla="*/ 231 w 781"/>
              <a:gd name="T43" fmla="*/ 248 h 638"/>
              <a:gd name="T44" fmla="*/ 146 w 781"/>
              <a:gd name="T45" fmla="*/ 245 h 638"/>
              <a:gd name="T46" fmla="*/ 621 w 781"/>
              <a:gd name="T47" fmla="*/ 142 h 638"/>
              <a:gd name="T48" fmla="*/ 656 w 781"/>
              <a:gd name="T49" fmla="*/ 212 h 638"/>
              <a:gd name="T50" fmla="*/ 692 w 781"/>
              <a:gd name="T51" fmla="*/ 142 h 638"/>
              <a:gd name="T52" fmla="*/ 525 w 781"/>
              <a:gd name="T53" fmla="*/ 202 h 638"/>
              <a:gd name="T54" fmla="*/ 583 w 781"/>
              <a:gd name="T55" fmla="*/ 191 h 638"/>
              <a:gd name="T56" fmla="*/ 409 w 781"/>
              <a:gd name="T57" fmla="*/ 177 h 638"/>
              <a:gd name="T58" fmla="*/ 457 w 781"/>
              <a:gd name="T59" fmla="*/ 210 h 638"/>
              <a:gd name="T60" fmla="*/ 409 w 781"/>
              <a:gd name="T61" fmla="*/ 142 h 638"/>
              <a:gd name="T62" fmla="*/ 324 w 781"/>
              <a:gd name="T63" fmla="*/ 210 h 638"/>
              <a:gd name="T64" fmla="*/ 373 w 781"/>
              <a:gd name="T65" fmla="*/ 177 h 638"/>
              <a:gd name="T66" fmla="*/ 198 w 781"/>
              <a:gd name="T67" fmla="*/ 191 h 638"/>
              <a:gd name="T68" fmla="*/ 257 w 781"/>
              <a:gd name="T69" fmla="*/ 202 h 638"/>
              <a:gd name="T70" fmla="*/ 89 w 781"/>
              <a:gd name="T71" fmla="*/ 142 h 638"/>
              <a:gd name="T72" fmla="*/ 125 w 781"/>
              <a:gd name="T73" fmla="*/ 212 h 638"/>
              <a:gd name="T74" fmla="*/ 160 w 781"/>
              <a:gd name="T75" fmla="*/ 142 h 638"/>
              <a:gd name="T76" fmla="*/ 710 w 781"/>
              <a:gd name="T77" fmla="*/ 35 h 638"/>
              <a:gd name="T78" fmla="*/ 735 w 781"/>
              <a:gd name="T79" fmla="*/ 11 h 638"/>
              <a:gd name="T80" fmla="*/ 769 w 781"/>
              <a:gd name="T81" fmla="*/ 107 h 638"/>
              <a:gd name="T82" fmla="*/ 779 w 781"/>
              <a:gd name="T83" fmla="*/ 130 h 638"/>
              <a:gd name="T84" fmla="*/ 745 w 781"/>
              <a:gd name="T85" fmla="*/ 142 h 638"/>
              <a:gd name="T86" fmla="*/ 778 w 781"/>
              <a:gd name="T87" fmla="*/ 610 h 638"/>
              <a:gd name="T88" fmla="*/ 774 w 781"/>
              <a:gd name="T89" fmla="*/ 635 h 638"/>
              <a:gd name="T90" fmla="*/ 8 w 781"/>
              <a:gd name="T91" fmla="*/ 635 h 638"/>
              <a:gd name="T92" fmla="*/ 4 w 781"/>
              <a:gd name="T93" fmla="*/ 610 h 638"/>
              <a:gd name="T94" fmla="*/ 36 w 781"/>
              <a:gd name="T95" fmla="*/ 142 h 638"/>
              <a:gd name="T96" fmla="*/ 2 w 781"/>
              <a:gd name="T97" fmla="*/ 130 h 638"/>
              <a:gd name="T98" fmla="*/ 13 w 781"/>
              <a:gd name="T99" fmla="*/ 107 h 638"/>
              <a:gd name="T100" fmla="*/ 46 w 781"/>
              <a:gd name="T101" fmla="*/ 11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1" h="638">
                <a:moveTo>
                  <a:pt x="533" y="426"/>
                </a:moveTo>
                <a:lnTo>
                  <a:pt x="533" y="496"/>
                </a:lnTo>
                <a:lnTo>
                  <a:pt x="604" y="496"/>
                </a:lnTo>
                <a:lnTo>
                  <a:pt x="604" y="426"/>
                </a:lnTo>
                <a:lnTo>
                  <a:pt x="533" y="426"/>
                </a:lnTo>
                <a:close/>
                <a:moveTo>
                  <a:pt x="355" y="426"/>
                </a:moveTo>
                <a:lnTo>
                  <a:pt x="355" y="602"/>
                </a:lnTo>
                <a:lnTo>
                  <a:pt x="426" y="602"/>
                </a:lnTo>
                <a:lnTo>
                  <a:pt x="426" y="426"/>
                </a:lnTo>
                <a:lnTo>
                  <a:pt x="355" y="426"/>
                </a:lnTo>
                <a:close/>
                <a:moveTo>
                  <a:pt x="178" y="426"/>
                </a:moveTo>
                <a:lnTo>
                  <a:pt x="178" y="496"/>
                </a:lnTo>
                <a:lnTo>
                  <a:pt x="249" y="496"/>
                </a:lnTo>
                <a:lnTo>
                  <a:pt x="249" y="426"/>
                </a:lnTo>
                <a:lnTo>
                  <a:pt x="178" y="426"/>
                </a:lnTo>
                <a:close/>
                <a:moveTo>
                  <a:pt x="515" y="390"/>
                </a:moveTo>
                <a:lnTo>
                  <a:pt x="621" y="390"/>
                </a:lnTo>
                <a:lnTo>
                  <a:pt x="627" y="390"/>
                </a:lnTo>
                <a:lnTo>
                  <a:pt x="631" y="393"/>
                </a:lnTo>
                <a:lnTo>
                  <a:pt x="635" y="397"/>
                </a:lnTo>
                <a:lnTo>
                  <a:pt x="638" y="402"/>
                </a:lnTo>
                <a:lnTo>
                  <a:pt x="639" y="407"/>
                </a:lnTo>
                <a:lnTo>
                  <a:pt x="639" y="513"/>
                </a:lnTo>
                <a:lnTo>
                  <a:pt x="638" y="520"/>
                </a:lnTo>
                <a:lnTo>
                  <a:pt x="635" y="524"/>
                </a:lnTo>
                <a:lnTo>
                  <a:pt x="631" y="528"/>
                </a:lnTo>
                <a:lnTo>
                  <a:pt x="627" y="530"/>
                </a:lnTo>
                <a:lnTo>
                  <a:pt x="621" y="532"/>
                </a:lnTo>
                <a:lnTo>
                  <a:pt x="515" y="532"/>
                </a:lnTo>
                <a:lnTo>
                  <a:pt x="510" y="530"/>
                </a:lnTo>
                <a:lnTo>
                  <a:pt x="504" y="528"/>
                </a:lnTo>
                <a:lnTo>
                  <a:pt x="500" y="524"/>
                </a:lnTo>
                <a:lnTo>
                  <a:pt x="498" y="520"/>
                </a:lnTo>
                <a:lnTo>
                  <a:pt x="496" y="513"/>
                </a:lnTo>
                <a:lnTo>
                  <a:pt x="496" y="407"/>
                </a:lnTo>
                <a:lnTo>
                  <a:pt x="498" y="402"/>
                </a:lnTo>
                <a:lnTo>
                  <a:pt x="500" y="397"/>
                </a:lnTo>
                <a:lnTo>
                  <a:pt x="504" y="393"/>
                </a:lnTo>
                <a:lnTo>
                  <a:pt x="510" y="390"/>
                </a:lnTo>
                <a:lnTo>
                  <a:pt x="515" y="390"/>
                </a:lnTo>
                <a:close/>
                <a:moveTo>
                  <a:pt x="160" y="390"/>
                </a:moveTo>
                <a:lnTo>
                  <a:pt x="266" y="390"/>
                </a:lnTo>
                <a:lnTo>
                  <a:pt x="273" y="390"/>
                </a:lnTo>
                <a:lnTo>
                  <a:pt x="277" y="393"/>
                </a:lnTo>
                <a:lnTo>
                  <a:pt x="280" y="397"/>
                </a:lnTo>
                <a:lnTo>
                  <a:pt x="283" y="402"/>
                </a:lnTo>
                <a:lnTo>
                  <a:pt x="284" y="407"/>
                </a:lnTo>
                <a:lnTo>
                  <a:pt x="284" y="513"/>
                </a:lnTo>
                <a:lnTo>
                  <a:pt x="283" y="520"/>
                </a:lnTo>
                <a:lnTo>
                  <a:pt x="280" y="524"/>
                </a:lnTo>
                <a:lnTo>
                  <a:pt x="277" y="528"/>
                </a:lnTo>
                <a:lnTo>
                  <a:pt x="273" y="530"/>
                </a:lnTo>
                <a:lnTo>
                  <a:pt x="266" y="532"/>
                </a:lnTo>
                <a:lnTo>
                  <a:pt x="160" y="532"/>
                </a:lnTo>
                <a:lnTo>
                  <a:pt x="155" y="530"/>
                </a:lnTo>
                <a:lnTo>
                  <a:pt x="150" y="528"/>
                </a:lnTo>
                <a:lnTo>
                  <a:pt x="146" y="524"/>
                </a:lnTo>
                <a:lnTo>
                  <a:pt x="143" y="520"/>
                </a:lnTo>
                <a:lnTo>
                  <a:pt x="143" y="513"/>
                </a:lnTo>
                <a:lnTo>
                  <a:pt x="143" y="407"/>
                </a:lnTo>
                <a:lnTo>
                  <a:pt x="143" y="402"/>
                </a:lnTo>
                <a:lnTo>
                  <a:pt x="146" y="397"/>
                </a:lnTo>
                <a:lnTo>
                  <a:pt x="150" y="393"/>
                </a:lnTo>
                <a:lnTo>
                  <a:pt x="155" y="390"/>
                </a:lnTo>
                <a:lnTo>
                  <a:pt x="160" y="390"/>
                </a:lnTo>
                <a:close/>
                <a:moveTo>
                  <a:pt x="71" y="224"/>
                </a:moveTo>
                <a:lnTo>
                  <a:pt x="71" y="602"/>
                </a:lnTo>
                <a:lnTo>
                  <a:pt x="320" y="602"/>
                </a:lnTo>
                <a:lnTo>
                  <a:pt x="320" y="407"/>
                </a:lnTo>
                <a:lnTo>
                  <a:pt x="321" y="402"/>
                </a:lnTo>
                <a:lnTo>
                  <a:pt x="324" y="397"/>
                </a:lnTo>
                <a:lnTo>
                  <a:pt x="328" y="393"/>
                </a:lnTo>
                <a:lnTo>
                  <a:pt x="332" y="390"/>
                </a:lnTo>
                <a:lnTo>
                  <a:pt x="338" y="390"/>
                </a:lnTo>
                <a:lnTo>
                  <a:pt x="444" y="390"/>
                </a:lnTo>
                <a:lnTo>
                  <a:pt x="449" y="390"/>
                </a:lnTo>
                <a:lnTo>
                  <a:pt x="455" y="393"/>
                </a:lnTo>
                <a:lnTo>
                  <a:pt x="459" y="397"/>
                </a:lnTo>
                <a:lnTo>
                  <a:pt x="461" y="402"/>
                </a:lnTo>
                <a:lnTo>
                  <a:pt x="461" y="407"/>
                </a:lnTo>
                <a:lnTo>
                  <a:pt x="461" y="602"/>
                </a:lnTo>
                <a:lnTo>
                  <a:pt x="710" y="602"/>
                </a:lnTo>
                <a:lnTo>
                  <a:pt x="710" y="224"/>
                </a:lnTo>
                <a:lnTo>
                  <a:pt x="695" y="237"/>
                </a:lnTo>
                <a:lnTo>
                  <a:pt x="677" y="245"/>
                </a:lnTo>
                <a:lnTo>
                  <a:pt x="656" y="248"/>
                </a:lnTo>
                <a:lnTo>
                  <a:pt x="637" y="245"/>
                </a:lnTo>
                <a:lnTo>
                  <a:pt x="618" y="237"/>
                </a:lnTo>
                <a:lnTo>
                  <a:pt x="604" y="224"/>
                </a:lnTo>
                <a:lnTo>
                  <a:pt x="588" y="237"/>
                </a:lnTo>
                <a:lnTo>
                  <a:pt x="571" y="245"/>
                </a:lnTo>
                <a:lnTo>
                  <a:pt x="550" y="248"/>
                </a:lnTo>
                <a:lnTo>
                  <a:pt x="531" y="245"/>
                </a:lnTo>
                <a:lnTo>
                  <a:pt x="512" y="237"/>
                </a:lnTo>
                <a:lnTo>
                  <a:pt x="496" y="224"/>
                </a:lnTo>
                <a:lnTo>
                  <a:pt x="482" y="237"/>
                </a:lnTo>
                <a:lnTo>
                  <a:pt x="464" y="245"/>
                </a:lnTo>
                <a:lnTo>
                  <a:pt x="444" y="248"/>
                </a:lnTo>
                <a:lnTo>
                  <a:pt x="423" y="245"/>
                </a:lnTo>
                <a:lnTo>
                  <a:pt x="406" y="237"/>
                </a:lnTo>
                <a:lnTo>
                  <a:pt x="390" y="224"/>
                </a:lnTo>
                <a:lnTo>
                  <a:pt x="376" y="237"/>
                </a:lnTo>
                <a:lnTo>
                  <a:pt x="358" y="245"/>
                </a:lnTo>
                <a:lnTo>
                  <a:pt x="338" y="248"/>
                </a:lnTo>
                <a:lnTo>
                  <a:pt x="317" y="245"/>
                </a:lnTo>
                <a:lnTo>
                  <a:pt x="299" y="237"/>
                </a:lnTo>
                <a:lnTo>
                  <a:pt x="284" y="224"/>
                </a:lnTo>
                <a:lnTo>
                  <a:pt x="270" y="237"/>
                </a:lnTo>
                <a:lnTo>
                  <a:pt x="252" y="245"/>
                </a:lnTo>
                <a:lnTo>
                  <a:pt x="231" y="248"/>
                </a:lnTo>
                <a:lnTo>
                  <a:pt x="211" y="245"/>
                </a:lnTo>
                <a:lnTo>
                  <a:pt x="193" y="237"/>
                </a:lnTo>
                <a:lnTo>
                  <a:pt x="178" y="224"/>
                </a:lnTo>
                <a:lnTo>
                  <a:pt x="163" y="237"/>
                </a:lnTo>
                <a:lnTo>
                  <a:pt x="146" y="245"/>
                </a:lnTo>
                <a:lnTo>
                  <a:pt x="125" y="248"/>
                </a:lnTo>
                <a:lnTo>
                  <a:pt x="105" y="245"/>
                </a:lnTo>
                <a:lnTo>
                  <a:pt x="87" y="237"/>
                </a:lnTo>
                <a:lnTo>
                  <a:pt x="71" y="224"/>
                </a:lnTo>
                <a:close/>
                <a:moveTo>
                  <a:pt x="621" y="142"/>
                </a:moveTo>
                <a:lnTo>
                  <a:pt x="621" y="177"/>
                </a:lnTo>
                <a:lnTo>
                  <a:pt x="623" y="191"/>
                </a:lnTo>
                <a:lnTo>
                  <a:pt x="631" y="202"/>
                </a:lnTo>
                <a:lnTo>
                  <a:pt x="643" y="210"/>
                </a:lnTo>
                <a:lnTo>
                  <a:pt x="656" y="212"/>
                </a:lnTo>
                <a:lnTo>
                  <a:pt x="671" y="210"/>
                </a:lnTo>
                <a:lnTo>
                  <a:pt x="682" y="202"/>
                </a:lnTo>
                <a:lnTo>
                  <a:pt x="689" y="191"/>
                </a:lnTo>
                <a:lnTo>
                  <a:pt x="692" y="177"/>
                </a:lnTo>
                <a:lnTo>
                  <a:pt x="692" y="142"/>
                </a:lnTo>
                <a:lnTo>
                  <a:pt x="621" y="142"/>
                </a:lnTo>
                <a:close/>
                <a:moveTo>
                  <a:pt x="515" y="142"/>
                </a:moveTo>
                <a:lnTo>
                  <a:pt x="515" y="177"/>
                </a:lnTo>
                <a:lnTo>
                  <a:pt x="517" y="191"/>
                </a:lnTo>
                <a:lnTo>
                  <a:pt x="525" y="202"/>
                </a:lnTo>
                <a:lnTo>
                  <a:pt x="537" y="210"/>
                </a:lnTo>
                <a:lnTo>
                  <a:pt x="550" y="212"/>
                </a:lnTo>
                <a:lnTo>
                  <a:pt x="565" y="210"/>
                </a:lnTo>
                <a:lnTo>
                  <a:pt x="575" y="202"/>
                </a:lnTo>
                <a:lnTo>
                  <a:pt x="583" y="191"/>
                </a:lnTo>
                <a:lnTo>
                  <a:pt x="585" y="177"/>
                </a:lnTo>
                <a:lnTo>
                  <a:pt x="585" y="142"/>
                </a:lnTo>
                <a:lnTo>
                  <a:pt x="515" y="142"/>
                </a:lnTo>
                <a:close/>
                <a:moveTo>
                  <a:pt x="409" y="142"/>
                </a:moveTo>
                <a:lnTo>
                  <a:pt x="409" y="177"/>
                </a:lnTo>
                <a:lnTo>
                  <a:pt x="411" y="191"/>
                </a:lnTo>
                <a:lnTo>
                  <a:pt x="419" y="202"/>
                </a:lnTo>
                <a:lnTo>
                  <a:pt x="430" y="210"/>
                </a:lnTo>
                <a:lnTo>
                  <a:pt x="444" y="212"/>
                </a:lnTo>
                <a:lnTo>
                  <a:pt x="457" y="210"/>
                </a:lnTo>
                <a:lnTo>
                  <a:pt x="469" y="202"/>
                </a:lnTo>
                <a:lnTo>
                  <a:pt x="477" y="191"/>
                </a:lnTo>
                <a:lnTo>
                  <a:pt x="479" y="177"/>
                </a:lnTo>
                <a:lnTo>
                  <a:pt x="479" y="142"/>
                </a:lnTo>
                <a:lnTo>
                  <a:pt x="409" y="142"/>
                </a:lnTo>
                <a:close/>
                <a:moveTo>
                  <a:pt x="303" y="142"/>
                </a:moveTo>
                <a:lnTo>
                  <a:pt x="303" y="177"/>
                </a:lnTo>
                <a:lnTo>
                  <a:pt x="305" y="191"/>
                </a:lnTo>
                <a:lnTo>
                  <a:pt x="312" y="202"/>
                </a:lnTo>
                <a:lnTo>
                  <a:pt x="324" y="210"/>
                </a:lnTo>
                <a:lnTo>
                  <a:pt x="338" y="212"/>
                </a:lnTo>
                <a:lnTo>
                  <a:pt x="351" y="210"/>
                </a:lnTo>
                <a:lnTo>
                  <a:pt x="363" y="202"/>
                </a:lnTo>
                <a:lnTo>
                  <a:pt x="371" y="191"/>
                </a:lnTo>
                <a:lnTo>
                  <a:pt x="373" y="177"/>
                </a:lnTo>
                <a:lnTo>
                  <a:pt x="373" y="142"/>
                </a:lnTo>
                <a:lnTo>
                  <a:pt x="303" y="142"/>
                </a:lnTo>
                <a:close/>
                <a:moveTo>
                  <a:pt x="195" y="142"/>
                </a:moveTo>
                <a:lnTo>
                  <a:pt x="195" y="177"/>
                </a:lnTo>
                <a:lnTo>
                  <a:pt x="198" y="191"/>
                </a:lnTo>
                <a:lnTo>
                  <a:pt x="206" y="202"/>
                </a:lnTo>
                <a:lnTo>
                  <a:pt x="218" y="210"/>
                </a:lnTo>
                <a:lnTo>
                  <a:pt x="231" y="212"/>
                </a:lnTo>
                <a:lnTo>
                  <a:pt x="245" y="210"/>
                </a:lnTo>
                <a:lnTo>
                  <a:pt x="257" y="202"/>
                </a:lnTo>
                <a:lnTo>
                  <a:pt x="263" y="191"/>
                </a:lnTo>
                <a:lnTo>
                  <a:pt x="266" y="177"/>
                </a:lnTo>
                <a:lnTo>
                  <a:pt x="266" y="142"/>
                </a:lnTo>
                <a:lnTo>
                  <a:pt x="195" y="142"/>
                </a:lnTo>
                <a:close/>
                <a:moveTo>
                  <a:pt x="89" y="142"/>
                </a:moveTo>
                <a:lnTo>
                  <a:pt x="89" y="177"/>
                </a:lnTo>
                <a:lnTo>
                  <a:pt x="92" y="191"/>
                </a:lnTo>
                <a:lnTo>
                  <a:pt x="100" y="202"/>
                </a:lnTo>
                <a:lnTo>
                  <a:pt x="112" y="210"/>
                </a:lnTo>
                <a:lnTo>
                  <a:pt x="125" y="212"/>
                </a:lnTo>
                <a:lnTo>
                  <a:pt x="139" y="210"/>
                </a:lnTo>
                <a:lnTo>
                  <a:pt x="150" y="202"/>
                </a:lnTo>
                <a:lnTo>
                  <a:pt x="157" y="191"/>
                </a:lnTo>
                <a:lnTo>
                  <a:pt x="160" y="177"/>
                </a:lnTo>
                <a:lnTo>
                  <a:pt x="160" y="142"/>
                </a:lnTo>
                <a:lnTo>
                  <a:pt x="89" y="142"/>
                </a:lnTo>
                <a:close/>
                <a:moveTo>
                  <a:pt x="71" y="35"/>
                </a:moveTo>
                <a:lnTo>
                  <a:pt x="71" y="106"/>
                </a:lnTo>
                <a:lnTo>
                  <a:pt x="710" y="106"/>
                </a:lnTo>
                <a:lnTo>
                  <a:pt x="710" y="35"/>
                </a:lnTo>
                <a:lnTo>
                  <a:pt x="71" y="35"/>
                </a:lnTo>
                <a:close/>
                <a:moveTo>
                  <a:pt x="71" y="0"/>
                </a:moveTo>
                <a:lnTo>
                  <a:pt x="710" y="0"/>
                </a:lnTo>
                <a:lnTo>
                  <a:pt x="724" y="3"/>
                </a:lnTo>
                <a:lnTo>
                  <a:pt x="735" y="11"/>
                </a:lnTo>
                <a:lnTo>
                  <a:pt x="743" y="21"/>
                </a:lnTo>
                <a:lnTo>
                  <a:pt x="745" y="35"/>
                </a:lnTo>
                <a:lnTo>
                  <a:pt x="745" y="106"/>
                </a:lnTo>
                <a:lnTo>
                  <a:pt x="764" y="106"/>
                </a:lnTo>
                <a:lnTo>
                  <a:pt x="769" y="107"/>
                </a:lnTo>
                <a:lnTo>
                  <a:pt x="774" y="110"/>
                </a:lnTo>
                <a:lnTo>
                  <a:pt x="778" y="114"/>
                </a:lnTo>
                <a:lnTo>
                  <a:pt x="779" y="118"/>
                </a:lnTo>
                <a:lnTo>
                  <a:pt x="781" y="125"/>
                </a:lnTo>
                <a:lnTo>
                  <a:pt x="779" y="130"/>
                </a:lnTo>
                <a:lnTo>
                  <a:pt x="778" y="135"/>
                </a:lnTo>
                <a:lnTo>
                  <a:pt x="774" y="138"/>
                </a:lnTo>
                <a:lnTo>
                  <a:pt x="769" y="140"/>
                </a:lnTo>
                <a:lnTo>
                  <a:pt x="764" y="142"/>
                </a:lnTo>
                <a:lnTo>
                  <a:pt x="745" y="142"/>
                </a:lnTo>
                <a:lnTo>
                  <a:pt x="745" y="602"/>
                </a:lnTo>
                <a:lnTo>
                  <a:pt x="764" y="602"/>
                </a:lnTo>
                <a:lnTo>
                  <a:pt x="769" y="604"/>
                </a:lnTo>
                <a:lnTo>
                  <a:pt x="774" y="606"/>
                </a:lnTo>
                <a:lnTo>
                  <a:pt x="778" y="610"/>
                </a:lnTo>
                <a:lnTo>
                  <a:pt x="779" y="614"/>
                </a:lnTo>
                <a:lnTo>
                  <a:pt x="781" y="621"/>
                </a:lnTo>
                <a:lnTo>
                  <a:pt x="779" y="626"/>
                </a:lnTo>
                <a:lnTo>
                  <a:pt x="778" y="631"/>
                </a:lnTo>
                <a:lnTo>
                  <a:pt x="774" y="635"/>
                </a:lnTo>
                <a:lnTo>
                  <a:pt x="769" y="638"/>
                </a:lnTo>
                <a:lnTo>
                  <a:pt x="764" y="638"/>
                </a:lnTo>
                <a:lnTo>
                  <a:pt x="19" y="638"/>
                </a:lnTo>
                <a:lnTo>
                  <a:pt x="13" y="638"/>
                </a:lnTo>
                <a:lnTo>
                  <a:pt x="8" y="635"/>
                </a:lnTo>
                <a:lnTo>
                  <a:pt x="4" y="631"/>
                </a:lnTo>
                <a:lnTo>
                  <a:pt x="2" y="626"/>
                </a:lnTo>
                <a:lnTo>
                  <a:pt x="0" y="621"/>
                </a:lnTo>
                <a:lnTo>
                  <a:pt x="2" y="614"/>
                </a:lnTo>
                <a:lnTo>
                  <a:pt x="4" y="610"/>
                </a:lnTo>
                <a:lnTo>
                  <a:pt x="8" y="606"/>
                </a:lnTo>
                <a:lnTo>
                  <a:pt x="13" y="604"/>
                </a:lnTo>
                <a:lnTo>
                  <a:pt x="19" y="602"/>
                </a:lnTo>
                <a:lnTo>
                  <a:pt x="36" y="602"/>
                </a:lnTo>
                <a:lnTo>
                  <a:pt x="36" y="142"/>
                </a:lnTo>
                <a:lnTo>
                  <a:pt x="19" y="142"/>
                </a:lnTo>
                <a:lnTo>
                  <a:pt x="13" y="140"/>
                </a:lnTo>
                <a:lnTo>
                  <a:pt x="8" y="138"/>
                </a:lnTo>
                <a:lnTo>
                  <a:pt x="4" y="135"/>
                </a:lnTo>
                <a:lnTo>
                  <a:pt x="2" y="130"/>
                </a:lnTo>
                <a:lnTo>
                  <a:pt x="0" y="125"/>
                </a:lnTo>
                <a:lnTo>
                  <a:pt x="2" y="118"/>
                </a:lnTo>
                <a:lnTo>
                  <a:pt x="4" y="114"/>
                </a:lnTo>
                <a:lnTo>
                  <a:pt x="8" y="110"/>
                </a:lnTo>
                <a:lnTo>
                  <a:pt x="13" y="107"/>
                </a:lnTo>
                <a:lnTo>
                  <a:pt x="19" y="106"/>
                </a:lnTo>
                <a:lnTo>
                  <a:pt x="36" y="106"/>
                </a:lnTo>
                <a:lnTo>
                  <a:pt x="36" y="35"/>
                </a:lnTo>
                <a:lnTo>
                  <a:pt x="40" y="21"/>
                </a:lnTo>
                <a:lnTo>
                  <a:pt x="46" y="11"/>
                </a:lnTo>
                <a:lnTo>
                  <a:pt x="58" y="3"/>
                </a:lnTo>
                <a:lnTo>
                  <a:pt x="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6"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30500" y="5716864"/>
            <a:ext cx="364008" cy="444455"/>
          </a:xfrm>
          <a:custGeom>
            <a:avLst/>
            <a:gdLst>
              <a:gd name="T0" fmla="*/ 261 w 638"/>
              <a:gd name="T1" fmla="*/ 715 h 779"/>
              <a:gd name="T2" fmla="*/ 341 w 638"/>
              <a:gd name="T3" fmla="*/ 741 h 779"/>
              <a:gd name="T4" fmla="*/ 390 w 638"/>
              <a:gd name="T5" fmla="*/ 673 h 779"/>
              <a:gd name="T6" fmla="*/ 282 w 638"/>
              <a:gd name="T7" fmla="*/ 673 h 779"/>
              <a:gd name="T8" fmla="*/ 536 w 638"/>
              <a:gd name="T9" fmla="*/ 532 h 779"/>
              <a:gd name="T10" fmla="*/ 369 w 638"/>
              <a:gd name="T11" fmla="*/ 566 h 779"/>
              <a:gd name="T12" fmla="*/ 176 w 638"/>
              <a:gd name="T13" fmla="*/ 554 h 779"/>
              <a:gd name="T14" fmla="*/ 47 w 638"/>
              <a:gd name="T15" fmla="*/ 502 h 779"/>
              <a:gd name="T16" fmla="*/ 38 w 638"/>
              <a:gd name="T17" fmla="*/ 559 h 779"/>
              <a:gd name="T18" fmla="*/ 108 w 638"/>
              <a:gd name="T19" fmla="*/ 605 h 779"/>
              <a:gd name="T20" fmla="*/ 267 w 638"/>
              <a:gd name="T21" fmla="*/ 637 h 779"/>
              <a:gd name="T22" fmla="*/ 460 w 638"/>
              <a:gd name="T23" fmla="*/ 625 h 779"/>
              <a:gd name="T24" fmla="*/ 576 w 638"/>
              <a:gd name="T25" fmla="*/ 582 h 779"/>
              <a:gd name="T26" fmla="*/ 600 w 638"/>
              <a:gd name="T27" fmla="*/ 532 h 779"/>
              <a:gd name="T28" fmla="*/ 241 w 638"/>
              <a:gd name="T29" fmla="*/ 130 h 779"/>
              <a:gd name="T30" fmla="*/ 180 w 638"/>
              <a:gd name="T31" fmla="*/ 219 h 779"/>
              <a:gd name="T32" fmla="*/ 159 w 638"/>
              <a:gd name="T33" fmla="*/ 350 h 779"/>
              <a:gd name="T34" fmla="*/ 102 w 638"/>
              <a:gd name="T35" fmla="*/ 436 h 779"/>
              <a:gd name="T36" fmla="*/ 110 w 638"/>
              <a:gd name="T37" fmla="*/ 502 h 779"/>
              <a:gd name="T38" fmla="*/ 269 w 638"/>
              <a:gd name="T39" fmla="*/ 531 h 779"/>
              <a:gd name="T40" fmla="*/ 458 w 638"/>
              <a:gd name="T41" fmla="*/ 520 h 779"/>
              <a:gd name="T42" fmla="*/ 572 w 638"/>
              <a:gd name="T43" fmla="*/ 476 h 779"/>
              <a:gd name="T44" fmla="*/ 505 w 638"/>
              <a:gd name="T45" fmla="*/ 398 h 779"/>
              <a:gd name="T46" fmla="*/ 463 w 638"/>
              <a:gd name="T47" fmla="*/ 287 h 779"/>
              <a:gd name="T48" fmla="*/ 436 w 638"/>
              <a:gd name="T49" fmla="*/ 168 h 779"/>
              <a:gd name="T50" fmla="*/ 357 w 638"/>
              <a:gd name="T51" fmla="*/ 130 h 779"/>
              <a:gd name="T52" fmla="*/ 280 w 638"/>
              <a:gd name="T53" fmla="*/ 130 h 779"/>
              <a:gd name="T54" fmla="*/ 294 w 638"/>
              <a:gd name="T55" fmla="*/ 46 h 779"/>
              <a:gd name="T56" fmla="*/ 294 w 638"/>
              <a:gd name="T57" fmla="*/ 96 h 779"/>
              <a:gd name="T58" fmla="*/ 344 w 638"/>
              <a:gd name="T59" fmla="*/ 96 h 779"/>
              <a:gd name="T60" fmla="*/ 344 w 638"/>
              <a:gd name="T61" fmla="*/ 46 h 779"/>
              <a:gd name="T62" fmla="*/ 341 w 638"/>
              <a:gd name="T63" fmla="*/ 3 h 779"/>
              <a:gd name="T64" fmla="*/ 390 w 638"/>
              <a:gd name="T65" fmla="*/ 71 h 779"/>
              <a:gd name="T66" fmla="*/ 445 w 638"/>
              <a:gd name="T67" fmla="*/ 124 h 779"/>
              <a:gd name="T68" fmla="*/ 496 w 638"/>
              <a:gd name="T69" fmla="*/ 248 h 779"/>
              <a:gd name="T70" fmla="*/ 525 w 638"/>
              <a:gd name="T71" fmla="*/ 363 h 779"/>
              <a:gd name="T72" fmla="*/ 582 w 638"/>
              <a:gd name="T73" fmla="*/ 435 h 779"/>
              <a:gd name="T74" fmla="*/ 631 w 638"/>
              <a:gd name="T75" fmla="*/ 503 h 779"/>
              <a:gd name="T76" fmla="*/ 621 w 638"/>
              <a:gd name="T77" fmla="*/ 588 h 779"/>
              <a:gd name="T78" fmla="*/ 510 w 638"/>
              <a:gd name="T79" fmla="*/ 648 h 779"/>
              <a:gd name="T80" fmla="*/ 421 w 638"/>
              <a:gd name="T81" fmla="*/ 702 h 779"/>
              <a:gd name="T82" fmla="*/ 347 w 638"/>
              <a:gd name="T83" fmla="*/ 777 h 779"/>
              <a:gd name="T84" fmla="*/ 243 w 638"/>
              <a:gd name="T85" fmla="*/ 749 h 779"/>
              <a:gd name="T86" fmla="*/ 213 w 638"/>
              <a:gd name="T87" fmla="*/ 667 h 779"/>
              <a:gd name="T88" fmla="*/ 60 w 638"/>
              <a:gd name="T89" fmla="*/ 622 h 779"/>
              <a:gd name="T90" fmla="*/ 0 w 638"/>
              <a:gd name="T91" fmla="*/ 549 h 779"/>
              <a:gd name="T92" fmla="*/ 27 w 638"/>
              <a:gd name="T93" fmla="*/ 466 h 779"/>
              <a:gd name="T94" fmla="*/ 86 w 638"/>
              <a:gd name="T95" fmla="*/ 402 h 779"/>
              <a:gd name="T96" fmla="*/ 133 w 638"/>
              <a:gd name="T97" fmla="*/ 315 h 779"/>
              <a:gd name="T98" fmla="*/ 155 w 638"/>
              <a:gd name="T99" fmla="*/ 180 h 779"/>
              <a:gd name="T100" fmla="*/ 250 w 638"/>
              <a:gd name="T101" fmla="*/ 86 h 779"/>
              <a:gd name="T102" fmla="*/ 261 w 638"/>
              <a:gd name="T103" fmla="*/ 29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8" h="779">
                <a:moveTo>
                  <a:pt x="248" y="671"/>
                </a:moveTo>
                <a:lnTo>
                  <a:pt x="248" y="673"/>
                </a:lnTo>
                <a:lnTo>
                  <a:pt x="251" y="696"/>
                </a:lnTo>
                <a:lnTo>
                  <a:pt x="261" y="715"/>
                </a:lnTo>
                <a:lnTo>
                  <a:pt x="277" y="731"/>
                </a:lnTo>
                <a:lnTo>
                  <a:pt x="297" y="741"/>
                </a:lnTo>
                <a:lnTo>
                  <a:pt x="319" y="744"/>
                </a:lnTo>
                <a:lnTo>
                  <a:pt x="341" y="741"/>
                </a:lnTo>
                <a:lnTo>
                  <a:pt x="361" y="731"/>
                </a:lnTo>
                <a:lnTo>
                  <a:pt x="375" y="715"/>
                </a:lnTo>
                <a:lnTo>
                  <a:pt x="386" y="696"/>
                </a:lnTo>
                <a:lnTo>
                  <a:pt x="390" y="673"/>
                </a:lnTo>
                <a:lnTo>
                  <a:pt x="390" y="671"/>
                </a:lnTo>
                <a:lnTo>
                  <a:pt x="354" y="673"/>
                </a:lnTo>
                <a:lnTo>
                  <a:pt x="319" y="673"/>
                </a:lnTo>
                <a:lnTo>
                  <a:pt x="282" y="673"/>
                </a:lnTo>
                <a:lnTo>
                  <a:pt x="248" y="671"/>
                </a:lnTo>
                <a:close/>
                <a:moveTo>
                  <a:pt x="590" y="502"/>
                </a:moveTo>
                <a:lnTo>
                  <a:pt x="566" y="518"/>
                </a:lnTo>
                <a:lnTo>
                  <a:pt x="536" y="532"/>
                </a:lnTo>
                <a:lnTo>
                  <a:pt x="501" y="544"/>
                </a:lnTo>
                <a:lnTo>
                  <a:pt x="460" y="554"/>
                </a:lnTo>
                <a:lnTo>
                  <a:pt x="416" y="561"/>
                </a:lnTo>
                <a:lnTo>
                  <a:pt x="369" y="566"/>
                </a:lnTo>
                <a:lnTo>
                  <a:pt x="319" y="567"/>
                </a:lnTo>
                <a:lnTo>
                  <a:pt x="268" y="566"/>
                </a:lnTo>
                <a:lnTo>
                  <a:pt x="221" y="561"/>
                </a:lnTo>
                <a:lnTo>
                  <a:pt x="176" y="554"/>
                </a:lnTo>
                <a:lnTo>
                  <a:pt x="137" y="544"/>
                </a:lnTo>
                <a:lnTo>
                  <a:pt x="102" y="532"/>
                </a:lnTo>
                <a:lnTo>
                  <a:pt x="72" y="518"/>
                </a:lnTo>
                <a:lnTo>
                  <a:pt x="47" y="502"/>
                </a:lnTo>
                <a:lnTo>
                  <a:pt x="40" y="516"/>
                </a:lnTo>
                <a:lnTo>
                  <a:pt x="36" y="532"/>
                </a:lnTo>
                <a:lnTo>
                  <a:pt x="35" y="549"/>
                </a:lnTo>
                <a:lnTo>
                  <a:pt x="38" y="559"/>
                </a:lnTo>
                <a:lnTo>
                  <a:pt x="47" y="570"/>
                </a:lnTo>
                <a:lnTo>
                  <a:pt x="61" y="582"/>
                </a:lnTo>
                <a:lnTo>
                  <a:pt x="82" y="593"/>
                </a:lnTo>
                <a:lnTo>
                  <a:pt x="108" y="605"/>
                </a:lnTo>
                <a:lnTo>
                  <a:pt x="140" y="616"/>
                </a:lnTo>
                <a:lnTo>
                  <a:pt x="176" y="625"/>
                </a:lnTo>
                <a:lnTo>
                  <a:pt x="218" y="631"/>
                </a:lnTo>
                <a:lnTo>
                  <a:pt x="267" y="637"/>
                </a:lnTo>
                <a:lnTo>
                  <a:pt x="319" y="638"/>
                </a:lnTo>
                <a:lnTo>
                  <a:pt x="371" y="637"/>
                </a:lnTo>
                <a:lnTo>
                  <a:pt x="419" y="631"/>
                </a:lnTo>
                <a:lnTo>
                  <a:pt x="460" y="625"/>
                </a:lnTo>
                <a:lnTo>
                  <a:pt x="498" y="616"/>
                </a:lnTo>
                <a:lnTo>
                  <a:pt x="530" y="605"/>
                </a:lnTo>
                <a:lnTo>
                  <a:pt x="556" y="593"/>
                </a:lnTo>
                <a:lnTo>
                  <a:pt x="576" y="582"/>
                </a:lnTo>
                <a:lnTo>
                  <a:pt x="590" y="570"/>
                </a:lnTo>
                <a:lnTo>
                  <a:pt x="599" y="559"/>
                </a:lnTo>
                <a:lnTo>
                  <a:pt x="602" y="549"/>
                </a:lnTo>
                <a:lnTo>
                  <a:pt x="600" y="532"/>
                </a:lnTo>
                <a:lnTo>
                  <a:pt x="597" y="516"/>
                </a:lnTo>
                <a:lnTo>
                  <a:pt x="590" y="502"/>
                </a:lnTo>
                <a:close/>
                <a:moveTo>
                  <a:pt x="265" y="117"/>
                </a:moveTo>
                <a:lnTo>
                  <a:pt x="241" y="130"/>
                </a:lnTo>
                <a:lnTo>
                  <a:pt x="220" y="147"/>
                </a:lnTo>
                <a:lnTo>
                  <a:pt x="201" y="168"/>
                </a:lnTo>
                <a:lnTo>
                  <a:pt x="188" y="193"/>
                </a:lnTo>
                <a:lnTo>
                  <a:pt x="180" y="219"/>
                </a:lnTo>
                <a:lnTo>
                  <a:pt x="176" y="248"/>
                </a:lnTo>
                <a:lnTo>
                  <a:pt x="175" y="287"/>
                </a:lnTo>
                <a:lnTo>
                  <a:pt x="169" y="321"/>
                </a:lnTo>
                <a:lnTo>
                  <a:pt x="159" y="350"/>
                </a:lnTo>
                <a:lnTo>
                  <a:pt x="148" y="376"/>
                </a:lnTo>
                <a:lnTo>
                  <a:pt x="133" y="398"/>
                </a:lnTo>
                <a:lnTo>
                  <a:pt x="117" y="419"/>
                </a:lnTo>
                <a:lnTo>
                  <a:pt x="102" y="436"/>
                </a:lnTo>
                <a:lnTo>
                  <a:pt x="87" y="453"/>
                </a:lnTo>
                <a:lnTo>
                  <a:pt x="65" y="476"/>
                </a:lnTo>
                <a:lnTo>
                  <a:pt x="83" y="489"/>
                </a:lnTo>
                <a:lnTo>
                  <a:pt x="110" y="502"/>
                </a:lnTo>
                <a:lnTo>
                  <a:pt x="142" y="511"/>
                </a:lnTo>
                <a:lnTo>
                  <a:pt x="180" y="520"/>
                </a:lnTo>
                <a:lnTo>
                  <a:pt x="222" y="527"/>
                </a:lnTo>
                <a:lnTo>
                  <a:pt x="269" y="531"/>
                </a:lnTo>
                <a:lnTo>
                  <a:pt x="319" y="532"/>
                </a:lnTo>
                <a:lnTo>
                  <a:pt x="369" y="531"/>
                </a:lnTo>
                <a:lnTo>
                  <a:pt x="415" y="527"/>
                </a:lnTo>
                <a:lnTo>
                  <a:pt x="458" y="520"/>
                </a:lnTo>
                <a:lnTo>
                  <a:pt x="496" y="511"/>
                </a:lnTo>
                <a:lnTo>
                  <a:pt x="527" y="501"/>
                </a:lnTo>
                <a:lnTo>
                  <a:pt x="553" y="489"/>
                </a:lnTo>
                <a:lnTo>
                  <a:pt x="572" y="476"/>
                </a:lnTo>
                <a:lnTo>
                  <a:pt x="551" y="453"/>
                </a:lnTo>
                <a:lnTo>
                  <a:pt x="535" y="436"/>
                </a:lnTo>
                <a:lnTo>
                  <a:pt x="519" y="419"/>
                </a:lnTo>
                <a:lnTo>
                  <a:pt x="505" y="398"/>
                </a:lnTo>
                <a:lnTo>
                  <a:pt x="491" y="376"/>
                </a:lnTo>
                <a:lnTo>
                  <a:pt x="479" y="350"/>
                </a:lnTo>
                <a:lnTo>
                  <a:pt x="470" y="321"/>
                </a:lnTo>
                <a:lnTo>
                  <a:pt x="463" y="287"/>
                </a:lnTo>
                <a:lnTo>
                  <a:pt x="460" y="248"/>
                </a:lnTo>
                <a:lnTo>
                  <a:pt x="458" y="219"/>
                </a:lnTo>
                <a:lnTo>
                  <a:pt x="449" y="193"/>
                </a:lnTo>
                <a:lnTo>
                  <a:pt x="436" y="168"/>
                </a:lnTo>
                <a:lnTo>
                  <a:pt x="419" y="147"/>
                </a:lnTo>
                <a:lnTo>
                  <a:pt x="396" y="130"/>
                </a:lnTo>
                <a:lnTo>
                  <a:pt x="373" y="117"/>
                </a:lnTo>
                <a:lnTo>
                  <a:pt x="357" y="130"/>
                </a:lnTo>
                <a:lnTo>
                  <a:pt x="339" y="139"/>
                </a:lnTo>
                <a:lnTo>
                  <a:pt x="319" y="142"/>
                </a:lnTo>
                <a:lnTo>
                  <a:pt x="298" y="139"/>
                </a:lnTo>
                <a:lnTo>
                  <a:pt x="280" y="130"/>
                </a:lnTo>
                <a:lnTo>
                  <a:pt x="265" y="117"/>
                </a:lnTo>
                <a:close/>
                <a:moveTo>
                  <a:pt x="319" y="36"/>
                </a:moveTo>
                <a:lnTo>
                  <a:pt x="305" y="38"/>
                </a:lnTo>
                <a:lnTo>
                  <a:pt x="294" y="46"/>
                </a:lnTo>
                <a:lnTo>
                  <a:pt x="286" y="57"/>
                </a:lnTo>
                <a:lnTo>
                  <a:pt x="284" y="71"/>
                </a:lnTo>
                <a:lnTo>
                  <a:pt x="286" y="84"/>
                </a:lnTo>
                <a:lnTo>
                  <a:pt x="294" y="96"/>
                </a:lnTo>
                <a:lnTo>
                  <a:pt x="305" y="104"/>
                </a:lnTo>
                <a:lnTo>
                  <a:pt x="319" y="106"/>
                </a:lnTo>
                <a:lnTo>
                  <a:pt x="332" y="104"/>
                </a:lnTo>
                <a:lnTo>
                  <a:pt x="344" y="96"/>
                </a:lnTo>
                <a:lnTo>
                  <a:pt x="352" y="84"/>
                </a:lnTo>
                <a:lnTo>
                  <a:pt x="354" y="71"/>
                </a:lnTo>
                <a:lnTo>
                  <a:pt x="352" y="57"/>
                </a:lnTo>
                <a:lnTo>
                  <a:pt x="344" y="46"/>
                </a:lnTo>
                <a:lnTo>
                  <a:pt x="332" y="38"/>
                </a:lnTo>
                <a:lnTo>
                  <a:pt x="319" y="36"/>
                </a:lnTo>
                <a:close/>
                <a:moveTo>
                  <a:pt x="319" y="0"/>
                </a:moveTo>
                <a:lnTo>
                  <a:pt x="341" y="3"/>
                </a:lnTo>
                <a:lnTo>
                  <a:pt x="361" y="14"/>
                </a:lnTo>
                <a:lnTo>
                  <a:pt x="375" y="29"/>
                </a:lnTo>
                <a:lnTo>
                  <a:pt x="386" y="49"/>
                </a:lnTo>
                <a:lnTo>
                  <a:pt x="390" y="71"/>
                </a:lnTo>
                <a:lnTo>
                  <a:pt x="390" y="78"/>
                </a:lnTo>
                <a:lnTo>
                  <a:pt x="388" y="86"/>
                </a:lnTo>
                <a:lnTo>
                  <a:pt x="419" y="101"/>
                </a:lnTo>
                <a:lnTo>
                  <a:pt x="445" y="124"/>
                </a:lnTo>
                <a:lnTo>
                  <a:pt x="466" y="150"/>
                </a:lnTo>
                <a:lnTo>
                  <a:pt x="483" y="180"/>
                </a:lnTo>
                <a:lnTo>
                  <a:pt x="492" y="213"/>
                </a:lnTo>
                <a:lnTo>
                  <a:pt x="496" y="248"/>
                </a:lnTo>
                <a:lnTo>
                  <a:pt x="498" y="283"/>
                </a:lnTo>
                <a:lnTo>
                  <a:pt x="504" y="315"/>
                </a:lnTo>
                <a:lnTo>
                  <a:pt x="513" y="341"/>
                </a:lnTo>
                <a:lnTo>
                  <a:pt x="525" y="363"/>
                </a:lnTo>
                <a:lnTo>
                  <a:pt x="538" y="384"/>
                </a:lnTo>
                <a:lnTo>
                  <a:pt x="552" y="402"/>
                </a:lnTo>
                <a:lnTo>
                  <a:pt x="566" y="418"/>
                </a:lnTo>
                <a:lnTo>
                  <a:pt x="582" y="435"/>
                </a:lnTo>
                <a:lnTo>
                  <a:pt x="597" y="451"/>
                </a:lnTo>
                <a:lnTo>
                  <a:pt x="610" y="466"/>
                </a:lnTo>
                <a:lnTo>
                  <a:pt x="621" y="484"/>
                </a:lnTo>
                <a:lnTo>
                  <a:pt x="631" y="503"/>
                </a:lnTo>
                <a:lnTo>
                  <a:pt x="636" y="524"/>
                </a:lnTo>
                <a:lnTo>
                  <a:pt x="638" y="549"/>
                </a:lnTo>
                <a:lnTo>
                  <a:pt x="633" y="570"/>
                </a:lnTo>
                <a:lnTo>
                  <a:pt x="621" y="588"/>
                </a:lnTo>
                <a:lnTo>
                  <a:pt x="603" y="605"/>
                </a:lnTo>
                <a:lnTo>
                  <a:pt x="578" y="622"/>
                </a:lnTo>
                <a:lnTo>
                  <a:pt x="547" y="637"/>
                </a:lnTo>
                <a:lnTo>
                  <a:pt x="510" y="648"/>
                </a:lnTo>
                <a:lnTo>
                  <a:pt x="470" y="659"/>
                </a:lnTo>
                <a:lnTo>
                  <a:pt x="425" y="667"/>
                </a:lnTo>
                <a:lnTo>
                  <a:pt x="425" y="673"/>
                </a:lnTo>
                <a:lnTo>
                  <a:pt x="421" y="702"/>
                </a:lnTo>
                <a:lnTo>
                  <a:pt x="411" y="727"/>
                </a:lnTo>
                <a:lnTo>
                  <a:pt x="394" y="749"/>
                </a:lnTo>
                <a:lnTo>
                  <a:pt x="373" y="765"/>
                </a:lnTo>
                <a:lnTo>
                  <a:pt x="347" y="777"/>
                </a:lnTo>
                <a:lnTo>
                  <a:pt x="319" y="779"/>
                </a:lnTo>
                <a:lnTo>
                  <a:pt x="290" y="777"/>
                </a:lnTo>
                <a:lnTo>
                  <a:pt x="265" y="765"/>
                </a:lnTo>
                <a:lnTo>
                  <a:pt x="243" y="749"/>
                </a:lnTo>
                <a:lnTo>
                  <a:pt x="227" y="727"/>
                </a:lnTo>
                <a:lnTo>
                  <a:pt x="216" y="702"/>
                </a:lnTo>
                <a:lnTo>
                  <a:pt x="213" y="673"/>
                </a:lnTo>
                <a:lnTo>
                  <a:pt x="213" y="667"/>
                </a:lnTo>
                <a:lnTo>
                  <a:pt x="169" y="659"/>
                </a:lnTo>
                <a:lnTo>
                  <a:pt x="127" y="648"/>
                </a:lnTo>
                <a:lnTo>
                  <a:pt x="91" y="637"/>
                </a:lnTo>
                <a:lnTo>
                  <a:pt x="60" y="622"/>
                </a:lnTo>
                <a:lnTo>
                  <a:pt x="35" y="605"/>
                </a:lnTo>
                <a:lnTo>
                  <a:pt x="15" y="588"/>
                </a:lnTo>
                <a:lnTo>
                  <a:pt x="4" y="570"/>
                </a:lnTo>
                <a:lnTo>
                  <a:pt x="0" y="549"/>
                </a:lnTo>
                <a:lnTo>
                  <a:pt x="2" y="524"/>
                </a:lnTo>
                <a:lnTo>
                  <a:pt x="8" y="503"/>
                </a:lnTo>
                <a:lnTo>
                  <a:pt x="17" y="484"/>
                </a:lnTo>
                <a:lnTo>
                  <a:pt x="27" y="466"/>
                </a:lnTo>
                <a:lnTo>
                  <a:pt x="42" y="451"/>
                </a:lnTo>
                <a:lnTo>
                  <a:pt x="56" y="435"/>
                </a:lnTo>
                <a:lnTo>
                  <a:pt x="70" y="418"/>
                </a:lnTo>
                <a:lnTo>
                  <a:pt x="86" y="402"/>
                </a:lnTo>
                <a:lnTo>
                  <a:pt x="100" y="384"/>
                </a:lnTo>
                <a:lnTo>
                  <a:pt x="114" y="363"/>
                </a:lnTo>
                <a:lnTo>
                  <a:pt x="125" y="341"/>
                </a:lnTo>
                <a:lnTo>
                  <a:pt x="133" y="315"/>
                </a:lnTo>
                <a:lnTo>
                  <a:pt x="140" y="283"/>
                </a:lnTo>
                <a:lnTo>
                  <a:pt x="141" y="248"/>
                </a:lnTo>
                <a:lnTo>
                  <a:pt x="145" y="213"/>
                </a:lnTo>
                <a:lnTo>
                  <a:pt x="155" y="180"/>
                </a:lnTo>
                <a:lnTo>
                  <a:pt x="171" y="150"/>
                </a:lnTo>
                <a:lnTo>
                  <a:pt x="193" y="124"/>
                </a:lnTo>
                <a:lnTo>
                  <a:pt x="220" y="101"/>
                </a:lnTo>
                <a:lnTo>
                  <a:pt x="250" y="86"/>
                </a:lnTo>
                <a:lnTo>
                  <a:pt x="248" y="78"/>
                </a:lnTo>
                <a:lnTo>
                  <a:pt x="248" y="71"/>
                </a:lnTo>
                <a:lnTo>
                  <a:pt x="251" y="49"/>
                </a:lnTo>
                <a:lnTo>
                  <a:pt x="261" y="29"/>
                </a:lnTo>
                <a:lnTo>
                  <a:pt x="277" y="14"/>
                </a:lnTo>
                <a:lnTo>
                  <a:pt x="297" y="3"/>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7"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70537" y="5716864"/>
            <a:ext cx="445026" cy="444455"/>
          </a:xfrm>
          <a:custGeom>
            <a:avLst/>
            <a:gdLst>
              <a:gd name="T0" fmla="*/ 439 w 780"/>
              <a:gd name="T1" fmla="*/ 662 h 779"/>
              <a:gd name="T2" fmla="*/ 563 w 780"/>
              <a:gd name="T3" fmla="*/ 248 h 779"/>
              <a:gd name="T4" fmla="*/ 390 w 780"/>
              <a:gd name="T5" fmla="*/ 701 h 779"/>
              <a:gd name="T6" fmla="*/ 256 w 780"/>
              <a:gd name="T7" fmla="*/ 248 h 779"/>
              <a:gd name="T8" fmla="*/ 342 w 780"/>
              <a:gd name="T9" fmla="*/ 662 h 779"/>
              <a:gd name="T10" fmla="*/ 53 w 780"/>
              <a:gd name="T11" fmla="*/ 248 h 779"/>
              <a:gd name="T12" fmla="*/ 561 w 780"/>
              <a:gd name="T13" fmla="*/ 213 h 779"/>
              <a:gd name="T14" fmla="*/ 544 w 780"/>
              <a:gd name="T15" fmla="*/ 36 h 779"/>
              <a:gd name="T16" fmla="*/ 348 w 780"/>
              <a:gd name="T17" fmla="*/ 36 h 779"/>
              <a:gd name="T18" fmla="*/ 521 w 780"/>
              <a:gd name="T19" fmla="*/ 213 h 779"/>
              <a:gd name="T20" fmla="*/ 348 w 780"/>
              <a:gd name="T21" fmla="*/ 36 h 779"/>
              <a:gd name="T22" fmla="*/ 61 w 780"/>
              <a:gd name="T23" fmla="*/ 213 h 779"/>
              <a:gd name="T24" fmla="*/ 309 w 780"/>
              <a:gd name="T25" fmla="*/ 36 h 779"/>
              <a:gd name="T26" fmla="*/ 231 w 780"/>
              <a:gd name="T27" fmla="*/ 0 h 779"/>
              <a:gd name="T28" fmla="*/ 555 w 780"/>
              <a:gd name="T29" fmla="*/ 0 h 779"/>
              <a:gd name="T30" fmla="*/ 564 w 780"/>
              <a:gd name="T31" fmla="*/ 7 h 779"/>
              <a:gd name="T32" fmla="*/ 775 w 780"/>
              <a:gd name="T33" fmla="*/ 218 h 779"/>
              <a:gd name="T34" fmla="*/ 778 w 780"/>
              <a:gd name="T35" fmla="*/ 219 h 779"/>
              <a:gd name="T36" fmla="*/ 779 w 780"/>
              <a:gd name="T37" fmla="*/ 223 h 779"/>
              <a:gd name="T38" fmla="*/ 780 w 780"/>
              <a:gd name="T39" fmla="*/ 231 h 779"/>
              <a:gd name="T40" fmla="*/ 779 w 780"/>
              <a:gd name="T41" fmla="*/ 237 h 779"/>
              <a:gd name="T42" fmla="*/ 777 w 780"/>
              <a:gd name="T43" fmla="*/ 241 h 779"/>
              <a:gd name="T44" fmla="*/ 405 w 780"/>
              <a:gd name="T45" fmla="*/ 773 h 779"/>
              <a:gd name="T46" fmla="*/ 396 w 780"/>
              <a:gd name="T47" fmla="*/ 779 h 779"/>
              <a:gd name="T48" fmla="*/ 385 w 780"/>
              <a:gd name="T49" fmla="*/ 779 h 779"/>
              <a:gd name="T50" fmla="*/ 377 w 780"/>
              <a:gd name="T51" fmla="*/ 773 h 779"/>
              <a:gd name="T52" fmla="*/ 4 w 780"/>
              <a:gd name="T53" fmla="*/ 241 h 779"/>
              <a:gd name="T54" fmla="*/ 3 w 780"/>
              <a:gd name="T55" fmla="*/ 237 h 779"/>
              <a:gd name="T56" fmla="*/ 0 w 780"/>
              <a:gd name="T57" fmla="*/ 231 h 779"/>
              <a:gd name="T58" fmla="*/ 3 w 780"/>
              <a:gd name="T59" fmla="*/ 223 h 779"/>
              <a:gd name="T60" fmla="*/ 4 w 780"/>
              <a:gd name="T61" fmla="*/ 219 h 779"/>
              <a:gd name="T62" fmla="*/ 7 w 780"/>
              <a:gd name="T63" fmla="*/ 218 h 779"/>
              <a:gd name="T64" fmla="*/ 218 w 780"/>
              <a:gd name="T65" fmla="*/ 7 h 779"/>
              <a:gd name="T66" fmla="*/ 225 w 780"/>
              <a:gd name="T67"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0" h="779">
                <a:moveTo>
                  <a:pt x="563" y="248"/>
                </a:moveTo>
                <a:lnTo>
                  <a:pt x="439" y="662"/>
                </a:lnTo>
                <a:lnTo>
                  <a:pt x="729" y="248"/>
                </a:lnTo>
                <a:lnTo>
                  <a:pt x="563" y="248"/>
                </a:lnTo>
                <a:close/>
                <a:moveTo>
                  <a:pt x="256" y="248"/>
                </a:moveTo>
                <a:lnTo>
                  <a:pt x="390" y="701"/>
                </a:lnTo>
                <a:lnTo>
                  <a:pt x="527" y="248"/>
                </a:lnTo>
                <a:lnTo>
                  <a:pt x="256" y="248"/>
                </a:lnTo>
                <a:close/>
                <a:moveTo>
                  <a:pt x="53" y="248"/>
                </a:moveTo>
                <a:lnTo>
                  <a:pt x="342" y="662"/>
                </a:lnTo>
                <a:lnTo>
                  <a:pt x="218" y="248"/>
                </a:lnTo>
                <a:lnTo>
                  <a:pt x="53" y="248"/>
                </a:lnTo>
                <a:close/>
                <a:moveTo>
                  <a:pt x="473" y="36"/>
                </a:moveTo>
                <a:lnTo>
                  <a:pt x="561" y="213"/>
                </a:lnTo>
                <a:lnTo>
                  <a:pt x="720" y="213"/>
                </a:lnTo>
                <a:lnTo>
                  <a:pt x="544" y="36"/>
                </a:lnTo>
                <a:lnTo>
                  <a:pt x="473" y="36"/>
                </a:lnTo>
                <a:close/>
                <a:moveTo>
                  <a:pt x="348" y="36"/>
                </a:moveTo>
                <a:lnTo>
                  <a:pt x="259" y="213"/>
                </a:lnTo>
                <a:lnTo>
                  <a:pt x="521" y="213"/>
                </a:lnTo>
                <a:lnTo>
                  <a:pt x="434" y="36"/>
                </a:lnTo>
                <a:lnTo>
                  <a:pt x="348" y="36"/>
                </a:lnTo>
                <a:close/>
                <a:moveTo>
                  <a:pt x="239" y="36"/>
                </a:moveTo>
                <a:lnTo>
                  <a:pt x="61" y="213"/>
                </a:lnTo>
                <a:lnTo>
                  <a:pt x="220" y="213"/>
                </a:lnTo>
                <a:lnTo>
                  <a:pt x="309" y="36"/>
                </a:lnTo>
                <a:lnTo>
                  <a:pt x="239" y="36"/>
                </a:lnTo>
                <a:close/>
                <a:moveTo>
                  <a:pt x="231" y="0"/>
                </a:moveTo>
                <a:lnTo>
                  <a:pt x="550" y="0"/>
                </a:lnTo>
                <a:lnTo>
                  <a:pt x="555" y="0"/>
                </a:lnTo>
                <a:lnTo>
                  <a:pt x="561" y="3"/>
                </a:lnTo>
                <a:lnTo>
                  <a:pt x="564" y="7"/>
                </a:lnTo>
                <a:lnTo>
                  <a:pt x="564" y="7"/>
                </a:lnTo>
                <a:lnTo>
                  <a:pt x="775" y="218"/>
                </a:lnTo>
                <a:lnTo>
                  <a:pt x="777" y="219"/>
                </a:lnTo>
                <a:lnTo>
                  <a:pt x="778" y="219"/>
                </a:lnTo>
                <a:lnTo>
                  <a:pt x="777" y="220"/>
                </a:lnTo>
                <a:lnTo>
                  <a:pt x="779" y="223"/>
                </a:lnTo>
                <a:lnTo>
                  <a:pt x="780" y="227"/>
                </a:lnTo>
                <a:lnTo>
                  <a:pt x="780" y="231"/>
                </a:lnTo>
                <a:lnTo>
                  <a:pt x="780" y="235"/>
                </a:lnTo>
                <a:lnTo>
                  <a:pt x="779" y="237"/>
                </a:lnTo>
                <a:lnTo>
                  <a:pt x="777" y="241"/>
                </a:lnTo>
                <a:lnTo>
                  <a:pt x="777" y="241"/>
                </a:lnTo>
                <a:lnTo>
                  <a:pt x="405" y="773"/>
                </a:lnTo>
                <a:lnTo>
                  <a:pt x="405" y="773"/>
                </a:lnTo>
                <a:lnTo>
                  <a:pt x="401" y="777"/>
                </a:lnTo>
                <a:lnTo>
                  <a:pt x="396" y="779"/>
                </a:lnTo>
                <a:lnTo>
                  <a:pt x="390" y="779"/>
                </a:lnTo>
                <a:lnTo>
                  <a:pt x="385" y="779"/>
                </a:lnTo>
                <a:lnTo>
                  <a:pt x="381" y="777"/>
                </a:lnTo>
                <a:lnTo>
                  <a:pt x="377" y="773"/>
                </a:lnTo>
                <a:lnTo>
                  <a:pt x="377" y="773"/>
                </a:lnTo>
                <a:lnTo>
                  <a:pt x="4" y="241"/>
                </a:lnTo>
                <a:lnTo>
                  <a:pt x="6" y="241"/>
                </a:lnTo>
                <a:lnTo>
                  <a:pt x="3" y="237"/>
                </a:lnTo>
                <a:lnTo>
                  <a:pt x="2" y="235"/>
                </a:lnTo>
                <a:lnTo>
                  <a:pt x="0" y="231"/>
                </a:lnTo>
                <a:lnTo>
                  <a:pt x="2" y="227"/>
                </a:lnTo>
                <a:lnTo>
                  <a:pt x="3" y="223"/>
                </a:lnTo>
                <a:lnTo>
                  <a:pt x="4" y="220"/>
                </a:lnTo>
                <a:lnTo>
                  <a:pt x="4" y="219"/>
                </a:lnTo>
                <a:lnTo>
                  <a:pt x="6" y="219"/>
                </a:lnTo>
                <a:lnTo>
                  <a:pt x="7" y="218"/>
                </a:lnTo>
                <a:lnTo>
                  <a:pt x="218" y="7"/>
                </a:lnTo>
                <a:lnTo>
                  <a:pt x="218" y="7"/>
                </a:lnTo>
                <a:lnTo>
                  <a:pt x="222" y="3"/>
                </a:lnTo>
                <a:lnTo>
                  <a:pt x="225" y="0"/>
                </a:lnTo>
                <a:lnTo>
                  <a:pt x="2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18"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1596" y="5716578"/>
            <a:ext cx="445026" cy="445026"/>
          </a:xfrm>
          <a:custGeom>
            <a:avLst/>
            <a:gdLst>
              <a:gd name="T0" fmla="*/ 155 w 780"/>
              <a:gd name="T1" fmla="*/ 51 h 780"/>
              <a:gd name="T2" fmla="*/ 69 w 780"/>
              <a:gd name="T3" fmla="*/ 122 h 780"/>
              <a:gd name="T4" fmla="*/ 35 w 780"/>
              <a:gd name="T5" fmla="*/ 230 h 780"/>
              <a:gd name="T6" fmla="*/ 38 w 780"/>
              <a:gd name="T7" fmla="*/ 252 h 780"/>
              <a:gd name="T8" fmla="*/ 72 w 780"/>
              <a:gd name="T9" fmla="*/ 365 h 780"/>
              <a:gd name="T10" fmla="*/ 141 w 780"/>
              <a:gd name="T11" fmla="*/ 480 h 780"/>
              <a:gd name="T12" fmla="*/ 226 w 780"/>
              <a:gd name="T13" fmla="*/ 588 h 780"/>
              <a:gd name="T14" fmla="*/ 310 w 780"/>
              <a:gd name="T15" fmla="*/ 675 h 780"/>
              <a:gd name="T16" fmla="*/ 375 w 780"/>
              <a:gd name="T17" fmla="*/ 732 h 780"/>
              <a:gd name="T18" fmla="*/ 424 w 780"/>
              <a:gd name="T19" fmla="*/ 717 h 780"/>
              <a:gd name="T20" fmla="*/ 497 w 780"/>
              <a:gd name="T21" fmla="*/ 649 h 780"/>
              <a:gd name="T22" fmla="*/ 584 w 780"/>
              <a:gd name="T23" fmla="*/ 554 h 780"/>
              <a:gd name="T24" fmla="*/ 666 w 780"/>
              <a:gd name="T25" fmla="*/ 442 h 780"/>
              <a:gd name="T26" fmla="*/ 725 w 780"/>
              <a:gd name="T27" fmla="*/ 327 h 780"/>
              <a:gd name="T28" fmla="*/ 743 w 780"/>
              <a:gd name="T29" fmla="*/ 250 h 780"/>
              <a:gd name="T30" fmla="*/ 741 w 780"/>
              <a:gd name="T31" fmla="*/ 191 h 780"/>
              <a:gd name="T32" fmla="*/ 687 w 780"/>
              <a:gd name="T33" fmla="*/ 93 h 780"/>
              <a:gd name="T34" fmla="*/ 589 w 780"/>
              <a:gd name="T35" fmla="*/ 39 h 780"/>
              <a:gd name="T36" fmla="*/ 477 w 780"/>
              <a:gd name="T37" fmla="*/ 50 h 780"/>
              <a:gd name="T38" fmla="*/ 390 w 780"/>
              <a:gd name="T39" fmla="*/ 114 h 780"/>
              <a:gd name="T40" fmla="*/ 303 w 780"/>
              <a:gd name="T41" fmla="*/ 50 h 780"/>
              <a:gd name="T42" fmla="*/ 230 w 780"/>
              <a:gd name="T43" fmla="*/ 0 h 780"/>
              <a:gd name="T44" fmla="*/ 334 w 780"/>
              <a:gd name="T45" fmla="*/ 25 h 780"/>
              <a:gd name="T46" fmla="*/ 417 w 780"/>
              <a:gd name="T47" fmla="*/ 43 h 780"/>
              <a:gd name="T48" fmla="*/ 513 w 780"/>
              <a:gd name="T49" fmla="*/ 2 h 780"/>
              <a:gd name="T50" fmla="*/ 631 w 780"/>
              <a:gd name="T51" fmla="*/ 14 h 780"/>
              <a:gd name="T52" fmla="*/ 726 w 780"/>
              <a:gd name="T53" fmla="*/ 82 h 780"/>
              <a:gd name="T54" fmla="*/ 776 w 780"/>
              <a:gd name="T55" fmla="*/ 190 h 780"/>
              <a:gd name="T56" fmla="*/ 779 w 780"/>
              <a:gd name="T57" fmla="*/ 251 h 780"/>
              <a:gd name="T58" fmla="*/ 772 w 780"/>
              <a:gd name="T59" fmla="*/ 293 h 780"/>
              <a:gd name="T60" fmla="*/ 728 w 780"/>
              <a:gd name="T61" fmla="*/ 407 h 780"/>
              <a:gd name="T62" fmla="*/ 657 w 780"/>
              <a:gd name="T63" fmla="*/ 518 h 780"/>
              <a:gd name="T64" fmla="*/ 574 w 780"/>
              <a:gd name="T65" fmla="*/ 620 h 780"/>
              <a:gd name="T66" fmla="*/ 492 w 780"/>
              <a:gd name="T67" fmla="*/ 703 h 780"/>
              <a:gd name="T68" fmla="*/ 426 w 780"/>
              <a:gd name="T69" fmla="*/ 759 h 780"/>
              <a:gd name="T70" fmla="*/ 390 w 780"/>
              <a:gd name="T71" fmla="*/ 780 h 780"/>
              <a:gd name="T72" fmla="*/ 354 w 780"/>
              <a:gd name="T73" fmla="*/ 759 h 780"/>
              <a:gd name="T74" fmla="*/ 289 w 780"/>
              <a:gd name="T75" fmla="*/ 703 h 780"/>
              <a:gd name="T76" fmla="*/ 207 w 780"/>
              <a:gd name="T77" fmla="*/ 620 h 780"/>
              <a:gd name="T78" fmla="*/ 123 w 780"/>
              <a:gd name="T79" fmla="*/ 518 h 780"/>
              <a:gd name="T80" fmla="*/ 52 w 780"/>
              <a:gd name="T81" fmla="*/ 407 h 780"/>
              <a:gd name="T82" fmla="*/ 8 w 780"/>
              <a:gd name="T83" fmla="*/ 293 h 780"/>
              <a:gd name="T84" fmla="*/ 1 w 780"/>
              <a:gd name="T85" fmla="*/ 251 h 780"/>
              <a:gd name="T86" fmla="*/ 4 w 780"/>
              <a:gd name="T87" fmla="*/ 190 h 780"/>
              <a:gd name="T88" fmla="*/ 55 w 780"/>
              <a:gd name="T89" fmla="*/ 82 h 780"/>
              <a:gd name="T90" fmla="*/ 150 w 780"/>
              <a:gd name="T91" fmla="*/ 14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0" h="780">
                <a:moveTo>
                  <a:pt x="230" y="35"/>
                </a:moveTo>
                <a:lnTo>
                  <a:pt x="191" y="39"/>
                </a:lnTo>
                <a:lnTo>
                  <a:pt x="155" y="51"/>
                </a:lnTo>
                <a:lnTo>
                  <a:pt x="121" y="69"/>
                </a:lnTo>
                <a:lnTo>
                  <a:pt x="93" y="93"/>
                </a:lnTo>
                <a:lnTo>
                  <a:pt x="69" y="122"/>
                </a:lnTo>
                <a:lnTo>
                  <a:pt x="51" y="154"/>
                </a:lnTo>
                <a:lnTo>
                  <a:pt x="40" y="191"/>
                </a:lnTo>
                <a:lnTo>
                  <a:pt x="35" y="230"/>
                </a:lnTo>
                <a:lnTo>
                  <a:pt x="36" y="242"/>
                </a:lnTo>
                <a:lnTo>
                  <a:pt x="36" y="250"/>
                </a:lnTo>
                <a:lnTo>
                  <a:pt x="38" y="252"/>
                </a:lnTo>
                <a:lnTo>
                  <a:pt x="44" y="289"/>
                </a:lnTo>
                <a:lnTo>
                  <a:pt x="56" y="327"/>
                </a:lnTo>
                <a:lnTo>
                  <a:pt x="72" y="365"/>
                </a:lnTo>
                <a:lnTo>
                  <a:pt x="91" y="404"/>
                </a:lnTo>
                <a:lnTo>
                  <a:pt x="115" y="442"/>
                </a:lnTo>
                <a:lnTo>
                  <a:pt x="141" y="480"/>
                </a:lnTo>
                <a:lnTo>
                  <a:pt x="169" y="518"/>
                </a:lnTo>
                <a:lnTo>
                  <a:pt x="196" y="554"/>
                </a:lnTo>
                <a:lnTo>
                  <a:pt x="226" y="588"/>
                </a:lnTo>
                <a:lnTo>
                  <a:pt x="255" y="619"/>
                </a:lnTo>
                <a:lnTo>
                  <a:pt x="284" y="649"/>
                </a:lnTo>
                <a:lnTo>
                  <a:pt x="310" y="675"/>
                </a:lnTo>
                <a:lnTo>
                  <a:pt x="335" y="698"/>
                </a:lnTo>
                <a:lnTo>
                  <a:pt x="357" y="717"/>
                </a:lnTo>
                <a:lnTo>
                  <a:pt x="375" y="732"/>
                </a:lnTo>
                <a:lnTo>
                  <a:pt x="390" y="742"/>
                </a:lnTo>
                <a:lnTo>
                  <a:pt x="404" y="732"/>
                </a:lnTo>
                <a:lnTo>
                  <a:pt x="424" y="717"/>
                </a:lnTo>
                <a:lnTo>
                  <a:pt x="446" y="698"/>
                </a:lnTo>
                <a:lnTo>
                  <a:pt x="470" y="675"/>
                </a:lnTo>
                <a:lnTo>
                  <a:pt x="497" y="649"/>
                </a:lnTo>
                <a:lnTo>
                  <a:pt x="526" y="619"/>
                </a:lnTo>
                <a:lnTo>
                  <a:pt x="555" y="588"/>
                </a:lnTo>
                <a:lnTo>
                  <a:pt x="584" y="554"/>
                </a:lnTo>
                <a:lnTo>
                  <a:pt x="612" y="518"/>
                </a:lnTo>
                <a:lnTo>
                  <a:pt x="640" y="480"/>
                </a:lnTo>
                <a:lnTo>
                  <a:pt x="666" y="442"/>
                </a:lnTo>
                <a:lnTo>
                  <a:pt x="688" y="404"/>
                </a:lnTo>
                <a:lnTo>
                  <a:pt x="709" y="365"/>
                </a:lnTo>
                <a:lnTo>
                  <a:pt x="725" y="327"/>
                </a:lnTo>
                <a:lnTo>
                  <a:pt x="737" y="289"/>
                </a:lnTo>
                <a:lnTo>
                  <a:pt x="743" y="252"/>
                </a:lnTo>
                <a:lnTo>
                  <a:pt x="743" y="250"/>
                </a:lnTo>
                <a:lnTo>
                  <a:pt x="745" y="242"/>
                </a:lnTo>
                <a:lnTo>
                  <a:pt x="745" y="230"/>
                </a:lnTo>
                <a:lnTo>
                  <a:pt x="741" y="191"/>
                </a:lnTo>
                <a:lnTo>
                  <a:pt x="729" y="154"/>
                </a:lnTo>
                <a:lnTo>
                  <a:pt x="712" y="122"/>
                </a:lnTo>
                <a:lnTo>
                  <a:pt x="687" y="93"/>
                </a:lnTo>
                <a:lnTo>
                  <a:pt x="658" y="69"/>
                </a:lnTo>
                <a:lnTo>
                  <a:pt x="625" y="51"/>
                </a:lnTo>
                <a:lnTo>
                  <a:pt x="589" y="39"/>
                </a:lnTo>
                <a:lnTo>
                  <a:pt x="549" y="35"/>
                </a:lnTo>
                <a:lnTo>
                  <a:pt x="513" y="39"/>
                </a:lnTo>
                <a:lnTo>
                  <a:pt x="477" y="50"/>
                </a:lnTo>
                <a:lnTo>
                  <a:pt x="445" y="67"/>
                </a:lnTo>
                <a:lnTo>
                  <a:pt x="415" y="90"/>
                </a:lnTo>
                <a:lnTo>
                  <a:pt x="390" y="114"/>
                </a:lnTo>
                <a:lnTo>
                  <a:pt x="366" y="90"/>
                </a:lnTo>
                <a:lnTo>
                  <a:pt x="336" y="67"/>
                </a:lnTo>
                <a:lnTo>
                  <a:pt x="303" y="50"/>
                </a:lnTo>
                <a:lnTo>
                  <a:pt x="268" y="39"/>
                </a:lnTo>
                <a:lnTo>
                  <a:pt x="230" y="35"/>
                </a:lnTo>
                <a:close/>
                <a:moveTo>
                  <a:pt x="230" y="0"/>
                </a:moveTo>
                <a:lnTo>
                  <a:pt x="267" y="2"/>
                </a:lnTo>
                <a:lnTo>
                  <a:pt x="302" y="12"/>
                </a:lnTo>
                <a:lnTo>
                  <a:pt x="334" y="25"/>
                </a:lnTo>
                <a:lnTo>
                  <a:pt x="364" y="43"/>
                </a:lnTo>
                <a:lnTo>
                  <a:pt x="390" y="64"/>
                </a:lnTo>
                <a:lnTo>
                  <a:pt x="417" y="43"/>
                </a:lnTo>
                <a:lnTo>
                  <a:pt x="446" y="25"/>
                </a:lnTo>
                <a:lnTo>
                  <a:pt x="479" y="12"/>
                </a:lnTo>
                <a:lnTo>
                  <a:pt x="513" y="2"/>
                </a:lnTo>
                <a:lnTo>
                  <a:pt x="549" y="0"/>
                </a:lnTo>
                <a:lnTo>
                  <a:pt x="591" y="4"/>
                </a:lnTo>
                <a:lnTo>
                  <a:pt x="631" y="14"/>
                </a:lnTo>
                <a:lnTo>
                  <a:pt x="666" y="31"/>
                </a:lnTo>
                <a:lnTo>
                  <a:pt x="699" y="55"/>
                </a:lnTo>
                <a:lnTo>
                  <a:pt x="726" y="82"/>
                </a:lnTo>
                <a:lnTo>
                  <a:pt x="748" y="114"/>
                </a:lnTo>
                <a:lnTo>
                  <a:pt x="765" y="150"/>
                </a:lnTo>
                <a:lnTo>
                  <a:pt x="776" y="190"/>
                </a:lnTo>
                <a:lnTo>
                  <a:pt x="780" y="230"/>
                </a:lnTo>
                <a:lnTo>
                  <a:pt x="780" y="242"/>
                </a:lnTo>
                <a:lnTo>
                  <a:pt x="779" y="251"/>
                </a:lnTo>
                <a:lnTo>
                  <a:pt x="779" y="258"/>
                </a:lnTo>
                <a:lnTo>
                  <a:pt x="779" y="256"/>
                </a:lnTo>
                <a:lnTo>
                  <a:pt x="772" y="293"/>
                </a:lnTo>
                <a:lnTo>
                  <a:pt x="762" y="331"/>
                </a:lnTo>
                <a:lnTo>
                  <a:pt x="746" y="369"/>
                </a:lnTo>
                <a:lnTo>
                  <a:pt x="728" y="407"/>
                </a:lnTo>
                <a:lnTo>
                  <a:pt x="707" y="444"/>
                </a:lnTo>
                <a:lnTo>
                  <a:pt x="683" y="482"/>
                </a:lnTo>
                <a:lnTo>
                  <a:pt x="657" y="518"/>
                </a:lnTo>
                <a:lnTo>
                  <a:pt x="631" y="554"/>
                </a:lnTo>
                <a:lnTo>
                  <a:pt x="602" y="588"/>
                </a:lnTo>
                <a:lnTo>
                  <a:pt x="574" y="620"/>
                </a:lnTo>
                <a:lnTo>
                  <a:pt x="546" y="650"/>
                </a:lnTo>
                <a:lnTo>
                  <a:pt x="518" y="678"/>
                </a:lnTo>
                <a:lnTo>
                  <a:pt x="492" y="703"/>
                </a:lnTo>
                <a:lnTo>
                  <a:pt x="467" y="725"/>
                </a:lnTo>
                <a:lnTo>
                  <a:pt x="446" y="745"/>
                </a:lnTo>
                <a:lnTo>
                  <a:pt x="426" y="759"/>
                </a:lnTo>
                <a:lnTo>
                  <a:pt x="411" y="771"/>
                </a:lnTo>
                <a:lnTo>
                  <a:pt x="398" y="777"/>
                </a:lnTo>
                <a:lnTo>
                  <a:pt x="390" y="780"/>
                </a:lnTo>
                <a:lnTo>
                  <a:pt x="382" y="777"/>
                </a:lnTo>
                <a:lnTo>
                  <a:pt x="370" y="771"/>
                </a:lnTo>
                <a:lnTo>
                  <a:pt x="354" y="759"/>
                </a:lnTo>
                <a:lnTo>
                  <a:pt x="335" y="745"/>
                </a:lnTo>
                <a:lnTo>
                  <a:pt x="313" y="725"/>
                </a:lnTo>
                <a:lnTo>
                  <a:pt x="289" y="703"/>
                </a:lnTo>
                <a:lnTo>
                  <a:pt x="263" y="678"/>
                </a:lnTo>
                <a:lnTo>
                  <a:pt x="235" y="650"/>
                </a:lnTo>
                <a:lnTo>
                  <a:pt x="207" y="620"/>
                </a:lnTo>
                <a:lnTo>
                  <a:pt x="179" y="588"/>
                </a:lnTo>
                <a:lnTo>
                  <a:pt x="150" y="554"/>
                </a:lnTo>
                <a:lnTo>
                  <a:pt x="123" y="518"/>
                </a:lnTo>
                <a:lnTo>
                  <a:pt x="98" y="482"/>
                </a:lnTo>
                <a:lnTo>
                  <a:pt x="74" y="444"/>
                </a:lnTo>
                <a:lnTo>
                  <a:pt x="52" y="407"/>
                </a:lnTo>
                <a:lnTo>
                  <a:pt x="34" y="369"/>
                </a:lnTo>
                <a:lnTo>
                  <a:pt x="19" y="331"/>
                </a:lnTo>
                <a:lnTo>
                  <a:pt x="8" y="293"/>
                </a:lnTo>
                <a:lnTo>
                  <a:pt x="2" y="256"/>
                </a:lnTo>
                <a:lnTo>
                  <a:pt x="2" y="258"/>
                </a:lnTo>
                <a:lnTo>
                  <a:pt x="1" y="251"/>
                </a:lnTo>
                <a:lnTo>
                  <a:pt x="1" y="242"/>
                </a:lnTo>
                <a:lnTo>
                  <a:pt x="0" y="230"/>
                </a:lnTo>
                <a:lnTo>
                  <a:pt x="4" y="190"/>
                </a:lnTo>
                <a:lnTo>
                  <a:pt x="14" y="150"/>
                </a:lnTo>
                <a:lnTo>
                  <a:pt x="31" y="114"/>
                </a:lnTo>
                <a:lnTo>
                  <a:pt x="55" y="82"/>
                </a:lnTo>
                <a:lnTo>
                  <a:pt x="82" y="55"/>
                </a:lnTo>
                <a:lnTo>
                  <a:pt x="115" y="31"/>
                </a:lnTo>
                <a:lnTo>
                  <a:pt x="150" y="14"/>
                </a:lnTo>
                <a:lnTo>
                  <a:pt x="190" y="4"/>
                </a:lnTo>
                <a:lnTo>
                  <a:pt x="2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5" name="Textbox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6333335"/>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Electronics</a:t>
            </a:r>
            <a:endParaRPr lang="zh-CN" altLang="en-US" sz="2400" dirty="0">
              <a:latin typeface="Montserrat" panose="00000500000000000000" pitchFamily="50" charset="0"/>
              <a:cs typeface="Lato Black" panose="020F0502020204030203" pitchFamily="34" charset="0"/>
            </a:endParaRPr>
          </a:p>
        </p:txBody>
      </p:sp>
      <p:sp>
        <p:nvSpPr>
          <p:cNvPr id="127" name="Freeform 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9021" y="7207146"/>
            <a:ext cx="241961" cy="442890"/>
          </a:xfrm>
          <a:custGeom>
            <a:avLst/>
            <a:gdLst>
              <a:gd name="T0" fmla="*/ 26 w 401"/>
              <a:gd name="T1" fmla="*/ 338 h 734"/>
              <a:gd name="T2" fmla="*/ 34 w 401"/>
              <a:gd name="T3" fmla="*/ 351 h 734"/>
              <a:gd name="T4" fmla="*/ 47 w 401"/>
              <a:gd name="T5" fmla="*/ 466 h 734"/>
              <a:gd name="T6" fmla="*/ 107 w 401"/>
              <a:gd name="T7" fmla="*/ 539 h 734"/>
              <a:gd name="T8" fmla="*/ 200 w 401"/>
              <a:gd name="T9" fmla="*/ 568 h 734"/>
              <a:gd name="T10" fmla="*/ 295 w 401"/>
              <a:gd name="T11" fmla="*/ 539 h 734"/>
              <a:gd name="T12" fmla="*/ 355 w 401"/>
              <a:gd name="T13" fmla="*/ 466 h 734"/>
              <a:gd name="T14" fmla="*/ 368 w 401"/>
              <a:gd name="T15" fmla="*/ 351 h 734"/>
              <a:gd name="T16" fmla="*/ 375 w 401"/>
              <a:gd name="T17" fmla="*/ 338 h 734"/>
              <a:gd name="T18" fmla="*/ 390 w 401"/>
              <a:gd name="T19" fmla="*/ 335 h 734"/>
              <a:gd name="T20" fmla="*/ 401 w 401"/>
              <a:gd name="T21" fmla="*/ 346 h 734"/>
              <a:gd name="T22" fmla="*/ 397 w 401"/>
              <a:gd name="T23" fmla="*/ 440 h 734"/>
              <a:gd name="T24" fmla="*/ 348 w 401"/>
              <a:gd name="T25" fmla="*/ 537 h 734"/>
              <a:gd name="T26" fmla="*/ 255 w 401"/>
              <a:gd name="T27" fmla="*/ 594 h 734"/>
              <a:gd name="T28" fmla="*/ 334 w 401"/>
              <a:gd name="T29" fmla="*/ 702 h 734"/>
              <a:gd name="T30" fmla="*/ 348 w 401"/>
              <a:gd name="T31" fmla="*/ 708 h 734"/>
              <a:gd name="T32" fmla="*/ 350 w 401"/>
              <a:gd name="T33" fmla="*/ 724 h 734"/>
              <a:gd name="T34" fmla="*/ 339 w 401"/>
              <a:gd name="T35" fmla="*/ 734 h 734"/>
              <a:gd name="T36" fmla="*/ 61 w 401"/>
              <a:gd name="T37" fmla="*/ 734 h 734"/>
              <a:gd name="T38" fmla="*/ 51 w 401"/>
              <a:gd name="T39" fmla="*/ 724 h 734"/>
              <a:gd name="T40" fmla="*/ 54 w 401"/>
              <a:gd name="T41" fmla="*/ 708 h 734"/>
              <a:gd name="T42" fmla="*/ 67 w 401"/>
              <a:gd name="T43" fmla="*/ 702 h 734"/>
              <a:gd name="T44" fmla="*/ 147 w 401"/>
              <a:gd name="T45" fmla="*/ 594 h 734"/>
              <a:gd name="T46" fmla="*/ 54 w 401"/>
              <a:gd name="T47" fmla="*/ 537 h 734"/>
              <a:gd name="T48" fmla="*/ 4 w 401"/>
              <a:gd name="T49" fmla="*/ 440 h 734"/>
              <a:gd name="T50" fmla="*/ 1 w 401"/>
              <a:gd name="T51" fmla="*/ 346 h 734"/>
              <a:gd name="T52" fmla="*/ 12 w 401"/>
              <a:gd name="T53" fmla="*/ 335 h 734"/>
              <a:gd name="T54" fmla="*/ 101 w 401"/>
              <a:gd name="T55" fmla="*/ 401 h 734"/>
              <a:gd name="T56" fmla="*/ 129 w 401"/>
              <a:gd name="T57" fmla="*/ 471 h 734"/>
              <a:gd name="T58" fmla="*/ 200 w 401"/>
              <a:gd name="T59" fmla="*/ 501 h 734"/>
              <a:gd name="T60" fmla="*/ 271 w 401"/>
              <a:gd name="T61" fmla="*/ 471 h 734"/>
              <a:gd name="T62" fmla="*/ 301 w 401"/>
              <a:gd name="T63" fmla="*/ 401 h 734"/>
              <a:gd name="T64" fmla="*/ 200 w 401"/>
              <a:gd name="T65" fmla="*/ 34 h 734"/>
              <a:gd name="T66" fmla="*/ 129 w 401"/>
              <a:gd name="T67" fmla="*/ 63 h 734"/>
              <a:gd name="T68" fmla="*/ 101 w 401"/>
              <a:gd name="T69" fmla="*/ 133 h 734"/>
              <a:gd name="T70" fmla="*/ 301 w 401"/>
              <a:gd name="T71" fmla="*/ 133 h 734"/>
              <a:gd name="T72" fmla="*/ 271 w 401"/>
              <a:gd name="T73" fmla="*/ 63 h 734"/>
              <a:gd name="T74" fmla="*/ 200 w 401"/>
              <a:gd name="T75" fmla="*/ 34 h 734"/>
              <a:gd name="T76" fmla="*/ 259 w 401"/>
              <a:gd name="T77" fmla="*/ 14 h 734"/>
              <a:gd name="T78" fmla="*/ 321 w 401"/>
              <a:gd name="T79" fmla="*/ 75 h 734"/>
              <a:gd name="T80" fmla="*/ 334 w 401"/>
              <a:gd name="T81" fmla="*/ 401 h 734"/>
              <a:gd name="T82" fmla="*/ 305 w 401"/>
              <a:gd name="T83" fmla="*/ 484 h 734"/>
              <a:gd name="T84" fmla="*/ 232 w 401"/>
              <a:gd name="T85" fmla="*/ 531 h 734"/>
              <a:gd name="T86" fmla="*/ 141 w 401"/>
              <a:gd name="T87" fmla="*/ 521 h 734"/>
              <a:gd name="T88" fmla="*/ 81 w 401"/>
              <a:gd name="T89" fmla="*/ 459 h 734"/>
              <a:gd name="T90" fmla="*/ 67 w 401"/>
              <a:gd name="T91" fmla="*/ 133 h 734"/>
              <a:gd name="T92" fmla="*/ 97 w 401"/>
              <a:gd name="T93" fmla="*/ 51 h 734"/>
              <a:gd name="T94" fmla="*/ 170 w 401"/>
              <a:gd name="T95" fmla="*/ 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1" h="734">
                <a:moveTo>
                  <a:pt x="17" y="334"/>
                </a:moveTo>
                <a:lnTo>
                  <a:pt x="22" y="335"/>
                </a:lnTo>
                <a:lnTo>
                  <a:pt x="26" y="338"/>
                </a:lnTo>
                <a:lnTo>
                  <a:pt x="30" y="342"/>
                </a:lnTo>
                <a:lnTo>
                  <a:pt x="33" y="346"/>
                </a:lnTo>
                <a:lnTo>
                  <a:pt x="34" y="351"/>
                </a:lnTo>
                <a:lnTo>
                  <a:pt x="34" y="401"/>
                </a:lnTo>
                <a:lnTo>
                  <a:pt x="36" y="435"/>
                </a:lnTo>
                <a:lnTo>
                  <a:pt x="47" y="466"/>
                </a:lnTo>
                <a:lnTo>
                  <a:pt x="61" y="495"/>
                </a:lnTo>
                <a:lnTo>
                  <a:pt x="82" y="520"/>
                </a:lnTo>
                <a:lnTo>
                  <a:pt x="107" y="539"/>
                </a:lnTo>
                <a:lnTo>
                  <a:pt x="136" y="555"/>
                </a:lnTo>
                <a:lnTo>
                  <a:pt x="167" y="564"/>
                </a:lnTo>
                <a:lnTo>
                  <a:pt x="200" y="568"/>
                </a:lnTo>
                <a:lnTo>
                  <a:pt x="234" y="564"/>
                </a:lnTo>
                <a:lnTo>
                  <a:pt x="266" y="555"/>
                </a:lnTo>
                <a:lnTo>
                  <a:pt x="295" y="539"/>
                </a:lnTo>
                <a:lnTo>
                  <a:pt x="318" y="520"/>
                </a:lnTo>
                <a:lnTo>
                  <a:pt x="339" y="495"/>
                </a:lnTo>
                <a:lnTo>
                  <a:pt x="355" y="466"/>
                </a:lnTo>
                <a:lnTo>
                  <a:pt x="364" y="435"/>
                </a:lnTo>
                <a:lnTo>
                  <a:pt x="368" y="401"/>
                </a:lnTo>
                <a:lnTo>
                  <a:pt x="368" y="351"/>
                </a:lnTo>
                <a:lnTo>
                  <a:pt x="368" y="346"/>
                </a:lnTo>
                <a:lnTo>
                  <a:pt x="371" y="342"/>
                </a:lnTo>
                <a:lnTo>
                  <a:pt x="375" y="338"/>
                </a:lnTo>
                <a:lnTo>
                  <a:pt x="378" y="335"/>
                </a:lnTo>
                <a:lnTo>
                  <a:pt x="385" y="334"/>
                </a:lnTo>
                <a:lnTo>
                  <a:pt x="390" y="335"/>
                </a:lnTo>
                <a:lnTo>
                  <a:pt x="394" y="338"/>
                </a:lnTo>
                <a:lnTo>
                  <a:pt x="398" y="342"/>
                </a:lnTo>
                <a:lnTo>
                  <a:pt x="401" y="346"/>
                </a:lnTo>
                <a:lnTo>
                  <a:pt x="401" y="351"/>
                </a:lnTo>
                <a:lnTo>
                  <a:pt x="401" y="401"/>
                </a:lnTo>
                <a:lnTo>
                  <a:pt x="397" y="440"/>
                </a:lnTo>
                <a:lnTo>
                  <a:pt x="386" y="475"/>
                </a:lnTo>
                <a:lnTo>
                  <a:pt x="371" y="508"/>
                </a:lnTo>
                <a:lnTo>
                  <a:pt x="348" y="537"/>
                </a:lnTo>
                <a:lnTo>
                  <a:pt x="321" y="562"/>
                </a:lnTo>
                <a:lnTo>
                  <a:pt x="289" y="581"/>
                </a:lnTo>
                <a:lnTo>
                  <a:pt x="255" y="594"/>
                </a:lnTo>
                <a:lnTo>
                  <a:pt x="217" y="601"/>
                </a:lnTo>
                <a:lnTo>
                  <a:pt x="217" y="702"/>
                </a:lnTo>
                <a:lnTo>
                  <a:pt x="334" y="702"/>
                </a:lnTo>
                <a:lnTo>
                  <a:pt x="339" y="703"/>
                </a:lnTo>
                <a:lnTo>
                  <a:pt x="344" y="704"/>
                </a:lnTo>
                <a:lnTo>
                  <a:pt x="348" y="708"/>
                </a:lnTo>
                <a:lnTo>
                  <a:pt x="350" y="713"/>
                </a:lnTo>
                <a:lnTo>
                  <a:pt x="351" y="719"/>
                </a:lnTo>
                <a:lnTo>
                  <a:pt x="350" y="724"/>
                </a:lnTo>
                <a:lnTo>
                  <a:pt x="348" y="728"/>
                </a:lnTo>
                <a:lnTo>
                  <a:pt x="344" y="732"/>
                </a:lnTo>
                <a:lnTo>
                  <a:pt x="339" y="734"/>
                </a:lnTo>
                <a:lnTo>
                  <a:pt x="334" y="734"/>
                </a:lnTo>
                <a:lnTo>
                  <a:pt x="67" y="734"/>
                </a:lnTo>
                <a:lnTo>
                  <a:pt x="61" y="734"/>
                </a:lnTo>
                <a:lnTo>
                  <a:pt x="57" y="732"/>
                </a:lnTo>
                <a:lnTo>
                  <a:pt x="54" y="728"/>
                </a:lnTo>
                <a:lnTo>
                  <a:pt x="51" y="724"/>
                </a:lnTo>
                <a:lnTo>
                  <a:pt x="50" y="719"/>
                </a:lnTo>
                <a:lnTo>
                  <a:pt x="51" y="713"/>
                </a:lnTo>
                <a:lnTo>
                  <a:pt x="54" y="708"/>
                </a:lnTo>
                <a:lnTo>
                  <a:pt x="57" y="704"/>
                </a:lnTo>
                <a:lnTo>
                  <a:pt x="61" y="703"/>
                </a:lnTo>
                <a:lnTo>
                  <a:pt x="67" y="702"/>
                </a:lnTo>
                <a:lnTo>
                  <a:pt x="183" y="702"/>
                </a:lnTo>
                <a:lnTo>
                  <a:pt x="183" y="601"/>
                </a:lnTo>
                <a:lnTo>
                  <a:pt x="147" y="594"/>
                </a:lnTo>
                <a:lnTo>
                  <a:pt x="111" y="581"/>
                </a:lnTo>
                <a:lnTo>
                  <a:pt x="81" y="562"/>
                </a:lnTo>
                <a:lnTo>
                  <a:pt x="54" y="537"/>
                </a:lnTo>
                <a:lnTo>
                  <a:pt x="31" y="508"/>
                </a:lnTo>
                <a:lnTo>
                  <a:pt x="14" y="475"/>
                </a:lnTo>
                <a:lnTo>
                  <a:pt x="4" y="440"/>
                </a:lnTo>
                <a:lnTo>
                  <a:pt x="0" y="401"/>
                </a:lnTo>
                <a:lnTo>
                  <a:pt x="0" y="351"/>
                </a:lnTo>
                <a:lnTo>
                  <a:pt x="1" y="346"/>
                </a:lnTo>
                <a:lnTo>
                  <a:pt x="4" y="342"/>
                </a:lnTo>
                <a:lnTo>
                  <a:pt x="6" y="338"/>
                </a:lnTo>
                <a:lnTo>
                  <a:pt x="12" y="335"/>
                </a:lnTo>
                <a:lnTo>
                  <a:pt x="17" y="334"/>
                </a:lnTo>
                <a:close/>
                <a:moveTo>
                  <a:pt x="101" y="301"/>
                </a:moveTo>
                <a:lnTo>
                  <a:pt x="101" y="401"/>
                </a:lnTo>
                <a:lnTo>
                  <a:pt x="103" y="428"/>
                </a:lnTo>
                <a:lnTo>
                  <a:pt x="114" y="452"/>
                </a:lnTo>
                <a:lnTo>
                  <a:pt x="129" y="471"/>
                </a:lnTo>
                <a:lnTo>
                  <a:pt x="150" y="487"/>
                </a:lnTo>
                <a:lnTo>
                  <a:pt x="174" y="497"/>
                </a:lnTo>
                <a:lnTo>
                  <a:pt x="200" y="501"/>
                </a:lnTo>
                <a:lnTo>
                  <a:pt x="228" y="497"/>
                </a:lnTo>
                <a:lnTo>
                  <a:pt x="251" y="487"/>
                </a:lnTo>
                <a:lnTo>
                  <a:pt x="271" y="471"/>
                </a:lnTo>
                <a:lnTo>
                  <a:pt x="287" y="452"/>
                </a:lnTo>
                <a:lnTo>
                  <a:pt x="297" y="428"/>
                </a:lnTo>
                <a:lnTo>
                  <a:pt x="301" y="401"/>
                </a:lnTo>
                <a:lnTo>
                  <a:pt x="301" y="301"/>
                </a:lnTo>
                <a:lnTo>
                  <a:pt x="101" y="301"/>
                </a:lnTo>
                <a:close/>
                <a:moveTo>
                  <a:pt x="200" y="34"/>
                </a:moveTo>
                <a:lnTo>
                  <a:pt x="174" y="38"/>
                </a:lnTo>
                <a:lnTo>
                  <a:pt x="150" y="47"/>
                </a:lnTo>
                <a:lnTo>
                  <a:pt x="129" y="63"/>
                </a:lnTo>
                <a:lnTo>
                  <a:pt x="114" y="84"/>
                </a:lnTo>
                <a:lnTo>
                  <a:pt x="103" y="107"/>
                </a:lnTo>
                <a:lnTo>
                  <a:pt x="101" y="133"/>
                </a:lnTo>
                <a:lnTo>
                  <a:pt x="101" y="267"/>
                </a:lnTo>
                <a:lnTo>
                  <a:pt x="301" y="267"/>
                </a:lnTo>
                <a:lnTo>
                  <a:pt x="301" y="133"/>
                </a:lnTo>
                <a:lnTo>
                  <a:pt x="297" y="107"/>
                </a:lnTo>
                <a:lnTo>
                  <a:pt x="287" y="84"/>
                </a:lnTo>
                <a:lnTo>
                  <a:pt x="271" y="63"/>
                </a:lnTo>
                <a:lnTo>
                  <a:pt x="251" y="47"/>
                </a:lnTo>
                <a:lnTo>
                  <a:pt x="228" y="38"/>
                </a:lnTo>
                <a:lnTo>
                  <a:pt x="200" y="34"/>
                </a:lnTo>
                <a:close/>
                <a:moveTo>
                  <a:pt x="200" y="0"/>
                </a:moveTo>
                <a:lnTo>
                  <a:pt x="232" y="4"/>
                </a:lnTo>
                <a:lnTo>
                  <a:pt x="259" y="14"/>
                </a:lnTo>
                <a:lnTo>
                  <a:pt x="284" y="30"/>
                </a:lnTo>
                <a:lnTo>
                  <a:pt x="305" y="51"/>
                </a:lnTo>
                <a:lnTo>
                  <a:pt x="321" y="75"/>
                </a:lnTo>
                <a:lnTo>
                  <a:pt x="331" y="103"/>
                </a:lnTo>
                <a:lnTo>
                  <a:pt x="334" y="133"/>
                </a:lnTo>
                <a:lnTo>
                  <a:pt x="334" y="401"/>
                </a:lnTo>
                <a:lnTo>
                  <a:pt x="331" y="432"/>
                </a:lnTo>
                <a:lnTo>
                  <a:pt x="321" y="459"/>
                </a:lnTo>
                <a:lnTo>
                  <a:pt x="305" y="484"/>
                </a:lnTo>
                <a:lnTo>
                  <a:pt x="284" y="505"/>
                </a:lnTo>
                <a:lnTo>
                  <a:pt x="259" y="521"/>
                </a:lnTo>
                <a:lnTo>
                  <a:pt x="232" y="531"/>
                </a:lnTo>
                <a:lnTo>
                  <a:pt x="200" y="534"/>
                </a:lnTo>
                <a:lnTo>
                  <a:pt x="170" y="531"/>
                </a:lnTo>
                <a:lnTo>
                  <a:pt x="141" y="521"/>
                </a:lnTo>
                <a:lnTo>
                  <a:pt x="116" y="505"/>
                </a:lnTo>
                <a:lnTo>
                  <a:pt x="97" y="484"/>
                </a:lnTo>
                <a:lnTo>
                  <a:pt x="81" y="459"/>
                </a:lnTo>
                <a:lnTo>
                  <a:pt x="71" y="432"/>
                </a:lnTo>
                <a:lnTo>
                  <a:pt x="67" y="401"/>
                </a:lnTo>
                <a:lnTo>
                  <a:pt x="67" y="133"/>
                </a:lnTo>
                <a:lnTo>
                  <a:pt x="71" y="103"/>
                </a:lnTo>
                <a:lnTo>
                  <a:pt x="81" y="75"/>
                </a:lnTo>
                <a:lnTo>
                  <a:pt x="97" y="51"/>
                </a:lnTo>
                <a:lnTo>
                  <a:pt x="116" y="30"/>
                </a:lnTo>
                <a:lnTo>
                  <a:pt x="141" y="14"/>
                </a:lnTo>
                <a:lnTo>
                  <a:pt x="170" y="4"/>
                </a:lnTo>
                <a:lnTo>
                  <a:pt x="20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8" name="Freeform 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10556" y="7206544"/>
            <a:ext cx="443495" cy="444098"/>
          </a:xfrm>
          <a:custGeom>
            <a:avLst/>
            <a:gdLst>
              <a:gd name="T0" fmla="*/ 335 w 735"/>
              <a:gd name="T1" fmla="*/ 424 h 736"/>
              <a:gd name="T2" fmla="*/ 406 w 735"/>
              <a:gd name="T3" fmla="*/ 208 h 736"/>
              <a:gd name="T4" fmla="*/ 153 w 735"/>
              <a:gd name="T5" fmla="*/ 500 h 736"/>
              <a:gd name="T6" fmla="*/ 163 w 735"/>
              <a:gd name="T7" fmla="*/ 558 h 736"/>
              <a:gd name="T8" fmla="*/ 217 w 735"/>
              <a:gd name="T9" fmla="*/ 585 h 736"/>
              <a:gd name="T10" fmla="*/ 264 w 735"/>
              <a:gd name="T11" fmla="*/ 565 h 736"/>
              <a:gd name="T12" fmla="*/ 473 w 735"/>
              <a:gd name="T13" fmla="*/ 305 h 736"/>
              <a:gd name="T14" fmla="*/ 415 w 735"/>
              <a:gd name="T15" fmla="*/ 236 h 736"/>
              <a:gd name="T16" fmla="*/ 524 w 735"/>
              <a:gd name="T17" fmla="*/ 41 h 736"/>
              <a:gd name="T18" fmla="*/ 454 w 735"/>
              <a:gd name="T19" fmla="*/ 97 h 736"/>
              <a:gd name="T20" fmla="*/ 435 w 735"/>
              <a:gd name="T21" fmla="*/ 182 h 736"/>
              <a:gd name="T22" fmla="*/ 473 w 735"/>
              <a:gd name="T23" fmla="*/ 262 h 736"/>
              <a:gd name="T24" fmla="*/ 553 w 735"/>
              <a:gd name="T25" fmla="*/ 300 h 736"/>
              <a:gd name="T26" fmla="*/ 638 w 735"/>
              <a:gd name="T27" fmla="*/ 281 h 736"/>
              <a:gd name="T28" fmla="*/ 694 w 735"/>
              <a:gd name="T29" fmla="*/ 211 h 736"/>
              <a:gd name="T30" fmla="*/ 694 w 735"/>
              <a:gd name="T31" fmla="*/ 124 h 736"/>
              <a:gd name="T32" fmla="*/ 638 w 735"/>
              <a:gd name="T33" fmla="*/ 54 h 736"/>
              <a:gd name="T34" fmla="*/ 553 w 735"/>
              <a:gd name="T35" fmla="*/ 35 h 736"/>
              <a:gd name="T36" fmla="*/ 630 w 735"/>
              <a:gd name="T37" fmla="*/ 12 h 736"/>
              <a:gd name="T38" fmla="*/ 707 w 735"/>
              <a:gd name="T39" fmla="*/ 75 h 736"/>
              <a:gd name="T40" fmla="*/ 735 w 735"/>
              <a:gd name="T41" fmla="*/ 167 h 736"/>
              <a:gd name="T42" fmla="*/ 707 w 735"/>
              <a:gd name="T43" fmla="*/ 259 h 736"/>
              <a:gd name="T44" fmla="*/ 632 w 735"/>
              <a:gd name="T45" fmla="*/ 321 h 736"/>
              <a:gd name="T46" fmla="*/ 288 w 735"/>
              <a:gd name="T47" fmla="*/ 589 h 736"/>
              <a:gd name="T48" fmla="*/ 217 w 735"/>
              <a:gd name="T49" fmla="*/ 618 h 736"/>
              <a:gd name="T50" fmla="*/ 153 w 735"/>
              <a:gd name="T51" fmla="*/ 594 h 736"/>
              <a:gd name="T52" fmla="*/ 112 w 735"/>
              <a:gd name="T53" fmla="*/ 626 h 736"/>
              <a:gd name="T54" fmla="*/ 116 w 735"/>
              <a:gd name="T55" fmla="*/ 664 h 736"/>
              <a:gd name="T56" fmla="*/ 115 w 735"/>
              <a:gd name="T57" fmla="*/ 696 h 736"/>
              <a:gd name="T58" fmla="*/ 85 w 735"/>
              <a:gd name="T59" fmla="*/ 723 h 736"/>
              <a:gd name="T60" fmla="*/ 36 w 735"/>
              <a:gd name="T61" fmla="*/ 734 h 736"/>
              <a:gd name="T62" fmla="*/ 17 w 735"/>
              <a:gd name="T63" fmla="*/ 734 h 736"/>
              <a:gd name="T64" fmla="*/ 2 w 735"/>
              <a:gd name="T65" fmla="*/ 728 h 736"/>
              <a:gd name="T66" fmla="*/ 1 w 735"/>
              <a:gd name="T67" fmla="*/ 713 h 736"/>
              <a:gd name="T68" fmla="*/ 11 w 735"/>
              <a:gd name="T69" fmla="*/ 703 h 736"/>
              <a:gd name="T70" fmla="*/ 31 w 735"/>
              <a:gd name="T71" fmla="*/ 700 h 736"/>
              <a:gd name="T72" fmla="*/ 76 w 735"/>
              <a:gd name="T73" fmla="*/ 690 h 736"/>
              <a:gd name="T74" fmla="*/ 85 w 735"/>
              <a:gd name="T75" fmla="*/ 682 h 736"/>
              <a:gd name="T76" fmla="*/ 83 w 735"/>
              <a:gd name="T77" fmla="*/ 674 h 736"/>
              <a:gd name="T78" fmla="*/ 80 w 735"/>
              <a:gd name="T79" fmla="*/ 618 h 736"/>
              <a:gd name="T80" fmla="*/ 112 w 735"/>
              <a:gd name="T81" fmla="*/ 580 h 736"/>
              <a:gd name="T82" fmla="*/ 116 w 735"/>
              <a:gd name="T83" fmla="*/ 518 h 736"/>
              <a:gd name="T84" fmla="*/ 146 w 735"/>
              <a:gd name="T85" fmla="*/ 448 h 736"/>
              <a:gd name="T86" fmla="*/ 414 w 735"/>
              <a:gd name="T87" fmla="*/ 102 h 736"/>
              <a:gd name="T88" fmla="*/ 475 w 735"/>
              <a:gd name="T89" fmla="*/ 27 h 736"/>
              <a:gd name="T90" fmla="*/ 567 w 735"/>
              <a:gd name="T91"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5" h="736">
                <a:moveTo>
                  <a:pt x="394" y="294"/>
                </a:moveTo>
                <a:lnTo>
                  <a:pt x="441" y="342"/>
                </a:lnTo>
                <a:lnTo>
                  <a:pt x="335" y="424"/>
                </a:lnTo>
                <a:lnTo>
                  <a:pt x="311" y="401"/>
                </a:lnTo>
                <a:lnTo>
                  <a:pt x="394" y="294"/>
                </a:lnTo>
                <a:close/>
                <a:moveTo>
                  <a:pt x="406" y="208"/>
                </a:moveTo>
                <a:lnTo>
                  <a:pt x="170" y="471"/>
                </a:lnTo>
                <a:lnTo>
                  <a:pt x="159" y="484"/>
                </a:lnTo>
                <a:lnTo>
                  <a:pt x="153" y="500"/>
                </a:lnTo>
                <a:lnTo>
                  <a:pt x="150" y="518"/>
                </a:lnTo>
                <a:lnTo>
                  <a:pt x="153" y="539"/>
                </a:lnTo>
                <a:lnTo>
                  <a:pt x="163" y="558"/>
                </a:lnTo>
                <a:lnTo>
                  <a:pt x="178" y="572"/>
                </a:lnTo>
                <a:lnTo>
                  <a:pt x="196" y="581"/>
                </a:lnTo>
                <a:lnTo>
                  <a:pt x="217" y="585"/>
                </a:lnTo>
                <a:lnTo>
                  <a:pt x="234" y="582"/>
                </a:lnTo>
                <a:lnTo>
                  <a:pt x="251" y="576"/>
                </a:lnTo>
                <a:lnTo>
                  <a:pt x="264" y="565"/>
                </a:lnTo>
                <a:lnTo>
                  <a:pt x="526" y="329"/>
                </a:lnTo>
                <a:lnTo>
                  <a:pt x="499" y="319"/>
                </a:lnTo>
                <a:lnTo>
                  <a:pt x="473" y="305"/>
                </a:lnTo>
                <a:lnTo>
                  <a:pt x="449" y="285"/>
                </a:lnTo>
                <a:lnTo>
                  <a:pt x="429" y="262"/>
                </a:lnTo>
                <a:lnTo>
                  <a:pt x="415" y="236"/>
                </a:lnTo>
                <a:lnTo>
                  <a:pt x="406" y="208"/>
                </a:lnTo>
                <a:close/>
                <a:moveTo>
                  <a:pt x="553" y="35"/>
                </a:moveTo>
                <a:lnTo>
                  <a:pt x="524" y="41"/>
                </a:lnTo>
                <a:lnTo>
                  <a:pt x="497" y="54"/>
                </a:lnTo>
                <a:lnTo>
                  <a:pt x="473" y="73"/>
                </a:lnTo>
                <a:lnTo>
                  <a:pt x="454" y="97"/>
                </a:lnTo>
                <a:lnTo>
                  <a:pt x="441" y="124"/>
                </a:lnTo>
                <a:lnTo>
                  <a:pt x="435" y="153"/>
                </a:lnTo>
                <a:lnTo>
                  <a:pt x="435" y="182"/>
                </a:lnTo>
                <a:lnTo>
                  <a:pt x="441" y="211"/>
                </a:lnTo>
                <a:lnTo>
                  <a:pt x="454" y="238"/>
                </a:lnTo>
                <a:lnTo>
                  <a:pt x="473" y="262"/>
                </a:lnTo>
                <a:lnTo>
                  <a:pt x="497" y="281"/>
                </a:lnTo>
                <a:lnTo>
                  <a:pt x="524" y="294"/>
                </a:lnTo>
                <a:lnTo>
                  <a:pt x="553" y="300"/>
                </a:lnTo>
                <a:lnTo>
                  <a:pt x="583" y="300"/>
                </a:lnTo>
                <a:lnTo>
                  <a:pt x="610" y="294"/>
                </a:lnTo>
                <a:lnTo>
                  <a:pt x="638" y="281"/>
                </a:lnTo>
                <a:lnTo>
                  <a:pt x="663" y="262"/>
                </a:lnTo>
                <a:lnTo>
                  <a:pt x="681" y="238"/>
                </a:lnTo>
                <a:lnTo>
                  <a:pt x="694" y="211"/>
                </a:lnTo>
                <a:lnTo>
                  <a:pt x="701" y="182"/>
                </a:lnTo>
                <a:lnTo>
                  <a:pt x="701" y="153"/>
                </a:lnTo>
                <a:lnTo>
                  <a:pt x="694" y="124"/>
                </a:lnTo>
                <a:lnTo>
                  <a:pt x="681" y="97"/>
                </a:lnTo>
                <a:lnTo>
                  <a:pt x="663" y="73"/>
                </a:lnTo>
                <a:lnTo>
                  <a:pt x="638" y="54"/>
                </a:lnTo>
                <a:lnTo>
                  <a:pt x="610" y="41"/>
                </a:lnTo>
                <a:lnTo>
                  <a:pt x="583" y="35"/>
                </a:lnTo>
                <a:lnTo>
                  <a:pt x="553" y="35"/>
                </a:lnTo>
                <a:close/>
                <a:moveTo>
                  <a:pt x="567" y="0"/>
                </a:moveTo>
                <a:lnTo>
                  <a:pt x="600" y="3"/>
                </a:lnTo>
                <a:lnTo>
                  <a:pt x="630" y="12"/>
                </a:lnTo>
                <a:lnTo>
                  <a:pt x="660" y="27"/>
                </a:lnTo>
                <a:lnTo>
                  <a:pt x="686" y="48"/>
                </a:lnTo>
                <a:lnTo>
                  <a:pt x="707" y="75"/>
                </a:lnTo>
                <a:lnTo>
                  <a:pt x="723" y="105"/>
                </a:lnTo>
                <a:lnTo>
                  <a:pt x="732" y="135"/>
                </a:lnTo>
                <a:lnTo>
                  <a:pt x="735" y="167"/>
                </a:lnTo>
                <a:lnTo>
                  <a:pt x="732" y="199"/>
                </a:lnTo>
                <a:lnTo>
                  <a:pt x="723" y="230"/>
                </a:lnTo>
                <a:lnTo>
                  <a:pt x="707" y="259"/>
                </a:lnTo>
                <a:lnTo>
                  <a:pt x="686" y="285"/>
                </a:lnTo>
                <a:lnTo>
                  <a:pt x="660" y="306"/>
                </a:lnTo>
                <a:lnTo>
                  <a:pt x="632" y="321"/>
                </a:lnTo>
                <a:lnTo>
                  <a:pt x="604" y="330"/>
                </a:lnTo>
                <a:lnTo>
                  <a:pt x="573" y="334"/>
                </a:lnTo>
                <a:lnTo>
                  <a:pt x="288" y="589"/>
                </a:lnTo>
                <a:lnTo>
                  <a:pt x="267" y="605"/>
                </a:lnTo>
                <a:lnTo>
                  <a:pt x="243" y="614"/>
                </a:lnTo>
                <a:lnTo>
                  <a:pt x="217" y="618"/>
                </a:lnTo>
                <a:lnTo>
                  <a:pt x="194" y="615"/>
                </a:lnTo>
                <a:lnTo>
                  <a:pt x="171" y="607"/>
                </a:lnTo>
                <a:lnTo>
                  <a:pt x="153" y="594"/>
                </a:lnTo>
                <a:lnTo>
                  <a:pt x="133" y="606"/>
                </a:lnTo>
                <a:lnTo>
                  <a:pt x="120" y="617"/>
                </a:lnTo>
                <a:lnTo>
                  <a:pt x="112" y="626"/>
                </a:lnTo>
                <a:lnTo>
                  <a:pt x="110" y="636"/>
                </a:lnTo>
                <a:lnTo>
                  <a:pt x="111" y="648"/>
                </a:lnTo>
                <a:lnTo>
                  <a:pt x="116" y="664"/>
                </a:lnTo>
                <a:lnTo>
                  <a:pt x="119" y="677"/>
                </a:lnTo>
                <a:lnTo>
                  <a:pt x="118" y="687"/>
                </a:lnTo>
                <a:lnTo>
                  <a:pt x="115" y="696"/>
                </a:lnTo>
                <a:lnTo>
                  <a:pt x="111" y="703"/>
                </a:lnTo>
                <a:lnTo>
                  <a:pt x="99" y="715"/>
                </a:lnTo>
                <a:lnTo>
                  <a:pt x="85" y="723"/>
                </a:lnTo>
                <a:lnTo>
                  <a:pt x="68" y="729"/>
                </a:lnTo>
                <a:lnTo>
                  <a:pt x="52" y="732"/>
                </a:lnTo>
                <a:lnTo>
                  <a:pt x="36" y="734"/>
                </a:lnTo>
                <a:lnTo>
                  <a:pt x="25" y="734"/>
                </a:lnTo>
                <a:lnTo>
                  <a:pt x="17" y="736"/>
                </a:lnTo>
                <a:lnTo>
                  <a:pt x="17" y="734"/>
                </a:lnTo>
                <a:lnTo>
                  <a:pt x="11" y="734"/>
                </a:lnTo>
                <a:lnTo>
                  <a:pt x="6" y="732"/>
                </a:lnTo>
                <a:lnTo>
                  <a:pt x="2" y="728"/>
                </a:lnTo>
                <a:lnTo>
                  <a:pt x="1" y="724"/>
                </a:lnTo>
                <a:lnTo>
                  <a:pt x="0" y="719"/>
                </a:lnTo>
                <a:lnTo>
                  <a:pt x="1" y="713"/>
                </a:lnTo>
                <a:lnTo>
                  <a:pt x="2" y="708"/>
                </a:lnTo>
                <a:lnTo>
                  <a:pt x="6" y="704"/>
                </a:lnTo>
                <a:lnTo>
                  <a:pt x="11" y="703"/>
                </a:lnTo>
                <a:lnTo>
                  <a:pt x="17" y="702"/>
                </a:lnTo>
                <a:lnTo>
                  <a:pt x="17" y="702"/>
                </a:lnTo>
                <a:lnTo>
                  <a:pt x="31" y="700"/>
                </a:lnTo>
                <a:lnTo>
                  <a:pt x="47" y="699"/>
                </a:lnTo>
                <a:lnTo>
                  <a:pt x="62" y="695"/>
                </a:lnTo>
                <a:lnTo>
                  <a:pt x="76" y="690"/>
                </a:lnTo>
                <a:lnTo>
                  <a:pt x="83" y="683"/>
                </a:lnTo>
                <a:lnTo>
                  <a:pt x="83" y="683"/>
                </a:lnTo>
                <a:lnTo>
                  <a:pt x="85" y="682"/>
                </a:lnTo>
                <a:lnTo>
                  <a:pt x="85" y="679"/>
                </a:lnTo>
                <a:lnTo>
                  <a:pt x="85" y="677"/>
                </a:lnTo>
                <a:lnTo>
                  <a:pt x="83" y="674"/>
                </a:lnTo>
                <a:lnTo>
                  <a:pt x="78" y="652"/>
                </a:lnTo>
                <a:lnTo>
                  <a:pt x="77" y="634"/>
                </a:lnTo>
                <a:lnTo>
                  <a:pt x="80" y="618"/>
                </a:lnTo>
                <a:lnTo>
                  <a:pt x="87" y="603"/>
                </a:lnTo>
                <a:lnTo>
                  <a:pt x="98" y="592"/>
                </a:lnTo>
                <a:lnTo>
                  <a:pt x="112" y="580"/>
                </a:lnTo>
                <a:lnTo>
                  <a:pt x="131" y="568"/>
                </a:lnTo>
                <a:lnTo>
                  <a:pt x="120" y="545"/>
                </a:lnTo>
                <a:lnTo>
                  <a:pt x="116" y="518"/>
                </a:lnTo>
                <a:lnTo>
                  <a:pt x="120" y="491"/>
                </a:lnTo>
                <a:lnTo>
                  <a:pt x="131" y="467"/>
                </a:lnTo>
                <a:lnTo>
                  <a:pt x="146" y="448"/>
                </a:lnTo>
                <a:lnTo>
                  <a:pt x="401" y="162"/>
                </a:lnTo>
                <a:lnTo>
                  <a:pt x="404" y="132"/>
                </a:lnTo>
                <a:lnTo>
                  <a:pt x="414" y="102"/>
                </a:lnTo>
                <a:lnTo>
                  <a:pt x="428" y="75"/>
                </a:lnTo>
                <a:lnTo>
                  <a:pt x="449" y="48"/>
                </a:lnTo>
                <a:lnTo>
                  <a:pt x="475" y="27"/>
                </a:lnTo>
                <a:lnTo>
                  <a:pt x="504" y="12"/>
                </a:lnTo>
                <a:lnTo>
                  <a:pt x="535" y="3"/>
                </a:lnTo>
                <a:lnTo>
                  <a:pt x="5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29" name="Freeform 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73624" y="7287398"/>
            <a:ext cx="443495" cy="282387"/>
          </a:xfrm>
          <a:custGeom>
            <a:avLst/>
            <a:gdLst>
              <a:gd name="T0" fmla="*/ 43 w 735"/>
              <a:gd name="T1" fmla="*/ 425 h 468"/>
              <a:gd name="T2" fmla="*/ 468 w 735"/>
              <a:gd name="T3" fmla="*/ 435 h 468"/>
              <a:gd name="T4" fmla="*/ 499 w 735"/>
              <a:gd name="T5" fmla="*/ 414 h 468"/>
              <a:gd name="T6" fmla="*/ 702 w 735"/>
              <a:gd name="T7" fmla="*/ 112 h 468"/>
              <a:gd name="T8" fmla="*/ 702 w 735"/>
              <a:gd name="T9" fmla="*/ 358 h 468"/>
              <a:gd name="T10" fmla="*/ 346 w 735"/>
              <a:gd name="T11" fmla="*/ 101 h 468"/>
              <a:gd name="T12" fmla="*/ 335 w 735"/>
              <a:gd name="T13" fmla="*/ 113 h 468"/>
              <a:gd name="T14" fmla="*/ 338 w 735"/>
              <a:gd name="T15" fmla="*/ 127 h 468"/>
              <a:gd name="T16" fmla="*/ 351 w 735"/>
              <a:gd name="T17" fmla="*/ 134 h 468"/>
              <a:gd name="T18" fmla="*/ 364 w 735"/>
              <a:gd name="T19" fmla="*/ 127 h 468"/>
              <a:gd name="T20" fmla="*/ 367 w 735"/>
              <a:gd name="T21" fmla="*/ 113 h 468"/>
              <a:gd name="T22" fmla="*/ 356 w 735"/>
              <a:gd name="T23" fmla="*/ 101 h 468"/>
              <a:gd name="T24" fmla="*/ 457 w 735"/>
              <a:gd name="T25" fmla="*/ 69 h 468"/>
              <a:gd name="T26" fmla="*/ 468 w 735"/>
              <a:gd name="T27" fmla="*/ 79 h 468"/>
              <a:gd name="T28" fmla="*/ 465 w 735"/>
              <a:gd name="T29" fmla="*/ 95 h 468"/>
              <a:gd name="T30" fmla="*/ 452 w 735"/>
              <a:gd name="T31" fmla="*/ 101 h 468"/>
              <a:gd name="T32" fmla="*/ 437 w 735"/>
              <a:gd name="T33" fmla="*/ 95 h 468"/>
              <a:gd name="T34" fmla="*/ 436 w 735"/>
              <a:gd name="T35" fmla="*/ 79 h 468"/>
              <a:gd name="T36" fmla="*/ 447 w 735"/>
              <a:gd name="T37" fmla="*/ 69 h 468"/>
              <a:gd name="T38" fmla="*/ 371 w 735"/>
              <a:gd name="T39" fmla="*/ 71 h 468"/>
              <a:gd name="T40" fmla="*/ 401 w 735"/>
              <a:gd name="T41" fmla="*/ 118 h 468"/>
              <a:gd name="T42" fmla="*/ 371 w 735"/>
              <a:gd name="T43" fmla="*/ 164 h 468"/>
              <a:gd name="T44" fmla="*/ 316 w 735"/>
              <a:gd name="T45" fmla="*/ 154 h 468"/>
              <a:gd name="T46" fmla="*/ 305 w 735"/>
              <a:gd name="T47" fmla="*/ 99 h 468"/>
              <a:gd name="T48" fmla="*/ 351 w 735"/>
              <a:gd name="T49" fmla="*/ 67 h 468"/>
              <a:gd name="T50" fmla="*/ 43 w 735"/>
              <a:gd name="T51" fmla="*/ 44 h 468"/>
              <a:gd name="T52" fmla="*/ 34 w 735"/>
              <a:gd name="T53" fmla="*/ 368 h 468"/>
              <a:gd name="T54" fmla="*/ 499 w 735"/>
              <a:gd name="T55" fmla="*/ 54 h 468"/>
              <a:gd name="T56" fmla="*/ 468 w 735"/>
              <a:gd name="T57" fmla="*/ 34 h 468"/>
              <a:gd name="T58" fmla="*/ 468 w 735"/>
              <a:gd name="T59" fmla="*/ 0 h 468"/>
              <a:gd name="T60" fmla="*/ 523 w 735"/>
              <a:gd name="T61" fmla="*/ 28 h 468"/>
              <a:gd name="T62" fmla="*/ 534 w 735"/>
              <a:gd name="T63" fmla="*/ 158 h 468"/>
              <a:gd name="T64" fmla="*/ 715 w 735"/>
              <a:gd name="T65" fmla="*/ 69 h 468"/>
              <a:gd name="T66" fmla="*/ 728 w 735"/>
              <a:gd name="T67" fmla="*/ 71 h 468"/>
              <a:gd name="T68" fmla="*/ 735 w 735"/>
              <a:gd name="T69" fmla="*/ 84 h 468"/>
              <a:gd name="T70" fmla="*/ 732 w 735"/>
              <a:gd name="T71" fmla="*/ 394 h 468"/>
              <a:gd name="T72" fmla="*/ 719 w 735"/>
              <a:gd name="T73" fmla="*/ 401 h 468"/>
              <a:gd name="T74" fmla="*/ 711 w 735"/>
              <a:gd name="T75" fmla="*/ 400 h 468"/>
              <a:gd name="T76" fmla="*/ 532 w 735"/>
              <a:gd name="T77" fmla="*/ 423 h 468"/>
              <a:gd name="T78" fmla="*/ 490 w 735"/>
              <a:gd name="T79" fmla="*/ 465 h 468"/>
              <a:gd name="T80" fmla="*/ 46 w 735"/>
              <a:gd name="T81" fmla="*/ 465 h 468"/>
              <a:gd name="T82" fmla="*/ 4 w 735"/>
              <a:gd name="T83" fmla="*/ 423 h 468"/>
              <a:gd name="T84" fmla="*/ 4 w 735"/>
              <a:gd name="T85" fmla="*/ 46 h 468"/>
              <a:gd name="T86" fmla="*/ 46 w 735"/>
              <a:gd name="T87" fmla="*/ 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35" h="468">
                <a:moveTo>
                  <a:pt x="34" y="401"/>
                </a:moveTo>
                <a:lnTo>
                  <a:pt x="37" y="414"/>
                </a:lnTo>
                <a:lnTo>
                  <a:pt x="43" y="425"/>
                </a:lnTo>
                <a:lnTo>
                  <a:pt x="54" y="432"/>
                </a:lnTo>
                <a:lnTo>
                  <a:pt x="67" y="435"/>
                </a:lnTo>
                <a:lnTo>
                  <a:pt x="468" y="435"/>
                </a:lnTo>
                <a:lnTo>
                  <a:pt x="481" y="432"/>
                </a:lnTo>
                <a:lnTo>
                  <a:pt x="491" y="425"/>
                </a:lnTo>
                <a:lnTo>
                  <a:pt x="499" y="414"/>
                </a:lnTo>
                <a:lnTo>
                  <a:pt x="502" y="401"/>
                </a:lnTo>
                <a:lnTo>
                  <a:pt x="34" y="401"/>
                </a:lnTo>
                <a:close/>
                <a:moveTo>
                  <a:pt x="702" y="112"/>
                </a:moveTo>
                <a:lnTo>
                  <a:pt x="534" y="194"/>
                </a:lnTo>
                <a:lnTo>
                  <a:pt x="534" y="274"/>
                </a:lnTo>
                <a:lnTo>
                  <a:pt x="702" y="358"/>
                </a:lnTo>
                <a:lnTo>
                  <a:pt x="702" y="112"/>
                </a:lnTo>
                <a:close/>
                <a:moveTo>
                  <a:pt x="351" y="101"/>
                </a:moveTo>
                <a:lnTo>
                  <a:pt x="346" y="101"/>
                </a:lnTo>
                <a:lnTo>
                  <a:pt x="342" y="104"/>
                </a:lnTo>
                <a:lnTo>
                  <a:pt x="338" y="108"/>
                </a:lnTo>
                <a:lnTo>
                  <a:pt x="335" y="113"/>
                </a:lnTo>
                <a:lnTo>
                  <a:pt x="334" y="118"/>
                </a:lnTo>
                <a:lnTo>
                  <a:pt x="335" y="124"/>
                </a:lnTo>
                <a:lnTo>
                  <a:pt x="338" y="127"/>
                </a:lnTo>
                <a:lnTo>
                  <a:pt x="342" y="131"/>
                </a:lnTo>
                <a:lnTo>
                  <a:pt x="346" y="134"/>
                </a:lnTo>
                <a:lnTo>
                  <a:pt x="351" y="134"/>
                </a:lnTo>
                <a:lnTo>
                  <a:pt x="356" y="134"/>
                </a:lnTo>
                <a:lnTo>
                  <a:pt x="361" y="131"/>
                </a:lnTo>
                <a:lnTo>
                  <a:pt x="364" y="127"/>
                </a:lnTo>
                <a:lnTo>
                  <a:pt x="367" y="124"/>
                </a:lnTo>
                <a:lnTo>
                  <a:pt x="368" y="118"/>
                </a:lnTo>
                <a:lnTo>
                  <a:pt x="367" y="113"/>
                </a:lnTo>
                <a:lnTo>
                  <a:pt x="364" y="108"/>
                </a:lnTo>
                <a:lnTo>
                  <a:pt x="361" y="104"/>
                </a:lnTo>
                <a:lnTo>
                  <a:pt x="356" y="101"/>
                </a:lnTo>
                <a:lnTo>
                  <a:pt x="351" y="101"/>
                </a:lnTo>
                <a:close/>
                <a:moveTo>
                  <a:pt x="452" y="67"/>
                </a:moveTo>
                <a:lnTo>
                  <a:pt x="457" y="69"/>
                </a:lnTo>
                <a:lnTo>
                  <a:pt x="461" y="71"/>
                </a:lnTo>
                <a:lnTo>
                  <a:pt x="465" y="75"/>
                </a:lnTo>
                <a:lnTo>
                  <a:pt x="468" y="79"/>
                </a:lnTo>
                <a:lnTo>
                  <a:pt x="468" y="84"/>
                </a:lnTo>
                <a:lnTo>
                  <a:pt x="468" y="89"/>
                </a:lnTo>
                <a:lnTo>
                  <a:pt x="465" y="95"/>
                </a:lnTo>
                <a:lnTo>
                  <a:pt x="461" y="97"/>
                </a:lnTo>
                <a:lnTo>
                  <a:pt x="457" y="100"/>
                </a:lnTo>
                <a:lnTo>
                  <a:pt x="452" y="101"/>
                </a:lnTo>
                <a:lnTo>
                  <a:pt x="447" y="100"/>
                </a:lnTo>
                <a:lnTo>
                  <a:pt x="441" y="97"/>
                </a:lnTo>
                <a:lnTo>
                  <a:pt x="437" y="95"/>
                </a:lnTo>
                <a:lnTo>
                  <a:pt x="436" y="89"/>
                </a:lnTo>
                <a:lnTo>
                  <a:pt x="435" y="84"/>
                </a:lnTo>
                <a:lnTo>
                  <a:pt x="436" y="79"/>
                </a:lnTo>
                <a:lnTo>
                  <a:pt x="437" y="75"/>
                </a:lnTo>
                <a:lnTo>
                  <a:pt x="441" y="71"/>
                </a:lnTo>
                <a:lnTo>
                  <a:pt x="447" y="69"/>
                </a:lnTo>
                <a:lnTo>
                  <a:pt x="452" y="67"/>
                </a:lnTo>
                <a:close/>
                <a:moveTo>
                  <a:pt x="351" y="67"/>
                </a:moveTo>
                <a:lnTo>
                  <a:pt x="371" y="71"/>
                </a:lnTo>
                <a:lnTo>
                  <a:pt x="386" y="83"/>
                </a:lnTo>
                <a:lnTo>
                  <a:pt x="397" y="99"/>
                </a:lnTo>
                <a:lnTo>
                  <a:pt x="401" y="118"/>
                </a:lnTo>
                <a:lnTo>
                  <a:pt x="397" y="137"/>
                </a:lnTo>
                <a:lnTo>
                  <a:pt x="386" y="154"/>
                </a:lnTo>
                <a:lnTo>
                  <a:pt x="371" y="164"/>
                </a:lnTo>
                <a:lnTo>
                  <a:pt x="351" y="168"/>
                </a:lnTo>
                <a:lnTo>
                  <a:pt x="331" y="164"/>
                </a:lnTo>
                <a:lnTo>
                  <a:pt x="316" y="154"/>
                </a:lnTo>
                <a:lnTo>
                  <a:pt x="305" y="137"/>
                </a:lnTo>
                <a:lnTo>
                  <a:pt x="301" y="118"/>
                </a:lnTo>
                <a:lnTo>
                  <a:pt x="305" y="99"/>
                </a:lnTo>
                <a:lnTo>
                  <a:pt x="316" y="83"/>
                </a:lnTo>
                <a:lnTo>
                  <a:pt x="331" y="71"/>
                </a:lnTo>
                <a:lnTo>
                  <a:pt x="351" y="67"/>
                </a:lnTo>
                <a:close/>
                <a:moveTo>
                  <a:pt x="67" y="34"/>
                </a:moveTo>
                <a:lnTo>
                  <a:pt x="54" y="37"/>
                </a:lnTo>
                <a:lnTo>
                  <a:pt x="43" y="44"/>
                </a:lnTo>
                <a:lnTo>
                  <a:pt x="37" y="54"/>
                </a:lnTo>
                <a:lnTo>
                  <a:pt x="34" y="67"/>
                </a:lnTo>
                <a:lnTo>
                  <a:pt x="34" y="368"/>
                </a:lnTo>
                <a:lnTo>
                  <a:pt x="502" y="368"/>
                </a:lnTo>
                <a:lnTo>
                  <a:pt x="502" y="67"/>
                </a:lnTo>
                <a:lnTo>
                  <a:pt x="499" y="54"/>
                </a:lnTo>
                <a:lnTo>
                  <a:pt x="491" y="44"/>
                </a:lnTo>
                <a:lnTo>
                  <a:pt x="481" y="37"/>
                </a:lnTo>
                <a:lnTo>
                  <a:pt x="468" y="34"/>
                </a:lnTo>
                <a:lnTo>
                  <a:pt x="67" y="34"/>
                </a:lnTo>
                <a:close/>
                <a:moveTo>
                  <a:pt x="67" y="0"/>
                </a:moveTo>
                <a:lnTo>
                  <a:pt x="468" y="0"/>
                </a:lnTo>
                <a:lnTo>
                  <a:pt x="490" y="4"/>
                </a:lnTo>
                <a:lnTo>
                  <a:pt x="508" y="14"/>
                </a:lnTo>
                <a:lnTo>
                  <a:pt x="523" y="28"/>
                </a:lnTo>
                <a:lnTo>
                  <a:pt x="532" y="46"/>
                </a:lnTo>
                <a:lnTo>
                  <a:pt x="534" y="67"/>
                </a:lnTo>
                <a:lnTo>
                  <a:pt x="534" y="158"/>
                </a:lnTo>
                <a:lnTo>
                  <a:pt x="711" y="70"/>
                </a:lnTo>
                <a:lnTo>
                  <a:pt x="711" y="70"/>
                </a:lnTo>
                <a:lnTo>
                  <a:pt x="715" y="69"/>
                </a:lnTo>
                <a:lnTo>
                  <a:pt x="719" y="67"/>
                </a:lnTo>
                <a:lnTo>
                  <a:pt x="724" y="69"/>
                </a:lnTo>
                <a:lnTo>
                  <a:pt x="728" y="71"/>
                </a:lnTo>
                <a:lnTo>
                  <a:pt x="732" y="75"/>
                </a:lnTo>
                <a:lnTo>
                  <a:pt x="735" y="79"/>
                </a:lnTo>
                <a:lnTo>
                  <a:pt x="735" y="84"/>
                </a:lnTo>
                <a:lnTo>
                  <a:pt x="735" y="385"/>
                </a:lnTo>
                <a:lnTo>
                  <a:pt x="735" y="391"/>
                </a:lnTo>
                <a:lnTo>
                  <a:pt x="732" y="394"/>
                </a:lnTo>
                <a:lnTo>
                  <a:pt x="728" y="398"/>
                </a:lnTo>
                <a:lnTo>
                  <a:pt x="724" y="401"/>
                </a:lnTo>
                <a:lnTo>
                  <a:pt x="719" y="401"/>
                </a:lnTo>
                <a:lnTo>
                  <a:pt x="715" y="401"/>
                </a:lnTo>
                <a:lnTo>
                  <a:pt x="711" y="400"/>
                </a:lnTo>
                <a:lnTo>
                  <a:pt x="711" y="400"/>
                </a:lnTo>
                <a:lnTo>
                  <a:pt x="534" y="312"/>
                </a:lnTo>
                <a:lnTo>
                  <a:pt x="534" y="401"/>
                </a:lnTo>
                <a:lnTo>
                  <a:pt x="532" y="423"/>
                </a:lnTo>
                <a:lnTo>
                  <a:pt x="523" y="442"/>
                </a:lnTo>
                <a:lnTo>
                  <a:pt x="508" y="456"/>
                </a:lnTo>
                <a:lnTo>
                  <a:pt x="490" y="465"/>
                </a:lnTo>
                <a:lnTo>
                  <a:pt x="468" y="468"/>
                </a:lnTo>
                <a:lnTo>
                  <a:pt x="67" y="468"/>
                </a:lnTo>
                <a:lnTo>
                  <a:pt x="46" y="465"/>
                </a:lnTo>
                <a:lnTo>
                  <a:pt x="27" y="456"/>
                </a:lnTo>
                <a:lnTo>
                  <a:pt x="13" y="442"/>
                </a:lnTo>
                <a:lnTo>
                  <a:pt x="4" y="423"/>
                </a:lnTo>
                <a:lnTo>
                  <a:pt x="0" y="401"/>
                </a:lnTo>
                <a:lnTo>
                  <a:pt x="0" y="67"/>
                </a:lnTo>
                <a:lnTo>
                  <a:pt x="4" y="46"/>
                </a:lnTo>
                <a:lnTo>
                  <a:pt x="13" y="28"/>
                </a:lnTo>
                <a:lnTo>
                  <a:pt x="27" y="14"/>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0" name="Freeform 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36693" y="7287699"/>
            <a:ext cx="443495" cy="281784"/>
          </a:xfrm>
          <a:custGeom>
            <a:avLst/>
            <a:gdLst>
              <a:gd name="T0" fmla="*/ 338 w 735"/>
              <a:gd name="T1" fmla="*/ 264 h 467"/>
              <a:gd name="T2" fmla="*/ 364 w 735"/>
              <a:gd name="T3" fmla="*/ 330 h 467"/>
              <a:gd name="T4" fmla="*/ 431 w 735"/>
              <a:gd name="T5" fmla="*/ 304 h 467"/>
              <a:gd name="T6" fmla="*/ 404 w 735"/>
              <a:gd name="T7" fmla="*/ 238 h 467"/>
              <a:gd name="T8" fmla="*/ 148 w 735"/>
              <a:gd name="T9" fmla="*/ 249 h 467"/>
              <a:gd name="T10" fmla="*/ 148 w 735"/>
              <a:gd name="T11" fmla="*/ 319 h 467"/>
              <a:gd name="T12" fmla="*/ 219 w 735"/>
              <a:gd name="T13" fmla="*/ 319 h 467"/>
              <a:gd name="T14" fmla="*/ 219 w 735"/>
              <a:gd name="T15" fmla="*/ 249 h 467"/>
              <a:gd name="T16" fmla="*/ 206 w 735"/>
              <a:gd name="T17" fmla="*/ 203 h 467"/>
              <a:gd name="T18" fmla="*/ 265 w 735"/>
              <a:gd name="T19" fmla="*/ 262 h 467"/>
              <a:gd name="T20" fmla="*/ 250 w 735"/>
              <a:gd name="T21" fmla="*/ 334 h 467"/>
              <a:gd name="T22" fmla="*/ 300 w 735"/>
              <a:gd name="T23" fmla="*/ 284 h 467"/>
              <a:gd name="T24" fmla="*/ 342 w 735"/>
              <a:gd name="T25" fmla="*/ 212 h 467"/>
              <a:gd name="T26" fmla="*/ 426 w 735"/>
              <a:gd name="T27" fmla="*/ 212 h 467"/>
              <a:gd name="T28" fmla="*/ 468 w 735"/>
              <a:gd name="T29" fmla="*/ 284 h 467"/>
              <a:gd name="T30" fmla="*/ 426 w 735"/>
              <a:gd name="T31" fmla="*/ 356 h 467"/>
              <a:gd name="T32" fmla="*/ 161 w 735"/>
              <a:gd name="T33" fmla="*/ 364 h 467"/>
              <a:gd name="T34" fmla="*/ 104 w 735"/>
              <a:gd name="T35" fmla="*/ 306 h 467"/>
              <a:gd name="T36" fmla="*/ 124 w 735"/>
              <a:gd name="T37" fmla="*/ 225 h 467"/>
              <a:gd name="T38" fmla="*/ 33 w 735"/>
              <a:gd name="T39" fmla="*/ 168 h 467"/>
              <a:gd name="T40" fmla="*/ 54 w 735"/>
              <a:gd name="T41" fmla="*/ 432 h 467"/>
              <a:gd name="T42" fmla="*/ 525 w 735"/>
              <a:gd name="T43" fmla="*/ 424 h 467"/>
              <a:gd name="T44" fmla="*/ 33 w 735"/>
              <a:gd name="T45" fmla="*/ 168 h 467"/>
              <a:gd name="T46" fmla="*/ 635 w 735"/>
              <a:gd name="T47" fmla="*/ 323 h 467"/>
              <a:gd name="T48" fmla="*/ 668 w 735"/>
              <a:gd name="T49" fmla="*/ 340 h 467"/>
              <a:gd name="T50" fmla="*/ 490 w 735"/>
              <a:gd name="T51" fmla="*/ 68 h 467"/>
              <a:gd name="T52" fmla="*/ 502 w 735"/>
              <a:gd name="T53" fmla="*/ 84 h 467"/>
              <a:gd name="T54" fmla="*/ 490 w 735"/>
              <a:gd name="T55" fmla="*/ 99 h 467"/>
              <a:gd name="T56" fmla="*/ 470 w 735"/>
              <a:gd name="T57" fmla="*/ 93 h 467"/>
              <a:gd name="T58" fmla="*/ 470 w 735"/>
              <a:gd name="T59" fmla="*/ 73 h 467"/>
              <a:gd name="T60" fmla="*/ 418 w 735"/>
              <a:gd name="T61" fmla="*/ 67 h 467"/>
              <a:gd name="T62" fmla="*/ 434 w 735"/>
              <a:gd name="T63" fmla="*/ 78 h 467"/>
              <a:gd name="T64" fmla="*/ 427 w 735"/>
              <a:gd name="T65" fmla="*/ 97 h 467"/>
              <a:gd name="T66" fmla="*/ 407 w 735"/>
              <a:gd name="T67" fmla="*/ 97 h 467"/>
              <a:gd name="T68" fmla="*/ 402 w 735"/>
              <a:gd name="T69" fmla="*/ 78 h 467"/>
              <a:gd name="T70" fmla="*/ 418 w 735"/>
              <a:gd name="T71" fmla="*/ 67 h 467"/>
              <a:gd name="T72" fmla="*/ 35 w 735"/>
              <a:gd name="T73" fmla="*/ 54 h 467"/>
              <a:gd name="T74" fmla="*/ 535 w 735"/>
              <a:gd name="T75" fmla="*/ 67 h 467"/>
              <a:gd name="T76" fmla="*/ 502 w 735"/>
              <a:gd name="T77" fmla="*/ 34 h 467"/>
              <a:gd name="T78" fmla="*/ 523 w 735"/>
              <a:gd name="T79" fmla="*/ 4 h 467"/>
              <a:gd name="T80" fmla="*/ 569 w 735"/>
              <a:gd name="T81" fmla="*/ 67 h 467"/>
              <a:gd name="T82" fmla="*/ 714 w 735"/>
              <a:gd name="T83" fmla="*/ 67 h 467"/>
              <a:gd name="T84" fmla="*/ 732 w 735"/>
              <a:gd name="T85" fmla="*/ 73 h 467"/>
              <a:gd name="T86" fmla="*/ 734 w 735"/>
              <a:gd name="T87" fmla="*/ 389 h 467"/>
              <a:gd name="T88" fmla="*/ 718 w 735"/>
              <a:gd name="T89" fmla="*/ 401 h 467"/>
              <a:gd name="T90" fmla="*/ 569 w 735"/>
              <a:gd name="T91" fmla="*/ 327 h 467"/>
              <a:gd name="T92" fmla="*/ 541 w 735"/>
              <a:gd name="T93" fmla="*/ 454 h 467"/>
              <a:gd name="T94" fmla="*/ 46 w 735"/>
              <a:gd name="T95" fmla="*/ 465 h 467"/>
              <a:gd name="T96" fmla="*/ 0 w 735"/>
              <a:gd name="T97" fmla="*/ 401 h 467"/>
              <a:gd name="T98" fmla="*/ 28 w 735"/>
              <a:gd name="T99" fmla="*/ 1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5" h="467">
                <a:moveTo>
                  <a:pt x="384" y="234"/>
                </a:moveTo>
                <a:lnTo>
                  <a:pt x="364" y="238"/>
                </a:lnTo>
                <a:lnTo>
                  <a:pt x="349" y="249"/>
                </a:lnTo>
                <a:lnTo>
                  <a:pt x="338" y="264"/>
                </a:lnTo>
                <a:lnTo>
                  <a:pt x="334" y="284"/>
                </a:lnTo>
                <a:lnTo>
                  <a:pt x="338" y="304"/>
                </a:lnTo>
                <a:lnTo>
                  <a:pt x="349" y="319"/>
                </a:lnTo>
                <a:lnTo>
                  <a:pt x="364" y="330"/>
                </a:lnTo>
                <a:lnTo>
                  <a:pt x="384" y="334"/>
                </a:lnTo>
                <a:lnTo>
                  <a:pt x="404" y="330"/>
                </a:lnTo>
                <a:lnTo>
                  <a:pt x="419" y="319"/>
                </a:lnTo>
                <a:lnTo>
                  <a:pt x="431" y="304"/>
                </a:lnTo>
                <a:lnTo>
                  <a:pt x="435" y="284"/>
                </a:lnTo>
                <a:lnTo>
                  <a:pt x="431" y="264"/>
                </a:lnTo>
                <a:lnTo>
                  <a:pt x="419" y="249"/>
                </a:lnTo>
                <a:lnTo>
                  <a:pt x="404" y="238"/>
                </a:lnTo>
                <a:lnTo>
                  <a:pt x="384" y="234"/>
                </a:lnTo>
                <a:close/>
                <a:moveTo>
                  <a:pt x="183" y="234"/>
                </a:moveTo>
                <a:lnTo>
                  <a:pt x="164" y="238"/>
                </a:lnTo>
                <a:lnTo>
                  <a:pt x="148" y="249"/>
                </a:lnTo>
                <a:lnTo>
                  <a:pt x="138" y="264"/>
                </a:lnTo>
                <a:lnTo>
                  <a:pt x="134" y="284"/>
                </a:lnTo>
                <a:lnTo>
                  <a:pt x="138" y="304"/>
                </a:lnTo>
                <a:lnTo>
                  <a:pt x="148" y="319"/>
                </a:lnTo>
                <a:lnTo>
                  <a:pt x="164" y="330"/>
                </a:lnTo>
                <a:lnTo>
                  <a:pt x="183" y="334"/>
                </a:lnTo>
                <a:lnTo>
                  <a:pt x="203" y="330"/>
                </a:lnTo>
                <a:lnTo>
                  <a:pt x="219" y="319"/>
                </a:lnTo>
                <a:lnTo>
                  <a:pt x="229" y="304"/>
                </a:lnTo>
                <a:lnTo>
                  <a:pt x="233" y="284"/>
                </a:lnTo>
                <a:lnTo>
                  <a:pt x="229" y="264"/>
                </a:lnTo>
                <a:lnTo>
                  <a:pt x="219" y="249"/>
                </a:lnTo>
                <a:lnTo>
                  <a:pt x="203" y="238"/>
                </a:lnTo>
                <a:lnTo>
                  <a:pt x="183" y="234"/>
                </a:lnTo>
                <a:close/>
                <a:moveTo>
                  <a:pt x="183" y="200"/>
                </a:moveTo>
                <a:lnTo>
                  <a:pt x="206" y="203"/>
                </a:lnTo>
                <a:lnTo>
                  <a:pt x="225" y="212"/>
                </a:lnTo>
                <a:lnTo>
                  <a:pt x="242" y="225"/>
                </a:lnTo>
                <a:lnTo>
                  <a:pt x="255" y="242"/>
                </a:lnTo>
                <a:lnTo>
                  <a:pt x="265" y="262"/>
                </a:lnTo>
                <a:lnTo>
                  <a:pt x="267" y="284"/>
                </a:lnTo>
                <a:lnTo>
                  <a:pt x="265" y="302"/>
                </a:lnTo>
                <a:lnTo>
                  <a:pt x="259" y="319"/>
                </a:lnTo>
                <a:lnTo>
                  <a:pt x="250" y="334"/>
                </a:lnTo>
                <a:lnTo>
                  <a:pt x="318" y="334"/>
                </a:lnTo>
                <a:lnTo>
                  <a:pt x="309" y="319"/>
                </a:lnTo>
                <a:lnTo>
                  <a:pt x="303" y="302"/>
                </a:lnTo>
                <a:lnTo>
                  <a:pt x="300" y="284"/>
                </a:lnTo>
                <a:lnTo>
                  <a:pt x="304" y="262"/>
                </a:lnTo>
                <a:lnTo>
                  <a:pt x="312" y="242"/>
                </a:lnTo>
                <a:lnTo>
                  <a:pt x="325" y="225"/>
                </a:lnTo>
                <a:lnTo>
                  <a:pt x="342" y="212"/>
                </a:lnTo>
                <a:lnTo>
                  <a:pt x="362" y="203"/>
                </a:lnTo>
                <a:lnTo>
                  <a:pt x="384" y="200"/>
                </a:lnTo>
                <a:lnTo>
                  <a:pt x="406" y="203"/>
                </a:lnTo>
                <a:lnTo>
                  <a:pt x="426" y="212"/>
                </a:lnTo>
                <a:lnTo>
                  <a:pt x="443" y="225"/>
                </a:lnTo>
                <a:lnTo>
                  <a:pt x="456" y="242"/>
                </a:lnTo>
                <a:lnTo>
                  <a:pt x="465" y="262"/>
                </a:lnTo>
                <a:lnTo>
                  <a:pt x="468" y="284"/>
                </a:lnTo>
                <a:lnTo>
                  <a:pt x="465" y="306"/>
                </a:lnTo>
                <a:lnTo>
                  <a:pt x="456" y="326"/>
                </a:lnTo>
                <a:lnTo>
                  <a:pt x="443" y="343"/>
                </a:lnTo>
                <a:lnTo>
                  <a:pt x="426" y="356"/>
                </a:lnTo>
                <a:lnTo>
                  <a:pt x="406" y="364"/>
                </a:lnTo>
                <a:lnTo>
                  <a:pt x="384" y="368"/>
                </a:lnTo>
                <a:lnTo>
                  <a:pt x="183" y="368"/>
                </a:lnTo>
                <a:lnTo>
                  <a:pt x="161" y="364"/>
                </a:lnTo>
                <a:lnTo>
                  <a:pt x="142" y="356"/>
                </a:lnTo>
                <a:lnTo>
                  <a:pt x="124" y="343"/>
                </a:lnTo>
                <a:lnTo>
                  <a:pt x="111" y="326"/>
                </a:lnTo>
                <a:lnTo>
                  <a:pt x="104" y="306"/>
                </a:lnTo>
                <a:lnTo>
                  <a:pt x="100" y="284"/>
                </a:lnTo>
                <a:lnTo>
                  <a:pt x="104" y="262"/>
                </a:lnTo>
                <a:lnTo>
                  <a:pt x="111" y="242"/>
                </a:lnTo>
                <a:lnTo>
                  <a:pt x="124" y="225"/>
                </a:lnTo>
                <a:lnTo>
                  <a:pt x="142" y="212"/>
                </a:lnTo>
                <a:lnTo>
                  <a:pt x="161" y="203"/>
                </a:lnTo>
                <a:lnTo>
                  <a:pt x="183" y="200"/>
                </a:lnTo>
                <a:close/>
                <a:moveTo>
                  <a:pt x="33" y="168"/>
                </a:moveTo>
                <a:lnTo>
                  <a:pt x="33" y="401"/>
                </a:lnTo>
                <a:lnTo>
                  <a:pt x="35" y="414"/>
                </a:lnTo>
                <a:lnTo>
                  <a:pt x="43" y="424"/>
                </a:lnTo>
                <a:lnTo>
                  <a:pt x="54" y="432"/>
                </a:lnTo>
                <a:lnTo>
                  <a:pt x="67" y="435"/>
                </a:lnTo>
                <a:lnTo>
                  <a:pt x="502" y="435"/>
                </a:lnTo>
                <a:lnTo>
                  <a:pt x="514" y="432"/>
                </a:lnTo>
                <a:lnTo>
                  <a:pt x="525" y="424"/>
                </a:lnTo>
                <a:lnTo>
                  <a:pt x="532" y="414"/>
                </a:lnTo>
                <a:lnTo>
                  <a:pt x="535" y="401"/>
                </a:lnTo>
                <a:lnTo>
                  <a:pt x="535" y="168"/>
                </a:lnTo>
                <a:lnTo>
                  <a:pt x="33" y="168"/>
                </a:lnTo>
                <a:close/>
                <a:moveTo>
                  <a:pt x="635" y="144"/>
                </a:moveTo>
                <a:lnTo>
                  <a:pt x="569" y="177"/>
                </a:lnTo>
                <a:lnTo>
                  <a:pt x="569" y="291"/>
                </a:lnTo>
                <a:lnTo>
                  <a:pt x="635" y="323"/>
                </a:lnTo>
                <a:lnTo>
                  <a:pt x="635" y="144"/>
                </a:lnTo>
                <a:close/>
                <a:moveTo>
                  <a:pt x="702" y="110"/>
                </a:moveTo>
                <a:lnTo>
                  <a:pt x="668" y="127"/>
                </a:lnTo>
                <a:lnTo>
                  <a:pt x="668" y="340"/>
                </a:lnTo>
                <a:lnTo>
                  <a:pt x="702" y="357"/>
                </a:lnTo>
                <a:lnTo>
                  <a:pt x="702" y="110"/>
                </a:lnTo>
                <a:close/>
                <a:moveTo>
                  <a:pt x="485" y="67"/>
                </a:moveTo>
                <a:lnTo>
                  <a:pt x="490" y="68"/>
                </a:lnTo>
                <a:lnTo>
                  <a:pt x="494" y="69"/>
                </a:lnTo>
                <a:lnTo>
                  <a:pt x="498" y="73"/>
                </a:lnTo>
                <a:lnTo>
                  <a:pt x="500" y="78"/>
                </a:lnTo>
                <a:lnTo>
                  <a:pt x="502" y="84"/>
                </a:lnTo>
                <a:lnTo>
                  <a:pt x="500" y="89"/>
                </a:lnTo>
                <a:lnTo>
                  <a:pt x="498" y="93"/>
                </a:lnTo>
                <a:lnTo>
                  <a:pt x="494" y="97"/>
                </a:lnTo>
                <a:lnTo>
                  <a:pt x="490" y="99"/>
                </a:lnTo>
                <a:lnTo>
                  <a:pt x="485" y="101"/>
                </a:lnTo>
                <a:lnTo>
                  <a:pt x="480" y="99"/>
                </a:lnTo>
                <a:lnTo>
                  <a:pt x="474" y="97"/>
                </a:lnTo>
                <a:lnTo>
                  <a:pt x="470" y="93"/>
                </a:lnTo>
                <a:lnTo>
                  <a:pt x="469" y="89"/>
                </a:lnTo>
                <a:lnTo>
                  <a:pt x="468" y="84"/>
                </a:lnTo>
                <a:lnTo>
                  <a:pt x="469" y="78"/>
                </a:lnTo>
                <a:lnTo>
                  <a:pt x="470" y="73"/>
                </a:lnTo>
                <a:lnTo>
                  <a:pt x="474" y="69"/>
                </a:lnTo>
                <a:lnTo>
                  <a:pt x="480" y="68"/>
                </a:lnTo>
                <a:lnTo>
                  <a:pt x="485" y="67"/>
                </a:lnTo>
                <a:close/>
                <a:moveTo>
                  <a:pt x="418" y="67"/>
                </a:moveTo>
                <a:lnTo>
                  <a:pt x="423" y="68"/>
                </a:lnTo>
                <a:lnTo>
                  <a:pt x="427" y="69"/>
                </a:lnTo>
                <a:lnTo>
                  <a:pt x="431" y="73"/>
                </a:lnTo>
                <a:lnTo>
                  <a:pt x="434" y="78"/>
                </a:lnTo>
                <a:lnTo>
                  <a:pt x="435" y="84"/>
                </a:lnTo>
                <a:lnTo>
                  <a:pt x="434" y="89"/>
                </a:lnTo>
                <a:lnTo>
                  <a:pt x="431" y="93"/>
                </a:lnTo>
                <a:lnTo>
                  <a:pt x="427" y="97"/>
                </a:lnTo>
                <a:lnTo>
                  <a:pt x="423" y="99"/>
                </a:lnTo>
                <a:lnTo>
                  <a:pt x="418" y="101"/>
                </a:lnTo>
                <a:lnTo>
                  <a:pt x="413" y="99"/>
                </a:lnTo>
                <a:lnTo>
                  <a:pt x="407" y="97"/>
                </a:lnTo>
                <a:lnTo>
                  <a:pt x="404" y="93"/>
                </a:lnTo>
                <a:lnTo>
                  <a:pt x="402" y="89"/>
                </a:lnTo>
                <a:lnTo>
                  <a:pt x="401" y="84"/>
                </a:lnTo>
                <a:lnTo>
                  <a:pt x="402" y="78"/>
                </a:lnTo>
                <a:lnTo>
                  <a:pt x="404" y="73"/>
                </a:lnTo>
                <a:lnTo>
                  <a:pt x="407" y="69"/>
                </a:lnTo>
                <a:lnTo>
                  <a:pt x="413" y="68"/>
                </a:lnTo>
                <a:lnTo>
                  <a:pt x="418" y="67"/>
                </a:lnTo>
                <a:close/>
                <a:moveTo>
                  <a:pt x="67" y="34"/>
                </a:moveTo>
                <a:lnTo>
                  <a:pt x="54" y="37"/>
                </a:lnTo>
                <a:lnTo>
                  <a:pt x="43" y="43"/>
                </a:lnTo>
                <a:lnTo>
                  <a:pt x="35" y="54"/>
                </a:lnTo>
                <a:lnTo>
                  <a:pt x="33" y="67"/>
                </a:lnTo>
                <a:lnTo>
                  <a:pt x="33" y="133"/>
                </a:lnTo>
                <a:lnTo>
                  <a:pt x="535" y="133"/>
                </a:lnTo>
                <a:lnTo>
                  <a:pt x="535" y="67"/>
                </a:lnTo>
                <a:lnTo>
                  <a:pt x="532" y="54"/>
                </a:lnTo>
                <a:lnTo>
                  <a:pt x="525" y="43"/>
                </a:lnTo>
                <a:lnTo>
                  <a:pt x="514" y="37"/>
                </a:lnTo>
                <a:lnTo>
                  <a:pt x="502" y="34"/>
                </a:lnTo>
                <a:lnTo>
                  <a:pt x="67" y="34"/>
                </a:lnTo>
                <a:close/>
                <a:moveTo>
                  <a:pt x="67" y="0"/>
                </a:moveTo>
                <a:lnTo>
                  <a:pt x="502" y="0"/>
                </a:lnTo>
                <a:lnTo>
                  <a:pt x="523" y="4"/>
                </a:lnTo>
                <a:lnTo>
                  <a:pt x="541" y="13"/>
                </a:lnTo>
                <a:lnTo>
                  <a:pt x="556" y="27"/>
                </a:lnTo>
                <a:lnTo>
                  <a:pt x="565" y="46"/>
                </a:lnTo>
                <a:lnTo>
                  <a:pt x="569" y="67"/>
                </a:lnTo>
                <a:lnTo>
                  <a:pt x="569" y="140"/>
                </a:lnTo>
                <a:lnTo>
                  <a:pt x="711" y="68"/>
                </a:lnTo>
                <a:lnTo>
                  <a:pt x="711" y="68"/>
                </a:lnTo>
                <a:lnTo>
                  <a:pt x="714" y="67"/>
                </a:lnTo>
                <a:lnTo>
                  <a:pt x="718" y="67"/>
                </a:lnTo>
                <a:lnTo>
                  <a:pt x="723" y="68"/>
                </a:lnTo>
                <a:lnTo>
                  <a:pt x="728" y="69"/>
                </a:lnTo>
                <a:lnTo>
                  <a:pt x="732" y="73"/>
                </a:lnTo>
                <a:lnTo>
                  <a:pt x="734" y="78"/>
                </a:lnTo>
                <a:lnTo>
                  <a:pt x="735" y="84"/>
                </a:lnTo>
                <a:lnTo>
                  <a:pt x="735" y="384"/>
                </a:lnTo>
                <a:lnTo>
                  <a:pt x="734" y="389"/>
                </a:lnTo>
                <a:lnTo>
                  <a:pt x="732" y="394"/>
                </a:lnTo>
                <a:lnTo>
                  <a:pt x="728" y="398"/>
                </a:lnTo>
                <a:lnTo>
                  <a:pt x="723" y="399"/>
                </a:lnTo>
                <a:lnTo>
                  <a:pt x="718" y="401"/>
                </a:lnTo>
                <a:lnTo>
                  <a:pt x="714" y="401"/>
                </a:lnTo>
                <a:lnTo>
                  <a:pt x="711" y="399"/>
                </a:lnTo>
                <a:lnTo>
                  <a:pt x="711" y="399"/>
                </a:lnTo>
                <a:lnTo>
                  <a:pt x="569" y="327"/>
                </a:lnTo>
                <a:lnTo>
                  <a:pt x="569" y="401"/>
                </a:lnTo>
                <a:lnTo>
                  <a:pt x="565" y="421"/>
                </a:lnTo>
                <a:lnTo>
                  <a:pt x="556" y="440"/>
                </a:lnTo>
                <a:lnTo>
                  <a:pt x="541" y="454"/>
                </a:lnTo>
                <a:lnTo>
                  <a:pt x="523" y="465"/>
                </a:lnTo>
                <a:lnTo>
                  <a:pt x="502"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1"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9761" y="7287699"/>
            <a:ext cx="443495" cy="281784"/>
          </a:xfrm>
          <a:custGeom>
            <a:avLst/>
            <a:gdLst>
              <a:gd name="T0" fmla="*/ 569 w 735"/>
              <a:gd name="T1" fmla="*/ 161 h 467"/>
              <a:gd name="T2" fmla="*/ 702 w 735"/>
              <a:gd name="T3" fmla="*/ 360 h 467"/>
              <a:gd name="T4" fmla="*/ 720 w 735"/>
              <a:gd name="T5" fmla="*/ 67 h 467"/>
              <a:gd name="T6" fmla="*/ 729 w 735"/>
              <a:gd name="T7" fmla="*/ 69 h 467"/>
              <a:gd name="T8" fmla="*/ 735 w 735"/>
              <a:gd name="T9" fmla="*/ 78 h 467"/>
              <a:gd name="T10" fmla="*/ 735 w 735"/>
              <a:gd name="T11" fmla="*/ 384 h 467"/>
              <a:gd name="T12" fmla="*/ 733 w 735"/>
              <a:gd name="T13" fmla="*/ 394 h 467"/>
              <a:gd name="T14" fmla="*/ 725 w 735"/>
              <a:gd name="T15" fmla="*/ 399 h 467"/>
              <a:gd name="T16" fmla="*/ 716 w 735"/>
              <a:gd name="T17" fmla="*/ 401 h 467"/>
              <a:gd name="T18" fmla="*/ 712 w 735"/>
              <a:gd name="T19" fmla="*/ 399 h 467"/>
              <a:gd name="T20" fmla="*/ 545 w 735"/>
              <a:gd name="T21" fmla="*/ 332 h 467"/>
              <a:gd name="T22" fmla="*/ 544 w 735"/>
              <a:gd name="T23" fmla="*/ 332 h 467"/>
              <a:gd name="T24" fmla="*/ 537 w 735"/>
              <a:gd name="T25" fmla="*/ 326 h 467"/>
              <a:gd name="T26" fmla="*/ 535 w 735"/>
              <a:gd name="T27" fmla="*/ 317 h 467"/>
              <a:gd name="T28" fmla="*/ 536 w 735"/>
              <a:gd name="T29" fmla="*/ 145 h 467"/>
              <a:gd name="T30" fmla="*/ 541 w 735"/>
              <a:gd name="T31" fmla="*/ 137 h 467"/>
              <a:gd name="T32" fmla="*/ 544 w 735"/>
              <a:gd name="T33" fmla="*/ 135 h 467"/>
              <a:gd name="T34" fmla="*/ 545 w 735"/>
              <a:gd name="T35" fmla="*/ 135 h 467"/>
              <a:gd name="T36" fmla="*/ 712 w 735"/>
              <a:gd name="T37" fmla="*/ 68 h 467"/>
              <a:gd name="T38" fmla="*/ 720 w 735"/>
              <a:gd name="T39" fmla="*/ 67 h 467"/>
              <a:gd name="T40" fmla="*/ 54 w 735"/>
              <a:gd name="T41" fmla="*/ 37 h 467"/>
              <a:gd name="T42" fmla="*/ 37 w 735"/>
              <a:gd name="T43" fmla="*/ 54 h 467"/>
              <a:gd name="T44" fmla="*/ 34 w 735"/>
              <a:gd name="T45" fmla="*/ 401 h 467"/>
              <a:gd name="T46" fmla="*/ 43 w 735"/>
              <a:gd name="T47" fmla="*/ 424 h 467"/>
              <a:gd name="T48" fmla="*/ 67 w 735"/>
              <a:gd name="T49" fmla="*/ 435 h 467"/>
              <a:gd name="T50" fmla="*/ 448 w 735"/>
              <a:gd name="T51" fmla="*/ 432 h 467"/>
              <a:gd name="T52" fmla="*/ 465 w 735"/>
              <a:gd name="T53" fmla="*/ 414 h 467"/>
              <a:gd name="T54" fmla="*/ 468 w 735"/>
              <a:gd name="T55" fmla="*/ 67 h 467"/>
              <a:gd name="T56" fmla="*/ 459 w 735"/>
              <a:gd name="T57" fmla="*/ 43 h 467"/>
              <a:gd name="T58" fmla="*/ 435 w 735"/>
              <a:gd name="T59" fmla="*/ 34 h 467"/>
              <a:gd name="T60" fmla="*/ 67 w 735"/>
              <a:gd name="T61" fmla="*/ 0 h 467"/>
              <a:gd name="T62" fmla="*/ 456 w 735"/>
              <a:gd name="T63" fmla="*/ 4 h 467"/>
              <a:gd name="T64" fmla="*/ 489 w 735"/>
              <a:gd name="T65" fmla="*/ 27 h 467"/>
              <a:gd name="T66" fmla="*/ 502 w 735"/>
              <a:gd name="T67" fmla="*/ 67 h 467"/>
              <a:gd name="T68" fmla="*/ 498 w 735"/>
              <a:gd name="T69" fmla="*/ 421 h 467"/>
              <a:gd name="T70" fmla="*/ 475 w 735"/>
              <a:gd name="T71" fmla="*/ 454 h 467"/>
              <a:gd name="T72" fmla="*/ 435 w 735"/>
              <a:gd name="T73" fmla="*/ 467 h 467"/>
              <a:gd name="T74" fmla="*/ 46 w 735"/>
              <a:gd name="T75" fmla="*/ 465 h 467"/>
              <a:gd name="T76" fmla="*/ 13 w 735"/>
              <a:gd name="T77" fmla="*/ 440 h 467"/>
              <a:gd name="T78" fmla="*/ 0 w 735"/>
              <a:gd name="T79" fmla="*/ 401 h 467"/>
              <a:gd name="T80" fmla="*/ 4 w 735"/>
              <a:gd name="T81" fmla="*/ 46 h 467"/>
              <a:gd name="T82" fmla="*/ 28 w 735"/>
              <a:gd name="T83" fmla="*/ 13 h 467"/>
              <a:gd name="T84" fmla="*/ 67 w 735"/>
              <a:gd name="T85"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35" h="467">
                <a:moveTo>
                  <a:pt x="702" y="109"/>
                </a:moveTo>
                <a:lnTo>
                  <a:pt x="569" y="161"/>
                </a:lnTo>
                <a:lnTo>
                  <a:pt x="569" y="306"/>
                </a:lnTo>
                <a:lnTo>
                  <a:pt x="702" y="360"/>
                </a:lnTo>
                <a:lnTo>
                  <a:pt x="702" y="109"/>
                </a:lnTo>
                <a:close/>
                <a:moveTo>
                  <a:pt x="720" y="67"/>
                </a:moveTo>
                <a:lnTo>
                  <a:pt x="725" y="68"/>
                </a:lnTo>
                <a:lnTo>
                  <a:pt x="729" y="69"/>
                </a:lnTo>
                <a:lnTo>
                  <a:pt x="733" y="73"/>
                </a:lnTo>
                <a:lnTo>
                  <a:pt x="735" y="78"/>
                </a:lnTo>
                <a:lnTo>
                  <a:pt x="735" y="84"/>
                </a:lnTo>
                <a:lnTo>
                  <a:pt x="735" y="384"/>
                </a:lnTo>
                <a:lnTo>
                  <a:pt x="735" y="389"/>
                </a:lnTo>
                <a:lnTo>
                  <a:pt x="733" y="394"/>
                </a:lnTo>
                <a:lnTo>
                  <a:pt x="729" y="398"/>
                </a:lnTo>
                <a:lnTo>
                  <a:pt x="725" y="399"/>
                </a:lnTo>
                <a:lnTo>
                  <a:pt x="720" y="401"/>
                </a:lnTo>
                <a:lnTo>
                  <a:pt x="716" y="401"/>
                </a:lnTo>
                <a:lnTo>
                  <a:pt x="712" y="399"/>
                </a:lnTo>
                <a:lnTo>
                  <a:pt x="712" y="399"/>
                </a:lnTo>
                <a:lnTo>
                  <a:pt x="545" y="332"/>
                </a:lnTo>
                <a:lnTo>
                  <a:pt x="545" y="332"/>
                </a:lnTo>
                <a:lnTo>
                  <a:pt x="544" y="332"/>
                </a:lnTo>
                <a:lnTo>
                  <a:pt x="544" y="332"/>
                </a:lnTo>
                <a:lnTo>
                  <a:pt x="541" y="330"/>
                </a:lnTo>
                <a:lnTo>
                  <a:pt x="537" y="326"/>
                </a:lnTo>
                <a:lnTo>
                  <a:pt x="536" y="322"/>
                </a:lnTo>
                <a:lnTo>
                  <a:pt x="535" y="317"/>
                </a:lnTo>
                <a:lnTo>
                  <a:pt x="535" y="150"/>
                </a:lnTo>
                <a:lnTo>
                  <a:pt x="536" y="145"/>
                </a:lnTo>
                <a:lnTo>
                  <a:pt x="537" y="141"/>
                </a:lnTo>
                <a:lnTo>
                  <a:pt x="541" y="137"/>
                </a:lnTo>
                <a:lnTo>
                  <a:pt x="544" y="136"/>
                </a:lnTo>
                <a:lnTo>
                  <a:pt x="544" y="135"/>
                </a:lnTo>
                <a:lnTo>
                  <a:pt x="545" y="135"/>
                </a:lnTo>
                <a:lnTo>
                  <a:pt x="545" y="135"/>
                </a:lnTo>
                <a:lnTo>
                  <a:pt x="712" y="68"/>
                </a:lnTo>
                <a:lnTo>
                  <a:pt x="712" y="68"/>
                </a:lnTo>
                <a:lnTo>
                  <a:pt x="716" y="67"/>
                </a:lnTo>
                <a:lnTo>
                  <a:pt x="720" y="67"/>
                </a:lnTo>
                <a:close/>
                <a:moveTo>
                  <a:pt x="67" y="34"/>
                </a:moveTo>
                <a:lnTo>
                  <a:pt x="54" y="37"/>
                </a:lnTo>
                <a:lnTo>
                  <a:pt x="43" y="43"/>
                </a:lnTo>
                <a:lnTo>
                  <a:pt x="37" y="54"/>
                </a:lnTo>
                <a:lnTo>
                  <a:pt x="34" y="67"/>
                </a:lnTo>
                <a:lnTo>
                  <a:pt x="34" y="401"/>
                </a:lnTo>
                <a:lnTo>
                  <a:pt x="37" y="414"/>
                </a:lnTo>
                <a:lnTo>
                  <a:pt x="43" y="424"/>
                </a:lnTo>
                <a:lnTo>
                  <a:pt x="54" y="432"/>
                </a:lnTo>
                <a:lnTo>
                  <a:pt x="67" y="435"/>
                </a:lnTo>
                <a:lnTo>
                  <a:pt x="435" y="435"/>
                </a:lnTo>
                <a:lnTo>
                  <a:pt x="448" y="432"/>
                </a:lnTo>
                <a:lnTo>
                  <a:pt x="459" y="424"/>
                </a:lnTo>
                <a:lnTo>
                  <a:pt x="465" y="414"/>
                </a:lnTo>
                <a:lnTo>
                  <a:pt x="468" y="401"/>
                </a:lnTo>
                <a:lnTo>
                  <a:pt x="468" y="67"/>
                </a:lnTo>
                <a:lnTo>
                  <a:pt x="465" y="54"/>
                </a:lnTo>
                <a:lnTo>
                  <a:pt x="459" y="43"/>
                </a:lnTo>
                <a:lnTo>
                  <a:pt x="448" y="37"/>
                </a:lnTo>
                <a:lnTo>
                  <a:pt x="435" y="34"/>
                </a:lnTo>
                <a:lnTo>
                  <a:pt x="67" y="34"/>
                </a:lnTo>
                <a:close/>
                <a:moveTo>
                  <a:pt x="67" y="0"/>
                </a:moveTo>
                <a:lnTo>
                  <a:pt x="435" y="0"/>
                </a:lnTo>
                <a:lnTo>
                  <a:pt x="456" y="4"/>
                </a:lnTo>
                <a:lnTo>
                  <a:pt x="475" y="13"/>
                </a:lnTo>
                <a:lnTo>
                  <a:pt x="489" y="27"/>
                </a:lnTo>
                <a:lnTo>
                  <a:pt x="498" y="46"/>
                </a:lnTo>
                <a:lnTo>
                  <a:pt x="502" y="67"/>
                </a:lnTo>
                <a:lnTo>
                  <a:pt x="502" y="401"/>
                </a:lnTo>
                <a:lnTo>
                  <a:pt x="498" y="421"/>
                </a:lnTo>
                <a:lnTo>
                  <a:pt x="489" y="440"/>
                </a:lnTo>
                <a:lnTo>
                  <a:pt x="475" y="454"/>
                </a:lnTo>
                <a:lnTo>
                  <a:pt x="456" y="465"/>
                </a:lnTo>
                <a:lnTo>
                  <a:pt x="435" y="467"/>
                </a:lnTo>
                <a:lnTo>
                  <a:pt x="67" y="467"/>
                </a:lnTo>
                <a:lnTo>
                  <a:pt x="46" y="465"/>
                </a:lnTo>
                <a:lnTo>
                  <a:pt x="28" y="454"/>
                </a:lnTo>
                <a:lnTo>
                  <a:pt x="13" y="440"/>
                </a:lnTo>
                <a:lnTo>
                  <a:pt x="4" y="421"/>
                </a:lnTo>
                <a:lnTo>
                  <a:pt x="0" y="401"/>
                </a:lnTo>
                <a:lnTo>
                  <a:pt x="0" y="67"/>
                </a:lnTo>
                <a:lnTo>
                  <a:pt x="4" y="46"/>
                </a:lnTo>
                <a:lnTo>
                  <a:pt x="13" y="27"/>
                </a:lnTo>
                <a:lnTo>
                  <a:pt x="28" y="13"/>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2"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62830" y="7226758"/>
            <a:ext cx="443495" cy="403670"/>
          </a:xfrm>
          <a:custGeom>
            <a:avLst/>
            <a:gdLst>
              <a:gd name="T0" fmla="*/ 498 w 735"/>
              <a:gd name="T1" fmla="*/ 575 h 669"/>
              <a:gd name="T2" fmla="*/ 494 w 735"/>
              <a:gd name="T3" fmla="*/ 598 h 669"/>
              <a:gd name="T4" fmla="*/ 73 w 735"/>
              <a:gd name="T5" fmla="*/ 598 h 669"/>
              <a:gd name="T6" fmla="*/ 69 w 735"/>
              <a:gd name="T7" fmla="*/ 575 h 669"/>
              <a:gd name="T8" fmla="*/ 567 w 735"/>
              <a:gd name="T9" fmla="*/ 395 h 669"/>
              <a:gd name="T10" fmla="*/ 111 w 735"/>
              <a:gd name="T11" fmla="*/ 335 h 669"/>
              <a:gd name="T12" fmla="*/ 101 w 735"/>
              <a:gd name="T13" fmla="*/ 356 h 669"/>
              <a:gd name="T14" fmla="*/ 122 w 735"/>
              <a:gd name="T15" fmla="*/ 367 h 669"/>
              <a:gd name="T16" fmla="*/ 132 w 735"/>
              <a:gd name="T17" fmla="*/ 346 h 669"/>
              <a:gd name="T18" fmla="*/ 216 w 735"/>
              <a:gd name="T19" fmla="*/ 301 h 669"/>
              <a:gd name="T20" fmla="*/ 233 w 735"/>
              <a:gd name="T21" fmla="*/ 318 h 669"/>
              <a:gd name="T22" fmla="*/ 216 w 735"/>
              <a:gd name="T23" fmla="*/ 335 h 669"/>
              <a:gd name="T24" fmla="*/ 200 w 735"/>
              <a:gd name="T25" fmla="*/ 318 h 669"/>
              <a:gd name="T26" fmla="*/ 216 w 735"/>
              <a:gd name="T27" fmla="*/ 301 h 669"/>
              <a:gd name="T28" fmla="*/ 166 w 735"/>
              <a:gd name="T29" fmla="*/ 351 h 669"/>
              <a:gd name="T30" fmla="*/ 97 w 735"/>
              <a:gd name="T31" fmla="*/ 398 h 669"/>
              <a:gd name="T32" fmla="*/ 81 w 735"/>
              <a:gd name="T33" fmla="*/ 316 h 669"/>
              <a:gd name="T34" fmla="*/ 43 w 735"/>
              <a:gd name="T35" fmla="*/ 278 h 669"/>
              <a:gd name="T36" fmla="*/ 43 w 735"/>
              <a:gd name="T37" fmla="*/ 626 h 669"/>
              <a:gd name="T38" fmla="*/ 524 w 735"/>
              <a:gd name="T39" fmla="*/ 626 h 669"/>
              <a:gd name="T40" fmla="*/ 524 w 735"/>
              <a:gd name="T41" fmla="*/ 278 h 669"/>
              <a:gd name="T42" fmla="*/ 271 w 735"/>
              <a:gd name="T43" fmla="*/ 217 h 669"/>
              <a:gd name="T44" fmla="*/ 401 w 735"/>
              <a:gd name="T45" fmla="*/ 101 h 669"/>
              <a:gd name="T46" fmla="*/ 431 w 735"/>
              <a:gd name="T47" fmla="*/ 147 h 669"/>
              <a:gd name="T48" fmla="*/ 377 w 735"/>
              <a:gd name="T49" fmla="*/ 159 h 669"/>
              <a:gd name="T50" fmla="*/ 388 w 735"/>
              <a:gd name="T51" fmla="*/ 104 h 669"/>
              <a:gd name="T52" fmla="*/ 198 w 735"/>
              <a:gd name="T53" fmla="*/ 122 h 669"/>
              <a:gd name="T54" fmla="*/ 166 w 735"/>
              <a:gd name="T55" fmla="*/ 168 h 669"/>
              <a:gd name="T56" fmla="*/ 136 w 735"/>
              <a:gd name="T57" fmla="*/ 122 h 669"/>
              <a:gd name="T58" fmla="*/ 373 w 735"/>
              <a:gd name="T59" fmla="*/ 38 h 669"/>
              <a:gd name="T60" fmla="*/ 300 w 735"/>
              <a:gd name="T61" fmla="*/ 135 h 669"/>
              <a:gd name="T62" fmla="*/ 373 w 735"/>
              <a:gd name="T63" fmla="*/ 231 h 669"/>
              <a:gd name="T64" fmla="*/ 487 w 735"/>
              <a:gd name="T65" fmla="*/ 185 h 669"/>
              <a:gd name="T66" fmla="*/ 471 w 735"/>
              <a:gd name="T67" fmla="*/ 63 h 669"/>
              <a:gd name="T68" fmla="*/ 140 w 735"/>
              <a:gd name="T69" fmla="*/ 38 h 669"/>
              <a:gd name="T70" fmla="*/ 67 w 735"/>
              <a:gd name="T71" fmla="*/ 135 h 669"/>
              <a:gd name="T72" fmla="*/ 140 w 735"/>
              <a:gd name="T73" fmla="*/ 231 h 669"/>
              <a:gd name="T74" fmla="*/ 253 w 735"/>
              <a:gd name="T75" fmla="*/ 185 h 669"/>
              <a:gd name="T76" fmla="*/ 237 w 735"/>
              <a:gd name="T77" fmla="*/ 63 h 669"/>
              <a:gd name="T78" fmla="*/ 195 w 735"/>
              <a:gd name="T79" fmla="*/ 4 h 669"/>
              <a:gd name="T80" fmla="*/ 300 w 735"/>
              <a:gd name="T81" fmla="*/ 47 h 669"/>
              <a:gd name="T82" fmla="*/ 431 w 735"/>
              <a:gd name="T83" fmla="*/ 4 h 669"/>
              <a:gd name="T84" fmla="*/ 530 w 735"/>
              <a:gd name="T85" fmla="*/ 104 h 669"/>
              <a:gd name="T86" fmla="*/ 488 w 735"/>
              <a:gd name="T87" fmla="*/ 234 h 669"/>
              <a:gd name="T88" fmla="*/ 564 w 735"/>
              <a:gd name="T89" fmla="*/ 280 h 669"/>
              <a:gd name="T90" fmla="*/ 714 w 735"/>
              <a:gd name="T91" fmla="*/ 301 h 669"/>
              <a:gd name="T92" fmla="*/ 733 w 735"/>
              <a:gd name="T93" fmla="*/ 313 h 669"/>
              <a:gd name="T94" fmla="*/ 727 w 735"/>
              <a:gd name="T95" fmla="*/ 598 h 669"/>
              <a:gd name="T96" fmla="*/ 710 w 735"/>
              <a:gd name="T97" fmla="*/ 600 h 669"/>
              <a:gd name="T98" fmla="*/ 540 w 735"/>
              <a:gd name="T99" fmla="*/ 656 h 669"/>
              <a:gd name="T100" fmla="*/ 26 w 735"/>
              <a:gd name="T101" fmla="*/ 656 h 669"/>
              <a:gd name="T102" fmla="*/ 2 w 735"/>
              <a:gd name="T103" fmla="*/ 280 h 669"/>
              <a:gd name="T104" fmla="*/ 78 w 735"/>
              <a:gd name="T105" fmla="*/ 234 h 669"/>
              <a:gd name="T106" fmla="*/ 36 w 735"/>
              <a:gd name="T107" fmla="*/ 104 h 669"/>
              <a:gd name="T108" fmla="*/ 136 w 735"/>
              <a:gd name="T109" fmla="*/ 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669">
                <a:moveTo>
                  <a:pt x="82" y="568"/>
                </a:moveTo>
                <a:lnTo>
                  <a:pt x="483" y="568"/>
                </a:lnTo>
                <a:lnTo>
                  <a:pt x="488" y="570"/>
                </a:lnTo>
                <a:lnTo>
                  <a:pt x="494" y="572"/>
                </a:lnTo>
                <a:lnTo>
                  <a:pt x="498" y="575"/>
                </a:lnTo>
                <a:lnTo>
                  <a:pt x="500" y="580"/>
                </a:lnTo>
                <a:lnTo>
                  <a:pt x="500" y="585"/>
                </a:lnTo>
                <a:lnTo>
                  <a:pt x="500" y="591"/>
                </a:lnTo>
                <a:lnTo>
                  <a:pt x="498" y="594"/>
                </a:lnTo>
                <a:lnTo>
                  <a:pt x="494" y="598"/>
                </a:lnTo>
                <a:lnTo>
                  <a:pt x="488" y="601"/>
                </a:lnTo>
                <a:lnTo>
                  <a:pt x="483" y="602"/>
                </a:lnTo>
                <a:lnTo>
                  <a:pt x="82" y="602"/>
                </a:lnTo>
                <a:lnTo>
                  <a:pt x="77" y="601"/>
                </a:lnTo>
                <a:lnTo>
                  <a:pt x="73" y="598"/>
                </a:lnTo>
                <a:lnTo>
                  <a:pt x="69" y="594"/>
                </a:lnTo>
                <a:lnTo>
                  <a:pt x="67" y="591"/>
                </a:lnTo>
                <a:lnTo>
                  <a:pt x="67" y="585"/>
                </a:lnTo>
                <a:lnTo>
                  <a:pt x="67" y="580"/>
                </a:lnTo>
                <a:lnTo>
                  <a:pt x="69" y="575"/>
                </a:lnTo>
                <a:lnTo>
                  <a:pt x="73" y="572"/>
                </a:lnTo>
                <a:lnTo>
                  <a:pt x="77" y="570"/>
                </a:lnTo>
                <a:lnTo>
                  <a:pt x="82" y="568"/>
                </a:lnTo>
                <a:close/>
                <a:moveTo>
                  <a:pt x="701" y="343"/>
                </a:moveTo>
                <a:lnTo>
                  <a:pt x="567" y="395"/>
                </a:lnTo>
                <a:lnTo>
                  <a:pt x="567" y="507"/>
                </a:lnTo>
                <a:lnTo>
                  <a:pt x="701" y="560"/>
                </a:lnTo>
                <a:lnTo>
                  <a:pt x="701" y="343"/>
                </a:lnTo>
                <a:close/>
                <a:moveTo>
                  <a:pt x="116" y="335"/>
                </a:moveTo>
                <a:lnTo>
                  <a:pt x="111" y="335"/>
                </a:lnTo>
                <a:lnTo>
                  <a:pt x="106" y="338"/>
                </a:lnTo>
                <a:lnTo>
                  <a:pt x="103" y="342"/>
                </a:lnTo>
                <a:lnTo>
                  <a:pt x="101" y="346"/>
                </a:lnTo>
                <a:lnTo>
                  <a:pt x="99" y="351"/>
                </a:lnTo>
                <a:lnTo>
                  <a:pt x="101" y="356"/>
                </a:lnTo>
                <a:lnTo>
                  <a:pt x="103" y="361"/>
                </a:lnTo>
                <a:lnTo>
                  <a:pt x="106" y="365"/>
                </a:lnTo>
                <a:lnTo>
                  <a:pt x="111" y="367"/>
                </a:lnTo>
                <a:lnTo>
                  <a:pt x="116" y="368"/>
                </a:lnTo>
                <a:lnTo>
                  <a:pt x="122" y="367"/>
                </a:lnTo>
                <a:lnTo>
                  <a:pt x="126" y="365"/>
                </a:lnTo>
                <a:lnTo>
                  <a:pt x="129" y="361"/>
                </a:lnTo>
                <a:lnTo>
                  <a:pt x="132" y="356"/>
                </a:lnTo>
                <a:lnTo>
                  <a:pt x="133" y="351"/>
                </a:lnTo>
                <a:lnTo>
                  <a:pt x="132" y="346"/>
                </a:lnTo>
                <a:lnTo>
                  <a:pt x="129" y="342"/>
                </a:lnTo>
                <a:lnTo>
                  <a:pt x="126" y="338"/>
                </a:lnTo>
                <a:lnTo>
                  <a:pt x="122" y="335"/>
                </a:lnTo>
                <a:lnTo>
                  <a:pt x="116" y="335"/>
                </a:lnTo>
                <a:close/>
                <a:moveTo>
                  <a:pt x="216" y="301"/>
                </a:moveTo>
                <a:lnTo>
                  <a:pt x="221" y="303"/>
                </a:lnTo>
                <a:lnTo>
                  <a:pt x="226" y="305"/>
                </a:lnTo>
                <a:lnTo>
                  <a:pt x="230" y="308"/>
                </a:lnTo>
                <a:lnTo>
                  <a:pt x="232" y="313"/>
                </a:lnTo>
                <a:lnTo>
                  <a:pt x="233" y="318"/>
                </a:lnTo>
                <a:lnTo>
                  <a:pt x="232" y="323"/>
                </a:lnTo>
                <a:lnTo>
                  <a:pt x="230" y="327"/>
                </a:lnTo>
                <a:lnTo>
                  <a:pt x="226" y="331"/>
                </a:lnTo>
                <a:lnTo>
                  <a:pt x="221" y="334"/>
                </a:lnTo>
                <a:lnTo>
                  <a:pt x="216" y="335"/>
                </a:lnTo>
                <a:lnTo>
                  <a:pt x="211" y="334"/>
                </a:lnTo>
                <a:lnTo>
                  <a:pt x="207" y="331"/>
                </a:lnTo>
                <a:lnTo>
                  <a:pt x="203" y="327"/>
                </a:lnTo>
                <a:lnTo>
                  <a:pt x="200" y="323"/>
                </a:lnTo>
                <a:lnTo>
                  <a:pt x="200" y="318"/>
                </a:lnTo>
                <a:lnTo>
                  <a:pt x="200" y="313"/>
                </a:lnTo>
                <a:lnTo>
                  <a:pt x="203" y="308"/>
                </a:lnTo>
                <a:lnTo>
                  <a:pt x="207" y="305"/>
                </a:lnTo>
                <a:lnTo>
                  <a:pt x="211" y="303"/>
                </a:lnTo>
                <a:lnTo>
                  <a:pt x="216" y="301"/>
                </a:lnTo>
                <a:close/>
                <a:moveTo>
                  <a:pt x="116" y="301"/>
                </a:moveTo>
                <a:lnTo>
                  <a:pt x="136" y="305"/>
                </a:lnTo>
                <a:lnTo>
                  <a:pt x="152" y="316"/>
                </a:lnTo>
                <a:lnTo>
                  <a:pt x="162" y="331"/>
                </a:lnTo>
                <a:lnTo>
                  <a:pt x="166" y="351"/>
                </a:lnTo>
                <a:lnTo>
                  <a:pt x="162" y="371"/>
                </a:lnTo>
                <a:lnTo>
                  <a:pt x="152" y="386"/>
                </a:lnTo>
                <a:lnTo>
                  <a:pt x="136" y="398"/>
                </a:lnTo>
                <a:lnTo>
                  <a:pt x="116" y="402"/>
                </a:lnTo>
                <a:lnTo>
                  <a:pt x="97" y="398"/>
                </a:lnTo>
                <a:lnTo>
                  <a:pt x="81" y="386"/>
                </a:lnTo>
                <a:lnTo>
                  <a:pt x="70" y="371"/>
                </a:lnTo>
                <a:lnTo>
                  <a:pt x="67" y="351"/>
                </a:lnTo>
                <a:lnTo>
                  <a:pt x="70" y="331"/>
                </a:lnTo>
                <a:lnTo>
                  <a:pt x="81" y="316"/>
                </a:lnTo>
                <a:lnTo>
                  <a:pt x="97" y="305"/>
                </a:lnTo>
                <a:lnTo>
                  <a:pt x="116" y="301"/>
                </a:lnTo>
                <a:close/>
                <a:moveTo>
                  <a:pt x="67" y="269"/>
                </a:moveTo>
                <a:lnTo>
                  <a:pt x="53" y="271"/>
                </a:lnTo>
                <a:lnTo>
                  <a:pt x="43" y="278"/>
                </a:lnTo>
                <a:lnTo>
                  <a:pt x="35" y="288"/>
                </a:lnTo>
                <a:lnTo>
                  <a:pt x="32" y="301"/>
                </a:lnTo>
                <a:lnTo>
                  <a:pt x="32" y="602"/>
                </a:lnTo>
                <a:lnTo>
                  <a:pt x="35" y="615"/>
                </a:lnTo>
                <a:lnTo>
                  <a:pt x="43" y="626"/>
                </a:lnTo>
                <a:lnTo>
                  <a:pt x="53" y="632"/>
                </a:lnTo>
                <a:lnTo>
                  <a:pt x="67" y="635"/>
                </a:lnTo>
                <a:lnTo>
                  <a:pt x="500" y="635"/>
                </a:lnTo>
                <a:lnTo>
                  <a:pt x="513" y="632"/>
                </a:lnTo>
                <a:lnTo>
                  <a:pt x="524" y="626"/>
                </a:lnTo>
                <a:lnTo>
                  <a:pt x="532" y="615"/>
                </a:lnTo>
                <a:lnTo>
                  <a:pt x="534" y="602"/>
                </a:lnTo>
                <a:lnTo>
                  <a:pt x="534" y="301"/>
                </a:lnTo>
                <a:lnTo>
                  <a:pt x="532" y="288"/>
                </a:lnTo>
                <a:lnTo>
                  <a:pt x="524" y="278"/>
                </a:lnTo>
                <a:lnTo>
                  <a:pt x="513" y="271"/>
                </a:lnTo>
                <a:lnTo>
                  <a:pt x="500" y="269"/>
                </a:lnTo>
                <a:lnTo>
                  <a:pt x="67" y="269"/>
                </a:lnTo>
                <a:close/>
                <a:moveTo>
                  <a:pt x="283" y="199"/>
                </a:moveTo>
                <a:lnTo>
                  <a:pt x="271" y="217"/>
                </a:lnTo>
                <a:lnTo>
                  <a:pt x="254" y="234"/>
                </a:lnTo>
                <a:lnTo>
                  <a:pt x="312" y="234"/>
                </a:lnTo>
                <a:lnTo>
                  <a:pt x="296" y="217"/>
                </a:lnTo>
                <a:lnTo>
                  <a:pt x="283" y="199"/>
                </a:lnTo>
                <a:close/>
                <a:moveTo>
                  <a:pt x="401" y="101"/>
                </a:moveTo>
                <a:lnTo>
                  <a:pt x="414" y="104"/>
                </a:lnTo>
                <a:lnTo>
                  <a:pt x="424" y="110"/>
                </a:lnTo>
                <a:lnTo>
                  <a:pt x="431" y="122"/>
                </a:lnTo>
                <a:lnTo>
                  <a:pt x="433" y="135"/>
                </a:lnTo>
                <a:lnTo>
                  <a:pt x="431" y="147"/>
                </a:lnTo>
                <a:lnTo>
                  <a:pt x="424" y="159"/>
                </a:lnTo>
                <a:lnTo>
                  <a:pt x="414" y="165"/>
                </a:lnTo>
                <a:lnTo>
                  <a:pt x="401" y="168"/>
                </a:lnTo>
                <a:lnTo>
                  <a:pt x="388" y="165"/>
                </a:lnTo>
                <a:lnTo>
                  <a:pt x="377" y="159"/>
                </a:lnTo>
                <a:lnTo>
                  <a:pt x="369" y="147"/>
                </a:lnTo>
                <a:lnTo>
                  <a:pt x="367" y="135"/>
                </a:lnTo>
                <a:lnTo>
                  <a:pt x="369" y="122"/>
                </a:lnTo>
                <a:lnTo>
                  <a:pt x="377" y="110"/>
                </a:lnTo>
                <a:lnTo>
                  <a:pt x="388" y="104"/>
                </a:lnTo>
                <a:lnTo>
                  <a:pt x="401" y="101"/>
                </a:lnTo>
                <a:close/>
                <a:moveTo>
                  <a:pt x="166" y="101"/>
                </a:moveTo>
                <a:lnTo>
                  <a:pt x="179" y="104"/>
                </a:lnTo>
                <a:lnTo>
                  <a:pt x="190" y="110"/>
                </a:lnTo>
                <a:lnTo>
                  <a:pt x="198" y="122"/>
                </a:lnTo>
                <a:lnTo>
                  <a:pt x="200" y="135"/>
                </a:lnTo>
                <a:lnTo>
                  <a:pt x="198" y="147"/>
                </a:lnTo>
                <a:lnTo>
                  <a:pt x="190" y="159"/>
                </a:lnTo>
                <a:lnTo>
                  <a:pt x="179" y="165"/>
                </a:lnTo>
                <a:lnTo>
                  <a:pt x="166" y="168"/>
                </a:lnTo>
                <a:lnTo>
                  <a:pt x="153" y="165"/>
                </a:lnTo>
                <a:lnTo>
                  <a:pt x="143" y="159"/>
                </a:lnTo>
                <a:lnTo>
                  <a:pt x="136" y="147"/>
                </a:lnTo>
                <a:lnTo>
                  <a:pt x="133" y="135"/>
                </a:lnTo>
                <a:lnTo>
                  <a:pt x="136" y="122"/>
                </a:lnTo>
                <a:lnTo>
                  <a:pt x="143" y="110"/>
                </a:lnTo>
                <a:lnTo>
                  <a:pt x="153" y="104"/>
                </a:lnTo>
                <a:lnTo>
                  <a:pt x="166" y="101"/>
                </a:lnTo>
                <a:close/>
                <a:moveTo>
                  <a:pt x="401" y="34"/>
                </a:moveTo>
                <a:lnTo>
                  <a:pt x="373" y="38"/>
                </a:lnTo>
                <a:lnTo>
                  <a:pt x="350" y="47"/>
                </a:lnTo>
                <a:lnTo>
                  <a:pt x="330" y="63"/>
                </a:lnTo>
                <a:lnTo>
                  <a:pt x="314" y="84"/>
                </a:lnTo>
                <a:lnTo>
                  <a:pt x="304" y="107"/>
                </a:lnTo>
                <a:lnTo>
                  <a:pt x="300" y="135"/>
                </a:lnTo>
                <a:lnTo>
                  <a:pt x="304" y="161"/>
                </a:lnTo>
                <a:lnTo>
                  <a:pt x="314" y="185"/>
                </a:lnTo>
                <a:lnTo>
                  <a:pt x="330" y="206"/>
                </a:lnTo>
                <a:lnTo>
                  <a:pt x="350" y="221"/>
                </a:lnTo>
                <a:lnTo>
                  <a:pt x="373" y="231"/>
                </a:lnTo>
                <a:lnTo>
                  <a:pt x="401" y="234"/>
                </a:lnTo>
                <a:lnTo>
                  <a:pt x="427" y="231"/>
                </a:lnTo>
                <a:lnTo>
                  <a:pt x="450" y="221"/>
                </a:lnTo>
                <a:lnTo>
                  <a:pt x="471" y="206"/>
                </a:lnTo>
                <a:lnTo>
                  <a:pt x="487" y="185"/>
                </a:lnTo>
                <a:lnTo>
                  <a:pt x="496" y="161"/>
                </a:lnTo>
                <a:lnTo>
                  <a:pt x="500" y="135"/>
                </a:lnTo>
                <a:lnTo>
                  <a:pt x="496" y="107"/>
                </a:lnTo>
                <a:lnTo>
                  <a:pt x="487" y="84"/>
                </a:lnTo>
                <a:lnTo>
                  <a:pt x="471" y="63"/>
                </a:lnTo>
                <a:lnTo>
                  <a:pt x="450" y="47"/>
                </a:lnTo>
                <a:lnTo>
                  <a:pt x="427" y="38"/>
                </a:lnTo>
                <a:lnTo>
                  <a:pt x="401" y="34"/>
                </a:lnTo>
                <a:close/>
                <a:moveTo>
                  <a:pt x="166" y="34"/>
                </a:moveTo>
                <a:lnTo>
                  <a:pt x="140" y="38"/>
                </a:lnTo>
                <a:lnTo>
                  <a:pt x="115" y="47"/>
                </a:lnTo>
                <a:lnTo>
                  <a:pt x="95" y="63"/>
                </a:lnTo>
                <a:lnTo>
                  <a:pt x="80" y="84"/>
                </a:lnTo>
                <a:lnTo>
                  <a:pt x="69" y="107"/>
                </a:lnTo>
                <a:lnTo>
                  <a:pt x="67" y="135"/>
                </a:lnTo>
                <a:lnTo>
                  <a:pt x="69" y="161"/>
                </a:lnTo>
                <a:lnTo>
                  <a:pt x="80" y="185"/>
                </a:lnTo>
                <a:lnTo>
                  <a:pt x="95" y="206"/>
                </a:lnTo>
                <a:lnTo>
                  <a:pt x="115" y="221"/>
                </a:lnTo>
                <a:lnTo>
                  <a:pt x="140" y="231"/>
                </a:lnTo>
                <a:lnTo>
                  <a:pt x="166" y="234"/>
                </a:lnTo>
                <a:lnTo>
                  <a:pt x="192" y="231"/>
                </a:lnTo>
                <a:lnTo>
                  <a:pt x="217" y="221"/>
                </a:lnTo>
                <a:lnTo>
                  <a:pt x="237" y="206"/>
                </a:lnTo>
                <a:lnTo>
                  <a:pt x="253" y="185"/>
                </a:lnTo>
                <a:lnTo>
                  <a:pt x="263" y="161"/>
                </a:lnTo>
                <a:lnTo>
                  <a:pt x="267" y="135"/>
                </a:lnTo>
                <a:lnTo>
                  <a:pt x="263" y="107"/>
                </a:lnTo>
                <a:lnTo>
                  <a:pt x="253" y="84"/>
                </a:lnTo>
                <a:lnTo>
                  <a:pt x="237" y="63"/>
                </a:lnTo>
                <a:lnTo>
                  <a:pt x="217" y="47"/>
                </a:lnTo>
                <a:lnTo>
                  <a:pt x="192" y="38"/>
                </a:lnTo>
                <a:lnTo>
                  <a:pt x="166" y="34"/>
                </a:lnTo>
                <a:close/>
                <a:moveTo>
                  <a:pt x="166" y="0"/>
                </a:moveTo>
                <a:lnTo>
                  <a:pt x="195" y="4"/>
                </a:lnTo>
                <a:lnTo>
                  <a:pt x="222" y="13"/>
                </a:lnTo>
                <a:lnTo>
                  <a:pt x="246" y="28"/>
                </a:lnTo>
                <a:lnTo>
                  <a:pt x="267" y="47"/>
                </a:lnTo>
                <a:lnTo>
                  <a:pt x="283" y="70"/>
                </a:lnTo>
                <a:lnTo>
                  <a:pt x="300" y="47"/>
                </a:lnTo>
                <a:lnTo>
                  <a:pt x="319" y="28"/>
                </a:lnTo>
                <a:lnTo>
                  <a:pt x="344" y="13"/>
                </a:lnTo>
                <a:lnTo>
                  <a:pt x="371" y="4"/>
                </a:lnTo>
                <a:lnTo>
                  <a:pt x="401" y="0"/>
                </a:lnTo>
                <a:lnTo>
                  <a:pt x="431" y="4"/>
                </a:lnTo>
                <a:lnTo>
                  <a:pt x="460" y="15"/>
                </a:lnTo>
                <a:lnTo>
                  <a:pt x="483" y="30"/>
                </a:lnTo>
                <a:lnTo>
                  <a:pt x="504" y="51"/>
                </a:lnTo>
                <a:lnTo>
                  <a:pt x="520" y="76"/>
                </a:lnTo>
                <a:lnTo>
                  <a:pt x="530" y="104"/>
                </a:lnTo>
                <a:lnTo>
                  <a:pt x="534" y="135"/>
                </a:lnTo>
                <a:lnTo>
                  <a:pt x="530" y="164"/>
                </a:lnTo>
                <a:lnTo>
                  <a:pt x="521" y="190"/>
                </a:lnTo>
                <a:lnTo>
                  <a:pt x="507" y="214"/>
                </a:lnTo>
                <a:lnTo>
                  <a:pt x="488" y="234"/>
                </a:lnTo>
                <a:lnTo>
                  <a:pt x="500" y="234"/>
                </a:lnTo>
                <a:lnTo>
                  <a:pt x="521" y="238"/>
                </a:lnTo>
                <a:lnTo>
                  <a:pt x="540" y="248"/>
                </a:lnTo>
                <a:lnTo>
                  <a:pt x="554" y="262"/>
                </a:lnTo>
                <a:lnTo>
                  <a:pt x="564" y="280"/>
                </a:lnTo>
                <a:lnTo>
                  <a:pt x="567" y="301"/>
                </a:lnTo>
                <a:lnTo>
                  <a:pt x="567" y="360"/>
                </a:lnTo>
                <a:lnTo>
                  <a:pt x="710" y="303"/>
                </a:lnTo>
                <a:lnTo>
                  <a:pt x="710" y="304"/>
                </a:lnTo>
                <a:lnTo>
                  <a:pt x="714" y="301"/>
                </a:lnTo>
                <a:lnTo>
                  <a:pt x="718" y="301"/>
                </a:lnTo>
                <a:lnTo>
                  <a:pt x="723" y="303"/>
                </a:lnTo>
                <a:lnTo>
                  <a:pt x="727" y="305"/>
                </a:lnTo>
                <a:lnTo>
                  <a:pt x="731" y="308"/>
                </a:lnTo>
                <a:lnTo>
                  <a:pt x="733" y="313"/>
                </a:lnTo>
                <a:lnTo>
                  <a:pt x="735" y="318"/>
                </a:lnTo>
                <a:lnTo>
                  <a:pt x="735" y="585"/>
                </a:lnTo>
                <a:lnTo>
                  <a:pt x="733" y="591"/>
                </a:lnTo>
                <a:lnTo>
                  <a:pt x="731" y="594"/>
                </a:lnTo>
                <a:lnTo>
                  <a:pt x="727" y="598"/>
                </a:lnTo>
                <a:lnTo>
                  <a:pt x="723" y="601"/>
                </a:lnTo>
                <a:lnTo>
                  <a:pt x="718" y="602"/>
                </a:lnTo>
                <a:lnTo>
                  <a:pt x="714" y="601"/>
                </a:lnTo>
                <a:lnTo>
                  <a:pt x="710" y="600"/>
                </a:lnTo>
                <a:lnTo>
                  <a:pt x="710" y="600"/>
                </a:lnTo>
                <a:lnTo>
                  <a:pt x="567" y="543"/>
                </a:lnTo>
                <a:lnTo>
                  <a:pt x="567" y="602"/>
                </a:lnTo>
                <a:lnTo>
                  <a:pt x="564" y="623"/>
                </a:lnTo>
                <a:lnTo>
                  <a:pt x="554" y="642"/>
                </a:lnTo>
                <a:lnTo>
                  <a:pt x="540" y="656"/>
                </a:lnTo>
                <a:lnTo>
                  <a:pt x="521" y="665"/>
                </a:lnTo>
                <a:lnTo>
                  <a:pt x="500" y="669"/>
                </a:lnTo>
                <a:lnTo>
                  <a:pt x="67" y="669"/>
                </a:lnTo>
                <a:lnTo>
                  <a:pt x="44" y="665"/>
                </a:lnTo>
                <a:lnTo>
                  <a:pt x="26" y="656"/>
                </a:lnTo>
                <a:lnTo>
                  <a:pt x="12" y="642"/>
                </a:lnTo>
                <a:lnTo>
                  <a:pt x="2" y="623"/>
                </a:lnTo>
                <a:lnTo>
                  <a:pt x="0" y="602"/>
                </a:lnTo>
                <a:lnTo>
                  <a:pt x="0" y="301"/>
                </a:lnTo>
                <a:lnTo>
                  <a:pt x="2" y="280"/>
                </a:lnTo>
                <a:lnTo>
                  <a:pt x="12" y="262"/>
                </a:lnTo>
                <a:lnTo>
                  <a:pt x="26" y="248"/>
                </a:lnTo>
                <a:lnTo>
                  <a:pt x="44" y="238"/>
                </a:lnTo>
                <a:lnTo>
                  <a:pt x="67" y="234"/>
                </a:lnTo>
                <a:lnTo>
                  <a:pt x="78" y="234"/>
                </a:lnTo>
                <a:lnTo>
                  <a:pt x="59" y="214"/>
                </a:lnTo>
                <a:lnTo>
                  <a:pt x="44" y="190"/>
                </a:lnTo>
                <a:lnTo>
                  <a:pt x="35" y="164"/>
                </a:lnTo>
                <a:lnTo>
                  <a:pt x="32" y="135"/>
                </a:lnTo>
                <a:lnTo>
                  <a:pt x="36" y="104"/>
                </a:lnTo>
                <a:lnTo>
                  <a:pt x="46" y="76"/>
                </a:lnTo>
                <a:lnTo>
                  <a:pt x="61" y="51"/>
                </a:lnTo>
                <a:lnTo>
                  <a:pt x="82" y="30"/>
                </a:lnTo>
                <a:lnTo>
                  <a:pt x="107" y="15"/>
                </a:lnTo>
                <a:lnTo>
                  <a:pt x="136" y="4"/>
                </a:lnTo>
                <a:lnTo>
                  <a:pt x="1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3"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25898" y="7207146"/>
            <a:ext cx="241961" cy="442890"/>
          </a:xfrm>
          <a:custGeom>
            <a:avLst/>
            <a:gdLst>
              <a:gd name="T0" fmla="*/ 205 w 401"/>
              <a:gd name="T1" fmla="*/ 652 h 734"/>
              <a:gd name="T2" fmla="*/ 215 w 401"/>
              <a:gd name="T3" fmla="*/ 657 h 734"/>
              <a:gd name="T4" fmla="*/ 217 w 401"/>
              <a:gd name="T5" fmla="*/ 668 h 734"/>
              <a:gd name="T6" fmla="*/ 215 w 401"/>
              <a:gd name="T7" fmla="*/ 677 h 734"/>
              <a:gd name="T8" fmla="*/ 205 w 401"/>
              <a:gd name="T9" fmla="*/ 683 h 734"/>
              <a:gd name="T10" fmla="*/ 195 w 401"/>
              <a:gd name="T11" fmla="*/ 683 h 734"/>
              <a:gd name="T12" fmla="*/ 187 w 401"/>
              <a:gd name="T13" fmla="*/ 677 h 734"/>
              <a:gd name="T14" fmla="*/ 185 w 401"/>
              <a:gd name="T15" fmla="*/ 668 h 734"/>
              <a:gd name="T16" fmla="*/ 187 w 401"/>
              <a:gd name="T17" fmla="*/ 657 h 734"/>
              <a:gd name="T18" fmla="*/ 195 w 401"/>
              <a:gd name="T19" fmla="*/ 652 h 734"/>
              <a:gd name="T20" fmla="*/ 34 w 401"/>
              <a:gd name="T21" fmla="*/ 633 h 734"/>
              <a:gd name="T22" fmla="*/ 36 w 401"/>
              <a:gd name="T23" fmla="*/ 681 h 734"/>
              <a:gd name="T24" fmla="*/ 53 w 401"/>
              <a:gd name="T25" fmla="*/ 698 h 734"/>
              <a:gd name="T26" fmla="*/ 334 w 401"/>
              <a:gd name="T27" fmla="*/ 700 h 734"/>
              <a:gd name="T28" fmla="*/ 357 w 401"/>
              <a:gd name="T29" fmla="*/ 691 h 734"/>
              <a:gd name="T30" fmla="*/ 368 w 401"/>
              <a:gd name="T31" fmla="*/ 668 h 734"/>
              <a:gd name="T32" fmla="*/ 34 w 401"/>
              <a:gd name="T33" fmla="*/ 633 h 734"/>
              <a:gd name="T34" fmla="*/ 34 w 401"/>
              <a:gd name="T35" fmla="*/ 601 h 734"/>
              <a:gd name="T36" fmla="*/ 368 w 401"/>
              <a:gd name="T37" fmla="*/ 133 h 734"/>
              <a:gd name="T38" fmla="*/ 185 w 401"/>
              <a:gd name="T39" fmla="*/ 50 h 734"/>
              <a:gd name="T40" fmla="*/ 223 w 401"/>
              <a:gd name="T41" fmla="*/ 50 h 734"/>
              <a:gd name="T42" fmla="*/ 230 w 401"/>
              <a:gd name="T43" fmla="*/ 56 h 734"/>
              <a:gd name="T44" fmla="*/ 234 w 401"/>
              <a:gd name="T45" fmla="*/ 67 h 734"/>
              <a:gd name="T46" fmla="*/ 230 w 401"/>
              <a:gd name="T47" fmla="*/ 76 h 734"/>
              <a:gd name="T48" fmla="*/ 223 w 401"/>
              <a:gd name="T49" fmla="*/ 82 h 734"/>
              <a:gd name="T50" fmla="*/ 185 w 401"/>
              <a:gd name="T51" fmla="*/ 82 h 734"/>
              <a:gd name="T52" fmla="*/ 174 w 401"/>
              <a:gd name="T53" fmla="*/ 80 h 734"/>
              <a:gd name="T54" fmla="*/ 167 w 401"/>
              <a:gd name="T55" fmla="*/ 72 h 734"/>
              <a:gd name="T56" fmla="*/ 167 w 401"/>
              <a:gd name="T57" fmla="*/ 61 h 734"/>
              <a:gd name="T58" fmla="*/ 174 w 401"/>
              <a:gd name="T59" fmla="*/ 52 h 734"/>
              <a:gd name="T60" fmla="*/ 185 w 401"/>
              <a:gd name="T61" fmla="*/ 50 h 734"/>
              <a:gd name="T62" fmla="*/ 53 w 401"/>
              <a:gd name="T63" fmla="*/ 35 h 734"/>
              <a:gd name="T64" fmla="*/ 36 w 401"/>
              <a:gd name="T65" fmla="*/ 54 h 734"/>
              <a:gd name="T66" fmla="*/ 34 w 401"/>
              <a:gd name="T67" fmla="*/ 99 h 734"/>
              <a:gd name="T68" fmla="*/ 368 w 401"/>
              <a:gd name="T69" fmla="*/ 67 h 734"/>
              <a:gd name="T70" fmla="*/ 357 w 401"/>
              <a:gd name="T71" fmla="*/ 43 h 734"/>
              <a:gd name="T72" fmla="*/ 334 w 401"/>
              <a:gd name="T73" fmla="*/ 33 h 734"/>
              <a:gd name="T74" fmla="*/ 67 w 401"/>
              <a:gd name="T75" fmla="*/ 0 h 734"/>
              <a:gd name="T76" fmla="*/ 355 w 401"/>
              <a:gd name="T77" fmla="*/ 3 h 734"/>
              <a:gd name="T78" fmla="*/ 389 w 401"/>
              <a:gd name="T79" fmla="*/ 26 h 734"/>
              <a:gd name="T80" fmla="*/ 401 w 401"/>
              <a:gd name="T81" fmla="*/ 67 h 734"/>
              <a:gd name="T82" fmla="*/ 398 w 401"/>
              <a:gd name="T83" fmla="*/ 688 h 734"/>
              <a:gd name="T84" fmla="*/ 373 w 401"/>
              <a:gd name="T85" fmla="*/ 721 h 734"/>
              <a:gd name="T86" fmla="*/ 334 w 401"/>
              <a:gd name="T87" fmla="*/ 734 h 734"/>
              <a:gd name="T88" fmla="*/ 46 w 401"/>
              <a:gd name="T89" fmla="*/ 730 h 734"/>
              <a:gd name="T90" fmla="*/ 13 w 401"/>
              <a:gd name="T91" fmla="*/ 707 h 734"/>
              <a:gd name="T92" fmla="*/ 0 w 401"/>
              <a:gd name="T93" fmla="*/ 668 h 734"/>
              <a:gd name="T94" fmla="*/ 4 w 401"/>
              <a:gd name="T95" fmla="*/ 44 h 734"/>
              <a:gd name="T96" fmla="*/ 27 w 401"/>
              <a:gd name="T97" fmla="*/ 12 h 734"/>
              <a:gd name="T98" fmla="*/ 67 w 401"/>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4">
                <a:moveTo>
                  <a:pt x="200" y="651"/>
                </a:moveTo>
                <a:lnTo>
                  <a:pt x="205" y="652"/>
                </a:lnTo>
                <a:lnTo>
                  <a:pt x="211" y="653"/>
                </a:lnTo>
                <a:lnTo>
                  <a:pt x="215" y="657"/>
                </a:lnTo>
                <a:lnTo>
                  <a:pt x="216" y="662"/>
                </a:lnTo>
                <a:lnTo>
                  <a:pt x="217" y="668"/>
                </a:lnTo>
                <a:lnTo>
                  <a:pt x="216" y="673"/>
                </a:lnTo>
                <a:lnTo>
                  <a:pt x="215" y="677"/>
                </a:lnTo>
                <a:lnTo>
                  <a:pt x="211" y="681"/>
                </a:lnTo>
                <a:lnTo>
                  <a:pt x="205" y="683"/>
                </a:lnTo>
                <a:lnTo>
                  <a:pt x="200" y="683"/>
                </a:lnTo>
                <a:lnTo>
                  <a:pt x="195" y="683"/>
                </a:lnTo>
                <a:lnTo>
                  <a:pt x="191" y="681"/>
                </a:lnTo>
                <a:lnTo>
                  <a:pt x="187" y="677"/>
                </a:lnTo>
                <a:lnTo>
                  <a:pt x="185" y="673"/>
                </a:lnTo>
                <a:lnTo>
                  <a:pt x="185" y="668"/>
                </a:lnTo>
                <a:lnTo>
                  <a:pt x="185" y="662"/>
                </a:lnTo>
                <a:lnTo>
                  <a:pt x="187" y="657"/>
                </a:lnTo>
                <a:lnTo>
                  <a:pt x="191" y="653"/>
                </a:lnTo>
                <a:lnTo>
                  <a:pt x="195" y="652"/>
                </a:lnTo>
                <a:lnTo>
                  <a:pt x="200" y="651"/>
                </a:lnTo>
                <a:close/>
                <a:moveTo>
                  <a:pt x="34" y="633"/>
                </a:moveTo>
                <a:lnTo>
                  <a:pt x="34" y="668"/>
                </a:lnTo>
                <a:lnTo>
                  <a:pt x="36" y="681"/>
                </a:lnTo>
                <a:lnTo>
                  <a:pt x="43" y="691"/>
                </a:lnTo>
                <a:lnTo>
                  <a:pt x="53" y="698"/>
                </a:lnTo>
                <a:lnTo>
                  <a:pt x="67" y="700"/>
                </a:lnTo>
                <a:lnTo>
                  <a:pt x="334" y="700"/>
                </a:lnTo>
                <a:lnTo>
                  <a:pt x="347" y="698"/>
                </a:lnTo>
                <a:lnTo>
                  <a:pt x="357" y="691"/>
                </a:lnTo>
                <a:lnTo>
                  <a:pt x="365" y="681"/>
                </a:lnTo>
                <a:lnTo>
                  <a:pt x="368" y="668"/>
                </a:lnTo>
                <a:lnTo>
                  <a:pt x="368" y="633"/>
                </a:lnTo>
                <a:lnTo>
                  <a:pt x="34" y="633"/>
                </a:lnTo>
                <a:close/>
                <a:moveTo>
                  <a:pt x="34" y="133"/>
                </a:moveTo>
                <a:lnTo>
                  <a:pt x="34" y="601"/>
                </a:lnTo>
                <a:lnTo>
                  <a:pt x="368" y="601"/>
                </a:lnTo>
                <a:lnTo>
                  <a:pt x="368" y="133"/>
                </a:lnTo>
                <a:lnTo>
                  <a:pt x="34" y="133"/>
                </a:lnTo>
                <a:close/>
                <a:moveTo>
                  <a:pt x="185" y="50"/>
                </a:moveTo>
                <a:lnTo>
                  <a:pt x="217" y="50"/>
                </a:lnTo>
                <a:lnTo>
                  <a:pt x="223" y="50"/>
                </a:lnTo>
                <a:lnTo>
                  <a:pt x="228" y="52"/>
                </a:lnTo>
                <a:lnTo>
                  <a:pt x="230" y="56"/>
                </a:lnTo>
                <a:lnTo>
                  <a:pt x="233" y="61"/>
                </a:lnTo>
                <a:lnTo>
                  <a:pt x="234" y="67"/>
                </a:lnTo>
                <a:lnTo>
                  <a:pt x="233" y="72"/>
                </a:lnTo>
                <a:lnTo>
                  <a:pt x="230" y="76"/>
                </a:lnTo>
                <a:lnTo>
                  <a:pt x="228" y="80"/>
                </a:lnTo>
                <a:lnTo>
                  <a:pt x="223" y="82"/>
                </a:lnTo>
                <a:lnTo>
                  <a:pt x="217" y="82"/>
                </a:lnTo>
                <a:lnTo>
                  <a:pt x="185" y="82"/>
                </a:lnTo>
                <a:lnTo>
                  <a:pt x="179" y="82"/>
                </a:lnTo>
                <a:lnTo>
                  <a:pt x="174" y="80"/>
                </a:lnTo>
                <a:lnTo>
                  <a:pt x="170" y="76"/>
                </a:lnTo>
                <a:lnTo>
                  <a:pt x="167" y="72"/>
                </a:lnTo>
                <a:lnTo>
                  <a:pt x="167" y="67"/>
                </a:lnTo>
                <a:lnTo>
                  <a:pt x="167" y="61"/>
                </a:lnTo>
                <a:lnTo>
                  <a:pt x="170" y="56"/>
                </a:lnTo>
                <a:lnTo>
                  <a:pt x="174" y="52"/>
                </a:lnTo>
                <a:lnTo>
                  <a:pt x="179" y="50"/>
                </a:lnTo>
                <a:lnTo>
                  <a:pt x="185" y="50"/>
                </a:lnTo>
                <a:close/>
                <a:moveTo>
                  <a:pt x="67" y="33"/>
                </a:moveTo>
                <a:lnTo>
                  <a:pt x="53" y="35"/>
                </a:lnTo>
                <a:lnTo>
                  <a:pt x="43" y="43"/>
                </a:lnTo>
                <a:lnTo>
                  <a:pt x="36" y="54"/>
                </a:lnTo>
                <a:lnTo>
                  <a:pt x="34" y="67"/>
                </a:lnTo>
                <a:lnTo>
                  <a:pt x="34" y="99"/>
                </a:lnTo>
                <a:lnTo>
                  <a:pt x="368" y="99"/>
                </a:lnTo>
                <a:lnTo>
                  <a:pt x="368" y="67"/>
                </a:lnTo>
                <a:lnTo>
                  <a:pt x="365" y="54"/>
                </a:lnTo>
                <a:lnTo>
                  <a:pt x="357" y="43"/>
                </a:lnTo>
                <a:lnTo>
                  <a:pt x="347" y="35"/>
                </a:lnTo>
                <a:lnTo>
                  <a:pt x="334" y="33"/>
                </a:lnTo>
                <a:lnTo>
                  <a:pt x="67" y="33"/>
                </a:lnTo>
                <a:close/>
                <a:moveTo>
                  <a:pt x="67" y="0"/>
                </a:moveTo>
                <a:lnTo>
                  <a:pt x="334" y="0"/>
                </a:lnTo>
                <a:lnTo>
                  <a:pt x="355" y="3"/>
                </a:lnTo>
                <a:lnTo>
                  <a:pt x="373" y="12"/>
                </a:lnTo>
                <a:lnTo>
                  <a:pt x="389" y="26"/>
                </a:lnTo>
                <a:lnTo>
                  <a:pt x="398" y="44"/>
                </a:lnTo>
                <a:lnTo>
                  <a:pt x="401" y="67"/>
                </a:lnTo>
                <a:lnTo>
                  <a:pt x="401" y="668"/>
                </a:lnTo>
                <a:lnTo>
                  <a:pt x="398" y="688"/>
                </a:lnTo>
                <a:lnTo>
                  <a:pt x="389" y="707"/>
                </a:lnTo>
                <a:lnTo>
                  <a:pt x="373" y="721"/>
                </a:lnTo>
                <a:lnTo>
                  <a:pt x="355" y="730"/>
                </a:lnTo>
                <a:lnTo>
                  <a:pt x="334" y="734"/>
                </a:lnTo>
                <a:lnTo>
                  <a:pt x="67" y="734"/>
                </a:lnTo>
                <a:lnTo>
                  <a:pt x="46" y="730"/>
                </a:lnTo>
                <a:lnTo>
                  <a:pt x="27" y="721"/>
                </a:lnTo>
                <a:lnTo>
                  <a:pt x="13" y="707"/>
                </a:lnTo>
                <a:lnTo>
                  <a:pt x="4" y="688"/>
                </a:lnTo>
                <a:lnTo>
                  <a:pt x="0" y="668"/>
                </a:lnTo>
                <a:lnTo>
                  <a:pt x="0" y="67"/>
                </a:lnTo>
                <a:lnTo>
                  <a:pt x="4" y="44"/>
                </a:lnTo>
                <a:lnTo>
                  <a:pt x="13" y="26"/>
                </a:lnTo>
                <a:lnTo>
                  <a:pt x="27" y="12"/>
                </a:lnTo>
                <a:lnTo>
                  <a:pt x="46" y="3"/>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4"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87432" y="7207146"/>
            <a:ext cx="322815" cy="442890"/>
          </a:xfrm>
          <a:custGeom>
            <a:avLst/>
            <a:gdLst>
              <a:gd name="T0" fmla="*/ 273 w 535"/>
              <a:gd name="T1" fmla="*/ 652 h 734"/>
              <a:gd name="T2" fmla="*/ 281 w 535"/>
              <a:gd name="T3" fmla="*/ 657 h 734"/>
              <a:gd name="T4" fmla="*/ 283 w 535"/>
              <a:gd name="T5" fmla="*/ 668 h 734"/>
              <a:gd name="T6" fmla="*/ 281 w 535"/>
              <a:gd name="T7" fmla="*/ 677 h 734"/>
              <a:gd name="T8" fmla="*/ 273 w 535"/>
              <a:gd name="T9" fmla="*/ 683 h 734"/>
              <a:gd name="T10" fmla="*/ 263 w 535"/>
              <a:gd name="T11" fmla="*/ 683 h 734"/>
              <a:gd name="T12" fmla="*/ 253 w 535"/>
              <a:gd name="T13" fmla="*/ 677 h 734"/>
              <a:gd name="T14" fmla="*/ 251 w 535"/>
              <a:gd name="T15" fmla="*/ 668 h 734"/>
              <a:gd name="T16" fmla="*/ 253 w 535"/>
              <a:gd name="T17" fmla="*/ 657 h 734"/>
              <a:gd name="T18" fmla="*/ 263 w 535"/>
              <a:gd name="T19" fmla="*/ 652 h 734"/>
              <a:gd name="T20" fmla="*/ 100 w 535"/>
              <a:gd name="T21" fmla="*/ 133 h 734"/>
              <a:gd name="T22" fmla="*/ 434 w 535"/>
              <a:gd name="T23" fmla="*/ 601 h 734"/>
              <a:gd name="T24" fmla="*/ 100 w 535"/>
              <a:gd name="T25" fmla="*/ 133 h 734"/>
              <a:gd name="T26" fmla="*/ 468 w 535"/>
              <a:gd name="T27" fmla="*/ 99 h 734"/>
              <a:gd name="T28" fmla="*/ 67 w 535"/>
              <a:gd name="T29" fmla="*/ 633 h 734"/>
              <a:gd name="T30" fmla="*/ 251 w 535"/>
              <a:gd name="T31" fmla="*/ 50 h 734"/>
              <a:gd name="T32" fmla="*/ 289 w 535"/>
              <a:gd name="T33" fmla="*/ 50 h 734"/>
              <a:gd name="T34" fmla="*/ 298 w 535"/>
              <a:gd name="T35" fmla="*/ 56 h 734"/>
              <a:gd name="T36" fmla="*/ 301 w 535"/>
              <a:gd name="T37" fmla="*/ 67 h 734"/>
              <a:gd name="T38" fmla="*/ 298 w 535"/>
              <a:gd name="T39" fmla="*/ 76 h 734"/>
              <a:gd name="T40" fmla="*/ 289 w 535"/>
              <a:gd name="T41" fmla="*/ 82 h 734"/>
              <a:gd name="T42" fmla="*/ 251 w 535"/>
              <a:gd name="T43" fmla="*/ 82 h 734"/>
              <a:gd name="T44" fmla="*/ 240 w 535"/>
              <a:gd name="T45" fmla="*/ 80 h 734"/>
              <a:gd name="T46" fmla="*/ 235 w 535"/>
              <a:gd name="T47" fmla="*/ 72 h 734"/>
              <a:gd name="T48" fmla="*/ 235 w 535"/>
              <a:gd name="T49" fmla="*/ 61 h 734"/>
              <a:gd name="T50" fmla="*/ 240 w 535"/>
              <a:gd name="T51" fmla="*/ 52 h 734"/>
              <a:gd name="T52" fmla="*/ 251 w 535"/>
              <a:gd name="T53" fmla="*/ 50 h 734"/>
              <a:gd name="T54" fmla="*/ 54 w 535"/>
              <a:gd name="T55" fmla="*/ 35 h 734"/>
              <a:gd name="T56" fmla="*/ 36 w 535"/>
              <a:gd name="T57" fmla="*/ 54 h 734"/>
              <a:gd name="T58" fmla="*/ 33 w 535"/>
              <a:gd name="T59" fmla="*/ 668 h 734"/>
              <a:gd name="T60" fmla="*/ 44 w 535"/>
              <a:gd name="T61" fmla="*/ 691 h 734"/>
              <a:gd name="T62" fmla="*/ 67 w 535"/>
              <a:gd name="T63" fmla="*/ 700 h 734"/>
              <a:gd name="T64" fmla="*/ 481 w 535"/>
              <a:gd name="T65" fmla="*/ 698 h 734"/>
              <a:gd name="T66" fmla="*/ 498 w 535"/>
              <a:gd name="T67" fmla="*/ 681 h 734"/>
              <a:gd name="T68" fmla="*/ 501 w 535"/>
              <a:gd name="T69" fmla="*/ 67 h 734"/>
              <a:gd name="T70" fmla="*/ 492 w 535"/>
              <a:gd name="T71" fmla="*/ 43 h 734"/>
              <a:gd name="T72" fmla="*/ 468 w 535"/>
              <a:gd name="T73" fmla="*/ 33 h 734"/>
              <a:gd name="T74" fmla="*/ 67 w 535"/>
              <a:gd name="T75" fmla="*/ 0 h 734"/>
              <a:gd name="T76" fmla="*/ 489 w 535"/>
              <a:gd name="T77" fmla="*/ 3 h 734"/>
              <a:gd name="T78" fmla="*/ 522 w 535"/>
              <a:gd name="T79" fmla="*/ 26 h 734"/>
              <a:gd name="T80" fmla="*/ 535 w 535"/>
              <a:gd name="T81" fmla="*/ 67 h 734"/>
              <a:gd name="T82" fmla="*/ 531 w 535"/>
              <a:gd name="T83" fmla="*/ 688 h 734"/>
              <a:gd name="T84" fmla="*/ 508 w 535"/>
              <a:gd name="T85" fmla="*/ 721 h 734"/>
              <a:gd name="T86" fmla="*/ 468 w 535"/>
              <a:gd name="T87" fmla="*/ 734 h 734"/>
              <a:gd name="T88" fmla="*/ 45 w 535"/>
              <a:gd name="T89" fmla="*/ 730 h 734"/>
              <a:gd name="T90" fmla="*/ 12 w 535"/>
              <a:gd name="T91" fmla="*/ 707 h 734"/>
              <a:gd name="T92" fmla="*/ 0 w 535"/>
              <a:gd name="T93" fmla="*/ 668 h 734"/>
              <a:gd name="T94" fmla="*/ 3 w 535"/>
              <a:gd name="T95" fmla="*/ 44 h 734"/>
              <a:gd name="T96" fmla="*/ 27 w 535"/>
              <a:gd name="T97" fmla="*/ 12 h 734"/>
              <a:gd name="T98" fmla="*/ 67 w 535"/>
              <a:gd name="T99"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5" h="734">
                <a:moveTo>
                  <a:pt x="268" y="651"/>
                </a:moveTo>
                <a:lnTo>
                  <a:pt x="273" y="652"/>
                </a:lnTo>
                <a:lnTo>
                  <a:pt x="277" y="653"/>
                </a:lnTo>
                <a:lnTo>
                  <a:pt x="281" y="657"/>
                </a:lnTo>
                <a:lnTo>
                  <a:pt x="283" y="662"/>
                </a:lnTo>
                <a:lnTo>
                  <a:pt x="283" y="668"/>
                </a:lnTo>
                <a:lnTo>
                  <a:pt x="283" y="673"/>
                </a:lnTo>
                <a:lnTo>
                  <a:pt x="281" y="677"/>
                </a:lnTo>
                <a:lnTo>
                  <a:pt x="277" y="681"/>
                </a:lnTo>
                <a:lnTo>
                  <a:pt x="273" y="683"/>
                </a:lnTo>
                <a:lnTo>
                  <a:pt x="268" y="683"/>
                </a:lnTo>
                <a:lnTo>
                  <a:pt x="263" y="683"/>
                </a:lnTo>
                <a:lnTo>
                  <a:pt x="257" y="681"/>
                </a:lnTo>
                <a:lnTo>
                  <a:pt x="253" y="677"/>
                </a:lnTo>
                <a:lnTo>
                  <a:pt x="252" y="673"/>
                </a:lnTo>
                <a:lnTo>
                  <a:pt x="251" y="668"/>
                </a:lnTo>
                <a:lnTo>
                  <a:pt x="252" y="662"/>
                </a:lnTo>
                <a:lnTo>
                  <a:pt x="253" y="657"/>
                </a:lnTo>
                <a:lnTo>
                  <a:pt x="257" y="653"/>
                </a:lnTo>
                <a:lnTo>
                  <a:pt x="263" y="652"/>
                </a:lnTo>
                <a:lnTo>
                  <a:pt x="268" y="651"/>
                </a:lnTo>
                <a:close/>
                <a:moveTo>
                  <a:pt x="100" y="133"/>
                </a:moveTo>
                <a:lnTo>
                  <a:pt x="100" y="601"/>
                </a:lnTo>
                <a:lnTo>
                  <a:pt x="434" y="601"/>
                </a:lnTo>
                <a:lnTo>
                  <a:pt x="434" y="133"/>
                </a:lnTo>
                <a:lnTo>
                  <a:pt x="100" y="133"/>
                </a:lnTo>
                <a:close/>
                <a:moveTo>
                  <a:pt x="67" y="99"/>
                </a:moveTo>
                <a:lnTo>
                  <a:pt x="468" y="99"/>
                </a:lnTo>
                <a:lnTo>
                  <a:pt x="468" y="633"/>
                </a:lnTo>
                <a:lnTo>
                  <a:pt x="67" y="633"/>
                </a:lnTo>
                <a:lnTo>
                  <a:pt x="67" y="99"/>
                </a:lnTo>
                <a:close/>
                <a:moveTo>
                  <a:pt x="251" y="50"/>
                </a:moveTo>
                <a:lnTo>
                  <a:pt x="283" y="50"/>
                </a:lnTo>
                <a:lnTo>
                  <a:pt x="289" y="50"/>
                </a:lnTo>
                <a:lnTo>
                  <a:pt x="294" y="52"/>
                </a:lnTo>
                <a:lnTo>
                  <a:pt x="298" y="56"/>
                </a:lnTo>
                <a:lnTo>
                  <a:pt x="301" y="61"/>
                </a:lnTo>
                <a:lnTo>
                  <a:pt x="301" y="67"/>
                </a:lnTo>
                <a:lnTo>
                  <a:pt x="301" y="72"/>
                </a:lnTo>
                <a:lnTo>
                  <a:pt x="298" y="76"/>
                </a:lnTo>
                <a:lnTo>
                  <a:pt x="294" y="80"/>
                </a:lnTo>
                <a:lnTo>
                  <a:pt x="289" y="82"/>
                </a:lnTo>
                <a:lnTo>
                  <a:pt x="283" y="82"/>
                </a:lnTo>
                <a:lnTo>
                  <a:pt x="251" y="82"/>
                </a:lnTo>
                <a:lnTo>
                  <a:pt x="245" y="82"/>
                </a:lnTo>
                <a:lnTo>
                  <a:pt x="240" y="80"/>
                </a:lnTo>
                <a:lnTo>
                  <a:pt x="238" y="76"/>
                </a:lnTo>
                <a:lnTo>
                  <a:pt x="235" y="72"/>
                </a:lnTo>
                <a:lnTo>
                  <a:pt x="234" y="67"/>
                </a:lnTo>
                <a:lnTo>
                  <a:pt x="235" y="61"/>
                </a:lnTo>
                <a:lnTo>
                  <a:pt x="238" y="56"/>
                </a:lnTo>
                <a:lnTo>
                  <a:pt x="240" y="52"/>
                </a:lnTo>
                <a:lnTo>
                  <a:pt x="245" y="50"/>
                </a:lnTo>
                <a:lnTo>
                  <a:pt x="251" y="50"/>
                </a:lnTo>
                <a:close/>
                <a:moveTo>
                  <a:pt x="67" y="33"/>
                </a:moveTo>
                <a:lnTo>
                  <a:pt x="54" y="35"/>
                </a:lnTo>
                <a:lnTo>
                  <a:pt x="44" y="43"/>
                </a:lnTo>
                <a:lnTo>
                  <a:pt x="36" y="54"/>
                </a:lnTo>
                <a:lnTo>
                  <a:pt x="33" y="67"/>
                </a:lnTo>
                <a:lnTo>
                  <a:pt x="33" y="668"/>
                </a:lnTo>
                <a:lnTo>
                  <a:pt x="36" y="681"/>
                </a:lnTo>
                <a:lnTo>
                  <a:pt x="44" y="691"/>
                </a:lnTo>
                <a:lnTo>
                  <a:pt x="54" y="698"/>
                </a:lnTo>
                <a:lnTo>
                  <a:pt x="67" y="700"/>
                </a:lnTo>
                <a:lnTo>
                  <a:pt x="468" y="700"/>
                </a:lnTo>
                <a:lnTo>
                  <a:pt x="481" y="698"/>
                </a:lnTo>
                <a:lnTo>
                  <a:pt x="492" y="691"/>
                </a:lnTo>
                <a:lnTo>
                  <a:pt x="498" y="681"/>
                </a:lnTo>
                <a:lnTo>
                  <a:pt x="501" y="668"/>
                </a:lnTo>
                <a:lnTo>
                  <a:pt x="501" y="67"/>
                </a:lnTo>
                <a:lnTo>
                  <a:pt x="498" y="54"/>
                </a:lnTo>
                <a:lnTo>
                  <a:pt x="492" y="43"/>
                </a:lnTo>
                <a:lnTo>
                  <a:pt x="481" y="35"/>
                </a:lnTo>
                <a:lnTo>
                  <a:pt x="468" y="33"/>
                </a:lnTo>
                <a:lnTo>
                  <a:pt x="67" y="33"/>
                </a:lnTo>
                <a:close/>
                <a:moveTo>
                  <a:pt x="67" y="0"/>
                </a:moveTo>
                <a:lnTo>
                  <a:pt x="468" y="0"/>
                </a:lnTo>
                <a:lnTo>
                  <a:pt x="489" y="3"/>
                </a:lnTo>
                <a:lnTo>
                  <a:pt x="508" y="12"/>
                </a:lnTo>
                <a:lnTo>
                  <a:pt x="522" y="26"/>
                </a:lnTo>
                <a:lnTo>
                  <a:pt x="531" y="44"/>
                </a:lnTo>
                <a:lnTo>
                  <a:pt x="535" y="67"/>
                </a:lnTo>
                <a:lnTo>
                  <a:pt x="535" y="668"/>
                </a:lnTo>
                <a:lnTo>
                  <a:pt x="531" y="688"/>
                </a:lnTo>
                <a:lnTo>
                  <a:pt x="522" y="707"/>
                </a:lnTo>
                <a:lnTo>
                  <a:pt x="508" y="721"/>
                </a:lnTo>
                <a:lnTo>
                  <a:pt x="489" y="730"/>
                </a:lnTo>
                <a:lnTo>
                  <a:pt x="468" y="734"/>
                </a:lnTo>
                <a:lnTo>
                  <a:pt x="67" y="734"/>
                </a:lnTo>
                <a:lnTo>
                  <a:pt x="45" y="730"/>
                </a:lnTo>
                <a:lnTo>
                  <a:pt x="27" y="721"/>
                </a:lnTo>
                <a:lnTo>
                  <a:pt x="12" y="707"/>
                </a:lnTo>
                <a:lnTo>
                  <a:pt x="3" y="688"/>
                </a:lnTo>
                <a:lnTo>
                  <a:pt x="0" y="668"/>
                </a:lnTo>
                <a:lnTo>
                  <a:pt x="0" y="67"/>
                </a:lnTo>
                <a:lnTo>
                  <a:pt x="3" y="44"/>
                </a:lnTo>
                <a:lnTo>
                  <a:pt x="12" y="26"/>
                </a:lnTo>
                <a:lnTo>
                  <a:pt x="27" y="12"/>
                </a:lnTo>
                <a:lnTo>
                  <a:pt x="45" y="3"/>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5"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29822" y="7267485"/>
            <a:ext cx="444098" cy="322212"/>
          </a:xfrm>
          <a:custGeom>
            <a:avLst/>
            <a:gdLst>
              <a:gd name="T0" fmla="*/ 94 w 736"/>
              <a:gd name="T1" fmla="*/ 434 h 534"/>
              <a:gd name="T2" fmla="*/ 48 w 736"/>
              <a:gd name="T3" fmla="*/ 502 h 534"/>
              <a:gd name="T4" fmla="*/ 688 w 736"/>
              <a:gd name="T5" fmla="*/ 502 h 534"/>
              <a:gd name="T6" fmla="*/ 642 w 736"/>
              <a:gd name="T7" fmla="*/ 434 h 534"/>
              <a:gd name="T8" fmla="*/ 639 w 736"/>
              <a:gd name="T9" fmla="*/ 434 h 534"/>
              <a:gd name="T10" fmla="*/ 635 w 736"/>
              <a:gd name="T11" fmla="*/ 435 h 534"/>
              <a:gd name="T12" fmla="*/ 101 w 736"/>
              <a:gd name="T13" fmla="*/ 435 h 534"/>
              <a:gd name="T14" fmla="*/ 97 w 736"/>
              <a:gd name="T15" fmla="*/ 434 h 534"/>
              <a:gd name="T16" fmla="*/ 94 w 736"/>
              <a:gd name="T17" fmla="*/ 434 h 534"/>
              <a:gd name="T18" fmla="*/ 101 w 736"/>
              <a:gd name="T19" fmla="*/ 34 h 534"/>
              <a:gd name="T20" fmla="*/ 101 w 736"/>
              <a:gd name="T21" fmla="*/ 401 h 534"/>
              <a:gd name="T22" fmla="*/ 635 w 736"/>
              <a:gd name="T23" fmla="*/ 401 h 534"/>
              <a:gd name="T24" fmla="*/ 635 w 736"/>
              <a:gd name="T25" fmla="*/ 34 h 534"/>
              <a:gd name="T26" fmla="*/ 101 w 736"/>
              <a:gd name="T27" fmla="*/ 34 h 534"/>
              <a:gd name="T28" fmla="*/ 101 w 736"/>
              <a:gd name="T29" fmla="*/ 0 h 534"/>
              <a:gd name="T30" fmla="*/ 635 w 736"/>
              <a:gd name="T31" fmla="*/ 0 h 534"/>
              <a:gd name="T32" fmla="*/ 648 w 736"/>
              <a:gd name="T33" fmla="*/ 3 h 534"/>
              <a:gd name="T34" fmla="*/ 659 w 736"/>
              <a:gd name="T35" fmla="*/ 11 h 534"/>
              <a:gd name="T36" fmla="*/ 667 w 736"/>
              <a:gd name="T37" fmla="*/ 21 h 534"/>
              <a:gd name="T38" fmla="*/ 669 w 736"/>
              <a:gd name="T39" fmla="*/ 34 h 534"/>
              <a:gd name="T40" fmla="*/ 669 w 736"/>
              <a:gd name="T41" fmla="*/ 401 h 534"/>
              <a:gd name="T42" fmla="*/ 668 w 736"/>
              <a:gd name="T43" fmla="*/ 406 h 534"/>
              <a:gd name="T44" fmla="*/ 667 w 736"/>
              <a:gd name="T45" fmla="*/ 410 h 534"/>
              <a:gd name="T46" fmla="*/ 732 w 736"/>
              <a:gd name="T47" fmla="*/ 508 h 534"/>
              <a:gd name="T48" fmla="*/ 732 w 736"/>
              <a:gd name="T49" fmla="*/ 510 h 534"/>
              <a:gd name="T50" fmla="*/ 735 w 736"/>
              <a:gd name="T51" fmla="*/ 514 h 534"/>
              <a:gd name="T52" fmla="*/ 736 w 736"/>
              <a:gd name="T53" fmla="*/ 517 h 534"/>
              <a:gd name="T54" fmla="*/ 735 w 736"/>
              <a:gd name="T55" fmla="*/ 523 h 534"/>
              <a:gd name="T56" fmla="*/ 732 w 736"/>
              <a:gd name="T57" fmla="*/ 528 h 534"/>
              <a:gd name="T58" fmla="*/ 728 w 736"/>
              <a:gd name="T59" fmla="*/ 532 h 534"/>
              <a:gd name="T60" fmla="*/ 724 w 736"/>
              <a:gd name="T61" fmla="*/ 534 h 534"/>
              <a:gd name="T62" fmla="*/ 719 w 736"/>
              <a:gd name="T63" fmla="*/ 534 h 534"/>
              <a:gd name="T64" fmla="*/ 17 w 736"/>
              <a:gd name="T65" fmla="*/ 534 h 534"/>
              <a:gd name="T66" fmla="*/ 12 w 736"/>
              <a:gd name="T67" fmla="*/ 534 h 534"/>
              <a:gd name="T68" fmla="*/ 8 w 736"/>
              <a:gd name="T69" fmla="*/ 532 h 534"/>
              <a:gd name="T70" fmla="*/ 4 w 736"/>
              <a:gd name="T71" fmla="*/ 528 h 534"/>
              <a:gd name="T72" fmla="*/ 1 w 736"/>
              <a:gd name="T73" fmla="*/ 523 h 534"/>
              <a:gd name="T74" fmla="*/ 0 w 736"/>
              <a:gd name="T75" fmla="*/ 517 h 534"/>
              <a:gd name="T76" fmla="*/ 1 w 736"/>
              <a:gd name="T77" fmla="*/ 514 h 534"/>
              <a:gd name="T78" fmla="*/ 4 w 736"/>
              <a:gd name="T79" fmla="*/ 510 h 534"/>
              <a:gd name="T80" fmla="*/ 4 w 736"/>
              <a:gd name="T81" fmla="*/ 508 h 534"/>
              <a:gd name="T82" fmla="*/ 69 w 736"/>
              <a:gd name="T83" fmla="*/ 410 h 534"/>
              <a:gd name="T84" fmla="*/ 68 w 736"/>
              <a:gd name="T85" fmla="*/ 406 h 534"/>
              <a:gd name="T86" fmla="*/ 67 w 736"/>
              <a:gd name="T87" fmla="*/ 401 h 534"/>
              <a:gd name="T88" fmla="*/ 67 w 736"/>
              <a:gd name="T89" fmla="*/ 34 h 534"/>
              <a:gd name="T90" fmla="*/ 69 w 736"/>
              <a:gd name="T91" fmla="*/ 21 h 534"/>
              <a:gd name="T92" fmla="*/ 77 w 736"/>
              <a:gd name="T93" fmla="*/ 11 h 534"/>
              <a:gd name="T94" fmla="*/ 88 w 736"/>
              <a:gd name="T95" fmla="*/ 3 h 534"/>
              <a:gd name="T96" fmla="*/ 101 w 736"/>
              <a:gd name="T97" fmla="*/ 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534">
                <a:moveTo>
                  <a:pt x="94" y="434"/>
                </a:moveTo>
                <a:lnTo>
                  <a:pt x="48" y="502"/>
                </a:lnTo>
                <a:lnTo>
                  <a:pt x="688" y="502"/>
                </a:lnTo>
                <a:lnTo>
                  <a:pt x="642" y="434"/>
                </a:lnTo>
                <a:lnTo>
                  <a:pt x="639" y="434"/>
                </a:lnTo>
                <a:lnTo>
                  <a:pt x="635" y="435"/>
                </a:lnTo>
                <a:lnTo>
                  <a:pt x="101" y="435"/>
                </a:lnTo>
                <a:lnTo>
                  <a:pt x="97" y="434"/>
                </a:lnTo>
                <a:lnTo>
                  <a:pt x="94" y="434"/>
                </a:lnTo>
                <a:close/>
                <a:moveTo>
                  <a:pt x="101" y="34"/>
                </a:moveTo>
                <a:lnTo>
                  <a:pt x="101" y="401"/>
                </a:lnTo>
                <a:lnTo>
                  <a:pt x="635" y="401"/>
                </a:lnTo>
                <a:lnTo>
                  <a:pt x="635" y="34"/>
                </a:lnTo>
                <a:lnTo>
                  <a:pt x="101" y="34"/>
                </a:lnTo>
                <a:close/>
                <a:moveTo>
                  <a:pt x="101" y="0"/>
                </a:moveTo>
                <a:lnTo>
                  <a:pt x="635" y="0"/>
                </a:lnTo>
                <a:lnTo>
                  <a:pt x="648" y="3"/>
                </a:lnTo>
                <a:lnTo>
                  <a:pt x="659" y="11"/>
                </a:lnTo>
                <a:lnTo>
                  <a:pt x="667" y="21"/>
                </a:lnTo>
                <a:lnTo>
                  <a:pt x="669" y="34"/>
                </a:lnTo>
                <a:lnTo>
                  <a:pt x="669" y="401"/>
                </a:lnTo>
                <a:lnTo>
                  <a:pt x="668" y="406"/>
                </a:lnTo>
                <a:lnTo>
                  <a:pt x="667" y="410"/>
                </a:lnTo>
                <a:lnTo>
                  <a:pt x="732" y="508"/>
                </a:lnTo>
                <a:lnTo>
                  <a:pt x="732" y="510"/>
                </a:lnTo>
                <a:lnTo>
                  <a:pt x="735" y="514"/>
                </a:lnTo>
                <a:lnTo>
                  <a:pt x="736" y="517"/>
                </a:lnTo>
                <a:lnTo>
                  <a:pt x="735" y="523"/>
                </a:lnTo>
                <a:lnTo>
                  <a:pt x="732" y="528"/>
                </a:lnTo>
                <a:lnTo>
                  <a:pt x="728" y="532"/>
                </a:lnTo>
                <a:lnTo>
                  <a:pt x="724" y="534"/>
                </a:lnTo>
                <a:lnTo>
                  <a:pt x="719" y="534"/>
                </a:lnTo>
                <a:lnTo>
                  <a:pt x="17" y="534"/>
                </a:lnTo>
                <a:lnTo>
                  <a:pt x="12" y="534"/>
                </a:lnTo>
                <a:lnTo>
                  <a:pt x="8" y="532"/>
                </a:lnTo>
                <a:lnTo>
                  <a:pt x="4" y="528"/>
                </a:lnTo>
                <a:lnTo>
                  <a:pt x="1" y="523"/>
                </a:lnTo>
                <a:lnTo>
                  <a:pt x="0" y="517"/>
                </a:lnTo>
                <a:lnTo>
                  <a:pt x="1" y="514"/>
                </a:lnTo>
                <a:lnTo>
                  <a:pt x="4" y="510"/>
                </a:lnTo>
                <a:lnTo>
                  <a:pt x="4" y="508"/>
                </a:lnTo>
                <a:lnTo>
                  <a:pt x="69" y="410"/>
                </a:lnTo>
                <a:lnTo>
                  <a:pt x="68" y="406"/>
                </a:lnTo>
                <a:lnTo>
                  <a:pt x="67" y="401"/>
                </a:lnTo>
                <a:lnTo>
                  <a:pt x="67" y="34"/>
                </a:lnTo>
                <a:lnTo>
                  <a:pt x="69" y="21"/>
                </a:lnTo>
                <a:lnTo>
                  <a:pt x="77" y="11"/>
                </a:lnTo>
                <a:lnTo>
                  <a:pt x="88" y="3"/>
                </a:lnTo>
                <a:lnTo>
                  <a:pt x="1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6"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3493" y="7207146"/>
            <a:ext cx="443495" cy="442890"/>
          </a:xfrm>
          <a:custGeom>
            <a:avLst/>
            <a:gdLst>
              <a:gd name="T0" fmla="*/ 334 w 735"/>
              <a:gd name="T1" fmla="*/ 700 h 734"/>
              <a:gd name="T2" fmla="*/ 401 w 735"/>
              <a:gd name="T3" fmla="*/ 633 h 734"/>
              <a:gd name="T4" fmla="*/ 33 w 735"/>
              <a:gd name="T5" fmla="*/ 534 h 734"/>
              <a:gd name="T6" fmla="*/ 35 w 735"/>
              <a:gd name="T7" fmla="*/ 580 h 734"/>
              <a:gd name="T8" fmla="*/ 54 w 735"/>
              <a:gd name="T9" fmla="*/ 598 h 734"/>
              <a:gd name="T10" fmla="*/ 668 w 735"/>
              <a:gd name="T11" fmla="*/ 600 h 734"/>
              <a:gd name="T12" fmla="*/ 692 w 735"/>
              <a:gd name="T13" fmla="*/ 590 h 734"/>
              <a:gd name="T14" fmla="*/ 702 w 735"/>
              <a:gd name="T15" fmla="*/ 566 h 734"/>
              <a:gd name="T16" fmla="*/ 33 w 735"/>
              <a:gd name="T17" fmla="*/ 534 h 734"/>
              <a:gd name="T18" fmla="*/ 54 w 735"/>
              <a:gd name="T19" fmla="*/ 35 h 734"/>
              <a:gd name="T20" fmla="*/ 35 w 735"/>
              <a:gd name="T21" fmla="*/ 53 h 734"/>
              <a:gd name="T22" fmla="*/ 33 w 735"/>
              <a:gd name="T23" fmla="*/ 500 h 734"/>
              <a:gd name="T24" fmla="*/ 702 w 735"/>
              <a:gd name="T25" fmla="*/ 66 h 734"/>
              <a:gd name="T26" fmla="*/ 692 w 735"/>
              <a:gd name="T27" fmla="*/ 43 h 734"/>
              <a:gd name="T28" fmla="*/ 668 w 735"/>
              <a:gd name="T29" fmla="*/ 32 h 734"/>
              <a:gd name="T30" fmla="*/ 67 w 735"/>
              <a:gd name="T31" fmla="*/ 0 h 734"/>
              <a:gd name="T32" fmla="*/ 689 w 735"/>
              <a:gd name="T33" fmla="*/ 2 h 734"/>
              <a:gd name="T34" fmla="*/ 722 w 735"/>
              <a:gd name="T35" fmla="*/ 27 h 734"/>
              <a:gd name="T36" fmla="*/ 735 w 735"/>
              <a:gd name="T37" fmla="*/ 66 h 734"/>
              <a:gd name="T38" fmla="*/ 731 w 735"/>
              <a:gd name="T39" fmla="*/ 589 h 734"/>
              <a:gd name="T40" fmla="*/ 707 w 735"/>
              <a:gd name="T41" fmla="*/ 621 h 734"/>
              <a:gd name="T42" fmla="*/ 668 w 735"/>
              <a:gd name="T43" fmla="*/ 633 h 734"/>
              <a:gd name="T44" fmla="*/ 435 w 735"/>
              <a:gd name="T45" fmla="*/ 700 h 734"/>
              <a:gd name="T46" fmla="*/ 490 w 735"/>
              <a:gd name="T47" fmla="*/ 701 h 734"/>
              <a:gd name="T48" fmla="*/ 498 w 735"/>
              <a:gd name="T49" fmla="*/ 708 h 734"/>
              <a:gd name="T50" fmla="*/ 502 w 735"/>
              <a:gd name="T51" fmla="*/ 717 h 734"/>
              <a:gd name="T52" fmla="*/ 498 w 735"/>
              <a:gd name="T53" fmla="*/ 727 h 734"/>
              <a:gd name="T54" fmla="*/ 490 w 735"/>
              <a:gd name="T55" fmla="*/ 733 h 734"/>
              <a:gd name="T56" fmla="*/ 250 w 735"/>
              <a:gd name="T57" fmla="*/ 734 h 734"/>
              <a:gd name="T58" fmla="*/ 241 w 735"/>
              <a:gd name="T59" fmla="*/ 731 h 734"/>
              <a:gd name="T60" fmla="*/ 234 w 735"/>
              <a:gd name="T61" fmla="*/ 722 h 734"/>
              <a:gd name="T62" fmla="*/ 234 w 735"/>
              <a:gd name="T63" fmla="*/ 712 h 734"/>
              <a:gd name="T64" fmla="*/ 241 w 735"/>
              <a:gd name="T65" fmla="*/ 704 h 734"/>
              <a:gd name="T66" fmla="*/ 250 w 735"/>
              <a:gd name="T67" fmla="*/ 700 h 734"/>
              <a:gd name="T68" fmla="*/ 300 w 735"/>
              <a:gd name="T69" fmla="*/ 633 h 734"/>
              <a:gd name="T70" fmla="*/ 46 w 735"/>
              <a:gd name="T71" fmla="*/ 631 h 734"/>
              <a:gd name="T72" fmla="*/ 13 w 735"/>
              <a:gd name="T73" fmla="*/ 607 h 734"/>
              <a:gd name="T74" fmla="*/ 0 w 735"/>
              <a:gd name="T75" fmla="*/ 566 h 734"/>
              <a:gd name="T76" fmla="*/ 4 w 735"/>
              <a:gd name="T77" fmla="*/ 45 h 734"/>
              <a:gd name="T78" fmla="*/ 27 w 735"/>
              <a:gd name="T79" fmla="*/ 13 h 734"/>
              <a:gd name="T80" fmla="*/ 67 w 735"/>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5" h="734">
                <a:moveTo>
                  <a:pt x="334" y="633"/>
                </a:moveTo>
                <a:lnTo>
                  <a:pt x="334" y="700"/>
                </a:lnTo>
                <a:lnTo>
                  <a:pt x="401" y="700"/>
                </a:lnTo>
                <a:lnTo>
                  <a:pt x="401" y="633"/>
                </a:lnTo>
                <a:lnTo>
                  <a:pt x="334" y="633"/>
                </a:lnTo>
                <a:close/>
                <a:moveTo>
                  <a:pt x="33" y="534"/>
                </a:moveTo>
                <a:lnTo>
                  <a:pt x="33" y="566"/>
                </a:lnTo>
                <a:lnTo>
                  <a:pt x="35" y="580"/>
                </a:lnTo>
                <a:lnTo>
                  <a:pt x="43" y="590"/>
                </a:lnTo>
                <a:lnTo>
                  <a:pt x="54" y="598"/>
                </a:lnTo>
                <a:lnTo>
                  <a:pt x="67" y="600"/>
                </a:lnTo>
                <a:lnTo>
                  <a:pt x="668" y="600"/>
                </a:lnTo>
                <a:lnTo>
                  <a:pt x="681" y="598"/>
                </a:lnTo>
                <a:lnTo>
                  <a:pt x="692" y="590"/>
                </a:lnTo>
                <a:lnTo>
                  <a:pt x="699" y="580"/>
                </a:lnTo>
                <a:lnTo>
                  <a:pt x="702" y="566"/>
                </a:lnTo>
                <a:lnTo>
                  <a:pt x="702" y="534"/>
                </a:lnTo>
                <a:lnTo>
                  <a:pt x="33" y="534"/>
                </a:lnTo>
                <a:close/>
                <a:moveTo>
                  <a:pt x="67" y="32"/>
                </a:moveTo>
                <a:lnTo>
                  <a:pt x="54" y="35"/>
                </a:lnTo>
                <a:lnTo>
                  <a:pt x="43" y="43"/>
                </a:lnTo>
                <a:lnTo>
                  <a:pt x="35" y="53"/>
                </a:lnTo>
                <a:lnTo>
                  <a:pt x="33" y="66"/>
                </a:lnTo>
                <a:lnTo>
                  <a:pt x="33" y="500"/>
                </a:lnTo>
                <a:lnTo>
                  <a:pt x="702" y="500"/>
                </a:lnTo>
                <a:lnTo>
                  <a:pt x="702" y="66"/>
                </a:lnTo>
                <a:lnTo>
                  <a:pt x="699" y="53"/>
                </a:lnTo>
                <a:lnTo>
                  <a:pt x="692" y="43"/>
                </a:lnTo>
                <a:lnTo>
                  <a:pt x="681" y="35"/>
                </a:lnTo>
                <a:lnTo>
                  <a:pt x="668" y="32"/>
                </a:lnTo>
                <a:lnTo>
                  <a:pt x="67" y="32"/>
                </a:lnTo>
                <a:close/>
                <a:moveTo>
                  <a:pt x="67" y="0"/>
                </a:moveTo>
                <a:lnTo>
                  <a:pt x="668" y="0"/>
                </a:lnTo>
                <a:lnTo>
                  <a:pt x="689" y="2"/>
                </a:lnTo>
                <a:lnTo>
                  <a:pt x="707" y="13"/>
                </a:lnTo>
                <a:lnTo>
                  <a:pt x="722" y="27"/>
                </a:lnTo>
                <a:lnTo>
                  <a:pt x="731" y="45"/>
                </a:lnTo>
                <a:lnTo>
                  <a:pt x="735" y="66"/>
                </a:lnTo>
                <a:lnTo>
                  <a:pt x="735" y="566"/>
                </a:lnTo>
                <a:lnTo>
                  <a:pt x="731" y="589"/>
                </a:lnTo>
                <a:lnTo>
                  <a:pt x="722" y="607"/>
                </a:lnTo>
                <a:lnTo>
                  <a:pt x="707" y="621"/>
                </a:lnTo>
                <a:lnTo>
                  <a:pt x="689" y="631"/>
                </a:lnTo>
                <a:lnTo>
                  <a:pt x="668" y="633"/>
                </a:lnTo>
                <a:lnTo>
                  <a:pt x="435" y="633"/>
                </a:lnTo>
                <a:lnTo>
                  <a:pt x="435" y="700"/>
                </a:lnTo>
                <a:lnTo>
                  <a:pt x="485" y="700"/>
                </a:lnTo>
                <a:lnTo>
                  <a:pt x="490" y="701"/>
                </a:lnTo>
                <a:lnTo>
                  <a:pt x="494" y="704"/>
                </a:lnTo>
                <a:lnTo>
                  <a:pt x="498" y="708"/>
                </a:lnTo>
                <a:lnTo>
                  <a:pt x="500" y="712"/>
                </a:lnTo>
                <a:lnTo>
                  <a:pt x="502" y="717"/>
                </a:lnTo>
                <a:lnTo>
                  <a:pt x="500" y="722"/>
                </a:lnTo>
                <a:lnTo>
                  <a:pt x="498" y="727"/>
                </a:lnTo>
                <a:lnTo>
                  <a:pt x="494" y="731"/>
                </a:lnTo>
                <a:lnTo>
                  <a:pt x="490" y="733"/>
                </a:lnTo>
                <a:lnTo>
                  <a:pt x="485" y="734"/>
                </a:lnTo>
                <a:lnTo>
                  <a:pt x="250" y="734"/>
                </a:lnTo>
                <a:lnTo>
                  <a:pt x="245" y="733"/>
                </a:lnTo>
                <a:lnTo>
                  <a:pt x="241" y="731"/>
                </a:lnTo>
                <a:lnTo>
                  <a:pt x="237" y="727"/>
                </a:lnTo>
                <a:lnTo>
                  <a:pt x="234" y="722"/>
                </a:lnTo>
                <a:lnTo>
                  <a:pt x="233" y="717"/>
                </a:lnTo>
                <a:lnTo>
                  <a:pt x="234" y="712"/>
                </a:lnTo>
                <a:lnTo>
                  <a:pt x="237" y="708"/>
                </a:lnTo>
                <a:lnTo>
                  <a:pt x="241" y="704"/>
                </a:lnTo>
                <a:lnTo>
                  <a:pt x="245" y="701"/>
                </a:lnTo>
                <a:lnTo>
                  <a:pt x="250" y="700"/>
                </a:lnTo>
                <a:lnTo>
                  <a:pt x="300" y="700"/>
                </a:lnTo>
                <a:lnTo>
                  <a:pt x="300" y="633"/>
                </a:lnTo>
                <a:lnTo>
                  <a:pt x="67" y="633"/>
                </a:lnTo>
                <a:lnTo>
                  <a:pt x="46" y="631"/>
                </a:lnTo>
                <a:lnTo>
                  <a:pt x="27" y="621"/>
                </a:lnTo>
                <a:lnTo>
                  <a:pt x="13" y="607"/>
                </a:lnTo>
                <a:lnTo>
                  <a:pt x="4" y="589"/>
                </a:lnTo>
                <a:lnTo>
                  <a:pt x="0" y="566"/>
                </a:lnTo>
                <a:lnTo>
                  <a:pt x="0" y="66"/>
                </a:lnTo>
                <a:lnTo>
                  <a:pt x="4" y="45"/>
                </a:lnTo>
                <a:lnTo>
                  <a:pt x="13" y="27"/>
                </a:lnTo>
                <a:lnTo>
                  <a:pt x="27" y="13"/>
                </a:lnTo>
                <a:lnTo>
                  <a:pt x="46" y="2"/>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7"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6562" y="7206842"/>
            <a:ext cx="443501" cy="443501"/>
          </a:xfrm>
          <a:custGeom>
            <a:avLst/>
            <a:gdLst>
              <a:gd name="T0" fmla="*/ 404 w 742"/>
              <a:gd name="T1" fmla="*/ 708 h 742"/>
              <a:gd name="T2" fmla="*/ 34 w 742"/>
              <a:gd name="T3" fmla="*/ 539 h 742"/>
              <a:gd name="T4" fmla="*/ 44 w 742"/>
              <a:gd name="T5" fmla="*/ 597 h 742"/>
              <a:gd name="T6" fmla="*/ 675 w 742"/>
              <a:gd name="T7" fmla="*/ 607 h 742"/>
              <a:gd name="T8" fmla="*/ 705 w 742"/>
              <a:gd name="T9" fmla="*/ 586 h 742"/>
              <a:gd name="T10" fmla="*/ 34 w 742"/>
              <a:gd name="T11" fmla="*/ 539 h 742"/>
              <a:gd name="T12" fmla="*/ 449 w 742"/>
              <a:gd name="T13" fmla="*/ 204 h 742"/>
              <a:gd name="T14" fmla="*/ 472 w 742"/>
              <a:gd name="T15" fmla="*/ 269 h 742"/>
              <a:gd name="T16" fmla="*/ 450 w 742"/>
              <a:gd name="T17" fmla="*/ 332 h 742"/>
              <a:gd name="T18" fmla="*/ 466 w 742"/>
              <a:gd name="T19" fmla="*/ 357 h 742"/>
              <a:gd name="T20" fmla="*/ 474 w 742"/>
              <a:gd name="T21" fmla="*/ 371 h 742"/>
              <a:gd name="T22" fmla="*/ 460 w 742"/>
              <a:gd name="T23" fmla="*/ 388 h 742"/>
              <a:gd name="T24" fmla="*/ 385 w 742"/>
              <a:gd name="T25" fmla="*/ 369 h 742"/>
              <a:gd name="T26" fmla="*/ 379 w 742"/>
              <a:gd name="T27" fmla="*/ 367 h 742"/>
              <a:gd name="T28" fmla="*/ 371 w 742"/>
              <a:gd name="T29" fmla="*/ 357 h 742"/>
              <a:gd name="T30" fmla="*/ 371 w 742"/>
              <a:gd name="T31" fmla="*/ 349 h 742"/>
              <a:gd name="T32" fmla="*/ 394 w 742"/>
              <a:gd name="T33" fmla="*/ 272 h 742"/>
              <a:gd name="T34" fmla="*/ 415 w 742"/>
              <a:gd name="T35" fmla="*/ 269 h 742"/>
              <a:gd name="T36" fmla="*/ 422 w 742"/>
              <a:gd name="T37" fmla="*/ 284 h 742"/>
              <a:gd name="T38" fmla="*/ 426 w 742"/>
              <a:gd name="T39" fmla="*/ 307 h 742"/>
              <a:gd name="T40" fmla="*/ 436 w 742"/>
              <a:gd name="T41" fmla="*/ 251 h 742"/>
              <a:gd name="T42" fmla="*/ 402 w 742"/>
              <a:gd name="T43" fmla="*/ 210 h 742"/>
              <a:gd name="T44" fmla="*/ 290 w 742"/>
              <a:gd name="T45" fmla="*/ 151 h 742"/>
              <a:gd name="T46" fmla="*/ 361 w 742"/>
              <a:gd name="T47" fmla="*/ 171 h 742"/>
              <a:gd name="T48" fmla="*/ 370 w 742"/>
              <a:gd name="T49" fmla="*/ 179 h 742"/>
              <a:gd name="T50" fmla="*/ 371 w 742"/>
              <a:gd name="T51" fmla="*/ 191 h 742"/>
              <a:gd name="T52" fmla="*/ 349 w 742"/>
              <a:gd name="T53" fmla="*/ 268 h 742"/>
              <a:gd name="T54" fmla="*/ 328 w 742"/>
              <a:gd name="T55" fmla="*/ 271 h 742"/>
              <a:gd name="T56" fmla="*/ 320 w 742"/>
              <a:gd name="T57" fmla="*/ 256 h 742"/>
              <a:gd name="T58" fmla="*/ 316 w 742"/>
              <a:gd name="T59" fmla="*/ 231 h 742"/>
              <a:gd name="T60" fmla="*/ 306 w 742"/>
              <a:gd name="T61" fmla="*/ 289 h 742"/>
              <a:gd name="T62" fmla="*/ 341 w 742"/>
              <a:gd name="T63" fmla="*/ 330 h 742"/>
              <a:gd name="T64" fmla="*/ 294 w 742"/>
              <a:gd name="T65" fmla="*/ 336 h 742"/>
              <a:gd name="T66" fmla="*/ 269 w 742"/>
              <a:gd name="T67" fmla="*/ 269 h 742"/>
              <a:gd name="T68" fmla="*/ 293 w 742"/>
              <a:gd name="T69" fmla="*/ 206 h 742"/>
              <a:gd name="T70" fmla="*/ 278 w 742"/>
              <a:gd name="T71" fmla="*/ 183 h 742"/>
              <a:gd name="T72" fmla="*/ 269 w 742"/>
              <a:gd name="T73" fmla="*/ 168 h 742"/>
              <a:gd name="T74" fmla="*/ 282 w 742"/>
              <a:gd name="T75" fmla="*/ 151 h 742"/>
              <a:gd name="T76" fmla="*/ 55 w 742"/>
              <a:gd name="T77" fmla="*/ 36 h 742"/>
              <a:gd name="T78" fmla="*/ 34 w 742"/>
              <a:gd name="T79" fmla="*/ 68 h 742"/>
              <a:gd name="T80" fmla="*/ 708 w 742"/>
              <a:gd name="T81" fmla="*/ 68 h 742"/>
              <a:gd name="T82" fmla="*/ 688 w 742"/>
              <a:gd name="T83" fmla="*/ 36 h 742"/>
              <a:gd name="T84" fmla="*/ 68 w 742"/>
              <a:gd name="T85" fmla="*/ 0 h 742"/>
              <a:gd name="T86" fmla="*/ 714 w 742"/>
              <a:gd name="T87" fmla="*/ 13 h 742"/>
              <a:gd name="T88" fmla="*/ 742 w 742"/>
              <a:gd name="T89" fmla="*/ 68 h 742"/>
              <a:gd name="T90" fmla="*/ 729 w 742"/>
              <a:gd name="T91" fmla="*/ 614 h 742"/>
              <a:gd name="T92" fmla="*/ 675 w 742"/>
              <a:gd name="T93" fmla="*/ 641 h 742"/>
              <a:gd name="T94" fmla="*/ 489 w 742"/>
              <a:gd name="T95" fmla="*/ 708 h 742"/>
              <a:gd name="T96" fmla="*/ 502 w 742"/>
              <a:gd name="T97" fmla="*/ 714 h 742"/>
              <a:gd name="T98" fmla="*/ 505 w 742"/>
              <a:gd name="T99" fmla="*/ 730 h 742"/>
              <a:gd name="T100" fmla="*/ 494 w 742"/>
              <a:gd name="T101" fmla="*/ 741 h 742"/>
              <a:gd name="T102" fmla="*/ 247 w 742"/>
              <a:gd name="T103" fmla="*/ 741 h 742"/>
              <a:gd name="T104" fmla="*/ 237 w 742"/>
              <a:gd name="T105" fmla="*/ 730 h 742"/>
              <a:gd name="T106" fmla="*/ 239 w 742"/>
              <a:gd name="T107" fmla="*/ 714 h 742"/>
              <a:gd name="T108" fmla="*/ 254 w 742"/>
              <a:gd name="T109" fmla="*/ 708 h 742"/>
              <a:gd name="T110" fmla="*/ 68 w 742"/>
              <a:gd name="T111" fmla="*/ 641 h 742"/>
              <a:gd name="T112" fmla="*/ 13 w 742"/>
              <a:gd name="T113" fmla="*/ 614 h 742"/>
              <a:gd name="T114" fmla="*/ 0 w 742"/>
              <a:gd name="T115" fmla="*/ 68 h 742"/>
              <a:gd name="T116" fmla="*/ 27 w 742"/>
              <a:gd name="T117" fmla="*/ 13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2" h="742">
                <a:moveTo>
                  <a:pt x="337" y="641"/>
                </a:moveTo>
                <a:lnTo>
                  <a:pt x="337" y="708"/>
                </a:lnTo>
                <a:lnTo>
                  <a:pt x="404" y="708"/>
                </a:lnTo>
                <a:lnTo>
                  <a:pt x="404" y="641"/>
                </a:lnTo>
                <a:lnTo>
                  <a:pt x="337" y="641"/>
                </a:lnTo>
                <a:close/>
                <a:moveTo>
                  <a:pt x="34" y="539"/>
                </a:moveTo>
                <a:lnTo>
                  <a:pt x="34" y="573"/>
                </a:lnTo>
                <a:lnTo>
                  <a:pt x="36" y="586"/>
                </a:lnTo>
                <a:lnTo>
                  <a:pt x="44" y="597"/>
                </a:lnTo>
                <a:lnTo>
                  <a:pt x="55" y="604"/>
                </a:lnTo>
                <a:lnTo>
                  <a:pt x="68" y="607"/>
                </a:lnTo>
                <a:lnTo>
                  <a:pt x="675" y="607"/>
                </a:lnTo>
                <a:lnTo>
                  <a:pt x="688" y="604"/>
                </a:lnTo>
                <a:lnTo>
                  <a:pt x="699" y="597"/>
                </a:lnTo>
                <a:lnTo>
                  <a:pt x="705" y="586"/>
                </a:lnTo>
                <a:lnTo>
                  <a:pt x="708" y="573"/>
                </a:lnTo>
                <a:lnTo>
                  <a:pt x="708" y="539"/>
                </a:lnTo>
                <a:lnTo>
                  <a:pt x="34" y="539"/>
                </a:lnTo>
                <a:close/>
                <a:moveTo>
                  <a:pt x="411" y="176"/>
                </a:moveTo>
                <a:lnTo>
                  <a:pt x="432" y="188"/>
                </a:lnTo>
                <a:lnTo>
                  <a:pt x="449" y="204"/>
                </a:lnTo>
                <a:lnTo>
                  <a:pt x="460" y="223"/>
                </a:lnTo>
                <a:lnTo>
                  <a:pt x="470" y="246"/>
                </a:lnTo>
                <a:lnTo>
                  <a:pt x="472" y="269"/>
                </a:lnTo>
                <a:lnTo>
                  <a:pt x="470" y="293"/>
                </a:lnTo>
                <a:lnTo>
                  <a:pt x="462" y="314"/>
                </a:lnTo>
                <a:lnTo>
                  <a:pt x="450" y="332"/>
                </a:lnTo>
                <a:lnTo>
                  <a:pt x="434" y="348"/>
                </a:lnTo>
                <a:lnTo>
                  <a:pt x="460" y="356"/>
                </a:lnTo>
                <a:lnTo>
                  <a:pt x="466" y="357"/>
                </a:lnTo>
                <a:lnTo>
                  <a:pt x="468" y="360"/>
                </a:lnTo>
                <a:lnTo>
                  <a:pt x="471" y="364"/>
                </a:lnTo>
                <a:lnTo>
                  <a:pt x="474" y="371"/>
                </a:lnTo>
                <a:lnTo>
                  <a:pt x="471" y="379"/>
                </a:lnTo>
                <a:lnTo>
                  <a:pt x="466" y="386"/>
                </a:lnTo>
                <a:lnTo>
                  <a:pt x="460" y="388"/>
                </a:lnTo>
                <a:lnTo>
                  <a:pt x="457" y="388"/>
                </a:lnTo>
                <a:lnTo>
                  <a:pt x="453" y="387"/>
                </a:lnTo>
                <a:lnTo>
                  <a:pt x="385" y="369"/>
                </a:lnTo>
                <a:lnTo>
                  <a:pt x="382" y="370"/>
                </a:lnTo>
                <a:lnTo>
                  <a:pt x="382" y="369"/>
                </a:lnTo>
                <a:lnTo>
                  <a:pt x="379" y="367"/>
                </a:lnTo>
                <a:lnTo>
                  <a:pt x="375" y="365"/>
                </a:lnTo>
                <a:lnTo>
                  <a:pt x="373" y="361"/>
                </a:lnTo>
                <a:lnTo>
                  <a:pt x="371" y="357"/>
                </a:lnTo>
                <a:lnTo>
                  <a:pt x="370" y="353"/>
                </a:lnTo>
                <a:lnTo>
                  <a:pt x="371" y="349"/>
                </a:lnTo>
                <a:lnTo>
                  <a:pt x="371" y="349"/>
                </a:lnTo>
                <a:lnTo>
                  <a:pt x="390" y="280"/>
                </a:lnTo>
                <a:lnTo>
                  <a:pt x="391" y="276"/>
                </a:lnTo>
                <a:lnTo>
                  <a:pt x="394" y="272"/>
                </a:lnTo>
                <a:lnTo>
                  <a:pt x="398" y="269"/>
                </a:lnTo>
                <a:lnTo>
                  <a:pt x="407" y="267"/>
                </a:lnTo>
                <a:lnTo>
                  <a:pt x="415" y="269"/>
                </a:lnTo>
                <a:lnTo>
                  <a:pt x="421" y="276"/>
                </a:lnTo>
                <a:lnTo>
                  <a:pt x="422" y="280"/>
                </a:lnTo>
                <a:lnTo>
                  <a:pt x="422" y="284"/>
                </a:lnTo>
                <a:lnTo>
                  <a:pt x="422" y="288"/>
                </a:lnTo>
                <a:lnTo>
                  <a:pt x="413" y="322"/>
                </a:lnTo>
                <a:lnTo>
                  <a:pt x="426" y="307"/>
                </a:lnTo>
                <a:lnTo>
                  <a:pt x="436" y="290"/>
                </a:lnTo>
                <a:lnTo>
                  <a:pt x="438" y="269"/>
                </a:lnTo>
                <a:lnTo>
                  <a:pt x="436" y="251"/>
                </a:lnTo>
                <a:lnTo>
                  <a:pt x="428" y="234"/>
                </a:lnTo>
                <a:lnTo>
                  <a:pt x="417" y="221"/>
                </a:lnTo>
                <a:lnTo>
                  <a:pt x="402" y="210"/>
                </a:lnTo>
                <a:lnTo>
                  <a:pt x="411" y="176"/>
                </a:lnTo>
                <a:close/>
                <a:moveTo>
                  <a:pt x="286" y="151"/>
                </a:moveTo>
                <a:lnTo>
                  <a:pt x="290" y="151"/>
                </a:lnTo>
                <a:lnTo>
                  <a:pt x="358" y="170"/>
                </a:lnTo>
                <a:lnTo>
                  <a:pt x="361" y="170"/>
                </a:lnTo>
                <a:lnTo>
                  <a:pt x="361" y="171"/>
                </a:lnTo>
                <a:lnTo>
                  <a:pt x="365" y="172"/>
                </a:lnTo>
                <a:lnTo>
                  <a:pt x="368" y="175"/>
                </a:lnTo>
                <a:lnTo>
                  <a:pt x="370" y="179"/>
                </a:lnTo>
                <a:lnTo>
                  <a:pt x="371" y="183"/>
                </a:lnTo>
                <a:lnTo>
                  <a:pt x="373" y="187"/>
                </a:lnTo>
                <a:lnTo>
                  <a:pt x="371" y="191"/>
                </a:lnTo>
                <a:lnTo>
                  <a:pt x="353" y="260"/>
                </a:lnTo>
                <a:lnTo>
                  <a:pt x="352" y="264"/>
                </a:lnTo>
                <a:lnTo>
                  <a:pt x="349" y="268"/>
                </a:lnTo>
                <a:lnTo>
                  <a:pt x="345" y="271"/>
                </a:lnTo>
                <a:lnTo>
                  <a:pt x="337" y="273"/>
                </a:lnTo>
                <a:lnTo>
                  <a:pt x="328" y="271"/>
                </a:lnTo>
                <a:lnTo>
                  <a:pt x="323" y="264"/>
                </a:lnTo>
                <a:lnTo>
                  <a:pt x="320" y="260"/>
                </a:lnTo>
                <a:lnTo>
                  <a:pt x="320" y="256"/>
                </a:lnTo>
                <a:lnTo>
                  <a:pt x="320" y="252"/>
                </a:lnTo>
                <a:lnTo>
                  <a:pt x="330" y="217"/>
                </a:lnTo>
                <a:lnTo>
                  <a:pt x="316" y="231"/>
                </a:lnTo>
                <a:lnTo>
                  <a:pt x="307" y="248"/>
                </a:lnTo>
                <a:lnTo>
                  <a:pt x="303" y="269"/>
                </a:lnTo>
                <a:lnTo>
                  <a:pt x="306" y="289"/>
                </a:lnTo>
                <a:lnTo>
                  <a:pt x="314" y="306"/>
                </a:lnTo>
                <a:lnTo>
                  <a:pt x="326" y="319"/>
                </a:lnTo>
                <a:lnTo>
                  <a:pt x="341" y="330"/>
                </a:lnTo>
                <a:lnTo>
                  <a:pt x="332" y="364"/>
                </a:lnTo>
                <a:lnTo>
                  <a:pt x="311" y="352"/>
                </a:lnTo>
                <a:lnTo>
                  <a:pt x="294" y="336"/>
                </a:lnTo>
                <a:lnTo>
                  <a:pt x="281" y="316"/>
                </a:lnTo>
                <a:lnTo>
                  <a:pt x="273" y="294"/>
                </a:lnTo>
                <a:lnTo>
                  <a:pt x="269" y="269"/>
                </a:lnTo>
                <a:lnTo>
                  <a:pt x="272" y="247"/>
                </a:lnTo>
                <a:lnTo>
                  <a:pt x="280" y="226"/>
                </a:lnTo>
                <a:lnTo>
                  <a:pt x="293" y="206"/>
                </a:lnTo>
                <a:lnTo>
                  <a:pt x="309" y="192"/>
                </a:lnTo>
                <a:lnTo>
                  <a:pt x="282" y="184"/>
                </a:lnTo>
                <a:lnTo>
                  <a:pt x="278" y="183"/>
                </a:lnTo>
                <a:lnTo>
                  <a:pt x="275" y="180"/>
                </a:lnTo>
                <a:lnTo>
                  <a:pt x="272" y="176"/>
                </a:lnTo>
                <a:lnTo>
                  <a:pt x="269" y="168"/>
                </a:lnTo>
                <a:lnTo>
                  <a:pt x="272" y="161"/>
                </a:lnTo>
                <a:lnTo>
                  <a:pt x="278" y="154"/>
                </a:lnTo>
                <a:lnTo>
                  <a:pt x="282" y="151"/>
                </a:lnTo>
                <a:lnTo>
                  <a:pt x="286" y="151"/>
                </a:lnTo>
                <a:close/>
                <a:moveTo>
                  <a:pt x="68" y="34"/>
                </a:moveTo>
                <a:lnTo>
                  <a:pt x="55" y="36"/>
                </a:lnTo>
                <a:lnTo>
                  <a:pt x="44" y="43"/>
                </a:lnTo>
                <a:lnTo>
                  <a:pt x="36" y="55"/>
                </a:lnTo>
                <a:lnTo>
                  <a:pt x="34" y="68"/>
                </a:lnTo>
                <a:lnTo>
                  <a:pt x="34" y="506"/>
                </a:lnTo>
                <a:lnTo>
                  <a:pt x="708" y="506"/>
                </a:lnTo>
                <a:lnTo>
                  <a:pt x="708" y="68"/>
                </a:lnTo>
                <a:lnTo>
                  <a:pt x="705" y="55"/>
                </a:lnTo>
                <a:lnTo>
                  <a:pt x="699" y="43"/>
                </a:lnTo>
                <a:lnTo>
                  <a:pt x="688" y="36"/>
                </a:lnTo>
                <a:lnTo>
                  <a:pt x="675" y="34"/>
                </a:lnTo>
                <a:lnTo>
                  <a:pt x="68" y="34"/>
                </a:lnTo>
                <a:close/>
                <a:moveTo>
                  <a:pt x="68" y="0"/>
                </a:moveTo>
                <a:lnTo>
                  <a:pt x="675" y="0"/>
                </a:lnTo>
                <a:lnTo>
                  <a:pt x="696" y="4"/>
                </a:lnTo>
                <a:lnTo>
                  <a:pt x="714" y="13"/>
                </a:lnTo>
                <a:lnTo>
                  <a:pt x="729" y="27"/>
                </a:lnTo>
                <a:lnTo>
                  <a:pt x="739" y="45"/>
                </a:lnTo>
                <a:lnTo>
                  <a:pt x="742" y="68"/>
                </a:lnTo>
                <a:lnTo>
                  <a:pt x="742" y="573"/>
                </a:lnTo>
                <a:lnTo>
                  <a:pt x="739" y="594"/>
                </a:lnTo>
                <a:lnTo>
                  <a:pt x="729" y="614"/>
                </a:lnTo>
                <a:lnTo>
                  <a:pt x="714" y="628"/>
                </a:lnTo>
                <a:lnTo>
                  <a:pt x="696" y="637"/>
                </a:lnTo>
                <a:lnTo>
                  <a:pt x="675" y="641"/>
                </a:lnTo>
                <a:lnTo>
                  <a:pt x="438" y="641"/>
                </a:lnTo>
                <a:lnTo>
                  <a:pt x="438" y="708"/>
                </a:lnTo>
                <a:lnTo>
                  <a:pt x="489" y="708"/>
                </a:lnTo>
                <a:lnTo>
                  <a:pt x="494" y="709"/>
                </a:lnTo>
                <a:lnTo>
                  <a:pt x="498" y="712"/>
                </a:lnTo>
                <a:lnTo>
                  <a:pt x="502" y="714"/>
                </a:lnTo>
                <a:lnTo>
                  <a:pt x="505" y="720"/>
                </a:lnTo>
                <a:lnTo>
                  <a:pt x="506" y="725"/>
                </a:lnTo>
                <a:lnTo>
                  <a:pt x="505" y="730"/>
                </a:lnTo>
                <a:lnTo>
                  <a:pt x="502" y="735"/>
                </a:lnTo>
                <a:lnTo>
                  <a:pt x="498" y="739"/>
                </a:lnTo>
                <a:lnTo>
                  <a:pt x="494" y="741"/>
                </a:lnTo>
                <a:lnTo>
                  <a:pt x="489" y="742"/>
                </a:lnTo>
                <a:lnTo>
                  <a:pt x="254" y="742"/>
                </a:lnTo>
                <a:lnTo>
                  <a:pt x="247" y="741"/>
                </a:lnTo>
                <a:lnTo>
                  <a:pt x="243" y="739"/>
                </a:lnTo>
                <a:lnTo>
                  <a:pt x="239" y="735"/>
                </a:lnTo>
                <a:lnTo>
                  <a:pt x="237" y="730"/>
                </a:lnTo>
                <a:lnTo>
                  <a:pt x="237" y="725"/>
                </a:lnTo>
                <a:lnTo>
                  <a:pt x="237" y="720"/>
                </a:lnTo>
                <a:lnTo>
                  <a:pt x="239" y="714"/>
                </a:lnTo>
                <a:lnTo>
                  <a:pt x="243" y="712"/>
                </a:lnTo>
                <a:lnTo>
                  <a:pt x="247" y="709"/>
                </a:lnTo>
                <a:lnTo>
                  <a:pt x="254" y="708"/>
                </a:lnTo>
                <a:lnTo>
                  <a:pt x="303" y="708"/>
                </a:lnTo>
                <a:lnTo>
                  <a:pt x="303" y="641"/>
                </a:lnTo>
                <a:lnTo>
                  <a:pt x="68" y="641"/>
                </a:lnTo>
                <a:lnTo>
                  <a:pt x="47" y="637"/>
                </a:lnTo>
                <a:lnTo>
                  <a:pt x="27" y="628"/>
                </a:lnTo>
                <a:lnTo>
                  <a:pt x="13" y="614"/>
                </a:lnTo>
                <a:lnTo>
                  <a:pt x="4" y="594"/>
                </a:lnTo>
                <a:lnTo>
                  <a:pt x="0" y="573"/>
                </a:lnTo>
                <a:lnTo>
                  <a:pt x="0" y="68"/>
                </a:lnTo>
                <a:lnTo>
                  <a:pt x="4" y="45"/>
                </a:lnTo>
                <a:lnTo>
                  <a:pt x="13" y="27"/>
                </a:lnTo>
                <a:lnTo>
                  <a:pt x="27"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8"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19636" y="7206842"/>
            <a:ext cx="443501" cy="443501"/>
          </a:xfrm>
          <a:custGeom>
            <a:avLst/>
            <a:gdLst>
              <a:gd name="T0" fmla="*/ 338 w 742"/>
              <a:gd name="T1" fmla="*/ 708 h 742"/>
              <a:gd name="T2" fmla="*/ 406 w 742"/>
              <a:gd name="T3" fmla="*/ 641 h 742"/>
              <a:gd name="T4" fmla="*/ 34 w 742"/>
              <a:gd name="T5" fmla="*/ 539 h 742"/>
              <a:gd name="T6" fmla="*/ 37 w 742"/>
              <a:gd name="T7" fmla="*/ 586 h 742"/>
              <a:gd name="T8" fmla="*/ 55 w 742"/>
              <a:gd name="T9" fmla="*/ 604 h 742"/>
              <a:gd name="T10" fmla="*/ 675 w 742"/>
              <a:gd name="T11" fmla="*/ 607 h 742"/>
              <a:gd name="T12" fmla="*/ 699 w 742"/>
              <a:gd name="T13" fmla="*/ 597 h 742"/>
              <a:gd name="T14" fmla="*/ 709 w 742"/>
              <a:gd name="T15" fmla="*/ 573 h 742"/>
              <a:gd name="T16" fmla="*/ 34 w 742"/>
              <a:gd name="T17" fmla="*/ 539 h 742"/>
              <a:gd name="T18" fmla="*/ 377 w 742"/>
              <a:gd name="T19" fmla="*/ 136 h 742"/>
              <a:gd name="T20" fmla="*/ 385 w 742"/>
              <a:gd name="T21" fmla="*/ 141 h 742"/>
              <a:gd name="T22" fmla="*/ 389 w 742"/>
              <a:gd name="T23" fmla="*/ 151 h 742"/>
              <a:gd name="T24" fmla="*/ 427 w 742"/>
              <a:gd name="T25" fmla="*/ 309 h 742"/>
              <a:gd name="T26" fmla="*/ 435 w 742"/>
              <a:gd name="T27" fmla="*/ 305 h 742"/>
              <a:gd name="T28" fmla="*/ 444 w 742"/>
              <a:gd name="T29" fmla="*/ 305 h 742"/>
              <a:gd name="T30" fmla="*/ 453 w 742"/>
              <a:gd name="T31" fmla="*/ 310 h 742"/>
              <a:gd name="T32" fmla="*/ 455 w 742"/>
              <a:gd name="T33" fmla="*/ 320 h 742"/>
              <a:gd name="T34" fmla="*/ 454 w 742"/>
              <a:gd name="T35" fmla="*/ 328 h 742"/>
              <a:gd name="T36" fmla="*/ 383 w 742"/>
              <a:gd name="T37" fmla="*/ 400 h 742"/>
              <a:gd name="T38" fmla="*/ 376 w 742"/>
              <a:gd name="T39" fmla="*/ 404 h 742"/>
              <a:gd name="T40" fmla="*/ 366 w 742"/>
              <a:gd name="T41" fmla="*/ 404 h 742"/>
              <a:gd name="T42" fmla="*/ 360 w 742"/>
              <a:gd name="T43" fmla="*/ 400 h 742"/>
              <a:gd name="T44" fmla="*/ 289 w 742"/>
              <a:gd name="T45" fmla="*/ 328 h 742"/>
              <a:gd name="T46" fmla="*/ 287 w 742"/>
              <a:gd name="T47" fmla="*/ 320 h 742"/>
              <a:gd name="T48" fmla="*/ 291 w 742"/>
              <a:gd name="T49" fmla="*/ 310 h 742"/>
              <a:gd name="T50" fmla="*/ 298 w 742"/>
              <a:gd name="T51" fmla="*/ 305 h 742"/>
              <a:gd name="T52" fmla="*/ 309 w 742"/>
              <a:gd name="T53" fmla="*/ 305 h 742"/>
              <a:gd name="T54" fmla="*/ 315 w 742"/>
              <a:gd name="T55" fmla="*/ 309 h 742"/>
              <a:gd name="T56" fmla="*/ 355 w 742"/>
              <a:gd name="T57" fmla="*/ 151 h 742"/>
              <a:gd name="T58" fmla="*/ 357 w 742"/>
              <a:gd name="T59" fmla="*/ 141 h 742"/>
              <a:gd name="T60" fmla="*/ 366 w 742"/>
              <a:gd name="T61" fmla="*/ 136 h 742"/>
              <a:gd name="T62" fmla="*/ 68 w 742"/>
              <a:gd name="T63" fmla="*/ 34 h 742"/>
              <a:gd name="T64" fmla="*/ 44 w 742"/>
              <a:gd name="T65" fmla="*/ 43 h 742"/>
              <a:gd name="T66" fmla="*/ 34 w 742"/>
              <a:gd name="T67" fmla="*/ 68 h 742"/>
              <a:gd name="T68" fmla="*/ 709 w 742"/>
              <a:gd name="T69" fmla="*/ 506 h 742"/>
              <a:gd name="T70" fmla="*/ 705 w 742"/>
              <a:gd name="T71" fmla="*/ 55 h 742"/>
              <a:gd name="T72" fmla="*/ 688 w 742"/>
              <a:gd name="T73" fmla="*/ 36 h 742"/>
              <a:gd name="T74" fmla="*/ 68 w 742"/>
              <a:gd name="T75" fmla="*/ 34 h 742"/>
              <a:gd name="T76" fmla="*/ 675 w 742"/>
              <a:gd name="T77" fmla="*/ 0 h 742"/>
              <a:gd name="T78" fmla="*/ 715 w 742"/>
              <a:gd name="T79" fmla="*/ 13 h 742"/>
              <a:gd name="T80" fmla="*/ 740 w 742"/>
              <a:gd name="T81" fmla="*/ 45 h 742"/>
              <a:gd name="T82" fmla="*/ 742 w 742"/>
              <a:gd name="T83" fmla="*/ 573 h 742"/>
              <a:gd name="T84" fmla="*/ 729 w 742"/>
              <a:gd name="T85" fmla="*/ 614 h 742"/>
              <a:gd name="T86" fmla="*/ 696 w 742"/>
              <a:gd name="T87" fmla="*/ 637 h 742"/>
              <a:gd name="T88" fmla="*/ 438 w 742"/>
              <a:gd name="T89" fmla="*/ 641 h 742"/>
              <a:gd name="T90" fmla="*/ 490 w 742"/>
              <a:gd name="T91" fmla="*/ 708 h 742"/>
              <a:gd name="T92" fmla="*/ 500 w 742"/>
              <a:gd name="T93" fmla="*/ 712 h 742"/>
              <a:gd name="T94" fmla="*/ 505 w 742"/>
              <a:gd name="T95" fmla="*/ 720 h 742"/>
              <a:gd name="T96" fmla="*/ 505 w 742"/>
              <a:gd name="T97" fmla="*/ 730 h 742"/>
              <a:gd name="T98" fmla="*/ 500 w 742"/>
              <a:gd name="T99" fmla="*/ 739 h 742"/>
              <a:gd name="T100" fmla="*/ 490 w 742"/>
              <a:gd name="T101" fmla="*/ 742 h 742"/>
              <a:gd name="T102" fmla="*/ 249 w 742"/>
              <a:gd name="T103" fmla="*/ 741 h 742"/>
              <a:gd name="T104" fmla="*/ 240 w 742"/>
              <a:gd name="T105" fmla="*/ 735 h 742"/>
              <a:gd name="T106" fmla="*/ 237 w 742"/>
              <a:gd name="T107" fmla="*/ 725 h 742"/>
              <a:gd name="T108" fmla="*/ 240 w 742"/>
              <a:gd name="T109" fmla="*/ 714 h 742"/>
              <a:gd name="T110" fmla="*/ 249 w 742"/>
              <a:gd name="T111" fmla="*/ 709 h 742"/>
              <a:gd name="T112" fmla="*/ 304 w 742"/>
              <a:gd name="T113" fmla="*/ 708 h 742"/>
              <a:gd name="T114" fmla="*/ 68 w 742"/>
              <a:gd name="T115" fmla="*/ 641 h 742"/>
              <a:gd name="T116" fmla="*/ 29 w 742"/>
              <a:gd name="T117" fmla="*/ 628 h 742"/>
              <a:gd name="T118" fmla="*/ 4 w 742"/>
              <a:gd name="T119" fmla="*/ 594 h 742"/>
              <a:gd name="T120" fmla="*/ 0 w 742"/>
              <a:gd name="T121" fmla="*/ 68 h 742"/>
              <a:gd name="T122" fmla="*/ 13 w 742"/>
              <a:gd name="T123" fmla="*/ 27 h 742"/>
              <a:gd name="T124" fmla="*/ 47 w 742"/>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2">
                <a:moveTo>
                  <a:pt x="338" y="641"/>
                </a:moveTo>
                <a:lnTo>
                  <a:pt x="338" y="708"/>
                </a:lnTo>
                <a:lnTo>
                  <a:pt x="406" y="708"/>
                </a:lnTo>
                <a:lnTo>
                  <a:pt x="406" y="641"/>
                </a:lnTo>
                <a:lnTo>
                  <a:pt x="338" y="641"/>
                </a:lnTo>
                <a:close/>
                <a:moveTo>
                  <a:pt x="34" y="539"/>
                </a:moveTo>
                <a:lnTo>
                  <a:pt x="34" y="573"/>
                </a:lnTo>
                <a:lnTo>
                  <a:pt x="37" y="586"/>
                </a:lnTo>
                <a:lnTo>
                  <a:pt x="44" y="597"/>
                </a:lnTo>
                <a:lnTo>
                  <a:pt x="55" y="604"/>
                </a:lnTo>
                <a:lnTo>
                  <a:pt x="68" y="607"/>
                </a:lnTo>
                <a:lnTo>
                  <a:pt x="675" y="607"/>
                </a:lnTo>
                <a:lnTo>
                  <a:pt x="688" y="604"/>
                </a:lnTo>
                <a:lnTo>
                  <a:pt x="699" y="597"/>
                </a:lnTo>
                <a:lnTo>
                  <a:pt x="705" y="586"/>
                </a:lnTo>
                <a:lnTo>
                  <a:pt x="709" y="573"/>
                </a:lnTo>
                <a:lnTo>
                  <a:pt x="709" y="539"/>
                </a:lnTo>
                <a:lnTo>
                  <a:pt x="34" y="539"/>
                </a:lnTo>
                <a:close/>
                <a:moveTo>
                  <a:pt x="372" y="134"/>
                </a:moveTo>
                <a:lnTo>
                  <a:pt x="377" y="136"/>
                </a:lnTo>
                <a:lnTo>
                  <a:pt x="381" y="138"/>
                </a:lnTo>
                <a:lnTo>
                  <a:pt x="385" y="141"/>
                </a:lnTo>
                <a:lnTo>
                  <a:pt x="387" y="146"/>
                </a:lnTo>
                <a:lnTo>
                  <a:pt x="389" y="151"/>
                </a:lnTo>
                <a:lnTo>
                  <a:pt x="389" y="347"/>
                </a:lnTo>
                <a:lnTo>
                  <a:pt x="427" y="309"/>
                </a:lnTo>
                <a:lnTo>
                  <a:pt x="431" y="306"/>
                </a:lnTo>
                <a:lnTo>
                  <a:pt x="435" y="305"/>
                </a:lnTo>
                <a:lnTo>
                  <a:pt x="438" y="303"/>
                </a:lnTo>
                <a:lnTo>
                  <a:pt x="444" y="305"/>
                </a:lnTo>
                <a:lnTo>
                  <a:pt x="449" y="307"/>
                </a:lnTo>
                <a:lnTo>
                  <a:pt x="453" y="310"/>
                </a:lnTo>
                <a:lnTo>
                  <a:pt x="455" y="315"/>
                </a:lnTo>
                <a:lnTo>
                  <a:pt x="455" y="320"/>
                </a:lnTo>
                <a:lnTo>
                  <a:pt x="455" y="324"/>
                </a:lnTo>
                <a:lnTo>
                  <a:pt x="454" y="328"/>
                </a:lnTo>
                <a:lnTo>
                  <a:pt x="450" y="332"/>
                </a:lnTo>
                <a:lnTo>
                  <a:pt x="383" y="400"/>
                </a:lnTo>
                <a:lnTo>
                  <a:pt x="380" y="403"/>
                </a:lnTo>
                <a:lnTo>
                  <a:pt x="376" y="404"/>
                </a:lnTo>
                <a:lnTo>
                  <a:pt x="372" y="404"/>
                </a:lnTo>
                <a:lnTo>
                  <a:pt x="366" y="404"/>
                </a:lnTo>
                <a:lnTo>
                  <a:pt x="363" y="403"/>
                </a:lnTo>
                <a:lnTo>
                  <a:pt x="360" y="400"/>
                </a:lnTo>
                <a:lnTo>
                  <a:pt x="292" y="332"/>
                </a:lnTo>
                <a:lnTo>
                  <a:pt x="289" y="328"/>
                </a:lnTo>
                <a:lnTo>
                  <a:pt x="288" y="324"/>
                </a:lnTo>
                <a:lnTo>
                  <a:pt x="287" y="320"/>
                </a:lnTo>
                <a:lnTo>
                  <a:pt x="288" y="315"/>
                </a:lnTo>
                <a:lnTo>
                  <a:pt x="291" y="310"/>
                </a:lnTo>
                <a:lnTo>
                  <a:pt x="294" y="307"/>
                </a:lnTo>
                <a:lnTo>
                  <a:pt x="298" y="305"/>
                </a:lnTo>
                <a:lnTo>
                  <a:pt x="304" y="303"/>
                </a:lnTo>
                <a:lnTo>
                  <a:pt x="309" y="305"/>
                </a:lnTo>
                <a:lnTo>
                  <a:pt x="313" y="306"/>
                </a:lnTo>
                <a:lnTo>
                  <a:pt x="315" y="309"/>
                </a:lnTo>
                <a:lnTo>
                  <a:pt x="355" y="347"/>
                </a:lnTo>
                <a:lnTo>
                  <a:pt x="355" y="151"/>
                </a:lnTo>
                <a:lnTo>
                  <a:pt x="356" y="146"/>
                </a:lnTo>
                <a:lnTo>
                  <a:pt x="357" y="141"/>
                </a:lnTo>
                <a:lnTo>
                  <a:pt x="361" y="138"/>
                </a:lnTo>
                <a:lnTo>
                  <a:pt x="366" y="136"/>
                </a:lnTo>
                <a:lnTo>
                  <a:pt x="372" y="134"/>
                </a:lnTo>
                <a:close/>
                <a:moveTo>
                  <a:pt x="68" y="34"/>
                </a:moveTo>
                <a:lnTo>
                  <a:pt x="55" y="36"/>
                </a:lnTo>
                <a:lnTo>
                  <a:pt x="44" y="43"/>
                </a:lnTo>
                <a:lnTo>
                  <a:pt x="37" y="55"/>
                </a:lnTo>
                <a:lnTo>
                  <a:pt x="34" y="68"/>
                </a:lnTo>
                <a:lnTo>
                  <a:pt x="34" y="506"/>
                </a:lnTo>
                <a:lnTo>
                  <a:pt x="709" y="506"/>
                </a:lnTo>
                <a:lnTo>
                  <a:pt x="709" y="68"/>
                </a:lnTo>
                <a:lnTo>
                  <a:pt x="705" y="55"/>
                </a:lnTo>
                <a:lnTo>
                  <a:pt x="699" y="43"/>
                </a:lnTo>
                <a:lnTo>
                  <a:pt x="688" y="36"/>
                </a:lnTo>
                <a:lnTo>
                  <a:pt x="675" y="34"/>
                </a:lnTo>
                <a:lnTo>
                  <a:pt x="68" y="34"/>
                </a:lnTo>
                <a:close/>
                <a:moveTo>
                  <a:pt x="68" y="0"/>
                </a:moveTo>
                <a:lnTo>
                  <a:pt x="675" y="0"/>
                </a:lnTo>
                <a:lnTo>
                  <a:pt x="696" y="4"/>
                </a:lnTo>
                <a:lnTo>
                  <a:pt x="715" y="13"/>
                </a:lnTo>
                <a:lnTo>
                  <a:pt x="729" y="27"/>
                </a:lnTo>
                <a:lnTo>
                  <a:pt x="740" y="45"/>
                </a:lnTo>
                <a:lnTo>
                  <a:pt x="742" y="68"/>
                </a:lnTo>
                <a:lnTo>
                  <a:pt x="742" y="573"/>
                </a:lnTo>
                <a:lnTo>
                  <a:pt x="740" y="594"/>
                </a:lnTo>
                <a:lnTo>
                  <a:pt x="729" y="614"/>
                </a:lnTo>
                <a:lnTo>
                  <a:pt x="715" y="628"/>
                </a:lnTo>
                <a:lnTo>
                  <a:pt x="696" y="637"/>
                </a:lnTo>
                <a:lnTo>
                  <a:pt x="675" y="641"/>
                </a:lnTo>
                <a:lnTo>
                  <a:pt x="438" y="641"/>
                </a:lnTo>
                <a:lnTo>
                  <a:pt x="438" y="708"/>
                </a:lnTo>
                <a:lnTo>
                  <a:pt x="490" y="708"/>
                </a:lnTo>
                <a:lnTo>
                  <a:pt x="495" y="709"/>
                </a:lnTo>
                <a:lnTo>
                  <a:pt x="500" y="712"/>
                </a:lnTo>
                <a:lnTo>
                  <a:pt x="503" y="714"/>
                </a:lnTo>
                <a:lnTo>
                  <a:pt x="505" y="720"/>
                </a:lnTo>
                <a:lnTo>
                  <a:pt x="507" y="725"/>
                </a:lnTo>
                <a:lnTo>
                  <a:pt x="505" y="730"/>
                </a:lnTo>
                <a:lnTo>
                  <a:pt x="503" y="735"/>
                </a:lnTo>
                <a:lnTo>
                  <a:pt x="500" y="739"/>
                </a:lnTo>
                <a:lnTo>
                  <a:pt x="495" y="741"/>
                </a:lnTo>
                <a:lnTo>
                  <a:pt x="490" y="742"/>
                </a:lnTo>
                <a:lnTo>
                  <a:pt x="254" y="742"/>
                </a:lnTo>
                <a:lnTo>
                  <a:pt x="249" y="741"/>
                </a:lnTo>
                <a:lnTo>
                  <a:pt x="243" y="739"/>
                </a:lnTo>
                <a:lnTo>
                  <a:pt x="240" y="735"/>
                </a:lnTo>
                <a:lnTo>
                  <a:pt x="237" y="730"/>
                </a:lnTo>
                <a:lnTo>
                  <a:pt x="237" y="725"/>
                </a:lnTo>
                <a:lnTo>
                  <a:pt x="237" y="720"/>
                </a:lnTo>
                <a:lnTo>
                  <a:pt x="240" y="714"/>
                </a:lnTo>
                <a:lnTo>
                  <a:pt x="243" y="712"/>
                </a:lnTo>
                <a:lnTo>
                  <a:pt x="249" y="709"/>
                </a:lnTo>
                <a:lnTo>
                  <a:pt x="254" y="708"/>
                </a:lnTo>
                <a:lnTo>
                  <a:pt x="304" y="708"/>
                </a:lnTo>
                <a:lnTo>
                  <a:pt x="304" y="641"/>
                </a:lnTo>
                <a:lnTo>
                  <a:pt x="68" y="641"/>
                </a:lnTo>
                <a:lnTo>
                  <a:pt x="47" y="637"/>
                </a:lnTo>
                <a:lnTo>
                  <a:pt x="29" y="628"/>
                </a:lnTo>
                <a:lnTo>
                  <a:pt x="13" y="614"/>
                </a:lnTo>
                <a:lnTo>
                  <a:pt x="4" y="594"/>
                </a:lnTo>
                <a:lnTo>
                  <a:pt x="0" y="573"/>
                </a:lnTo>
                <a:lnTo>
                  <a:pt x="0" y="68"/>
                </a:lnTo>
                <a:lnTo>
                  <a:pt x="4" y="45"/>
                </a:lnTo>
                <a:lnTo>
                  <a:pt x="13" y="27"/>
                </a:lnTo>
                <a:lnTo>
                  <a:pt x="29"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39"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2711" y="7206842"/>
            <a:ext cx="442304" cy="443501"/>
          </a:xfrm>
          <a:custGeom>
            <a:avLst/>
            <a:gdLst>
              <a:gd name="T0" fmla="*/ 336 w 740"/>
              <a:gd name="T1" fmla="*/ 708 h 742"/>
              <a:gd name="T2" fmla="*/ 404 w 740"/>
              <a:gd name="T3" fmla="*/ 641 h 742"/>
              <a:gd name="T4" fmla="*/ 32 w 740"/>
              <a:gd name="T5" fmla="*/ 539 h 742"/>
              <a:gd name="T6" fmla="*/ 35 w 740"/>
              <a:gd name="T7" fmla="*/ 586 h 742"/>
              <a:gd name="T8" fmla="*/ 53 w 740"/>
              <a:gd name="T9" fmla="*/ 604 h 742"/>
              <a:gd name="T10" fmla="*/ 674 w 740"/>
              <a:gd name="T11" fmla="*/ 607 h 742"/>
              <a:gd name="T12" fmla="*/ 697 w 740"/>
              <a:gd name="T13" fmla="*/ 597 h 742"/>
              <a:gd name="T14" fmla="*/ 708 w 740"/>
              <a:gd name="T15" fmla="*/ 573 h 742"/>
              <a:gd name="T16" fmla="*/ 32 w 740"/>
              <a:gd name="T17" fmla="*/ 539 h 742"/>
              <a:gd name="T18" fmla="*/ 374 w 740"/>
              <a:gd name="T19" fmla="*/ 136 h 742"/>
              <a:gd name="T20" fmla="*/ 382 w 740"/>
              <a:gd name="T21" fmla="*/ 140 h 742"/>
              <a:gd name="T22" fmla="*/ 452 w 740"/>
              <a:gd name="T23" fmla="*/ 210 h 742"/>
              <a:gd name="T24" fmla="*/ 454 w 740"/>
              <a:gd name="T25" fmla="*/ 220 h 742"/>
              <a:gd name="T26" fmla="*/ 451 w 740"/>
              <a:gd name="T27" fmla="*/ 229 h 742"/>
              <a:gd name="T28" fmla="*/ 443 w 740"/>
              <a:gd name="T29" fmla="*/ 235 h 742"/>
              <a:gd name="T30" fmla="*/ 433 w 740"/>
              <a:gd name="T31" fmla="*/ 235 h 742"/>
              <a:gd name="T32" fmla="*/ 425 w 740"/>
              <a:gd name="T33" fmla="*/ 231 h 742"/>
              <a:gd name="T34" fmla="*/ 387 w 740"/>
              <a:gd name="T35" fmla="*/ 387 h 742"/>
              <a:gd name="T36" fmla="*/ 383 w 740"/>
              <a:gd name="T37" fmla="*/ 398 h 742"/>
              <a:gd name="T38" fmla="*/ 375 w 740"/>
              <a:gd name="T39" fmla="*/ 404 h 742"/>
              <a:gd name="T40" fmla="*/ 365 w 740"/>
              <a:gd name="T41" fmla="*/ 404 h 742"/>
              <a:gd name="T42" fmla="*/ 357 w 740"/>
              <a:gd name="T43" fmla="*/ 398 h 742"/>
              <a:gd name="T44" fmla="*/ 353 w 740"/>
              <a:gd name="T45" fmla="*/ 387 h 742"/>
              <a:gd name="T46" fmla="*/ 315 w 740"/>
              <a:gd name="T47" fmla="*/ 231 h 742"/>
              <a:gd name="T48" fmla="*/ 307 w 740"/>
              <a:gd name="T49" fmla="*/ 235 h 742"/>
              <a:gd name="T50" fmla="*/ 297 w 740"/>
              <a:gd name="T51" fmla="*/ 235 h 742"/>
              <a:gd name="T52" fmla="*/ 289 w 740"/>
              <a:gd name="T53" fmla="*/ 229 h 742"/>
              <a:gd name="T54" fmla="*/ 286 w 740"/>
              <a:gd name="T55" fmla="*/ 220 h 742"/>
              <a:gd name="T56" fmla="*/ 288 w 740"/>
              <a:gd name="T57" fmla="*/ 210 h 742"/>
              <a:gd name="T58" fmla="*/ 358 w 740"/>
              <a:gd name="T59" fmla="*/ 140 h 742"/>
              <a:gd name="T60" fmla="*/ 366 w 740"/>
              <a:gd name="T61" fmla="*/ 136 h 742"/>
              <a:gd name="T62" fmla="*/ 66 w 740"/>
              <a:gd name="T63" fmla="*/ 34 h 742"/>
              <a:gd name="T64" fmla="*/ 43 w 740"/>
              <a:gd name="T65" fmla="*/ 43 h 742"/>
              <a:gd name="T66" fmla="*/ 32 w 740"/>
              <a:gd name="T67" fmla="*/ 68 h 742"/>
              <a:gd name="T68" fmla="*/ 708 w 740"/>
              <a:gd name="T69" fmla="*/ 506 h 742"/>
              <a:gd name="T70" fmla="*/ 705 w 740"/>
              <a:gd name="T71" fmla="*/ 55 h 742"/>
              <a:gd name="T72" fmla="*/ 687 w 740"/>
              <a:gd name="T73" fmla="*/ 36 h 742"/>
              <a:gd name="T74" fmla="*/ 66 w 740"/>
              <a:gd name="T75" fmla="*/ 34 h 742"/>
              <a:gd name="T76" fmla="*/ 674 w 740"/>
              <a:gd name="T77" fmla="*/ 0 h 742"/>
              <a:gd name="T78" fmla="*/ 713 w 740"/>
              <a:gd name="T79" fmla="*/ 13 h 742"/>
              <a:gd name="T80" fmla="*/ 738 w 740"/>
              <a:gd name="T81" fmla="*/ 45 h 742"/>
              <a:gd name="T82" fmla="*/ 740 w 740"/>
              <a:gd name="T83" fmla="*/ 573 h 742"/>
              <a:gd name="T84" fmla="*/ 727 w 740"/>
              <a:gd name="T85" fmla="*/ 614 h 742"/>
              <a:gd name="T86" fmla="*/ 695 w 740"/>
              <a:gd name="T87" fmla="*/ 637 h 742"/>
              <a:gd name="T88" fmla="*/ 438 w 740"/>
              <a:gd name="T89" fmla="*/ 641 h 742"/>
              <a:gd name="T90" fmla="*/ 488 w 740"/>
              <a:gd name="T91" fmla="*/ 708 h 742"/>
              <a:gd name="T92" fmla="*/ 498 w 740"/>
              <a:gd name="T93" fmla="*/ 712 h 742"/>
              <a:gd name="T94" fmla="*/ 504 w 740"/>
              <a:gd name="T95" fmla="*/ 720 h 742"/>
              <a:gd name="T96" fmla="*/ 504 w 740"/>
              <a:gd name="T97" fmla="*/ 730 h 742"/>
              <a:gd name="T98" fmla="*/ 498 w 740"/>
              <a:gd name="T99" fmla="*/ 739 h 742"/>
              <a:gd name="T100" fmla="*/ 488 w 740"/>
              <a:gd name="T101" fmla="*/ 742 h 742"/>
              <a:gd name="T102" fmla="*/ 247 w 740"/>
              <a:gd name="T103" fmla="*/ 741 h 742"/>
              <a:gd name="T104" fmla="*/ 238 w 740"/>
              <a:gd name="T105" fmla="*/ 735 h 742"/>
              <a:gd name="T106" fmla="*/ 235 w 740"/>
              <a:gd name="T107" fmla="*/ 725 h 742"/>
              <a:gd name="T108" fmla="*/ 238 w 740"/>
              <a:gd name="T109" fmla="*/ 714 h 742"/>
              <a:gd name="T110" fmla="*/ 247 w 740"/>
              <a:gd name="T111" fmla="*/ 709 h 742"/>
              <a:gd name="T112" fmla="*/ 302 w 740"/>
              <a:gd name="T113" fmla="*/ 708 h 742"/>
              <a:gd name="T114" fmla="*/ 66 w 740"/>
              <a:gd name="T115" fmla="*/ 641 h 742"/>
              <a:gd name="T116" fmla="*/ 27 w 740"/>
              <a:gd name="T117" fmla="*/ 628 h 742"/>
              <a:gd name="T118" fmla="*/ 2 w 740"/>
              <a:gd name="T119" fmla="*/ 594 h 742"/>
              <a:gd name="T120" fmla="*/ 0 w 740"/>
              <a:gd name="T121" fmla="*/ 68 h 742"/>
              <a:gd name="T122" fmla="*/ 13 w 740"/>
              <a:gd name="T123" fmla="*/ 27 h 742"/>
              <a:gd name="T124" fmla="*/ 45 w 740"/>
              <a:gd name="T125" fmla="*/ 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742">
                <a:moveTo>
                  <a:pt x="336" y="641"/>
                </a:moveTo>
                <a:lnTo>
                  <a:pt x="336" y="708"/>
                </a:lnTo>
                <a:lnTo>
                  <a:pt x="404" y="708"/>
                </a:lnTo>
                <a:lnTo>
                  <a:pt x="404" y="641"/>
                </a:lnTo>
                <a:lnTo>
                  <a:pt x="336" y="641"/>
                </a:lnTo>
                <a:close/>
                <a:moveTo>
                  <a:pt x="32" y="539"/>
                </a:moveTo>
                <a:lnTo>
                  <a:pt x="32" y="573"/>
                </a:lnTo>
                <a:lnTo>
                  <a:pt x="35" y="586"/>
                </a:lnTo>
                <a:lnTo>
                  <a:pt x="43" y="597"/>
                </a:lnTo>
                <a:lnTo>
                  <a:pt x="53" y="604"/>
                </a:lnTo>
                <a:lnTo>
                  <a:pt x="66" y="607"/>
                </a:lnTo>
                <a:lnTo>
                  <a:pt x="674" y="607"/>
                </a:lnTo>
                <a:lnTo>
                  <a:pt x="687" y="604"/>
                </a:lnTo>
                <a:lnTo>
                  <a:pt x="697" y="597"/>
                </a:lnTo>
                <a:lnTo>
                  <a:pt x="705" y="586"/>
                </a:lnTo>
                <a:lnTo>
                  <a:pt x="708" y="573"/>
                </a:lnTo>
                <a:lnTo>
                  <a:pt x="708" y="539"/>
                </a:lnTo>
                <a:lnTo>
                  <a:pt x="32" y="539"/>
                </a:lnTo>
                <a:close/>
                <a:moveTo>
                  <a:pt x="370" y="134"/>
                </a:moveTo>
                <a:lnTo>
                  <a:pt x="374" y="136"/>
                </a:lnTo>
                <a:lnTo>
                  <a:pt x="379" y="137"/>
                </a:lnTo>
                <a:lnTo>
                  <a:pt x="382" y="140"/>
                </a:lnTo>
                <a:lnTo>
                  <a:pt x="450" y="208"/>
                </a:lnTo>
                <a:lnTo>
                  <a:pt x="452" y="210"/>
                </a:lnTo>
                <a:lnTo>
                  <a:pt x="454" y="214"/>
                </a:lnTo>
                <a:lnTo>
                  <a:pt x="454" y="220"/>
                </a:lnTo>
                <a:lnTo>
                  <a:pt x="454" y="225"/>
                </a:lnTo>
                <a:lnTo>
                  <a:pt x="451" y="229"/>
                </a:lnTo>
                <a:lnTo>
                  <a:pt x="447" y="233"/>
                </a:lnTo>
                <a:lnTo>
                  <a:pt x="443" y="235"/>
                </a:lnTo>
                <a:lnTo>
                  <a:pt x="438" y="237"/>
                </a:lnTo>
                <a:lnTo>
                  <a:pt x="433" y="235"/>
                </a:lnTo>
                <a:lnTo>
                  <a:pt x="429" y="234"/>
                </a:lnTo>
                <a:lnTo>
                  <a:pt x="425" y="231"/>
                </a:lnTo>
                <a:lnTo>
                  <a:pt x="387" y="192"/>
                </a:lnTo>
                <a:lnTo>
                  <a:pt x="387" y="387"/>
                </a:lnTo>
                <a:lnTo>
                  <a:pt x="386" y="394"/>
                </a:lnTo>
                <a:lnTo>
                  <a:pt x="383" y="398"/>
                </a:lnTo>
                <a:lnTo>
                  <a:pt x="380" y="402"/>
                </a:lnTo>
                <a:lnTo>
                  <a:pt x="375" y="404"/>
                </a:lnTo>
                <a:lnTo>
                  <a:pt x="370" y="404"/>
                </a:lnTo>
                <a:lnTo>
                  <a:pt x="365" y="404"/>
                </a:lnTo>
                <a:lnTo>
                  <a:pt x="360" y="402"/>
                </a:lnTo>
                <a:lnTo>
                  <a:pt x="357" y="398"/>
                </a:lnTo>
                <a:lnTo>
                  <a:pt x="354" y="394"/>
                </a:lnTo>
                <a:lnTo>
                  <a:pt x="353" y="387"/>
                </a:lnTo>
                <a:lnTo>
                  <a:pt x="353" y="192"/>
                </a:lnTo>
                <a:lnTo>
                  <a:pt x="315" y="231"/>
                </a:lnTo>
                <a:lnTo>
                  <a:pt x="311" y="234"/>
                </a:lnTo>
                <a:lnTo>
                  <a:pt x="307" y="235"/>
                </a:lnTo>
                <a:lnTo>
                  <a:pt x="302" y="237"/>
                </a:lnTo>
                <a:lnTo>
                  <a:pt x="297" y="235"/>
                </a:lnTo>
                <a:lnTo>
                  <a:pt x="293" y="233"/>
                </a:lnTo>
                <a:lnTo>
                  <a:pt x="289" y="229"/>
                </a:lnTo>
                <a:lnTo>
                  <a:pt x="286" y="225"/>
                </a:lnTo>
                <a:lnTo>
                  <a:pt x="286" y="220"/>
                </a:lnTo>
                <a:lnTo>
                  <a:pt x="286" y="214"/>
                </a:lnTo>
                <a:lnTo>
                  <a:pt x="288" y="210"/>
                </a:lnTo>
                <a:lnTo>
                  <a:pt x="290" y="208"/>
                </a:lnTo>
                <a:lnTo>
                  <a:pt x="358" y="140"/>
                </a:lnTo>
                <a:lnTo>
                  <a:pt x="362" y="137"/>
                </a:lnTo>
                <a:lnTo>
                  <a:pt x="366" y="136"/>
                </a:lnTo>
                <a:lnTo>
                  <a:pt x="370" y="134"/>
                </a:lnTo>
                <a:close/>
                <a:moveTo>
                  <a:pt x="66" y="34"/>
                </a:moveTo>
                <a:lnTo>
                  <a:pt x="53" y="36"/>
                </a:lnTo>
                <a:lnTo>
                  <a:pt x="43" y="43"/>
                </a:lnTo>
                <a:lnTo>
                  <a:pt x="35" y="55"/>
                </a:lnTo>
                <a:lnTo>
                  <a:pt x="32" y="68"/>
                </a:lnTo>
                <a:lnTo>
                  <a:pt x="32" y="506"/>
                </a:lnTo>
                <a:lnTo>
                  <a:pt x="708" y="506"/>
                </a:lnTo>
                <a:lnTo>
                  <a:pt x="708" y="68"/>
                </a:lnTo>
                <a:lnTo>
                  <a:pt x="705" y="55"/>
                </a:lnTo>
                <a:lnTo>
                  <a:pt x="697" y="43"/>
                </a:lnTo>
                <a:lnTo>
                  <a:pt x="687" y="36"/>
                </a:lnTo>
                <a:lnTo>
                  <a:pt x="674" y="34"/>
                </a:lnTo>
                <a:lnTo>
                  <a:pt x="66" y="34"/>
                </a:lnTo>
                <a:close/>
                <a:moveTo>
                  <a:pt x="66" y="0"/>
                </a:moveTo>
                <a:lnTo>
                  <a:pt x="674" y="0"/>
                </a:lnTo>
                <a:lnTo>
                  <a:pt x="695" y="4"/>
                </a:lnTo>
                <a:lnTo>
                  <a:pt x="713" y="13"/>
                </a:lnTo>
                <a:lnTo>
                  <a:pt x="727" y="27"/>
                </a:lnTo>
                <a:lnTo>
                  <a:pt x="738" y="45"/>
                </a:lnTo>
                <a:lnTo>
                  <a:pt x="740" y="68"/>
                </a:lnTo>
                <a:lnTo>
                  <a:pt x="740" y="573"/>
                </a:lnTo>
                <a:lnTo>
                  <a:pt x="738" y="594"/>
                </a:lnTo>
                <a:lnTo>
                  <a:pt x="727" y="614"/>
                </a:lnTo>
                <a:lnTo>
                  <a:pt x="713" y="628"/>
                </a:lnTo>
                <a:lnTo>
                  <a:pt x="695" y="637"/>
                </a:lnTo>
                <a:lnTo>
                  <a:pt x="674" y="641"/>
                </a:lnTo>
                <a:lnTo>
                  <a:pt x="438" y="641"/>
                </a:lnTo>
                <a:lnTo>
                  <a:pt x="438" y="708"/>
                </a:lnTo>
                <a:lnTo>
                  <a:pt x="488" y="708"/>
                </a:lnTo>
                <a:lnTo>
                  <a:pt x="493" y="709"/>
                </a:lnTo>
                <a:lnTo>
                  <a:pt x="498" y="712"/>
                </a:lnTo>
                <a:lnTo>
                  <a:pt x="502" y="714"/>
                </a:lnTo>
                <a:lnTo>
                  <a:pt x="504" y="720"/>
                </a:lnTo>
                <a:lnTo>
                  <a:pt x="505" y="725"/>
                </a:lnTo>
                <a:lnTo>
                  <a:pt x="504" y="730"/>
                </a:lnTo>
                <a:lnTo>
                  <a:pt x="502" y="735"/>
                </a:lnTo>
                <a:lnTo>
                  <a:pt x="498" y="739"/>
                </a:lnTo>
                <a:lnTo>
                  <a:pt x="493" y="741"/>
                </a:lnTo>
                <a:lnTo>
                  <a:pt x="488" y="742"/>
                </a:lnTo>
                <a:lnTo>
                  <a:pt x="252" y="742"/>
                </a:lnTo>
                <a:lnTo>
                  <a:pt x="247" y="741"/>
                </a:lnTo>
                <a:lnTo>
                  <a:pt x="242" y="739"/>
                </a:lnTo>
                <a:lnTo>
                  <a:pt x="238" y="735"/>
                </a:lnTo>
                <a:lnTo>
                  <a:pt x="236" y="730"/>
                </a:lnTo>
                <a:lnTo>
                  <a:pt x="235" y="725"/>
                </a:lnTo>
                <a:lnTo>
                  <a:pt x="236" y="720"/>
                </a:lnTo>
                <a:lnTo>
                  <a:pt x="238" y="714"/>
                </a:lnTo>
                <a:lnTo>
                  <a:pt x="242" y="712"/>
                </a:lnTo>
                <a:lnTo>
                  <a:pt x="247" y="709"/>
                </a:lnTo>
                <a:lnTo>
                  <a:pt x="252" y="708"/>
                </a:lnTo>
                <a:lnTo>
                  <a:pt x="302" y="708"/>
                </a:lnTo>
                <a:lnTo>
                  <a:pt x="302" y="641"/>
                </a:lnTo>
                <a:lnTo>
                  <a:pt x="66" y="641"/>
                </a:lnTo>
                <a:lnTo>
                  <a:pt x="45" y="637"/>
                </a:lnTo>
                <a:lnTo>
                  <a:pt x="27" y="628"/>
                </a:lnTo>
                <a:lnTo>
                  <a:pt x="13" y="614"/>
                </a:lnTo>
                <a:lnTo>
                  <a:pt x="2" y="594"/>
                </a:lnTo>
                <a:lnTo>
                  <a:pt x="0" y="573"/>
                </a:lnTo>
                <a:lnTo>
                  <a:pt x="0" y="68"/>
                </a:lnTo>
                <a:lnTo>
                  <a:pt x="2" y="45"/>
                </a:lnTo>
                <a:lnTo>
                  <a:pt x="13" y="27"/>
                </a:lnTo>
                <a:lnTo>
                  <a:pt x="27" y="13"/>
                </a:lnTo>
                <a:lnTo>
                  <a:pt x="45" y="4"/>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0"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4588" y="7206544"/>
            <a:ext cx="443501" cy="444098"/>
          </a:xfrm>
          <a:custGeom>
            <a:avLst/>
            <a:gdLst>
              <a:gd name="T0" fmla="*/ 337 w 742"/>
              <a:gd name="T1" fmla="*/ 709 h 743"/>
              <a:gd name="T2" fmla="*/ 404 w 742"/>
              <a:gd name="T3" fmla="*/ 642 h 743"/>
              <a:gd name="T4" fmla="*/ 34 w 742"/>
              <a:gd name="T5" fmla="*/ 540 h 743"/>
              <a:gd name="T6" fmla="*/ 36 w 742"/>
              <a:gd name="T7" fmla="*/ 587 h 743"/>
              <a:gd name="T8" fmla="*/ 55 w 742"/>
              <a:gd name="T9" fmla="*/ 605 h 743"/>
              <a:gd name="T10" fmla="*/ 674 w 742"/>
              <a:gd name="T11" fmla="*/ 608 h 743"/>
              <a:gd name="T12" fmla="*/ 699 w 742"/>
              <a:gd name="T13" fmla="*/ 597 h 743"/>
              <a:gd name="T14" fmla="*/ 708 w 742"/>
              <a:gd name="T15" fmla="*/ 574 h 743"/>
              <a:gd name="T16" fmla="*/ 34 w 742"/>
              <a:gd name="T17" fmla="*/ 540 h 743"/>
              <a:gd name="T18" fmla="*/ 326 w 742"/>
              <a:gd name="T19" fmla="*/ 188 h 743"/>
              <a:gd name="T20" fmla="*/ 334 w 742"/>
              <a:gd name="T21" fmla="*/ 193 h 743"/>
              <a:gd name="T22" fmla="*/ 337 w 742"/>
              <a:gd name="T23" fmla="*/ 203 h 743"/>
              <a:gd name="T24" fmla="*/ 335 w 742"/>
              <a:gd name="T25" fmla="*/ 211 h 743"/>
              <a:gd name="T26" fmla="*/ 293 w 742"/>
              <a:gd name="T27" fmla="*/ 253 h 743"/>
              <a:gd name="T28" fmla="*/ 495 w 742"/>
              <a:gd name="T29" fmla="*/ 254 h 743"/>
              <a:gd name="T30" fmla="*/ 502 w 742"/>
              <a:gd name="T31" fmla="*/ 261 h 743"/>
              <a:gd name="T32" fmla="*/ 506 w 742"/>
              <a:gd name="T33" fmla="*/ 270 h 743"/>
              <a:gd name="T34" fmla="*/ 502 w 742"/>
              <a:gd name="T35" fmla="*/ 281 h 743"/>
              <a:gd name="T36" fmla="*/ 495 w 742"/>
              <a:gd name="T37" fmla="*/ 286 h 743"/>
              <a:gd name="T38" fmla="*/ 293 w 742"/>
              <a:gd name="T39" fmla="*/ 287 h 743"/>
              <a:gd name="T40" fmla="*/ 335 w 742"/>
              <a:gd name="T41" fmla="*/ 329 h 743"/>
              <a:gd name="T42" fmla="*/ 337 w 742"/>
              <a:gd name="T43" fmla="*/ 338 h 743"/>
              <a:gd name="T44" fmla="*/ 334 w 742"/>
              <a:gd name="T45" fmla="*/ 347 h 743"/>
              <a:gd name="T46" fmla="*/ 326 w 742"/>
              <a:gd name="T47" fmla="*/ 354 h 743"/>
              <a:gd name="T48" fmla="*/ 315 w 742"/>
              <a:gd name="T49" fmla="*/ 354 h 743"/>
              <a:gd name="T50" fmla="*/ 309 w 742"/>
              <a:gd name="T51" fmla="*/ 350 h 743"/>
              <a:gd name="T52" fmla="*/ 238 w 742"/>
              <a:gd name="T53" fmla="*/ 279 h 743"/>
              <a:gd name="T54" fmla="*/ 235 w 742"/>
              <a:gd name="T55" fmla="*/ 270 h 743"/>
              <a:gd name="T56" fmla="*/ 238 w 742"/>
              <a:gd name="T57" fmla="*/ 262 h 743"/>
              <a:gd name="T58" fmla="*/ 309 w 742"/>
              <a:gd name="T59" fmla="*/ 192 h 743"/>
              <a:gd name="T60" fmla="*/ 315 w 742"/>
              <a:gd name="T61" fmla="*/ 186 h 743"/>
              <a:gd name="T62" fmla="*/ 68 w 742"/>
              <a:gd name="T63" fmla="*/ 34 h 743"/>
              <a:gd name="T64" fmla="*/ 43 w 742"/>
              <a:gd name="T65" fmla="*/ 44 h 743"/>
              <a:gd name="T66" fmla="*/ 34 w 742"/>
              <a:gd name="T67" fmla="*/ 68 h 743"/>
              <a:gd name="T68" fmla="*/ 708 w 742"/>
              <a:gd name="T69" fmla="*/ 507 h 743"/>
              <a:gd name="T70" fmla="*/ 705 w 742"/>
              <a:gd name="T71" fmla="*/ 55 h 743"/>
              <a:gd name="T72" fmla="*/ 687 w 742"/>
              <a:gd name="T73" fmla="*/ 37 h 743"/>
              <a:gd name="T74" fmla="*/ 68 w 742"/>
              <a:gd name="T75" fmla="*/ 34 h 743"/>
              <a:gd name="T76" fmla="*/ 674 w 742"/>
              <a:gd name="T77" fmla="*/ 0 h 743"/>
              <a:gd name="T78" fmla="*/ 714 w 742"/>
              <a:gd name="T79" fmla="*/ 13 h 743"/>
              <a:gd name="T80" fmla="*/ 738 w 742"/>
              <a:gd name="T81" fmla="*/ 46 h 743"/>
              <a:gd name="T82" fmla="*/ 742 w 742"/>
              <a:gd name="T83" fmla="*/ 574 h 743"/>
              <a:gd name="T84" fmla="*/ 729 w 742"/>
              <a:gd name="T85" fmla="*/ 614 h 743"/>
              <a:gd name="T86" fmla="*/ 696 w 742"/>
              <a:gd name="T87" fmla="*/ 638 h 743"/>
              <a:gd name="T88" fmla="*/ 438 w 742"/>
              <a:gd name="T89" fmla="*/ 642 h 743"/>
              <a:gd name="T90" fmla="*/ 489 w 742"/>
              <a:gd name="T91" fmla="*/ 709 h 743"/>
              <a:gd name="T92" fmla="*/ 498 w 742"/>
              <a:gd name="T93" fmla="*/ 713 h 743"/>
              <a:gd name="T94" fmla="*/ 505 w 742"/>
              <a:gd name="T95" fmla="*/ 720 h 743"/>
              <a:gd name="T96" fmla="*/ 505 w 742"/>
              <a:gd name="T97" fmla="*/ 731 h 743"/>
              <a:gd name="T98" fmla="*/ 498 w 742"/>
              <a:gd name="T99" fmla="*/ 739 h 743"/>
              <a:gd name="T100" fmla="*/ 489 w 742"/>
              <a:gd name="T101" fmla="*/ 743 h 743"/>
              <a:gd name="T102" fmla="*/ 247 w 742"/>
              <a:gd name="T103" fmla="*/ 741 h 743"/>
              <a:gd name="T104" fmla="*/ 239 w 742"/>
              <a:gd name="T105" fmla="*/ 736 h 743"/>
              <a:gd name="T106" fmla="*/ 235 w 742"/>
              <a:gd name="T107" fmla="*/ 726 h 743"/>
              <a:gd name="T108" fmla="*/ 239 w 742"/>
              <a:gd name="T109" fmla="*/ 715 h 743"/>
              <a:gd name="T110" fmla="*/ 247 w 742"/>
              <a:gd name="T111" fmla="*/ 710 h 743"/>
              <a:gd name="T112" fmla="*/ 303 w 742"/>
              <a:gd name="T113" fmla="*/ 709 h 743"/>
              <a:gd name="T114" fmla="*/ 68 w 742"/>
              <a:gd name="T115" fmla="*/ 642 h 743"/>
              <a:gd name="T116" fmla="*/ 27 w 742"/>
              <a:gd name="T117" fmla="*/ 629 h 743"/>
              <a:gd name="T118" fmla="*/ 4 w 742"/>
              <a:gd name="T119" fmla="*/ 595 h 743"/>
              <a:gd name="T120" fmla="*/ 0 w 742"/>
              <a:gd name="T121" fmla="*/ 68 h 743"/>
              <a:gd name="T122" fmla="*/ 13 w 742"/>
              <a:gd name="T123" fmla="*/ 28 h 743"/>
              <a:gd name="T124" fmla="*/ 46 w 742"/>
              <a:gd name="T125" fmla="*/ 4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2" h="743">
                <a:moveTo>
                  <a:pt x="337" y="642"/>
                </a:moveTo>
                <a:lnTo>
                  <a:pt x="337" y="709"/>
                </a:lnTo>
                <a:lnTo>
                  <a:pt x="404" y="709"/>
                </a:lnTo>
                <a:lnTo>
                  <a:pt x="404" y="642"/>
                </a:lnTo>
                <a:lnTo>
                  <a:pt x="337" y="642"/>
                </a:lnTo>
                <a:close/>
                <a:moveTo>
                  <a:pt x="34" y="540"/>
                </a:moveTo>
                <a:lnTo>
                  <a:pt x="34" y="574"/>
                </a:lnTo>
                <a:lnTo>
                  <a:pt x="36" y="587"/>
                </a:lnTo>
                <a:lnTo>
                  <a:pt x="43" y="597"/>
                </a:lnTo>
                <a:lnTo>
                  <a:pt x="55" y="605"/>
                </a:lnTo>
                <a:lnTo>
                  <a:pt x="68" y="608"/>
                </a:lnTo>
                <a:lnTo>
                  <a:pt x="674" y="608"/>
                </a:lnTo>
                <a:lnTo>
                  <a:pt x="687" y="605"/>
                </a:lnTo>
                <a:lnTo>
                  <a:pt x="699" y="597"/>
                </a:lnTo>
                <a:lnTo>
                  <a:pt x="705" y="587"/>
                </a:lnTo>
                <a:lnTo>
                  <a:pt x="708" y="574"/>
                </a:lnTo>
                <a:lnTo>
                  <a:pt x="708" y="540"/>
                </a:lnTo>
                <a:lnTo>
                  <a:pt x="34" y="540"/>
                </a:lnTo>
                <a:close/>
                <a:moveTo>
                  <a:pt x="320" y="186"/>
                </a:moveTo>
                <a:lnTo>
                  <a:pt x="326" y="188"/>
                </a:lnTo>
                <a:lnTo>
                  <a:pt x="330" y="189"/>
                </a:lnTo>
                <a:lnTo>
                  <a:pt x="334" y="193"/>
                </a:lnTo>
                <a:lnTo>
                  <a:pt x="336" y="198"/>
                </a:lnTo>
                <a:lnTo>
                  <a:pt x="337" y="203"/>
                </a:lnTo>
                <a:lnTo>
                  <a:pt x="336" y="207"/>
                </a:lnTo>
                <a:lnTo>
                  <a:pt x="335" y="211"/>
                </a:lnTo>
                <a:lnTo>
                  <a:pt x="332" y="215"/>
                </a:lnTo>
                <a:lnTo>
                  <a:pt x="293" y="253"/>
                </a:lnTo>
                <a:lnTo>
                  <a:pt x="489" y="253"/>
                </a:lnTo>
                <a:lnTo>
                  <a:pt x="495" y="254"/>
                </a:lnTo>
                <a:lnTo>
                  <a:pt x="498" y="257"/>
                </a:lnTo>
                <a:lnTo>
                  <a:pt x="502" y="261"/>
                </a:lnTo>
                <a:lnTo>
                  <a:pt x="505" y="265"/>
                </a:lnTo>
                <a:lnTo>
                  <a:pt x="506" y="270"/>
                </a:lnTo>
                <a:lnTo>
                  <a:pt x="505" y="275"/>
                </a:lnTo>
                <a:lnTo>
                  <a:pt x="502" y="281"/>
                </a:lnTo>
                <a:lnTo>
                  <a:pt x="498" y="284"/>
                </a:lnTo>
                <a:lnTo>
                  <a:pt x="495" y="286"/>
                </a:lnTo>
                <a:lnTo>
                  <a:pt x="489" y="287"/>
                </a:lnTo>
                <a:lnTo>
                  <a:pt x="293" y="287"/>
                </a:lnTo>
                <a:lnTo>
                  <a:pt x="332" y="326"/>
                </a:lnTo>
                <a:lnTo>
                  <a:pt x="335" y="329"/>
                </a:lnTo>
                <a:lnTo>
                  <a:pt x="336" y="333"/>
                </a:lnTo>
                <a:lnTo>
                  <a:pt x="337" y="338"/>
                </a:lnTo>
                <a:lnTo>
                  <a:pt x="336" y="343"/>
                </a:lnTo>
                <a:lnTo>
                  <a:pt x="334" y="347"/>
                </a:lnTo>
                <a:lnTo>
                  <a:pt x="330" y="351"/>
                </a:lnTo>
                <a:lnTo>
                  <a:pt x="326" y="354"/>
                </a:lnTo>
                <a:lnTo>
                  <a:pt x="320" y="355"/>
                </a:lnTo>
                <a:lnTo>
                  <a:pt x="315" y="354"/>
                </a:lnTo>
                <a:lnTo>
                  <a:pt x="311" y="353"/>
                </a:lnTo>
                <a:lnTo>
                  <a:pt x="309" y="350"/>
                </a:lnTo>
                <a:lnTo>
                  <a:pt x="241" y="282"/>
                </a:lnTo>
                <a:lnTo>
                  <a:pt x="238" y="279"/>
                </a:lnTo>
                <a:lnTo>
                  <a:pt x="237" y="275"/>
                </a:lnTo>
                <a:lnTo>
                  <a:pt x="235" y="270"/>
                </a:lnTo>
                <a:lnTo>
                  <a:pt x="237" y="266"/>
                </a:lnTo>
                <a:lnTo>
                  <a:pt x="238" y="262"/>
                </a:lnTo>
                <a:lnTo>
                  <a:pt x="241" y="258"/>
                </a:lnTo>
                <a:lnTo>
                  <a:pt x="309" y="192"/>
                </a:lnTo>
                <a:lnTo>
                  <a:pt x="311" y="189"/>
                </a:lnTo>
                <a:lnTo>
                  <a:pt x="315" y="186"/>
                </a:lnTo>
                <a:lnTo>
                  <a:pt x="320" y="186"/>
                </a:lnTo>
                <a:close/>
                <a:moveTo>
                  <a:pt x="68" y="34"/>
                </a:moveTo>
                <a:lnTo>
                  <a:pt x="55" y="37"/>
                </a:lnTo>
                <a:lnTo>
                  <a:pt x="43" y="44"/>
                </a:lnTo>
                <a:lnTo>
                  <a:pt x="36" y="55"/>
                </a:lnTo>
                <a:lnTo>
                  <a:pt x="34" y="68"/>
                </a:lnTo>
                <a:lnTo>
                  <a:pt x="34" y="507"/>
                </a:lnTo>
                <a:lnTo>
                  <a:pt x="708" y="507"/>
                </a:lnTo>
                <a:lnTo>
                  <a:pt x="708" y="68"/>
                </a:lnTo>
                <a:lnTo>
                  <a:pt x="705" y="55"/>
                </a:lnTo>
                <a:lnTo>
                  <a:pt x="699" y="44"/>
                </a:lnTo>
                <a:lnTo>
                  <a:pt x="687" y="37"/>
                </a:lnTo>
                <a:lnTo>
                  <a:pt x="674" y="34"/>
                </a:lnTo>
                <a:lnTo>
                  <a:pt x="68" y="34"/>
                </a:lnTo>
                <a:close/>
                <a:moveTo>
                  <a:pt x="68" y="0"/>
                </a:moveTo>
                <a:lnTo>
                  <a:pt x="674" y="0"/>
                </a:lnTo>
                <a:lnTo>
                  <a:pt x="696" y="4"/>
                </a:lnTo>
                <a:lnTo>
                  <a:pt x="714" y="13"/>
                </a:lnTo>
                <a:lnTo>
                  <a:pt x="729" y="28"/>
                </a:lnTo>
                <a:lnTo>
                  <a:pt x="738" y="46"/>
                </a:lnTo>
                <a:lnTo>
                  <a:pt x="742" y="68"/>
                </a:lnTo>
                <a:lnTo>
                  <a:pt x="742" y="574"/>
                </a:lnTo>
                <a:lnTo>
                  <a:pt x="738" y="595"/>
                </a:lnTo>
                <a:lnTo>
                  <a:pt x="729" y="614"/>
                </a:lnTo>
                <a:lnTo>
                  <a:pt x="714" y="629"/>
                </a:lnTo>
                <a:lnTo>
                  <a:pt x="696" y="638"/>
                </a:lnTo>
                <a:lnTo>
                  <a:pt x="674" y="642"/>
                </a:lnTo>
                <a:lnTo>
                  <a:pt x="438" y="642"/>
                </a:lnTo>
                <a:lnTo>
                  <a:pt x="438" y="709"/>
                </a:lnTo>
                <a:lnTo>
                  <a:pt x="489" y="709"/>
                </a:lnTo>
                <a:lnTo>
                  <a:pt x="495" y="710"/>
                </a:lnTo>
                <a:lnTo>
                  <a:pt x="498" y="713"/>
                </a:lnTo>
                <a:lnTo>
                  <a:pt x="502" y="715"/>
                </a:lnTo>
                <a:lnTo>
                  <a:pt x="505" y="720"/>
                </a:lnTo>
                <a:lnTo>
                  <a:pt x="506" y="726"/>
                </a:lnTo>
                <a:lnTo>
                  <a:pt x="505" y="731"/>
                </a:lnTo>
                <a:lnTo>
                  <a:pt x="502" y="736"/>
                </a:lnTo>
                <a:lnTo>
                  <a:pt x="498" y="739"/>
                </a:lnTo>
                <a:lnTo>
                  <a:pt x="495" y="741"/>
                </a:lnTo>
                <a:lnTo>
                  <a:pt x="489" y="743"/>
                </a:lnTo>
                <a:lnTo>
                  <a:pt x="252" y="743"/>
                </a:lnTo>
                <a:lnTo>
                  <a:pt x="247" y="741"/>
                </a:lnTo>
                <a:lnTo>
                  <a:pt x="243" y="739"/>
                </a:lnTo>
                <a:lnTo>
                  <a:pt x="239" y="736"/>
                </a:lnTo>
                <a:lnTo>
                  <a:pt x="237" y="731"/>
                </a:lnTo>
                <a:lnTo>
                  <a:pt x="235" y="726"/>
                </a:lnTo>
                <a:lnTo>
                  <a:pt x="237" y="720"/>
                </a:lnTo>
                <a:lnTo>
                  <a:pt x="239" y="715"/>
                </a:lnTo>
                <a:lnTo>
                  <a:pt x="243" y="713"/>
                </a:lnTo>
                <a:lnTo>
                  <a:pt x="247" y="710"/>
                </a:lnTo>
                <a:lnTo>
                  <a:pt x="252" y="709"/>
                </a:lnTo>
                <a:lnTo>
                  <a:pt x="303" y="709"/>
                </a:lnTo>
                <a:lnTo>
                  <a:pt x="303"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1"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7663" y="7206544"/>
            <a:ext cx="443501" cy="444098"/>
          </a:xfrm>
          <a:custGeom>
            <a:avLst/>
            <a:gdLst>
              <a:gd name="T0" fmla="*/ 404 w 742"/>
              <a:gd name="T1" fmla="*/ 709 h 743"/>
              <a:gd name="T2" fmla="*/ 34 w 742"/>
              <a:gd name="T3" fmla="*/ 540 h 743"/>
              <a:gd name="T4" fmla="*/ 45 w 742"/>
              <a:gd name="T5" fmla="*/ 597 h 743"/>
              <a:gd name="T6" fmla="*/ 675 w 742"/>
              <a:gd name="T7" fmla="*/ 608 h 743"/>
              <a:gd name="T8" fmla="*/ 706 w 742"/>
              <a:gd name="T9" fmla="*/ 587 h 743"/>
              <a:gd name="T10" fmla="*/ 34 w 742"/>
              <a:gd name="T11" fmla="*/ 540 h 743"/>
              <a:gd name="T12" fmla="*/ 431 w 742"/>
              <a:gd name="T13" fmla="*/ 189 h 743"/>
              <a:gd name="T14" fmla="*/ 501 w 742"/>
              <a:gd name="T15" fmla="*/ 258 h 743"/>
              <a:gd name="T16" fmla="*/ 507 w 742"/>
              <a:gd name="T17" fmla="*/ 270 h 743"/>
              <a:gd name="T18" fmla="*/ 501 w 742"/>
              <a:gd name="T19" fmla="*/ 282 h 743"/>
              <a:gd name="T20" fmla="*/ 427 w 742"/>
              <a:gd name="T21" fmla="*/ 354 h 743"/>
              <a:gd name="T22" fmla="*/ 412 w 742"/>
              <a:gd name="T23" fmla="*/ 351 h 743"/>
              <a:gd name="T24" fmla="*/ 404 w 742"/>
              <a:gd name="T25" fmla="*/ 338 h 743"/>
              <a:gd name="T26" fmla="*/ 410 w 742"/>
              <a:gd name="T27" fmla="*/ 326 h 743"/>
              <a:gd name="T28" fmla="*/ 247 w 742"/>
              <a:gd name="T29" fmla="*/ 286 h 743"/>
              <a:gd name="T30" fmla="*/ 237 w 742"/>
              <a:gd name="T31" fmla="*/ 275 h 743"/>
              <a:gd name="T32" fmla="*/ 240 w 742"/>
              <a:gd name="T33" fmla="*/ 261 h 743"/>
              <a:gd name="T34" fmla="*/ 253 w 742"/>
              <a:gd name="T35" fmla="*/ 253 h 743"/>
              <a:gd name="T36" fmla="*/ 407 w 742"/>
              <a:gd name="T37" fmla="*/ 211 h 743"/>
              <a:gd name="T38" fmla="*/ 406 w 742"/>
              <a:gd name="T39" fmla="*/ 198 h 743"/>
              <a:gd name="T40" fmla="*/ 416 w 742"/>
              <a:gd name="T41" fmla="*/ 188 h 743"/>
              <a:gd name="T42" fmla="*/ 55 w 742"/>
              <a:gd name="T43" fmla="*/ 37 h 743"/>
              <a:gd name="T44" fmla="*/ 34 w 742"/>
              <a:gd name="T45" fmla="*/ 68 h 743"/>
              <a:gd name="T46" fmla="*/ 708 w 742"/>
              <a:gd name="T47" fmla="*/ 68 h 743"/>
              <a:gd name="T48" fmla="*/ 689 w 742"/>
              <a:gd name="T49" fmla="*/ 37 h 743"/>
              <a:gd name="T50" fmla="*/ 68 w 742"/>
              <a:gd name="T51" fmla="*/ 0 h 743"/>
              <a:gd name="T52" fmla="*/ 715 w 742"/>
              <a:gd name="T53" fmla="*/ 13 h 743"/>
              <a:gd name="T54" fmla="*/ 742 w 742"/>
              <a:gd name="T55" fmla="*/ 68 h 743"/>
              <a:gd name="T56" fmla="*/ 729 w 742"/>
              <a:gd name="T57" fmla="*/ 614 h 743"/>
              <a:gd name="T58" fmla="*/ 675 w 742"/>
              <a:gd name="T59" fmla="*/ 642 h 743"/>
              <a:gd name="T60" fmla="*/ 490 w 742"/>
              <a:gd name="T61" fmla="*/ 709 h 743"/>
              <a:gd name="T62" fmla="*/ 503 w 742"/>
              <a:gd name="T63" fmla="*/ 715 h 743"/>
              <a:gd name="T64" fmla="*/ 505 w 742"/>
              <a:gd name="T65" fmla="*/ 731 h 743"/>
              <a:gd name="T66" fmla="*/ 495 w 742"/>
              <a:gd name="T67" fmla="*/ 741 h 743"/>
              <a:gd name="T68" fmla="*/ 247 w 742"/>
              <a:gd name="T69" fmla="*/ 741 h 743"/>
              <a:gd name="T70" fmla="*/ 237 w 742"/>
              <a:gd name="T71" fmla="*/ 731 h 743"/>
              <a:gd name="T72" fmla="*/ 240 w 742"/>
              <a:gd name="T73" fmla="*/ 715 h 743"/>
              <a:gd name="T74" fmla="*/ 253 w 742"/>
              <a:gd name="T75" fmla="*/ 709 h 743"/>
              <a:gd name="T76" fmla="*/ 68 w 742"/>
              <a:gd name="T77" fmla="*/ 642 h 743"/>
              <a:gd name="T78" fmla="*/ 13 w 742"/>
              <a:gd name="T79" fmla="*/ 614 h 743"/>
              <a:gd name="T80" fmla="*/ 0 w 742"/>
              <a:gd name="T81" fmla="*/ 68 h 743"/>
              <a:gd name="T82" fmla="*/ 27 w 742"/>
              <a:gd name="T83" fmla="*/ 13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2" h="743">
                <a:moveTo>
                  <a:pt x="338" y="642"/>
                </a:moveTo>
                <a:lnTo>
                  <a:pt x="338" y="709"/>
                </a:lnTo>
                <a:lnTo>
                  <a:pt x="404" y="709"/>
                </a:lnTo>
                <a:lnTo>
                  <a:pt x="404" y="642"/>
                </a:lnTo>
                <a:lnTo>
                  <a:pt x="338" y="642"/>
                </a:lnTo>
                <a:close/>
                <a:moveTo>
                  <a:pt x="34" y="540"/>
                </a:moveTo>
                <a:lnTo>
                  <a:pt x="34" y="574"/>
                </a:lnTo>
                <a:lnTo>
                  <a:pt x="37" y="587"/>
                </a:lnTo>
                <a:lnTo>
                  <a:pt x="45" y="597"/>
                </a:lnTo>
                <a:lnTo>
                  <a:pt x="55" y="605"/>
                </a:lnTo>
                <a:lnTo>
                  <a:pt x="68" y="608"/>
                </a:lnTo>
                <a:lnTo>
                  <a:pt x="675" y="608"/>
                </a:lnTo>
                <a:lnTo>
                  <a:pt x="689" y="605"/>
                </a:lnTo>
                <a:lnTo>
                  <a:pt x="699" y="597"/>
                </a:lnTo>
                <a:lnTo>
                  <a:pt x="706" y="587"/>
                </a:lnTo>
                <a:lnTo>
                  <a:pt x="708" y="574"/>
                </a:lnTo>
                <a:lnTo>
                  <a:pt x="708" y="540"/>
                </a:lnTo>
                <a:lnTo>
                  <a:pt x="34" y="540"/>
                </a:lnTo>
                <a:close/>
                <a:moveTo>
                  <a:pt x="421" y="186"/>
                </a:moveTo>
                <a:lnTo>
                  <a:pt x="427" y="186"/>
                </a:lnTo>
                <a:lnTo>
                  <a:pt x="431" y="189"/>
                </a:lnTo>
                <a:lnTo>
                  <a:pt x="433" y="192"/>
                </a:lnTo>
                <a:lnTo>
                  <a:pt x="501" y="258"/>
                </a:lnTo>
                <a:lnTo>
                  <a:pt x="501" y="258"/>
                </a:lnTo>
                <a:lnTo>
                  <a:pt x="504" y="262"/>
                </a:lnTo>
                <a:lnTo>
                  <a:pt x="505" y="266"/>
                </a:lnTo>
                <a:lnTo>
                  <a:pt x="507" y="270"/>
                </a:lnTo>
                <a:lnTo>
                  <a:pt x="505" y="275"/>
                </a:lnTo>
                <a:lnTo>
                  <a:pt x="504" y="279"/>
                </a:lnTo>
                <a:lnTo>
                  <a:pt x="501" y="282"/>
                </a:lnTo>
                <a:lnTo>
                  <a:pt x="433" y="350"/>
                </a:lnTo>
                <a:lnTo>
                  <a:pt x="431" y="353"/>
                </a:lnTo>
                <a:lnTo>
                  <a:pt x="427" y="354"/>
                </a:lnTo>
                <a:lnTo>
                  <a:pt x="421" y="355"/>
                </a:lnTo>
                <a:lnTo>
                  <a:pt x="416" y="354"/>
                </a:lnTo>
                <a:lnTo>
                  <a:pt x="412" y="351"/>
                </a:lnTo>
                <a:lnTo>
                  <a:pt x="408" y="347"/>
                </a:lnTo>
                <a:lnTo>
                  <a:pt x="406" y="343"/>
                </a:lnTo>
                <a:lnTo>
                  <a:pt x="404" y="338"/>
                </a:lnTo>
                <a:lnTo>
                  <a:pt x="406" y="333"/>
                </a:lnTo>
                <a:lnTo>
                  <a:pt x="407" y="329"/>
                </a:lnTo>
                <a:lnTo>
                  <a:pt x="410" y="326"/>
                </a:lnTo>
                <a:lnTo>
                  <a:pt x="449" y="287"/>
                </a:lnTo>
                <a:lnTo>
                  <a:pt x="253" y="287"/>
                </a:lnTo>
                <a:lnTo>
                  <a:pt x="247" y="286"/>
                </a:lnTo>
                <a:lnTo>
                  <a:pt x="243" y="284"/>
                </a:lnTo>
                <a:lnTo>
                  <a:pt x="240" y="281"/>
                </a:lnTo>
                <a:lnTo>
                  <a:pt x="237" y="275"/>
                </a:lnTo>
                <a:lnTo>
                  <a:pt x="237" y="270"/>
                </a:lnTo>
                <a:lnTo>
                  <a:pt x="237" y="265"/>
                </a:lnTo>
                <a:lnTo>
                  <a:pt x="240" y="261"/>
                </a:lnTo>
                <a:lnTo>
                  <a:pt x="243" y="257"/>
                </a:lnTo>
                <a:lnTo>
                  <a:pt x="247" y="254"/>
                </a:lnTo>
                <a:lnTo>
                  <a:pt x="253" y="253"/>
                </a:lnTo>
                <a:lnTo>
                  <a:pt x="449" y="253"/>
                </a:lnTo>
                <a:lnTo>
                  <a:pt x="410" y="215"/>
                </a:lnTo>
                <a:lnTo>
                  <a:pt x="407" y="211"/>
                </a:lnTo>
                <a:lnTo>
                  <a:pt x="406" y="207"/>
                </a:lnTo>
                <a:lnTo>
                  <a:pt x="404" y="203"/>
                </a:lnTo>
                <a:lnTo>
                  <a:pt x="406" y="198"/>
                </a:lnTo>
                <a:lnTo>
                  <a:pt x="408" y="193"/>
                </a:lnTo>
                <a:lnTo>
                  <a:pt x="412" y="189"/>
                </a:lnTo>
                <a:lnTo>
                  <a:pt x="416" y="188"/>
                </a:lnTo>
                <a:lnTo>
                  <a:pt x="421" y="186"/>
                </a:lnTo>
                <a:close/>
                <a:moveTo>
                  <a:pt x="68" y="34"/>
                </a:moveTo>
                <a:lnTo>
                  <a:pt x="55" y="37"/>
                </a:lnTo>
                <a:lnTo>
                  <a:pt x="45" y="44"/>
                </a:lnTo>
                <a:lnTo>
                  <a:pt x="37" y="55"/>
                </a:lnTo>
                <a:lnTo>
                  <a:pt x="34" y="68"/>
                </a:lnTo>
                <a:lnTo>
                  <a:pt x="34" y="507"/>
                </a:lnTo>
                <a:lnTo>
                  <a:pt x="708" y="507"/>
                </a:lnTo>
                <a:lnTo>
                  <a:pt x="708" y="68"/>
                </a:lnTo>
                <a:lnTo>
                  <a:pt x="706" y="55"/>
                </a:lnTo>
                <a:lnTo>
                  <a:pt x="699" y="44"/>
                </a:lnTo>
                <a:lnTo>
                  <a:pt x="689" y="37"/>
                </a:lnTo>
                <a:lnTo>
                  <a:pt x="675" y="34"/>
                </a:lnTo>
                <a:lnTo>
                  <a:pt x="68" y="34"/>
                </a:lnTo>
                <a:close/>
                <a:moveTo>
                  <a:pt x="68" y="0"/>
                </a:moveTo>
                <a:lnTo>
                  <a:pt x="675" y="0"/>
                </a:lnTo>
                <a:lnTo>
                  <a:pt x="696" y="4"/>
                </a:lnTo>
                <a:lnTo>
                  <a:pt x="715" y="13"/>
                </a:lnTo>
                <a:lnTo>
                  <a:pt x="729" y="28"/>
                </a:lnTo>
                <a:lnTo>
                  <a:pt x="738" y="46"/>
                </a:lnTo>
                <a:lnTo>
                  <a:pt x="742" y="68"/>
                </a:lnTo>
                <a:lnTo>
                  <a:pt x="742" y="574"/>
                </a:lnTo>
                <a:lnTo>
                  <a:pt x="738" y="595"/>
                </a:lnTo>
                <a:lnTo>
                  <a:pt x="729" y="614"/>
                </a:lnTo>
                <a:lnTo>
                  <a:pt x="715" y="629"/>
                </a:lnTo>
                <a:lnTo>
                  <a:pt x="696" y="638"/>
                </a:lnTo>
                <a:lnTo>
                  <a:pt x="675" y="642"/>
                </a:lnTo>
                <a:lnTo>
                  <a:pt x="439" y="642"/>
                </a:lnTo>
                <a:lnTo>
                  <a:pt x="439" y="709"/>
                </a:lnTo>
                <a:lnTo>
                  <a:pt x="490" y="709"/>
                </a:lnTo>
                <a:lnTo>
                  <a:pt x="495" y="710"/>
                </a:lnTo>
                <a:lnTo>
                  <a:pt x="499" y="713"/>
                </a:lnTo>
                <a:lnTo>
                  <a:pt x="503" y="715"/>
                </a:lnTo>
                <a:lnTo>
                  <a:pt x="505" y="720"/>
                </a:lnTo>
                <a:lnTo>
                  <a:pt x="507" y="726"/>
                </a:lnTo>
                <a:lnTo>
                  <a:pt x="505" y="731"/>
                </a:lnTo>
                <a:lnTo>
                  <a:pt x="503" y="736"/>
                </a:lnTo>
                <a:lnTo>
                  <a:pt x="499" y="739"/>
                </a:lnTo>
                <a:lnTo>
                  <a:pt x="495" y="741"/>
                </a:lnTo>
                <a:lnTo>
                  <a:pt x="490" y="743"/>
                </a:lnTo>
                <a:lnTo>
                  <a:pt x="253" y="743"/>
                </a:lnTo>
                <a:lnTo>
                  <a:pt x="247" y="741"/>
                </a:lnTo>
                <a:lnTo>
                  <a:pt x="243" y="739"/>
                </a:lnTo>
                <a:lnTo>
                  <a:pt x="240" y="736"/>
                </a:lnTo>
                <a:lnTo>
                  <a:pt x="237" y="731"/>
                </a:lnTo>
                <a:lnTo>
                  <a:pt x="237" y="726"/>
                </a:lnTo>
                <a:lnTo>
                  <a:pt x="237" y="720"/>
                </a:lnTo>
                <a:lnTo>
                  <a:pt x="240" y="715"/>
                </a:lnTo>
                <a:lnTo>
                  <a:pt x="243" y="713"/>
                </a:lnTo>
                <a:lnTo>
                  <a:pt x="247" y="710"/>
                </a:lnTo>
                <a:lnTo>
                  <a:pt x="253" y="709"/>
                </a:lnTo>
                <a:lnTo>
                  <a:pt x="304" y="709"/>
                </a:lnTo>
                <a:lnTo>
                  <a:pt x="304" y="642"/>
                </a:lnTo>
                <a:lnTo>
                  <a:pt x="68" y="642"/>
                </a:lnTo>
                <a:lnTo>
                  <a:pt x="46" y="638"/>
                </a:lnTo>
                <a:lnTo>
                  <a:pt x="27" y="629"/>
                </a:lnTo>
                <a:lnTo>
                  <a:pt x="13" y="614"/>
                </a:lnTo>
                <a:lnTo>
                  <a:pt x="4" y="595"/>
                </a:lnTo>
                <a:lnTo>
                  <a:pt x="0" y="574"/>
                </a:lnTo>
                <a:lnTo>
                  <a:pt x="0" y="68"/>
                </a:lnTo>
                <a:lnTo>
                  <a:pt x="4" y="46"/>
                </a:lnTo>
                <a:lnTo>
                  <a:pt x="13" y="28"/>
                </a:lnTo>
                <a:lnTo>
                  <a:pt x="27"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2"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0737" y="7206544"/>
            <a:ext cx="443501" cy="444098"/>
          </a:xfrm>
          <a:custGeom>
            <a:avLst/>
            <a:gdLst>
              <a:gd name="T0" fmla="*/ 55 w 742"/>
              <a:gd name="T1" fmla="*/ 706 h 743"/>
              <a:gd name="T2" fmla="*/ 706 w 742"/>
              <a:gd name="T3" fmla="*/ 688 h 743"/>
              <a:gd name="T4" fmla="*/ 68 w 742"/>
              <a:gd name="T5" fmla="*/ 642 h 743"/>
              <a:gd name="T6" fmla="*/ 668 w 742"/>
              <a:gd name="T7" fmla="*/ 544 h 743"/>
              <a:gd name="T8" fmla="*/ 672 w 742"/>
              <a:gd name="T9" fmla="*/ 567 h 743"/>
              <a:gd name="T10" fmla="*/ 648 w 742"/>
              <a:gd name="T11" fmla="*/ 571 h 743"/>
              <a:gd name="T12" fmla="*/ 644 w 742"/>
              <a:gd name="T13" fmla="*/ 548 h 743"/>
              <a:gd name="T14" fmla="*/ 91 w 742"/>
              <a:gd name="T15" fmla="*/ 541 h 743"/>
              <a:gd name="T16" fmla="*/ 101 w 742"/>
              <a:gd name="T17" fmla="*/ 562 h 743"/>
              <a:gd name="T18" fmla="*/ 80 w 742"/>
              <a:gd name="T19" fmla="*/ 574 h 743"/>
              <a:gd name="T20" fmla="*/ 70 w 742"/>
              <a:gd name="T21" fmla="*/ 552 h 743"/>
              <a:gd name="T22" fmla="*/ 372 w 742"/>
              <a:gd name="T23" fmla="*/ 355 h 743"/>
              <a:gd name="T24" fmla="*/ 341 w 742"/>
              <a:gd name="T25" fmla="*/ 379 h 743"/>
              <a:gd name="T26" fmla="*/ 396 w 742"/>
              <a:gd name="T27" fmla="*/ 384 h 743"/>
              <a:gd name="T28" fmla="*/ 385 w 742"/>
              <a:gd name="T29" fmla="*/ 356 h 743"/>
              <a:gd name="T30" fmla="*/ 426 w 742"/>
              <a:gd name="T31" fmla="*/ 342 h 743"/>
              <a:gd name="T32" fmla="*/ 411 w 742"/>
              <a:gd name="T33" fmla="*/ 413 h 743"/>
              <a:gd name="T34" fmla="*/ 317 w 742"/>
              <a:gd name="T35" fmla="*/ 401 h 743"/>
              <a:gd name="T36" fmla="*/ 331 w 742"/>
              <a:gd name="T37" fmla="*/ 330 h 743"/>
              <a:gd name="T38" fmla="*/ 443 w 742"/>
              <a:gd name="T39" fmla="*/ 245 h 743"/>
              <a:gd name="T40" fmla="*/ 258 w 742"/>
              <a:gd name="T41" fmla="*/ 260 h 743"/>
              <a:gd name="T42" fmla="*/ 169 w 742"/>
              <a:gd name="T43" fmla="*/ 372 h 743"/>
              <a:gd name="T44" fmla="*/ 258 w 742"/>
              <a:gd name="T45" fmla="*/ 483 h 743"/>
              <a:gd name="T46" fmla="*/ 451 w 742"/>
              <a:gd name="T47" fmla="*/ 497 h 743"/>
              <a:gd name="T48" fmla="*/ 570 w 742"/>
              <a:gd name="T49" fmla="*/ 398 h 743"/>
              <a:gd name="T50" fmla="*/ 541 w 742"/>
              <a:gd name="T51" fmla="*/ 174 h 743"/>
              <a:gd name="T52" fmla="*/ 439 w 742"/>
              <a:gd name="T53" fmla="*/ 127 h 743"/>
              <a:gd name="T54" fmla="*/ 182 w 742"/>
              <a:gd name="T55" fmla="*/ 148 h 743"/>
              <a:gd name="T56" fmla="*/ 194 w 742"/>
              <a:gd name="T57" fmla="*/ 101 h 743"/>
              <a:gd name="T58" fmla="*/ 674 w 742"/>
              <a:gd name="T59" fmla="*/ 79 h 743"/>
              <a:gd name="T60" fmla="*/ 664 w 742"/>
              <a:gd name="T61" fmla="*/ 101 h 743"/>
              <a:gd name="T62" fmla="*/ 643 w 742"/>
              <a:gd name="T63" fmla="*/ 91 h 743"/>
              <a:gd name="T64" fmla="*/ 653 w 742"/>
              <a:gd name="T65" fmla="*/ 68 h 743"/>
              <a:gd name="T66" fmla="*/ 604 w 742"/>
              <a:gd name="T67" fmla="*/ 341 h 743"/>
              <a:gd name="T68" fmla="*/ 553 w 742"/>
              <a:gd name="T69" fmla="*/ 481 h 743"/>
              <a:gd name="T70" fmla="*/ 372 w 742"/>
              <a:gd name="T71" fmla="*/ 540 h 743"/>
              <a:gd name="T72" fmla="*/ 191 w 742"/>
              <a:gd name="T73" fmla="*/ 481 h 743"/>
              <a:gd name="T74" fmla="*/ 139 w 742"/>
              <a:gd name="T75" fmla="*/ 341 h 743"/>
              <a:gd name="T76" fmla="*/ 253 w 742"/>
              <a:gd name="T77" fmla="*/ 226 h 743"/>
              <a:gd name="T78" fmla="*/ 460 w 742"/>
              <a:gd name="T79" fmla="*/ 215 h 743"/>
              <a:gd name="T80" fmla="*/ 98 w 742"/>
              <a:gd name="T81" fmla="*/ 75 h 743"/>
              <a:gd name="T82" fmla="*/ 95 w 742"/>
              <a:gd name="T83" fmla="*/ 99 h 743"/>
              <a:gd name="T84" fmla="*/ 71 w 742"/>
              <a:gd name="T85" fmla="*/ 95 h 743"/>
              <a:gd name="T86" fmla="*/ 75 w 742"/>
              <a:gd name="T87" fmla="*/ 71 h 743"/>
              <a:gd name="T88" fmla="*/ 45 w 742"/>
              <a:gd name="T89" fmla="*/ 44 h 743"/>
              <a:gd name="T90" fmla="*/ 45 w 742"/>
              <a:gd name="T91" fmla="*/ 597 h 743"/>
              <a:gd name="T92" fmla="*/ 699 w 742"/>
              <a:gd name="T93" fmla="*/ 597 h 743"/>
              <a:gd name="T94" fmla="*/ 699 w 742"/>
              <a:gd name="T95" fmla="*/ 44 h 743"/>
              <a:gd name="T96" fmla="*/ 676 w 742"/>
              <a:gd name="T97" fmla="*/ 0 h 743"/>
              <a:gd name="T98" fmla="*/ 742 w 742"/>
              <a:gd name="T99" fmla="*/ 68 h 743"/>
              <a:gd name="T100" fmla="*/ 697 w 742"/>
              <a:gd name="T101" fmla="*/ 739 h 743"/>
              <a:gd name="T102" fmla="*/ 13 w 742"/>
              <a:gd name="T103" fmla="*/ 715 h 743"/>
              <a:gd name="T104" fmla="*/ 13 w 742"/>
              <a:gd name="T105" fmla="*/ 28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2" h="743">
                <a:moveTo>
                  <a:pt x="34" y="633"/>
                </a:moveTo>
                <a:lnTo>
                  <a:pt x="34" y="675"/>
                </a:lnTo>
                <a:lnTo>
                  <a:pt x="37" y="688"/>
                </a:lnTo>
                <a:lnTo>
                  <a:pt x="45" y="699"/>
                </a:lnTo>
                <a:lnTo>
                  <a:pt x="55" y="706"/>
                </a:lnTo>
                <a:lnTo>
                  <a:pt x="68" y="709"/>
                </a:lnTo>
                <a:lnTo>
                  <a:pt x="676" y="709"/>
                </a:lnTo>
                <a:lnTo>
                  <a:pt x="689" y="706"/>
                </a:lnTo>
                <a:lnTo>
                  <a:pt x="699" y="699"/>
                </a:lnTo>
                <a:lnTo>
                  <a:pt x="706" y="688"/>
                </a:lnTo>
                <a:lnTo>
                  <a:pt x="708" y="675"/>
                </a:lnTo>
                <a:lnTo>
                  <a:pt x="708" y="633"/>
                </a:lnTo>
                <a:lnTo>
                  <a:pt x="693" y="639"/>
                </a:lnTo>
                <a:lnTo>
                  <a:pt x="676" y="642"/>
                </a:lnTo>
                <a:lnTo>
                  <a:pt x="68" y="642"/>
                </a:lnTo>
                <a:lnTo>
                  <a:pt x="50" y="639"/>
                </a:lnTo>
                <a:lnTo>
                  <a:pt x="34" y="633"/>
                </a:lnTo>
                <a:close/>
                <a:moveTo>
                  <a:pt x="659" y="540"/>
                </a:moveTo>
                <a:lnTo>
                  <a:pt x="664" y="541"/>
                </a:lnTo>
                <a:lnTo>
                  <a:pt x="668" y="544"/>
                </a:lnTo>
                <a:lnTo>
                  <a:pt x="672" y="548"/>
                </a:lnTo>
                <a:lnTo>
                  <a:pt x="674" y="552"/>
                </a:lnTo>
                <a:lnTo>
                  <a:pt x="676" y="557"/>
                </a:lnTo>
                <a:lnTo>
                  <a:pt x="674" y="562"/>
                </a:lnTo>
                <a:lnTo>
                  <a:pt x="672" y="567"/>
                </a:lnTo>
                <a:lnTo>
                  <a:pt x="668" y="571"/>
                </a:lnTo>
                <a:lnTo>
                  <a:pt x="664" y="574"/>
                </a:lnTo>
                <a:lnTo>
                  <a:pt x="659" y="574"/>
                </a:lnTo>
                <a:lnTo>
                  <a:pt x="653" y="574"/>
                </a:lnTo>
                <a:lnTo>
                  <a:pt x="648" y="571"/>
                </a:lnTo>
                <a:lnTo>
                  <a:pt x="644" y="567"/>
                </a:lnTo>
                <a:lnTo>
                  <a:pt x="643" y="562"/>
                </a:lnTo>
                <a:lnTo>
                  <a:pt x="642" y="557"/>
                </a:lnTo>
                <a:lnTo>
                  <a:pt x="643" y="552"/>
                </a:lnTo>
                <a:lnTo>
                  <a:pt x="644" y="548"/>
                </a:lnTo>
                <a:lnTo>
                  <a:pt x="648" y="544"/>
                </a:lnTo>
                <a:lnTo>
                  <a:pt x="653" y="541"/>
                </a:lnTo>
                <a:lnTo>
                  <a:pt x="659" y="540"/>
                </a:lnTo>
                <a:close/>
                <a:moveTo>
                  <a:pt x="85" y="540"/>
                </a:moveTo>
                <a:lnTo>
                  <a:pt x="91" y="541"/>
                </a:lnTo>
                <a:lnTo>
                  <a:pt x="95" y="544"/>
                </a:lnTo>
                <a:lnTo>
                  <a:pt x="98" y="548"/>
                </a:lnTo>
                <a:lnTo>
                  <a:pt x="101" y="552"/>
                </a:lnTo>
                <a:lnTo>
                  <a:pt x="102" y="557"/>
                </a:lnTo>
                <a:lnTo>
                  <a:pt x="101" y="562"/>
                </a:lnTo>
                <a:lnTo>
                  <a:pt x="98" y="567"/>
                </a:lnTo>
                <a:lnTo>
                  <a:pt x="95" y="571"/>
                </a:lnTo>
                <a:lnTo>
                  <a:pt x="91" y="574"/>
                </a:lnTo>
                <a:lnTo>
                  <a:pt x="85" y="574"/>
                </a:lnTo>
                <a:lnTo>
                  <a:pt x="80" y="574"/>
                </a:lnTo>
                <a:lnTo>
                  <a:pt x="75" y="571"/>
                </a:lnTo>
                <a:lnTo>
                  <a:pt x="71" y="567"/>
                </a:lnTo>
                <a:lnTo>
                  <a:pt x="70" y="562"/>
                </a:lnTo>
                <a:lnTo>
                  <a:pt x="68" y="557"/>
                </a:lnTo>
                <a:lnTo>
                  <a:pt x="70" y="552"/>
                </a:lnTo>
                <a:lnTo>
                  <a:pt x="71" y="548"/>
                </a:lnTo>
                <a:lnTo>
                  <a:pt x="75" y="544"/>
                </a:lnTo>
                <a:lnTo>
                  <a:pt x="80" y="541"/>
                </a:lnTo>
                <a:lnTo>
                  <a:pt x="85" y="540"/>
                </a:lnTo>
                <a:close/>
                <a:moveTo>
                  <a:pt x="372" y="355"/>
                </a:moveTo>
                <a:lnTo>
                  <a:pt x="359" y="356"/>
                </a:lnTo>
                <a:lnTo>
                  <a:pt x="348" y="359"/>
                </a:lnTo>
                <a:lnTo>
                  <a:pt x="341" y="366"/>
                </a:lnTo>
                <a:lnTo>
                  <a:pt x="338" y="372"/>
                </a:lnTo>
                <a:lnTo>
                  <a:pt x="341" y="379"/>
                </a:lnTo>
                <a:lnTo>
                  <a:pt x="348" y="384"/>
                </a:lnTo>
                <a:lnTo>
                  <a:pt x="359" y="387"/>
                </a:lnTo>
                <a:lnTo>
                  <a:pt x="372" y="388"/>
                </a:lnTo>
                <a:lnTo>
                  <a:pt x="385" y="387"/>
                </a:lnTo>
                <a:lnTo>
                  <a:pt x="396" y="384"/>
                </a:lnTo>
                <a:lnTo>
                  <a:pt x="403" y="379"/>
                </a:lnTo>
                <a:lnTo>
                  <a:pt x="406" y="372"/>
                </a:lnTo>
                <a:lnTo>
                  <a:pt x="403" y="366"/>
                </a:lnTo>
                <a:lnTo>
                  <a:pt x="396" y="359"/>
                </a:lnTo>
                <a:lnTo>
                  <a:pt x="385" y="356"/>
                </a:lnTo>
                <a:lnTo>
                  <a:pt x="372" y="355"/>
                </a:lnTo>
                <a:close/>
                <a:moveTo>
                  <a:pt x="372" y="321"/>
                </a:moveTo>
                <a:lnTo>
                  <a:pt x="393" y="324"/>
                </a:lnTo>
                <a:lnTo>
                  <a:pt x="411" y="330"/>
                </a:lnTo>
                <a:lnTo>
                  <a:pt x="426" y="342"/>
                </a:lnTo>
                <a:lnTo>
                  <a:pt x="436" y="355"/>
                </a:lnTo>
                <a:lnTo>
                  <a:pt x="439" y="372"/>
                </a:lnTo>
                <a:lnTo>
                  <a:pt x="436" y="388"/>
                </a:lnTo>
                <a:lnTo>
                  <a:pt x="426" y="401"/>
                </a:lnTo>
                <a:lnTo>
                  <a:pt x="411" y="413"/>
                </a:lnTo>
                <a:lnTo>
                  <a:pt x="393" y="419"/>
                </a:lnTo>
                <a:lnTo>
                  <a:pt x="372" y="422"/>
                </a:lnTo>
                <a:lnTo>
                  <a:pt x="350" y="419"/>
                </a:lnTo>
                <a:lnTo>
                  <a:pt x="331" y="413"/>
                </a:lnTo>
                <a:lnTo>
                  <a:pt x="317" y="401"/>
                </a:lnTo>
                <a:lnTo>
                  <a:pt x="308" y="388"/>
                </a:lnTo>
                <a:lnTo>
                  <a:pt x="304" y="372"/>
                </a:lnTo>
                <a:lnTo>
                  <a:pt x="308" y="355"/>
                </a:lnTo>
                <a:lnTo>
                  <a:pt x="317" y="342"/>
                </a:lnTo>
                <a:lnTo>
                  <a:pt x="331" y="330"/>
                </a:lnTo>
                <a:lnTo>
                  <a:pt x="350" y="324"/>
                </a:lnTo>
                <a:lnTo>
                  <a:pt x="372" y="321"/>
                </a:lnTo>
                <a:close/>
                <a:moveTo>
                  <a:pt x="541" y="174"/>
                </a:moveTo>
                <a:lnTo>
                  <a:pt x="474" y="256"/>
                </a:lnTo>
                <a:lnTo>
                  <a:pt x="443" y="245"/>
                </a:lnTo>
                <a:lnTo>
                  <a:pt x="409" y="239"/>
                </a:lnTo>
                <a:lnTo>
                  <a:pt x="372" y="237"/>
                </a:lnTo>
                <a:lnTo>
                  <a:pt x="331" y="240"/>
                </a:lnTo>
                <a:lnTo>
                  <a:pt x="293" y="248"/>
                </a:lnTo>
                <a:lnTo>
                  <a:pt x="258" y="260"/>
                </a:lnTo>
                <a:lnTo>
                  <a:pt x="228" y="277"/>
                </a:lnTo>
                <a:lnTo>
                  <a:pt x="204" y="296"/>
                </a:lnTo>
                <a:lnTo>
                  <a:pt x="185" y="318"/>
                </a:lnTo>
                <a:lnTo>
                  <a:pt x="173" y="345"/>
                </a:lnTo>
                <a:lnTo>
                  <a:pt x="169" y="372"/>
                </a:lnTo>
                <a:lnTo>
                  <a:pt x="173" y="398"/>
                </a:lnTo>
                <a:lnTo>
                  <a:pt x="185" y="425"/>
                </a:lnTo>
                <a:lnTo>
                  <a:pt x="204" y="447"/>
                </a:lnTo>
                <a:lnTo>
                  <a:pt x="228" y="466"/>
                </a:lnTo>
                <a:lnTo>
                  <a:pt x="258" y="483"/>
                </a:lnTo>
                <a:lnTo>
                  <a:pt x="293" y="497"/>
                </a:lnTo>
                <a:lnTo>
                  <a:pt x="331" y="504"/>
                </a:lnTo>
                <a:lnTo>
                  <a:pt x="372" y="507"/>
                </a:lnTo>
                <a:lnTo>
                  <a:pt x="413" y="504"/>
                </a:lnTo>
                <a:lnTo>
                  <a:pt x="451" y="497"/>
                </a:lnTo>
                <a:lnTo>
                  <a:pt x="485" y="483"/>
                </a:lnTo>
                <a:lnTo>
                  <a:pt x="515" y="466"/>
                </a:lnTo>
                <a:lnTo>
                  <a:pt x="540" y="447"/>
                </a:lnTo>
                <a:lnTo>
                  <a:pt x="558" y="425"/>
                </a:lnTo>
                <a:lnTo>
                  <a:pt x="570" y="398"/>
                </a:lnTo>
                <a:lnTo>
                  <a:pt x="574" y="372"/>
                </a:lnTo>
                <a:lnTo>
                  <a:pt x="570" y="345"/>
                </a:lnTo>
                <a:lnTo>
                  <a:pt x="559" y="320"/>
                </a:lnTo>
                <a:lnTo>
                  <a:pt x="541" y="298"/>
                </a:lnTo>
                <a:lnTo>
                  <a:pt x="541" y="174"/>
                </a:lnTo>
                <a:close/>
                <a:moveTo>
                  <a:pt x="194" y="101"/>
                </a:moveTo>
                <a:lnTo>
                  <a:pt x="414" y="101"/>
                </a:lnTo>
                <a:lnTo>
                  <a:pt x="427" y="105"/>
                </a:lnTo>
                <a:lnTo>
                  <a:pt x="436" y="114"/>
                </a:lnTo>
                <a:lnTo>
                  <a:pt x="439" y="127"/>
                </a:lnTo>
                <a:lnTo>
                  <a:pt x="436" y="140"/>
                </a:lnTo>
                <a:lnTo>
                  <a:pt x="427" y="148"/>
                </a:lnTo>
                <a:lnTo>
                  <a:pt x="414" y="152"/>
                </a:lnTo>
                <a:lnTo>
                  <a:pt x="194" y="152"/>
                </a:lnTo>
                <a:lnTo>
                  <a:pt x="182" y="148"/>
                </a:lnTo>
                <a:lnTo>
                  <a:pt x="173" y="140"/>
                </a:lnTo>
                <a:lnTo>
                  <a:pt x="169" y="127"/>
                </a:lnTo>
                <a:lnTo>
                  <a:pt x="173" y="114"/>
                </a:lnTo>
                <a:lnTo>
                  <a:pt x="182" y="105"/>
                </a:lnTo>
                <a:lnTo>
                  <a:pt x="194" y="101"/>
                </a:lnTo>
                <a:close/>
                <a:moveTo>
                  <a:pt x="659" y="68"/>
                </a:moveTo>
                <a:lnTo>
                  <a:pt x="664" y="68"/>
                </a:lnTo>
                <a:lnTo>
                  <a:pt x="668" y="71"/>
                </a:lnTo>
                <a:lnTo>
                  <a:pt x="672" y="75"/>
                </a:lnTo>
                <a:lnTo>
                  <a:pt x="674" y="79"/>
                </a:lnTo>
                <a:lnTo>
                  <a:pt x="676" y="85"/>
                </a:lnTo>
                <a:lnTo>
                  <a:pt x="674" y="91"/>
                </a:lnTo>
                <a:lnTo>
                  <a:pt x="672" y="95"/>
                </a:lnTo>
                <a:lnTo>
                  <a:pt x="668" y="99"/>
                </a:lnTo>
                <a:lnTo>
                  <a:pt x="664" y="101"/>
                </a:lnTo>
                <a:lnTo>
                  <a:pt x="659" y="101"/>
                </a:lnTo>
                <a:lnTo>
                  <a:pt x="653" y="101"/>
                </a:lnTo>
                <a:lnTo>
                  <a:pt x="648" y="99"/>
                </a:lnTo>
                <a:lnTo>
                  <a:pt x="644" y="95"/>
                </a:lnTo>
                <a:lnTo>
                  <a:pt x="643" y="91"/>
                </a:lnTo>
                <a:lnTo>
                  <a:pt x="642" y="85"/>
                </a:lnTo>
                <a:lnTo>
                  <a:pt x="643" y="79"/>
                </a:lnTo>
                <a:lnTo>
                  <a:pt x="644" y="75"/>
                </a:lnTo>
                <a:lnTo>
                  <a:pt x="648" y="71"/>
                </a:lnTo>
                <a:lnTo>
                  <a:pt x="653" y="68"/>
                </a:lnTo>
                <a:lnTo>
                  <a:pt x="659" y="68"/>
                </a:lnTo>
                <a:close/>
                <a:moveTo>
                  <a:pt x="574" y="68"/>
                </a:moveTo>
                <a:lnTo>
                  <a:pt x="574" y="284"/>
                </a:lnTo>
                <a:lnTo>
                  <a:pt x="592" y="312"/>
                </a:lnTo>
                <a:lnTo>
                  <a:pt x="604" y="341"/>
                </a:lnTo>
                <a:lnTo>
                  <a:pt x="608" y="372"/>
                </a:lnTo>
                <a:lnTo>
                  <a:pt x="604" y="402"/>
                </a:lnTo>
                <a:lnTo>
                  <a:pt x="593" y="431"/>
                </a:lnTo>
                <a:lnTo>
                  <a:pt x="576" y="457"/>
                </a:lnTo>
                <a:lnTo>
                  <a:pt x="553" y="481"/>
                </a:lnTo>
                <a:lnTo>
                  <a:pt x="524" y="500"/>
                </a:lnTo>
                <a:lnTo>
                  <a:pt x="491" y="517"/>
                </a:lnTo>
                <a:lnTo>
                  <a:pt x="454" y="529"/>
                </a:lnTo>
                <a:lnTo>
                  <a:pt x="414" y="537"/>
                </a:lnTo>
                <a:lnTo>
                  <a:pt x="372" y="540"/>
                </a:lnTo>
                <a:lnTo>
                  <a:pt x="329" y="537"/>
                </a:lnTo>
                <a:lnTo>
                  <a:pt x="290" y="529"/>
                </a:lnTo>
                <a:lnTo>
                  <a:pt x="253" y="517"/>
                </a:lnTo>
                <a:lnTo>
                  <a:pt x="220" y="500"/>
                </a:lnTo>
                <a:lnTo>
                  <a:pt x="191" y="481"/>
                </a:lnTo>
                <a:lnTo>
                  <a:pt x="168" y="457"/>
                </a:lnTo>
                <a:lnTo>
                  <a:pt x="151" y="431"/>
                </a:lnTo>
                <a:lnTo>
                  <a:pt x="139" y="402"/>
                </a:lnTo>
                <a:lnTo>
                  <a:pt x="135" y="372"/>
                </a:lnTo>
                <a:lnTo>
                  <a:pt x="139" y="341"/>
                </a:lnTo>
                <a:lnTo>
                  <a:pt x="151" y="313"/>
                </a:lnTo>
                <a:lnTo>
                  <a:pt x="168" y="287"/>
                </a:lnTo>
                <a:lnTo>
                  <a:pt x="191" y="264"/>
                </a:lnTo>
                <a:lnTo>
                  <a:pt x="220" y="243"/>
                </a:lnTo>
                <a:lnTo>
                  <a:pt x="253" y="226"/>
                </a:lnTo>
                <a:lnTo>
                  <a:pt x="290" y="214"/>
                </a:lnTo>
                <a:lnTo>
                  <a:pt x="329" y="206"/>
                </a:lnTo>
                <a:lnTo>
                  <a:pt x="372" y="203"/>
                </a:lnTo>
                <a:lnTo>
                  <a:pt x="417" y="206"/>
                </a:lnTo>
                <a:lnTo>
                  <a:pt x="460" y="215"/>
                </a:lnTo>
                <a:lnTo>
                  <a:pt x="574" y="68"/>
                </a:lnTo>
                <a:close/>
                <a:moveTo>
                  <a:pt x="85" y="68"/>
                </a:moveTo>
                <a:lnTo>
                  <a:pt x="91" y="68"/>
                </a:lnTo>
                <a:lnTo>
                  <a:pt x="95" y="71"/>
                </a:lnTo>
                <a:lnTo>
                  <a:pt x="98" y="75"/>
                </a:lnTo>
                <a:lnTo>
                  <a:pt x="101" y="79"/>
                </a:lnTo>
                <a:lnTo>
                  <a:pt x="102" y="85"/>
                </a:lnTo>
                <a:lnTo>
                  <a:pt x="101" y="91"/>
                </a:lnTo>
                <a:lnTo>
                  <a:pt x="98" y="95"/>
                </a:lnTo>
                <a:lnTo>
                  <a:pt x="95" y="99"/>
                </a:lnTo>
                <a:lnTo>
                  <a:pt x="91" y="101"/>
                </a:lnTo>
                <a:lnTo>
                  <a:pt x="85" y="101"/>
                </a:lnTo>
                <a:lnTo>
                  <a:pt x="80" y="101"/>
                </a:lnTo>
                <a:lnTo>
                  <a:pt x="75" y="99"/>
                </a:lnTo>
                <a:lnTo>
                  <a:pt x="71" y="95"/>
                </a:lnTo>
                <a:lnTo>
                  <a:pt x="70" y="91"/>
                </a:lnTo>
                <a:lnTo>
                  <a:pt x="68" y="85"/>
                </a:lnTo>
                <a:lnTo>
                  <a:pt x="70" y="79"/>
                </a:lnTo>
                <a:lnTo>
                  <a:pt x="71" y="75"/>
                </a:lnTo>
                <a:lnTo>
                  <a:pt x="75" y="71"/>
                </a:lnTo>
                <a:lnTo>
                  <a:pt x="80" y="68"/>
                </a:lnTo>
                <a:lnTo>
                  <a:pt x="85" y="68"/>
                </a:lnTo>
                <a:close/>
                <a:moveTo>
                  <a:pt x="68" y="34"/>
                </a:moveTo>
                <a:lnTo>
                  <a:pt x="55" y="37"/>
                </a:lnTo>
                <a:lnTo>
                  <a:pt x="45" y="44"/>
                </a:lnTo>
                <a:lnTo>
                  <a:pt x="37" y="55"/>
                </a:lnTo>
                <a:lnTo>
                  <a:pt x="34" y="68"/>
                </a:lnTo>
                <a:lnTo>
                  <a:pt x="34" y="574"/>
                </a:lnTo>
                <a:lnTo>
                  <a:pt x="37" y="587"/>
                </a:lnTo>
                <a:lnTo>
                  <a:pt x="45" y="597"/>
                </a:lnTo>
                <a:lnTo>
                  <a:pt x="55" y="605"/>
                </a:lnTo>
                <a:lnTo>
                  <a:pt x="68" y="608"/>
                </a:lnTo>
                <a:lnTo>
                  <a:pt x="676" y="608"/>
                </a:lnTo>
                <a:lnTo>
                  <a:pt x="689" y="605"/>
                </a:lnTo>
                <a:lnTo>
                  <a:pt x="699" y="597"/>
                </a:lnTo>
                <a:lnTo>
                  <a:pt x="706" y="587"/>
                </a:lnTo>
                <a:lnTo>
                  <a:pt x="708" y="574"/>
                </a:lnTo>
                <a:lnTo>
                  <a:pt x="708" y="68"/>
                </a:lnTo>
                <a:lnTo>
                  <a:pt x="706" y="55"/>
                </a:lnTo>
                <a:lnTo>
                  <a:pt x="699" y="44"/>
                </a:lnTo>
                <a:lnTo>
                  <a:pt x="689" y="37"/>
                </a:lnTo>
                <a:lnTo>
                  <a:pt x="676" y="34"/>
                </a:lnTo>
                <a:lnTo>
                  <a:pt x="68" y="34"/>
                </a:lnTo>
                <a:close/>
                <a:moveTo>
                  <a:pt x="68" y="0"/>
                </a:moveTo>
                <a:lnTo>
                  <a:pt x="676" y="0"/>
                </a:lnTo>
                <a:lnTo>
                  <a:pt x="697" y="4"/>
                </a:lnTo>
                <a:lnTo>
                  <a:pt x="715" y="13"/>
                </a:lnTo>
                <a:lnTo>
                  <a:pt x="729" y="28"/>
                </a:lnTo>
                <a:lnTo>
                  <a:pt x="740" y="46"/>
                </a:lnTo>
                <a:lnTo>
                  <a:pt x="742" y="68"/>
                </a:lnTo>
                <a:lnTo>
                  <a:pt x="742" y="675"/>
                </a:lnTo>
                <a:lnTo>
                  <a:pt x="740" y="697"/>
                </a:lnTo>
                <a:lnTo>
                  <a:pt x="729" y="715"/>
                </a:lnTo>
                <a:lnTo>
                  <a:pt x="715" y="730"/>
                </a:lnTo>
                <a:lnTo>
                  <a:pt x="697" y="739"/>
                </a:lnTo>
                <a:lnTo>
                  <a:pt x="676" y="743"/>
                </a:lnTo>
                <a:lnTo>
                  <a:pt x="68" y="743"/>
                </a:lnTo>
                <a:lnTo>
                  <a:pt x="47" y="739"/>
                </a:lnTo>
                <a:lnTo>
                  <a:pt x="28" y="730"/>
                </a:lnTo>
                <a:lnTo>
                  <a:pt x="13" y="715"/>
                </a:lnTo>
                <a:lnTo>
                  <a:pt x="4" y="697"/>
                </a:lnTo>
                <a:lnTo>
                  <a:pt x="0" y="675"/>
                </a:lnTo>
                <a:lnTo>
                  <a:pt x="0" y="68"/>
                </a:lnTo>
                <a:lnTo>
                  <a:pt x="4" y="46"/>
                </a:lnTo>
                <a:lnTo>
                  <a:pt x="13" y="28"/>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3"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3812" y="7207140"/>
            <a:ext cx="443501" cy="442902"/>
          </a:xfrm>
          <a:custGeom>
            <a:avLst/>
            <a:gdLst>
              <a:gd name="T0" fmla="*/ 135 w 742"/>
              <a:gd name="T1" fmla="*/ 708 h 741"/>
              <a:gd name="T2" fmla="*/ 607 w 742"/>
              <a:gd name="T3" fmla="*/ 405 h 741"/>
              <a:gd name="T4" fmla="*/ 237 w 742"/>
              <a:gd name="T5" fmla="*/ 135 h 741"/>
              <a:gd name="T6" fmla="*/ 337 w 742"/>
              <a:gd name="T7" fmla="*/ 168 h 741"/>
              <a:gd name="T8" fmla="*/ 237 w 742"/>
              <a:gd name="T9" fmla="*/ 135 h 741"/>
              <a:gd name="T10" fmla="*/ 506 w 742"/>
              <a:gd name="T11" fmla="*/ 67 h 741"/>
              <a:gd name="T12" fmla="*/ 438 w 742"/>
              <a:gd name="T13" fmla="*/ 202 h 741"/>
              <a:gd name="T14" fmla="*/ 237 w 742"/>
              <a:gd name="T15" fmla="*/ 67 h 741"/>
              <a:gd name="T16" fmla="*/ 371 w 742"/>
              <a:gd name="T17" fmla="*/ 101 h 741"/>
              <a:gd name="T18" fmla="*/ 237 w 742"/>
              <a:gd name="T19" fmla="*/ 67 h 741"/>
              <a:gd name="T20" fmla="*/ 203 w 742"/>
              <a:gd name="T21" fmla="*/ 236 h 741"/>
              <a:gd name="T22" fmla="*/ 540 w 742"/>
              <a:gd name="T23" fmla="*/ 33 h 741"/>
              <a:gd name="T24" fmla="*/ 68 w 742"/>
              <a:gd name="T25" fmla="*/ 33 h 741"/>
              <a:gd name="T26" fmla="*/ 44 w 742"/>
              <a:gd name="T27" fmla="*/ 43 h 741"/>
              <a:gd name="T28" fmla="*/ 34 w 742"/>
              <a:gd name="T29" fmla="*/ 67 h 741"/>
              <a:gd name="T30" fmla="*/ 36 w 742"/>
              <a:gd name="T31" fmla="*/ 687 h 741"/>
              <a:gd name="T32" fmla="*/ 55 w 742"/>
              <a:gd name="T33" fmla="*/ 706 h 741"/>
              <a:gd name="T34" fmla="*/ 102 w 742"/>
              <a:gd name="T35" fmla="*/ 708 h 741"/>
              <a:gd name="T36" fmla="*/ 104 w 742"/>
              <a:gd name="T37" fmla="*/ 392 h 741"/>
              <a:gd name="T38" fmla="*/ 121 w 742"/>
              <a:gd name="T39" fmla="*/ 373 h 741"/>
              <a:gd name="T40" fmla="*/ 607 w 742"/>
              <a:gd name="T41" fmla="*/ 371 h 741"/>
              <a:gd name="T42" fmla="*/ 631 w 742"/>
              <a:gd name="T43" fmla="*/ 381 h 741"/>
              <a:gd name="T44" fmla="*/ 641 w 742"/>
              <a:gd name="T45" fmla="*/ 405 h 741"/>
              <a:gd name="T46" fmla="*/ 675 w 742"/>
              <a:gd name="T47" fmla="*/ 708 h 741"/>
              <a:gd name="T48" fmla="*/ 699 w 742"/>
              <a:gd name="T49" fmla="*/ 698 h 741"/>
              <a:gd name="T50" fmla="*/ 708 w 742"/>
              <a:gd name="T51" fmla="*/ 674 h 741"/>
              <a:gd name="T52" fmla="*/ 590 w 742"/>
              <a:gd name="T53" fmla="*/ 33 h 741"/>
              <a:gd name="T54" fmla="*/ 573 w 742"/>
              <a:gd name="T55" fmla="*/ 236 h 741"/>
              <a:gd name="T56" fmla="*/ 564 w 742"/>
              <a:gd name="T57" fmla="*/ 259 h 741"/>
              <a:gd name="T58" fmla="*/ 540 w 742"/>
              <a:gd name="T59" fmla="*/ 270 h 741"/>
              <a:gd name="T60" fmla="*/ 189 w 742"/>
              <a:gd name="T61" fmla="*/ 267 h 741"/>
              <a:gd name="T62" fmla="*/ 171 w 742"/>
              <a:gd name="T63" fmla="*/ 249 h 741"/>
              <a:gd name="T64" fmla="*/ 169 w 742"/>
              <a:gd name="T65" fmla="*/ 33 h 741"/>
              <a:gd name="T66" fmla="*/ 68 w 742"/>
              <a:gd name="T67" fmla="*/ 0 h 741"/>
              <a:gd name="T68" fmla="*/ 742 w 742"/>
              <a:gd name="T69" fmla="*/ 135 h 741"/>
              <a:gd name="T70" fmla="*/ 739 w 742"/>
              <a:gd name="T71" fmla="*/ 695 h 741"/>
              <a:gd name="T72" fmla="*/ 714 w 742"/>
              <a:gd name="T73" fmla="*/ 729 h 741"/>
              <a:gd name="T74" fmla="*/ 675 w 742"/>
              <a:gd name="T75" fmla="*/ 741 h 741"/>
              <a:gd name="T76" fmla="*/ 47 w 742"/>
              <a:gd name="T77" fmla="*/ 739 h 741"/>
              <a:gd name="T78" fmla="*/ 13 w 742"/>
              <a:gd name="T79" fmla="*/ 714 h 741"/>
              <a:gd name="T80" fmla="*/ 0 w 742"/>
              <a:gd name="T81" fmla="*/ 674 h 741"/>
              <a:gd name="T82" fmla="*/ 4 w 742"/>
              <a:gd name="T83" fmla="*/ 46 h 741"/>
              <a:gd name="T84" fmla="*/ 27 w 742"/>
              <a:gd name="T85" fmla="*/ 13 h 741"/>
              <a:gd name="T86" fmla="*/ 68 w 742"/>
              <a:gd name="T87"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2" h="741">
                <a:moveTo>
                  <a:pt x="135" y="405"/>
                </a:moveTo>
                <a:lnTo>
                  <a:pt x="135" y="708"/>
                </a:lnTo>
                <a:lnTo>
                  <a:pt x="607" y="708"/>
                </a:lnTo>
                <a:lnTo>
                  <a:pt x="607" y="405"/>
                </a:lnTo>
                <a:lnTo>
                  <a:pt x="135" y="405"/>
                </a:lnTo>
                <a:close/>
                <a:moveTo>
                  <a:pt x="237" y="135"/>
                </a:moveTo>
                <a:lnTo>
                  <a:pt x="337" y="135"/>
                </a:lnTo>
                <a:lnTo>
                  <a:pt x="337" y="168"/>
                </a:lnTo>
                <a:lnTo>
                  <a:pt x="237" y="168"/>
                </a:lnTo>
                <a:lnTo>
                  <a:pt x="237" y="135"/>
                </a:lnTo>
                <a:close/>
                <a:moveTo>
                  <a:pt x="438" y="67"/>
                </a:moveTo>
                <a:lnTo>
                  <a:pt x="506" y="67"/>
                </a:lnTo>
                <a:lnTo>
                  <a:pt x="506" y="202"/>
                </a:lnTo>
                <a:lnTo>
                  <a:pt x="438" y="202"/>
                </a:lnTo>
                <a:lnTo>
                  <a:pt x="438" y="67"/>
                </a:lnTo>
                <a:close/>
                <a:moveTo>
                  <a:pt x="237" y="67"/>
                </a:moveTo>
                <a:lnTo>
                  <a:pt x="371" y="67"/>
                </a:lnTo>
                <a:lnTo>
                  <a:pt x="371" y="101"/>
                </a:lnTo>
                <a:lnTo>
                  <a:pt x="237" y="101"/>
                </a:lnTo>
                <a:lnTo>
                  <a:pt x="237" y="67"/>
                </a:lnTo>
                <a:close/>
                <a:moveTo>
                  <a:pt x="203" y="33"/>
                </a:moveTo>
                <a:lnTo>
                  <a:pt x="203" y="236"/>
                </a:lnTo>
                <a:lnTo>
                  <a:pt x="540" y="236"/>
                </a:lnTo>
                <a:lnTo>
                  <a:pt x="540" y="33"/>
                </a:lnTo>
                <a:lnTo>
                  <a:pt x="203" y="33"/>
                </a:lnTo>
                <a:close/>
                <a:moveTo>
                  <a:pt x="68" y="33"/>
                </a:moveTo>
                <a:lnTo>
                  <a:pt x="55" y="36"/>
                </a:lnTo>
                <a:lnTo>
                  <a:pt x="44" y="43"/>
                </a:lnTo>
                <a:lnTo>
                  <a:pt x="36" y="54"/>
                </a:lnTo>
                <a:lnTo>
                  <a:pt x="34" y="67"/>
                </a:lnTo>
                <a:lnTo>
                  <a:pt x="34" y="674"/>
                </a:lnTo>
                <a:lnTo>
                  <a:pt x="36" y="687"/>
                </a:lnTo>
                <a:lnTo>
                  <a:pt x="44" y="698"/>
                </a:lnTo>
                <a:lnTo>
                  <a:pt x="55" y="706"/>
                </a:lnTo>
                <a:lnTo>
                  <a:pt x="68" y="708"/>
                </a:lnTo>
                <a:lnTo>
                  <a:pt x="102" y="708"/>
                </a:lnTo>
                <a:lnTo>
                  <a:pt x="102" y="405"/>
                </a:lnTo>
                <a:lnTo>
                  <a:pt x="104" y="392"/>
                </a:lnTo>
                <a:lnTo>
                  <a:pt x="111" y="381"/>
                </a:lnTo>
                <a:lnTo>
                  <a:pt x="121" y="373"/>
                </a:lnTo>
                <a:lnTo>
                  <a:pt x="135" y="371"/>
                </a:lnTo>
                <a:lnTo>
                  <a:pt x="607" y="371"/>
                </a:lnTo>
                <a:lnTo>
                  <a:pt x="620" y="373"/>
                </a:lnTo>
                <a:lnTo>
                  <a:pt x="631" y="381"/>
                </a:lnTo>
                <a:lnTo>
                  <a:pt x="638" y="392"/>
                </a:lnTo>
                <a:lnTo>
                  <a:pt x="641" y="405"/>
                </a:lnTo>
                <a:lnTo>
                  <a:pt x="641" y="708"/>
                </a:lnTo>
                <a:lnTo>
                  <a:pt x="675" y="708"/>
                </a:lnTo>
                <a:lnTo>
                  <a:pt x="688" y="706"/>
                </a:lnTo>
                <a:lnTo>
                  <a:pt x="699" y="698"/>
                </a:lnTo>
                <a:lnTo>
                  <a:pt x="705" y="687"/>
                </a:lnTo>
                <a:lnTo>
                  <a:pt x="708" y="674"/>
                </a:lnTo>
                <a:lnTo>
                  <a:pt x="708" y="152"/>
                </a:lnTo>
                <a:lnTo>
                  <a:pt x="590" y="33"/>
                </a:lnTo>
                <a:lnTo>
                  <a:pt x="573" y="33"/>
                </a:lnTo>
                <a:lnTo>
                  <a:pt x="573" y="236"/>
                </a:lnTo>
                <a:lnTo>
                  <a:pt x="570" y="249"/>
                </a:lnTo>
                <a:lnTo>
                  <a:pt x="564" y="259"/>
                </a:lnTo>
                <a:lnTo>
                  <a:pt x="553" y="267"/>
                </a:lnTo>
                <a:lnTo>
                  <a:pt x="540" y="270"/>
                </a:lnTo>
                <a:lnTo>
                  <a:pt x="203" y="270"/>
                </a:lnTo>
                <a:lnTo>
                  <a:pt x="189" y="267"/>
                </a:lnTo>
                <a:lnTo>
                  <a:pt x="179" y="259"/>
                </a:lnTo>
                <a:lnTo>
                  <a:pt x="171" y="249"/>
                </a:lnTo>
                <a:lnTo>
                  <a:pt x="169" y="236"/>
                </a:lnTo>
                <a:lnTo>
                  <a:pt x="169" y="33"/>
                </a:lnTo>
                <a:lnTo>
                  <a:pt x="68" y="33"/>
                </a:lnTo>
                <a:close/>
                <a:moveTo>
                  <a:pt x="68" y="0"/>
                </a:moveTo>
                <a:lnTo>
                  <a:pt x="607" y="0"/>
                </a:lnTo>
                <a:lnTo>
                  <a:pt x="742" y="135"/>
                </a:lnTo>
                <a:lnTo>
                  <a:pt x="742" y="674"/>
                </a:lnTo>
                <a:lnTo>
                  <a:pt x="739" y="695"/>
                </a:lnTo>
                <a:lnTo>
                  <a:pt x="729" y="714"/>
                </a:lnTo>
                <a:lnTo>
                  <a:pt x="714" y="729"/>
                </a:lnTo>
                <a:lnTo>
                  <a:pt x="696" y="739"/>
                </a:lnTo>
                <a:lnTo>
                  <a:pt x="675" y="741"/>
                </a:lnTo>
                <a:lnTo>
                  <a:pt x="68" y="741"/>
                </a:lnTo>
                <a:lnTo>
                  <a:pt x="47" y="739"/>
                </a:lnTo>
                <a:lnTo>
                  <a:pt x="27" y="729"/>
                </a:lnTo>
                <a:lnTo>
                  <a:pt x="13" y="714"/>
                </a:lnTo>
                <a:lnTo>
                  <a:pt x="4" y="695"/>
                </a:lnTo>
                <a:lnTo>
                  <a:pt x="0" y="674"/>
                </a:lnTo>
                <a:lnTo>
                  <a:pt x="0" y="67"/>
                </a:lnTo>
                <a:lnTo>
                  <a:pt x="4" y="46"/>
                </a:lnTo>
                <a:lnTo>
                  <a:pt x="13" y="28"/>
                </a:lnTo>
                <a:lnTo>
                  <a:pt x="27"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4"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6886" y="7207140"/>
            <a:ext cx="443501" cy="442902"/>
          </a:xfrm>
          <a:custGeom>
            <a:avLst/>
            <a:gdLst>
              <a:gd name="T0" fmla="*/ 541 w 742"/>
              <a:gd name="T1" fmla="*/ 606 h 741"/>
              <a:gd name="T2" fmla="*/ 203 w 742"/>
              <a:gd name="T3" fmla="*/ 640 h 741"/>
              <a:gd name="T4" fmla="*/ 203 w 742"/>
              <a:gd name="T5" fmla="*/ 540 h 741"/>
              <a:gd name="T6" fmla="*/ 541 w 742"/>
              <a:gd name="T7" fmla="*/ 574 h 741"/>
              <a:gd name="T8" fmla="*/ 203 w 742"/>
              <a:gd name="T9" fmla="*/ 540 h 741"/>
              <a:gd name="T10" fmla="*/ 406 w 742"/>
              <a:gd name="T11" fmla="*/ 471 h 741"/>
              <a:gd name="T12" fmla="*/ 203 w 742"/>
              <a:gd name="T13" fmla="*/ 506 h 741"/>
              <a:gd name="T14" fmla="*/ 135 w 742"/>
              <a:gd name="T15" fmla="*/ 405 h 741"/>
              <a:gd name="T16" fmla="*/ 607 w 742"/>
              <a:gd name="T17" fmla="*/ 708 h 741"/>
              <a:gd name="T18" fmla="*/ 135 w 742"/>
              <a:gd name="T19" fmla="*/ 405 h 741"/>
              <a:gd name="T20" fmla="*/ 507 w 742"/>
              <a:gd name="T21" fmla="*/ 67 h 741"/>
              <a:gd name="T22" fmla="*/ 438 w 742"/>
              <a:gd name="T23" fmla="*/ 202 h 741"/>
              <a:gd name="T24" fmla="*/ 203 w 742"/>
              <a:gd name="T25" fmla="*/ 33 h 741"/>
              <a:gd name="T26" fmla="*/ 541 w 742"/>
              <a:gd name="T27" fmla="*/ 236 h 741"/>
              <a:gd name="T28" fmla="*/ 203 w 742"/>
              <a:gd name="T29" fmla="*/ 33 h 741"/>
              <a:gd name="T30" fmla="*/ 55 w 742"/>
              <a:gd name="T31" fmla="*/ 36 h 741"/>
              <a:gd name="T32" fmla="*/ 37 w 742"/>
              <a:gd name="T33" fmla="*/ 54 h 741"/>
              <a:gd name="T34" fmla="*/ 34 w 742"/>
              <a:gd name="T35" fmla="*/ 674 h 741"/>
              <a:gd name="T36" fmla="*/ 44 w 742"/>
              <a:gd name="T37" fmla="*/ 698 h 741"/>
              <a:gd name="T38" fmla="*/ 68 w 742"/>
              <a:gd name="T39" fmla="*/ 708 h 741"/>
              <a:gd name="T40" fmla="*/ 102 w 742"/>
              <a:gd name="T41" fmla="*/ 405 h 741"/>
              <a:gd name="T42" fmla="*/ 111 w 742"/>
              <a:gd name="T43" fmla="*/ 381 h 741"/>
              <a:gd name="T44" fmla="*/ 135 w 742"/>
              <a:gd name="T45" fmla="*/ 371 h 741"/>
              <a:gd name="T46" fmla="*/ 620 w 742"/>
              <a:gd name="T47" fmla="*/ 373 h 741"/>
              <a:gd name="T48" fmla="*/ 639 w 742"/>
              <a:gd name="T49" fmla="*/ 392 h 741"/>
              <a:gd name="T50" fmla="*/ 641 w 742"/>
              <a:gd name="T51" fmla="*/ 708 h 741"/>
              <a:gd name="T52" fmla="*/ 688 w 742"/>
              <a:gd name="T53" fmla="*/ 706 h 741"/>
              <a:gd name="T54" fmla="*/ 705 w 742"/>
              <a:gd name="T55" fmla="*/ 687 h 741"/>
              <a:gd name="T56" fmla="*/ 709 w 742"/>
              <a:gd name="T57" fmla="*/ 152 h 741"/>
              <a:gd name="T58" fmla="*/ 573 w 742"/>
              <a:gd name="T59" fmla="*/ 33 h 741"/>
              <a:gd name="T60" fmla="*/ 571 w 742"/>
              <a:gd name="T61" fmla="*/ 249 h 741"/>
              <a:gd name="T62" fmla="*/ 554 w 742"/>
              <a:gd name="T63" fmla="*/ 267 h 741"/>
              <a:gd name="T64" fmla="*/ 203 w 742"/>
              <a:gd name="T65" fmla="*/ 270 h 741"/>
              <a:gd name="T66" fmla="*/ 179 w 742"/>
              <a:gd name="T67" fmla="*/ 259 h 741"/>
              <a:gd name="T68" fmla="*/ 169 w 742"/>
              <a:gd name="T69" fmla="*/ 236 h 741"/>
              <a:gd name="T70" fmla="*/ 68 w 742"/>
              <a:gd name="T71" fmla="*/ 33 h 741"/>
              <a:gd name="T72" fmla="*/ 607 w 742"/>
              <a:gd name="T73" fmla="*/ 0 h 741"/>
              <a:gd name="T74" fmla="*/ 742 w 742"/>
              <a:gd name="T75" fmla="*/ 674 h 741"/>
              <a:gd name="T76" fmla="*/ 729 w 742"/>
              <a:gd name="T77" fmla="*/ 714 h 741"/>
              <a:gd name="T78" fmla="*/ 696 w 742"/>
              <a:gd name="T79" fmla="*/ 739 h 741"/>
              <a:gd name="T80" fmla="*/ 68 w 742"/>
              <a:gd name="T81" fmla="*/ 741 h 741"/>
              <a:gd name="T82" fmla="*/ 29 w 742"/>
              <a:gd name="T83" fmla="*/ 729 h 741"/>
              <a:gd name="T84" fmla="*/ 4 w 742"/>
              <a:gd name="T85" fmla="*/ 695 h 741"/>
              <a:gd name="T86" fmla="*/ 0 w 742"/>
              <a:gd name="T87" fmla="*/ 67 h 741"/>
              <a:gd name="T88" fmla="*/ 13 w 742"/>
              <a:gd name="T89" fmla="*/ 28 h 741"/>
              <a:gd name="T90" fmla="*/ 47 w 742"/>
              <a:gd name="T91" fmla="*/ 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2" h="741">
                <a:moveTo>
                  <a:pt x="203" y="606"/>
                </a:moveTo>
                <a:lnTo>
                  <a:pt x="541" y="606"/>
                </a:lnTo>
                <a:lnTo>
                  <a:pt x="541" y="640"/>
                </a:lnTo>
                <a:lnTo>
                  <a:pt x="203" y="640"/>
                </a:lnTo>
                <a:lnTo>
                  <a:pt x="203" y="606"/>
                </a:lnTo>
                <a:close/>
                <a:moveTo>
                  <a:pt x="203" y="540"/>
                </a:moveTo>
                <a:lnTo>
                  <a:pt x="541" y="540"/>
                </a:lnTo>
                <a:lnTo>
                  <a:pt x="541" y="574"/>
                </a:lnTo>
                <a:lnTo>
                  <a:pt x="203" y="574"/>
                </a:lnTo>
                <a:lnTo>
                  <a:pt x="203" y="540"/>
                </a:lnTo>
                <a:close/>
                <a:moveTo>
                  <a:pt x="203" y="471"/>
                </a:moveTo>
                <a:lnTo>
                  <a:pt x="406" y="471"/>
                </a:lnTo>
                <a:lnTo>
                  <a:pt x="406" y="506"/>
                </a:lnTo>
                <a:lnTo>
                  <a:pt x="203" y="506"/>
                </a:lnTo>
                <a:lnTo>
                  <a:pt x="203" y="471"/>
                </a:lnTo>
                <a:close/>
                <a:moveTo>
                  <a:pt x="135" y="405"/>
                </a:moveTo>
                <a:lnTo>
                  <a:pt x="135" y="708"/>
                </a:lnTo>
                <a:lnTo>
                  <a:pt x="607" y="708"/>
                </a:lnTo>
                <a:lnTo>
                  <a:pt x="607" y="405"/>
                </a:lnTo>
                <a:lnTo>
                  <a:pt x="135" y="405"/>
                </a:lnTo>
                <a:close/>
                <a:moveTo>
                  <a:pt x="438" y="67"/>
                </a:moveTo>
                <a:lnTo>
                  <a:pt x="507" y="67"/>
                </a:lnTo>
                <a:lnTo>
                  <a:pt x="507" y="202"/>
                </a:lnTo>
                <a:lnTo>
                  <a:pt x="438" y="202"/>
                </a:lnTo>
                <a:lnTo>
                  <a:pt x="438" y="67"/>
                </a:lnTo>
                <a:close/>
                <a:moveTo>
                  <a:pt x="203" y="33"/>
                </a:moveTo>
                <a:lnTo>
                  <a:pt x="203" y="236"/>
                </a:lnTo>
                <a:lnTo>
                  <a:pt x="541" y="236"/>
                </a:lnTo>
                <a:lnTo>
                  <a:pt x="541" y="33"/>
                </a:lnTo>
                <a:lnTo>
                  <a:pt x="203" y="33"/>
                </a:lnTo>
                <a:close/>
                <a:moveTo>
                  <a:pt x="68" y="33"/>
                </a:moveTo>
                <a:lnTo>
                  <a:pt x="55" y="36"/>
                </a:lnTo>
                <a:lnTo>
                  <a:pt x="44" y="43"/>
                </a:lnTo>
                <a:lnTo>
                  <a:pt x="37" y="54"/>
                </a:lnTo>
                <a:lnTo>
                  <a:pt x="34" y="67"/>
                </a:lnTo>
                <a:lnTo>
                  <a:pt x="34" y="674"/>
                </a:lnTo>
                <a:lnTo>
                  <a:pt x="37" y="687"/>
                </a:lnTo>
                <a:lnTo>
                  <a:pt x="44" y="698"/>
                </a:lnTo>
                <a:lnTo>
                  <a:pt x="55" y="706"/>
                </a:lnTo>
                <a:lnTo>
                  <a:pt x="68" y="708"/>
                </a:lnTo>
                <a:lnTo>
                  <a:pt x="102" y="708"/>
                </a:lnTo>
                <a:lnTo>
                  <a:pt x="102" y="405"/>
                </a:lnTo>
                <a:lnTo>
                  <a:pt x="105" y="392"/>
                </a:lnTo>
                <a:lnTo>
                  <a:pt x="111" y="381"/>
                </a:lnTo>
                <a:lnTo>
                  <a:pt x="122" y="373"/>
                </a:lnTo>
                <a:lnTo>
                  <a:pt x="135" y="371"/>
                </a:lnTo>
                <a:lnTo>
                  <a:pt x="607" y="371"/>
                </a:lnTo>
                <a:lnTo>
                  <a:pt x="620" y="373"/>
                </a:lnTo>
                <a:lnTo>
                  <a:pt x="631" y="381"/>
                </a:lnTo>
                <a:lnTo>
                  <a:pt x="639" y="392"/>
                </a:lnTo>
                <a:lnTo>
                  <a:pt x="641" y="405"/>
                </a:lnTo>
                <a:lnTo>
                  <a:pt x="641" y="708"/>
                </a:lnTo>
                <a:lnTo>
                  <a:pt x="675" y="708"/>
                </a:lnTo>
                <a:lnTo>
                  <a:pt x="688" y="706"/>
                </a:lnTo>
                <a:lnTo>
                  <a:pt x="699" y="698"/>
                </a:lnTo>
                <a:lnTo>
                  <a:pt x="705" y="687"/>
                </a:lnTo>
                <a:lnTo>
                  <a:pt x="709" y="674"/>
                </a:lnTo>
                <a:lnTo>
                  <a:pt x="709" y="152"/>
                </a:lnTo>
                <a:lnTo>
                  <a:pt x="590" y="33"/>
                </a:lnTo>
                <a:lnTo>
                  <a:pt x="573" y="33"/>
                </a:lnTo>
                <a:lnTo>
                  <a:pt x="573" y="236"/>
                </a:lnTo>
                <a:lnTo>
                  <a:pt x="571" y="249"/>
                </a:lnTo>
                <a:lnTo>
                  <a:pt x="564" y="259"/>
                </a:lnTo>
                <a:lnTo>
                  <a:pt x="554" y="267"/>
                </a:lnTo>
                <a:lnTo>
                  <a:pt x="541" y="270"/>
                </a:lnTo>
                <a:lnTo>
                  <a:pt x="203" y="270"/>
                </a:lnTo>
                <a:lnTo>
                  <a:pt x="190" y="267"/>
                </a:lnTo>
                <a:lnTo>
                  <a:pt x="179" y="259"/>
                </a:lnTo>
                <a:lnTo>
                  <a:pt x="171" y="249"/>
                </a:lnTo>
                <a:lnTo>
                  <a:pt x="169" y="236"/>
                </a:lnTo>
                <a:lnTo>
                  <a:pt x="169" y="33"/>
                </a:lnTo>
                <a:lnTo>
                  <a:pt x="68" y="33"/>
                </a:lnTo>
                <a:close/>
                <a:moveTo>
                  <a:pt x="68" y="0"/>
                </a:moveTo>
                <a:lnTo>
                  <a:pt x="607" y="0"/>
                </a:lnTo>
                <a:lnTo>
                  <a:pt x="742" y="135"/>
                </a:lnTo>
                <a:lnTo>
                  <a:pt x="742" y="674"/>
                </a:lnTo>
                <a:lnTo>
                  <a:pt x="740" y="695"/>
                </a:lnTo>
                <a:lnTo>
                  <a:pt x="729" y="714"/>
                </a:lnTo>
                <a:lnTo>
                  <a:pt x="715" y="729"/>
                </a:lnTo>
                <a:lnTo>
                  <a:pt x="696" y="739"/>
                </a:lnTo>
                <a:lnTo>
                  <a:pt x="675" y="741"/>
                </a:lnTo>
                <a:lnTo>
                  <a:pt x="68" y="741"/>
                </a:lnTo>
                <a:lnTo>
                  <a:pt x="47" y="739"/>
                </a:lnTo>
                <a:lnTo>
                  <a:pt x="29" y="729"/>
                </a:lnTo>
                <a:lnTo>
                  <a:pt x="13" y="714"/>
                </a:lnTo>
                <a:lnTo>
                  <a:pt x="4" y="695"/>
                </a:lnTo>
                <a:lnTo>
                  <a:pt x="0" y="674"/>
                </a:lnTo>
                <a:lnTo>
                  <a:pt x="0" y="67"/>
                </a:lnTo>
                <a:lnTo>
                  <a:pt x="4" y="46"/>
                </a:lnTo>
                <a:lnTo>
                  <a:pt x="13" y="28"/>
                </a:lnTo>
                <a:lnTo>
                  <a:pt x="29"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5"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961" y="7247188"/>
            <a:ext cx="442304" cy="362810"/>
          </a:xfrm>
          <a:custGeom>
            <a:avLst/>
            <a:gdLst>
              <a:gd name="T0" fmla="*/ 638 w 740"/>
              <a:gd name="T1" fmla="*/ 281 h 607"/>
              <a:gd name="T2" fmla="*/ 628 w 740"/>
              <a:gd name="T3" fmla="*/ 302 h 607"/>
              <a:gd name="T4" fmla="*/ 607 w 740"/>
              <a:gd name="T5" fmla="*/ 292 h 607"/>
              <a:gd name="T6" fmla="*/ 617 w 740"/>
              <a:gd name="T7" fmla="*/ 271 h 607"/>
              <a:gd name="T8" fmla="*/ 315 w 740"/>
              <a:gd name="T9" fmla="*/ 297 h 607"/>
              <a:gd name="T10" fmla="*/ 331 w 740"/>
              <a:gd name="T11" fmla="*/ 391 h 607"/>
              <a:gd name="T12" fmla="*/ 425 w 740"/>
              <a:gd name="T13" fmla="*/ 377 h 607"/>
              <a:gd name="T14" fmla="*/ 409 w 740"/>
              <a:gd name="T15" fmla="*/ 283 h 607"/>
              <a:gd name="T16" fmla="*/ 421 w 740"/>
              <a:gd name="T17" fmla="*/ 250 h 607"/>
              <a:gd name="T18" fmla="*/ 468 w 740"/>
              <a:gd name="T19" fmla="*/ 364 h 607"/>
              <a:gd name="T20" fmla="*/ 370 w 740"/>
              <a:gd name="T21" fmla="*/ 439 h 607"/>
              <a:gd name="T22" fmla="*/ 272 w 740"/>
              <a:gd name="T23" fmla="*/ 364 h 607"/>
              <a:gd name="T24" fmla="*/ 319 w 740"/>
              <a:gd name="T25" fmla="*/ 250 h 607"/>
              <a:gd name="T26" fmla="*/ 311 w 740"/>
              <a:gd name="T27" fmla="*/ 216 h 607"/>
              <a:gd name="T28" fmla="*/ 235 w 740"/>
              <a:gd name="T29" fmla="*/ 338 h 607"/>
              <a:gd name="T30" fmla="*/ 311 w 740"/>
              <a:gd name="T31" fmla="*/ 458 h 607"/>
              <a:gd name="T32" fmla="*/ 454 w 740"/>
              <a:gd name="T33" fmla="*/ 442 h 607"/>
              <a:gd name="T34" fmla="*/ 501 w 740"/>
              <a:gd name="T35" fmla="*/ 306 h 607"/>
              <a:gd name="T36" fmla="*/ 401 w 740"/>
              <a:gd name="T37" fmla="*/ 206 h 607"/>
              <a:gd name="T38" fmla="*/ 610 w 740"/>
              <a:gd name="T39" fmla="*/ 175 h 607"/>
              <a:gd name="T40" fmla="*/ 613 w 740"/>
              <a:gd name="T41" fmla="*/ 199 h 607"/>
              <a:gd name="T42" fmla="*/ 637 w 740"/>
              <a:gd name="T43" fmla="*/ 195 h 607"/>
              <a:gd name="T44" fmla="*/ 633 w 740"/>
              <a:gd name="T45" fmla="*/ 171 h 607"/>
              <a:gd name="T46" fmla="*/ 435 w 740"/>
              <a:gd name="T47" fmla="*/ 182 h 607"/>
              <a:gd name="T48" fmla="*/ 535 w 740"/>
              <a:gd name="T49" fmla="*/ 304 h 607"/>
              <a:gd name="T50" fmla="*/ 489 w 740"/>
              <a:gd name="T51" fmla="*/ 457 h 607"/>
              <a:gd name="T52" fmla="*/ 336 w 740"/>
              <a:gd name="T53" fmla="*/ 503 h 607"/>
              <a:gd name="T54" fmla="*/ 214 w 740"/>
              <a:gd name="T55" fmla="*/ 403 h 607"/>
              <a:gd name="T56" fmla="*/ 230 w 740"/>
              <a:gd name="T57" fmla="*/ 243 h 607"/>
              <a:gd name="T58" fmla="*/ 370 w 740"/>
              <a:gd name="T59" fmla="*/ 169 h 607"/>
              <a:gd name="T60" fmla="*/ 671 w 740"/>
              <a:gd name="T61" fmla="*/ 170 h 607"/>
              <a:gd name="T62" fmla="*/ 638 w 740"/>
              <a:gd name="T63" fmla="*/ 234 h 607"/>
              <a:gd name="T64" fmla="*/ 575 w 740"/>
              <a:gd name="T65" fmla="*/ 202 h 607"/>
              <a:gd name="T66" fmla="*/ 607 w 740"/>
              <a:gd name="T67" fmla="*/ 137 h 607"/>
              <a:gd name="T68" fmla="*/ 464 w 740"/>
              <a:gd name="T69" fmla="*/ 71 h 607"/>
              <a:gd name="T70" fmla="*/ 468 w 740"/>
              <a:gd name="T71" fmla="*/ 94 h 607"/>
              <a:gd name="T72" fmla="*/ 281 w 740"/>
              <a:gd name="T73" fmla="*/ 101 h 607"/>
              <a:gd name="T74" fmla="*/ 269 w 740"/>
              <a:gd name="T75" fmla="*/ 80 h 607"/>
              <a:gd name="T76" fmla="*/ 290 w 740"/>
              <a:gd name="T77" fmla="*/ 34 h 607"/>
              <a:gd name="T78" fmla="*/ 214 w 740"/>
              <a:gd name="T79" fmla="*/ 51 h 607"/>
              <a:gd name="T80" fmla="*/ 154 w 740"/>
              <a:gd name="T81" fmla="*/ 99 h 607"/>
              <a:gd name="T82" fmla="*/ 35 w 740"/>
              <a:gd name="T83" fmla="*/ 122 h 607"/>
              <a:gd name="T84" fmla="*/ 32 w 740"/>
              <a:gd name="T85" fmla="*/ 439 h 607"/>
              <a:gd name="T86" fmla="*/ 66 w 740"/>
              <a:gd name="T87" fmla="*/ 573 h 607"/>
              <a:gd name="T88" fmla="*/ 708 w 740"/>
              <a:gd name="T89" fmla="*/ 539 h 607"/>
              <a:gd name="T90" fmla="*/ 708 w 740"/>
              <a:gd name="T91" fmla="*/ 135 h 607"/>
              <a:gd name="T92" fmla="*/ 606 w 740"/>
              <a:gd name="T93" fmla="*/ 101 h 607"/>
              <a:gd name="T94" fmla="*/ 536 w 740"/>
              <a:gd name="T95" fmla="*/ 62 h 607"/>
              <a:gd name="T96" fmla="*/ 471 w 740"/>
              <a:gd name="T97" fmla="*/ 34 h 607"/>
              <a:gd name="T98" fmla="*/ 375 w 740"/>
              <a:gd name="T99" fmla="*/ 34 h 607"/>
              <a:gd name="T100" fmla="*/ 290 w 740"/>
              <a:gd name="T101" fmla="*/ 34 h 607"/>
              <a:gd name="T102" fmla="*/ 538 w 740"/>
              <a:gd name="T103" fmla="*/ 18 h 607"/>
              <a:gd name="T104" fmla="*/ 591 w 740"/>
              <a:gd name="T105" fmla="*/ 65 h 607"/>
              <a:gd name="T106" fmla="*/ 727 w 740"/>
              <a:gd name="T107" fmla="*/ 96 h 607"/>
              <a:gd name="T108" fmla="*/ 727 w 740"/>
              <a:gd name="T109" fmla="*/ 580 h 607"/>
              <a:gd name="T110" fmla="*/ 45 w 740"/>
              <a:gd name="T111" fmla="*/ 603 h 607"/>
              <a:gd name="T112" fmla="*/ 0 w 740"/>
              <a:gd name="T113" fmla="*/ 135 h 607"/>
              <a:gd name="T114" fmla="*/ 66 w 740"/>
              <a:gd name="T115" fmla="*/ 68 h 607"/>
              <a:gd name="T116" fmla="*/ 182 w 740"/>
              <a:gd name="T117" fmla="*/ 39 h 607"/>
              <a:gd name="T118" fmla="*/ 252 w 740"/>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0" h="607">
                <a:moveTo>
                  <a:pt x="623" y="270"/>
                </a:moveTo>
                <a:lnTo>
                  <a:pt x="628" y="271"/>
                </a:lnTo>
                <a:lnTo>
                  <a:pt x="633" y="274"/>
                </a:lnTo>
                <a:lnTo>
                  <a:pt x="637" y="278"/>
                </a:lnTo>
                <a:lnTo>
                  <a:pt x="638" y="281"/>
                </a:lnTo>
                <a:lnTo>
                  <a:pt x="640" y="287"/>
                </a:lnTo>
                <a:lnTo>
                  <a:pt x="638" y="292"/>
                </a:lnTo>
                <a:lnTo>
                  <a:pt x="637" y="297"/>
                </a:lnTo>
                <a:lnTo>
                  <a:pt x="633" y="301"/>
                </a:lnTo>
                <a:lnTo>
                  <a:pt x="628" y="302"/>
                </a:lnTo>
                <a:lnTo>
                  <a:pt x="623" y="304"/>
                </a:lnTo>
                <a:lnTo>
                  <a:pt x="617" y="302"/>
                </a:lnTo>
                <a:lnTo>
                  <a:pt x="613" y="301"/>
                </a:lnTo>
                <a:lnTo>
                  <a:pt x="610" y="297"/>
                </a:lnTo>
                <a:lnTo>
                  <a:pt x="607" y="292"/>
                </a:lnTo>
                <a:lnTo>
                  <a:pt x="606" y="287"/>
                </a:lnTo>
                <a:lnTo>
                  <a:pt x="607" y="281"/>
                </a:lnTo>
                <a:lnTo>
                  <a:pt x="610" y="278"/>
                </a:lnTo>
                <a:lnTo>
                  <a:pt x="613" y="274"/>
                </a:lnTo>
                <a:lnTo>
                  <a:pt x="617" y="271"/>
                </a:lnTo>
                <a:lnTo>
                  <a:pt x="623" y="270"/>
                </a:lnTo>
                <a:close/>
                <a:moveTo>
                  <a:pt x="370" y="270"/>
                </a:moveTo>
                <a:lnTo>
                  <a:pt x="349" y="274"/>
                </a:lnTo>
                <a:lnTo>
                  <a:pt x="331" y="283"/>
                </a:lnTo>
                <a:lnTo>
                  <a:pt x="315" y="297"/>
                </a:lnTo>
                <a:lnTo>
                  <a:pt x="306" y="317"/>
                </a:lnTo>
                <a:lnTo>
                  <a:pt x="302" y="338"/>
                </a:lnTo>
                <a:lnTo>
                  <a:pt x="306" y="359"/>
                </a:lnTo>
                <a:lnTo>
                  <a:pt x="315" y="377"/>
                </a:lnTo>
                <a:lnTo>
                  <a:pt x="331" y="391"/>
                </a:lnTo>
                <a:lnTo>
                  <a:pt x="349" y="402"/>
                </a:lnTo>
                <a:lnTo>
                  <a:pt x="370" y="404"/>
                </a:lnTo>
                <a:lnTo>
                  <a:pt x="391" y="402"/>
                </a:lnTo>
                <a:lnTo>
                  <a:pt x="409" y="391"/>
                </a:lnTo>
                <a:lnTo>
                  <a:pt x="425" y="377"/>
                </a:lnTo>
                <a:lnTo>
                  <a:pt x="434" y="359"/>
                </a:lnTo>
                <a:lnTo>
                  <a:pt x="438" y="338"/>
                </a:lnTo>
                <a:lnTo>
                  <a:pt x="434" y="317"/>
                </a:lnTo>
                <a:lnTo>
                  <a:pt x="425" y="297"/>
                </a:lnTo>
                <a:lnTo>
                  <a:pt x="409" y="283"/>
                </a:lnTo>
                <a:lnTo>
                  <a:pt x="391" y="274"/>
                </a:lnTo>
                <a:lnTo>
                  <a:pt x="370" y="270"/>
                </a:lnTo>
                <a:close/>
                <a:moveTo>
                  <a:pt x="370" y="237"/>
                </a:moveTo>
                <a:lnTo>
                  <a:pt x="397" y="240"/>
                </a:lnTo>
                <a:lnTo>
                  <a:pt x="421" y="250"/>
                </a:lnTo>
                <a:lnTo>
                  <a:pt x="442" y="266"/>
                </a:lnTo>
                <a:lnTo>
                  <a:pt x="458" y="287"/>
                </a:lnTo>
                <a:lnTo>
                  <a:pt x="468" y="310"/>
                </a:lnTo>
                <a:lnTo>
                  <a:pt x="471" y="338"/>
                </a:lnTo>
                <a:lnTo>
                  <a:pt x="468" y="364"/>
                </a:lnTo>
                <a:lnTo>
                  <a:pt x="458" y="389"/>
                </a:lnTo>
                <a:lnTo>
                  <a:pt x="442" y="408"/>
                </a:lnTo>
                <a:lnTo>
                  <a:pt x="421" y="425"/>
                </a:lnTo>
                <a:lnTo>
                  <a:pt x="397" y="435"/>
                </a:lnTo>
                <a:lnTo>
                  <a:pt x="370" y="439"/>
                </a:lnTo>
                <a:lnTo>
                  <a:pt x="343" y="435"/>
                </a:lnTo>
                <a:lnTo>
                  <a:pt x="319" y="425"/>
                </a:lnTo>
                <a:lnTo>
                  <a:pt x="298" y="408"/>
                </a:lnTo>
                <a:lnTo>
                  <a:pt x="282" y="389"/>
                </a:lnTo>
                <a:lnTo>
                  <a:pt x="272" y="364"/>
                </a:lnTo>
                <a:lnTo>
                  <a:pt x="269" y="338"/>
                </a:lnTo>
                <a:lnTo>
                  <a:pt x="272" y="310"/>
                </a:lnTo>
                <a:lnTo>
                  <a:pt x="282" y="287"/>
                </a:lnTo>
                <a:lnTo>
                  <a:pt x="298" y="266"/>
                </a:lnTo>
                <a:lnTo>
                  <a:pt x="319" y="250"/>
                </a:lnTo>
                <a:lnTo>
                  <a:pt x="343" y="240"/>
                </a:lnTo>
                <a:lnTo>
                  <a:pt x="370" y="237"/>
                </a:lnTo>
                <a:close/>
                <a:moveTo>
                  <a:pt x="370" y="203"/>
                </a:moveTo>
                <a:lnTo>
                  <a:pt x="339" y="206"/>
                </a:lnTo>
                <a:lnTo>
                  <a:pt x="311" y="216"/>
                </a:lnTo>
                <a:lnTo>
                  <a:pt x="286" y="232"/>
                </a:lnTo>
                <a:lnTo>
                  <a:pt x="265" y="253"/>
                </a:lnTo>
                <a:lnTo>
                  <a:pt x="248" y="279"/>
                </a:lnTo>
                <a:lnTo>
                  <a:pt x="239" y="306"/>
                </a:lnTo>
                <a:lnTo>
                  <a:pt x="235" y="338"/>
                </a:lnTo>
                <a:lnTo>
                  <a:pt x="239" y="368"/>
                </a:lnTo>
                <a:lnTo>
                  <a:pt x="248" y="397"/>
                </a:lnTo>
                <a:lnTo>
                  <a:pt x="265" y="422"/>
                </a:lnTo>
                <a:lnTo>
                  <a:pt x="286" y="442"/>
                </a:lnTo>
                <a:lnTo>
                  <a:pt x="311" y="458"/>
                </a:lnTo>
                <a:lnTo>
                  <a:pt x="339" y="469"/>
                </a:lnTo>
                <a:lnTo>
                  <a:pt x="370" y="473"/>
                </a:lnTo>
                <a:lnTo>
                  <a:pt x="401" y="469"/>
                </a:lnTo>
                <a:lnTo>
                  <a:pt x="429" y="458"/>
                </a:lnTo>
                <a:lnTo>
                  <a:pt x="454" y="442"/>
                </a:lnTo>
                <a:lnTo>
                  <a:pt x="475" y="422"/>
                </a:lnTo>
                <a:lnTo>
                  <a:pt x="492" y="397"/>
                </a:lnTo>
                <a:lnTo>
                  <a:pt x="501" y="368"/>
                </a:lnTo>
                <a:lnTo>
                  <a:pt x="505" y="338"/>
                </a:lnTo>
                <a:lnTo>
                  <a:pt x="501" y="306"/>
                </a:lnTo>
                <a:lnTo>
                  <a:pt x="492" y="279"/>
                </a:lnTo>
                <a:lnTo>
                  <a:pt x="475" y="253"/>
                </a:lnTo>
                <a:lnTo>
                  <a:pt x="454" y="232"/>
                </a:lnTo>
                <a:lnTo>
                  <a:pt x="429" y="216"/>
                </a:lnTo>
                <a:lnTo>
                  <a:pt x="401" y="206"/>
                </a:lnTo>
                <a:lnTo>
                  <a:pt x="370" y="203"/>
                </a:lnTo>
                <a:close/>
                <a:moveTo>
                  <a:pt x="623" y="169"/>
                </a:moveTo>
                <a:lnTo>
                  <a:pt x="617" y="170"/>
                </a:lnTo>
                <a:lnTo>
                  <a:pt x="613" y="171"/>
                </a:lnTo>
                <a:lnTo>
                  <a:pt x="610" y="175"/>
                </a:lnTo>
                <a:lnTo>
                  <a:pt x="607" y="181"/>
                </a:lnTo>
                <a:lnTo>
                  <a:pt x="606" y="186"/>
                </a:lnTo>
                <a:lnTo>
                  <a:pt x="607" y="191"/>
                </a:lnTo>
                <a:lnTo>
                  <a:pt x="610" y="195"/>
                </a:lnTo>
                <a:lnTo>
                  <a:pt x="613" y="199"/>
                </a:lnTo>
                <a:lnTo>
                  <a:pt x="617" y="202"/>
                </a:lnTo>
                <a:lnTo>
                  <a:pt x="623" y="203"/>
                </a:lnTo>
                <a:lnTo>
                  <a:pt x="628" y="202"/>
                </a:lnTo>
                <a:lnTo>
                  <a:pt x="633" y="199"/>
                </a:lnTo>
                <a:lnTo>
                  <a:pt x="637" y="195"/>
                </a:lnTo>
                <a:lnTo>
                  <a:pt x="638" y="191"/>
                </a:lnTo>
                <a:lnTo>
                  <a:pt x="640" y="186"/>
                </a:lnTo>
                <a:lnTo>
                  <a:pt x="638" y="181"/>
                </a:lnTo>
                <a:lnTo>
                  <a:pt x="637" y="175"/>
                </a:lnTo>
                <a:lnTo>
                  <a:pt x="633" y="171"/>
                </a:lnTo>
                <a:lnTo>
                  <a:pt x="628" y="170"/>
                </a:lnTo>
                <a:lnTo>
                  <a:pt x="623" y="169"/>
                </a:lnTo>
                <a:close/>
                <a:moveTo>
                  <a:pt x="370" y="169"/>
                </a:moveTo>
                <a:lnTo>
                  <a:pt x="404" y="173"/>
                </a:lnTo>
                <a:lnTo>
                  <a:pt x="435" y="182"/>
                </a:lnTo>
                <a:lnTo>
                  <a:pt x="464" y="198"/>
                </a:lnTo>
                <a:lnTo>
                  <a:pt x="489" y="219"/>
                </a:lnTo>
                <a:lnTo>
                  <a:pt x="510" y="243"/>
                </a:lnTo>
                <a:lnTo>
                  <a:pt x="526" y="272"/>
                </a:lnTo>
                <a:lnTo>
                  <a:pt x="535" y="304"/>
                </a:lnTo>
                <a:lnTo>
                  <a:pt x="539" y="338"/>
                </a:lnTo>
                <a:lnTo>
                  <a:pt x="535" y="372"/>
                </a:lnTo>
                <a:lnTo>
                  <a:pt x="526" y="403"/>
                </a:lnTo>
                <a:lnTo>
                  <a:pt x="510" y="432"/>
                </a:lnTo>
                <a:lnTo>
                  <a:pt x="489" y="457"/>
                </a:lnTo>
                <a:lnTo>
                  <a:pt x="464" y="478"/>
                </a:lnTo>
                <a:lnTo>
                  <a:pt x="435" y="494"/>
                </a:lnTo>
                <a:lnTo>
                  <a:pt x="404" y="503"/>
                </a:lnTo>
                <a:lnTo>
                  <a:pt x="370" y="507"/>
                </a:lnTo>
                <a:lnTo>
                  <a:pt x="336" y="503"/>
                </a:lnTo>
                <a:lnTo>
                  <a:pt x="305" y="494"/>
                </a:lnTo>
                <a:lnTo>
                  <a:pt x="276" y="478"/>
                </a:lnTo>
                <a:lnTo>
                  <a:pt x="251" y="457"/>
                </a:lnTo>
                <a:lnTo>
                  <a:pt x="230" y="432"/>
                </a:lnTo>
                <a:lnTo>
                  <a:pt x="214" y="403"/>
                </a:lnTo>
                <a:lnTo>
                  <a:pt x="205" y="372"/>
                </a:lnTo>
                <a:lnTo>
                  <a:pt x="201" y="338"/>
                </a:lnTo>
                <a:lnTo>
                  <a:pt x="205" y="304"/>
                </a:lnTo>
                <a:lnTo>
                  <a:pt x="214" y="272"/>
                </a:lnTo>
                <a:lnTo>
                  <a:pt x="230" y="243"/>
                </a:lnTo>
                <a:lnTo>
                  <a:pt x="251" y="219"/>
                </a:lnTo>
                <a:lnTo>
                  <a:pt x="276" y="198"/>
                </a:lnTo>
                <a:lnTo>
                  <a:pt x="305" y="182"/>
                </a:lnTo>
                <a:lnTo>
                  <a:pt x="336" y="173"/>
                </a:lnTo>
                <a:lnTo>
                  <a:pt x="370" y="169"/>
                </a:lnTo>
                <a:close/>
                <a:moveTo>
                  <a:pt x="623" y="135"/>
                </a:moveTo>
                <a:lnTo>
                  <a:pt x="638" y="137"/>
                </a:lnTo>
                <a:lnTo>
                  <a:pt x="653" y="145"/>
                </a:lnTo>
                <a:lnTo>
                  <a:pt x="663" y="156"/>
                </a:lnTo>
                <a:lnTo>
                  <a:pt x="671" y="170"/>
                </a:lnTo>
                <a:lnTo>
                  <a:pt x="674" y="186"/>
                </a:lnTo>
                <a:lnTo>
                  <a:pt x="671" y="202"/>
                </a:lnTo>
                <a:lnTo>
                  <a:pt x="663" y="216"/>
                </a:lnTo>
                <a:lnTo>
                  <a:pt x="653" y="226"/>
                </a:lnTo>
                <a:lnTo>
                  <a:pt x="638" y="234"/>
                </a:lnTo>
                <a:lnTo>
                  <a:pt x="623" y="237"/>
                </a:lnTo>
                <a:lnTo>
                  <a:pt x="607" y="234"/>
                </a:lnTo>
                <a:lnTo>
                  <a:pt x="593" y="226"/>
                </a:lnTo>
                <a:lnTo>
                  <a:pt x="582" y="216"/>
                </a:lnTo>
                <a:lnTo>
                  <a:pt x="575" y="202"/>
                </a:lnTo>
                <a:lnTo>
                  <a:pt x="573" y="186"/>
                </a:lnTo>
                <a:lnTo>
                  <a:pt x="575" y="170"/>
                </a:lnTo>
                <a:lnTo>
                  <a:pt x="582" y="156"/>
                </a:lnTo>
                <a:lnTo>
                  <a:pt x="593" y="145"/>
                </a:lnTo>
                <a:lnTo>
                  <a:pt x="607" y="137"/>
                </a:lnTo>
                <a:lnTo>
                  <a:pt x="623" y="135"/>
                </a:lnTo>
                <a:close/>
                <a:moveTo>
                  <a:pt x="286" y="68"/>
                </a:moveTo>
                <a:lnTo>
                  <a:pt x="454" y="68"/>
                </a:lnTo>
                <a:lnTo>
                  <a:pt x="459" y="68"/>
                </a:lnTo>
                <a:lnTo>
                  <a:pt x="464" y="71"/>
                </a:lnTo>
                <a:lnTo>
                  <a:pt x="468" y="75"/>
                </a:lnTo>
                <a:lnTo>
                  <a:pt x="471" y="80"/>
                </a:lnTo>
                <a:lnTo>
                  <a:pt x="471" y="85"/>
                </a:lnTo>
                <a:lnTo>
                  <a:pt x="471" y="90"/>
                </a:lnTo>
                <a:lnTo>
                  <a:pt x="468" y="94"/>
                </a:lnTo>
                <a:lnTo>
                  <a:pt x="464" y="98"/>
                </a:lnTo>
                <a:lnTo>
                  <a:pt x="459" y="101"/>
                </a:lnTo>
                <a:lnTo>
                  <a:pt x="454" y="101"/>
                </a:lnTo>
                <a:lnTo>
                  <a:pt x="286" y="101"/>
                </a:lnTo>
                <a:lnTo>
                  <a:pt x="281" y="101"/>
                </a:lnTo>
                <a:lnTo>
                  <a:pt x="276" y="98"/>
                </a:lnTo>
                <a:lnTo>
                  <a:pt x="272" y="94"/>
                </a:lnTo>
                <a:lnTo>
                  <a:pt x="269" y="90"/>
                </a:lnTo>
                <a:lnTo>
                  <a:pt x="269" y="85"/>
                </a:lnTo>
                <a:lnTo>
                  <a:pt x="269" y="80"/>
                </a:lnTo>
                <a:lnTo>
                  <a:pt x="272" y="75"/>
                </a:lnTo>
                <a:lnTo>
                  <a:pt x="276" y="71"/>
                </a:lnTo>
                <a:lnTo>
                  <a:pt x="281" y="68"/>
                </a:lnTo>
                <a:lnTo>
                  <a:pt x="286" y="68"/>
                </a:lnTo>
                <a:close/>
                <a:moveTo>
                  <a:pt x="290" y="34"/>
                </a:moveTo>
                <a:lnTo>
                  <a:pt x="269" y="34"/>
                </a:lnTo>
                <a:lnTo>
                  <a:pt x="252" y="34"/>
                </a:lnTo>
                <a:lnTo>
                  <a:pt x="236" y="37"/>
                </a:lnTo>
                <a:lnTo>
                  <a:pt x="225" y="42"/>
                </a:lnTo>
                <a:lnTo>
                  <a:pt x="214" y="51"/>
                </a:lnTo>
                <a:lnTo>
                  <a:pt x="204" y="62"/>
                </a:lnTo>
                <a:lnTo>
                  <a:pt x="195" y="73"/>
                </a:lnTo>
                <a:lnTo>
                  <a:pt x="183" y="84"/>
                </a:lnTo>
                <a:lnTo>
                  <a:pt x="170" y="93"/>
                </a:lnTo>
                <a:lnTo>
                  <a:pt x="154" y="99"/>
                </a:lnTo>
                <a:lnTo>
                  <a:pt x="134" y="101"/>
                </a:lnTo>
                <a:lnTo>
                  <a:pt x="66" y="101"/>
                </a:lnTo>
                <a:lnTo>
                  <a:pt x="53" y="105"/>
                </a:lnTo>
                <a:lnTo>
                  <a:pt x="43" y="111"/>
                </a:lnTo>
                <a:lnTo>
                  <a:pt x="35" y="122"/>
                </a:lnTo>
                <a:lnTo>
                  <a:pt x="32" y="135"/>
                </a:lnTo>
                <a:lnTo>
                  <a:pt x="32" y="404"/>
                </a:lnTo>
                <a:lnTo>
                  <a:pt x="179" y="404"/>
                </a:lnTo>
                <a:lnTo>
                  <a:pt x="195" y="439"/>
                </a:lnTo>
                <a:lnTo>
                  <a:pt x="32" y="439"/>
                </a:lnTo>
                <a:lnTo>
                  <a:pt x="32" y="539"/>
                </a:lnTo>
                <a:lnTo>
                  <a:pt x="35" y="552"/>
                </a:lnTo>
                <a:lnTo>
                  <a:pt x="43" y="564"/>
                </a:lnTo>
                <a:lnTo>
                  <a:pt x="53" y="571"/>
                </a:lnTo>
                <a:lnTo>
                  <a:pt x="66" y="573"/>
                </a:lnTo>
                <a:lnTo>
                  <a:pt x="674" y="573"/>
                </a:lnTo>
                <a:lnTo>
                  <a:pt x="687" y="571"/>
                </a:lnTo>
                <a:lnTo>
                  <a:pt x="697" y="564"/>
                </a:lnTo>
                <a:lnTo>
                  <a:pt x="705" y="552"/>
                </a:lnTo>
                <a:lnTo>
                  <a:pt x="708" y="539"/>
                </a:lnTo>
                <a:lnTo>
                  <a:pt x="708" y="439"/>
                </a:lnTo>
                <a:lnTo>
                  <a:pt x="545" y="439"/>
                </a:lnTo>
                <a:lnTo>
                  <a:pt x="561" y="404"/>
                </a:lnTo>
                <a:lnTo>
                  <a:pt x="708" y="404"/>
                </a:lnTo>
                <a:lnTo>
                  <a:pt x="708" y="135"/>
                </a:lnTo>
                <a:lnTo>
                  <a:pt x="705" y="122"/>
                </a:lnTo>
                <a:lnTo>
                  <a:pt x="697" y="111"/>
                </a:lnTo>
                <a:lnTo>
                  <a:pt x="687" y="105"/>
                </a:lnTo>
                <a:lnTo>
                  <a:pt x="674" y="101"/>
                </a:lnTo>
                <a:lnTo>
                  <a:pt x="606" y="101"/>
                </a:lnTo>
                <a:lnTo>
                  <a:pt x="586" y="99"/>
                </a:lnTo>
                <a:lnTo>
                  <a:pt x="570" y="93"/>
                </a:lnTo>
                <a:lnTo>
                  <a:pt x="557" y="84"/>
                </a:lnTo>
                <a:lnTo>
                  <a:pt x="545" y="73"/>
                </a:lnTo>
                <a:lnTo>
                  <a:pt x="536" y="62"/>
                </a:lnTo>
                <a:lnTo>
                  <a:pt x="526" y="51"/>
                </a:lnTo>
                <a:lnTo>
                  <a:pt x="515" y="42"/>
                </a:lnTo>
                <a:lnTo>
                  <a:pt x="504" y="37"/>
                </a:lnTo>
                <a:lnTo>
                  <a:pt x="488" y="34"/>
                </a:lnTo>
                <a:lnTo>
                  <a:pt x="471" y="34"/>
                </a:lnTo>
                <a:lnTo>
                  <a:pt x="450" y="34"/>
                </a:lnTo>
                <a:lnTo>
                  <a:pt x="428" y="34"/>
                </a:lnTo>
                <a:lnTo>
                  <a:pt x="405" y="34"/>
                </a:lnTo>
                <a:lnTo>
                  <a:pt x="387" y="34"/>
                </a:lnTo>
                <a:lnTo>
                  <a:pt x="375" y="34"/>
                </a:lnTo>
                <a:lnTo>
                  <a:pt x="365" y="34"/>
                </a:lnTo>
                <a:lnTo>
                  <a:pt x="353" y="34"/>
                </a:lnTo>
                <a:lnTo>
                  <a:pt x="335" y="34"/>
                </a:lnTo>
                <a:lnTo>
                  <a:pt x="312" y="34"/>
                </a:lnTo>
                <a:lnTo>
                  <a:pt x="290" y="34"/>
                </a:lnTo>
                <a:close/>
                <a:moveTo>
                  <a:pt x="252" y="0"/>
                </a:moveTo>
                <a:lnTo>
                  <a:pt x="488" y="0"/>
                </a:lnTo>
                <a:lnTo>
                  <a:pt x="509" y="3"/>
                </a:lnTo>
                <a:lnTo>
                  <a:pt x="524" y="9"/>
                </a:lnTo>
                <a:lnTo>
                  <a:pt x="538" y="18"/>
                </a:lnTo>
                <a:lnTo>
                  <a:pt x="548" y="29"/>
                </a:lnTo>
                <a:lnTo>
                  <a:pt x="558" y="39"/>
                </a:lnTo>
                <a:lnTo>
                  <a:pt x="568" y="50"/>
                </a:lnTo>
                <a:lnTo>
                  <a:pt x="578" y="59"/>
                </a:lnTo>
                <a:lnTo>
                  <a:pt x="591" y="65"/>
                </a:lnTo>
                <a:lnTo>
                  <a:pt x="606" y="68"/>
                </a:lnTo>
                <a:lnTo>
                  <a:pt x="674" y="68"/>
                </a:lnTo>
                <a:lnTo>
                  <a:pt x="695" y="71"/>
                </a:lnTo>
                <a:lnTo>
                  <a:pt x="713" y="81"/>
                </a:lnTo>
                <a:lnTo>
                  <a:pt x="727" y="96"/>
                </a:lnTo>
                <a:lnTo>
                  <a:pt x="738" y="114"/>
                </a:lnTo>
                <a:lnTo>
                  <a:pt x="740" y="135"/>
                </a:lnTo>
                <a:lnTo>
                  <a:pt x="740" y="539"/>
                </a:lnTo>
                <a:lnTo>
                  <a:pt x="738" y="562"/>
                </a:lnTo>
                <a:lnTo>
                  <a:pt x="727" y="580"/>
                </a:lnTo>
                <a:lnTo>
                  <a:pt x="713" y="594"/>
                </a:lnTo>
                <a:lnTo>
                  <a:pt x="695" y="603"/>
                </a:lnTo>
                <a:lnTo>
                  <a:pt x="674" y="607"/>
                </a:lnTo>
                <a:lnTo>
                  <a:pt x="66" y="607"/>
                </a:lnTo>
                <a:lnTo>
                  <a:pt x="45" y="603"/>
                </a:lnTo>
                <a:lnTo>
                  <a:pt x="27" y="594"/>
                </a:lnTo>
                <a:lnTo>
                  <a:pt x="13" y="580"/>
                </a:lnTo>
                <a:lnTo>
                  <a:pt x="2" y="562"/>
                </a:lnTo>
                <a:lnTo>
                  <a:pt x="0" y="539"/>
                </a:lnTo>
                <a:lnTo>
                  <a:pt x="0" y="135"/>
                </a:lnTo>
                <a:lnTo>
                  <a:pt x="2" y="114"/>
                </a:lnTo>
                <a:lnTo>
                  <a:pt x="13" y="96"/>
                </a:lnTo>
                <a:lnTo>
                  <a:pt x="27" y="81"/>
                </a:lnTo>
                <a:lnTo>
                  <a:pt x="45" y="71"/>
                </a:lnTo>
                <a:lnTo>
                  <a:pt x="66" y="68"/>
                </a:lnTo>
                <a:lnTo>
                  <a:pt x="134" y="68"/>
                </a:lnTo>
                <a:lnTo>
                  <a:pt x="149" y="65"/>
                </a:lnTo>
                <a:lnTo>
                  <a:pt x="162" y="59"/>
                </a:lnTo>
                <a:lnTo>
                  <a:pt x="172" y="50"/>
                </a:lnTo>
                <a:lnTo>
                  <a:pt x="182" y="39"/>
                </a:lnTo>
                <a:lnTo>
                  <a:pt x="192" y="29"/>
                </a:lnTo>
                <a:lnTo>
                  <a:pt x="202" y="18"/>
                </a:lnTo>
                <a:lnTo>
                  <a:pt x="216" y="9"/>
                </a:lnTo>
                <a:lnTo>
                  <a:pt x="231" y="3"/>
                </a:lnTo>
                <a:lnTo>
                  <a:pt x="2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6"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1852" y="7206842"/>
            <a:ext cx="443501" cy="443501"/>
          </a:xfrm>
          <a:custGeom>
            <a:avLst/>
            <a:gdLst>
              <a:gd name="T0" fmla="*/ 522 w 742"/>
              <a:gd name="T1" fmla="*/ 484 h 742"/>
              <a:gd name="T2" fmla="*/ 512 w 742"/>
              <a:gd name="T3" fmla="*/ 505 h 742"/>
              <a:gd name="T4" fmla="*/ 489 w 742"/>
              <a:gd name="T5" fmla="*/ 495 h 742"/>
              <a:gd name="T6" fmla="*/ 500 w 742"/>
              <a:gd name="T7" fmla="*/ 474 h 742"/>
              <a:gd name="T8" fmla="*/ 272 w 742"/>
              <a:gd name="T9" fmla="*/ 493 h 742"/>
              <a:gd name="T10" fmla="*/ 303 w 742"/>
              <a:gd name="T11" fmla="*/ 539 h 742"/>
              <a:gd name="T12" fmla="*/ 335 w 742"/>
              <a:gd name="T13" fmla="*/ 493 h 742"/>
              <a:gd name="T14" fmla="*/ 324 w 742"/>
              <a:gd name="T15" fmla="*/ 442 h 742"/>
              <a:gd name="T16" fmla="*/ 368 w 742"/>
              <a:gd name="T17" fmla="*/ 527 h 742"/>
              <a:gd name="T18" fmla="*/ 282 w 742"/>
              <a:gd name="T19" fmla="*/ 571 h 742"/>
              <a:gd name="T20" fmla="*/ 239 w 742"/>
              <a:gd name="T21" fmla="*/ 484 h 742"/>
              <a:gd name="T22" fmla="*/ 303 w 742"/>
              <a:gd name="T23" fmla="*/ 404 h 742"/>
              <a:gd name="T24" fmla="*/ 205 w 742"/>
              <a:gd name="T25" fmla="*/ 479 h 742"/>
              <a:gd name="T26" fmla="*/ 252 w 742"/>
              <a:gd name="T27" fmla="*/ 593 h 742"/>
              <a:gd name="T28" fmla="*/ 375 w 742"/>
              <a:gd name="T29" fmla="*/ 577 h 742"/>
              <a:gd name="T30" fmla="*/ 391 w 742"/>
              <a:gd name="T31" fmla="*/ 455 h 742"/>
              <a:gd name="T32" fmla="*/ 506 w 742"/>
              <a:gd name="T33" fmla="*/ 372 h 742"/>
              <a:gd name="T34" fmla="*/ 536 w 742"/>
              <a:gd name="T35" fmla="*/ 417 h 742"/>
              <a:gd name="T36" fmla="*/ 481 w 742"/>
              <a:gd name="T37" fmla="*/ 429 h 742"/>
              <a:gd name="T38" fmla="*/ 493 w 742"/>
              <a:gd name="T39" fmla="*/ 374 h 742"/>
              <a:gd name="T40" fmla="*/ 387 w 742"/>
              <a:gd name="T41" fmla="*/ 400 h 742"/>
              <a:gd name="T42" fmla="*/ 434 w 742"/>
              <a:gd name="T43" fmla="*/ 536 h 742"/>
              <a:gd name="T44" fmla="*/ 335 w 742"/>
              <a:gd name="T45" fmla="*/ 637 h 742"/>
              <a:gd name="T46" fmla="*/ 199 w 742"/>
              <a:gd name="T47" fmla="*/ 590 h 742"/>
              <a:gd name="T48" fmla="*/ 182 w 742"/>
              <a:gd name="T49" fmla="*/ 446 h 742"/>
              <a:gd name="T50" fmla="*/ 303 w 742"/>
              <a:gd name="T51" fmla="*/ 372 h 742"/>
              <a:gd name="T52" fmla="*/ 205 w 742"/>
              <a:gd name="T53" fmla="*/ 298 h 742"/>
              <a:gd name="T54" fmla="*/ 135 w 742"/>
              <a:gd name="T55" fmla="*/ 337 h 742"/>
              <a:gd name="T56" fmla="*/ 34 w 742"/>
              <a:gd name="T57" fmla="*/ 372 h 742"/>
              <a:gd name="T58" fmla="*/ 68 w 742"/>
              <a:gd name="T59" fmla="*/ 708 h 742"/>
              <a:gd name="T60" fmla="*/ 573 w 742"/>
              <a:gd name="T61" fmla="*/ 674 h 742"/>
              <a:gd name="T62" fmla="*/ 539 w 742"/>
              <a:gd name="T63" fmla="*/ 337 h 742"/>
              <a:gd name="T64" fmla="*/ 412 w 742"/>
              <a:gd name="T65" fmla="*/ 309 h 742"/>
              <a:gd name="T66" fmla="*/ 354 w 742"/>
              <a:gd name="T67" fmla="*/ 269 h 742"/>
              <a:gd name="T68" fmla="*/ 390 w 742"/>
              <a:gd name="T69" fmla="*/ 245 h 742"/>
              <a:gd name="T70" fmla="*/ 445 w 742"/>
              <a:gd name="T71" fmla="*/ 296 h 742"/>
              <a:gd name="T72" fmla="*/ 580 w 742"/>
              <a:gd name="T73" fmla="*/ 317 h 742"/>
              <a:gd name="T74" fmla="*/ 603 w 742"/>
              <a:gd name="T75" fmla="*/ 696 h 742"/>
              <a:gd name="T76" fmla="*/ 68 w 742"/>
              <a:gd name="T77" fmla="*/ 742 h 742"/>
              <a:gd name="T78" fmla="*/ 0 w 742"/>
              <a:gd name="T79" fmla="*/ 674 h 742"/>
              <a:gd name="T80" fmla="*/ 46 w 742"/>
              <a:gd name="T81" fmla="*/ 307 h 742"/>
              <a:gd name="T82" fmla="*/ 173 w 742"/>
              <a:gd name="T83" fmla="*/ 286 h 742"/>
              <a:gd name="T84" fmla="*/ 233 w 742"/>
              <a:gd name="T85" fmla="*/ 238 h 742"/>
              <a:gd name="T86" fmla="*/ 731 w 742"/>
              <a:gd name="T87" fmla="*/ 10 h 742"/>
              <a:gd name="T88" fmla="*/ 731 w 742"/>
              <a:gd name="T89" fmla="*/ 597 h 742"/>
              <a:gd name="T90" fmla="*/ 648 w 742"/>
              <a:gd name="T91" fmla="*/ 603 h 742"/>
              <a:gd name="T92" fmla="*/ 644 w 742"/>
              <a:gd name="T93" fmla="*/ 580 h 742"/>
              <a:gd name="T94" fmla="*/ 708 w 742"/>
              <a:gd name="T95" fmla="*/ 472 h 742"/>
              <a:gd name="T96" fmla="*/ 641 w 742"/>
              <a:gd name="T97" fmla="*/ 461 h 742"/>
              <a:gd name="T98" fmla="*/ 652 w 742"/>
              <a:gd name="T99" fmla="*/ 440 h 742"/>
              <a:gd name="T100" fmla="*/ 169 w 742"/>
              <a:gd name="T101" fmla="*/ 203 h 742"/>
              <a:gd name="T102" fmla="*/ 152 w 742"/>
              <a:gd name="T103" fmla="*/ 220 h 742"/>
              <a:gd name="T104" fmla="*/ 135 w 742"/>
              <a:gd name="T105" fmla="*/ 203 h 742"/>
              <a:gd name="T106" fmla="*/ 169 w 742"/>
              <a:gd name="T107"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2" h="742">
                <a:moveTo>
                  <a:pt x="506" y="472"/>
                </a:moveTo>
                <a:lnTo>
                  <a:pt x="512" y="474"/>
                </a:lnTo>
                <a:lnTo>
                  <a:pt x="515" y="475"/>
                </a:lnTo>
                <a:lnTo>
                  <a:pt x="519" y="479"/>
                </a:lnTo>
                <a:lnTo>
                  <a:pt x="522" y="484"/>
                </a:lnTo>
                <a:lnTo>
                  <a:pt x="522" y="489"/>
                </a:lnTo>
                <a:lnTo>
                  <a:pt x="522" y="495"/>
                </a:lnTo>
                <a:lnTo>
                  <a:pt x="519" y="499"/>
                </a:lnTo>
                <a:lnTo>
                  <a:pt x="515" y="502"/>
                </a:lnTo>
                <a:lnTo>
                  <a:pt x="512" y="505"/>
                </a:lnTo>
                <a:lnTo>
                  <a:pt x="506" y="506"/>
                </a:lnTo>
                <a:lnTo>
                  <a:pt x="500" y="505"/>
                </a:lnTo>
                <a:lnTo>
                  <a:pt x="496" y="502"/>
                </a:lnTo>
                <a:lnTo>
                  <a:pt x="492" y="499"/>
                </a:lnTo>
                <a:lnTo>
                  <a:pt x="489" y="495"/>
                </a:lnTo>
                <a:lnTo>
                  <a:pt x="489" y="489"/>
                </a:lnTo>
                <a:lnTo>
                  <a:pt x="489" y="484"/>
                </a:lnTo>
                <a:lnTo>
                  <a:pt x="492" y="479"/>
                </a:lnTo>
                <a:lnTo>
                  <a:pt x="496" y="475"/>
                </a:lnTo>
                <a:lnTo>
                  <a:pt x="500" y="474"/>
                </a:lnTo>
                <a:lnTo>
                  <a:pt x="506" y="472"/>
                </a:lnTo>
                <a:close/>
                <a:moveTo>
                  <a:pt x="303" y="472"/>
                </a:moveTo>
                <a:lnTo>
                  <a:pt x="290" y="475"/>
                </a:lnTo>
                <a:lnTo>
                  <a:pt x="280" y="481"/>
                </a:lnTo>
                <a:lnTo>
                  <a:pt x="272" y="493"/>
                </a:lnTo>
                <a:lnTo>
                  <a:pt x="269" y="506"/>
                </a:lnTo>
                <a:lnTo>
                  <a:pt x="272" y="519"/>
                </a:lnTo>
                <a:lnTo>
                  <a:pt x="280" y="530"/>
                </a:lnTo>
                <a:lnTo>
                  <a:pt x="290" y="536"/>
                </a:lnTo>
                <a:lnTo>
                  <a:pt x="303" y="539"/>
                </a:lnTo>
                <a:lnTo>
                  <a:pt x="316" y="536"/>
                </a:lnTo>
                <a:lnTo>
                  <a:pt x="327" y="530"/>
                </a:lnTo>
                <a:lnTo>
                  <a:pt x="335" y="519"/>
                </a:lnTo>
                <a:lnTo>
                  <a:pt x="337" y="506"/>
                </a:lnTo>
                <a:lnTo>
                  <a:pt x="335" y="493"/>
                </a:lnTo>
                <a:lnTo>
                  <a:pt x="327" y="481"/>
                </a:lnTo>
                <a:lnTo>
                  <a:pt x="316" y="475"/>
                </a:lnTo>
                <a:lnTo>
                  <a:pt x="303" y="472"/>
                </a:lnTo>
                <a:close/>
                <a:moveTo>
                  <a:pt x="303" y="438"/>
                </a:moveTo>
                <a:lnTo>
                  <a:pt x="324" y="442"/>
                </a:lnTo>
                <a:lnTo>
                  <a:pt x="343" y="451"/>
                </a:lnTo>
                <a:lnTo>
                  <a:pt x="358" y="466"/>
                </a:lnTo>
                <a:lnTo>
                  <a:pt x="368" y="484"/>
                </a:lnTo>
                <a:lnTo>
                  <a:pt x="370" y="506"/>
                </a:lnTo>
                <a:lnTo>
                  <a:pt x="368" y="527"/>
                </a:lnTo>
                <a:lnTo>
                  <a:pt x="358" y="546"/>
                </a:lnTo>
                <a:lnTo>
                  <a:pt x="343" y="560"/>
                </a:lnTo>
                <a:lnTo>
                  <a:pt x="324" y="571"/>
                </a:lnTo>
                <a:lnTo>
                  <a:pt x="303" y="573"/>
                </a:lnTo>
                <a:lnTo>
                  <a:pt x="282" y="571"/>
                </a:lnTo>
                <a:lnTo>
                  <a:pt x="264" y="560"/>
                </a:lnTo>
                <a:lnTo>
                  <a:pt x="248" y="546"/>
                </a:lnTo>
                <a:lnTo>
                  <a:pt x="239" y="527"/>
                </a:lnTo>
                <a:lnTo>
                  <a:pt x="235" y="506"/>
                </a:lnTo>
                <a:lnTo>
                  <a:pt x="239" y="484"/>
                </a:lnTo>
                <a:lnTo>
                  <a:pt x="248" y="466"/>
                </a:lnTo>
                <a:lnTo>
                  <a:pt x="264" y="451"/>
                </a:lnTo>
                <a:lnTo>
                  <a:pt x="282" y="442"/>
                </a:lnTo>
                <a:lnTo>
                  <a:pt x="303" y="438"/>
                </a:lnTo>
                <a:close/>
                <a:moveTo>
                  <a:pt x="303" y="404"/>
                </a:moveTo>
                <a:lnTo>
                  <a:pt x="276" y="408"/>
                </a:lnTo>
                <a:lnTo>
                  <a:pt x="252" y="419"/>
                </a:lnTo>
                <a:lnTo>
                  <a:pt x="231" y="434"/>
                </a:lnTo>
                <a:lnTo>
                  <a:pt x="216" y="455"/>
                </a:lnTo>
                <a:lnTo>
                  <a:pt x="205" y="479"/>
                </a:lnTo>
                <a:lnTo>
                  <a:pt x="203" y="506"/>
                </a:lnTo>
                <a:lnTo>
                  <a:pt x="205" y="533"/>
                </a:lnTo>
                <a:lnTo>
                  <a:pt x="216" y="557"/>
                </a:lnTo>
                <a:lnTo>
                  <a:pt x="231" y="577"/>
                </a:lnTo>
                <a:lnTo>
                  <a:pt x="252" y="593"/>
                </a:lnTo>
                <a:lnTo>
                  <a:pt x="276" y="603"/>
                </a:lnTo>
                <a:lnTo>
                  <a:pt x="303" y="607"/>
                </a:lnTo>
                <a:lnTo>
                  <a:pt x="330" y="603"/>
                </a:lnTo>
                <a:lnTo>
                  <a:pt x="354" y="593"/>
                </a:lnTo>
                <a:lnTo>
                  <a:pt x="375" y="577"/>
                </a:lnTo>
                <a:lnTo>
                  <a:pt x="391" y="557"/>
                </a:lnTo>
                <a:lnTo>
                  <a:pt x="400" y="533"/>
                </a:lnTo>
                <a:lnTo>
                  <a:pt x="404" y="506"/>
                </a:lnTo>
                <a:lnTo>
                  <a:pt x="400" y="479"/>
                </a:lnTo>
                <a:lnTo>
                  <a:pt x="391" y="455"/>
                </a:lnTo>
                <a:lnTo>
                  <a:pt x="375" y="434"/>
                </a:lnTo>
                <a:lnTo>
                  <a:pt x="354" y="419"/>
                </a:lnTo>
                <a:lnTo>
                  <a:pt x="330" y="408"/>
                </a:lnTo>
                <a:lnTo>
                  <a:pt x="303" y="404"/>
                </a:lnTo>
                <a:close/>
                <a:moveTo>
                  <a:pt x="506" y="372"/>
                </a:moveTo>
                <a:lnTo>
                  <a:pt x="519" y="374"/>
                </a:lnTo>
                <a:lnTo>
                  <a:pt x="530" y="381"/>
                </a:lnTo>
                <a:lnTo>
                  <a:pt x="536" y="391"/>
                </a:lnTo>
                <a:lnTo>
                  <a:pt x="539" y="404"/>
                </a:lnTo>
                <a:lnTo>
                  <a:pt x="536" y="417"/>
                </a:lnTo>
                <a:lnTo>
                  <a:pt x="530" y="429"/>
                </a:lnTo>
                <a:lnTo>
                  <a:pt x="519" y="436"/>
                </a:lnTo>
                <a:lnTo>
                  <a:pt x="506" y="438"/>
                </a:lnTo>
                <a:lnTo>
                  <a:pt x="493" y="436"/>
                </a:lnTo>
                <a:lnTo>
                  <a:pt x="481" y="429"/>
                </a:lnTo>
                <a:lnTo>
                  <a:pt x="475" y="417"/>
                </a:lnTo>
                <a:lnTo>
                  <a:pt x="472" y="404"/>
                </a:lnTo>
                <a:lnTo>
                  <a:pt x="475" y="391"/>
                </a:lnTo>
                <a:lnTo>
                  <a:pt x="481" y="381"/>
                </a:lnTo>
                <a:lnTo>
                  <a:pt x="493" y="374"/>
                </a:lnTo>
                <a:lnTo>
                  <a:pt x="506" y="372"/>
                </a:lnTo>
                <a:close/>
                <a:moveTo>
                  <a:pt x="303" y="372"/>
                </a:moveTo>
                <a:lnTo>
                  <a:pt x="335" y="374"/>
                </a:lnTo>
                <a:lnTo>
                  <a:pt x="362" y="385"/>
                </a:lnTo>
                <a:lnTo>
                  <a:pt x="387" y="400"/>
                </a:lnTo>
                <a:lnTo>
                  <a:pt x="408" y="421"/>
                </a:lnTo>
                <a:lnTo>
                  <a:pt x="425" y="446"/>
                </a:lnTo>
                <a:lnTo>
                  <a:pt x="434" y="475"/>
                </a:lnTo>
                <a:lnTo>
                  <a:pt x="438" y="506"/>
                </a:lnTo>
                <a:lnTo>
                  <a:pt x="434" y="536"/>
                </a:lnTo>
                <a:lnTo>
                  <a:pt x="425" y="565"/>
                </a:lnTo>
                <a:lnTo>
                  <a:pt x="408" y="590"/>
                </a:lnTo>
                <a:lnTo>
                  <a:pt x="387" y="611"/>
                </a:lnTo>
                <a:lnTo>
                  <a:pt x="362" y="627"/>
                </a:lnTo>
                <a:lnTo>
                  <a:pt x="335" y="637"/>
                </a:lnTo>
                <a:lnTo>
                  <a:pt x="303" y="641"/>
                </a:lnTo>
                <a:lnTo>
                  <a:pt x="272" y="637"/>
                </a:lnTo>
                <a:lnTo>
                  <a:pt x="244" y="627"/>
                </a:lnTo>
                <a:lnTo>
                  <a:pt x="218" y="611"/>
                </a:lnTo>
                <a:lnTo>
                  <a:pt x="199" y="590"/>
                </a:lnTo>
                <a:lnTo>
                  <a:pt x="182" y="565"/>
                </a:lnTo>
                <a:lnTo>
                  <a:pt x="173" y="536"/>
                </a:lnTo>
                <a:lnTo>
                  <a:pt x="169" y="506"/>
                </a:lnTo>
                <a:lnTo>
                  <a:pt x="173" y="475"/>
                </a:lnTo>
                <a:lnTo>
                  <a:pt x="182" y="446"/>
                </a:lnTo>
                <a:lnTo>
                  <a:pt x="199" y="421"/>
                </a:lnTo>
                <a:lnTo>
                  <a:pt x="218" y="400"/>
                </a:lnTo>
                <a:lnTo>
                  <a:pt x="244" y="385"/>
                </a:lnTo>
                <a:lnTo>
                  <a:pt x="272" y="374"/>
                </a:lnTo>
                <a:lnTo>
                  <a:pt x="303" y="372"/>
                </a:lnTo>
                <a:close/>
                <a:moveTo>
                  <a:pt x="252" y="269"/>
                </a:moveTo>
                <a:lnTo>
                  <a:pt x="238" y="272"/>
                </a:lnTo>
                <a:lnTo>
                  <a:pt x="225" y="279"/>
                </a:lnTo>
                <a:lnTo>
                  <a:pt x="214" y="288"/>
                </a:lnTo>
                <a:lnTo>
                  <a:pt x="205" y="298"/>
                </a:lnTo>
                <a:lnTo>
                  <a:pt x="195" y="309"/>
                </a:lnTo>
                <a:lnTo>
                  <a:pt x="184" y="319"/>
                </a:lnTo>
                <a:lnTo>
                  <a:pt x="171" y="328"/>
                </a:lnTo>
                <a:lnTo>
                  <a:pt x="155" y="335"/>
                </a:lnTo>
                <a:lnTo>
                  <a:pt x="135" y="337"/>
                </a:lnTo>
                <a:lnTo>
                  <a:pt x="68" y="337"/>
                </a:lnTo>
                <a:lnTo>
                  <a:pt x="55" y="340"/>
                </a:lnTo>
                <a:lnTo>
                  <a:pt x="43" y="347"/>
                </a:lnTo>
                <a:lnTo>
                  <a:pt x="36" y="358"/>
                </a:lnTo>
                <a:lnTo>
                  <a:pt x="34" y="372"/>
                </a:lnTo>
                <a:lnTo>
                  <a:pt x="34" y="674"/>
                </a:lnTo>
                <a:lnTo>
                  <a:pt x="36" y="687"/>
                </a:lnTo>
                <a:lnTo>
                  <a:pt x="43" y="699"/>
                </a:lnTo>
                <a:lnTo>
                  <a:pt x="55" y="705"/>
                </a:lnTo>
                <a:lnTo>
                  <a:pt x="68" y="708"/>
                </a:lnTo>
                <a:lnTo>
                  <a:pt x="539" y="708"/>
                </a:lnTo>
                <a:lnTo>
                  <a:pt x="552" y="705"/>
                </a:lnTo>
                <a:lnTo>
                  <a:pt x="564" y="699"/>
                </a:lnTo>
                <a:lnTo>
                  <a:pt x="570" y="687"/>
                </a:lnTo>
                <a:lnTo>
                  <a:pt x="573" y="674"/>
                </a:lnTo>
                <a:lnTo>
                  <a:pt x="573" y="372"/>
                </a:lnTo>
                <a:lnTo>
                  <a:pt x="570" y="358"/>
                </a:lnTo>
                <a:lnTo>
                  <a:pt x="564" y="347"/>
                </a:lnTo>
                <a:lnTo>
                  <a:pt x="552" y="340"/>
                </a:lnTo>
                <a:lnTo>
                  <a:pt x="539" y="337"/>
                </a:lnTo>
                <a:lnTo>
                  <a:pt x="472" y="337"/>
                </a:lnTo>
                <a:lnTo>
                  <a:pt x="451" y="335"/>
                </a:lnTo>
                <a:lnTo>
                  <a:pt x="436" y="328"/>
                </a:lnTo>
                <a:lnTo>
                  <a:pt x="423" y="319"/>
                </a:lnTo>
                <a:lnTo>
                  <a:pt x="412" y="309"/>
                </a:lnTo>
                <a:lnTo>
                  <a:pt x="402" y="298"/>
                </a:lnTo>
                <a:lnTo>
                  <a:pt x="392" y="288"/>
                </a:lnTo>
                <a:lnTo>
                  <a:pt x="382" y="279"/>
                </a:lnTo>
                <a:lnTo>
                  <a:pt x="369" y="272"/>
                </a:lnTo>
                <a:lnTo>
                  <a:pt x="354" y="269"/>
                </a:lnTo>
                <a:lnTo>
                  <a:pt x="252" y="269"/>
                </a:lnTo>
                <a:close/>
                <a:moveTo>
                  <a:pt x="252" y="237"/>
                </a:moveTo>
                <a:lnTo>
                  <a:pt x="354" y="237"/>
                </a:lnTo>
                <a:lnTo>
                  <a:pt x="374" y="238"/>
                </a:lnTo>
                <a:lnTo>
                  <a:pt x="390" y="245"/>
                </a:lnTo>
                <a:lnTo>
                  <a:pt x="403" y="254"/>
                </a:lnTo>
                <a:lnTo>
                  <a:pt x="415" y="264"/>
                </a:lnTo>
                <a:lnTo>
                  <a:pt x="424" y="276"/>
                </a:lnTo>
                <a:lnTo>
                  <a:pt x="434" y="286"/>
                </a:lnTo>
                <a:lnTo>
                  <a:pt x="445" y="296"/>
                </a:lnTo>
                <a:lnTo>
                  <a:pt x="457" y="301"/>
                </a:lnTo>
                <a:lnTo>
                  <a:pt x="472" y="303"/>
                </a:lnTo>
                <a:lnTo>
                  <a:pt x="539" y="303"/>
                </a:lnTo>
                <a:lnTo>
                  <a:pt x="561" y="307"/>
                </a:lnTo>
                <a:lnTo>
                  <a:pt x="580" y="317"/>
                </a:lnTo>
                <a:lnTo>
                  <a:pt x="594" y="331"/>
                </a:lnTo>
                <a:lnTo>
                  <a:pt x="603" y="349"/>
                </a:lnTo>
                <a:lnTo>
                  <a:pt x="607" y="372"/>
                </a:lnTo>
                <a:lnTo>
                  <a:pt x="607" y="674"/>
                </a:lnTo>
                <a:lnTo>
                  <a:pt x="603" y="696"/>
                </a:lnTo>
                <a:lnTo>
                  <a:pt x="594" y="715"/>
                </a:lnTo>
                <a:lnTo>
                  <a:pt x="580" y="729"/>
                </a:lnTo>
                <a:lnTo>
                  <a:pt x="561" y="738"/>
                </a:lnTo>
                <a:lnTo>
                  <a:pt x="539" y="742"/>
                </a:lnTo>
                <a:lnTo>
                  <a:pt x="68" y="742"/>
                </a:lnTo>
                <a:lnTo>
                  <a:pt x="46" y="738"/>
                </a:lnTo>
                <a:lnTo>
                  <a:pt x="27" y="729"/>
                </a:lnTo>
                <a:lnTo>
                  <a:pt x="13" y="715"/>
                </a:lnTo>
                <a:lnTo>
                  <a:pt x="4" y="696"/>
                </a:lnTo>
                <a:lnTo>
                  <a:pt x="0" y="674"/>
                </a:lnTo>
                <a:lnTo>
                  <a:pt x="0" y="372"/>
                </a:lnTo>
                <a:lnTo>
                  <a:pt x="4" y="349"/>
                </a:lnTo>
                <a:lnTo>
                  <a:pt x="13" y="331"/>
                </a:lnTo>
                <a:lnTo>
                  <a:pt x="27" y="317"/>
                </a:lnTo>
                <a:lnTo>
                  <a:pt x="46" y="307"/>
                </a:lnTo>
                <a:lnTo>
                  <a:pt x="68" y="303"/>
                </a:lnTo>
                <a:lnTo>
                  <a:pt x="135" y="303"/>
                </a:lnTo>
                <a:lnTo>
                  <a:pt x="150" y="301"/>
                </a:lnTo>
                <a:lnTo>
                  <a:pt x="162" y="296"/>
                </a:lnTo>
                <a:lnTo>
                  <a:pt x="173" y="286"/>
                </a:lnTo>
                <a:lnTo>
                  <a:pt x="183" y="276"/>
                </a:lnTo>
                <a:lnTo>
                  <a:pt x="192" y="264"/>
                </a:lnTo>
                <a:lnTo>
                  <a:pt x="204" y="254"/>
                </a:lnTo>
                <a:lnTo>
                  <a:pt x="217" y="245"/>
                </a:lnTo>
                <a:lnTo>
                  <a:pt x="233" y="238"/>
                </a:lnTo>
                <a:lnTo>
                  <a:pt x="252" y="237"/>
                </a:lnTo>
                <a:close/>
                <a:moveTo>
                  <a:pt x="169" y="0"/>
                </a:moveTo>
                <a:lnTo>
                  <a:pt x="708" y="0"/>
                </a:lnTo>
                <a:lnTo>
                  <a:pt x="721" y="2"/>
                </a:lnTo>
                <a:lnTo>
                  <a:pt x="731" y="10"/>
                </a:lnTo>
                <a:lnTo>
                  <a:pt x="739" y="21"/>
                </a:lnTo>
                <a:lnTo>
                  <a:pt x="742" y="34"/>
                </a:lnTo>
                <a:lnTo>
                  <a:pt x="742" y="573"/>
                </a:lnTo>
                <a:lnTo>
                  <a:pt x="739" y="586"/>
                </a:lnTo>
                <a:lnTo>
                  <a:pt x="731" y="597"/>
                </a:lnTo>
                <a:lnTo>
                  <a:pt x="721" y="605"/>
                </a:lnTo>
                <a:lnTo>
                  <a:pt x="708" y="607"/>
                </a:lnTo>
                <a:lnTo>
                  <a:pt x="657" y="607"/>
                </a:lnTo>
                <a:lnTo>
                  <a:pt x="652" y="606"/>
                </a:lnTo>
                <a:lnTo>
                  <a:pt x="648" y="603"/>
                </a:lnTo>
                <a:lnTo>
                  <a:pt x="644" y="601"/>
                </a:lnTo>
                <a:lnTo>
                  <a:pt x="641" y="595"/>
                </a:lnTo>
                <a:lnTo>
                  <a:pt x="641" y="590"/>
                </a:lnTo>
                <a:lnTo>
                  <a:pt x="641" y="585"/>
                </a:lnTo>
                <a:lnTo>
                  <a:pt x="644" y="580"/>
                </a:lnTo>
                <a:lnTo>
                  <a:pt x="648" y="577"/>
                </a:lnTo>
                <a:lnTo>
                  <a:pt x="652" y="574"/>
                </a:lnTo>
                <a:lnTo>
                  <a:pt x="657" y="573"/>
                </a:lnTo>
                <a:lnTo>
                  <a:pt x="708" y="573"/>
                </a:lnTo>
                <a:lnTo>
                  <a:pt x="708" y="472"/>
                </a:lnTo>
                <a:lnTo>
                  <a:pt x="657" y="472"/>
                </a:lnTo>
                <a:lnTo>
                  <a:pt x="652" y="471"/>
                </a:lnTo>
                <a:lnTo>
                  <a:pt x="648" y="468"/>
                </a:lnTo>
                <a:lnTo>
                  <a:pt x="644" y="466"/>
                </a:lnTo>
                <a:lnTo>
                  <a:pt x="641" y="461"/>
                </a:lnTo>
                <a:lnTo>
                  <a:pt x="641" y="455"/>
                </a:lnTo>
                <a:lnTo>
                  <a:pt x="641" y="450"/>
                </a:lnTo>
                <a:lnTo>
                  <a:pt x="644" y="445"/>
                </a:lnTo>
                <a:lnTo>
                  <a:pt x="648" y="442"/>
                </a:lnTo>
                <a:lnTo>
                  <a:pt x="652" y="440"/>
                </a:lnTo>
                <a:lnTo>
                  <a:pt x="657" y="438"/>
                </a:lnTo>
                <a:lnTo>
                  <a:pt x="708" y="438"/>
                </a:lnTo>
                <a:lnTo>
                  <a:pt x="708" y="34"/>
                </a:lnTo>
                <a:lnTo>
                  <a:pt x="169" y="34"/>
                </a:lnTo>
                <a:lnTo>
                  <a:pt x="169" y="203"/>
                </a:lnTo>
                <a:lnTo>
                  <a:pt x="167" y="208"/>
                </a:lnTo>
                <a:lnTo>
                  <a:pt x="165" y="212"/>
                </a:lnTo>
                <a:lnTo>
                  <a:pt x="162" y="216"/>
                </a:lnTo>
                <a:lnTo>
                  <a:pt x="157" y="218"/>
                </a:lnTo>
                <a:lnTo>
                  <a:pt x="152" y="220"/>
                </a:lnTo>
                <a:lnTo>
                  <a:pt x="146" y="218"/>
                </a:lnTo>
                <a:lnTo>
                  <a:pt x="141" y="216"/>
                </a:lnTo>
                <a:lnTo>
                  <a:pt x="138" y="212"/>
                </a:lnTo>
                <a:lnTo>
                  <a:pt x="136" y="208"/>
                </a:lnTo>
                <a:lnTo>
                  <a:pt x="135" y="203"/>
                </a:lnTo>
                <a:lnTo>
                  <a:pt x="135" y="34"/>
                </a:lnTo>
                <a:lnTo>
                  <a:pt x="137" y="21"/>
                </a:lnTo>
                <a:lnTo>
                  <a:pt x="145" y="10"/>
                </a:lnTo>
                <a:lnTo>
                  <a:pt x="155" y="2"/>
                </a:lnTo>
                <a:lnTo>
                  <a:pt x="1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7"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8463" y="7857521"/>
            <a:ext cx="443078" cy="443078"/>
          </a:xfrm>
          <a:custGeom>
            <a:avLst/>
            <a:gdLst>
              <a:gd name="T0" fmla="*/ 598 w 869"/>
              <a:gd name="T1" fmla="*/ 553 h 869"/>
              <a:gd name="T2" fmla="*/ 610 w 869"/>
              <a:gd name="T3" fmla="*/ 583 h 869"/>
              <a:gd name="T4" fmla="*/ 578 w 869"/>
              <a:gd name="T5" fmla="*/ 587 h 869"/>
              <a:gd name="T6" fmla="*/ 582 w 869"/>
              <a:gd name="T7" fmla="*/ 556 h 869"/>
              <a:gd name="T8" fmla="*/ 316 w 869"/>
              <a:gd name="T9" fmla="*/ 593 h 869"/>
              <a:gd name="T10" fmla="*/ 392 w 869"/>
              <a:gd name="T11" fmla="*/ 608 h 869"/>
              <a:gd name="T12" fmla="*/ 790 w 869"/>
              <a:gd name="T13" fmla="*/ 514 h 869"/>
              <a:gd name="T14" fmla="*/ 412 w 869"/>
              <a:gd name="T15" fmla="*/ 536 h 869"/>
              <a:gd name="T16" fmla="*/ 395 w 869"/>
              <a:gd name="T17" fmla="*/ 661 h 869"/>
              <a:gd name="T18" fmla="*/ 280 w 869"/>
              <a:gd name="T19" fmla="*/ 614 h 869"/>
              <a:gd name="T20" fmla="*/ 356 w 869"/>
              <a:gd name="T21" fmla="*/ 514 h 869"/>
              <a:gd name="T22" fmla="*/ 241 w 869"/>
              <a:gd name="T23" fmla="*/ 565 h 869"/>
              <a:gd name="T24" fmla="*/ 328 w 869"/>
              <a:gd name="T25" fmla="*/ 708 h 869"/>
              <a:gd name="T26" fmla="*/ 471 w 869"/>
              <a:gd name="T27" fmla="*/ 620 h 869"/>
              <a:gd name="T28" fmla="*/ 383 w 869"/>
              <a:gd name="T29" fmla="*/ 477 h 869"/>
              <a:gd name="T30" fmla="*/ 593 w 869"/>
              <a:gd name="T31" fmla="*/ 434 h 869"/>
              <a:gd name="T32" fmla="*/ 608 w 869"/>
              <a:gd name="T33" fmla="*/ 510 h 869"/>
              <a:gd name="T34" fmla="*/ 565 w 869"/>
              <a:gd name="T35" fmla="*/ 446 h 869"/>
              <a:gd name="T36" fmla="*/ 467 w 869"/>
              <a:gd name="T37" fmla="*/ 481 h 869"/>
              <a:gd name="T38" fmla="*/ 487 w 869"/>
              <a:gd name="T39" fmla="*/ 682 h 869"/>
              <a:gd name="T40" fmla="*/ 294 w 869"/>
              <a:gd name="T41" fmla="*/ 738 h 869"/>
              <a:gd name="T42" fmla="*/ 201 w 869"/>
              <a:gd name="T43" fmla="*/ 561 h 869"/>
              <a:gd name="T44" fmla="*/ 356 w 869"/>
              <a:gd name="T45" fmla="*/ 434 h 869"/>
              <a:gd name="T46" fmla="*/ 235 w 869"/>
              <a:gd name="T47" fmla="*/ 356 h 869"/>
              <a:gd name="T48" fmla="*/ 64 w 869"/>
              <a:gd name="T49" fmla="*/ 399 h 869"/>
              <a:gd name="T50" fmla="*/ 64 w 869"/>
              <a:gd name="T51" fmla="*/ 827 h 869"/>
              <a:gd name="T52" fmla="*/ 671 w 869"/>
              <a:gd name="T53" fmla="*/ 434 h 869"/>
              <a:gd name="T54" fmla="*/ 514 w 869"/>
              <a:gd name="T55" fmla="*/ 387 h 869"/>
              <a:gd name="T56" fmla="*/ 432 w 869"/>
              <a:gd name="T57" fmla="*/ 319 h 869"/>
              <a:gd name="T58" fmla="*/ 297 w 869"/>
              <a:gd name="T59" fmla="*/ 277 h 869"/>
              <a:gd name="T60" fmla="*/ 502 w 869"/>
              <a:gd name="T61" fmla="*/ 328 h 869"/>
              <a:gd name="T62" fmla="*/ 673 w 869"/>
              <a:gd name="T63" fmla="*/ 366 h 869"/>
              <a:gd name="T64" fmla="*/ 700 w 869"/>
              <a:gd name="T65" fmla="*/ 831 h 869"/>
              <a:gd name="T66" fmla="*/ 39 w 869"/>
              <a:gd name="T67" fmla="*/ 858 h 869"/>
              <a:gd name="T68" fmla="*/ 11 w 869"/>
              <a:gd name="T69" fmla="*/ 395 h 869"/>
              <a:gd name="T70" fmla="*/ 188 w 869"/>
              <a:gd name="T71" fmla="*/ 348 h 869"/>
              <a:gd name="T72" fmla="*/ 275 w 869"/>
              <a:gd name="T73" fmla="*/ 278 h 869"/>
              <a:gd name="T74" fmla="*/ 751 w 869"/>
              <a:gd name="T75" fmla="*/ 158 h 869"/>
              <a:gd name="T76" fmla="*/ 277 w 869"/>
              <a:gd name="T77" fmla="*/ 197 h 869"/>
              <a:gd name="T78" fmla="*/ 751 w 869"/>
              <a:gd name="T79" fmla="*/ 79 h 869"/>
              <a:gd name="T80" fmla="*/ 830 w 869"/>
              <a:gd name="T81" fmla="*/ 0 h 869"/>
              <a:gd name="T82" fmla="*/ 858 w 869"/>
              <a:gd name="T83" fmla="*/ 700 h 869"/>
              <a:gd name="T84" fmla="*/ 765 w 869"/>
              <a:gd name="T85" fmla="*/ 710 h 869"/>
              <a:gd name="T86" fmla="*/ 754 w 869"/>
              <a:gd name="T87" fmla="*/ 682 h 869"/>
              <a:gd name="T88" fmla="*/ 818 w 869"/>
              <a:gd name="T89" fmla="*/ 661 h 869"/>
              <a:gd name="T90" fmla="*/ 756 w 869"/>
              <a:gd name="T91" fmla="*/ 370 h 869"/>
              <a:gd name="T92" fmla="*/ 760 w 869"/>
              <a:gd name="T93" fmla="*/ 339 h 869"/>
              <a:gd name="T94" fmla="*/ 806 w 869"/>
              <a:gd name="T95" fmla="*/ 43 h 869"/>
              <a:gd name="T96" fmla="*/ 701 w 869"/>
              <a:gd name="T97" fmla="*/ 314 h 869"/>
              <a:gd name="T98" fmla="*/ 673 w 869"/>
              <a:gd name="T99" fmla="*/ 302 h 869"/>
              <a:gd name="T100" fmla="*/ 351 w 869"/>
              <a:gd name="T101" fmla="*/ 231 h 869"/>
              <a:gd name="T102" fmla="*/ 319 w 869"/>
              <a:gd name="T103" fmla="*/ 227 h 869"/>
              <a:gd name="T104" fmla="*/ 201 w 869"/>
              <a:gd name="T105" fmla="*/ 64 h 869"/>
              <a:gd name="T106" fmla="*/ 183 w 869"/>
              <a:gd name="T107" fmla="*/ 256 h 869"/>
              <a:gd name="T108" fmla="*/ 158 w 869"/>
              <a:gd name="T109" fmla="*/ 237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869">
                <a:moveTo>
                  <a:pt x="751" y="593"/>
                </a:moveTo>
                <a:lnTo>
                  <a:pt x="790" y="593"/>
                </a:lnTo>
                <a:lnTo>
                  <a:pt x="790" y="632"/>
                </a:lnTo>
                <a:lnTo>
                  <a:pt x="751" y="632"/>
                </a:lnTo>
                <a:lnTo>
                  <a:pt x="751" y="593"/>
                </a:lnTo>
                <a:close/>
                <a:moveTo>
                  <a:pt x="593" y="553"/>
                </a:moveTo>
                <a:lnTo>
                  <a:pt x="598" y="553"/>
                </a:lnTo>
                <a:lnTo>
                  <a:pt x="603" y="556"/>
                </a:lnTo>
                <a:lnTo>
                  <a:pt x="607" y="559"/>
                </a:lnTo>
                <a:lnTo>
                  <a:pt x="610" y="563"/>
                </a:lnTo>
                <a:lnTo>
                  <a:pt x="612" y="568"/>
                </a:lnTo>
                <a:lnTo>
                  <a:pt x="612" y="573"/>
                </a:lnTo>
                <a:lnTo>
                  <a:pt x="612" y="578"/>
                </a:lnTo>
                <a:lnTo>
                  <a:pt x="610" y="583"/>
                </a:lnTo>
                <a:lnTo>
                  <a:pt x="607" y="587"/>
                </a:lnTo>
                <a:lnTo>
                  <a:pt x="603" y="590"/>
                </a:lnTo>
                <a:lnTo>
                  <a:pt x="598" y="593"/>
                </a:lnTo>
                <a:lnTo>
                  <a:pt x="593" y="593"/>
                </a:lnTo>
                <a:lnTo>
                  <a:pt x="587" y="593"/>
                </a:lnTo>
                <a:lnTo>
                  <a:pt x="582" y="590"/>
                </a:lnTo>
                <a:lnTo>
                  <a:pt x="578" y="587"/>
                </a:lnTo>
                <a:lnTo>
                  <a:pt x="576" y="583"/>
                </a:lnTo>
                <a:lnTo>
                  <a:pt x="574" y="578"/>
                </a:lnTo>
                <a:lnTo>
                  <a:pt x="573" y="573"/>
                </a:lnTo>
                <a:lnTo>
                  <a:pt x="574" y="568"/>
                </a:lnTo>
                <a:lnTo>
                  <a:pt x="576" y="563"/>
                </a:lnTo>
                <a:lnTo>
                  <a:pt x="578" y="559"/>
                </a:lnTo>
                <a:lnTo>
                  <a:pt x="582" y="556"/>
                </a:lnTo>
                <a:lnTo>
                  <a:pt x="587" y="553"/>
                </a:lnTo>
                <a:lnTo>
                  <a:pt x="593" y="553"/>
                </a:lnTo>
                <a:close/>
                <a:moveTo>
                  <a:pt x="356" y="553"/>
                </a:moveTo>
                <a:lnTo>
                  <a:pt x="340" y="556"/>
                </a:lnTo>
                <a:lnTo>
                  <a:pt x="328" y="565"/>
                </a:lnTo>
                <a:lnTo>
                  <a:pt x="319" y="577"/>
                </a:lnTo>
                <a:lnTo>
                  <a:pt x="316" y="593"/>
                </a:lnTo>
                <a:lnTo>
                  <a:pt x="319" y="608"/>
                </a:lnTo>
                <a:lnTo>
                  <a:pt x="328" y="620"/>
                </a:lnTo>
                <a:lnTo>
                  <a:pt x="340" y="629"/>
                </a:lnTo>
                <a:lnTo>
                  <a:pt x="356" y="632"/>
                </a:lnTo>
                <a:lnTo>
                  <a:pt x="371" y="629"/>
                </a:lnTo>
                <a:lnTo>
                  <a:pt x="383" y="620"/>
                </a:lnTo>
                <a:lnTo>
                  <a:pt x="392" y="608"/>
                </a:lnTo>
                <a:lnTo>
                  <a:pt x="395" y="593"/>
                </a:lnTo>
                <a:lnTo>
                  <a:pt x="392" y="577"/>
                </a:lnTo>
                <a:lnTo>
                  <a:pt x="383" y="565"/>
                </a:lnTo>
                <a:lnTo>
                  <a:pt x="371" y="556"/>
                </a:lnTo>
                <a:lnTo>
                  <a:pt x="356" y="553"/>
                </a:lnTo>
                <a:close/>
                <a:moveTo>
                  <a:pt x="751" y="514"/>
                </a:moveTo>
                <a:lnTo>
                  <a:pt x="790" y="514"/>
                </a:lnTo>
                <a:lnTo>
                  <a:pt x="790" y="553"/>
                </a:lnTo>
                <a:lnTo>
                  <a:pt x="751" y="553"/>
                </a:lnTo>
                <a:lnTo>
                  <a:pt x="751" y="514"/>
                </a:lnTo>
                <a:close/>
                <a:moveTo>
                  <a:pt x="356" y="514"/>
                </a:moveTo>
                <a:lnTo>
                  <a:pt x="377" y="517"/>
                </a:lnTo>
                <a:lnTo>
                  <a:pt x="395" y="525"/>
                </a:lnTo>
                <a:lnTo>
                  <a:pt x="412" y="536"/>
                </a:lnTo>
                <a:lnTo>
                  <a:pt x="424" y="553"/>
                </a:lnTo>
                <a:lnTo>
                  <a:pt x="432" y="572"/>
                </a:lnTo>
                <a:lnTo>
                  <a:pt x="434" y="593"/>
                </a:lnTo>
                <a:lnTo>
                  <a:pt x="432" y="614"/>
                </a:lnTo>
                <a:lnTo>
                  <a:pt x="424" y="633"/>
                </a:lnTo>
                <a:lnTo>
                  <a:pt x="412" y="649"/>
                </a:lnTo>
                <a:lnTo>
                  <a:pt x="395" y="661"/>
                </a:lnTo>
                <a:lnTo>
                  <a:pt x="377" y="669"/>
                </a:lnTo>
                <a:lnTo>
                  <a:pt x="356" y="672"/>
                </a:lnTo>
                <a:lnTo>
                  <a:pt x="335" y="669"/>
                </a:lnTo>
                <a:lnTo>
                  <a:pt x="316" y="661"/>
                </a:lnTo>
                <a:lnTo>
                  <a:pt x="299" y="649"/>
                </a:lnTo>
                <a:lnTo>
                  <a:pt x="288" y="633"/>
                </a:lnTo>
                <a:lnTo>
                  <a:pt x="280" y="614"/>
                </a:lnTo>
                <a:lnTo>
                  <a:pt x="277" y="593"/>
                </a:lnTo>
                <a:lnTo>
                  <a:pt x="280" y="572"/>
                </a:lnTo>
                <a:lnTo>
                  <a:pt x="288" y="553"/>
                </a:lnTo>
                <a:lnTo>
                  <a:pt x="299" y="536"/>
                </a:lnTo>
                <a:lnTo>
                  <a:pt x="316" y="525"/>
                </a:lnTo>
                <a:lnTo>
                  <a:pt x="335" y="517"/>
                </a:lnTo>
                <a:lnTo>
                  <a:pt x="356" y="514"/>
                </a:lnTo>
                <a:close/>
                <a:moveTo>
                  <a:pt x="356" y="475"/>
                </a:moveTo>
                <a:lnTo>
                  <a:pt x="328" y="477"/>
                </a:lnTo>
                <a:lnTo>
                  <a:pt x="303" y="487"/>
                </a:lnTo>
                <a:lnTo>
                  <a:pt x="281" y="500"/>
                </a:lnTo>
                <a:lnTo>
                  <a:pt x="263" y="519"/>
                </a:lnTo>
                <a:lnTo>
                  <a:pt x="250" y="540"/>
                </a:lnTo>
                <a:lnTo>
                  <a:pt x="241" y="565"/>
                </a:lnTo>
                <a:lnTo>
                  <a:pt x="237" y="593"/>
                </a:lnTo>
                <a:lnTo>
                  <a:pt x="241" y="620"/>
                </a:lnTo>
                <a:lnTo>
                  <a:pt x="250" y="645"/>
                </a:lnTo>
                <a:lnTo>
                  <a:pt x="263" y="667"/>
                </a:lnTo>
                <a:lnTo>
                  <a:pt x="281" y="686"/>
                </a:lnTo>
                <a:lnTo>
                  <a:pt x="303" y="699"/>
                </a:lnTo>
                <a:lnTo>
                  <a:pt x="328" y="708"/>
                </a:lnTo>
                <a:lnTo>
                  <a:pt x="356" y="712"/>
                </a:lnTo>
                <a:lnTo>
                  <a:pt x="383" y="708"/>
                </a:lnTo>
                <a:lnTo>
                  <a:pt x="408" y="699"/>
                </a:lnTo>
                <a:lnTo>
                  <a:pt x="430" y="686"/>
                </a:lnTo>
                <a:lnTo>
                  <a:pt x="449" y="667"/>
                </a:lnTo>
                <a:lnTo>
                  <a:pt x="462" y="645"/>
                </a:lnTo>
                <a:lnTo>
                  <a:pt x="471" y="620"/>
                </a:lnTo>
                <a:lnTo>
                  <a:pt x="475" y="593"/>
                </a:lnTo>
                <a:lnTo>
                  <a:pt x="471" y="565"/>
                </a:lnTo>
                <a:lnTo>
                  <a:pt x="462" y="540"/>
                </a:lnTo>
                <a:lnTo>
                  <a:pt x="449" y="519"/>
                </a:lnTo>
                <a:lnTo>
                  <a:pt x="430" y="500"/>
                </a:lnTo>
                <a:lnTo>
                  <a:pt x="408" y="487"/>
                </a:lnTo>
                <a:lnTo>
                  <a:pt x="383" y="477"/>
                </a:lnTo>
                <a:lnTo>
                  <a:pt x="356" y="475"/>
                </a:lnTo>
                <a:close/>
                <a:moveTo>
                  <a:pt x="751" y="434"/>
                </a:moveTo>
                <a:lnTo>
                  <a:pt x="790" y="434"/>
                </a:lnTo>
                <a:lnTo>
                  <a:pt x="790" y="475"/>
                </a:lnTo>
                <a:lnTo>
                  <a:pt x="751" y="475"/>
                </a:lnTo>
                <a:lnTo>
                  <a:pt x="751" y="434"/>
                </a:lnTo>
                <a:close/>
                <a:moveTo>
                  <a:pt x="593" y="434"/>
                </a:moveTo>
                <a:lnTo>
                  <a:pt x="608" y="438"/>
                </a:lnTo>
                <a:lnTo>
                  <a:pt x="620" y="446"/>
                </a:lnTo>
                <a:lnTo>
                  <a:pt x="629" y="459"/>
                </a:lnTo>
                <a:lnTo>
                  <a:pt x="632" y="475"/>
                </a:lnTo>
                <a:lnTo>
                  <a:pt x="629" y="489"/>
                </a:lnTo>
                <a:lnTo>
                  <a:pt x="620" y="502"/>
                </a:lnTo>
                <a:lnTo>
                  <a:pt x="608" y="510"/>
                </a:lnTo>
                <a:lnTo>
                  <a:pt x="593" y="514"/>
                </a:lnTo>
                <a:lnTo>
                  <a:pt x="577" y="510"/>
                </a:lnTo>
                <a:lnTo>
                  <a:pt x="565" y="502"/>
                </a:lnTo>
                <a:lnTo>
                  <a:pt x="556" y="489"/>
                </a:lnTo>
                <a:lnTo>
                  <a:pt x="553" y="475"/>
                </a:lnTo>
                <a:lnTo>
                  <a:pt x="556" y="459"/>
                </a:lnTo>
                <a:lnTo>
                  <a:pt x="565" y="446"/>
                </a:lnTo>
                <a:lnTo>
                  <a:pt x="577" y="438"/>
                </a:lnTo>
                <a:lnTo>
                  <a:pt x="593" y="434"/>
                </a:lnTo>
                <a:close/>
                <a:moveTo>
                  <a:pt x="356" y="434"/>
                </a:moveTo>
                <a:lnTo>
                  <a:pt x="387" y="438"/>
                </a:lnTo>
                <a:lnTo>
                  <a:pt x="417" y="447"/>
                </a:lnTo>
                <a:lnTo>
                  <a:pt x="443" y="462"/>
                </a:lnTo>
                <a:lnTo>
                  <a:pt x="467" y="481"/>
                </a:lnTo>
                <a:lnTo>
                  <a:pt x="487" y="505"/>
                </a:lnTo>
                <a:lnTo>
                  <a:pt x="501" y="531"/>
                </a:lnTo>
                <a:lnTo>
                  <a:pt x="510" y="561"/>
                </a:lnTo>
                <a:lnTo>
                  <a:pt x="514" y="593"/>
                </a:lnTo>
                <a:lnTo>
                  <a:pt x="510" y="624"/>
                </a:lnTo>
                <a:lnTo>
                  <a:pt x="501" y="654"/>
                </a:lnTo>
                <a:lnTo>
                  <a:pt x="487" y="682"/>
                </a:lnTo>
                <a:lnTo>
                  <a:pt x="467" y="705"/>
                </a:lnTo>
                <a:lnTo>
                  <a:pt x="443" y="724"/>
                </a:lnTo>
                <a:lnTo>
                  <a:pt x="417" y="738"/>
                </a:lnTo>
                <a:lnTo>
                  <a:pt x="387" y="747"/>
                </a:lnTo>
                <a:lnTo>
                  <a:pt x="356" y="751"/>
                </a:lnTo>
                <a:lnTo>
                  <a:pt x="324" y="747"/>
                </a:lnTo>
                <a:lnTo>
                  <a:pt x="294" y="738"/>
                </a:lnTo>
                <a:lnTo>
                  <a:pt x="267" y="724"/>
                </a:lnTo>
                <a:lnTo>
                  <a:pt x="244" y="705"/>
                </a:lnTo>
                <a:lnTo>
                  <a:pt x="225" y="682"/>
                </a:lnTo>
                <a:lnTo>
                  <a:pt x="210" y="654"/>
                </a:lnTo>
                <a:lnTo>
                  <a:pt x="201" y="624"/>
                </a:lnTo>
                <a:lnTo>
                  <a:pt x="197" y="593"/>
                </a:lnTo>
                <a:lnTo>
                  <a:pt x="201" y="561"/>
                </a:lnTo>
                <a:lnTo>
                  <a:pt x="210" y="531"/>
                </a:lnTo>
                <a:lnTo>
                  <a:pt x="225" y="505"/>
                </a:lnTo>
                <a:lnTo>
                  <a:pt x="244" y="481"/>
                </a:lnTo>
                <a:lnTo>
                  <a:pt x="267" y="462"/>
                </a:lnTo>
                <a:lnTo>
                  <a:pt x="294" y="447"/>
                </a:lnTo>
                <a:lnTo>
                  <a:pt x="324" y="438"/>
                </a:lnTo>
                <a:lnTo>
                  <a:pt x="356" y="434"/>
                </a:lnTo>
                <a:close/>
                <a:moveTo>
                  <a:pt x="323" y="316"/>
                </a:moveTo>
                <a:lnTo>
                  <a:pt x="297" y="316"/>
                </a:lnTo>
                <a:lnTo>
                  <a:pt x="280" y="319"/>
                </a:lnTo>
                <a:lnTo>
                  <a:pt x="267" y="324"/>
                </a:lnTo>
                <a:lnTo>
                  <a:pt x="255" y="333"/>
                </a:lnTo>
                <a:lnTo>
                  <a:pt x="244" y="344"/>
                </a:lnTo>
                <a:lnTo>
                  <a:pt x="235" y="356"/>
                </a:lnTo>
                <a:lnTo>
                  <a:pt x="224" y="367"/>
                </a:lnTo>
                <a:lnTo>
                  <a:pt x="212" y="378"/>
                </a:lnTo>
                <a:lnTo>
                  <a:pt x="197" y="387"/>
                </a:lnTo>
                <a:lnTo>
                  <a:pt x="179" y="394"/>
                </a:lnTo>
                <a:lnTo>
                  <a:pt x="158" y="395"/>
                </a:lnTo>
                <a:lnTo>
                  <a:pt x="80" y="395"/>
                </a:lnTo>
                <a:lnTo>
                  <a:pt x="64" y="399"/>
                </a:lnTo>
                <a:lnTo>
                  <a:pt x="51" y="407"/>
                </a:lnTo>
                <a:lnTo>
                  <a:pt x="43" y="420"/>
                </a:lnTo>
                <a:lnTo>
                  <a:pt x="39" y="434"/>
                </a:lnTo>
                <a:lnTo>
                  <a:pt x="39" y="790"/>
                </a:lnTo>
                <a:lnTo>
                  <a:pt x="43" y="806"/>
                </a:lnTo>
                <a:lnTo>
                  <a:pt x="51" y="818"/>
                </a:lnTo>
                <a:lnTo>
                  <a:pt x="64" y="827"/>
                </a:lnTo>
                <a:lnTo>
                  <a:pt x="80" y="830"/>
                </a:lnTo>
                <a:lnTo>
                  <a:pt x="632" y="830"/>
                </a:lnTo>
                <a:lnTo>
                  <a:pt x="648" y="827"/>
                </a:lnTo>
                <a:lnTo>
                  <a:pt x="661" y="818"/>
                </a:lnTo>
                <a:lnTo>
                  <a:pt x="669" y="806"/>
                </a:lnTo>
                <a:lnTo>
                  <a:pt x="671" y="790"/>
                </a:lnTo>
                <a:lnTo>
                  <a:pt x="671" y="434"/>
                </a:lnTo>
                <a:lnTo>
                  <a:pt x="669" y="420"/>
                </a:lnTo>
                <a:lnTo>
                  <a:pt x="661" y="407"/>
                </a:lnTo>
                <a:lnTo>
                  <a:pt x="648" y="399"/>
                </a:lnTo>
                <a:lnTo>
                  <a:pt x="632" y="395"/>
                </a:lnTo>
                <a:lnTo>
                  <a:pt x="553" y="395"/>
                </a:lnTo>
                <a:lnTo>
                  <a:pt x="532" y="394"/>
                </a:lnTo>
                <a:lnTo>
                  <a:pt x="514" y="387"/>
                </a:lnTo>
                <a:lnTo>
                  <a:pt x="500" y="378"/>
                </a:lnTo>
                <a:lnTo>
                  <a:pt x="488" y="367"/>
                </a:lnTo>
                <a:lnTo>
                  <a:pt x="476" y="356"/>
                </a:lnTo>
                <a:lnTo>
                  <a:pt x="467" y="344"/>
                </a:lnTo>
                <a:lnTo>
                  <a:pt x="457" y="333"/>
                </a:lnTo>
                <a:lnTo>
                  <a:pt x="445" y="324"/>
                </a:lnTo>
                <a:lnTo>
                  <a:pt x="432" y="319"/>
                </a:lnTo>
                <a:lnTo>
                  <a:pt x="415" y="316"/>
                </a:lnTo>
                <a:lnTo>
                  <a:pt x="370" y="316"/>
                </a:lnTo>
                <a:lnTo>
                  <a:pt x="360" y="316"/>
                </a:lnTo>
                <a:lnTo>
                  <a:pt x="356" y="316"/>
                </a:lnTo>
                <a:lnTo>
                  <a:pt x="341" y="316"/>
                </a:lnTo>
                <a:lnTo>
                  <a:pt x="323" y="316"/>
                </a:lnTo>
                <a:close/>
                <a:moveTo>
                  <a:pt x="297" y="277"/>
                </a:moveTo>
                <a:lnTo>
                  <a:pt x="415" y="277"/>
                </a:lnTo>
                <a:lnTo>
                  <a:pt x="437" y="278"/>
                </a:lnTo>
                <a:lnTo>
                  <a:pt x="454" y="285"/>
                </a:lnTo>
                <a:lnTo>
                  <a:pt x="468" y="294"/>
                </a:lnTo>
                <a:lnTo>
                  <a:pt x="480" y="305"/>
                </a:lnTo>
                <a:lnTo>
                  <a:pt x="492" y="316"/>
                </a:lnTo>
                <a:lnTo>
                  <a:pt x="502" y="328"/>
                </a:lnTo>
                <a:lnTo>
                  <a:pt x="513" y="339"/>
                </a:lnTo>
                <a:lnTo>
                  <a:pt x="523" y="348"/>
                </a:lnTo>
                <a:lnTo>
                  <a:pt x="538" y="353"/>
                </a:lnTo>
                <a:lnTo>
                  <a:pt x="553" y="356"/>
                </a:lnTo>
                <a:lnTo>
                  <a:pt x="632" y="356"/>
                </a:lnTo>
                <a:lnTo>
                  <a:pt x="653" y="358"/>
                </a:lnTo>
                <a:lnTo>
                  <a:pt x="673" y="366"/>
                </a:lnTo>
                <a:lnTo>
                  <a:pt x="688" y="379"/>
                </a:lnTo>
                <a:lnTo>
                  <a:pt x="700" y="395"/>
                </a:lnTo>
                <a:lnTo>
                  <a:pt x="708" y="413"/>
                </a:lnTo>
                <a:lnTo>
                  <a:pt x="712" y="434"/>
                </a:lnTo>
                <a:lnTo>
                  <a:pt x="712" y="790"/>
                </a:lnTo>
                <a:lnTo>
                  <a:pt x="708" y="811"/>
                </a:lnTo>
                <a:lnTo>
                  <a:pt x="700" y="831"/>
                </a:lnTo>
                <a:lnTo>
                  <a:pt x="688" y="847"/>
                </a:lnTo>
                <a:lnTo>
                  <a:pt x="673" y="858"/>
                </a:lnTo>
                <a:lnTo>
                  <a:pt x="653" y="866"/>
                </a:lnTo>
                <a:lnTo>
                  <a:pt x="632" y="869"/>
                </a:lnTo>
                <a:lnTo>
                  <a:pt x="80" y="869"/>
                </a:lnTo>
                <a:lnTo>
                  <a:pt x="59" y="866"/>
                </a:lnTo>
                <a:lnTo>
                  <a:pt x="39" y="858"/>
                </a:lnTo>
                <a:lnTo>
                  <a:pt x="23" y="847"/>
                </a:lnTo>
                <a:lnTo>
                  <a:pt x="11" y="831"/>
                </a:lnTo>
                <a:lnTo>
                  <a:pt x="2" y="811"/>
                </a:lnTo>
                <a:lnTo>
                  <a:pt x="0" y="790"/>
                </a:lnTo>
                <a:lnTo>
                  <a:pt x="0" y="434"/>
                </a:lnTo>
                <a:lnTo>
                  <a:pt x="2" y="413"/>
                </a:lnTo>
                <a:lnTo>
                  <a:pt x="11" y="395"/>
                </a:lnTo>
                <a:lnTo>
                  <a:pt x="23" y="379"/>
                </a:lnTo>
                <a:lnTo>
                  <a:pt x="39" y="366"/>
                </a:lnTo>
                <a:lnTo>
                  <a:pt x="59" y="358"/>
                </a:lnTo>
                <a:lnTo>
                  <a:pt x="80" y="356"/>
                </a:lnTo>
                <a:lnTo>
                  <a:pt x="158" y="356"/>
                </a:lnTo>
                <a:lnTo>
                  <a:pt x="174" y="353"/>
                </a:lnTo>
                <a:lnTo>
                  <a:pt x="188" y="348"/>
                </a:lnTo>
                <a:lnTo>
                  <a:pt x="199" y="339"/>
                </a:lnTo>
                <a:lnTo>
                  <a:pt x="209" y="328"/>
                </a:lnTo>
                <a:lnTo>
                  <a:pt x="220" y="316"/>
                </a:lnTo>
                <a:lnTo>
                  <a:pt x="230" y="305"/>
                </a:lnTo>
                <a:lnTo>
                  <a:pt x="243" y="294"/>
                </a:lnTo>
                <a:lnTo>
                  <a:pt x="258" y="285"/>
                </a:lnTo>
                <a:lnTo>
                  <a:pt x="275" y="278"/>
                </a:lnTo>
                <a:lnTo>
                  <a:pt x="297" y="277"/>
                </a:lnTo>
                <a:close/>
                <a:moveTo>
                  <a:pt x="751" y="237"/>
                </a:moveTo>
                <a:lnTo>
                  <a:pt x="790" y="237"/>
                </a:lnTo>
                <a:lnTo>
                  <a:pt x="790" y="277"/>
                </a:lnTo>
                <a:lnTo>
                  <a:pt x="751" y="277"/>
                </a:lnTo>
                <a:lnTo>
                  <a:pt x="751" y="237"/>
                </a:lnTo>
                <a:close/>
                <a:moveTo>
                  <a:pt x="751" y="158"/>
                </a:moveTo>
                <a:lnTo>
                  <a:pt x="790" y="158"/>
                </a:lnTo>
                <a:lnTo>
                  <a:pt x="790" y="197"/>
                </a:lnTo>
                <a:lnTo>
                  <a:pt x="751" y="197"/>
                </a:lnTo>
                <a:lnTo>
                  <a:pt x="751" y="158"/>
                </a:lnTo>
                <a:close/>
                <a:moveTo>
                  <a:pt x="237" y="158"/>
                </a:moveTo>
                <a:lnTo>
                  <a:pt x="277" y="158"/>
                </a:lnTo>
                <a:lnTo>
                  <a:pt x="277" y="197"/>
                </a:lnTo>
                <a:lnTo>
                  <a:pt x="237" y="197"/>
                </a:lnTo>
                <a:lnTo>
                  <a:pt x="237" y="158"/>
                </a:lnTo>
                <a:close/>
                <a:moveTo>
                  <a:pt x="751" y="79"/>
                </a:moveTo>
                <a:lnTo>
                  <a:pt x="790" y="79"/>
                </a:lnTo>
                <a:lnTo>
                  <a:pt x="790" y="119"/>
                </a:lnTo>
                <a:lnTo>
                  <a:pt x="751" y="119"/>
                </a:lnTo>
                <a:lnTo>
                  <a:pt x="751" y="79"/>
                </a:lnTo>
                <a:close/>
                <a:moveTo>
                  <a:pt x="237" y="79"/>
                </a:moveTo>
                <a:lnTo>
                  <a:pt x="277" y="79"/>
                </a:lnTo>
                <a:lnTo>
                  <a:pt x="277" y="119"/>
                </a:lnTo>
                <a:lnTo>
                  <a:pt x="237" y="119"/>
                </a:lnTo>
                <a:lnTo>
                  <a:pt x="237" y="79"/>
                </a:lnTo>
                <a:close/>
                <a:moveTo>
                  <a:pt x="197" y="0"/>
                </a:moveTo>
                <a:lnTo>
                  <a:pt x="830" y="0"/>
                </a:lnTo>
                <a:lnTo>
                  <a:pt x="845" y="4"/>
                </a:lnTo>
                <a:lnTo>
                  <a:pt x="858" y="11"/>
                </a:lnTo>
                <a:lnTo>
                  <a:pt x="866" y="24"/>
                </a:lnTo>
                <a:lnTo>
                  <a:pt x="869" y="40"/>
                </a:lnTo>
                <a:lnTo>
                  <a:pt x="869" y="672"/>
                </a:lnTo>
                <a:lnTo>
                  <a:pt x="866" y="687"/>
                </a:lnTo>
                <a:lnTo>
                  <a:pt x="858" y="700"/>
                </a:lnTo>
                <a:lnTo>
                  <a:pt x="845" y="708"/>
                </a:lnTo>
                <a:lnTo>
                  <a:pt x="830" y="712"/>
                </a:lnTo>
                <a:lnTo>
                  <a:pt x="790" y="712"/>
                </a:lnTo>
                <a:lnTo>
                  <a:pt x="790" y="712"/>
                </a:lnTo>
                <a:lnTo>
                  <a:pt x="771" y="712"/>
                </a:lnTo>
                <a:lnTo>
                  <a:pt x="771" y="712"/>
                </a:lnTo>
                <a:lnTo>
                  <a:pt x="765" y="710"/>
                </a:lnTo>
                <a:lnTo>
                  <a:pt x="760" y="709"/>
                </a:lnTo>
                <a:lnTo>
                  <a:pt x="756" y="705"/>
                </a:lnTo>
                <a:lnTo>
                  <a:pt x="754" y="701"/>
                </a:lnTo>
                <a:lnTo>
                  <a:pt x="751" y="697"/>
                </a:lnTo>
                <a:lnTo>
                  <a:pt x="751" y="692"/>
                </a:lnTo>
                <a:lnTo>
                  <a:pt x="751" y="687"/>
                </a:lnTo>
                <a:lnTo>
                  <a:pt x="754" y="682"/>
                </a:lnTo>
                <a:lnTo>
                  <a:pt x="756" y="678"/>
                </a:lnTo>
                <a:lnTo>
                  <a:pt x="760" y="675"/>
                </a:lnTo>
                <a:lnTo>
                  <a:pt x="765" y="672"/>
                </a:lnTo>
                <a:lnTo>
                  <a:pt x="771" y="672"/>
                </a:lnTo>
                <a:lnTo>
                  <a:pt x="790" y="672"/>
                </a:lnTo>
                <a:lnTo>
                  <a:pt x="806" y="669"/>
                </a:lnTo>
                <a:lnTo>
                  <a:pt x="818" y="661"/>
                </a:lnTo>
                <a:lnTo>
                  <a:pt x="827" y="648"/>
                </a:lnTo>
                <a:lnTo>
                  <a:pt x="830" y="632"/>
                </a:lnTo>
                <a:lnTo>
                  <a:pt x="830" y="375"/>
                </a:lnTo>
                <a:lnTo>
                  <a:pt x="771" y="375"/>
                </a:lnTo>
                <a:lnTo>
                  <a:pt x="765" y="375"/>
                </a:lnTo>
                <a:lnTo>
                  <a:pt x="760" y="373"/>
                </a:lnTo>
                <a:lnTo>
                  <a:pt x="756" y="370"/>
                </a:lnTo>
                <a:lnTo>
                  <a:pt x="754" y="366"/>
                </a:lnTo>
                <a:lnTo>
                  <a:pt x="751" y="361"/>
                </a:lnTo>
                <a:lnTo>
                  <a:pt x="751" y="356"/>
                </a:lnTo>
                <a:lnTo>
                  <a:pt x="751" y="350"/>
                </a:lnTo>
                <a:lnTo>
                  <a:pt x="754" y="345"/>
                </a:lnTo>
                <a:lnTo>
                  <a:pt x="756" y="341"/>
                </a:lnTo>
                <a:lnTo>
                  <a:pt x="760" y="339"/>
                </a:lnTo>
                <a:lnTo>
                  <a:pt x="765" y="336"/>
                </a:lnTo>
                <a:lnTo>
                  <a:pt x="771" y="336"/>
                </a:lnTo>
                <a:lnTo>
                  <a:pt x="830" y="336"/>
                </a:lnTo>
                <a:lnTo>
                  <a:pt x="830" y="79"/>
                </a:lnTo>
                <a:lnTo>
                  <a:pt x="827" y="64"/>
                </a:lnTo>
                <a:lnTo>
                  <a:pt x="818" y="51"/>
                </a:lnTo>
                <a:lnTo>
                  <a:pt x="806" y="43"/>
                </a:lnTo>
                <a:lnTo>
                  <a:pt x="790" y="40"/>
                </a:lnTo>
                <a:lnTo>
                  <a:pt x="712" y="40"/>
                </a:lnTo>
                <a:lnTo>
                  <a:pt x="712" y="297"/>
                </a:lnTo>
                <a:lnTo>
                  <a:pt x="710" y="302"/>
                </a:lnTo>
                <a:lnTo>
                  <a:pt x="709" y="306"/>
                </a:lnTo>
                <a:lnTo>
                  <a:pt x="705" y="310"/>
                </a:lnTo>
                <a:lnTo>
                  <a:pt x="701" y="314"/>
                </a:lnTo>
                <a:lnTo>
                  <a:pt x="697" y="315"/>
                </a:lnTo>
                <a:lnTo>
                  <a:pt x="692" y="316"/>
                </a:lnTo>
                <a:lnTo>
                  <a:pt x="687" y="315"/>
                </a:lnTo>
                <a:lnTo>
                  <a:pt x="682" y="314"/>
                </a:lnTo>
                <a:lnTo>
                  <a:pt x="678" y="310"/>
                </a:lnTo>
                <a:lnTo>
                  <a:pt x="675" y="306"/>
                </a:lnTo>
                <a:lnTo>
                  <a:pt x="673" y="302"/>
                </a:lnTo>
                <a:lnTo>
                  <a:pt x="671" y="297"/>
                </a:lnTo>
                <a:lnTo>
                  <a:pt x="671" y="40"/>
                </a:lnTo>
                <a:lnTo>
                  <a:pt x="356" y="40"/>
                </a:lnTo>
                <a:lnTo>
                  <a:pt x="356" y="217"/>
                </a:lnTo>
                <a:lnTo>
                  <a:pt x="354" y="222"/>
                </a:lnTo>
                <a:lnTo>
                  <a:pt x="353" y="227"/>
                </a:lnTo>
                <a:lnTo>
                  <a:pt x="351" y="231"/>
                </a:lnTo>
                <a:lnTo>
                  <a:pt x="347" y="234"/>
                </a:lnTo>
                <a:lnTo>
                  <a:pt x="341" y="237"/>
                </a:lnTo>
                <a:lnTo>
                  <a:pt x="336" y="237"/>
                </a:lnTo>
                <a:lnTo>
                  <a:pt x="331" y="237"/>
                </a:lnTo>
                <a:lnTo>
                  <a:pt x="326" y="234"/>
                </a:lnTo>
                <a:lnTo>
                  <a:pt x="322" y="231"/>
                </a:lnTo>
                <a:lnTo>
                  <a:pt x="319" y="227"/>
                </a:lnTo>
                <a:lnTo>
                  <a:pt x="316" y="222"/>
                </a:lnTo>
                <a:lnTo>
                  <a:pt x="316" y="217"/>
                </a:lnTo>
                <a:lnTo>
                  <a:pt x="316" y="40"/>
                </a:lnTo>
                <a:lnTo>
                  <a:pt x="237" y="40"/>
                </a:lnTo>
                <a:lnTo>
                  <a:pt x="222" y="43"/>
                </a:lnTo>
                <a:lnTo>
                  <a:pt x="209" y="51"/>
                </a:lnTo>
                <a:lnTo>
                  <a:pt x="201" y="64"/>
                </a:lnTo>
                <a:lnTo>
                  <a:pt x="197" y="79"/>
                </a:lnTo>
                <a:lnTo>
                  <a:pt x="197" y="237"/>
                </a:lnTo>
                <a:lnTo>
                  <a:pt x="197" y="242"/>
                </a:lnTo>
                <a:lnTo>
                  <a:pt x="195" y="247"/>
                </a:lnTo>
                <a:lnTo>
                  <a:pt x="192" y="251"/>
                </a:lnTo>
                <a:lnTo>
                  <a:pt x="188" y="255"/>
                </a:lnTo>
                <a:lnTo>
                  <a:pt x="183" y="256"/>
                </a:lnTo>
                <a:lnTo>
                  <a:pt x="178" y="258"/>
                </a:lnTo>
                <a:lnTo>
                  <a:pt x="172" y="256"/>
                </a:lnTo>
                <a:lnTo>
                  <a:pt x="169" y="255"/>
                </a:lnTo>
                <a:lnTo>
                  <a:pt x="163" y="251"/>
                </a:lnTo>
                <a:lnTo>
                  <a:pt x="161" y="247"/>
                </a:lnTo>
                <a:lnTo>
                  <a:pt x="159" y="242"/>
                </a:lnTo>
                <a:lnTo>
                  <a:pt x="158" y="237"/>
                </a:lnTo>
                <a:lnTo>
                  <a:pt x="158" y="40"/>
                </a:lnTo>
                <a:lnTo>
                  <a:pt x="161" y="24"/>
                </a:lnTo>
                <a:lnTo>
                  <a:pt x="170" y="11"/>
                </a:lnTo>
                <a:lnTo>
                  <a:pt x="182"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8"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9013" y="7857521"/>
            <a:ext cx="443078" cy="443078"/>
          </a:xfrm>
          <a:custGeom>
            <a:avLst/>
            <a:gdLst>
              <a:gd name="T0" fmla="*/ 691 w 869"/>
              <a:gd name="T1" fmla="*/ 568 h 869"/>
              <a:gd name="T2" fmla="*/ 676 w 869"/>
              <a:gd name="T3" fmla="*/ 593 h 869"/>
              <a:gd name="T4" fmla="*/ 653 w 869"/>
              <a:gd name="T5" fmla="*/ 578 h 869"/>
              <a:gd name="T6" fmla="*/ 666 w 869"/>
              <a:gd name="T7" fmla="*/ 553 h 869"/>
              <a:gd name="T8" fmla="*/ 395 w 869"/>
              <a:gd name="T9" fmla="*/ 593 h 869"/>
              <a:gd name="T10" fmla="*/ 462 w 869"/>
              <a:gd name="T11" fmla="*/ 620 h 869"/>
              <a:gd name="T12" fmla="*/ 434 w 869"/>
              <a:gd name="T13" fmla="*/ 553 h 869"/>
              <a:gd name="T14" fmla="*/ 510 w 869"/>
              <a:gd name="T15" fmla="*/ 572 h 869"/>
              <a:gd name="T16" fmla="*/ 455 w 869"/>
              <a:gd name="T17" fmla="*/ 669 h 869"/>
              <a:gd name="T18" fmla="*/ 358 w 869"/>
              <a:gd name="T19" fmla="*/ 614 h 869"/>
              <a:gd name="T20" fmla="*/ 413 w 869"/>
              <a:gd name="T21" fmla="*/ 517 h 869"/>
              <a:gd name="T22" fmla="*/ 341 w 869"/>
              <a:gd name="T23" fmla="*/ 519 h 869"/>
              <a:gd name="T24" fmla="*/ 341 w 869"/>
              <a:gd name="T25" fmla="*/ 667 h 869"/>
              <a:gd name="T26" fmla="*/ 487 w 869"/>
              <a:gd name="T27" fmla="*/ 699 h 869"/>
              <a:gd name="T28" fmla="*/ 549 w 869"/>
              <a:gd name="T29" fmla="*/ 565 h 869"/>
              <a:gd name="T30" fmla="*/ 434 w 869"/>
              <a:gd name="T31" fmla="*/ 475 h 869"/>
              <a:gd name="T32" fmla="*/ 708 w 869"/>
              <a:gd name="T33" fmla="*/ 489 h 869"/>
              <a:gd name="T34" fmla="*/ 634 w 869"/>
              <a:gd name="T35" fmla="*/ 489 h 869"/>
              <a:gd name="T36" fmla="*/ 434 w 869"/>
              <a:gd name="T37" fmla="*/ 434 h 869"/>
              <a:gd name="T38" fmla="*/ 579 w 869"/>
              <a:gd name="T39" fmla="*/ 531 h 869"/>
              <a:gd name="T40" fmla="*/ 547 w 869"/>
              <a:gd name="T41" fmla="*/ 705 h 869"/>
              <a:gd name="T42" fmla="*/ 373 w 869"/>
              <a:gd name="T43" fmla="*/ 738 h 869"/>
              <a:gd name="T44" fmla="*/ 276 w 869"/>
              <a:gd name="T45" fmla="*/ 593 h 869"/>
              <a:gd name="T46" fmla="*/ 373 w 869"/>
              <a:gd name="T47" fmla="*/ 447 h 869"/>
              <a:gd name="T48" fmla="*/ 345 w 869"/>
              <a:gd name="T49" fmla="*/ 324 h 869"/>
              <a:gd name="T50" fmla="*/ 276 w 869"/>
              <a:gd name="T51" fmla="*/ 387 h 869"/>
              <a:gd name="T52" fmla="*/ 121 w 869"/>
              <a:gd name="T53" fmla="*/ 420 h 869"/>
              <a:gd name="T54" fmla="*/ 158 w 869"/>
              <a:gd name="T55" fmla="*/ 830 h 869"/>
              <a:gd name="T56" fmla="*/ 751 w 869"/>
              <a:gd name="T57" fmla="*/ 434 h 869"/>
              <a:gd name="T58" fmla="*/ 611 w 869"/>
              <a:gd name="T59" fmla="*/ 394 h 869"/>
              <a:gd name="T60" fmla="*/ 535 w 869"/>
              <a:gd name="T61" fmla="*/ 333 h 869"/>
              <a:gd name="T62" fmla="*/ 434 w 869"/>
              <a:gd name="T63" fmla="*/ 316 h 869"/>
              <a:gd name="T64" fmla="*/ 705 w 869"/>
              <a:gd name="T65" fmla="*/ 124 h 869"/>
              <a:gd name="T66" fmla="*/ 788 w 869"/>
              <a:gd name="T67" fmla="*/ 227 h 869"/>
              <a:gd name="T68" fmla="*/ 685 w 869"/>
              <a:gd name="T69" fmla="*/ 315 h 869"/>
              <a:gd name="T70" fmla="*/ 672 w 869"/>
              <a:gd name="T71" fmla="*/ 292 h 869"/>
              <a:gd name="T72" fmla="*/ 562 w 869"/>
              <a:gd name="T73" fmla="*/ 234 h 869"/>
              <a:gd name="T74" fmla="*/ 556 w 869"/>
              <a:gd name="T75" fmla="*/ 208 h 869"/>
              <a:gd name="T76" fmla="*/ 678 w 869"/>
              <a:gd name="T77" fmla="*/ 153 h 869"/>
              <a:gd name="T78" fmla="*/ 678 w 869"/>
              <a:gd name="T79" fmla="*/ 124 h 869"/>
              <a:gd name="T80" fmla="*/ 188 w 869"/>
              <a:gd name="T81" fmla="*/ 121 h 869"/>
              <a:gd name="T82" fmla="*/ 195 w 869"/>
              <a:gd name="T83" fmla="*/ 149 h 869"/>
              <a:gd name="T84" fmla="*/ 310 w 869"/>
              <a:gd name="T85" fmla="*/ 204 h 869"/>
              <a:gd name="T86" fmla="*/ 310 w 869"/>
              <a:gd name="T87" fmla="*/ 231 h 869"/>
              <a:gd name="T88" fmla="*/ 195 w 869"/>
              <a:gd name="T89" fmla="*/ 286 h 869"/>
              <a:gd name="T90" fmla="*/ 188 w 869"/>
              <a:gd name="T91" fmla="*/ 314 h 869"/>
              <a:gd name="T92" fmla="*/ 85 w 869"/>
              <a:gd name="T93" fmla="*/ 231 h 869"/>
              <a:gd name="T94" fmla="*/ 85 w 869"/>
              <a:gd name="T95" fmla="*/ 204 h 869"/>
              <a:gd name="T96" fmla="*/ 39 w 869"/>
              <a:gd name="T97" fmla="*/ 632 h 869"/>
              <a:gd name="T98" fmla="*/ 117 w 869"/>
              <a:gd name="T99" fmla="*/ 366 h 869"/>
              <a:gd name="T100" fmla="*/ 278 w 869"/>
              <a:gd name="T101" fmla="*/ 339 h 869"/>
              <a:gd name="T102" fmla="*/ 353 w 869"/>
              <a:gd name="T103" fmla="*/ 278 h 869"/>
              <a:gd name="T104" fmla="*/ 560 w 869"/>
              <a:gd name="T105" fmla="*/ 305 h 869"/>
              <a:gd name="T106" fmla="*/ 632 w 869"/>
              <a:gd name="T107" fmla="*/ 356 h 869"/>
              <a:gd name="T108" fmla="*/ 788 w 869"/>
              <a:gd name="T109" fmla="*/ 413 h 869"/>
              <a:gd name="T110" fmla="*/ 39 w 869"/>
              <a:gd name="T111" fmla="*/ 0 h 869"/>
              <a:gd name="T112" fmla="*/ 869 w 869"/>
              <a:gd name="T113" fmla="*/ 632 h 869"/>
              <a:gd name="T114" fmla="*/ 790 w 869"/>
              <a:gd name="T115" fmla="*/ 790 h 869"/>
              <a:gd name="T116" fmla="*/ 710 w 869"/>
              <a:gd name="T117" fmla="*/ 869 h 869"/>
              <a:gd name="T118" fmla="*/ 82 w 869"/>
              <a:gd name="T119" fmla="*/ 811 h 869"/>
              <a:gd name="T120" fmla="*/ 2 w 869"/>
              <a:gd name="T121" fmla="*/ 648 h 869"/>
              <a:gd name="T122" fmla="*/ 39 w 869"/>
              <a:gd name="T123"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9" h="869">
                <a:moveTo>
                  <a:pt x="671" y="553"/>
                </a:moveTo>
                <a:lnTo>
                  <a:pt x="676" y="553"/>
                </a:lnTo>
                <a:lnTo>
                  <a:pt x="682" y="556"/>
                </a:lnTo>
                <a:lnTo>
                  <a:pt x="685" y="559"/>
                </a:lnTo>
                <a:lnTo>
                  <a:pt x="688" y="563"/>
                </a:lnTo>
                <a:lnTo>
                  <a:pt x="691" y="568"/>
                </a:lnTo>
                <a:lnTo>
                  <a:pt x="691" y="573"/>
                </a:lnTo>
                <a:lnTo>
                  <a:pt x="691" y="578"/>
                </a:lnTo>
                <a:lnTo>
                  <a:pt x="688" y="583"/>
                </a:lnTo>
                <a:lnTo>
                  <a:pt x="685" y="587"/>
                </a:lnTo>
                <a:lnTo>
                  <a:pt x="682" y="590"/>
                </a:lnTo>
                <a:lnTo>
                  <a:pt x="676" y="593"/>
                </a:lnTo>
                <a:lnTo>
                  <a:pt x="671" y="593"/>
                </a:lnTo>
                <a:lnTo>
                  <a:pt x="666" y="593"/>
                </a:lnTo>
                <a:lnTo>
                  <a:pt x="662" y="590"/>
                </a:lnTo>
                <a:lnTo>
                  <a:pt x="658" y="587"/>
                </a:lnTo>
                <a:lnTo>
                  <a:pt x="654" y="583"/>
                </a:lnTo>
                <a:lnTo>
                  <a:pt x="653" y="578"/>
                </a:lnTo>
                <a:lnTo>
                  <a:pt x="651" y="573"/>
                </a:lnTo>
                <a:lnTo>
                  <a:pt x="653" y="568"/>
                </a:lnTo>
                <a:lnTo>
                  <a:pt x="654" y="563"/>
                </a:lnTo>
                <a:lnTo>
                  <a:pt x="658" y="559"/>
                </a:lnTo>
                <a:lnTo>
                  <a:pt x="662" y="556"/>
                </a:lnTo>
                <a:lnTo>
                  <a:pt x="666" y="553"/>
                </a:lnTo>
                <a:lnTo>
                  <a:pt x="671" y="553"/>
                </a:lnTo>
                <a:close/>
                <a:moveTo>
                  <a:pt x="434" y="553"/>
                </a:moveTo>
                <a:lnTo>
                  <a:pt x="418" y="556"/>
                </a:lnTo>
                <a:lnTo>
                  <a:pt x="407" y="565"/>
                </a:lnTo>
                <a:lnTo>
                  <a:pt x="397" y="577"/>
                </a:lnTo>
                <a:lnTo>
                  <a:pt x="395" y="593"/>
                </a:lnTo>
                <a:lnTo>
                  <a:pt x="397" y="608"/>
                </a:lnTo>
                <a:lnTo>
                  <a:pt x="407" y="620"/>
                </a:lnTo>
                <a:lnTo>
                  <a:pt x="418" y="629"/>
                </a:lnTo>
                <a:lnTo>
                  <a:pt x="434" y="632"/>
                </a:lnTo>
                <a:lnTo>
                  <a:pt x="450" y="629"/>
                </a:lnTo>
                <a:lnTo>
                  <a:pt x="462" y="620"/>
                </a:lnTo>
                <a:lnTo>
                  <a:pt x="471" y="608"/>
                </a:lnTo>
                <a:lnTo>
                  <a:pt x="473" y="593"/>
                </a:lnTo>
                <a:lnTo>
                  <a:pt x="471" y="577"/>
                </a:lnTo>
                <a:lnTo>
                  <a:pt x="462" y="565"/>
                </a:lnTo>
                <a:lnTo>
                  <a:pt x="450" y="556"/>
                </a:lnTo>
                <a:lnTo>
                  <a:pt x="434" y="553"/>
                </a:lnTo>
                <a:close/>
                <a:moveTo>
                  <a:pt x="434" y="514"/>
                </a:moveTo>
                <a:lnTo>
                  <a:pt x="455" y="517"/>
                </a:lnTo>
                <a:lnTo>
                  <a:pt x="475" y="525"/>
                </a:lnTo>
                <a:lnTo>
                  <a:pt x="490" y="536"/>
                </a:lnTo>
                <a:lnTo>
                  <a:pt x="502" y="553"/>
                </a:lnTo>
                <a:lnTo>
                  <a:pt x="510" y="572"/>
                </a:lnTo>
                <a:lnTo>
                  <a:pt x="514" y="593"/>
                </a:lnTo>
                <a:lnTo>
                  <a:pt x="510" y="614"/>
                </a:lnTo>
                <a:lnTo>
                  <a:pt x="502" y="633"/>
                </a:lnTo>
                <a:lnTo>
                  <a:pt x="490" y="649"/>
                </a:lnTo>
                <a:lnTo>
                  <a:pt x="475" y="661"/>
                </a:lnTo>
                <a:lnTo>
                  <a:pt x="455" y="669"/>
                </a:lnTo>
                <a:lnTo>
                  <a:pt x="434" y="672"/>
                </a:lnTo>
                <a:lnTo>
                  <a:pt x="413" y="669"/>
                </a:lnTo>
                <a:lnTo>
                  <a:pt x="395" y="661"/>
                </a:lnTo>
                <a:lnTo>
                  <a:pt x="378" y="649"/>
                </a:lnTo>
                <a:lnTo>
                  <a:pt x="366" y="633"/>
                </a:lnTo>
                <a:lnTo>
                  <a:pt x="358" y="614"/>
                </a:lnTo>
                <a:lnTo>
                  <a:pt x="356" y="593"/>
                </a:lnTo>
                <a:lnTo>
                  <a:pt x="358" y="572"/>
                </a:lnTo>
                <a:lnTo>
                  <a:pt x="366" y="553"/>
                </a:lnTo>
                <a:lnTo>
                  <a:pt x="378" y="536"/>
                </a:lnTo>
                <a:lnTo>
                  <a:pt x="395" y="525"/>
                </a:lnTo>
                <a:lnTo>
                  <a:pt x="413" y="517"/>
                </a:lnTo>
                <a:lnTo>
                  <a:pt x="434" y="514"/>
                </a:lnTo>
                <a:close/>
                <a:moveTo>
                  <a:pt x="434" y="475"/>
                </a:moveTo>
                <a:lnTo>
                  <a:pt x="407" y="477"/>
                </a:lnTo>
                <a:lnTo>
                  <a:pt x="382" y="487"/>
                </a:lnTo>
                <a:lnTo>
                  <a:pt x="361" y="500"/>
                </a:lnTo>
                <a:lnTo>
                  <a:pt x="341" y="519"/>
                </a:lnTo>
                <a:lnTo>
                  <a:pt x="328" y="540"/>
                </a:lnTo>
                <a:lnTo>
                  <a:pt x="319" y="565"/>
                </a:lnTo>
                <a:lnTo>
                  <a:pt x="316" y="593"/>
                </a:lnTo>
                <a:lnTo>
                  <a:pt x="319" y="620"/>
                </a:lnTo>
                <a:lnTo>
                  <a:pt x="328" y="645"/>
                </a:lnTo>
                <a:lnTo>
                  <a:pt x="341" y="667"/>
                </a:lnTo>
                <a:lnTo>
                  <a:pt x="361" y="686"/>
                </a:lnTo>
                <a:lnTo>
                  <a:pt x="382" y="699"/>
                </a:lnTo>
                <a:lnTo>
                  <a:pt x="407" y="708"/>
                </a:lnTo>
                <a:lnTo>
                  <a:pt x="434" y="712"/>
                </a:lnTo>
                <a:lnTo>
                  <a:pt x="462" y="708"/>
                </a:lnTo>
                <a:lnTo>
                  <a:pt x="487" y="699"/>
                </a:lnTo>
                <a:lnTo>
                  <a:pt x="509" y="686"/>
                </a:lnTo>
                <a:lnTo>
                  <a:pt x="527" y="667"/>
                </a:lnTo>
                <a:lnTo>
                  <a:pt x="541" y="645"/>
                </a:lnTo>
                <a:lnTo>
                  <a:pt x="549" y="620"/>
                </a:lnTo>
                <a:lnTo>
                  <a:pt x="553" y="593"/>
                </a:lnTo>
                <a:lnTo>
                  <a:pt x="549" y="565"/>
                </a:lnTo>
                <a:lnTo>
                  <a:pt x="541" y="540"/>
                </a:lnTo>
                <a:lnTo>
                  <a:pt x="527" y="519"/>
                </a:lnTo>
                <a:lnTo>
                  <a:pt x="509" y="500"/>
                </a:lnTo>
                <a:lnTo>
                  <a:pt x="487" y="487"/>
                </a:lnTo>
                <a:lnTo>
                  <a:pt x="462" y="477"/>
                </a:lnTo>
                <a:lnTo>
                  <a:pt x="434" y="475"/>
                </a:lnTo>
                <a:close/>
                <a:moveTo>
                  <a:pt x="671" y="434"/>
                </a:moveTo>
                <a:lnTo>
                  <a:pt x="687" y="438"/>
                </a:lnTo>
                <a:lnTo>
                  <a:pt x="700" y="446"/>
                </a:lnTo>
                <a:lnTo>
                  <a:pt x="708" y="459"/>
                </a:lnTo>
                <a:lnTo>
                  <a:pt x="710" y="475"/>
                </a:lnTo>
                <a:lnTo>
                  <a:pt x="708" y="489"/>
                </a:lnTo>
                <a:lnTo>
                  <a:pt x="700" y="502"/>
                </a:lnTo>
                <a:lnTo>
                  <a:pt x="687" y="510"/>
                </a:lnTo>
                <a:lnTo>
                  <a:pt x="671" y="514"/>
                </a:lnTo>
                <a:lnTo>
                  <a:pt x="657" y="510"/>
                </a:lnTo>
                <a:lnTo>
                  <a:pt x="644" y="502"/>
                </a:lnTo>
                <a:lnTo>
                  <a:pt x="634" y="489"/>
                </a:lnTo>
                <a:lnTo>
                  <a:pt x="632" y="475"/>
                </a:lnTo>
                <a:lnTo>
                  <a:pt x="634" y="459"/>
                </a:lnTo>
                <a:lnTo>
                  <a:pt x="644" y="446"/>
                </a:lnTo>
                <a:lnTo>
                  <a:pt x="657" y="438"/>
                </a:lnTo>
                <a:lnTo>
                  <a:pt x="671" y="434"/>
                </a:lnTo>
                <a:close/>
                <a:moveTo>
                  <a:pt x="434" y="434"/>
                </a:moveTo>
                <a:lnTo>
                  <a:pt x="466" y="438"/>
                </a:lnTo>
                <a:lnTo>
                  <a:pt x="496" y="447"/>
                </a:lnTo>
                <a:lnTo>
                  <a:pt x="523" y="462"/>
                </a:lnTo>
                <a:lnTo>
                  <a:pt x="547" y="481"/>
                </a:lnTo>
                <a:lnTo>
                  <a:pt x="565" y="505"/>
                </a:lnTo>
                <a:lnTo>
                  <a:pt x="579" y="531"/>
                </a:lnTo>
                <a:lnTo>
                  <a:pt x="589" y="561"/>
                </a:lnTo>
                <a:lnTo>
                  <a:pt x="593" y="593"/>
                </a:lnTo>
                <a:lnTo>
                  <a:pt x="589" y="624"/>
                </a:lnTo>
                <a:lnTo>
                  <a:pt x="579" y="654"/>
                </a:lnTo>
                <a:lnTo>
                  <a:pt x="565" y="682"/>
                </a:lnTo>
                <a:lnTo>
                  <a:pt x="547" y="705"/>
                </a:lnTo>
                <a:lnTo>
                  <a:pt x="523" y="724"/>
                </a:lnTo>
                <a:lnTo>
                  <a:pt x="496" y="738"/>
                </a:lnTo>
                <a:lnTo>
                  <a:pt x="466" y="747"/>
                </a:lnTo>
                <a:lnTo>
                  <a:pt x="434" y="751"/>
                </a:lnTo>
                <a:lnTo>
                  <a:pt x="403" y="747"/>
                </a:lnTo>
                <a:lnTo>
                  <a:pt x="373" y="738"/>
                </a:lnTo>
                <a:lnTo>
                  <a:pt x="346" y="724"/>
                </a:lnTo>
                <a:lnTo>
                  <a:pt x="323" y="705"/>
                </a:lnTo>
                <a:lnTo>
                  <a:pt x="303" y="682"/>
                </a:lnTo>
                <a:lnTo>
                  <a:pt x="289" y="654"/>
                </a:lnTo>
                <a:lnTo>
                  <a:pt x="280" y="624"/>
                </a:lnTo>
                <a:lnTo>
                  <a:pt x="276" y="593"/>
                </a:lnTo>
                <a:lnTo>
                  <a:pt x="280" y="561"/>
                </a:lnTo>
                <a:lnTo>
                  <a:pt x="289" y="531"/>
                </a:lnTo>
                <a:lnTo>
                  <a:pt x="303" y="505"/>
                </a:lnTo>
                <a:lnTo>
                  <a:pt x="323" y="481"/>
                </a:lnTo>
                <a:lnTo>
                  <a:pt x="346" y="462"/>
                </a:lnTo>
                <a:lnTo>
                  <a:pt x="373" y="447"/>
                </a:lnTo>
                <a:lnTo>
                  <a:pt x="403" y="438"/>
                </a:lnTo>
                <a:lnTo>
                  <a:pt x="434" y="434"/>
                </a:lnTo>
                <a:close/>
                <a:moveTo>
                  <a:pt x="401" y="316"/>
                </a:moveTo>
                <a:lnTo>
                  <a:pt x="375" y="316"/>
                </a:lnTo>
                <a:lnTo>
                  <a:pt x="360" y="319"/>
                </a:lnTo>
                <a:lnTo>
                  <a:pt x="345" y="324"/>
                </a:lnTo>
                <a:lnTo>
                  <a:pt x="333" y="333"/>
                </a:lnTo>
                <a:lnTo>
                  <a:pt x="324" y="344"/>
                </a:lnTo>
                <a:lnTo>
                  <a:pt x="314" y="356"/>
                </a:lnTo>
                <a:lnTo>
                  <a:pt x="302" y="367"/>
                </a:lnTo>
                <a:lnTo>
                  <a:pt x="290" y="378"/>
                </a:lnTo>
                <a:lnTo>
                  <a:pt x="276" y="387"/>
                </a:lnTo>
                <a:lnTo>
                  <a:pt x="259" y="394"/>
                </a:lnTo>
                <a:lnTo>
                  <a:pt x="236" y="395"/>
                </a:lnTo>
                <a:lnTo>
                  <a:pt x="158" y="395"/>
                </a:lnTo>
                <a:lnTo>
                  <a:pt x="142" y="399"/>
                </a:lnTo>
                <a:lnTo>
                  <a:pt x="130" y="407"/>
                </a:lnTo>
                <a:lnTo>
                  <a:pt x="121" y="420"/>
                </a:lnTo>
                <a:lnTo>
                  <a:pt x="119" y="434"/>
                </a:lnTo>
                <a:lnTo>
                  <a:pt x="119" y="790"/>
                </a:lnTo>
                <a:lnTo>
                  <a:pt x="121" y="806"/>
                </a:lnTo>
                <a:lnTo>
                  <a:pt x="130" y="818"/>
                </a:lnTo>
                <a:lnTo>
                  <a:pt x="142" y="827"/>
                </a:lnTo>
                <a:lnTo>
                  <a:pt x="158" y="830"/>
                </a:lnTo>
                <a:lnTo>
                  <a:pt x="710" y="830"/>
                </a:lnTo>
                <a:lnTo>
                  <a:pt x="726" y="827"/>
                </a:lnTo>
                <a:lnTo>
                  <a:pt x="739" y="818"/>
                </a:lnTo>
                <a:lnTo>
                  <a:pt x="747" y="806"/>
                </a:lnTo>
                <a:lnTo>
                  <a:pt x="751" y="790"/>
                </a:lnTo>
                <a:lnTo>
                  <a:pt x="751" y="434"/>
                </a:lnTo>
                <a:lnTo>
                  <a:pt x="747" y="420"/>
                </a:lnTo>
                <a:lnTo>
                  <a:pt x="739" y="407"/>
                </a:lnTo>
                <a:lnTo>
                  <a:pt x="726" y="399"/>
                </a:lnTo>
                <a:lnTo>
                  <a:pt x="710" y="395"/>
                </a:lnTo>
                <a:lnTo>
                  <a:pt x="632" y="395"/>
                </a:lnTo>
                <a:lnTo>
                  <a:pt x="611" y="394"/>
                </a:lnTo>
                <a:lnTo>
                  <a:pt x="593" y="387"/>
                </a:lnTo>
                <a:lnTo>
                  <a:pt x="578" y="378"/>
                </a:lnTo>
                <a:lnTo>
                  <a:pt x="566" y="367"/>
                </a:lnTo>
                <a:lnTo>
                  <a:pt x="556" y="356"/>
                </a:lnTo>
                <a:lnTo>
                  <a:pt x="545" y="344"/>
                </a:lnTo>
                <a:lnTo>
                  <a:pt x="535" y="333"/>
                </a:lnTo>
                <a:lnTo>
                  <a:pt x="523" y="324"/>
                </a:lnTo>
                <a:lnTo>
                  <a:pt x="510" y="319"/>
                </a:lnTo>
                <a:lnTo>
                  <a:pt x="493" y="316"/>
                </a:lnTo>
                <a:lnTo>
                  <a:pt x="449" y="316"/>
                </a:lnTo>
                <a:lnTo>
                  <a:pt x="438" y="316"/>
                </a:lnTo>
                <a:lnTo>
                  <a:pt x="434" y="316"/>
                </a:lnTo>
                <a:lnTo>
                  <a:pt x="420" y="316"/>
                </a:lnTo>
                <a:lnTo>
                  <a:pt x="401" y="316"/>
                </a:lnTo>
                <a:close/>
                <a:moveTo>
                  <a:pt x="691" y="119"/>
                </a:moveTo>
                <a:lnTo>
                  <a:pt x="696" y="119"/>
                </a:lnTo>
                <a:lnTo>
                  <a:pt x="701" y="121"/>
                </a:lnTo>
                <a:lnTo>
                  <a:pt x="705" y="124"/>
                </a:lnTo>
                <a:lnTo>
                  <a:pt x="784" y="204"/>
                </a:lnTo>
                <a:lnTo>
                  <a:pt x="788" y="208"/>
                </a:lnTo>
                <a:lnTo>
                  <a:pt x="789" y="212"/>
                </a:lnTo>
                <a:lnTo>
                  <a:pt x="790" y="217"/>
                </a:lnTo>
                <a:lnTo>
                  <a:pt x="789" y="222"/>
                </a:lnTo>
                <a:lnTo>
                  <a:pt x="788" y="227"/>
                </a:lnTo>
                <a:lnTo>
                  <a:pt x="784" y="231"/>
                </a:lnTo>
                <a:lnTo>
                  <a:pt x="705" y="310"/>
                </a:lnTo>
                <a:lnTo>
                  <a:pt x="701" y="314"/>
                </a:lnTo>
                <a:lnTo>
                  <a:pt x="696" y="315"/>
                </a:lnTo>
                <a:lnTo>
                  <a:pt x="691" y="316"/>
                </a:lnTo>
                <a:lnTo>
                  <a:pt x="685" y="315"/>
                </a:lnTo>
                <a:lnTo>
                  <a:pt x="682" y="314"/>
                </a:lnTo>
                <a:lnTo>
                  <a:pt x="678" y="310"/>
                </a:lnTo>
                <a:lnTo>
                  <a:pt x="674" y="306"/>
                </a:lnTo>
                <a:lnTo>
                  <a:pt x="672" y="302"/>
                </a:lnTo>
                <a:lnTo>
                  <a:pt x="671" y="297"/>
                </a:lnTo>
                <a:lnTo>
                  <a:pt x="672" y="292"/>
                </a:lnTo>
                <a:lnTo>
                  <a:pt x="674" y="286"/>
                </a:lnTo>
                <a:lnTo>
                  <a:pt x="678" y="282"/>
                </a:lnTo>
                <a:lnTo>
                  <a:pt x="722" y="237"/>
                </a:lnTo>
                <a:lnTo>
                  <a:pt x="573" y="237"/>
                </a:lnTo>
                <a:lnTo>
                  <a:pt x="568" y="237"/>
                </a:lnTo>
                <a:lnTo>
                  <a:pt x="562" y="234"/>
                </a:lnTo>
                <a:lnTo>
                  <a:pt x="559" y="231"/>
                </a:lnTo>
                <a:lnTo>
                  <a:pt x="556" y="227"/>
                </a:lnTo>
                <a:lnTo>
                  <a:pt x="553" y="222"/>
                </a:lnTo>
                <a:lnTo>
                  <a:pt x="553" y="217"/>
                </a:lnTo>
                <a:lnTo>
                  <a:pt x="553" y="212"/>
                </a:lnTo>
                <a:lnTo>
                  <a:pt x="556" y="208"/>
                </a:lnTo>
                <a:lnTo>
                  <a:pt x="559" y="204"/>
                </a:lnTo>
                <a:lnTo>
                  <a:pt x="562" y="200"/>
                </a:lnTo>
                <a:lnTo>
                  <a:pt x="568" y="199"/>
                </a:lnTo>
                <a:lnTo>
                  <a:pt x="573" y="197"/>
                </a:lnTo>
                <a:lnTo>
                  <a:pt x="722" y="197"/>
                </a:lnTo>
                <a:lnTo>
                  <a:pt x="678" y="153"/>
                </a:lnTo>
                <a:lnTo>
                  <a:pt x="674" y="149"/>
                </a:lnTo>
                <a:lnTo>
                  <a:pt x="672" y="144"/>
                </a:lnTo>
                <a:lnTo>
                  <a:pt x="671" y="138"/>
                </a:lnTo>
                <a:lnTo>
                  <a:pt x="672" y="133"/>
                </a:lnTo>
                <a:lnTo>
                  <a:pt x="674" y="128"/>
                </a:lnTo>
                <a:lnTo>
                  <a:pt x="678" y="124"/>
                </a:lnTo>
                <a:lnTo>
                  <a:pt x="682" y="121"/>
                </a:lnTo>
                <a:lnTo>
                  <a:pt x="685" y="119"/>
                </a:lnTo>
                <a:lnTo>
                  <a:pt x="691" y="119"/>
                </a:lnTo>
                <a:close/>
                <a:moveTo>
                  <a:pt x="178" y="119"/>
                </a:moveTo>
                <a:lnTo>
                  <a:pt x="183" y="119"/>
                </a:lnTo>
                <a:lnTo>
                  <a:pt x="188" y="121"/>
                </a:lnTo>
                <a:lnTo>
                  <a:pt x="192" y="124"/>
                </a:lnTo>
                <a:lnTo>
                  <a:pt x="195" y="128"/>
                </a:lnTo>
                <a:lnTo>
                  <a:pt x="196" y="133"/>
                </a:lnTo>
                <a:lnTo>
                  <a:pt x="197" y="138"/>
                </a:lnTo>
                <a:lnTo>
                  <a:pt x="196" y="144"/>
                </a:lnTo>
                <a:lnTo>
                  <a:pt x="195" y="149"/>
                </a:lnTo>
                <a:lnTo>
                  <a:pt x="192" y="153"/>
                </a:lnTo>
                <a:lnTo>
                  <a:pt x="146" y="197"/>
                </a:lnTo>
                <a:lnTo>
                  <a:pt x="295" y="197"/>
                </a:lnTo>
                <a:lnTo>
                  <a:pt x="302" y="199"/>
                </a:lnTo>
                <a:lnTo>
                  <a:pt x="306" y="200"/>
                </a:lnTo>
                <a:lnTo>
                  <a:pt x="310" y="204"/>
                </a:lnTo>
                <a:lnTo>
                  <a:pt x="314" y="208"/>
                </a:lnTo>
                <a:lnTo>
                  <a:pt x="315" y="212"/>
                </a:lnTo>
                <a:lnTo>
                  <a:pt x="316" y="217"/>
                </a:lnTo>
                <a:lnTo>
                  <a:pt x="315" y="222"/>
                </a:lnTo>
                <a:lnTo>
                  <a:pt x="314" y="227"/>
                </a:lnTo>
                <a:lnTo>
                  <a:pt x="310" y="231"/>
                </a:lnTo>
                <a:lnTo>
                  <a:pt x="306" y="234"/>
                </a:lnTo>
                <a:lnTo>
                  <a:pt x="302" y="237"/>
                </a:lnTo>
                <a:lnTo>
                  <a:pt x="295" y="237"/>
                </a:lnTo>
                <a:lnTo>
                  <a:pt x="146" y="237"/>
                </a:lnTo>
                <a:lnTo>
                  <a:pt x="192" y="282"/>
                </a:lnTo>
                <a:lnTo>
                  <a:pt x="195" y="286"/>
                </a:lnTo>
                <a:lnTo>
                  <a:pt x="196" y="292"/>
                </a:lnTo>
                <a:lnTo>
                  <a:pt x="197" y="297"/>
                </a:lnTo>
                <a:lnTo>
                  <a:pt x="196" y="302"/>
                </a:lnTo>
                <a:lnTo>
                  <a:pt x="195" y="306"/>
                </a:lnTo>
                <a:lnTo>
                  <a:pt x="192" y="310"/>
                </a:lnTo>
                <a:lnTo>
                  <a:pt x="188" y="314"/>
                </a:lnTo>
                <a:lnTo>
                  <a:pt x="183" y="315"/>
                </a:lnTo>
                <a:lnTo>
                  <a:pt x="178" y="316"/>
                </a:lnTo>
                <a:lnTo>
                  <a:pt x="172" y="315"/>
                </a:lnTo>
                <a:lnTo>
                  <a:pt x="167" y="314"/>
                </a:lnTo>
                <a:lnTo>
                  <a:pt x="163" y="310"/>
                </a:lnTo>
                <a:lnTo>
                  <a:pt x="85" y="231"/>
                </a:lnTo>
                <a:lnTo>
                  <a:pt x="82" y="227"/>
                </a:lnTo>
                <a:lnTo>
                  <a:pt x="79" y="222"/>
                </a:lnTo>
                <a:lnTo>
                  <a:pt x="78" y="217"/>
                </a:lnTo>
                <a:lnTo>
                  <a:pt x="79" y="212"/>
                </a:lnTo>
                <a:lnTo>
                  <a:pt x="82" y="208"/>
                </a:lnTo>
                <a:lnTo>
                  <a:pt x="85" y="204"/>
                </a:lnTo>
                <a:lnTo>
                  <a:pt x="163" y="124"/>
                </a:lnTo>
                <a:lnTo>
                  <a:pt x="167" y="121"/>
                </a:lnTo>
                <a:lnTo>
                  <a:pt x="172" y="119"/>
                </a:lnTo>
                <a:lnTo>
                  <a:pt x="178" y="119"/>
                </a:lnTo>
                <a:close/>
                <a:moveTo>
                  <a:pt x="39" y="40"/>
                </a:moveTo>
                <a:lnTo>
                  <a:pt x="39" y="632"/>
                </a:lnTo>
                <a:lnTo>
                  <a:pt x="78" y="632"/>
                </a:lnTo>
                <a:lnTo>
                  <a:pt x="78" y="434"/>
                </a:lnTo>
                <a:lnTo>
                  <a:pt x="82" y="413"/>
                </a:lnTo>
                <a:lnTo>
                  <a:pt x="90" y="395"/>
                </a:lnTo>
                <a:lnTo>
                  <a:pt x="102" y="379"/>
                </a:lnTo>
                <a:lnTo>
                  <a:pt x="117" y="366"/>
                </a:lnTo>
                <a:lnTo>
                  <a:pt x="137" y="358"/>
                </a:lnTo>
                <a:lnTo>
                  <a:pt x="158" y="356"/>
                </a:lnTo>
                <a:lnTo>
                  <a:pt x="236" y="356"/>
                </a:lnTo>
                <a:lnTo>
                  <a:pt x="254" y="353"/>
                </a:lnTo>
                <a:lnTo>
                  <a:pt x="267" y="348"/>
                </a:lnTo>
                <a:lnTo>
                  <a:pt x="278" y="339"/>
                </a:lnTo>
                <a:lnTo>
                  <a:pt x="289" y="328"/>
                </a:lnTo>
                <a:lnTo>
                  <a:pt x="298" y="316"/>
                </a:lnTo>
                <a:lnTo>
                  <a:pt x="310" y="305"/>
                </a:lnTo>
                <a:lnTo>
                  <a:pt x="322" y="294"/>
                </a:lnTo>
                <a:lnTo>
                  <a:pt x="336" y="285"/>
                </a:lnTo>
                <a:lnTo>
                  <a:pt x="353" y="278"/>
                </a:lnTo>
                <a:lnTo>
                  <a:pt x="375" y="277"/>
                </a:lnTo>
                <a:lnTo>
                  <a:pt x="493" y="277"/>
                </a:lnTo>
                <a:lnTo>
                  <a:pt x="515" y="278"/>
                </a:lnTo>
                <a:lnTo>
                  <a:pt x="532" y="285"/>
                </a:lnTo>
                <a:lnTo>
                  <a:pt x="547" y="294"/>
                </a:lnTo>
                <a:lnTo>
                  <a:pt x="560" y="305"/>
                </a:lnTo>
                <a:lnTo>
                  <a:pt x="570" y="316"/>
                </a:lnTo>
                <a:lnTo>
                  <a:pt x="581" y="328"/>
                </a:lnTo>
                <a:lnTo>
                  <a:pt x="591" y="339"/>
                </a:lnTo>
                <a:lnTo>
                  <a:pt x="603" y="348"/>
                </a:lnTo>
                <a:lnTo>
                  <a:pt x="616" y="353"/>
                </a:lnTo>
                <a:lnTo>
                  <a:pt x="632" y="356"/>
                </a:lnTo>
                <a:lnTo>
                  <a:pt x="710" y="356"/>
                </a:lnTo>
                <a:lnTo>
                  <a:pt x="731" y="358"/>
                </a:lnTo>
                <a:lnTo>
                  <a:pt x="751" y="366"/>
                </a:lnTo>
                <a:lnTo>
                  <a:pt x="767" y="379"/>
                </a:lnTo>
                <a:lnTo>
                  <a:pt x="780" y="395"/>
                </a:lnTo>
                <a:lnTo>
                  <a:pt x="788" y="413"/>
                </a:lnTo>
                <a:lnTo>
                  <a:pt x="790" y="434"/>
                </a:lnTo>
                <a:lnTo>
                  <a:pt x="790" y="632"/>
                </a:lnTo>
                <a:lnTo>
                  <a:pt x="829" y="632"/>
                </a:lnTo>
                <a:lnTo>
                  <a:pt x="829" y="40"/>
                </a:lnTo>
                <a:lnTo>
                  <a:pt x="39" y="40"/>
                </a:lnTo>
                <a:close/>
                <a:moveTo>
                  <a:pt x="39" y="0"/>
                </a:moveTo>
                <a:lnTo>
                  <a:pt x="829" y="0"/>
                </a:lnTo>
                <a:lnTo>
                  <a:pt x="845" y="4"/>
                </a:lnTo>
                <a:lnTo>
                  <a:pt x="857" y="11"/>
                </a:lnTo>
                <a:lnTo>
                  <a:pt x="866" y="24"/>
                </a:lnTo>
                <a:lnTo>
                  <a:pt x="869" y="40"/>
                </a:lnTo>
                <a:lnTo>
                  <a:pt x="869" y="632"/>
                </a:lnTo>
                <a:lnTo>
                  <a:pt x="866" y="648"/>
                </a:lnTo>
                <a:lnTo>
                  <a:pt x="857" y="661"/>
                </a:lnTo>
                <a:lnTo>
                  <a:pt x="845" y="669"/>
                </a:lnTo>
                <a:lnTo>
                  <a:pt x="829" y="672"/>
                </a:lnTo>
                <a:lnTo>
                  <a:pt x="790" y="672"/>
                </a:lnTo>
                <a:lnTo>
                  <a:pt x="790" y="790"/>
                </a:lnTo>
                <a:lnTo>
                  <a:pt x="788" y="811"/>
                </a:lnTo>
                <a:lnTo>
                  <a:pt x="780" y="831"/>
                </a:lnTo>
                <a:lnTo>
                  <a:pt x="767" y="847"/>
                </a:lnTo>
                <a:lnTo>
                  <a:pt x="751" y="858"/>
                </a:lnTo>
                <a:lnTo>
                  <a:pt x="731" y="866"/>
                </a:lnTo>
                <a:lnTo>
                  <a:pt x="710" y="869"/>
                </a:lnTo>
                <a:lnTo>
                  <a:pt x="158" y="869"/>
                </a:lnTo>
                <a:lnTo>
                  <a:pt x="137" y="866"/>
                </a:lnTo>
                <a:lnTo>
                  <a:pt x="117" y="858"/>
                </a:lnTo>
                <a:lnTo>
                  <a:pt x="102" y="847"/>
                </a:lnTo>
                <a:lnTo>
                  <a:pt x="90" y="831"/>
                </a:lnTo>
                <a:lnTo>
                  <a:pt x="82" y="811"/>
                </a:lnTo>
                <a:lnTo>
                  <a:pt x="78" y="790"/>
                </a:lnTo>
                <a:lnTo>
                  <a:pt x="78" y="672"/>
                </a:lnTo>
                <a:lnTo>
                  <a:pt x="39" y="672"/>
                </a:lnTo>
                <a:lnTo>
                  <a:pt x="24" y="669"/>
                </a:lnTo>
                <a:lnTo>
                  <a:pt x="11" y="661"/>
                </a:lnTo>
                <a:lnTo>
                  <a:pt x="2" y="648"/>
                </a:lnTo>
                <a:lnTo>
                  <a:pt x="0" y="632"/>
                </a:lnTo>
                <a:lnTo>
                  <a:pt x="0" y="40"/>
                </a:lnTo>
                <a:lnTo>
                  <a:pt x="2" y="24"/>
                </a:lnTo>
                <a:lnTo>
                  <a:pt x="11" y="11"/>
                </a:lnTo>
                <a:lnTo>
                  <a:pt x="24"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49"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9563" y="7857521"/>
            <a:ext cx="443588" cy="443078"/>
          </a:xfrm>
          <a:custGeom>
            <a:avLst/>
            <a:gdLst>
              <a:gd name="T0" fmla="*/ 613 w 870"/>
              <a:gd name="T1" fmla="*/ 573 h 869"/>
              <a:gd name="T2" fmla="*/ 588 w 870"/>
              <a:gd name="T3" fmla="*/ 593 h 869"/>
              <a:gd name="T4" fmla="*/ 576 w 870"/>
              <a:gd name="T5" fmla="*/ 563 h 869"/>
              <a:gd name="T6" fmla="*/ 328 w 870"/>
              <a:gd name="T7" fmla="*/ 565 h 869"/>
              <a:gd name="T8" fmla="*/ 371 w 870"/>
              <a:gd name="T9" fmla="*/ 629 h 869"/>
              <a:gd name="T10" fmla="*/ 356 w 870"/>
              <a:gd name="T11" fmla="*/ 553 h 869"/>
              <a:gd name="T12" fmla="*/ 435 w 870"/>
              <a:gd name="T13" fmla="*/ 593 h 869"/>
              <a:gd name="T14" fmla="*/ 336 w 870"/>
              <a:gd name="T15" fmla="*/ 669 h 869"/>
              <a:gd name="T16" fmla="*/ 287 w 870"/>
              <a:gd name="T17" fmla="*/ 553 h 869"/>
              <a:gd name="T18" fmla="*/ 304 w 870"/>
              <a:gd name="T19" fmla="*/ 487 h 869"/>
              <a:gd name="T20" fmla="*/ 249 w 870"/>
              <a:gd name="T21" fmla="*/ 645 h 869"/>
              <a:gd name="T22" fmla="*/ 408 w 870"/>
              <a:gd name="T23" fmla="*/ 699 h 869"/>
              <a:gd name="T24" fmla="*/ 462 w 870"/>
              <a:gd name="T25" fmla="*/ 540 h 869"/>
              <a:gd name="T26" fmla="*/ 608 w 870"/>
              <a:gd name="T27" fmla="*/ 438 h 869"/>
              <a:gd name="T28" fmla="*/ 593 w 870"/>
              <a:gd name="T29" fmla="*/ 514 h 869"/>
              <a:gd name="T30" fmla="*/ 578 w 870"/>
              <a:gd name="T31" fmla="*/ 438 h 869"/>
              <a:gd name="T32" fmla="*/ 487 w 870"/>
              <a:gd name="T33" fmla="*/ 505 h 869"/>
              <a:gd name="T34" fmla="*/ 468 w 870"/>
              <a:gd name="T35" fmla="*/ 705 h 869"/>
              <a:gd name="T36" fmla="*/ 267 w 870"/>
              <a:gd name="T37" fmla="*/ 724 h 869"/>
              <a:gd name="T38" fmla="*/ 210 w 870"/>
              <a:gd name="T39" fmla="*/ 531 h 869"/>
              <a:gd name="T40" fmla="*/ 322 w 870"/>
              <a:gd name="T41" fmla="*/ 316 h 869"/>
              <a:gd name="T42" fmla="*/ 224 w 870"/>
              <a:gd name="T43" fmla="*/ 367 h 869"/>
              <a:gd name="T44" fmla="*/ 51 w 870"/>
              <a:gd name="T45" fmla="*/ 407 h 869"/>
              <a:gd name="T46" fmla="*/ 79 w 870"/>
              <a:gd name="T47" fmla="*/ 830 h 869"/>
              <a:gd name="T48" fmla="*/ 669 w 870"/>
              <a:gd name="T49" fmla="*/ 420 h 869"/>
              <a:gd name="T50" fmla="*/ 500 w 870"/>
              <a:gd name="T51" fmla="*/ 378 h 869"/>
              <a:gd name="T52" fmla="*/ 415 w 870"/>
              <a:gd name="T53" fmla="*/ 316 h 869"/>
              <a:gd name="T54" fmla="*/ 756 w 870"/>
              <a:gd name="T55" fmla="*/ 277 h 869"/>
              <a:gd name="T56" fmla="*/ 767 w 870"/>
              <a:gd name="T57" fmla="*/ 306 h 869"/>
              <a:gd name="T58" fmla="*/ 737 w 870"/>
              <a:gd name="T59" fmla="*/ 310 h 869"/>
              <a:gd name="T60" fmla="*/ 741 w 870"/>
              <a:gd name="T61" fmla="*/ 280 h 869"/>
              <a:gd name="T62" fmla="*/ 469 w 870"/>
              <a:gd name="T63" fmla="*/ 294 h 869"/>
              <a:gd name="T64" fmla="*/ 554 w 870"/>
              <a:gd name="T65" fmla="*/ 356 h 869"/>
              <a:gd name="T66" fmla="*/ 711 w 870"/>
              <a:gd name="T67" fmla="*/ 434 h 869"/>
              <a:gd name="T68" fmla="*/ 633 w 870"/>
              <a:gd name="T69" fmla="*/ 869 h 869"/>
              <a:gd name="T70" fmla="*/ 0 w 870"/>
              <a:gd name="T71" fmla="*/ 790 h 869"/>
              <a:gd name="T72" fmla="*/ 79 w 870"/>
              <a:gd name="T73" fmla="*/ 356 h 869"/>
              <a:gd name="T74" fmla="*/ 231 w 870"/>
              <a:gd name="T75" fmla="*/ 305 h 869"/>
              <a:gd name="T76" fmla="*/ 554 w 870"/>
              <a:gd name="T77" fmla="*/ 248 h 869"/>
              <a:gd name="T78" fmla="*/ 542 w 870"/>
              <a:gd name="T79" fmla="*/ 289 h 869"/>
              <a:gd name="T80" fmla="*/ 514 w 870"/>
              <a:gd name="T81" fmla="*/ 237 h 869"/>
              <a:gd name="T82" fmla="*/ 779 w 870"/>
              <a:gd name="T83" fmla="*/ 226 h 869"/>
              <a:gd name="T84" fmla="*/ 715 w 870"/>
              <a:gd name="T85" fmla="*/ 183 h 869"/>
              <a:gd name="T86" fmla="*/ 603 w 870"/>
              <a:gd name="T87" fmla="*/ 186 h 869"/>
              <a:gd name="T88" fmla="*/ 652 w 870"/>
              <a:gd name="T89" fmla="*/ 318 h 869"/>
              <a:gd name="T90" fmla="*/ 541 w 870"/>
              <a:gd name="T91" fmla="*/ 201 h 869"/>
              <a:gd name="T92" fmla="*/ 415 w 870"/>
              <a:gd name="T93" fmla="*/ 237 h 869"/>
              <a:gd name="T94" fmla="*/ 455 w 870"/>
              <a:gd name="T95" fmla="*/ 0 h 869"/>
              <a:gd name="T96" fmla="*/ 660 w 870"/>
              <a:gd name="T97" fmla="*/ 51 h 869"/>
              <a:gd name="T98" fmla="*/ 830 w 870"/>
              <a:gd name="T99" fmla="*/ 90 h 869"/>
              <a:gd name="T100" fmla="*/ 859 w 870"/>
              <a:gd name="T101" fmla="*/ 553 h 869"/>
              <a:gd name="T102" fmla="*/ 791 w 870"/>
              <a:gd name="T103" fmla="*/ 553 h 869"/>
              <a:gd name="T104" fmla="*/ 819 w 870"/>
              <a:gd name="T105" fmla="*/ 131 h 869"/>
              <a:gd name="T106" fmla="*/ 646 w 870"/>
              <a:gd name="T107" fmla="*/ 91 h 869"/>
              <a:gd name="T108" fmla="*/ 455 w 870"/>
              <a:gd name="T109" fmla="*/ 40 h 869"/>
              <a:gd name="T110" fmla="*/ 370 w 870"/>
              <a:gd name="T111" fmla="*/ 102 h 869"/>
              <a:gd name="T112" fmla="*/ 201 w 870"/>
              <a:gd name="T113" fmla="*/ 142 h 869"/>
              <a:gd name="T114" fmla="*/ 164 w 870"/>
              <a:gd name="T115" fmla="*/ 315 h 869"/>
              <a:gd name="T116" fmla="*/ 216 w 870"/>
              <a:gd name="T117" fmla="*/ 82 h 869"/>
              <a:gd name="T118" fmla="*/ 379 w 870"/>
              <a:gd name="T119" fmla="*/ 4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0" h="869">
                <a:moveTo>
                  <a:pt x="593" y="553"/>
                </a:moveTo>
                <a:lnTo>
                  <a:pt x="599" y="553"/>
                </a:lnTo>
                <a:lnTo>
                  <a:pt x="603" y="556"/>
                </a:lnTo>
                <a:lnTo>
                  <a:pt x="606" y="559"/>
                </a:lnTo>
                <a:lnTo>
                  <a:pt x="610" y="563"/>
                </a:lnTo>
                <a:lnTo>
                  <a:pt x="612" y="568"/>
                </a:lnTo>
                <a:lnTo>
                  <a:pt x="613" y="573"/>
                </a:lnTo>
                <a:lnTo>
                  <a:pt x="612" y="578"/>
                </a:lnTo>
                <a:lnTo>
                  <a:pt x="610" y="583"/>
                </a:lnTo>
                <a:lnTo>
                  <a:pt x="606" y="587"/>
                </a:lnTo>
                <a:lnTo>
                  <a:pt x="603" y="590"/>
                </a:lnTo>
                <a:lnTo>
                  <a:pt x="599" y="593"/>
                </a:lnTo>
                <a:lnTo>
                  <a:pt x="593" y="593"/>
                </a:lnTo>
                <a:lnTo>
                  <a:pt x="588" y="593"/>
                </a:lnTo>
                <a:lnTo>
                  <a:pt x="583" y="590"/>
                </a:lnTo>
                <a:lnTo>
                  <a:pt x="579" y="587"/>
                </a:lnTo>
                <a:lnTo>
                  <a:pt x="576" y="583"/>
                </a:lnTo>
                <a:lnTo>
                  <a:pt x="574" y="578"/>
                </a:lnTo>
                <a:lnTo>
                  <a:pt x="574" y="573"/>
                </a:lnTo>
                <a:lnTo>
                  <a:pt x="574" y="568"/>
                </a:lnTo>
                <a:lnTo>
                  <a:pt x="576" y="563"/>
                </a:lnTo>
                <a:lnTo>
                  <a:pt x="579" y="559"/>
                </a:lnTo>
                <a:lnTo>
                  <a:pt x="583" y="556"/>
                </a:lnTo>
                <a:lnTo>
                  <a:pt x="588" y="553"/>
                </a:lnTo>
                <a:lnTo>
                  <a:pt x="593" y="553"/>
                </a:lnTo>
                <a:close/>
                <a:moveTo>
                  <a:pt x="356" y="553"/>
                </a:moveTo>
                <a:lnTo>
                  <a:pt x="341" y="556"/>
                </a:lnTo>
                <a:lnTo>
                  <a:pt x="328" y="565"/>
                </a:lnTo>
                <a:lnTo>
                  <a:pt x="320" y="577"/>
                </a:lnTo>
                <a:lnTo>
                  <a:pt x="316" y="593"/>
                </a:lnTo>
                <a:lnTo>
                  <a:pt x="320" y="608"/>
                </a:lnTo>
                <a:lnTo>
                  <a:pt x="328" y="620"/>
                </a:lnTo>
                <a:lnTo>
                  <a:pt x="341" y="629"/>
                </a:lnTo>
                <a:lnTo>
                  <a:pt x="356" y="632"/>
                </a:lnTo>
                <a:lnTo>
                  <a:pt x="371" y="629"/>
                </a:lnTo>
                <a:lnTo>
                  <a:pt x="384" y="620"/>
                </a:lnTo>
                <a:lnTo>
                  <a:pt x="392" y="608"/>
                </a:lnTo>
                <a:lnTo>
                  <a:pt x="396" y="593"/>
                </a:lnTo>
                <a:lnTo>
                  <a:pt x="392" y="577"/>
                </a:lnTo>
                <a:lnTo>
                  <a:pt x="384" y="565"/>
                </a:lnTo>
                <a:lnTo>
                  <a:pt x="371" y="556"/>
                </a:lnTo>
                <a:lnTo>
                  <a:pt x="356" y="553"/>
                </a:lnTo>
                <a:close/>
                <a:moveTo>
                  <a:pt x="356" y="514"/>
                </a:moveTo>
                <a:lnTo>
                  <a:pt x="377" y="517"/>
                </a:lnTo>
                <a:lnTo>
                  <a:pt x="396" y="525"/>
                </a:lnTo>
                <a:lnTo>
                  <a:pt x="411" y="536"/>
                </a:lnTo>
                <a:lnTo>
                  <a:pt x="425" y="553"/>
                </a:lnTo>
                <a:lnTo>
                  <a:pt x="432" y="572"/>
                </a:lnTo>
                <a:lnTo>
                  <a:pt x="435" y="593"/>
                </a:lnTo>
                <a:lnTo>
                  <a:pt x="432" y="614"/>
                </a:lnTo>
                <a:lnTo>
                  <a:pt x="425" y="633"/>
                </a:lnTo>
                <a:lnTo>
                  <a:pt x="411" y="649"/>
                </a:lnTo>
                <a:lnTo>
                  <a:pt x="396" y="661"/>
                </a:lnTo>
                <a:lnTo>
                  <a:pt x="377" y="669"/>
                </a:lnTo>
                <a:lnTo>
                  <a:pt x="356" y="672"/>
                </a:lnTo>
                <a:lnTo>
                  <a:pt x="336" y="669"/>
                </a:lnTo>
                <a:lnTo>
                  <a:pt x="316" y="661"/>
                </a:lnTo>
                <a:lnTo>
                  <a:pt x="300" y="649"/>
                </a:lnTo>
                <a:lnTo>
                  <a:pt x="287" y="633"/>
                </a:lnTo>
                <a:lnTo>
                  <a:pt x="279" y="614"/>
                </a:lnTo>
                <a:lnTo>
                  <a:pt x="277" y="593"/>
                </a:lnTo>
                <a:lnTo>
                  <a:pt x="279" y="572"/>
                </a:lnTo>
                <a:lnTo>
                  <a:pt x="287" y="553"/>
                </a:lnTo>
                <a:lnTo>
                  <a:pt x="300" y="536"/>
                </a:lnTo>
                <a:lnTo>
                  <a:pt x="316" y="525"/>
                </a:lnTo>
                <a:lnTo>
                  <a:pt x="336" y="517"/>
                </a:lnTo>
                <a:lnTo>
                  <a:pt x="356" y="514"/>
                </a:lnTo>
                <a:close/>
                <a:moveTo>
                  <a:pt x="356" y="475"/>
                </a:moveTo>
                <a:lnTo>
                  <a:pt x="329" y="477"/>
                </a:lnTo>
                <a:lnTo>
                  <a:pt x="304" y="487"/>
                </a:lnTo>
                <a:lnTo>
                  <a:pt x="282" y="500"/>
                </a:lnTo>
                <a:lnTo>
                  <a:pt x="264" y="519"/>
                </a:lnTo>
                <a:lnTo>
                  <a:pt x="249" y="540"/>
                </a:lnTo>
                <a:lnTo>
                  <a:pt x="240" y="565"/>
                </a:lnTo>
                <a:lnTo>
                  <a:pt x="237" y="593"/>
                </a:lnTo>
                <a:lnTo>
                  <a:pt x="240" y="620"/>
                </a:lnTo>
                <a:lnTo>
                  <a:pt x="249" y="645"/>
                </a:lnTo>
                <a:lnTo>
                  <a:pt x="264" y="667"/>
                </a:lnTo>
                <a:lnTo>
                  <a:pt x="282" y="686"/>
                </a:lnTo>
                <a:lnTo>
                  <a:pt x="304" y="699"/>
                </a:lnTo>
                <a:lnTo>
                  <a:pt x="329" y="708"/>
                </a:lnTo>
                <a:lnTo>
                  <a:pt x="356" y="712"/>
                </a:lnTo>
                <a:lnTo>
                  <a:pt x="383" y="708"/>
                </a:lnTo>
                <a:lnTo>
                  <a:pt x="408" y="699"/>
                </a:lnTo>
                <a:lnTo>
                  <a:pt x="430" y="686"/>
                </a:lnTo>
                <a:lnTo>
                  <a:pt x="448" y="667"/>
                </a:lnTo>
                <a:lnTo>
                  <a:pt x="462" y="645"/>
                </a:lnTo>
                <a:lnTo>
                  <a:pt x="472" y="620"/>
                </a:lnTo>
                <a:lnTo>
                  <a:pt x="474" y="593"/>
                </a:lnTo>
                <a:lnTo>
                  <a:pt x="472" y="565"/>
                </a:lnTo>
                <a:lnTo>
                  <a:pt x="462" y="540"/>
                </a:lnTo>
                <a:lnTo>
                  <a:pt x="448" y="519"/>
                </a:lnTo>
                <a:lnTo>
                  <a:pt x="430" y="500"/>
                </a:lnTo>
                <a:lnTo>
                  <a:pt x="408" y="487"/>
                </a:lnTo>
                <a:lnTo>
                  <a:pt x="383" y="477"/>
                </a:lnTo>
                <a:lnTo>
                  <a:pt x="356" y="475"/>
                </a:lnTo>
                <a:close/>
                <a:moveTo>
                  <a:pt x="593" y="434"/>
                </a:moveTo>
                <a:lnTo>
                  <a:pt x="608" y="438"/>
                </a:lnTo>
                <a:lnTo>
                  <a:pt x="621" y="446"/>
                </a:lnTo>
                <a:lnTo>
                  <a:pt x="630" y="459"/>
                </a:lnTo>
                <a:lnTo>
                  <a:pt x="633" y="475"/>
                </a:lnTo>
                <a:lnTo>
                  <a:pt x="630" y="489"/>
                </a:lnTo>
                <a:lnTo>
                  <a:pt x="621" y="502"/>
                </a:lnTo>
                <a:lnTo>
                  <a:pt x="608" y="510"/>
                </a:lnTo>
                <a:lnTo>
                  <a:pt x="593" y="514"/>
                </a:lnTo>
                <a:lnTo>
                  <a:pt x="578" y="510"/>
                </a:lnTo>
                <a:lnTo>
                  <a:pt x="565" y="502"/>
                </a:lnTo>
                <a:lnTo>
                  <a:pt x="557" y="489"/>
                </a:lnTo>
                <a:lnTo>
                  <a:pt x="554" y="475"/>
                </a:lnTo>
                <a:lnTo>
                  <a:pt x="557" y="459"/>
                </a:lnTo>
                <a:lnTo>
                  <a:pt x="565" y="446"/>
                </a:lnTo>
                <a:lnTo>
                  <a:pt x="578" y="438"/>
                </a:lnTo>
                <a:lnTo>
                  <a:pt x="593" y="434"/>
                </a:lnTo>
                <a:close/>
                <a:moveTo>
                  <a:pt x="356" y="434"/>
                </a:moveTo>
                <a:lnTo>
                  <a:pt x="388" y="438"/>
                </a:lnTo>
                <a:lnTo>
                  <a:pt x="418" y="447"/>
                </a:lnTo>
                <a:lnTo>
                  <a:pt x="444" y="462"/>
                </a:lnTo>
                <a:lnTo>
                  <a:pt x="468" y="481"/>
                </a:lnTo>
                <a:lnTo>
                  <a:pt x="487" y="505"/>
                </a:lnTo>
                <a:lnTo>
                  <a:pt x="502" y="531"/>
                </a:lnTo>
                <a:lnTo>
                  <a:pt x="511" y="561"/>
                </a:lnTo>
                <a:lnTo>
                  <a:pt x="514" y="593"/>
                </a:lnTo>
                <a:lnTo>
                  <a:pt x="511" y="624"/>
                </a:lnTo>
                <a:lnTo>
                  <a:pt x="502" y="654"/>
                </a:lnTo>
                <a:lnTo>
                  <a:pt x="487" y="682"/>
                </a:lnTo>
                <a:lnTo>
                  <a:pt x="468" y="705"/>
                </a:lnTo>
                <a:lnTo>
                  <a:pt x="444" y="724"/>
                </a:lnTo>
                <a:lnTo>
                  <a:pt x="418" y="738"/>
                </a:lnTo>
                <a:lnTo>
                  <a:pt x="388" y="747"/>
                </a:lnTo>
                <a:lnTo>
                  <a:pt x="356" y="751"/>
                </a:lnTo>
                <a:lnTo>
                  <a:pt x="324" y="747"/>
                </a:lnTo>
                <a:lnTo>
                  <a:pt x="295" y="738"/>
                </a:lnTo>
                <a:lnTo>
                  <a:pt x="267" y="724"/>
                </a:lnTo>
                <a:lnTo>
                  <a:pt x="244" y="705"/>
                </a:lnTo>
                <a:lnTo>
                  <a:pt x="224" y="682"/>
                </a:lnTo>
                <a:lnTo>
                  <a:pt x="210" y="654"/>
                </a:lnTo>
                <a:lnTo>
                  <a:pt x="201" y="624"/>
                </a:lnTo>
                <a:lnTo>
                  <a:pt x="198" y="593"/>
                </a:lnTo>
                <a:lnTo>
                  <a:pt x="201" y="561"/>
                </a:lnTo>
                <a:lnTo>
                  <a:pt x="210" y="531"/>
                </a:lnTo>
                <a:lnTo>
                  <a:pt x="224" y="505"/>
                </a:lnTo>
                <a:lnTo>
                  <a:pt x="244" y="481"/>
                </a:lnTo>
                <a:lnTo>
                  <a:pt x="267" y="462"/>
                </a:lnTo>
                <a:lnTo>
                  <a:pt x="295" y="447"/>
                </a:lnTo>
                <a:lnTo>
                  <a:pt x="324" y="438"/>
                </a:lnTo>
                <a:lnTo>
                  <a:pt x="356" y="434"/>
                </a:lnTo>
                <a:close/>
                <a:moveTo>
                  <a:pt x="322" y="316"/>
                </a:moveTo>
                <a:lnTo>
                  <a:pt x="296" y="316"/>
                </a:lnTo>
                <a:lnTo>
                  <a:pt x="281" y="319"/>
                </a:lnTo>
                <a:lnTo>
                  <a:pt x="267" y="324"/>
                </a:lnTo>
                <a:lnTo>
                  <a:pt x="256" y="333"/>
                </a:lnTo>
                <a:lnTo>
                  <a:pt x="245" y="344"/>
                </a:lnTo>
                <a:lnTo>
                  <a:pt x="235" y="356"/>
                </a:lnTo>
                <a:lnTo>
                  <a:pt x="224" y="367"/>
                </a:lnTo>
                <a:lnTo>
                  <a:pt x="212" y="378"/>
                </a:lnTo>
                <a:lnTo>
                  <a:pt x="197" y="387"/>
                </a:lnTo>
                <a:lnTo>
                  <a:pt x="180" y="394"/>
                </a:lnTo>
                <a:lnTo>
                  <a:pt x="159" y="395"/>
                </a:lnTo>
                <a:lnTo>
                  <a:pt x="79" y="395"/>
                </a:lnTo>
                <a:lnTo>
                  <a:pt x="65" y="399"/>
                </a:lnTo>
                <a:lnTo>
                  <a:pt x="51" y="407"/>
                </a:lnTo>
                <a:lnTo>
                  <a:pt x="42" y="420"/>
                </a:lnTo>
                <a:lnTo>
                  <a:pt x="40" y="434"/>
                </a:lnTo>
                <a:lnTo>
                  <a:pt x="40" y="790"/>
                </a:lnTo>
                <a:lnTo>
                  <a:pt x="42" y="806"/>
                </a:lnTo>
                <a:lnTo>
                  <a:pt x="51" y="818"/>
                </a:lnTo>
                <a:lnTo>
                  <a:pt x="65" y="827"/>
                </a:lnTo>
                <a:lnTo>
                  <a:pt x="79" y="830"/>
                </a:lnTo>
                <a:lnTo>
                  <a:pt x="633" y="830"/>
                </a:lnTo>
                <a:lnTo>
                  <a:pt x="648" y="827"/>
                </a:lnTo>
                <a:lnTo>
                  <a:pt x="660" y="818"/>
                </a:lnTo>
                <a:lnTo>
                  <a:pt x="669" y="806"/>
                </a:lnTo>
                <a:lnTo>
                  <a:pt x="672" y="790"/>
                </a:lnTo>
                <a:lnTo>
                  <a:pt x="672" y="434"/>
                </a:lnTo>
                <a:lnTo>
                  <a:pt x="669" y="420"/>
                </a:lnTo>
                <a:lnTo>
                  <a:pt x="660" y="407"/>
                </a:lnTo>
                <a:lnTo>
                  <a:pt x="648" y="399"/>
                </a:lnTo>
                <a:lnTo>
                  <a:pt x="633" y="395"/>
                </a:lnTo>
                <a:lnTo>
                  <a:pt x="554" y="395"/>
                </a:lnTo>
                <a:lnTo>
                  <a:pt x="532" y="394"/>
                </a:lnTo>
                <a:lnTo>
                  <a:pt x="515" y="387"/>
                </a:lnTo>
                <a:lnTo>
                  <a:pt x="500" y="378"/>
                </a:lnTo>
                <a:lnTo>
                  <a:pt x="487" y="367"/>
                </a:lnTo>
                <a:lnTo>
                  <a:pt x="477" y="356"/>
                </a:lnTo>
                <a:lnTo>
                  <a:pt x="466" y="344"/>
                </a:lnTo>
                <a:lnTo>
                  <a:pt x="456" y="333"/>
                </a:lnTo>
                <a:lnTo>
                  <a:pt x="444" y="324"/>
                </a:lnTo>
                <a:lnTo>
                  <a:pt x="431" y="319"/>
                </a:lnTo>
                <a:lnTo>
                  <a:pt x="415" y="316"/>
                </a:lnTo>
                <a:lnTo>
                  <a:pt x="371" y="316"/>
                </a:lnTo>
                <a:lnTo>
                  <a:pt x="359" y="316"/>
                </a:lnTo>
                <a:lnTo>
                  <a:pt x="356" y="316"/>
                </a:lnTo>
                <a:lnTo>
                  <a:pt x="341" y="316"/>
                </a:lnTo>
                <a:lnTo>
                  <a:pt x="322" y="316"/>
                </a:lnTo>
                <a:close/>
                <a:moveTo>
                  <a:pt x="750" y="277"/>
                </a:moveTo>
                <a:lnTo>
                  <a:pt x="756" y="277"/>
                </a:lnTo>
                <a:lnTo>
                  <a:pt x="761" y="280"/>
                </a:lnTo>
                <a:lnTo>
                  <a:pt x="765" y="282"/>
                </a:lnTo>
                <a:lnTo>
                  <a:pt x="767" y="286"/>
                </a:lnTo>
                <a:lnTo>
                  <a:pt x="770" y="292"/>
                </a:lnTo>
                <a:lnTo>
                  <a:pt x="771" y="297"/>
                </a:lnTo>
                <a:lnTo>
                  <a:pt x="770" y="302"/>
                </a:lnTo>
                <a:lnTo>
                  <a:pt x="767" y="306"/>
                </a:lnTo>
                <a:lnTo>
                  <a:pt x="765" y="310"/>
                </a:lnTo>
                <a:lnTo>
                  <a:pt x="761" y="314"/>
                </a:lnTo>
                <a:lnTo>
                  <a:pt x="756" y="315"/>
                </a:lnTo>
                <a:lnTo>
                  <a:pt x="750" y="316"/>
                </a:lnTo>
                <a:lnTo>
                  <a:pt x="745" y="315"/>
                </a:lnTo>
                <a:lnTo>
                  <a:pt x="741" y="314"/>
                </a:lnTo>
                <a:lnTo>
                  <a:pt x="737" y="310"/>
                </a:lnTo>
                <a:lnTo>
                  <a:pt x="733" y="306"/>
                </a:lnTo>
                <a:lnTo>
                  <a:pt x="732" y="302"/>
                </a:lnTo>
                <a:lnTo>
                  <a:pt x="731" y="297"/>
                </a:lnTo>
                <a:lnTo>
                  <a:pt x="732" y="292"/>
                </a:lnTo>
                <a:lnTo>
                  <a:pt x="733" y="286"/>
                </a:lnTo>
                <a:lnTo>
                  <a:pt x="737" y="282"/>
                </a:lnTo>
                <a:lnTo>
                  <a:pt x="741" y="280"/>
                </a:lnTo>
                <a:lnTo>
                  <a:pt x="745" y="277"/>
                </a:lnTo>
                <a:lnTo>
                  <a:pt x="750" y="277"/>
                </a:lnTo>
                <a:close/>
                <a:moveTo>
                  <a:pt x="296" y="277"/>
                </a:moveTo>
                <a:lnTo>
                  <a:pt x="415" y="277"/>
                </a:lnTo>
                <a:lnTo>
                  <a:pt x="436" y="278"/>
                </a:lnTo>
                <a:lnTo>
                  <a:pt x="455" y="285"/>
                </a:lnTo>
                <a:lnTo>
                  <a:pt x="469" y="294"/>
                </a:lnTo>
                <a:lnTo>
                  <a:pt x="481" y="305"/>
                </a:lnTo>
                <a:lnTo>
                  <a:pt x="491" y="316"/>
                </a:lnTo>
                <a:lnTo>
                  <a:pt x="502" y="328"/>
                </a:lnTo>
                <a:lnTo>
                  <a:pt x="512" y="339"/>
                </a:lnTo>
                <a:lnTo>
                  <a:pt x="524" y="348"/>
                </a:lnTo>
                <a:lnTo>
                  <a:pt x="537" y="353"/>
                </a:lnTo>
                <a:lnTo>
                  <a:pt x="554" y="356"/>
                </a:lnTo>
                <a:lnTo>
                  <a:pt x="633" y="356"/>
                </a:lnTo>
                <a:lnTo>
                  <a:pt x="654" y="358"/>
                </a:lnTo>
                <a:lnTo>
                  <a:pt x="672" y="366"/>
                </a:lnTo>
                <a:lnTo>
                  <a:pt x="689" y="379"/>
                </a:lnTo>
                <a:lnTo>
                  <a:pt x="701" y="395"/>
                </a:lnTo>
                <a:lnTo>
                  <a:pt x="709" y="413"/>
                </a:lnTo>
                <a:lnTo>
                  <a:pt x="711" y="434"/>
                </a:lnTo>
                <a:lnTo>
                  <a:pt x="711" y="790"/>
                </a:lnTo>
                <a:lnTo>
                  <a:pt x="709" y="811"/>
                </a:lnTo>
                <a:lnTo>
                  <a:pt x="701" y="831"/>
                </a:lnTo>
                <a:lnTo>
                  <a:pt x="689" y="847"/>
                </a:lnTo>
                <a:lnTo>
                  <a:pt x="672" y="858"/>
                </a:lnTo>
                <a:lnTo>
                  <a:pt x="654" y="866"/>
                </a:lnTo>
                <a:lnTo>
                  <a:pt x="633" y="869"/>
                </a:lnTo>
                <a:lnTo>
                  <a:pt x="79" y="869"/>
                </a:lnTo>
                <a:lnTo>
                  <a:pt x="58" y="866"/>
                </a:lnTo>
                <a:lnTo>
                  <a:pt x="40" y="858"/>
                </a:lnTo>
                <a:lnTo>
                  <a:pt x="24" y="847"/>
                </a:lnTo>
                <a:lnTo>
                  <a:pt x="11" y="831"/>
                </a:lnTo>
                <a:lnTo>
                  <a:pt x="3" y="811"/>
                </a:lnTo>
                <a:lnTo>
                  <a:pt x="0" y="790"/>
                </a:lnTo>
                <a:lnTo>
                  <a:pt x="0" y="434"/>
                </a:lnTo>
                <a:lnTo>
                  <a:pt x="3" y="413"/>
                </a:lnTo>
                <a:lnTo>
                  <a:pt x="11" y="395"/>
                </a:lnTo>
                <a:lnTo>
                  <a:pt x="24" y="379"/>
                </a:lnTo>
                <a:lnTo>
                  <a:pt x="40" y="366"/>
                </a:lnTo>
                <a:lnTo>
                  <a:pt x="58" y="358"/>
                </a:lnTo>
                <a:lnTo>
                  <a:pt x="79" y="356"/>
                </a:lnTo>
                <a:lnTo>
                  <a:pt x="159" y="356"/>
                </a:lnTo>
                <a:lnTo>
                  <a:pt x="175" y="353"/>
                </a:lnTo>
                <a:lnTo>
                  <a:pt x="188" y="348"/>
                </a:lnTo>
                <a:lnTo>
                  <a:pt x="199" y="339"/>
                </a:lnTo>
                <a:lnTo>
                  <a:pt x="210" y="328"/>
                </a:lnTo>
                <a:lnTo>
                  <a:pt x="220" y="316"/>
                </a:lnTo>
                <a:lnTo>
                  <a:pt x="231" y="305"/>
                </a:lnTo>
                <a:lnTo>
                  <a:pt x="243" y="294"/>
                </a:lnTo>
                <a:lnTo>
                  <a:pt x="257" y="285"/>
                </a:lnTo>
                <a:lnTo>
                  <a:pt x="275" y="278"/>
                </a:lnTo>
                <a:lnTo>
                  <a:pt x="296" y="277"/>
                </a:lnTo>
                <a:close/>
                <a:moveTo>
                  <a:pt x="514" y="237"/>
                </a:moveTo>
                <a:lnTo>
                  <a:pt x="534" y="240"/>
                </a:lnTo>
                <a:lnTo>
                  <a:pt x="554" y="248"/>
                </a:lnTo>
                <a:lnTo>
                  <a:pt x="570" y="260"/>
                </a:lnTo>
                <a:lnTo>
                  <a:pt x="582" y="276"/>
                </a:lnTo>
                <a:lnTo>
                  <a:pt x="591" y="295"/>
                </a:lnTo>
                <a:lnTo>
                  <a:pt x="593" y="316"/>
                </a:lnTo>
                <a:lnTo>
                  <a:pt x="554" y="316"/>
                </a:lnTo>
                <a:lnTo>
                  <a:pt x="550" y="301"/>
                </a:lnTo>
                <a:lnTo>
                  <a:pt x="542" y="289"/>
                </a:lnTo>
                <a:lnTo>
                  <a:pt x="529" y="280"/>
                </a:lnTo>
                <a:lnTo>
                  <a:pt x="514" y="277"/>
                </a:lnTo>
                <a:lnTo>
                  <a:pt x="510" y="277"/>
                </a:lnTo>
                <a:lnTo>
                  <a:pt x="493" y="263"/>
                </a:lnTo>
                <a:lnTo>
                  <a:pt x="472" y="250"/>
                </a:lnTo>
                <a:lnTo>
                  <a:pt x="491" y="240"/>
                </a:lnTo>
                <a:lnTo>
                  <a:pt x="514" y="237"/>
                </a:lnTo>
                <a:close/>
                <a:moveTo>
                  <a:pt x="750" y="158"/>
                </a:moveTo>
                <a:lnTo>
                  <a:pt x="766" y="161"/>
                </a:lnTo>
                <a:lnTo>
                  <a:pt x="779" y="170"/>
                </a:lnTo>
                <a:lnTo>
                  <a:pt x="787" y="183"/>
                </a:lnTo>
                <a:lnTo>
                  <a:pt x="791" y="197"/>
                </a:lnTo>
                <a:lnTo>
                  <a:pt x="787" y="213"/>
                </a:lnTo>
                <a:lnTo>
                  <a:pt x="779" y="226"/>
                </a:lnTo>
                <a:lnTo>
                  <a:pt x="766" y="234"/>
                </a:lnTo>
                <a:lnTo>
                  <a:pt x="750" y="237"/>
                </a:lnTo>
                <a:lnTo>
                  <a:pt x="736" y="234"/>
                </a:lnTo>
                <a:lnTo>
                  <a:pt x="723" y="226"/>
                </a:lnTo>
                <a:lnTo>
                  <a:pt x="715" y="213"/>
                </a:lnTo>
                <a:lnTo>
                  <a:pt x="711" y="197"/>
                </a:lnTo>
                <a:lnTo>
                  <a:pt x="715" y="183"/>
                </a:lnTo>
                <a:lnTo>
                  <a:pt x="723" y="170"/>
                </a:lnTo>
                <a:lnTo>
                  <a:pt x="736" y="161"/>
                </a:lnTo>
                <a:lnTo>
                  <a:pt x="750" y="158"/>
                </a:lnTo>
                <a:close/>
                <a:moveTo>
                  <a:pt x="514" y="158"/>
                </a:moveTo>
                <a:lnTo>
                  <a:pt x="546" y="162"/>
                </a:lnTo>
                <a:lnTo>
                  <a:pt x="575" y="171"/>
                </a:lnTo>
                <a:lnTo>
                  <a:pt x="603" y="186"/>
                </a:lnTo>
                <a:lnTo>
                  <a:pt x="626" y="204"/>
                </a:lnTo>
                <a:lnTo>
                  <a:pt x="644" y="227"/>
                </a:lnTo>
                <a:lnTo>
                  <a:pt x="660" y="255"/>
                </a:lnTo>
                <a:lnTo>
                  <a:pt x="669" y="285"/>
                </a:lnTo>
                <a:lnTo>
                  <a:pt x="672" y="316"/>
                </a:lnTo>
                <a:lnTo>
                  <a:pt x="672" y="323"/>
                </a:lnTo>
                <a:lnTo>
                  <a:pt x="652" y="318"/>
                </a:lnTo>
                <a:lnTo>
                  <a:pt x="633" y="316"/>
                </a:lnTo>
                <a:lnTo>
                  <a:pt x="629" y="289"/>
                </a:lnTo>
                <a:lnTo>
                  <a:pt x="621" y="264"/>
                </a:lnTo>
                <a:lnTo>
                  <a:pt x="606" y="242"/>
                </a:lnTo>
                <a:lnTo>
                  <a:pt x="588" y="223"/>
                </a:lnTo>
                <a:lnTo>
                  <a:pt x="566" y="209"/>
                </a:lnTo>
                <a:lnTo>
                  <a:pt x="541" y="201"/>
                </a:lnTo>
                <a:lnTo>
                  <a:pt x="514" y="197"/>
                </a:lnTo>
                <a:lnTo>
                  <a:pt x="489" y="200"/>
                </a:lnTo>
                <a:lnTo>
                  <a:pt x="465" y="209"/>
                </a:lnTo>
                <a:lnTo>
                  <a:pt x="444" y="221"/>
                </a:lnTo>
                <a:lnTo>
                  <a:pt x="426" y="238"/>
                </a:lnTo>
                <a:lnTo>
                  <a:pt x="421" y="238"/>
                </a:lnTo>
                <a:lnTo>
                  <a:pt x="415" y="237"/>
                </a:lnTo>
                <a:lnTo>
                  <a:pt x="377" y="237"/>
                </a:lnTo>
                <a:lnTo>
                  <a:pt x="396" y="210"/>
                </a:lnTo>
                <a:lnTo>
                  <a:pt x="421" y="189"/>
                </a:lnTo>
                <a:lnTo>
                  <a:pt x="448" y="172"/>
                </a:lnTo>
                <a:lnTo>
                  <a:pt x="480" y="162"/>
                </a:lnTo>
                <a:lnTo>
                  <a:pt x="514" y="158"/>
                </a:lnTo>
                <a:close/>
                <a:moveTo>
                  <a:pt x="455" y="0"/>
                </a:moveTo>
                <a:lnTo>
                  <a:pt x="574" y="0"/>
                </a:lnTo>
                <a:lnTo>
                  <a:pt x="595" y="2"/>
                </a:lnTo>
                <a:lnTo>
                  <a:pt x="612" y="9"/>
                </a:lnTo>
                <a:lnTo>
                  <a:pt x="626" y="17"/>
                </a:lnTo>
                <a:lnTo>
                  <a:pt x="639" y="28"/>
                </a:lnTo>
                <a:lnTo>
                  <a:pt x="650" y="40"/>
                </a:lnTo>
                <a:lnTo>
                  <a:pt x="660" y="51"/>
                </a:lnTo>
                <a:lnTo>
                  <a:pt x="671" y="62"/>
                </a:lnTo>
                <a:lnTo>
                  <a:pt x="682" y="70"/>
                </a:lnTo>
                <a:lnTo>
                  <a:pt x="696" y="77"/>
                </a:lnTo>
                <a:lnTo>
                  <a:pt x="711" y="79"/>
                </a:lnTo>
                <a:lnTo>
                  <a:pt x="791" y="79"/>
                </a:lnTo>
                <a:lnTo>
                  <a:pt x="812" y="82"/>
                </a:lnTo>
                <a:lnTo>
                  <a:pt x="830" y="90"/>
                </a:lnTo>
                <a:lnTo>
                  <a:pt x="846" y="102"/>
                </a:lnTo>
                <a:lnTo>
                  <a:pt x="859" y="119"/>
                </a:lnTo>
                <a:lnTo>
                  <a:pt x="867" y="137"/>
                </a:lnTo>
                <a:lnTo>
                  <a:pt x="870" y="158"/>
                </a:lnTo>
                <a:lnTo>
                  <a:pt x="870" y="514"/>
                </a:lnTo>
                <a:lnTo>
                  <a:pt x="867" y="535"/>
                </a:lnTo>
                <a:lnTo>
                  <a:pt x="859" y="553"/>
                </a:lnTo>
                <a:lnTo>
                  <a:pt x="846" y="569"/>
                </a:lnTo>
                <a:lnTo>
                  <a:pt x="830" y="582"/>
                </a:lnTo>
                <a:lnTo>
                  <a:pt x="812" y="590"/>
                </a:lnTo>
                <a:lnTo>
                  <a:pt x="791" y="593"/>
                </a:lnTo>
                <a:lnTo>
                  <a:pt x="750" y="593"/>
                </a:lnTo>
                <a:lnTo>
                  <a:pt x="750" y="553"/>
                </a:lnTo>
                <a:lnTo>
                  <a:pt x="791" y="553"/>
                </a:lnTo>
                <a:lnTo>
                  <a:pt x="805" y="551"/>
                </a:lnTo>
                <a:lnTo>
                  <a:pt x="819" y="542"/>
                </a:lnTo>
                <a:lnTo>
                  <a:pt x="826" y="530"/>
                </a:lnTo>
                <a:lnTo>
                  <a:pt x="830" y="514"/>
                </a:lnTo>
                <a:lnTo>
                  <a:pt x="830" y="158"/>
                </a:lnTo>
                <a:lnTo>
                  <a:pt x="826" y="142"/>
                </a:lnTo>
                <a:lnTo>
                  <a:pt x="819" y="131"/>
                </a:lnTo>
                <a:lnTo>
                  <a:pt x="805" y="121"/>
                </a:lnTo>
                <a:lnTo>
                  <a:pt x="791" y="119"/>
                </a:lnTo>
                <a:lnTo>
                  <a:pt x="711" y="119"/>
                </a:lnTo>
                <a:lnTo>
                  <a:pt x="690" y="116"/>
                </a:lnTo>
                <a:lnTo>
                  <a:pt x="672" y="111"/>
                </a:lnTo>
                <a:lnTo>
                  <a:pt x="658" y="102"/>
                </a:lnTo>
                <a:lnTo>
                  <a:pt x="646" y="91"/>
                </a:lnTo>
                <a:lnTo>
                  <a:pt x="635" y="79"/>
                </a:lnTo>
                <a:lnTo>
                  <a:pt x="625" y="68"/>
                </a:lnTo>
                <a:lnTo>
                  <a:pt x="614" y="57"/>
                </a:lnTo>
                <a:lnTo>
                  <a:pt x="603" y="48"/>
                </a:lnTo>
                <a:lnTo>
                  <a:pt x="589" y="42"/>
                </a:lnTo>
                <a:lnTo>
                  <a:pt x="574" y="40"/>
                </a:lnTo>
                <a:lnTo>
                  <a:pt x="455" y="40"/>
                </a:lnTo>
                <a:lnTo>
                  <a:pt x="439" y="42"/>
                </a:lnTo>
                <a:lnTo>
                  <a:pt x="425" y="48"/>
                </a:lnTo>
                <a:lnTo>
                  <a:pt x="414" y="57"/>
                </a:lnTo>
                <a:lnTo>
                  <a:pt x="404" y="68"/>
                </a:lnTo>
                <a:lnTo>
                  <a:pt x="393" y="79"/>
                </a:lnTo>
                <a:lnTo>
                  <a:pt x="383" y="91"/>
                </a:lnTo>
                <a:lnTo>
                  <a:pt x="370" y="102"/>
                </a:lnTo>
                <a:lnTo>
                  <a:pt x="355" y="111"/>
                </a:lnTo>
                <a:lnTo>
                  <a:pt x="338" y="116"/>
                </a:lnTo>
                <a:lnTo>
                  <a:pt x="316" y="119"/>
                </a:lnTo>
                <a:lnTo>
                  <a:pt x="237" y="119"/>
                </a:lnTo>
                <a:lnTo>
                  <a:pt x="222" y="121"/>
                </a:lnTo>
                <a:lnTo>
                  <a:pt x="210" y="131"/>
                </a:lnTo>
                <a:lnTo>
                  <a:pt x="201" y="142"/>
                </a:lnTo>
                <a:lnTo>
                  <a:pt x="198" y="158"/>
                </a:lnTo>
                <a:lnTo>
                  <a:pt x="198" y="282"/>
                </a:lnTo>
                <a:lnTo>
                  <a:pt x="192" y="289"/>
                </a:lnTo>
                <a:lnTo>
                  <a:pt x="186" y="294"/>
                </a:lnTo>
                <a:lnTo>
                  <a:pt x="177" y="306"/>
                </a:lnTo>
                <a:lnTo>
                  <a:pt x="169" y="312"/>
                </a:lnTo>
                <a:lnTo>
                  <a:pt x="164" y="315"/>
                </a:lnTo>
                <a:lnTo>
                  <a:pt x="159" y="316"/>
                </a:lnTo>
                <a:lnTo>
                  <a:pt x="159" y="158"/>
                </a:lnTo>
                <a:lnTo>
                  <a:pt x="161" y="137"/>
                </a:lnTo>
                <a:lnTo>
                  <a:pt x="169" y="119"/>
                </a:lnTo>
                <a:lnTo>
                  <a:pt x="181" y="102"/>
                </a:lnTo>
                <a:lnTo>
                  <a:pt x="198" y="90"/>
                </a:lnTo>
                <a:lnTo>
                  <a:pt x="216" y="82"/>
                </a:lnTo>
                <a:lnTo>
                  <a:pt x="237" y="79"/>
                </a:lnTo>
                <a:lnTo>
                  <a:pt x="316" y="79"/>
                </a:lnTo>
                <a:lnTo>
                  <a:pt x="333" y="77"/>
                </a:lnTo>
                <a:lnTo>
                  <a:pt x="346" y="70"/>
                </a:lnTo>
                <a:lnTo>
                  <a:pt x="358" y="62"/>
                </a:lnTo>
                <a:lnTo>
                  <a:pt x="368" y="51"/>
                </a:lnTo>
                <a:lnTo>
                  <a:pt x="379" y="40"/>
                </a:lnTo>
                <a:lnTo>
                  <a:pt x="389" y="28"/>
                </a:lnTo>
                <a:lnTo>
                  <a:pt x="401" y="17"/>
                </a:lnTo>
                <a:lnTo>
                  <a:pt x="415" y="9"/>
                </a:lnTo>
                <a:lnTo>
                  <a:pt x="434" y="2"/>
                </a:lnTo>
                <a:lnTo>
                  <a:pt x="45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0"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0623" y="7857011"/>
            <a:ext cx="443078" cy="444098"/>
          </a:xfrm>
          <a:custGeom>
            <a:avLst/>
            <a:gdLst>
              <a:gd name="T0" fmla="*/ 64 w 869"/>
              <a:gd name="T1" fmla="*/ 202 h 871"/>
              <a:gd name="T2" fmla="*/ 43 w 869"/>
              <a:gd name="T3" fmla="*/ 223 h 871"/>
              <a:gd name="T4" fmla="*/ 39 w 869"/>
              <a:gd name="T5" fmla="*/ 713 h 871"/>
              <a:gd name="T6" fmla="*/ 51 w 869"/>
              <a:gd name="T7" fmla="*/ 740 h 871"/>
              <a:gd name="T8" fmla="*/ 80 w 869"/>
              <a:gd name="T9" fmla="*/ 752 h 871"/>
              <a:gd name="T10" fmla="*/ 806 w 869"/>
              <a:gd name="T11" fmla="*/ 749 h 871"/>
              <a:gd name="T12" fmla="*/ 827 w 869"/>
              <a:gd name="T13" fmla="*/ 728 h 871"/>
              <a:gd name="T14" fmla="*/ 830 w 869"/>
              <a:gd name="T15" fmla="*/ 239 h 871"/>
              <a:gd name="T16" fmla="*/ 818 w 869"/>
              <a:gd name="T17" fmla="*/ 210 h 871"/>
              <a:gd name="T18" fmla="*/ 790 w 869"/>
              <a:gd name="T19" fmla="*/ 198 h 871"/>
              <a:gd name="T20" fmla="*/ 277 w 869"/>
              <a:gd name="T21" fmla="*/ 0 h 871"/>
              <a:gd name="T22" fmla="*/ 305 w 869"/>
              <a:gd name="T23" fmla="*/ 12 h 871"/>
              <a:gd name="T24" fmla="*/ 316 w 869"/>
              <a:gd name="T25" fmla="*/ 41 h 871"/>
              <a:gd name="T26" fmla="*/ 315 w 869"/>
              <a:gd name="T27" fmla="*/ 50 h 871"/>
              <a:gd name="T28" fmla="*/ 446 w 869"/>
              <a:gd name="T29" fmla="*/ 159 h 871"/>
              <a:gd name="T30" fmla="*/ 553 w 869"/>
              <a:gd name="T31" fmla="*/ 46 h 871"/>
              <a:gd name="T32" fmla="*/ 556 w 869"/>
              <a:gd name="T33" fmla="*/ 25 h 871"/>
              <a:gd name="T34" fmla="*/ 577 w 869"/>
              <a:gd name="T35" fmla="*/ 4 h 871"/>
              <a:gd name="T36" fmla="*/ 608 w 869"/>
              <a:gd name="T37" fmla="*/ 4 h 871"/>
              <a:gd name="T38" fmla="*/ 629 w 869"/>
              <a:gd name="T39" fmla="*/ 25 h 871"/>
              <a:gd name="T40" fmla="*/ 629 w 869"/>
              <a:gd name="T41" fmla="*/ 55 h 871"/>
              <a:gd name="T42" fmla="*/ 608 w 869"/>
              <a:gd name="T43" fmla="*/ 76 h 871"/>
              <a:gd name="T44" fmla="*/ 587 w 869"/>
              <a:gd name="T45" fmla="*/ 79 h 871"/>
              <a:gd name="T46" fmla="*/ 502 w 869"/>
              <a:gd name="T47" fmla="*/ 159 h 871"/>
              <a:gd name="T48" fmla="*/ 811 w 869"/>
              <a:gd name="T49" fmla="*/ 161 h 871"/>
              <a:gd name="T50" fmla="*/ 847 w 869"/>
              <a:gd name="T51" fmla="*/ 182 h 871"/>
              <a:gd name="T52" fmla="*/ 866 w 869"/>
              <a:gd name="T53" fmla="*/ 216 h 871"/>
              <a:gd name="T54" fmla="*/ 869 w 869"/>
              <a:gd name="T55" fmla="*/ 713 h 871"/>
              <a:gd name="T56" fmla="*/ 858 w 869"/>
              <a:gd name="T57" fmla="*/ 752 h 871"/>
              <a:gd name="T58" fmla="*/ 830 w 869"/>
              <a:gd name="T59" fmla="*/ 781 h 871"/>
              <a:gd name="T60" fmla="*/ 790 w 869"/>
              <a:gd name="T61" fmla="*/ 791 h 871"/>
              <a:gd name="T62" fmla="*/ 712 w 869"/>
              <a:gd name="T63" fmla="*/ 850 h 871"/>
              <a:gd name="T64" fmla="*/ 709 w 869"/>
              <a:gd name="T65" fmla="*/ 861 h 871"/>
              <a:gd name="T66" fmla="*/ 701 w 869"/>
              <a:gd name="T67" fmla="*/ 867 h 871"/>
              <a:gd name="T68" fmla="*/ 692 w 869"/>
              <a:gd name="T69" fmla="*/ 871 h 871"/>
              <a:gd name="T70" fmla="*/ 682 w 869"/>
              <a:gd name="T71" fmla="*/ 867 h 871"/>
              <a:gd name="T72" fmla="*/ 675 w 869"/>
              <a:gd name="T73" fmla="*/ 861 h 871"/>
              <a:gd name="T74" fmla="*/ 671 w 869"/>
              <a:gd name="T75" fmla="*/ 850 h 871"/>
              <a:gd name="T76" fmla="*/ 197 w 869"/>
              <a:gd name="T77" fmla="*/ 830 h 871"/>
              <a:gd name="T78" fmla="*/ 197 w 869"/>
              <a:gd name="T79" fmla="*/ 855 h 871"/>
              <a:gd name="T80" fmla="*/ 192 w 869"/>
              <a:gd name="T81" fmla="*/ 864 h 871"/>
              <a:gd name="T82" fmla="*/ 183 w 869"/>
              <a:gd name="T83" fmla="*/ 870 h 871"/>
              <a:gd name="T84" fmla="*/ 172 w 869"/>
              <a:gd name="T85" fmla="*/ 870 h 871"/>
              <a:gd name="T86" fmla="*/ 163 w 869"/>
              <a:gd name="T87" fmla="*/ 864 h 871"/>
              <a:gd name="T88" fmla="*/ 159 w 869"/>
              <a:gd name="T89" fmla="*/ 855 h 871"/>
              <a:gd name="T90" fmla="*/ 158 w 869"/>
              <a:gd name="T91" fmla="*/ 791 h 871"/>
              <a:gd name="T92" fmla="*/ 59 w 869"/>
              <a:gd name="T93" fmla="*/ 789 h 871"/>
              <a:gd name="T94" fmla="*/ 23 w 869"/>
              <a:gd name="T95" fmla="*/ 768 h 871"/>
              <a:gd name="T96" fmla="*/ 2 w 869"/>
              <a:gd name="T97" fmla="*/ 734 h 871"/>
              <a:gd name="T98" fmla="*/ 0 w 869"/>
              <a:gd name="T99" fmla="*/ 239 h 871"/>
              <a:gd name="T100" fmla="*/ 11 w 869"/>
              <a:gd name="T101" fmla="*/ 198 h 871"/>
              <a:gd name="T102" fmla="*/ 39 w 869"/>
              <a:gd name="T103" fmla="*/ 169 h 871"/>
              <a:gd name="T104" fmla="*/ 80 w 869"/>
              <a:gd name="T105" fmla="*/ 159 h 871"/>
              <a:gd name="T106" fmla="*/ 286 w 869"/>
              <a:gd name="T107" fmla="*/ 79 h 871"/>
              <a:gd name="T108" fmla="*/ 277 w 869"/>
              <a:gd name="T109" fmla="*/ 80 h 871"/>
              <a:gd name="T110" fmla="*/ 248 w 869"/>
              <a:gd name="T111" fmla="*/ 69 h 871"/>
              <a:gd name="T112" fmla="*/ 237 w 869"/>
              <a:gd name="T113" fmla="*/ 41 h 871"/>
              <a:gd name="T114" fmla="*/ 248 w 869"/>
              <a:gd name="T115" fmla="*/ 12 h 871"/>
              <a:gd name="T116" fmla="*/ 277 w 869"/>
              <a:gd name="T117"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9" h="871">
                <a:moveTo>
                  <a:pt x="80" y="198"/>
                </a:moveTo>
                <a:lnTo>
                  <a:pt x="64" y="202"/>
                </a:lnTo>
                <a:lnTo>
                  <a:pt x="51" y="210"/>
                </a:lnTo>
                <a:lnTo>
                  <a:pt x="43" y="223"/>
                </a:lnTo>
                <a:lnTo>
                  <a:pt x="39" y="239"/>
                </a:lnTo>
                <a:lnTo>
                  <a:pt x="39" y="713"/>
                </a:lnTo>
                <a:lnTo>
                  <a:pt x="43" y="728"/>
                </a:lnTo>
                <a:lnTo>
                  <a:pt x="51" y="740"/>
                </a:lnTo>
                <a:lnTo>
                  <a:pt x="64" y="749"/>
                </a:lnTo>
                <a:lnTo>
                  <a:pt x="80" y="752"/>
                </a:lnTo>
                <a:lnTo>
                  <a:pt x="790" y="752"/>
                </a:lnTo>
                <a:lnTo>
                  <a:pt x="806" y="749"/>
                </a:lnTo>
                <a:lnTo>
                  <a:pt x="818" y="740"/>
                </a:lnTo>
                <a:lnTo>
                  <a:pt x="827" y="728"/>
                </a:lnTo>
                <a:lnTo>
                  <a:pt x="830" y="713"/>
                </a:lnTo>
                <a:lnTo>
                  <a:pt x="830" y="239"/>
                </a:lnTo>
                <a:lnTo>
                  <a:pt x="827" y="223"/>
                </a:lnTo>
                <a:lnTo>
                  <a:pt x="818" y="210"/>
                </a:lnTo>
                <a:lnTo>
                  <a:pt x="806" y="202"/>
                </a:lnTo>
                <a:lnTo>
                  <a:pt x="790" y="198"/>
                </a:lnTo>
                <a:lnTo>
                  <a:pt x="80" y="198"/>
                </a:lnTo>
                <a:close/>
                <a:moveTo>
                  <a:pt x="277" y="0"/>
                </a:moveTo>
                <a:lnTo>
                  <a:pt x="292" y="4"/>
                </a:lnTo>
                <a:lnTo>
                  <a:pt x="305" y="12"/>
                </a:lnTo>
                <a:lnTo>
                  <a:pt x="313" y="25"/>
                </a:lnTo>
                <a:lnTo>
                  <a:pt x="316" y="41"/>
                </a:lnTo>
                <a:lnTo>
                  <a:pt x="315" y="46"/>
                </a:lnTo>
                <a:lnTo>
                  <a:pt x="315" y="50"/>
                </a:lnTo>
                <a:lnTo>
                  <a:pt x="424"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30" y="169"/>
                </a:lnTo>
                <a:lnTo>
                  <a:pt x="847" y="182"/>
                </a:lnTo>
                <a:lnTo>
                  <a:pt x="858" y="198"/>
                </a:lnTo>
                <a:lnTo>
                  <a:pt x="866" y="216"/>
                </a:lnTo>
                <a:lnTo>
                  <a:pt x="869" y="239"/>
                </a:lnTo>
                <a:lnTo>
                  <a:pt x="869" y="713"/>
                </a:lnTo>
                <a:lnTo>
                  <a:pt x="866" y="734"/>
                </a:lnTo>
                <a:lnTo>
                  <a:pt x="858" y="752"/>
                </a:lnTo>
                <a:lnTo>
                  <a:pt x="847" y="768"/>
                </a:lnTo>
                <a:lnTo>
                  <a:pt x="830" y="781"/>
                </a:lnTo>
                <a:lnTo>
                  <a:pt x="811" y="789"/>
                </a:lnTo>
                <a:lnTo>
                  <a:pt x="790" y="791"/>
                </a:lnTo>
                <a:lnTo>
                  <a:pt x="712" y="791"/>
                </a:lnTo>
                <a:lnTo>
                  <a:pt x="712" y="850"/>
                </a:lnTo>
                <a:lnTo>
                  <a:pt x="710" y="855"/>
                </a:lnTo>
                <a:lnTo>
                  <a:pt x="709" y="861"/>
                </a:lnTo>
                <a:lnTo>
                  <a:pt x="705" y="864"/>
                </a:lnTo>
                <a:lnTo>
                  <a:pt x="701" y="867"/>
                </a:lnTo>
                <a:lnTo>
                  <a:pt x="697" y="870"/>
                </a:lnTo>
                <a:lnTo>
                  <a:pt x="692" y="871"/>
                </a:lnTo>
                <a:lnTo>
                  <a:pt x="687" y="870"/>
                </a:lnTo>
                <a:lnTo>
                  <a:pt x="682" y="867"/>
                </a:lnTo>
                <a:lnTo>
                  <a:pt x="678" y="864"/>
                </a:lnTo>
                <a:lnTo>
                  <a:pt x="675" y="861"/>
                </a:lnTo>
                <a:lnTo>
                  <a:pt x="673" y="855"/>
                </a:lnTo>
                <a:lnTo>
                  <a:pt x="671" y="850"/>
                </a:lnTo>
                <a:lnTo>
                  <a:pt x="671" y="830"/>
                </a:lnTo>
                <a:lnTo>
                  <a:pt x="197" y="830"/>
                </a:lnTo>
                <a:lnTo>
                  <a:pt x="197" y="850"/>
                </a:lnTo>
                <a:lnTo>
                  <a:pt x="197" y="855"/>
                </a:lnTo>
                <a:lnTo>
                  <a:pt x="195" y="861"/>
                </a:lnTo>
                <a:lnTo>
                  <a:pt x="192" y="864"/>
                </a:lnTo>
                <a:lnTo>
                  <a:pt x="188" y="867"/>
                </a:lnTo>
                <a:lnTo>
                  <a:pt x="183" y="870"/>
                </a:lnTo>
                <a:lnTo>
                  <a:pt x="178" y="871"/>
                </a:lnTo>
                <a:lnTo>
                  <a:pt x="172" y="870"/>
                </a:lnTo>
                <a:lnTo>
                  <a:pt x="169" y="867"/>
                </a:lnTo>
                <a:lnTo>
                  <a:pt x="163" y="864"/>
                </a:lnTo>
                <a:lnTo>
                  <a:pt x="161" y="861"/>
                </a:lnTo>
                <a:lnTo>
                  <a:pt x="159" y="855"/>
                </a:lnTo>
                <a:lnTo>
                  <a:pt x="158" y="850"/>
                </a:lnTo>
                <a:lnTo>
                  <a:pt x="158" y="791"/>
                </a:lnTo>
                <a:lnTo>
                  <a:pt x="80" y="791"/>
                </a:lnTo>
                <a:lnTo>
                  <a:pt x="59" y="789"/>
                </a:lnTo>
                <a:lnTo>
                  <a:pt x="39" y="781"/>
                </a:lnTo>
                <a:lnTo>
                  <a:pt x="23" y="768"/>
                </a:lnTo>
                <a:lnTo>
                  <a:pt x="11" y="752"/>
                </a:lnTo>
                <a:lnTo>
                  <a:pt x="2" y="734"/>
                </a:lnTo>
                <a:lnTo>
                  <a:pt x="0" y="713"/>
                </a:lnTo>
                <a:lnTo>
                  <a:pt x="0" y="239"/>
                </a:lnTo>
                <a:lnTo>
                  <a:pt x="2" y="216"/>
                </a:lnTo>
                <a:lnTo>
                  <a:pt x="11" y="198"/>
                </a:lnTo>
                <a:lnTo>
                  <a:pt x="23" y="182"/>
                </a:lnTo>
                <a:lnTo>
                  <a:pt x="39" y="169"/>
                </a:lnTo>
                <a:lnTo>
                  <a:pt x="59" y="161"/>
                </a:lnTo>
                <a:lnTo>
                  <a:pt x="80" y="159"/>
                </a:lnTo>
                <a:lnTo>
                  <a:pt x="368" y="159"/>
                </a:lnTo>
                <a:lnTo>
                  <a:pt x="286" y="79"/>
                </a:lnTo>
                <a:lnTo>
                  <a:pt x="282" y="79"/>
                </a:lnTo>
                <a:lnTo>
                  <a:pt x="277" y="80"/>
                </a:lnTo>
                <a:lnTo>
                  <a:pt x="261" y="76"/>
                </a:lnTo>
                <a:lnTo>
                  <a:pt x="248" y="69"/>
                </a:lnTo>
                <a:lnTo>
                  <a:pt x="241" y="55"/>
                </a:lnTo>
                <a:lnTo>
                  <a:pt x="237" y="41"/>
                </a:lnTo>
                <a:lnTo>
                  <a:pt x="241" y="25"/>
                </a:lnTo>
                <a:lnTo>
                  <a:pt x="248" y="12"/>
                </a:lnTo>
                <a:lnTo>
                  <a:pt x="261" y="4"/>
                </a:lnTo>
                <a:lnTo>
                  <a:pt x="2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1"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1173" y="7857011"/>
            <a:ext cx="443078" cy="444096"/>
          </a:xfrm>
          <a:custGeom>
            <a:avLst/>
            <a:gdLst>
              <a:gd name="T0" fmla="*/ 632 w 869"/>
              <a:gd name="T1" fmla="*/ 713 h 871"/>
              <a:gd name="T2" fmla="*/ 553 w 869"/>
              <a:gd name="T3" fmla="*/ 713 h 871"/>
              <a:gd name="T4" fmla="*/ 395 w 869"/>
              <a:gd name="T5" fmla="*/ 633 h 871"/>
              <a:gd name="T6" fmla="*/ 158 w 869"/>
              <a:gd name="T7" fmla="*/ 633 h 871"/>
              <a:gd name="T8" fmla="*/ 158 w 869"/>
              <a:gd name="T9" fmla="*/ 633 h 871"/>
              <a:gd name="T10" fmla="*/ 710 w 869"/>
              <a:gd name="T11" fmla="*/ 633 h 871"/>
              <a:gd name="T12" fmla="*/ 632 w 869"/>
              <a:gd name="T13" fmla="*/ 633 h 871"/>
              <a:gd name="T14" fmla="*/ 473 w 869"/>
              <a:gd name="T15" fmla="*/ 554 h 871"/>
              <a:gd name="T16" fmla="*/ 236 w 869"/>
              <a:gd name="T17" fmla="*/ 554 h 871"/>
              <a:gd name="T18" fmla="*/ 236 w 869"/>
              <a:gd name="T19" fmla="*/ 554 h 871"/>
              <a:gd name="T20" fmla="*/ 78 w 869"/>
              <a:gd name="T21" fmla="*/ 633 h 871"/>
              <a:gd name="T22" fmla="*/ 710 w 869"/>
              <a:gd name="T23" fmla="*/ 554 h 871"/>
              <a:gd name="T24" fmla="*/ 553 w 869"/>
              <a:gd name="T25" fmla="*/ 476 h 871"/>
              <a:gd name="T26" fmla="*/ 316 w 869"/>
              <a:gd name="T27" fmla="*/ 476 h 871"/>
              <a:gd name="T28" fmla="*/ 316 w 869"/>
              <a:gd name="T29" fmla="*/ 476 h 871"/>
              <a:gd name="T30" fmla="*/ 158 w 869"/>
              <a:gd name="T31" fmla="*/ 554 h 871"/>
              <a:gd name="T32" fmla="*/ 790 w 869"/>
              <a:gd name="T33" fmla="*/ 476 h 871"/>
              <a:gd name="T34" fmla="*/ 632 w 869"/>
              <a:gd name="T35" fmla="*/ 396 h 871"/>
              <a:gd name="T36" fmla="*/ 395 w 869"/>
              <a:gd name="T37" fmla="*/ 396 h 871"/>
              <a:gd name="T38" fmla="*/ 395 w 869"/>
              <a:gd name="T39" fmla="*/ 396 h 871"/>
              <a:gd name="T40" fmla="*/ 236 w 869"/>
              <a:gd name="T41" fmla="*/ 476 h 871"/>
              <a:gd name="T42" fmla="*/ 158 w 869"/>
              <a:gd name="T43" fmla="*/ 476 h 871"/>
              <a:gd name="T44" fmla="*/ 710 w 869"/>
              <a:gd name="T45" fmla="*/ 317 h 871"/>
              <a:gd name="T46" fmla="*/ 473 w 869"/>
              <a:gd name="T47" fmla="*/ 317 h 871"/>
              <a:gd name="T48" fmla="*/ 473 w 869"/>
              <a:gd name="T49" fmla="*/ 317 h 871"/>
              <a:gd name="T50" fmla="*/ 316 w 869"/>
              <a:gd name="T51" fmla="*/ 396 h 871"/>
              <a:gd name="T52" fmla="*/ 236 w 869"/>
              <a:gd name="T53" fmla="*/ 396 h 871"/>
              <a:gd name="T54" fmla="*/ 790 w 869"/>
              <a:gd name="T55" fmla="*/ 239 h 871"/>
              <a:gd name="T56" fmla="*/ 553 w 869"/>
              <a:gd name="T57" fmla="*/ 239 h 871"/>
              <a:gd name="T58" fmla="*/ 553 w 869"/>
              <a:gd name="T59" fmla="*/ 239 h 871"/>
              <a:gd name="T60" fmla="*/ 395 w 869"/>
              <a:gd name="T61" fmla="*/ 317 h 871"/>
              <a:gd name="T62" fmla="*/ 316 w 869"/>
              <a:gd name="T63" fmla="*/ 317 h 871"/>
              <a:gd name="T64" fmla="*/ 158 w 869"/>
              <a:gd name="T65" fmla="*/ 239 h 871"/>
              <a:gd name="T66" fmla="*/ 78 w 869"/>
              <a:gd name="T67" fmla="*/ 198 h 871"/>
              <a:gd name="T68" fmla="*/ 39 w 869"/>
              <a:gd name="T69" fmla="*/ 239 h 871"/>
              <a:gd name="T70" fmla="*/ 64 w 869"/>
              <a:gd name="T71" fmla="*/ 749 h 871"/>
              <a:gd name="T72" fmla="*/ 818 w 869"/>
              <a:gd name="T73" fmla="*/ 740 h 871"/>
              <a:gd name="T74" fmla="*/ 827 w 869"/>
              <a:gd name="T75" fmla="*/ 223 h 871"/>
              <a:gd name="T76" fmla="*/ 78 w 869"/>
              <a:gd name="T77" fmla="*/ 198 h 871"/>
              <a:gd name="T78" fmla="*/ 312 w 869"/>
              <a:gd name="T79" fmla="*/ 25 h 871"/>
              <a:gd name="T80" fmla="*/ 422 w 869"/>
              <a:gd name="T81" fmla="*/ 159 h 871"/>
              <a:gd name="T82" fmla="*/ 553 w 869"/>
              <a:gd name="T83" fmla="*/ 41 h 871"/>
              <a:gd name="T84" fmla="*/ 593 w 869"/>
              <a:gd name="T85" fmla="*/ 0 h 871"/>
              <a:gd name="T86" fmla="*/ 632 w 869"/>
              <a:gd name="T87" fmla="*/ 41 h 871"/>
              <a:gd name="T88" fmla="*/ 593 w 869"/>
              <a:gd name="T89" fmla="*/ 80 h 871"/>
              <a:gd name="T90" fmla="*/ 790 w 869"/>
              <a:gd name="T91" fmla="*/ 159 h 871"/>
              <a:gd name="T92" fmla="*/ 858 w 869"/>
              <a:gd name="T93" fmla="*/ 198 h 871"/>
              <a:gd name="T94" fmla="*/ 866 w 869"/>
              <a:gd name="T95" fmla="*/ 734 h 871"/>
              <a:gd name="T96" fmla="*/ 811 w 869"/>
              <a:gd name="T97" fmla="*/ 789 h 871"/>
              <a:gd name="T98" fmla="*/ 710 w 869"/>
              <a:gd name="T99" fmla="*/ 855 h 871"/>
              <a:gd name="T100" fmla="*/ 696 w 869"/>
              <a:gd name="T101" fmla="*/ 870 h 871"/>
              <a:gd name="T102" fmla="*/ 678 w 869"/>
              <a:gd name="T103" fmla="*/ 864 h 871"/>
              <a:gd name="T104" fmla="*/ 671 w 869"/>
              <a:gd name="T105" fmla="*/ 830 h 871"/>
              <a:gd name="T106" fmla="*/ 195 w 869"/>
              <a:gd name="T107" fmla="*/ 861 h 871"/>
              <a:gd name="T108" fmla="*/ 178 w 869"/>
              <a:gd name="T109" fmla="*/ 871 h 871"/>
              <a:gd name="T110" fmla="*/ 161 w 869"/>
              <a:gd name="T111" fmla="*/ 861 h 871"/>
              <a:gd name="T112" fmla="*/ 78 w 869"/>
              <a:gd name="T113" fmla="*/ 791 h 871"/>
              <a:gd name="T114" fmla="*/ 10 w 869"/>
              <a:gd name="T115" fmla="*/ 752 h 871"/>
              <a:gd name="T116" fmla="*/ 2 w 869"/>
              <a:gd name="T117" fmla="*/ 216 h 871"/>
              <a:gd name="T118" fmla="*/ 57 w 869"/>
              <a:gd name="T119" fmla="*/ 161 h 871"/>
              <a:gd name="T120" fmla="*/ 281 w 869"/>
              <a:gd name="T121" fmla="*/ 79 h 871"/>
              <a:gd name="T122" fmla="*/ 240 w 869"/>
              <a:gd name="T123" fmla="*/ 55 h 871"/>
              <a:gd name="T124" fmla="*/ 261 w 869"/>
              <a:gd name="T125" fmla="*/ 4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9" h="871">
                <a:moveTo>
                  <a:pt x="632" y="633"/>
                </a:moveTo>
                <a:lnTo>
                  <a:pt x="710" y="633"/>
                </a:lnTo>
                <a:lnTo>
                  <a:pt x="710" y="713"/>
                </a:lnTo>
                <a:lnTo>
                  <a:pt x="632" y="713"/>
                </a:lnTo>
                <a:lnTo>
                  <a:pt x="632" y="633"/>
                </a:lnTo>
                <a:close/>
                <a:moveTo>
                  <a:pt x="473" y="633"/>
                </a:moveTo>
                <a:lnTo>
                  <a:pt x="553" y="633"/>
                </a:lnTo>
                <a:lnTo>
                  <a:pt x="553" y="713"/>
                </a:lnTo>
                <a:lnTo>
                  <a:pt x="473" y="713"/>
                </a:lnTo>
                <a:lnTo>
                  <a:pt x="473" y="633"/>
                </a:lnTo>
                <a:close/>
                <a:moveTo>
                  <a:pt x="316" y="633"/>
                </a:moveTo>
                <a:lnTo>
                  <a:pt x="395" y="633"/>
                </a:lnTo>
                <a:lnTo>
                  <a:pt x="395" y="713"/>
                </a:lnTo>
                <a:lnTo>
                  <a:pt x="316" y="713"/>
                </a:lnTo>
                <a:lnTo>
                  <a:pt x="316" y="633"/>
                </a:lnTo>
                <a:close/>
                <a:moveTo>
                  <a:pt x="158" y="633"/>
                </a:moveTo>
                <a:lnTo>
                  <a:pt x="236" y="633"/>
                </a:lnTo>
                <a:lnTo>
                  <a:pt x="236" y="713"/>
                </a:lnTo>
                <a:lnTo>
                  <a:pt x="158" y="713"/>
                </a:lnTo>
                <a:lnTo>
                  <a:pt x="158" y="633"/>
                </a:lnTo>
                <a:close/>
                <a:moveTo>
                  <a:pt x="710" y="554"/>
                </a:moveTo>
                <a:lnTo>
                  <a:pt x="790" y="554"/>
                </a:lnTo>
                <a:lnTo>
                  <a:pt x="790" y="633"/>
                </a:lnTo>
                <a:lnTo>
                  <a:pt x="710" y="633"/>
                </a:lnTo>
                <a:lnTo>
                  <a:pt x="710" y="554"/>
                </a:lnTo>
                <a:close/>
                <a:moveTo>
                  <a:pt x="553" y="554"/>
                </a:moveTo>
                <a:lnTo>
                  <a:pt x="632" y="554"/>
                </a:lnTo>
                <a:lnTo>
                  <a:pt x="632" y="633"/>
                </a:lnTo>
                <a:lnTo>
                  <a:pt x="553" y="633"/>
                </a:lnTo>
                <a:lnTo>
                  <a:pt x="553" y="554"/>
                </a:lnTo>
                <a:close/>
                <a:moveTo>
                  <a:pt x="395" y="554"/>
                </a:moveTo>
                <a:lnTo>
                  <a:pt x="473" y="554"/>
                </a:lnTo>
                <a:lnTo>
                  <a:pt x="473" y="633"/>
                </a:lnTo>
                <a:lnTo>
                  <a:pt x="395" y="633"/>
                </a:lnTo>
                <a:lnTo>
                  <a:pt x="395" y="554"/>
                </a:lnTo>
                <a:close/>
                <a:moveTo>
                  <a:pt x="236" y="554"/>
                </a:moveTo>
                <a:lnTo>
                  <a:pt x="316" y="554"/>
                </a:lnTo>
                <a:lnTo>
                  <a:pt x="316" y="633"/>
                </a:lnTo>
                <a:lnTo>
                  <a:pt x="236" y="633"/>
                </a:lnTo>
                <a:lnTo>
                  <a:pt x="236" y="554"/>
                </a:lnTo>
                <a:close/>
                <a:moveTo>
                  <a:pt x="78" y="554"/>
                </a:moveTo>
                <a:lnTo>
                  <a:pt x="158" y="554"/>
                </a:lnTo>
                <a:lnTo>
                  <a:pt x="158" y="633"/>
                </a:lnTo>
                <a:lnTo>
                  <a:pt x="78" y="633"/>
                </a:lnTo>
                <a:lnTo>
                  <a:pt x="78" y="554"/>
                </a:lnTo>
                <a:close/>
                <a:moveTo>
                  <a:pt x="632" y="476"/>
                </a:moveTo>
                <a:lnTo>
                  <a:pt x="710" y="476"/>
                </a:lnTo>
                <a:lnTo>
                  <a:pt x="710" y="554"/>
                </a:lnTo>
                <a:lnTo>
                  <a:pt x="632" y="554"/>
                </a:lnTo>
                <a:lnTo>
                  <a:pt x="632" y="476"/>
                </a:lnTo>
                <a:close/>
                <a:moveTo>
                  <a:pt x="473" y="476"/>
                </a:moveTo>
                <a:lnTo>
                  <a:pt x="553" y="476"/>
                </a:lnTo>
                <a:lnTo>
                  <a:pt x="553" y="554"/>
                </a:lnTo>
                <a:lnTo>
                  <a:pt x="473" y="554"/>
                </a:lnTo>
                <a:lnTo>
                  <a:pt x="473" y="476"/>
                </a:lnTo>
                <a:close/>
                <a:moveTo>
                  <a:pt x="316" y="476"/>
                </a:moveTo>
                <a:lnTo>
                  <a:pt x="395" y="476"/>
                </a:lnTo>
                <a:lnTo>
                  <a:pt x="395" y="554"/>
                </a:lnTo>
                <a:lnTo>
                  <a:pt x="316" y="554"/>
                </a:lnTo>
                <a:lnTo>
                  <a:pt x="316" y="476"/>
                </a:lnTo>
                <a:close/>
                <a:moveTo>
                  <a:pt x="158" y="476"/>
                </a:moveTo>
                <a:lnTo>
                  <a:pt x="236" y="476"/>
                </a:lnTo>
                <a:lnTo>
                  <a:pt x="236" y="554"/>
                </a:lnTo>
                <a:lnTo>
                  <a:pt x="158" y="554"/>
                </a:lnTo>
                <a:lnTo>
                  <a:pt x="158" y="476"/>
                </a:lnTo>
                <a:close/>
                <a:moveTo>
                  <a:pt x="710" y="396"/>
                </a:moveTo>
                <a:lnTo>
                  <a:pt x="790" y="396"/>
                </a:lnTo>
                <a:lnTo>
                  <a:pt x="790" y="476"/>
                </a:lnTo>
                <a:lnTo>
                  <a:pt x="710" y="476"/>
                </a:lnTo>
                <a:lnTo>
                  <a:pt x="710" y="396"/>
                </a:lnTo>
                <a:close/>
                <a:moveTo>
                  <a:pt x="553" y="396"/>
                </a:moveTo>
                <a:lnTo>
                  <a:pt x="632" y="396"/>
                </a:lnTo>
                <a:lnTo>
                  <a:pt x="632" y="476"/>
                </a:lnTo>
                <a:lnTo>
                  <a:pt x="553" y="476"/>
                </a:lnTo>
                <a:lnTo>
                  <a:pt x="553" y="396"/>
                </a:lnTo>
                <a:close/>
                <a:moveTo>
                  <a:pt x="395" y="396"/>
                </a:moveTo>
                <a:lnTo>
                  <a:pt x="473" y="396"/>
                </a:lnTo>
                <a:lnTo>
                  <a:pt x="473" y="476"/>
                </a:lnTo>
                <a:lnTo>
                  <a:pt x="395" y="476"/>
                </a:lnTo>
                <a:lnTo>
                  <a:pt x="395" y="396"/>
                </a:lnTo>
                <a:close/>
                <a:moveTo>
                  <a:pt x="236" y="396"/>
                </a:moveTo>
                <a:lnTo>
                  <a:pt x="316" y="396"/>
                </a:lnTo>
                <a:lnTo>
                  <a:pt x="316" y="476"/>
                </a:lnTo>
                <a:lnTo>
                  <a:pt x="236" y="476"/>
                </a:lnTo>
                <a:lnTo>
                  <a:pt x="236" y="396"/>
                </a:lnTo>
                <a:close/>
                <a:moveTo>
                  <a:pt x="78" y="396"/>
                </a:moveTo>
                <a:lnTo>
                  <a:pt x="158" y="396"/>
                </a:lnTo>
                <a:lnTo>
                  <a:pt x="158" y="476"/>
                </a:lnTo>
                <a:lnTo>
                  <a:pt x="78" y="476"/>
                </a:lnTo>
                <a:lnTo>
                  <a:pt x="78" y="396"/>
                </a:lnTo>
                <a:close/>
                <a:moveTo>
                  <a:pt x="632" y="317"/>
                </a:moveTo>
                <a:lnTo>
                  <a:pt x="710" y="317"/>
                </a:lnTo>
                <a:lnTo>
                  <a:pt x="710" y="396"/>
                </a:lnTo>
                <a:lnTo>
                  <a:pt x="632" y="396"/>
                </a:lnTo>
                <a:lnTo>
                  <a:pt x="632" y="317"/>
                </a:lnTo>
                <a:close/>
                <a:moveTo>
                  <a:pt x="473" y="317"/>
                </a:moveTo>
                <a:lnTo>
                  <a:pt x="553" y="317"/>
                </a:lnTo>
                <a:lnTo>
                  <a:pt x="553" y="396"/>
                </a:lnTo>
                <a:lnTo>
                  <a:pt x="473" y="396"/>
                </a:lnTo>
                <a:lnTo>
                  <a:pt x="473" y="317"/>
                </a:lnTo>
                <a:close/>
                <a:moveTo>
                  <a:pt x="316" y="317"/>
                </a:moveTo>
                <a:lnTo>
                  <a:pt x="395" y="317"/>
                </a:lnTo>
                <a:lnTo>
                  <a:pt x="395" y="396"/>
                </a:lnTo>
                <a:lnTo>
                  <a:pt x="316" y="396"/>
                </a:lnTo>
                <a:lnTo>
                  <a:pt x="316" y="317"/>
                </a:lnTo>
                <a:close/>
                <a:moveTo>
                  <a:pt x="158" y="317"/>
                </a:moveTo>
                <a:lnTo>
                  <a:pt x="236" y="317"/>
                </a:lnTo>
                <a:lnTo>
                  <a:pt x="236" y="396"/>
                </a:lnTo>
                <a:lnTo>
                  <a:pt x="158" y="396"/>
                </a:lnTo>
                <a:lnTo>
                  <a:pt x="158" y="317"/>
                </a:lnTo>
                <a:close/>
                <a:moveTo>
                  <a:pt x="710" y="239"/>
                </a:moveTo>
                <a:lnTo>
                  <a:pt x="790" y="239"/>
                </a:lnTo>
                <a:lnTo>
                  <a:pt x="790" y="317"/>
                </a:lnTo>
                <a:lnTo>
                  <a:pt x="710" y="317"/>
                </a:lnTo>
                <a:lnTo>
                  <a:pt x="710" y="239"/>
                </a:lnTo>
                <a:close/>
                <a:moveTo>
                  <a:pt x="553" y="239"/>
                </a:moveTo>
                <a:lnTo>
                  <a:pt x="632" y="239"/>
                </a:lnTo>
                <a:lnTo>
                  <a:pt x="632" y="317"/>
                </a:lnTo>
                <a:lnTo>
                  <a:pt x="553" y="317"/>
                </a:lnTo>
                <a:lnTo>
                  <a:pt x="553" y="239"/>
                </a:lnTo>
                <a:close/>
                <a:moveTo>
                  <a:pt x="395" y="239"/>
                </a:moveTo>
                <a:lnTo>
                  <a:pt x="473" y="239"/>
                </a:lnTo>
                <a:lnTo>
                  <a:pt x="473" y="317"/>
                </a:lnTo>
                <a:lnTo>
                  <a:pt x="395" y="317"/>
                </a:lnTo>
                <a:lnTo>
                  <a:pt x="395" y="239"/>
                </a:lnTo>
                <a:close/>
                <a:moveTo>
                  <a:pt x="236" y="239"/>
                </a:moveTo>
                <a:lnTo>
                  <a:pt x="316" y="239"/>
                </a:lnTo>
                <a:lnTo>
                  <a:pt x="316" y="317"/>
                </a:lnTo>
                <a:lnTo>
                  <a:pt x="236" y="317"/>
                </a:lnTo>
                <a:lnTo>
                  <a:pt x="236" y="239"/>
                </a:lnTo>
                <a:close/>
                <a:moveTo>
                  <a:pt x="78" y="239"/>
                </a:moveTo>
                <a:lnTo>
                  <a:pt x="158" y="239"/>
                </a:lnTo>
                <a:lnTo>
                  <a:pt x="158" y="317"/>
                </a:lnTo>
                <a:lnTo>
                  <a:pt x="78" y="317"/>
                </a:lnTo>
                <a:lnTo>
                  <a:pt x="78" y="239"/>
                </a:lnTo>
                <a:close/>
                <a:moveTo>
                  <a:pt x="78" y="198"/>
                </a:moveTo>
                <a:lnTo>
                  <a:pt x="64" y="202"/>
                </a:lnTo>
                <a:lnTo>
                  <a:pt x="51" y="210"/>
                </a:lnTo>
                <a:lnTo>
                  <a:pt x="43" y="223"/>
                </a:lnTo>
                <a:lnTo>
                  <a:pt x="39" y="239"/>
                </a:lnTo>
                <a:lnTo>
                  <a:pt x="39" y="713"/>
                </a:lnTo>
                <a:lnTo>
                  <a:pt x="43" y="728"/>
                </a:lnTo>
                <a:lnTo>
                  <a:pt x="51" y="740"/>
                </a:lnTo>
                <a:lnTo>
                  <a:pt x="64" y="749"/>
                </a:lnTo>
                <a:lnTo>
                  <a:pt x="78" y="752"/>
                </a:lnTo>
                <a:lnTo>
                  <a:pt x="790" y="752"/>
                </a:lnTo>
                <a:lnTo>
                  <a:pt x="806" y="749"/>
                </a:lnTo>
                <a:lnTo>
                  <a:pt x="818" y="740"/>
                </a:lnTo>
                <a:lnTo>
                  <a:pt x="827" y="728"/>
                </a:lnTo>
                <a:lnTo>
                  <a:pt x="829" y="713"/>
                </a:lnTo>
                <a:lnTo>
                  <a:pt x="829" y="239"/>
                </a:lnTo>
                <a:lnTo>
                  <a:pt x="827" y="223"/>
                </a:lnTo>
                <a:lnTo>
                  <a:pt x="818" y="210"/>
                </a:lnTo>
                <a:lnTo>
                  <a:pt x="806" y="202"/>
                </a:lnTo>
                <a:lnTo>
                  <a:pt x="790" y="198"/>
                </a:lnTo>
                <a:lnTo>
                  <a:pt x="78" y="198"/>
                </a:lnTo>
                <a:close/>
                <a:moveTo>
                  <a:pt x="276" y="0"/>
                </a:moveTo>
                <a:lnTo>
                  <a:pt x="291" y="4"/>
                </a:lnTo>
                <a:lnTo>
                  <a:pt x="305" y="12"/>
                </a:lnTo>
                <a:lnTo>
                  <a:pt x="312" y="25"/>
                </a:lnTo>
                <a:lnTo>
                  <a:pt x="316" y="41"/>
                </a:lnTo>
                <a:lnTo>
                  <a:pt x="315" y="46"/>
                </a:lnTo>
                <a:lnTo>
                  <a:pt x="314" y="50"/>
                </a:lnTo>
                <a:lnTo>
                  <a:pt x="422" y="159"/>
                </a:lnTo>
                <a:lnTo>
                  <a:pt x="446" y="159"/>
                </a:lnTo>
                <a:lnTo>
                  <a:pt x="555" y="50"/>
                </a:lnTo>
                <a:lnTo>
                  <a:pt x="553" y="46"/>
                </a:lnTo>
                <a:lnTo>
                  <a:pt x="553" y="41"/>
                </a:lnTo>
                <a:lnTo>
                  <a:pt x="556" y="25"/>
                </a:lnTo>
                <a:lnTo>
                  <a:pt x="565" y="12"/>
                </a:lnTo>
                <a:lnTo>
                  <a:pt x="577" y="4"/>
                </a:lnTo>
                <a:lnTo>
                  <a:pt x="593" y="0"/>
                </a:lnTo>
                <a:lnTo>
                  <a:pt x="608" y="4"/>
                </a:lnTo>
                <a:lnTo>
                  <a:pt x="620" y="12"/>
                </a:lnTo>
                <a:lnTo>
                  <a:pt x="629" y="25"/>
                </a:lnTo>
                <a:lnTo>
                  <a:pt x="632" y="41"/>
                </a:lnTo>
                <a:lnTo>
                  <a:pt x="629" y="55"/>
                </a:lnTo>
                <a:lnTo>
                  <a:pt x="620" y="69"/>
                </a:lnTo>
                <a:lnTo>
                  <a:pt x="608" y="76"/>
                </a:lnTo>
                <a:lnTo>
                  <a:pt x="593" y="80"/>
                </a:lnTo>
                <a:lnTo>
                  <a:pt x="587" y="79"/>
                </a:lnTo>
                <a:lnTo>
                  <a:pt x="582" y="79"/>
                </a:lnTo>
                <a:lnTo>
                  <a:pt x="502" y="159"/>
                </a:lnTo>
                <a:lnTo>
                  <a:pt x="790" y="159"/>
                </a:lnTo>
                <a:lnTo>
                  <a:pt x="811" y="161"/>
                </a:lnTo>
                <a:lnTo>
                  <a:pt x="829" y="169"/>
                </a:lnTo>
                <a:lnTo>
                  <a:pt x="846" y="182"/>
                </a:lnTo>
                <a:lnTo>
                  <a:pt x="858" y="198"/>
                </a:lnTo>
                <a:lnTo>
                  <a:pt x="866" y="216"/>
                </a:lnTo>
                <a:lnTo>
                  <a:pt x="869" y="239"/>
                </a:lnTo>
                <a:lnTo>
                  <a:pt x="869" y="713"/>
                </a:lnTo>
                <a:lnTo>
                  <a:pt x="866" y="734"/>
                </a:lnTo>
                <a:lnTo>
                  <a:pt x="858" y="752"/>
                </a:lnTo>
                <a:lnTo>
                  <a:pt x="846" y="768"/>
                </a:lnTo>
                <a:lnTo>
                  <a:pt x="829" y="781"/>
                </a:lnTo>
                <a:lnTo>
                  <a:pt x="811" y="789"/>
                </a:lnTo>
                <a:lnTo>
                  <a:pt x="790" y="791"/>
                </a:lnTo>
                <a:lnTo>
                  <a:pt x="710" y="791"/>
                </a:lnTo>
                <a:lnTo>
                  <a:pt x="710" y="850"/>
                </a:lnTo>
                <a:lnTo>
                  <a:pt x="710" y="855"/>
                </a:lnTo>
                <a:lnTo>
                  <a:pt x="708" y="861"/>
                </a:lnTo>
                <a:lnTo>
                  <a:pt x="705" y="864"/>
                </a:lnTo>
                <a:lnTo>
                  <a:pt x="701" y="867"/>
                </a:lnTo>
                <a:lnTo>
                  <a:pt x="696" y="870"/>
                </a:lnTo>
                <a:lnTo>
                  <a:pt x="691" y="871"/>
                </a:lnTo>
                <a:lnTo>
                  <a:pt x="685" y="870"/>
                </a:lnTo>
                <a:lnTo>
                  <a:pt x="682" y="867"/>
                </a:lnTo>
                <a:lnTo>
                  <a:pt x="678" y="864"/>
                </a:lnTo>
                <a:lnTo>
                  <a:pt x="674" y="861"/>
                </a:lnTo>
                <a:lnTo>
                  <a:pt x="672" y="855"/>
                </a:lnTo>
                <a:lnTo>
                  <a:pt x="671" y="850"/>
                </a:lnTo>
                <a:lnTo>
                  <a:pt x="671" y="830"/>
                </a:lnTo>
                <a:lnTo>
                  <a:pt x="197" y="830"/>
                </a:lnTo>
                <a:lnTo>
                  <a:pt x="197" y="850"/>
                </a:lnTo>
                <a:lnTo>
                  <a:pt x="196" y="855"/>
                </a:lnTo>
                <a:lnTo>
                  <a:pt x="195" y="861"/>
                </a:lnTo>
                <a:lnTo>
                  <a:pt x="192" y="864"/>
                </a:lnTo>
                <a:lnTo>
                  <a:pt x="188" y="867"/>
                </a:lnTo>
                <a:lnTo>
                  <a:pt x="183" y="870"/>
                </a:lnTo>
                <a:lnTo>
                  <a:pt x="178" y="871"/>
                </a:lnTo>
                <a:lnTo>
                  <a:pt x="172" y="870"/>
                </a:lnTo>
                <a:lnTo>
                  <a:pt x="167" y="867"/>
                </a:lnTo>
                <a:lnTo>
                  <a:pt x="163" y="864"/>
                </a:lnTo>
                <a:lnTo>
                  <a:pt x="161" y="861"/>
                </a:lnTo>
                <a:lnTo>
                  <a:pt x="158" y="855"/>
                </a:lnTo>
                <a:lnTo>
                  <a:pt x="158" y="850"/>
                </a:lnTo>
                <a:lnTo>
                  <a:pt x="158" y="791"/>
                </a:lnTo>
                <a:lnTo>
                  <a:pt x="78" y="791"/>
                </a:lnTo>
                <a:lnTo>
                  <a:pt x="57" y="789"/>
                </a:lnTo>
                <a:lnTo>
                  <a:pt x="39" y="781"/>
                </a:lnTo>
                <a:lnTo>
                  <a:pt x="23" y="768"/>
                </a:lnTo>
                <a:lnTo>
                  <a:pt x="10" y="752"/>
                </a:lnTo>
                <a:lnTo>
                  <a:pt x="2" y="734"/>
                </a:lnTo>
                <a:lnTo>
                  <a:pt x="0" y="713"/>
                </a:lnTo>
                <a:lnTo>
                  <a:pt x="0" y="239"/>
                </a:lnTo>
                <a:lnTo>
                  <a:pt x="2" y="216"/>
                </a:lnTo>
                <a:lnTo>
                  <a:pt x="10" y="198"/>
                </a:lnTo>
                <a:lnTo>
                  <a:pt x="23" y="182"/>
                </a:lnTo>
                <a:lnTo>
                  <a:pt x="39" y="169"/>
                </a:lnTo>
                <a:lnTo>
                  <a:pt x="57" y="161"/>
                </a:lnTo>
                <a:lnTo>
                  <a:pt x="78" y="159"/>
                </a:lnTo>
                <a:lnTo>
                  <a:pt x="367" y="159"/>
                </a:lnTo>
                <a:lnTo>
                  <a:pt x="286" y="79"/>
                </a:lnTo>
                <a:lnTo>
                  <a:pt x="281" y="79"/>
                </a:lnTo>
                <a:lnTo>
                  <a:pt x="276" y="80"/>
                </a:lnTo>
                <a:lnTo>
                  <a:pt x="261" y="76"/>
                </a:lnTo>
                <a:lnTo>
                  <a:pt x="248" y="69"/>
                </a:lnTo>
                <a:lnTo>
                  <a:pt x="240" y="55"/>
                </a:lnTo>
                <a:lnTo>
                  <a:pt x="236" y="41"/>
                </a:lnTo>
                <a:lnTo>
                  <a:pt x="240" y="25"/>
                </a:lnTo>
                <a:lnTo>
                  <a:pt x="248" y="12"/>
                </a:lnTo>
                <a:lnTo>
                  <a:pt x="261" y="4"/>
                </a:lnTo>
                <a:lnTo>
                  <a:pt x="2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2"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51723" y="7857011"/>
            <a:ext cx="443588" cy="444098"/>
          </a:xfrm>
          <a:custGeom>
            <a:avLst/>
            <a:gdLst>
              <a:gd name="T0" fmla="*/ 761 w 870"/>
              <a:gd name="T1" fmla="*/ 557 h 871"/>
              <a:gd name="T2" fmla="*/ 770 w 870"/>
              <a:gd name="T3" fmla="*/ 569 h 871"/>
              <a:gd name="T4" fmla="*/ 767 w 870"/>
              <a:gd name="T5" fmla="*/ 584 h 871"/>
              <a:gd name="T6" fmla="*/ 756 w 870"/>
              <a:gd name="T7" fmla="*/ 593 h 871"/>
              <a:gd name="T8" fmla="*/ 741 w 870"/>
              <a:gd name="T9" fmla="*/ 591 h 871"/>
              <a:gd name="T10" fmla="*/ 732 w 870"/>
              <a:gd name="T11" fmla="*/ 579 h 871"/>
              <a:gd name="T12" fmla="*/ 733 w 870"/>
              <a:gd name="T13" fmla="*/ 565 h 871"/>
              <a:gd name="T14" fmla="*/ 745 w 870"/>
              <a:gd name="T15" fmla="*/ 556 h 871"/>
              <a:gd name="T16" fmla="*/ 756 w 870"/>
              <a:gd name="T17" fmla="*/ 476 h 871"/>
              <a:gd name="T18" fmla="*/ 767 w 870"/>
              <a:gd name="T19" fmla="*/ 485 h 871"/>
              <a:gd name="T20" fmla="*/ 770 w 870"/>
              <a:gd name="T21" fmla="*/ 501 h 871"/>
              <a:gd name="T22" fmla="*/ 761 w 870"/>
              <a:gd name="T23" fmla="*/ 512 h 871"/>
              <a:gd name="T24" fmla="*/ 745 w 870"/>
              <a:gd name="T25" fmla="*/ 514 h 871"/>
              <a:gd name="T26" fmla="*/ 733 w 870"/>
              <a:gd name="T27" fmla="*/ 504 h 871"/>
              <a:gd name="T28" fmla="*/ 732 w 870"/>
              <a:gd name="T29" fmla="*/ 490 h 871"/>
              <a:gd name="T30" fmla="*/ 741 w 870"/>
              <a:gd name="T31" fmla="*/ 478 h 871"/>
              <a:gd name="T32" fmla="*/ 159 w 870"/>
              <a:gd name="T33" fmla="*/ 396 h 871"/>
              <a:gd name="T34" fmla="*/ 514 w 870"/>
              <a:gd name="T35" fmla="*/ 396 h 871"/>
              <a:gd name="T36" fmla="*/ 766 w 870"/>
              <a:gd name="T37" fmla="*/ 359 h 871"/>
              <a:gd name="T38" fmla="*/ 791 w 870"/>
              <a:gd name="T39" fmla="*/ 396 h 871"/>
              <a:gd name="T40" fmla="*/ 766 w 870"/>
              <a:gd name="T41" fmla="*/ 432 h 871"/>
              <a:gd name="T42" fmla="*/ 723 w 870"/>
              <a:gd name="T43" fmla="*/ 425 h 871"/>
              <a:gd name="T44" fmla="*/ 715 w 870"/>
              <a:gd name="T45" fmla="*/ 381 h 871"/>
              <a:gd name="T46" fmla="*/ 750 w 870"/>
              <a:gd name="T47" fmla="*/ 357 h 871"/>
              <a:gd name="T48" fmla="*/ 554 w 870"/>
              <a:gd name="T49" fmla="*/ 752 h 871"/>
              <a:gd name="T50" fmla="*/ 672 w 870"/>
              <a:gd name="T51" fmla="*/ 278 h 871"/>
              <a:gd name="T52" fmla="*/ 805 w 870"/>
              <a:gd name="T53" fmla="*/ 828 h 871"/>
              <a:gd name="T54" fmla="*/ 830 w 870"/>
              <a:gd name="T55" fmla="*/ 791 h 871"/>
              <a:gd name="T56" fmla="*/ 819 w 870"/>
              <a:gd name="T57" fmla="*/ 290 h 871"/>
              <a:gd name="T58" fmla="*/ 672 w 870"/>
              <a:gd name="T59" fmla="*/ 278 h 871"/>
              <a:gd name="T60" fmla="*/ 51 w 870"/>
              <a:gd name="T61" fmla="*/ 290 h 871"/>
              <a:gd name="T62" fmla="*/ 40 w 870"/>
              <a:gd name="T63" fmla="*/ 791 h 871"/>
              <a:gd name="T64" fmla="*/ 65 w 870"/>
              <a:gd name="T65" fmla="*/ 828 h 871"/>
              <a:gd name="T66" fmla="*/ 633 w 870"/>
              <a:gd name="T67" fmla="*/ 278 h 871"/>
              <a:gd name="T68" fmla="*/ 292 w 870"/>
              <a:gd name="T69" fmla="*/ 4 h 871"/>
              <a:gd name="T70" fmla="*/ 316 w 870"/>
              <a:gd name="T71" fmla="*/ 41 h 871"/>
              <a:gd name="T72" fmla="*/ 425 w 870"/>
              <a:gd name="T73" fmla="*/ 160 h 871"/>
              <a:gd name="T74" fmla="*/ 440 w 870"/>
              <a:gd name="T75" fmla="*/ 159 h 871"/>
              <a:gd name="T76" fmla="*/ 554 w 870"/>
              <a:gd name="T77" fmla="*/ 46 h 871"/>
              <a:gd name="T78" fmla="*/ 565 w 870"/>
              <a:gd name="T79" fmla="*/ 12 h 871"/>
              <a:gd name="T80" fmla="*/ 608 w 870"/>
              <a:gd name="T81" fmla="*/ 4 h 871"/>
              <a:gd name="T82" fmla="*/ 633 w 870"/>
              <a:gd name="T83" fmla="*/ 41 h 871"/>
              <a:gd name="T84" fmla="*/ 608 w 870"/>
              <a:gd name="T85" fmla="*/ 76 h 871"/>
              <a:gd name="T86" fmla="*/ 583 w 870"/>
              <a:gd name="T87" fmla="*/ 79 h 871"/>
              <a:gd name="T88" fmla="*/ 523 w 870"/>
              <a:gd name="T89" fmla="*/ 213 h 871"/>
              <a:gd name="T90" fmla="*/ 812 w 870"/>
              <a:gd name="T91" fmla="*/ 241 h 871"/>
              <a:gd name="T92" fmla="*/ 859 w 870"/>
              <a:gd name="T93" fmla="*/ 277 h 871"/>
              <a:gd name="T94" fmla="*/ 870 w 870"/>
              <a:gd name="T95" fmla="*/ 791 h 871"/>
              <a:gd name="T96" fmla="*/ 846 w 870"/>
              <a:gd name="T97" fmla="*/ 847 h 871"/>
              <a:gd name="T98" fmla="*/ 791 w 870"/>
              <a:gd name="T99" fmla="*/ 871 h 871"/>
              <a:gd name="T100" fmla="*/ 40 w 870"/>
              <a:gd name="T101" fmla="*/ 859 h 871"/>
              <a:gd name="T102" fmla="*/ 3 w 870"/>
              <a:gd name="T103" fmla="*/ 812 h 871"/>
              <a:gd name="T104" fmla="*/ 3 w 870"/>
              <a:gd name="T105" fmla="*/ 296 h 871"/>
              <a:gd name="T106" fmla="*/ 40 w 870"/>
              <a:gd name="T107" fmla="*/ 249 h 871"/>
              <a:gd name="T108" fmla="*/ 338 w 870"/>
              <a:gd name="T109" fmla="*/ 239 h 871"/>
              <a:gd name="T110" fmla="*/ 383 w 870"/>
              <a:gd name="T111" fmla="*/ 175 h 871"/>
              <a:gd name="T112" fmla="*/ 277 w 870"/>
              <a:gd name="T113" fmla="*/ 80 h 871"/>
              <a:gd name="T114" fmla="*/ 240 w 870"/>
              <a:gd name="T115" fmla="*/ 55 h 871"/>
              <a:gd name="T116" fmla="*/ 249 w 870"/>
              <a:gd name="T117" fmla="*/ 1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70" h="871">
                <a:moveTo>
                  <a:pt x="750" y="554"/>
                </a:moveTo>
                <a:lnTo>
                  <a:pt x="756" y="556"/>
                </a:lnTo>
                <a:lnTo>
                  <a:pt x="761" y="557"/>
                </a:lnTo>
                <a:lnTo>
                  <a:pt x="765" y="559"/>
                </a:lnTo>
                <a:lnTo>
                  <a:pt x="767" y="565"/>
                </a:lnTo>
                <a:lnTo>
                  <a:pt x="770" y="569"/>
                </a:lnTo>
                <a:lnTo>
                  <a:pt x="771" y="574"/>
                </a:lnTo>
                <a:lnTo>
                  <a:pt x="770" y="579"/>
                </a:lnTo>
                <a:lnTo>
                  <a:pt x="767" y="584"/>
                </a:lnTo>
                <a:lnTo>
                  <a:pt x="765" y="588"/>
                </a:lnTo>
                <a:lnTo>
                  <a:pt x="761" y="591"/>
                </a:lnTo>
                <a:lnTo>
                  <a:pt x="756" y="593"/>
                </a:lnTo>
                <a:lnTo>
                  <a:pt x="750" y="593"/>
                </a:lnTo>
                <a:lnTo>
                  <a:pt x="745" y="593"/>
                </a:lnTo>
                <a:lnTo>
                  <a:pt x="741" y="591"/>
                </a:lnTo>
                <a:lnTo>
                  <a:pt x="737" y="588"/>
                </a:lnTo>
                <a:lnTo>
                  <a:pt x="733" y="584"/>
                </a:lnTo>
                <a:lnTo>
                  <a:pt x="732" y="579"/>
                </a:lnTo>
                <a:lnTo>
                  <a:pt x="731" y="574"/>
                </a:lnTo>
                <a:lnTo>
                  <a:pt x="732" y="569"/>
                </a:lnTo>
                <a:lnTo>
                  <a:pt x="733" y="565"/>
                </a:lnTo>
                <a:lnTo>
                  <a:pt x="737" y="559"/>
                </a:lnTo>
                <a:lnTo>
                  <a:pt x="741" y="557"/>
                </a:lnTo>
                <a:lnTo>
                  <a:pt x="745" y="556"/>
                </a:lnTo>
                <a:lnTo>
                  <a:pt x="750" y="554"/>
                </a:lnTo>
                <a:close/>
                <a:moveTo>
                  <a:pt x="750" y="476"/>
                </a:moveTo>
                <a:lnTo>
                  <a:pt x="756" y="476"/>
                </a:lnTo>
                <a:lnTo>
                  <a:pt x="761" y="478"/>
                </a:lnTo>
                <a:lnTo>
                  <a:pt x="765" y="481"/>
                </a:lnTo>
                <a:lnTo>
                  <a:pt x="767" y="485"/>
                </a:lnTo>
                <a:lnTo>
                  <a:pt x="770" y="490"/>
                </a:lnTo>
                <a:lnTo>
                  <a:pt x="771" y="495"/>
                </a:lnTo>
                <a:lnTo>
                  <a:pt x="770" y="501"/>
                </a:lnTo>
                <a:lnTo>
                  <a:pt x="767" y="504"/>
                </a:lnTo>
                <a:lnTo>
                  <a:pt x="765" y="508"/>
                </a:lnTo>
                <a:lnTo>
                  <a:pt x="761" y="512"/>
                </a:lnTo>
                <a:lnTo>
                  <a:pt x="756" y="514"/>
                </a:lnTo>
                <a:lnTo>
                  <a:pt x="750" y="515"/>
                </a:lnTo>
                <a:lnTo>
                  <a:pt x="745" y="514"/>
                </a:lnTo>
                <a:lnTo>
                  <a:pt x="741" y="512"/>
                </a:lnTo>
                <a:lnTo>
                  <a:pt x="737" y="508"/>
                </a:lnTo>
                <a:lnTo>
                  <a:pt x="733" y="504"/>
                </a:lnTo>
                <a:lnTo>
                  <a:pt x="732" y="501"/>
                </a:lnTo>
                <a:lnTo>
                  <a:pt x="731" y="495"/>
                </a:lnTo>
                <a:lnTo>
                  <a:pt x="732" y="490"/>
                </a:lnTo>
                <a:lnTo>
                  <a:pt x="733" y="485"/>
                </a:lnTo>
                <a:lnTo>
                  <a:pt x="737" y="481"/>
                </a:lnTo>
                <a:lnTo>
                  <a:pt x="741" y="478"/>
                </a:lnTo>
                <a:lnTo>
                  <a:pt x="745" y="476"/>
                </a:lnTo>
                <a:lnTo>
                  <a:pt x="750" y="476"/>
                </a:lnTo>
                <a:close/>
                <a:moveTo>
                  <a:pt x="159" y="396"/>
                </a:moveTo>
                <a:lnTo>
                  <a:pt x="159" y="713"/>
                </a:lnTo>
                <a:lnTo>
                  <a:pt x="514" y="713"/>
                </a:lnTo>
                <a:lnTo>
                  <a:pt x="514" y="396"/>
                </a:lnTo>
                <a:lnTo>
                  <a:pt x="159" y="396"/>
                </a:lnTo>
                <a:close/>
                <a:moveTo>
                  <a:pt x="750" y="357"/>
                </a:moveTo>
                <a:lnTo>
                  <a:pt x="766" y="359"/>
                </a:lnTo>
                <a:lnTo>
                  <a:pt x="779" y="368"/>
                </a:lnTo>
                <a:lnTo>
                  <a:pt x="787" y="381"/>
                </a:lnTo>
                <a:lnTo>
                  <a:pt x="791" y="396"/>
                </a:lnTo>
                <a:lnTo>
                  <a:pt x="787" y="412"/>
                </a:lnTo>
                <a:lnTo>
                  <a:pt x="779" y="425"/>
                </a:lnTo>
                <a:lnTo>
                  <a:pt x="766" y="432"/>
                </a:lnTo>
                <a:lnTo>
                  <a:pt x="750" y="435"/>
                </a:lnTo>
                <a:lnTo>
                  <a:pt x="736" y="432"/>
                </a:lnTo>
                <a:lnTo>
                  <a:pt x="723" y="425"/>
                </a:lnTo>
                <a:lnTo>
                  <a:pt x="715" y="412"/>
                </a:lnTo>
                <a:lnTo>
                  <a:pt x="711" y="396"/>
                </a:lnTo>
                <a:lnTo>
                  <a:pt x="715" y="381"/>
                </a:lnTo>
                <a:lnTo>
                  <a:pt x="723" y="368"/>
                </a:lnTo>
                <a:lnTo>
                  <a:pt x="736" y="359"/>
                </a:lnTo>
                <a:lnTo>
                  <a:pt x="750" y="357"/>
                </a:lnTo>
                <a:close/>
                <a:moveTo>
                  <a:pt x="118" y="357"/>
                </a:moveTo>
                <a:lnTo>
                  <a:pt x="554" y="357"/>
                </a:lnTo>
                <a:lnTo>
                  <a:pt x="554" y="752"/>
                </a:lnTo>
                <a:lnTo>
                  <a:pt x="118" y="752"/>
                </a:lnTo>
                <a:lnTo>
                  <a:pt x="118" y="357"/>
                </a:lnTo>
                <a:close/>
                <a:moveTo>
                  <a:pt x="672" y="278"/>
                </a:moveTo>
                <a:lnTo>
                  <a:pt x="672" y="830"/>
                </a:lnTo>
                <a:lnTo>
                  <a:pt x="791" y="830"/>
                </a:lnTo>
                <a:lnTo>
                  <a:pt x="805" y="828"/>
                </a:lnTo>
                <a:lnTo>
                  <a:pt x="819" y="819"/>
                </a:lnTo>
                <a:lnTo>
                  <a:pt x="826" y="807"/>
                </a:lnTo>
                <a:lnTo>
                  <a:pt x="830" y="791"/>
                </a:lnTo>
                <a:lnTo>
                  <a:pt x="830" y="317"/>
                </a:lnTo>
                <a:lnTo>
                  <a:pt x="826" y="302"/>
                </a:lnTo>
                <a:lnTo>
                  <a:pt x="819" y="290"/>
                </a:lnTo>
                <a:lnTo>
                  <a:pt x="805" y="281"/>
                </a:lnTo>
                <a:lnTo>
                  <a:pt x="791" y="278"/>
                </a:lnTo>
                <a:lnTo>
                  <a:pt x="672" y="278"/>
                </a:lnTo>
                <a:close/>
                <a:moveTo>
                  <a:pt x="79" y="278"/>
                </a:moveTo>
                <a:lnTo>
                  <a:pt x="65" y="281"/>
                </a:lnTo>
                <a:lnTo>
                  <a:pt x="51" y="290"/>
                </a:lnTo>
                <a:lnTo>
                  <a:pt x="42" y="302"/>
                </a:lnTo>
                <a:lnTo>
                  <a:pt x="40" y="317"/>
                </a:lnTo>
                <a:lnTo>
                  <a:pt x="40" y="791"/>
                </a:lnTo>
                <a:lnTo>
                  <a:pt x="42" y="807"/>
                </a:lnTo>
                <a:lnTo>
                  <a:pt x="51" y="819"/>
                </a:lnTo>
                <a:lnTo>
                  <a:pt x="65" y="828"/>
                </a:lnTo>
                <a:lnTo>
                  <a:pt x="79" y="830"/>
                </a:lnTo>
                <a:lnTo>
                  <a:pt x="633" y="830"/>
                </a:lnTo>
                <a:lnTo>
                  <a:pt x="633" y="278"/>
                </a:lnTo>
                <a:lnTo>
                  <a:pt x="79" y="278"/>
                </a:lnTo>
                <a:close/>
                <a:moveTo>
                  <a:pt x="277" y="0"/>
                </a:moveTo>
                <a:lnTo>
                  <a:pt x="292" y="4"/>
                </a:lnTo>
                <a:lnTo>
                  <a:pt x="305" y="12"/>
                </a:lnTo>
                <a:lnTo>
                  <a:pt x="313" y="25"/>
                </a:lnTo>
                <a:lnTo>
                  <a:pt x="316" y="41"/>
                </a:lnTo>
                <a:lnTo>
                  <a:pt x="316" y="46"/>
                </a:lnTo>
                <a:lnTo>
                  <a:pt x="315" y="50"/>
                </a:lnTo>
                <a:lnTo>
                  <a:pt x="425" y="160"/>
                </a:lnTo>
                <a:lnTo>
                  <a:pt x="430" y="159"/>
                </a:lnTo>
                <a:lnTo>
                  <a:pt x="435" y="159"/>
                </a:lnTo>
                <a:lnTo>
                  <a:pt x="440" y="159"/>
                </a:lnTo>
                <a:lnTo>
                  <a:pt x="445" y="160"/>
                </a:lnTo>
                <a:lnTo>
                  <a:pt x="555" y="50"/>
                </a:lnTo>
                <a:lnTo>
                  <a:pt x="554" y="46"/>
                </a:lnTo>
                <a:lnTo>
                  <a:pt x="554" y="41"/>
                </a:lnTo>
                <a:lnTo>
                  <a:pt x="557" y="25"/>
                </a:lnTo>
                <a:lnTo>
                  <a:pt x="565" y="12"/>
                </a:lnTo>
                <a:lnTo>
                  <a:pt x="578" y="4"/>
                </a:lnTo>
                <a:lnTo>
                  <a:pt x="593" y="0"/>
                </a:lnTo>
                <a:lnTo>
                  <a:pt x="608" y="4"/>
                </a:lnTo>
                <a:lnTo>
                  <a:pt x="621" y="12"/>
                </a:lnTo>
                <a:lnTo>
                  <a:pt x="630" y="25"/>
                </a:lnTo>
                <a:lnTo>
                  <a:pt x="633" y="41"/>
                </a:lnTo>
                <a:lnTo>
                  <a:pt x="630" y="55"/>
                </a:lnTo>
                <a:lnTo>
                  <a:pt x="621" y="69"/>
                </a:lnTo>
                <a:lnTo>
                  <a:pt x="608" y="76"/>
                </a:lnTo>
                <a:lnTo>
                  <a:pt x="593" y="80"/>
                </a:lnTo>
                <a:lnTo>
                  <a:pt x="588" y="79"/>
                </a:lnTo>
                <a:lnTo>
                  <a:pt x="583" y="79"/>
                </a:lnTo>
                <a:lnTo>
                  <a:pt x="487" y="175"/>
                </a:lnTo>
                <a:lnTo>
                  <a:pt x="507" y="192"/>
                </a:lnTo>
                <a:lnTo>
                  <a:pt x="523" y="213"/>
                </a:lnTo>
                <a:lnTo>
                  <a:pt x="532" y="239"/>
                </a:lnTo>
                <a:lnTo>
                  <a:pt x="791" y="239"/>
                </a:lnTo>
                <a:lnTo>
                  <a:pt x="812" y="241"/>
                </a:lnTo>
                <a:lnTo>
                  <a:pt x="830" y="249"/>
                </a:lnTo>
                <a:lnTo>
                  <a:pt x="846" y="261"/>
                </a:lnTo>
                <a:lnTo>
                  <a:pt x="859" y="277"/>
                </a:lnTo>
                <a:lnTo>
                  <a:pt x="867" y="296"/>
                </a:lnTo>
                <a:lnTo>
                  <a:pt x="870" y="317"/>
                </a:lnTo>
                <a:lnTo>
                  <a:pt x="870" y="791"/>
                </a:lnTo>
                <a:lnTo>
                  <a:pt x="867" y="812"/>
                </a:lnTo>
                <a:lnTo>
                  <a:pt x="859" y="832"/>
                </a:lnTo>
                <a:lnTo>
                  <a:pt x="846" y="847"/>
                </a:lnTo>
                <a:lnTo>
                  <a:pt x="830" y="859"/>
                </a:lnTo>
                <a:lnTo>
                  <a:pt x="812" y="867"/>
                </a:lnTo>
                <a:lnTo>
                  <a:pt x="791" y="871"/>
                </a:lnTo>
                <a:lnTo>
                  <a:pt x="79" y="871"/>
                </a:lnTo>
                <a:lnTo>
                  <a:pt x="58" y="867"/>
                </a:lnTo>
                <a:lnTo>
                  <a:pt x="40" y="859"/>
                </a:lnTo>
                <a:lnTo>
                  <a:pt x="24" y="847"/>
                </a:lnTo>
                <a:lnTo>
                  <a:pt x="11" y="832"/>
                </a:lnTo>
                <a:lnTo>
                  <a:pt x="3" y="812"/>
                </a:lnTo>
                <a:lnTo>
                  <a:pt x="0" y="791"/>
                </a:lnTo>
                <a:lnTo>
                  <a:pt x="0" y="317"/>
                </a:lnTo>
                <a:lnTo>
                  <a:pt x="3" y="296"/>
                </a:lnTo>
                <a:lnTo>
                  <a:pt x="11" y="277"/>
                </a:lnTo>
                <a:lnTo>
                  <a:pt x="24" y="261"/>
                </a:lnTo>
                <a:lnTo>
                  <a:pt x="40" y="249"/>
                </a:lnTo>
                <a:lnTo>
                  <a:pt x="58" y="241"/>
                </a:lnTo>
                <a:lnTo>
                  <a:pt x="79" y="239"/>
                </a:lnTo>
                <a:lnTo>
                  <a:pt x="338" y="239"/>
                </a:lnTo>
                <a:lnTo>
                  <a:pt x="347" y="213"/>
                </a:lnTo>
                <a:lnTo>
                  <a:pt x="363" y="192"/>
                </a:lnTo>
                <a:lnTo>
                  <a:pt x="383" y="175"/>
                </a:lnTo>
                <a:lnTo>
                  <a:pt x="287" y="79"/>
                </a:lnTo>
                <a:lnTo>
                  <a:pt x="282" y="79"/>
                </a:lnTo>
                <a:lnTo>
                  <a:pt x="277" y="80"/>
                </a:lnTo>
                <a:lnTo>
                  <a:pt x="261" y="76"/>
                </a:lnTo>
                <a:lnTo>
                  <a:pt x="249" y="69"/>
                </a:lnTo>
                <a:lnTo>
                  <a:pt x="240" y="55"/>
                </a:lnTo>
                <a:lnTo>
                  <a:pt x="237" y="41"/>
                </a:lnTo>
                <a:lnTo>
                  <a:pt x="240" y="25"/>
                </a:lnTo>
                <a:lnTo>
                  <a:pt x="249" y="12"/>
                </a:lnTo>
                <a:lnTo>
                  <a:pt x="261" y="4"/>
                </a:lnTo>
                <a:lnTo>
                  <a:pt x="2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3"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12783" y="7958221"/>
            <a:ext cx="443078" cy="241679"/>
          </a:xfrm>
          <a:custGeom>
            <a:avLst/>
            <a:gdLst>
              <a:gd name="T0" fmla="*/ 473 w 869"/>
              <a:gd name="T1" fmla="*/ 237 h 474"/>
              <a:gd name="T2" fmla="*/ 395 w 869"/>
              <a:gd name="T3" fmla="*/ 356 h 474"/>
              <a:gd name="T4" fmla="*/ 157 w 869"/>
              <a:gd name="T5" fmla="*/ 237 h 474"/>
              <a:gd name="T6" fmla="*/ 78 w 869"/>
              <a:gd name="T7" fmla="*/ 39 h 474"/>
              <a:gd name="T8" fmla="*/ 51 w 869"/>
              <a:gd name="T9" fmla="*/ 51 h 474"/>
              <a:gd name="T10" fmla="*/ 39 w 869"/>
              <a:gd name="T11" fmla="*/ 79 h 474"/>
              <a:gd name="T12" fmla="*/ 41 w 869"/>
              <a:gd name="T13" fmla="*/ 411 h 474"/>
              <a:gd name="T14" fmla="*/ 62 w 869"/>
              <a:gd name="T15" fmla="*/ 432 h 474"/>
              <a:gd name="T16" fmla="*/ 750 w 869"/>
              <a:gd name="T17" fmla="*/ 435 h 474"/>
              <a:gd name="T18" fmla="*/ 778 w 869"/>
              <a:gd name="T19" fmla="*/ 423 h 474"/>
              <a:gd name="T20" fmla="*/ 789 w 869"/>
              <a:gd name="T21" fmla="*/ 395 h 474"/>
              <a:gd name="T22" fmla="*/ 786 w 869"/>
              <a:gd name="T23" fmla="*/ 64 h 474"/>
              <a:gd name="T24" fmla="*/ 765 w 869"/>
              <a:gd name="T25" fmla="*/ 43 h 474"/>
              <a:gd name="T26" fmla="*/ 78 w 869"/>
              <a:gd name="T27" fmla="*/ 39 h 474"/>
              <a:gd name="T28" fmla="*/ 750 w 869"/>
              <a:gd name="T29" fmla="*/ 0 h 474"/>
              <a:gd name="T30" fmla="*/ 790 w 869"/>
              <a:gd name="T31" fmla="*/ 11 h 474"/>
              <a:gd name="T32" fmla="*/ 818 w 869"/>
              <a:gd name="T33" fmla="*/ 39 h 474"/>
              <a:gd name="T34" fmla="*/ 829 w 869"/>
              <a:gd name="T35" fmla="*/ 79 h 474"/>
              <a:gd name="T36" fmla="*/ 844 w 869"/>
              <a:gd name="T37" fmla="*/ 161 h 474"/>
              <a:gd name="T38" fmla="*/ 865 w 869"/>
              <a:gd name="T39" fmla="*/ 182 h 474"/>
              <a:gd name="T40" fmla="*/ 869 w 869"/>
              <a:gd name="T41" fmla="*/ 276 h 474"/>
              <a:gd name="T42" fmla="*/ 857 w 869"/>
              <a:gd name="T43" fmla="*/ 305 h 474"/>
              <a:gd name="T44" fmla="*/ 829 w 869"/>
              <a:gd name="T45" fmla="*/ 316 h 474"/>
              <a:gd name="T46" fmla="*/ 826 w 869"/>
              <a:gd name="T47" fmla="*/ 416 h 474"/>
              <a:gd name="T48" fmla="*/ 806 w 869"/>
              <a:gd name="T49" fmla="*/ 452 h 474"/>
              <a:gd name="T50" fmla="*/ 771 w 869"/>
              <a:gd name="T51" fmla="*/ 471 h 474"/>
              <a:gd name="T52" fmla="*/ 78 w 869"/>
              <a:gd name="T53" fmla="*/ 474 h 474"/>
              <a:gd name="T54" fmla="*/ 39 w 869"/>
              <a:gd name="T55" fmla="*/ 464 h 474"/>
              <a:gd name="T56" fmla="*/ 10 w 869"/>
              <a:gd name="T57" fmla="*/ 435 h 474"/>
              <a:gd name="T58" fmla="*/ 0 w 869"/>
              <a:gd name="T59" fmla="*/ 395 h 474"/>
              <a:gd name="T60" fmla="*/ 2 w 869"/>
              <a:gd name="T61" fmla="*/ 58 h 474"/>
              <a:gd name="T62" fmla="*/ 22 w 869"/>
              <a:gd name="T63" fmla="*/ 24 h 474"/>
              <a:gd name="T64" fmla="*/ 57 w 869"/>
              <a:gd name="T65"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9" h="474">
                <a:moveTo>
                  <a:pt x="434" y="119"/>
                </a:moveTo>
                <a:lnTo>
                  <a:pt x="473" y="237"/>
                </a:lnTo>
                <a:lnTo>
                  <a:pt x="671" y="237"/>
                </a:lnTo>
                <a:lnTo>
                  <a:pt x="395" y="356"/>
                </a:lnTo>
                <a:lnTo>
                  <a:pt x="354" y="237"/>
                </a:lnTo>
                <a:lnTo>
                  <a:pt x="157" y="237"/>
                </a:lnTo>
                <a:lnTo>
                  <a:pt x="434" y="119"/>
                </a:lnTo>
                <a:close/>
                <a:moveTo>
                  <a:pt x="78" y="39"/>
                </a:moveTo>
                <a:lnTo>
                  <a:pt x="62" y="43"/>
                </a:lnTo>
                <a:lnTo>
                  <a:pt x="51" y="51"/>
                </a:lnTo>
                <a:lnTo>
                  <a:pt x="41" y="64"/>
                </a:lnTo>
                <a:lnTo>
                  <a:pt x="39" y="79"/>
                </a:lnTo>
                <a:lnTo>
                  <a:pt x="39" y="395"/>
                </a:lnTo>
                <a:lnTo>
                  <a:pt x="41" y="411"/>
                </a:lnTo>
                <a:lnTo>
                  <a:pt x="51" y="423"/>
                </a:lnTo>
                <a:lnTo>
                  <a:pt x="62" y="432"/>
                </a:lnTo>
                <a:lnTo>
                  <a:pt x="78" y="435"/>
                </a:lnTo>
                <a:lnTo>
                  <a:pt x="750" y="435"/>
                </a:lnTo>
                <a:lnTo>
                  <a:pt x="765" y="432"/>
                </a:lnTo>
                <a:lnTo>
                  <a:pt x="778" y="423"/>
                </a:lnTo>
                <a:lnTo>
                  <a:pt x="786" y="411"/>
                </a:lnTo>
                <a:lnTo>
                  <a:pt x="789" y="395"/>
                </a:lnTo>
                <a:lnTo>
                  <a:pt x="789" y="79"/>
                </a:lnTo>
                <a:lnTo>
                  <a:pt x="786" y="64"/>
                </a:lnTo>
                <a:lnTo>
                  <a:pt x="778" y="51"/>
                </a:lnTo>
                <a:lnTo>
                  <a:pt x="765" y="43"/>
                </a:lnTo>
                <a:lnTo>
                  <a:pt x="750" y="39"/>
                </a:lnTo>
                <a:lnTo>
                  <a:pt x="78" y="39"/>
                </a:lnTo>
                <a:close/>
                <a:moveTo>
                  <a:pt x="78" y="0"/>
                </a:moveTo>
                <a:lnTo>
                  <a:pt x="750" y="0"/>
                </a:lnTo>
                <a:lnTo>
                  <a:pt x="771" y="3"/>
                </a:lnTo>
                <a:lnTo>
                  <a:pt x="790" y="11"/>
                </a:lnTo>
                <a:lnTo>
                  <a:pt x="806" y="24"/>
                </a:lnTo>
                <a:lnTo>
                  <a:pt x="818" y="39"/>
                </a:lnTo>
                <a:lnTo>
                  <a:pt x="826" y="58"/>
                </a:lnTo>
                <a:lnTo>
                  <a:pt x="829" y="79"/>
                </a:lnTo>
                <a:lnTo>
                  <a:pt x="829" y="159"/>
                </a:lnTo>
                <a:lnTo>
                  <a:pt x="844" y="161"/>
                </a:lnTo>
                <a:lnTo>
                  <a:pt x="857" y="170"/>
                </a:lnTo>
                <a:lnTo>
                  <a:pt x="865" y="182"/>
                </a:lnTo>
                <a:lnTo>
                  <a:pt x="869" y="198"/>
                </a:lnTo>
                <a:lnTo>
                  <a:pt x="869" y="276"/>
                </a:lnTo>
                <a:lnTo>
                  <a:pt x="865" y="292"/>
                </a:lnTo>
                <a:lnTo>
                  <a:pt x="857" y="305"/>
                </a:lnTo>
                <a:lnTo>
                  <a:pt x="844" y="313"/>
                </a:lnTo>
                <a:lnTo>
                  <a:pt x="829" y="316"/>
                </a:lnTo>
                <a:lnTo>
                  <a:pt x="829" y="395"/>
                </a:lnTo>
                <a:lnTo>
                  <a:pt x="826" y="416"/>
                </a:lnTo>
                <a:lnTo>
                  <a:pt x="818" y="435"/>
                </a:lnTo>
                <a:lnTo>
                  <a:pt x="806" y="452"/>
                </a:lnTo>
                <a:lnTo>
                  <a:pt x="790" y="464"/>
                </a:lnTo>
                <a:lnTo>
                  <a:pt x="771" y="471"/>
                </a:lnTo>
                <a:lnTo>
                  <a:pt x="750" y="474"/>
                </a:lnTo>
                <a:lnTo>
                  <a:pt x="78" y="474"/>
                </a:lnTo>
                <a:lnTo>
                  <a:pt x="57" y="471"/>
                </a:lnTo>
                <a:lnTo>
                  <a:pt x="39" y="464"/>
                </a:lnTo>
                <a:lnTo>
                  <a:pt x="22" y="452"/>
                </a:lnTo>
                <a:lnTo>
                  <a:pt x="10" y="435"/>
                </a:lnTo>
                <a:lnTo>
                  <a:pt x="2" y="416"/>
                </a:lnTo>
                <a:lnTo>
                  <a:pt x="0" y="395"/>
                </a:lnTo>
                <a:lnTo>
                  <a:pt x="0" y="79"/>
                </a:lnTo>
                <a:lnTo>
                  <a:pt x="2" y="58"/>
                </a:lnTo>
                <a:lnTo>
                  <a:pt x="10" y="39"/>
                </a:lnTo>
                <a:lnTo>
                  <a:pt x="22" y="24"/>
                </a:lnTo>
                <a:lnTo>
                  <a:pt x="39" y="11"/>
                </a:lnTo>
                <a:lnTo>
                  <a:pt x="57" y="3"/>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4"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73333" y="7958221"/>
            <a:ext cx="444098" cy="241679"/>
          </a:xfrm>
          <a:custGeom>
            <a:avLst/>
            <a:gdLst>
              <a:gd name="T0" fmla="*/ 80 w 871"/>
              <a:gd name="T1" fmla="*/ 39 h 474"/>
              <a:gd name="T2" fmla="*/ 64 w 871"/>
              <a:gd name="T3" fmla="*/ 43 h 474"/>
              <a:gd name="T4" fmla="*/ 52 w 871"/>
              <a:gd name="T5" fmla="*/ 51 h 474"/>
              <a:gd name="T6" fmla="*/ 43 w 871"/>
              <a:gd name="T7" fmla="*/ 64 h 474"/>
              <a:gd name="T8" fmla="*/ 41 w 871"/>
              <a:gd name="T9" fmla="*/ 79 h 474"/>
              <a:gd name="T10" fmla="*/ 41 w 871"/>
              <a:gd name="T11" fmla="*/ 395 h 474"/>
              <a:gd name="T12" fmla="*/ 43 w 871"/>
              <a:gd name="T13" fmla="*/ 411 h 474"/>
              <a:gd name="T14" fmla="*/ 52 w 871"/>
              <a:gd name="T15" fmla="*/ 423 h 474"/>
              <a:gd name="T16" fmla="*/ 64 w 871"/>
              <a:gd name="T17" fmla="*/ 432 h 474"/>
              <a:gd name="T18" fmla="*/ 80 w 871"/>
              <a:gd name="T19" fmla="*/ 435 h 474"/>
              <a:gd name="T20" fmla="*/ 751 w 871"/>
              <a:gd name="T21" fmla="*/ 435 h 474"/>
              <a:gd name="T22" fmla="*/ 767 w 871"/>
              <a:gd name="T23" fmla="*/ 432 h 474"/>
              <a:gd name="T24" fmla="*/ 779 w 871"/>
              <a:gd name="T25" fmla="*/ 423 h 474"/>
              <a:gd name="T26" fmla="*/ 788 w 871"/>
              <a:gd name="T27" fmla="*/ 411 h 474"/>
              <a:gd name="T28" fmla="*/ 791 w 871"/>
              <a:gd name="T29" fmla="*/ 395 h 474"/>
              <a:gd name="T30" fmla="*/ 791 w 871"/>
              <a:gd name="T31" fmla="*/ 79 h 474"/>
              <a:gd name="T32" fmla="*/ 788 w 871"/>
              <a:gd name="T33" fmla="*/ 64 h 474"/>
              <a:gd name="T34" fmla="*/ 779 w 871"/>
              <a:gd name="T35" fmla="*/ 51 h 474"/>
              <a:gd name="T36" fmla="*/ 767 w 871"/>
              <a:gd name="T37" fmla="*/ 43 h 474"/>
              <a:gd name="T38" fmla="*/ 751 w 871"/>
              <a:gd name="T39" fmla="*/ 39 h 474"/>
              <a:gd name="T40" fmla="*/ 80 w 871"/>
              <a:gd name="T41" fmla="*/ 39 h 474"/>
              <a:gd name="T42" fmla="*/ 80 w 871"/>
              <a:gd name="T43" fmla="*/ 0 h 474"/>
              <a:gd name="T44" fmla="*/ 751 w 871"/>
              <a:gd name="T45" fmla="*/ 0 h 474"/>
              <a:gd name="T46" fmla="*/ 772 w 871"/>
              <a:gd name="T47" fmla="*/ 3 h 474"/>
              <a:gd name="T48" fmla="*/ 791 w 871"/>
              <a:gd name="T49" fmla="*/ 11 h 474"/>
              <a:gd name="T50" fmla="*/ 808 w 871"/>
              <a:gd name="T51" fmla="*/ 24 h 474"/>
              <a:gd name="T52" fmla="*/ 820 w 871"/>
              <a:gd name="T53" fmla="*/ 39 h 474"/>
              <a:gd name="T54" fmla="*/ 827 w 871"/>
              <a:gd name="T55" fmla="*/ 58 h 474"/>
              <a:gd name="T56" fmla="*/ 830 w 871"/>
              <a:gd name="T57" fmla="*/ 79 h 474"/>
              <a:gd name="T58" fmla="*/ 830 w 871"/>
              <a:gd name="T59" fmla="*/ 159 h 474"/>
              <a:gd name="T60" fmla="*/ 846 w 871"/>
              <a:gd name="T61" fmla="*/ 161 h 474"/>
              <a:gd name="T62" fmla="*/ 859 w 871"/>
              <a:gd name="T63" fmla="*/ 170 h 474"/>
              <a:gd name="T64" fmla="*/ 867 w 871"/>
              <a:gd name="T65" fmla="*/ 182 h 474"/>
              <a:gd name="T66" fmla="*/ 871 w 871"/>
              <a:gd name="T67" fmla="*/ 198 h 474"/>
              <a:gd name="T68" fmla="*/ 871 w 871"/>
              <a:gd name="T69" fmla="*/ 276 h 474"/>
              <a:gd name="T70" fmla="*/ 867 w 871"/>
              <a:gd name="T71" fmla="*/ 292 h 474"/>
              <a:gd name="T72" fmla="*/ 859 w 871"/>
              <a:gd name="T73" fmla="*/ 305 h 474"/>
              <a:gd name="T74" fmla="*/ 846 w 871"/>
              <a:gd name="T75" fmla="*/ 313 h 474"/>
              <a:gd name="T76" fmla="*/ 830 w 871"/>
              <a:gd name="T77" fmla="*/ 316 h 474"/>
              <a:gd name="T78" fmla="*/ 830 w 871"/>
              <a:gd name="T79" fmla="*/ 395 h 474"/>
              <a:gd name="T80" fmla="*/ 827 w 871"/>
              <a:gd name="T81" fmla="*/ 416 h 474"/>
              <a:gd name="T82" fmla="*/ 820 w 871"/>
              <a:gd name="T83" fmla="*/ 435 h 474"/>
              <a:gd name="T84" fmla="*/ 808 w 871"/>
              <a:gd name="T85" fmla="*/ 452 h 474"/>
              <a:gd name="T86" fmla="*/ 791 w 871"/>
              <a:gd name="T87" fmla="*/ 464 h 474"/>
              <a:gd name="T88" fmla="*/ 772 w 871"/>
              <a:gd name="T89" fmla="*/ 471 h 474"/>
              <a:gd name="T90" fmla="*/ 751 w 871"/>
              <a:gd name="T91" fmla="*/ 474 h 474"/>
              <a:gd name="T92" fmla="*/ 80 w 871"/>
              <a:gd name="T93" fmla="*/ 474 h 474"/>
              <a:gd name="T94" fmla="*/ 59 w 871"/>
              <a:gd name="T95" fmla="*/ 471 h 474"/>
              <a:gd name="T96" fmla="*/ 39 w 871"/>
              <a:gd name="T97" fmla="*/ 464 h 474"/>
              <a:gd name="T98" fmla="*/ 24 w 871"/>
              <a:gd name="T99" fmla="*/ 452 h 474"/>
              <a:gd name="T100" fmla="*/ 12 w 871"/>
              <a:gd name="T101" fmla="*/ 435 h 474"/>
              <a:gd name="T102" fmla="*/ 4 w 871"/>
              <a:gd name="T103" fmla="*/ 416 h 474"/>
              <a:gd name="T104" fmla="*/ 0 w 871"/>
              <a:gd name="T105" fmla="*/ 395 h 474"/>
              <a:gd name="T106" fmla="*/ 0 w 871"/>
              <a:gd name="T107" fmla="*/ 79 h 474"/>
              <a:gd name="T108" fmla="*/ 4 w 871"/>
              <a:gd name="T109" fmla="*/ 58 h 474"/>
              <a:gd name="T110" fmla="*/ 12 w 871"/>
              <a:gd name="T111" fmla="*/ 39 h 474"/>
              <a:gd name="T112" fmla="*/ 24 w 871"/>
              <a:gd name="T113" fmla="*/ 24 h 474"/>
              <a:gd name="T114" fmla="*/ 39 w 871"/>
              <a:gd name="T115" fmla="*/ 11 h 474"/>
              <a:gd name="T116" fmla="*/ 59 w 871"/>
              <a:gd name="T117" fmla="*/ 3 h 474"/>
              <a:gd name="T118" fmla="*/ 80 w 871"/>
              <a:gd name="T1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1" h="474">
                <a:moveTo>
                  <a:pt x="80" y="39"/>
                </a:moveTo>
                <a:lnTo>
                  <a:pt x="64" y="43"/>
                </a:lnTo>
                <a:lnTo>
                  <a:pt x="52" y="51"/>
                </a:lnTo>
                <a:lnTo>
                  <a:pt x="43" y="64"/>
                </a:lnTo>
                <a:lnTo>
                  <a:pt x="41" y="79"/>
                </a:lnTo>
                <a:lnTo>
                  <a:pt x="41" y="395"/>
                </a:lnTo>
                <a:lnTo>
                  <a:pt x="43" y="411"/>
                </a:lnTo>
                <a:lnTo>
                  <a:pt x="52"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8" y="24"/>
                </a:lnTo>
                <a:lnTo>
                  <a:pt x="820" y="39"/>
                </a:lnTo>
                <a:lnTo>
                  <a:pt x="827" y="58"/>
                </a:lnTo>
                <a:lnTo>
                  <a:pt x="830" y="79"/>
                </a:lnTo>
                <a:lnTo>
                  <a:pt x="830" y="159"/>
                </a:lnTo>
                <a:lnTo>
                  <a:pt x="846" y="161"/>
                </a:lnTo>
                <a:lnTo>
                  <a:pt x="859" y="170"/>
                </a:lnTo>
                <a:lnTo>
                  <a:pt x="867" y="182"/>
                </a:lnTo>
                <a:lnTo>
                  <a:pt x="871" y="198"/>
                </a:lnTo>
                <a:lnTo>
                  <a:pt x="871" y="276"/>
                </a:lnTo>
                <a:lnTo>
                  <a:pt x="867" y="292"/>
                </a:lnTo>
                <a:lnTo>
                  <a:pt x="859" y="305"/>
                </a:lnTo>
                <a:lnTo>
                  <a:pt x="846" y="313"/>
                </a:lnTo>
                <a:lnTo>
                  <a:pt x="830" y="316"/>
                </a:lnTo>
                <a:lnTo>
                  <a:pt x="830" y="395"/>
                </a:lnTo>
                <a:lnTo>
                  <a:pt x="827" y="416"/>
                </a:lnTo>
                <a:lnTo>
                  <a:pt x="820" y="435"/>
                </a:lnTo>
                <a:lnTo>
                  <a:pt x="808" y="452"/>
                </a:lnTo>
                <a:lnTo>
                  <a:pt x="791" y="464"/>
                </a:lnTo>
                <a:lnTo>
                  <a:pt x="772" y="471"/>
                </a:lnTo>
                <a:lnTo>
                  <a:pt x="751" y="474"/>
                </a:lnTo>
                <a:lnTo>
                  <a:pt x="80" y="474"/>
                </a:lnTo>
                <a:lnTo>
                  <a:pt x="59" y="471"/>
                </a:lnTo>
                <a:lnTo>
                  <a:pt x="39" y="464"/>
                </a:lnTo>
                <a:lnTo>
                  <a:pt x="24" y="452"/>
                </a:lnTo>
                <a:lnTo>
                  <a:pt x="12" y="435"/>
                </a:lnTo>
                <a:lnTo>
                  <a:pt x="4" y="416"/>
                </a:lnTo>
                <a:lnTo>
                  <a:pt x="0" y="395"/>
                </a:lnTo>
                <a:lnTo>
                  <a:pt x="0" y="79"/>
                </a:lnTo>
                <a:lnTo>
                  <a:pt x="4" y="58"/>
                </a:lnTo>
                <a:lnTo>
                  <a:pt x="12" y="39"/>
                </a:lnTo>
                <a:lnTo>
                  <a:pt x="24" y="24"/>
                </a:lnTo>
                <a:lnTo>
                  <a:pt x="39" y="11"/>
                </a:lnTo>
                <a:lnTo>
                  <a:pt x="59" y="3"/>
                </a:lnTo>
                <a:lnTo>
                  <a:pt x="8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5"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34903" y="7958221"/>
            <a:ext cx="443078" cy="241679"/>
          </a:xfrm>
          <a:custGeom>
            <a:avLst/>
            <a:gdLst>
              <a:gd name="T0" fmla="*/ 277 w 869"/>
              <a:gd name="T1" fmla="*/ 79 h 474"/>
              <a:gd name="T2" fmla="*/ 80 w 869"/>
              <a:gd name="T3" fmla="*/ 395 h 474"/>
              <a:gd name="T4" fmla="*/ 80 w 869"/>
              <a:gd name="T5" fmla="*/ 39 h 474"/>
              <a:gd name="T6" fmla="*/ 51 w 869"/>
              <a:gd name="T7" fmla="*/ 51 h 474"/>
              <a:gd name="T8" fmla="*/ 39 w 869"/>
              <a:gd name="T9" fmla="*/ 79 h 474"/>
              <a:gd name="T10" fmla="*/ 43 w 869"/>
              <a:gd name="T11" fmla="*/ 411 h 474"/>
              <a:gd name="T12" fmla="*/ 64 w 869"/>
              <a:gd name="T13" fmla="*/ 432 h 474"/>
              <a:gd name="T14" fmla="*/ 751 w 869"/>
              <a:gd name="T15" fmla="*/ 435 h 474"/>
              <a:gd name="T16" fmla="*/ 779 w 869"/>
              <a:gd name="T17" fmla="*/ 423 h 474"/>
              <a:gd name="T18" fmla="*/ 791 w 869"/>
              <a:gd name="T19" fmla="*/ 395 h 474"/>
              <a:gd name="T20" fmla="*/ 788 w 869"/>
              <a:gd name="T21" fmla="*/ 64 h 474"/>
              <a:gd name="T22" fmla="*/ 767 w 869"/>
              <a:gd name="T23" fmla="*/ 43 h 474"/>
              <a:gd name="T24" fmla="*/ 80 w 869"/>
              <a:gd name="T25" fmla="*/ 39 h 474"/>
              <a:gd name="T26" fmla="*/ 751 w 869"/>
              <a:gd name="T27" fmla="*/ 0 h 474"/>
              <a:gd name="T28" fmla="*/ 791 w 869"/>
              <a:gd name="T29" fmla="*/ 11 h 474"/>
              <a:gd name="T30" fmla="*/ 819 w 869"/>
              <a:gd name="T31" fmla="*/ 39 h 474"/>
              <a:gd name="T32" fmla="*/ 830 w 869"/>
              <a:gd name="T33" fmla="*/ 79 h 474"/>
              <a:gd name="T34" fmla="*/ 846 w 869"/>
              <a:gd name="T35" fmla="*/ 161 h 474"/>
              <a:gd name="T36" fmla="*/ 867 w 869"/>
              <a:gd name="T37" fmla="*/ 182 h 474"/>
              <a:gd name="T38" fmla="*/ 869 w 869"/>
              <a:gd name="T39" fmla="*/ 276 h 474"/>
              <a:gd name="T40" fmla="*/ 859 w 869"/>
              <a:gd name="T41" fmla="*/ 305 h 474"/>
              <a:gd name="T42" fmla="*/ 830 w 869"/>
              <a:gd name="T43" fmla="*/ 316 h 474"/>
              <a:gd name="T44" fmla="*/ 827 w 869"/>
              <a:gd name="T45" fmla="*/ 416 h 474"/>
              <a:gd name="T46" fmla="*/ 806 w 869"/>
              <a:gd name="T47" fmla="*/ 452 h 474"/>
              <a:gd name="T48" fmla="*/ 772 w 869"/>
              <a:gd name="T49" fmla="*/ 471 h 474"/>
              <a:gd name="T50" fmla="*/ 80 w 869"/>
              <a:gd name="T51" fmla="*/ 474 h 474"/>
              <a:gd name="T52" fmla="*/ 39 w 869"/>
              <a:gd name="T53" fmla="*/ 464 h 474"/>
              <a:gd name="T54" fmla="*/ 12 w 869"/>
              <a:gd name="T55" fmla="*/ 435 h 474"/>
              <a:gd name="T56" fmla="*/ 0 w 869"/>
              <a:gd name="T57" fmla="*/ 395 h 474"/>
              <a:gd name="T58" fmla="*/ 3 w 869"/>
              <a:gd name="T59" fmla="*/ 58 h 474"/>
              <a:gd name="T60" fmla="*/ 24 w 869"/>
              <a:gd name="T61" fmla="*/ 24 h 474"/>
              <a:gd name="T62" fmla="*/ 59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80" y="79"/>
                </a:moveTo>
                <a:lnTo>
                  <a:pt x="277" y="79"/>
                </a:lnTo>
                <a:lnTo>
                  <a:pt x="277" y="395"/>
                </a:lnTo>
                <a:lnTo>
                  <a:pt x="80" y="395"/>
                </a:lnTo>
                <a:lnTo>
                  <a:pt x="80" y="79"/>
                </a:lnTo>
                <a:close/>
                <a:moveTo>
                  <a:pt x="80" y="39"/>
                </a:moveTo>
                <a:lnTo>
                  <a:pt x="64" y="43"/>
                </a:lnTo>
                <a:lnTo>
                  <a:pt x="51" y="51"/>
                </a:lnTo>
                <a:lnTo>
                  <a:pt x="43" y="64"/>
                </a:lnTo>
                <a:lnTo>
                  <a:pt x="39" y="79"/>
                </a:lnTo>
                <a:lnTo>
                  <a:pt x="39" y="395"/>
                </a:lnTo>
                <a:lnTo>
                  <a:pt x="43" y="411"/>
                </a:lnTo>
                <a:lnTo>
                  <a:pt x="51" y="423"/>
                </a:lnTo>
                <a:lnTo>
                  <a:pt x="64" y="432"/>
                </a:lnTo>
                <a:lnTo>
                  <a:pt x="80" y="435"/>
                </a:lnTo>
                <a:lnTo>
                  <a:pt x="751" y="435"/>
                </a:lnTo>
                <a:lnTo>
                  <a:pt x="767" y="432"/>
                </a:lnTo>
                <a:lnTo>
                  <a:pt x="779" y="423"/>
                </a:lnTo>
                <a:lnTo>
                  <a:pt x="788" y="411"/>
                </a:lnTo>
                <a:lnTo>
                  <a:pt x="791" y="395"/>
                </a:lnTo>
                <a:lnTo>
                  <a:pt x="791" y="79"/>
                </a:lnTo>
                <a:lnTo>
                  <a:pt x="788" y="64"/>
                </a:lnTo>
                <a:lnTo>
                  <a:pt x="779" y="51"/>
                </a:lnTo>
                <a:lnTo>
                  <a:pt x="767" y="43"/>
                </a:lnTo>
                <a:lnTo>
                  <a:pt x="751" y="39"/>
                </a:lnTo>
                <a:lnTo>
                  <a:pt x="80" y="39"/>
                </a:lnTo>
                <a:close/>
                <a:moveTo>
                  <a:pt x="80" y="0"/>
                </a:moveTo>
                <a:lnTo>
                  <a:pt x="751" y="0"/>
                </a:lnTo>
                <a:lnTo>
                  <a:pt x="772" y="3"/>
                </a:lnTo>
                <a:lnTo>
                  <a:pt x="791" y="11"/>
                </a:lnTo>
                <a:lnTo>
                  <a:pt x="806" y="24"/>
                </a:lnTo>
                <a:lnTo>
                  <a:pt x="819" y="39"/>
                </a:lnTo>
                <a:lnTo>
                  <a:pt x="827" y="58"/>
                </a:lnTo>
                <a:lnTo>
                  <a:pt x="830" y="79"/>
                </a:lnTo>
                <a:lnTo>
                  <a:pt x="830" y="159"/>
                </a:lnTo>
                <a:lnTo>
                  <a:pt x="846" y="161"/>
                </a:lnTo>
                <a:lnTo>
                  <a:pt x="859" y="170"/>
                </a:lnTo>
                <a:lnTo>
                  <a:pt x="867" y="182"/>
                </a:lnTo>
                <a:lnTo>
                  <a:pt x="869" y="198"/>
                </a:lnTo>
                <a:lnTo>
                  <a:pt x="869" y="276"/>
                </a:lnTo>
                <a:lnTo>
                  <a:pt x="867" y="292"/>
                </a:lnTo>
                <a:lnTo>
                  <a:pt x="859" y="305"/>
                </a:lnTo>
                <a:lnTo>
                  <a:pt x="846" y="313"/>
                </a:lnTo>
                <a:lnTo>
                  <a:pt x="830" y="316"/>
                </a:lnTo>
                <a:lnTo>
                  <a:pt x="830" y="395"/>
                </a:lnTo>
                <a:lnTo>
                  <a:pt x="827" y="416"/>
                </a:lnTo>
                <a:lnTo>
                  <a:pt x="819" y="435"/>
                </a:lnTo>
                <a:lnTo>
                  <a:pt x="806" y="452"/>
                </a:lnTo>
                <a:lnTo>
                  <a:pt x="791" y="464"/>
                </a:lnTo>
                <a:lnTo>
                  <a:pt x="772" y="471"/>
                </a:lnTo>
                <a:lnTo>
                  <a:pt x="751" y="474"/>
                </a:lnTo>
                <a:lnTo>
                  <a:pt x="80" y="474"/>
                </a:lnTo>
                <a:lnTo>
                  <a:pt x="59" y="471"/>
                </a:lnTo>
                <a:lnTo>
                  <a:pt x="39" y="464"/>
                </a:lnTo>
                <a:lnTo>
                  <a:pt x="24" y="452"/>
                </a:lnTo>
                <a:lnTo>
                  <a:pt x="12" y="435"/>
                </a:lnTo>
                <a:lnTo>
                  <a:pt x="3" y="416"/>
                </a:lnTo>
                <a:lnTo>
                  <a:pt x="0" y="395"/>
                </a:lnTo>
                <a:lnTo>
                  <a:pt x="0" y="79"/>
                </a:lnTo>
                <a:lnTo>
                  <a:pt x="3" y="58"/>
                </a:lnTo>
                <a:lnTo>
                  <a:pt x="12" y="39"/>
                </a:lnTo>
                <a:lnTo>
                  <a:pt x="24" y="24"/>
                </a:lnTo>
                <a:lnTo>
                  <a:pt x="39" y="11"/>
                </a:lnTo>
                <a:lnTo>
                  <a:pt x="59" y="3"/>
                </a:lnTo>
                <a:lnTo>
                  <a:pt x="8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6"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695453" y="7958221"/>
            <a:ext cx="443078" cy="241679"/>
          </a:xfrm>
          <a:custGeom>
            <a:avLst/>
            <a:gdLst>
              <a:gd name="T0" fmla="*/ 434 w 869"/>
              <a:gd name="T1" fmla="*/ 79 h 474"/>
              <a:gd name="T2" fmla="*/ 78 w 869"/>
              <a:gd name="T3" fmla="*/ 395 h 474"/>
              <a:gd name="T4" fmla="*/ 78 w 869"/>
              <a:gd name="T5" fmla="*/ 39 h 474"/>
              <a:gd name="T6" fmla="*/ 51 w 869"/>
              <a:gd name="T7" fmla="*/ 51 h 474"/>
              <a:gd name="T8" fmla="*/ 39 w 869"/>
              <a:gd name="T9" fmla="*/ 79 h 474"/>
              <a:gd name="T10" fmla="*/ 41 w 869"/>
              <a:gd name="T11" fmla="*/ 410 h 474"/>
              <a:gd name="T12" fmla="*/ 62 w 869"/>
              <a:gd name="T13" fmla="*/ 431 h 474"/>
              <a:gd name="T14" fmla="*/ 750 w 869"/>
              <a:gd name="T15" fmla="*/ 435 h 474"/>
              <a:gd name="T16" fmla="*/ 778 w 869"/>
              <a:gd name="T17" fmla="*/ 423 h 474"/>
              <a:gd name="T18" fmla="*/ 789 w 869"/>
              <a:gd name="T19" fmla="*/ 395 h 474"/>
              <a:gd name="T20" fmla="*/ 786 w 869"/>
              <a:gd name="T21" fmla="*/ 63 h 474"/>
              <a:gd name="T22" fmla="*/ 765 w 869"/>
              <a:gd name="T23" fmla="*/ 42 h 474"/>
              <a:gd name="T24" fmla="*/ 78 w 869"/>
              <a:gd name="T25" fmla="*/ 39 h 474"/>
              <a:gd name="T26" fmla="*/ 750 w 869"/>
              <a:gd name="T27" fmla="*/ 0 h 474"/>
              <a:gd name="T28" fmla="*/ 790 w 869"/>
              <a:gd name="T29" fmla="*/ 11 h 474"/>
              <a:gd name="T30" fmla="*/ 818 w 869"/>
              <a:gd name="T31" fmla="*/ 39 h 474"/>
              <a:gd name="T32" fmla="*/ 829 w 869"/>
              <a:gd name="T33" fmla="*/ 79 h 474"/>
              <a:gd name="T34" fmla="*/ 844 w 869"/>
              <a:gd name="T35" fmla="*/ 161 h 474"/>
              <a:gd name="T36" fmla="*/ 865 w 869"/>
              <a:gd name="T37" fmla="*/ 182 h 474"/>
              <a:gd name="T38" fmla="*/ 869 w 869"/>
              <a:gd name="T39" fmla="*/ 276 h 474"/>
              <a:gd name="T40" fmla="*/ 857 w 869"/>
              <a:gd name="T41" fmla="*/ 304 h 474"/>
              <a:gd name="T42" fmla="*/ 829 w 869"/>
              <a:gd name="T43" fmla="*/ 316 h 474"/>
              <a:gd name="T44" fmla="*/ 826 w 869"/>
              <a:gd name="T45" fmla="*/ 416 h 474"/>
              <a:gd name="T46" fmla="*/ 806 w 869"/>
              <a:gd name="T47" fmla="*/ 450 h 474"/>
              <a:gd name="T48" fmla="*/ 771 w 869"/>
              <a:gd name="T49" fmla="*/ 471 h 474"/>
              <a:gd name="T50" fmla="*/ 78 w 869"/>
              <a:gd name="T51" fmla="*/ 474 h 474"/>
              <a:gd name="T52" fmla="*/ 39 w 869"/>
              <a:gd name="T53" fmla="*/ 464 h 474"/>
              <a:gd name="T54" fmla="*/ 10 w 869"/>
              <a:gd name="T55" fmla="*/ 435 h 474"/>
              <a:gd name="T56" fmla="*/ 0 w 869"/>
              <a:gd name="T57" fmla="*/ 395 h 474"/>
              <a:gd name="T58" fmla="*/ 2 w 869"/>
              <a:gd name="T59" fmla="*/ 58 h 474"/>
              <a:gd name="T60" fmla="*/ 22 w 869"/>
              <a:gd name="T61" fmla="*/ 22 h 474"/>
              <a:gd name="T62" fmla="*/ 57 w 869"/>
              <a:gd name="T63" fmla="*/ 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9" h="474">
                <a:moveTo>
                  <a:pt x="78" y="79"/>
                </a:moveTo>
                <a:lnTo>
                  <a:pt x="434" y="79"/>
                </a:lnTo>
                <a:lnTo>
                  <a:pt x="434" y="395"/>
                </a:lnTo>
                <a:lnTo>
                  <a:pt x="78" y="395"/>
                </a:lnTo>
                <a:lnTo>
                  <a:pt x="78" y="79"/>
                </a:lnTo>
                <a:close/>
                <a:moveTo>
                  <a:pt x="78" y="39"/>
                </a:moveTo>
                <a:lnTo>
                  <a:pt x="62" y="42"/>
                </a:lnTo>
                <a:lnTo>
                  <a:pt x="51" y="51"/>
                </a:lnTo>
                <a:lnTo>
                  <a:pt x="41" y="63"/>
                </a:lnTo>
                <a:lnTo>
                  <a:pt x="39" y="79"/>
                </a:lnTo>
                <a:lnTo>
                  <a:pt x="39" y="395"/>
                </a:lnTo>
                <a:lnTo>
                  <a:pt x="41" y="410"/>
                </a:lnTo>
                <a:lnTo>
                  <a:pt x="51" y="423"/>
                </a:lnTo>
                <a:lnTo>
                  <a:pt x="62" y="431"/>
                </a:lnTo>
                <a:lnTo>
                  <a:pt x="78" y="435"/>
                </a:lnTo>
                <a:lnTo>
                  <a:pt x="750" y="435"/>
                </a:lnTo>
                <a:lnTo>
                  <a:pt x="765" y="431"/>
                </a:lnTo>
                <a:lnTo>
                  <a:pt x="778" y="423"/>
                </a:lnTo>
                <a:lnTo>
                  <a:pt x="786" y="410"/>
                </a:lnTo>
                <a:lnTo>
                  <a:pt x="789" y="395"/>
                </a:lnTo>
                <a:lnTo>
                  <a:pt x="789" y="79"/>
                </a:lnTo>
                <a:lnTo>
                  <a:pt x="786" y="63"/>
                </a:lnTo>
                <a:lnTo>
                  <a:pt x="778" y="51"/>
                </a:lnTo>
                <a:lnTo>
                  <a:pt x="765" y="42"/>
                </a:lnTo>
                <a:lnTo>
                  <a:pt x="750" y="39"/>
                </a:lnTo>
                <a:lnTo>
                  <a:pt x="78" y="39"/>
                </a:lnTo>
                <a:close/>
                <a:moveTo>
                  <a:pt x="78" y="0"/>
                </a:moveTo>
                <a:lnTo>
                  <a:pt x="750" y="0"/>
                </a:lnTo>
                <a:lnTo>
                  <a:pt x="771" y="3"/>
                </a:lnTo>
                <a:lnTo>
                  <a:pt x="790" y="11"/>
                </a:lnTo>
                <a:lnTo>
                  <a:pt x="806" y="22"/>
                </a:lnTo>
                <a:lnTo>
                  <a:pt x="818" y="39"/>
                </a:lnTo>
                <a:lnTo>
                  <a:pt x="826" y="58"/>
                </a:lnTo>
                <a:lnTo>
                  <a:pt x="829" y="79"/>
                </a:lnTo>
                <a:lnTo>
                  <a:pt x="829" y="159"/>
                </a:lnTo>
                <a:lnTo>
                  <a:pt x="844" y="161"/>
                </a:lnTo>
                <a:lnTo>
                  <a:pt x="857" y="169"/>
                </a:lnTo>
                <a:lnTo>
                  <a:pt x="865" y="182"/>
                </a:lnTo>
                <a:lnTo>
                  <a:pt x="869" y="198"/>
                </a:lnTo>
                <a:lnTo>
                  <a:pt x="869" y="276"/>
                </a:lnTo>
                <a:lnTo>
                  <a:pt x="865" y="292"/>
                </a:lnTo>
                <a:lnTo>
                  <a:pt x="857" y="304"/>
                </a:lnTo>
                <a:lnTo>
                  <a:pt x="844" y="313"/>
                </a:lnTo>
                <a:lnTo>
                  <a:pt x="829" y="316"/>
                </a:lnTo>
                <a:lnTo>
                  <a:pt x="829" y="395"/>
                </a:lnTo>
                <a:lnTo>
                  <a:pt x="826" y="416"/>
                </a:lnTo>
                <a:lnTo>
                  <a:pt x="818" y="435"/>
                </a:lnTo>
                <a:lnTo>
                  <a:pt x="806" y="450"/>
                </a:lnTo>
                <a:lnTo>
                  <a:pt x="790" y="464"/>
                </a:lnTo>
                <a:lnTo>
                  <a:pt x="771" y="471"/>
                </a:lnTo>
                <a:lnTo>
                  <a:pt x="750" y="474"/>
                </a:lnTo>
                <a:lnTo>
                  <a:pt x="78" y="474"/>
                </a:lnTo>
                <a:lnTo>
                  <a:pt x="57" y="471"/>
                </a:lnTo>
                <a:lnTo>
                  <a:pt x="39" y="464"/>
                </a:lnTo>
                <a:lnTo>
                  <a:pt x="22" y="450"/>
                </a:lnTo>
                <a:lnTo>
                  <a:pt x="10" y="435"/>
                </a:lnTo>
                <a:lnTo>
                  <a:pt x="2" y="416"/>
                </a:lnTo>
                <a:lnTo>
                  <a:pt x="0" y="395"/>
                </a:lnTo>
                <a:lnTo>
                  <a:pt x="0" y="79"/>
                </a:lnTo>
                <a:lnTo>
                  <a:pt x="2" y="58"/>
                </a:lnTo>
                <a:lnTo>
                  <a:pt x="10" y="39"/>
                </a:lnTo>
                <a:lnTo>
                  <a:pt x="22" y="22"/>
                </a:lnTo>
                <a:lnTo>
                  <a:pt x="39" y="11"/>
                </a:lnTo>
                <a:lnTo>
                  <a:pt x="57" y="3"/>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7"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556002" y="7957745"/>
            <a:ext cx="443556" cy="242630"/>
          </a:xfrm>
          <a:custGeom>
            <a:avLst/>
            <a:gdLst>
              <a:gd name="T0" fmla="*/ 74 w 819"/>
              <a:gd name="T1" fmla="*/ 75 h 448"/>
              <a:gd name="T2" fmla="*/ 559 w 819"/>
              <a:gd name="T3" fmla="*/ 75 h 448"/>
              <a:gd name="T4" fmla="*/ 559 w 819"/>
              <a:gd name="T5" fmla="*/ 373 h 448"/>
              <a:gd name="T6" fmla="*/ 74 w 819"/>
              <a:gd name="T7" fmla="*/ 373 h 448"/>
              <a:gd name="T8" fmla="*/ 74 w 819"/>
              <a:gd name="T9" fmla="*/ 75 h 448"/>
              <a:gd name="T10" fmla="*/ 74 w 819"/>
              <a:gd name="T11" fmla="*/ 38 h 448"/>
              <a:gd name="T12" fmla="*/ 60 w 819"/>
              <a:gd name="T13" fmla="*/ 41 h 448"/>
              <a:gd name="T14" fmla="*/ 48 w 819"/>
              <a:gd name="T15" fmla="*/ 49 h 448"/>
              <a:gd name="T16" fmla="*/ 40 w 819"/>
              <a:gd name="T17" fmla="*/ 60 h 448"/>
              <a:gd name="T18" fmla="*/ 38 w 819"/>
              <a:gd name="T19" fmla="*/ 75 h 448"/>
              <a:gd name="T20" fmla="*/ 38 w 819"/>
              <a:gd name="T21" fmla="*/ 373 h 448"/>
              <a:gd name="T22" fmla="*/ 40 w 819"/>
              <a:gd name="T23" fmla="*/ 388 h 448"/>
              <a:gd name="T24" fmla="*/ 48 w 819"/>
              <a:gd name="T25" fmla="*/ 399 h 448"/>
              <a:gd name="T26" fmla="*/ 60 w 819"/>
              <a:gd name="T27" fmla="*/ 407 h 448"/>
              <a:gd name="T28" fmla="*/ 74 w 819"/>
              <a:gd name="T29" fmla="*/ 410 h 448"/>
              <a:gd name="T30" fmla="*/ 708 w 819"/>
              <a:gd name="T31" fmla="*/ 410 h 448"/>
              <a:gd name="T32" fmla="*/ 723 w 819"/>
              <a:gd name="T33" fmla="*/ 407 h 448"/>
              <a:gd name="T34" fmla="*/ 734 w 819"/>
              <a:gd name="T35" fmla="*/ 399 h 448"/>
              <a:gd name="T36" fmla="*/ 742 w 819"/>
              <a:gd name="T37" fmla="*/ 388 h 448"/>
              <a:gd name="T38" fmla="*/ 745 w 819"/>
              <a:gd name="T39" fmla="*/ 373 h 448"/>
              <a:gd name="T40" fmla="*/ 745 w 819"/>
              <a:gd name="T41" fmla="*/ 75 h 448"/>
              <a:gd name="T42" fmla="*/ 742 w 819"/>
              <a:gd name="T43" fmla="*/ 60 h 448"/>
              <a:gd name="T44" fmla="*/ 734 w 819"/>
              <a:gd name="T45" fmla="*/ 49 h 448"/>
              <a:gd name="T46" fmla="*/ 723 w 819"/>
              <a:gd name="T47" fmla="*/ 41 h 448"/>
              <a:gd name="T48" fmla="*/ 708 w 819"/>
              <a:gd name="T49" fmla="*/ 38 h 448"/>
              <a:gd name="T50" fmla="*/ 74 w 819"/>
              <a:gd name="T51" fmla="*/ 38 h 448"/>
              <a:gd name="T52" fmla="*/ 74 w 819"/>
              <a:gd name="T53" fmla="*/ 0 h 448"/>
              <a:gd name="T54" fmla="*/ 708 w 819"/>
              <a:gd name="T55" fmla="*/ 0 h 448"/>
              <a:gd name="T56" fmla="*/ 732 w 819"/>
              <a:gd name="T57" fmla="*/ 4 h 448"/>
              <a:gd name="T58" fmla="*/ 753 w 819"/>
              <a:gd name="T59" fmla="*/ 15 h 448"/>
              <a:gd name="T60" fmla="*/ 768 w 819"/>
              <a:gd name="T61" fmla="*/ 32 h 448"/>
              <a:gd name="T62" fmla="*/ 779 w 819"/>
              <a:gd name="T63" fmla="*/ 51 h 448"/>
              <a:gd name="T64" fmla="*/ 783 w 819"/>
              <a:gd name="T65" fmla="*/ 75 h 448"/>
              <a:gd name="T66" fmla="*/ 783 w 819"/>
              <a:gd name="T67" fmla="*/ 149 h 448"/>
              <a:gd name="T68" fmla="*/ 797 w 819"/>
              <a:gd name="T69" fmla="*/ 152 h 448"/>
              <a:gd name="T70" fmla="*/ 809 w 819"/>
              <a:gd name="T71" fmla="*/ 160 h 448"/>
              <a:gd name="T72" fmla="*/ 817 w 819"/>
              <a:gd name="T73" fmla="*/ 172 h 448"/>
              <a:gd name="T74" fmla="*/ 819 w 819"/>
              <a:gd name="T75" fmla="*/ 186 h 448"/>
              <a:gd name="T76" fmla="*/ 819 w 819"/>
              <a:gd name="T77" fmla="*/ 261 h 448"/>
              <a:gd name="T78" fmla="*/ 817 w 819"/>
              <a:gd name="T79" fmla="*/ 275 h 448"/>
              <a:gd name="T80" fmla="*/ 809 w 819"/>
              <a:gd name="T81" fmla="*/ 288 h 448"/>
              <a:gd name="T82" fmla="*/ 797 w 819"/>
              <a:gd name="T83" fmla="*/ 296 h 448"/>
              <a:gd name="T84" fmla="*/ 783 w 819"/>
              <a:gd name="T85" fmla="*/ 299 h 448"/>
              <a:gd name="T86" fmla="*/ 783 w 819"/>
              <a:gd name="T87" fmla="*/ 373 h 448"/>
              <a:gd name="T88" fmla="*/ 779 w 819"/>
              <a:gd name="T89" fmla="*/ 397 h 448"/>
              <a:gd name="T90" fmla="*/ 768 w 819"/>
              <a:gd name="T91" fmla="*/ 416 h 448"/>
              <a:gd name="T92" fmla="*/ 753 w 819"/>
              <a:gd name="T93" fmla="*/ 434 h 448"/>
              <a:gd name="T94" fmla="*/ 732 w 819"/>
              <a:gd name="T95" fmla="*/ 444 h 448"/>
              <a:gd name="T96" fmla="*/ 708 w 819"/>
              <a:gd name="T97" fmla="*/ 448 h 448"/>
              <a:gd name="T98" fmla="*/ 74 w 819"/>
              <a:gd name="T99" fmla="*/ 448 h 448"/>
              <a:gd name="T100" fmla="*/ 51 w 819"/>
              <a:gd name="T101" fmla="*/ 444 h 448"/>
              <a:gd name="T102" fmla="*/ 31 w 819"/>
              <a:gd name="T103" fmla="*/ 434 h 448"/>
              <a:gd name="T104" fmla="*/ 14 w 819"/>
              <a:gd name="T105" fmla="*/ 416 h 448"/>
              <a:gd name="T106" fmla="*/ 4 w 819"/>
              <a:gd name="T107" fmla="*/ 397 h 448"/>
              <a:gd name="T108" fmla="*/ 0 w 819"/>
              <a:gd name="T109" fmla="*/ 373 h 448"/>
              <a:gd name="T110" fmla="*/ 0 w 819"/>
              <a:gd name="T111" fmla="*/ 75 h 448"/>
              <a:gd name="T112" fmla="*/ 4 w 819"/>
              <a:gd name="T113" fmla="*/ 51 h 448"/>
              <a:gd name="T114" fmla="*/ 14 w 819"/>
              <a:gd name="T115" fmla="*/ 32 h 448"/>
              <a:gd name="T116" fmla="*/ 31 w 819"/>
              <a:gd name="T117" fmla="*/ 15 h 448"/>
              <a:gd name="T118" fmla="*/ 51 w 819"/>
              <a:gd name="T119" fmla="*/ 4 h 448"/>
              <a:gd name="T120" fmla="*/ 74 w 819"/>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9" h="448">
                <a:moveTo>
                  <a:pt x="74" y="75"/>
                </a:moveTo>
                <a:lnTo>
                  <a:pt x="559" y="75"/>
                </a:lnTo>
                <a:lnTo>
                  <a:pt x="559" y="373"/>
                </a:lnTo>
                <a:lnTo>
                  <a:pt x="74" y="373"/>
                </a:lnTo>
                <a:lnTo>
                  <a:pt x="74" y="75"/>
                </a:lnTo>
                <a:close/>
                <a:moveTo>
                  <a:pt x="74" y="38"/>
                </a:moveTo>
                <a:lnTo>
                  <a:pt x="60" y="41"/>
                </a:lnTo>
                <a:lnTo>
                  <a:pt x="48" y="49"/>
                </a:lnTo>
                <a:lnTo>
                  <a:pt x="40" y="60"/>
                </a:lnTo>
                <a:lnTo>
                  <a:pt x="38" y="75"/>
                </a:lnTo>
                <a:lnTo>
                  <a:pt x="38" y="373"/>
                </a:lnTo>
                <a:lnTo>
                  <a:pt x="40" y="388"/>
                </a:lnTo>
                <a:lnTo>
                  <a:pt x="48" y="399"/>
                </a:lnTo>
                <a:lnTo>
                  <a:pt x="60" y="407"/>
                </a:lnTo>
                <a:lnTo>
                  <a:pt x="74" y="410"/>
                </a:lnTo>
                <a:lnTo>
                  <a:pt x="708" y="410"/>
                </a:lnTo>
                <a:lnTo>
                  <a:pt x="723" y="407"/>
                </a:lnTo>
                <a:lnTo>
                  <a:pt x="734" y="399"/>
                </a:lnTo>
                <a:lnTo>
                  <a:pt x="742" y="388"/>
                </a:lnTo>
                <a:lnTo>
                  <a:pt x="745" y="373"/>
                </a:lnTo>
                <a:lnTo>
                  <a:pt x="745" y="75"/>
                </a:lnTo>
                <a:lnTo>
                  <a:pt x="742" y="60"/>
                </a:lnTo>
                <a:lnTo>
                  <a:pt x="734" y="49"/>
                </a:lnTo>
                <a:lnTo>
                  <a:pt x="723" y="41"/>
                </a:lnTo>
                <a:lnTo>
                  <a:pt x="708" y="38"/>
                </a:lnTo>
                <a:lnTo>
                  <a:pt x="74" y="38"/>
                </a:lnTo>
                <a:close/>
                <a:moveTo>
                  <a:pt x="74" y="0"/>
                </a:moveTo>
                <a:lnTo>
                  <a:pt x="708" y="0"/>
                </a:lnTo>
                <a:lnTo>
                  <a:pt x="732" y="4"/>
                </a:lnTo>
                <a:lnTo>
                  <a:pt x="753" y="15"/>
                </a:lnTo>
                <a:lnTo>
                  <a:pt x="768" y="32"/>
                </a:lnTo>
                <a:lnTo>
                  <a:pt x="779" y="51"/>
                </a:lnTo>
                <a:lnTo>
                  <a:pt x="783" y="75"/>
                </a:lnTo>
                <a:lnTo>
                  <a:pt x="783" y="149"/>
                </a:lnTo>
                <a:lnTo>
                  <a:pt x="797" y="152"/>
                </a:lnTo>
                <a:lnTo>
                  <a:pt x="809" y="160"/>
                </a:lnTo>
                <a:lnTo>
                  <a:pt x="817" y="172"/>
                </a:lnTo>
                <a:lnTo>
                  <a:pt x="819" y="186"/>
                </a:lnTo>
                <a:lnTo>
                  <a:pt x="819" y="261"/>
                </a:lnTo>
                <a:lnTo>
                  <a:pt x="817" y="275"/>
                </a:lnTo>
                <a:lnTo>
                  <a:pt x="809" y="288"/>
                </a:lnTo>
                <a:lnTo>
                  <a:pt x="797" y="296"/>
                </a:lnTo>
                <a:lnTo>
                  <a:pt x="783" y="299"/>
                </a:lnTo>
                <a:lnTo>
                  <a:pt x="783" y="373"/>
                </a:lnTo>
                <a:lnTo>
                  <a:pt x="779" y="397"/>
                </a:lnTo>
                <a:lnTo>
                  <a:pt x="768" y="416"/>
                </a:lnTo>
                <a:lnTo>
                  <a:pt x="753" y="434"/>
                </a:lnTo>
                <a:lnTo>
                  <a:pt x="732" y="444"/>
                </a:lnTo>
                <a:lnTo>
                  <a:pt x="708" y="448"/>
                </a:lnTo>
                <a:lnTo>
                  <a:pt x="74" y="448"/>
                </a:lnTo>
                <a:lnTo>
                  <a:pt x="51" y="444"/>
                </a:lnTo>
                <a:lnTo>
                  <a:pt x="31" y="434"/>
                </a:lnTo>
                <a:lnTo>
                  <a:pt x="14" y="416"/>
                </a:lnTo>
                <a:lnTo>
                  <a:pt x="4" y="397"/>
                </a:lnTo>
                <a:lnTo>
                  <a:pt x="0" y="373"/>
                </a:lnTo>
                <a:lnTo>
                  <a:pt x="0" y="75"/>
                </a:lnTo>
                <a:lnTo>
                  <a:pt x="4" y="51"/>
                </a:lnTo>
                <a:lnTo>
                  <a:pt x="14" y="32"/>
                </a:lnTo>
                <a:lnTo>
                  <a:pt x="31" y="15"/>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8"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17031" y="7957745"/>
            <a:ext cx="444098" cy="242630"/>
          </a:xfrm>
          <a:custGeom>
            <a:avLst/>
            <a:gdLst>
              <a:gd name="T0" fmla="*/ 75 w 820"/>
              <a:gd name="T1" fmla="*/ 75 h 448"/>
              <a:gd name="T2" fmla="*/ 709 w 820"/>
              <a:gd name="T3" fmla="*/ 75 h 448"/>
              <a:gd name="T4" fmla="*/ 709 w 820"/>
              <a:gd name="T5" fmla="*/ 373 h 448"/>
              <a:gd name="T6" fmla="*/ 75 w 820"/>
              <a:gd name="T7" fmla="*/ 373 h 448"/>
              <a:gd name="T8" fmla="*/ 75 w 820"/>
              <a:gd name="T9" fmla="*/ 75 h 448"/>
              <a:gd name="T10" fmla="*/ 75 w 820"/>
              <a:gd name="T11" fmla="*/ 38 h 448"/>
              <a:gd name="T12" fmla="*/ 61 w 820"/>
              <a:gd name="T13" fmla="*/ 41 h 448"/>
              <a:gd name="T14" fmla="*/ 49 w 820"/>
              <a:gd name="T15" fmla="*/ 49 h 448"/>
              <a:gd name="T16" fmla="*/ 41 w 820"/>
              <a:gd name="T17" fmla="*/ 60 h 448"/>
              <a:gd name="T18" fmla="*/ 38 w 820"/>
              <a:gd name="T19" fmla="*/ 75 h 448"/>
              <a:gd name="T20" fmla="*/ 38 w 820"/>
              <a:gd name="T21" fmla="*/ 373 h 448"/>
              <a:gd name="T22" fmla="*/ 41 w 820"/>
              <a:gd name="T23" fmla="*/ 388 h 448"/>
              <a:gd name="T24" fmla="*/ 49 w 820"/>
              <a:gd name="T25" fmla="*/ 399 h 448"/>
              <a:gd name="T26" fmla="*/ 61 w 820"/>
              <a:gd name="T27" fmla="*/ 407 h 448"/>
              <a:gd name="T28" fmla="*/ 75 w 820"/>
              <a:gd name="T29" fmla="*/ 410 h 448"/>
              <a:gd name="T30" fmla="*/ 709 w 820"/>
              <a:gd name="T31" fmla="*/ 410 h 448"/>
              <a:gd name="T32" fmla="*/ 723 w 820"/>
              <a:gd name="T33" fmla="*/ 407 h 448"/>
              <a:gd name="T34" fmla="*/ 735 w 820"/>
              <a:gd name="T35" fmla="*/ 399 h 448"/>
              <a:gd name="T36" fmla="*/ 743 w 820"/>
              <a:gd name="T37" fmla="*/ 388 h 448"/>
              <a:gd name="T38" fmla="*/ 746 w 820"/>
              <a:gd name="T39" fmla="*/ 373 h 448"/>
              <a:gd name="T40" fmla="*/ 746 w 820"/>
              <a:gd name="T41" fmla="*/ 75 h 448"/>
              <a:gd name="T42" fmla="*/ 743 w 820"/>
              <a:gd name="T43" fmla="*/ 60 h 448"/>
              <a:gd name="T44" fmla="*/ 735 w 820"/>
              <a:gd name="T45" fmla="*/ 49 h 448"/>
              <a:gd name="T46" fmla="*/ 723 w 820"/>
              <a:gd name="T47" fmla="*/ 41 h 448"/>
              <a:gd name="T48" fmla="*/ 709 w 820"/>
              <a:gd name="T49" fmla="*/ 38 h 448"/>
              <a:gd name="T50" fmla="*/ 75 w 820"/>
              <a:gd name="T51" fmla="*/ 38 h 448"/>
              <a:gd name="T52" fmla="*/ 75 w 820"/>
              <a:gd name="T53" fmla="*/ 0 h 448"/>
              <a:gd name="T54" fmla="*/ 709 w 820"/>
              <a:gd name="T55" fmla="*/ 0 h 448"/>
              <a:gd name="T56" fmla="*/ 732 w 820"/>
              <a:gd name="T57" fmla="*/ 4 h 448"/>
              <a:gd name="T58" fmla="*/ 753 w 820"/>
              <a:gd name="T59" fmla="*/ 15 h 448"/>
              <a:gd name="T60" fmla="*/ 769 w 820"/>
              <a:gd name="T61" fmla="*/ 32 h 448"/>
              <a:gd name="T62" fmla="*/ 780 w 820"/>
              <a:gd name="T63" fmla="*/ 51 h 448"/>
              <a:gd name="T64" fmla="*/ 784 w 820"/>
              <a:gd name="T65" fmla="*/ 75 h 448"/>
              <a:gd name="T66" fmla="*/ 784 w 820"/>
              <a:gd name="T67" fmla="*/ 149 h 448"/>
              <a:gd name="T68" fmla="*/ 798 w 820"/>
              <a:gd name="T69" fmla="*/ 152 h 448"/>
              <a:gd name="T70" fmla="*/ 810 w 820"/>
              <a:gd name="T71" fmla="*/ 160 h 448"/>
              <a:gd name="T72" fmla="*/ 818 w 820"/>
              <a:gd name="T73" fmla="*/ 172 h 448"/>
              <a:gd name="T74" fmla="*/ 820 w 820"/>
              <a:gd name="T75" fmla="*/ 186 h 448"/>
              <a:gd name="T76" fmla="*/ 820 w 820"/>
              <a:gd name="T77" fmla="*/ 261 h 448"/>
              <a:gd name="T78" fmla="*/ 818 w 820"/>
              <a:gd name="T79" fmla="*/ 275 h 448"/>
              <a:gd name="T80" fmla="*/ 810 w 820"/>
              <a:gd name="T81" fmla="*/ 288 h 448"/>
              <a:gd name="T82" fmla="*/ 798 w 820"/>
              <a:gd name="T83" fmla="*/ 296 h 448"/>
              <a:gd name="T84" fmla="*/ 784 w 820"/>
              <a:gd name="T85" fmla="*/ 299 h 448"/>
              <a:gd name="T86" fmla="*/ 784 w 820"/>
              <a:gd name="T87" fmla="*/ 373 h 448"/>
              <a:gd name="T88" fmla="*/ 780 w 820"/>
              <a:gd name="T89" fmla="*/ 397 h 448"/>
              <a:gd name="T90" fmla="*/ 769 w 820"/>
              <a:gd name="T91" fmla="*/ 416 h 448"/>
              <a:gd name="T92" fmla="*/ 753 w 820"/>
              <a:gd name="T93" fmla="*/ 434 h 448"/>
              <a:gd name="T94" fmla="*/ 732 w 820"/>
              <a:gd name="T95" fmla="*/ 444 h 448"/>
              <a:gd name="T96" fmla="*/ 709 w 820"/>
              <a:gd name="T97" fmla="*/ 448 h 448"/>
              <a:gd name="T98" fmla="*/ 75 w 820"/>
              <a:gd name="T99" fmla="*/ 448 h 448"/>
              <a:gd name="T100" fmla="*/ 52 w 820"/>
              <a:gd name="T101" fmla="*/ 444 h 448"/>
              <a:gd name="T102" fmla="*/ 32 w 820"/>
              <a:gd name="T103" fmla="*/ 434 h 448"/>
              <a:gd name="T104" fmla="*/ 15 w 820"/>
              <a:gd name="T105" fmla="*/ 416 h 448"/>
              <a:gd name="T106" fmla="*/ 4 w 820"/>
              <a:gd name="T107" fmla="*/ 397 h 448"/>
              <a:gd name="T108" fmla="*/ 0 w 820"/>
              <a:gd name="T109" fmla="*/ 373 h 448"/>
              <a:gd name="T110" fmla="*/ 0 w 820"/>
              <a:gd name="T111" fmla="*/ 75 h 448"/>
              <a:gd name="T112" fmla="*/ 4 w 820"/>
              <a:gd name="T113" fmla="*/ 51 h 448"/>
              <a:gd name="T114" fmla="*/ 15 w 820"/>
              <a:gd name="T115" fmla="*/ 32 h 448"/>
              <a:gd name="T116" fmla="*/ 32 w 820"/>
              <a:gd name="T117" fmla="*/ 15 h 448"/>
              <a:gd name="T118" fmla="*/ 52 w 820"/>
              <a:gd name="T119" fmla="*/ 4 h 448"/>
              <a:gd name="T120" fmla="*/ 75 w 820"/>
              <a:gd name="T1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0" h="448">
                <a:moveTo>
                  <a:pt x="75" y="75"/>
                </a:moveTo>
                <a:lnTo>
                  <a:pt x="709" y="75"/>
                </a:lnTo>
                <a:lnTo>
                  <a:pt x="709" y="373"/>
                </a:lnTo>
                <a:lnTo>
                  <a:pt x="75" y="373"/>
                </a:lnTo>
                <a:lnTo>
                  <a:pt x="75" y="75"/>
                </a:lnTo>
                <a:close/>
                <a:moveTo>
                  <a:pt x="75" y="38"/>
                </a:moveTo>
                <a:lnTo>
                  <a:pt x="61" y="41"/>
                </a:lnTo>
                <a:lnTo>
                  <a:pt x="49" y="49"/>
                </a:lnTo>
                <a:lnTo>
                  <a:pt x="41" y="60"/>
                </a:lnTo>
                <a:lnTo>
                  <a:pt x="38" y="75"/>
                </a:lnTo>
                <a:lnTo>
                  <a:pt x="38" y="373"/>
                </a:lnTo>
                <a:lnTo>
                  <a:pt x="41" y="388"/>
                </a:lnTo>
                <a:lnTo>
                  <a:pt x="49" y="399"/>
                </a:lnTo>
                <a:lnTo>
                  <a:pt x="61" y="407"/>
                </a:lnTo>
                <a:lnTo>
                  <a:pt x="75" y="410"/>
                </a:lnTo>
                <a:lnTo>
                  <a:pt x="709" y="410"/>
                </a:lnTo>
                <a:lnTo>
                  <a:pt x="723" y="407"/>
                </a:lnTo>
                <a:lnTo>
                  <a:pt x="735" y="399"/>
                </a:lnTo>
                <a:lnTo>
                  <a:pt x="743" y="388"/>
                </a:lnTo>
                <a:lnTo>
                  <a:pt x="746" y="373"/>
                </a:lnTo>
                <a:lnTo>
                  <a:pt x="746" y="75"/>
                </a:lnTo>
                <a:lnTo>
                  <a:pt x="743" y="60"/>
                </a:lnTo>
                <a:lnTo>
                  <a:pt x="735" y="49"/>
                </a:lnTo>
                <a:lnTo>
                  <a:pt x="723" y="41"/>
                </a:lnTo>
                <a:lnTo>
                  <a:pt x="709" y="38"/>
                </a:lnTo>
                <a:lnTo>
                  <a:pt x="75" y="38"/>
                </a:lnTo>
                <a:close/>
                <a:moveTo>
                  <a:pt x="75" y="0"/>
                </a:moveTo>
                <a:lnTo>
                  <a:pt x="709" y="0"/>
                </a:lnTo>
                <a:lnTo>
                  <a:pt x="732" y="4"/>
                </a:lnTo>
                <a:lnTo>
                  <a:pt x="753" y="15"/>
                </a:lnTo>
                <a:lnTo>
                  <a:pt x="769" y="32"/>
                </a:lnTo>
                <a:lnTo>
                  <a:pt x="780" y="51"/>
                </a:lnTo>
                <a:lnTo>
                  <a:pt x="784" y="75"/>
                </a:lnTo>
                <a:lnTo>
                  <a:pt x="784" y="149"/>
                </a:lnTo>
                <a:lnTo>
                  <a:pt x="798" y="152"/>
                </a:lnTo>
                <a:lnTo>
                  <a:pt x="810" y="160"/>
                </a:lnTo>
                <a:lnTo>
                  <a:pt x="818" y="172"/>
                </a:lnTo>
                <a:lnTo>
                  <a:pt x="820" y="186"/>
                </a:lnTo>
                <a:lnTo>
                  <a:pt x="820" y="261"/>
                </a:lnTo>
                <a:lnTo>
                  <a:pt x="818" y="275"/>
                </a:lnTo>
                <a:lnTo>
                  <a:pt x="810" y="288"/>
                </a:lnTo>
                <a:lnTo>
                  <a:pt x="798" y="296"/>
                </a:lnTo>
                <a:lnTo>
                  <a:pt x="784" y="299"/>
                </a:lnTo>
                <a:lnTo>
                  <a:pt x="784" y="373"/>
                </a:lnTo>
                <a:lnTo>
                  <a:pt x="780" y="397"/>
                </a:lnTo>
                <a:lnTo>
                  <a:pt x="769" y="416"/>
                </a:lnTo>
                <a:lnTo>
                  <a:pt x="753" y="434"/>
                </a:lnTo>
                <a:lnTo>
                  <a:pt x="732" y="444"/>
                </a:lnTo>
                <a:lnTo>
                  <a:pt x="709" y="448"/>
                </a:lnTo>
                <a:lnTo>
                  <a:pt x="75" y="448"/>
                </a:lnTo>
                <a:lnTo>
                  <a:pt x="52" y="444"/>
                </a:lnTo>
                <a:lnTo>
                  <a:pt x="32" y="434"/>
                </a:lnTo>
                <a:lnTo>
                  <a:pt x="15" y="416"/>
                </a:lnTo>
                <a:lnTo>
                  <a:pt x="4" y="397"/>
                </a:lnTo>
                <a:lnTo>
                  <a:pt x="0" y="373"/>
                </a:lnTo>
                <a:lnTo>
                  <a:pt x="0" y="75"/>
                </a:lnTo>
                <a:lnTo>
                  <a:pt x="4" y="51"/>
                </a:lnTo>
                <a:lnTo>
                  <a:pt x="15" y="32"/>
                </a:lnTo>
                <a:lnTo>
                  <a:pt x="32" y="15"/>
                </a:lnTo>
                <a:lnTo>
                  <a:pt x="52"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59"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278601" y="7857011"/>
            <a:ext cx="403479" cy="444098"/>
          </a:xfrm>
          <a:custGeom>
            <a:avLst/>
            <a:gdLst>
              <a:gd name="T0" fmla="*/ 304 w 745"/>
              <a:gd name="T1" fmla="*/ 84 h 820"/>
              <a:gd name="T2" fmla="*/ 316 w 745"/>
              <a:gd name="T3" fmla="*/ 96 h 820"/>
              <a:gd name="T4" fmla="*/ 313 w 745"/>
              <a:gd name="T5" fmla="*/ 113 h 820"/>
              <a:gd name="T6" fmla="*/ 298 w 745"/>
              <a:gd name="T7" fmla="*/ 121 h 820"/>
              <a:gd name="T8" fmla="*/ 205 w 745"/>
              <a:gd name="T9" fmla="*/ 157 h 820"/>
              <a:gd name="T10" fmla="*/ 97 w 745"/>
              <a:gd name="T11" fmla="*/ 257 h 820"/>
              <a:gd name="T12" fmla="*/ 41 w 745"/>
              <a:gd name="T13" fmla="*/ 396 h 820"/>
              <a:gd name="T14" fmla="*/ 51 w 745"/>
              <a:gd name="T15" fmla="*/ 544 h 820"/>
              <a:gd name="T16" fmla="*/ 119 w 745"/>
              <a:gd name="T17" fmla="*/ 667 h 820"/>
              <a:gd name="T18" fmla="*/ 231 w 745"/>
              <a:gd name="T19" fmla="*/ 752 h 820"/>
              <a:gd name="T20" fmla="*/ 372 w 745"/>
              <a:gd name="T21" fmla="*/ 782 h 820"/>
              <a:gd name="T22" fmla="*/ 514 w 745"/>
              <a:gd name="T23" fmla="*/ 752 h 820"/>
              <a:gd name="T24" fmla="*/ 626 w 745"/>
              <a:gd name="T25" fmla="*/ 667 h 820"/>
              <a:gd name="T26" fmla="*/ 694 w 745"/>
              <a:gd name="T27" fmla="*/ 544 h 820"/>
              <a:gd name="T28" fmla="*/ 703 w 745"/>
              <a:gd name="T29" fmla="*/ 396 h 820"/>
              <a:gd name="T30" fmla="*/ 648 w 745"/>
              <a:gd name="T31" fmla="*/ 257 h 820"/>
              <a:gd name="T32" fmla="*/ 540 w 745"/>
              <a:gd name="T33" fmla="*/ 157 h 820"/>
              <a:gd name="T34" fmla="*/ 447 w 745"/>
              <a:gd name="T35" fmla="*/ 121 h 820"/>
              <a:gd name="T36" fmla="*/ 432 w 745"/>
              <a:gd name="T37" fmla="*/ 113 h 820"/>
              <a:gd name="T38" fmla="*/ 430 w 745"/>
              <a:gd name="T39" fmla="*/ 96 h 820"/>
              <a:gd name="T40" fmla="*/ 442 w 745"/>
              <a:gd name="T41" fmla="*/ 84 h 820"/>
              <a:gd name="T42" fmla="*/ 497 w 745"/>
              <a:gd name="T43" fmla="*/ 96 h 820"/>
              <a:gd name="T44" fmla="*/ 625 w 745"/>
              <a:gd name="T45" fmla="*/ 173 h 820"/>
              <a:gd name="T46" fmla="*/ 713 w 745"/>
              <a:gd name="T47" fmla="*/ 295 h 820"/>
              <a:gd name="T48" fmla="*/ 745 w 745"/>
              <a:gd name="T49" fmla="*/ 447 h 820"/>
              <a:gd name="T50" fmla="*/ 710 w 745"/>
              <a:gd name="T51" fmla="*/ 604 h 820"/>
              <a:gd name="T52" fmla="*/ 617 w 745"/>
              <a:gd name="T53" fmla="*/ 728 h 820"/>
              <a:gd name="T54" fmla="*/ 480 w 745"/>
              <a:gd name="T55" fmla="*/ 804 h 820"/>
              <a:gd name="T56" fmla="*/ 317 w 745"/>
              <a:gd name="T57" fmla="*/ 816 h 820"/>
              <a:gd name="T58" fmla="*/ 169 w 745"/>
              <a:gd name="T59" fmla="*/ 760 h 820"/>
              <a:gd name="T60" fmla="*/ 60 w 745"/>
              <a:gd name="T61" fmla="*/ 650 h 820"/>
              <a:gd name="T62" fmla="*/ 4 w 745"/>
              <a:gd name="T63" fmla="*/ 502 h 820"/>
              <a:gd name="T64" fmla="*/ 15 w 745"/>
              <a:gd name="T65" fmla="*/ 343 h 820"/>
              <a:gd name="T66" fmla="*/ 85 w 745"/>
              <a:gd name="T67" fmla="*/ 210 h 820"/>
              <a:gd name="T68" fmla="*/ 202 w 745"/>
              <a:gd name="T69" fmla="*/ 117 h 820"/>
              <a:gd name="T70" fmla="*/ 372 w 745"/>
              <a:gd name="T71" fmla="*/ 0 h 820"/>
              <a:gd name="T72" fmla="*/ 388 w 745"/>
              <a:gd name="T73" fmla="*/ 8 h 820"/>
              <a:gd name="T74" fmla="*/ 392 w 745"/>
              <a:gd name="T75" fmla="*/ 466 h 820"/>
              <a:gd name="T76" fmla="*/ 384 w 745"/>
              <a:gd name="T77" fmla="*/ 481 h 820"/>
              <a:gd name="T78" fmla="*/ 367 w 745"/>
              <a:gd name="T79" fmla="*/ 483 h 820"/>
              <a:gd name="T80" fmla="*/ 355 w 745"/>
              <a:gd name="T81" fmla="*/ 472 h 820"/>
              <a:gd name="T82" fmla="*/ 355 w 745"/>
              <a:gd name="T83" fmla="*/ 13 h 820"/>
              <a:gd name="T84" fmla="*/ 367 w 745"/>
              <a:gd name="T85" fmla="*/ 2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5" h="820">
                <a:moveTo>
                  <a:pt x="298" y="83"/>
                </a:moveTo>
                <a:lnTo>
                  <a:pt x="298" y="83"/>
                </a:lnTo>
                <a:lnTo>
                  <a:pt x="304" y="84"/>
                </a:lnTo>
                <a:lnTo>
                  <a:pt x="309" y="87"/>
                </a:lnTo>
                <a:lnTo>
                  <a:pt x="313" y="91"/>
                </a:lnTo>
                <a:lnTo>
                  <a:pt x="316" y="96"/>
                </a:lnTo>
                <a:lnTo>
                  <a:pt x="317" y="101"/>
                </a:lnTo>
                <a:lnTo>
                  <a:pt x="316" y="108"/>
                </a:lnTo>
                <a:lnTo>
                  <a:pt x="313" y="113"/>
                </a:lnTo>
                <a:lnTo>
                  <a:pt x="309" y="117"/>
                </a:lnTo>
                <a:lnTo>
                  <a:pt x="304" y="119"/>
                </a:lnTo>
                <a:lnTo>
                  <a:pt x="298" y="121"/>
                </a:lnTo>
                <a:lnTo>
                  <a:pt x="298" y="121"/>
                </a:lnTo>
                <a:lnTo>
                  <a:pt x="250" y="135"/>
                </a:lnTo>
                <a:lnTo>
                  <a:pt x="205" y="157"/>
                </a:lnTo>
                <a:lnTo>
                  <a:pt x="164" y="185"/>
                </a:lnTo>
                <a:lnTo>
                  <a:pt x="127" y="218"/>
                </a:lnTo>
                <a:lnTo>
                  <a:pt x="97" y="257"/>
                </a:lnTo>
                <a:lnTo>
                  <a:pt x="72" y="299"/>
                </a:lnTo>
                <a:lnTo>
                  <a:pt x="53" y="346"/>
                </a:lnTo>
                <a:lnTo>
                  <a:pt x="41" y="396"/>
                </a:lnTo>
                <a:lnTo>
                  <a:pt x="37" y="447"/>
                </a:lnTo>
                <a:lnTo>
                  <a:pt x="41" y="496"/>
                </a:lnTo>
                <a:lnTo>
                  <a:pt x="51" y="544"/>
                </a:lnTo>
                <a:lnTo>
                  <a:pt x="68" y="588"/>
                </a:lnTo>
                <a:lnTo>
                  <a:pt x="91" y="630"/>
                </a:lnTo>
                <a:lnTo>
                  <a:pt x="119" y="667"/>
                </a:lnTo>
                <a:lnTo>
                  <a:pt x="152" y="701"/>
                </a:lnTo>
                <a:lnTo>
                  <a:pt x="190" y="728"/>
                </a:lnTo>
                <a:lnTo>
                  <a:pt x="231" y="752"/>
                </a:lnTo>
                <a:lnTo>
                  <a:pt x="275" y="769"/>
                </a:lnTo>
                <a:lnTo>
                  <a:pt x="322" y="779"/>
                </a:lnTo>
                <a:lnTo>
                  <a:pt x="372" y="782"/>
                </a:lnTo>
                <a:lnTo>
                  <a:pt x="422" y="779"/>
                </a:lnTo>
                <a:lnTo>
                  <a:pt x="469" y="769"/>
                </a:lnTo>
                <a:lnTo>
                  <a:pt x="514" y="752"/>
                </a:lnTo>
                <a:lnTo>
                  <a:pt x="555" y="728"/>
                </a:lnTo>
                <a:lnTo>
                  <a:pt x="592" y="701"/>
                </a:lnTo>
                <a:lnTo>
                  <a:pt x="626" y="667"/>
                </a:lnTo>
                <a:lnTo>
                  <a:pt x="654" y="630"/>
                </a:lnTo>
                <a:lnTo>
                  <a:pt x="677" y="588"/>
                </a:lnTo>
                <a:lnTo>
                  <a:pt x="694" y="544"/>
                </a:lnTo>
                <a:lnTo>
                  <a:pt x="705" y="496"/>
                </a:lnTo>
                <a:lnTo>
                  <a:pt x="707" y="447"/>
                </a:lnTo>
                <a:lnTo>
                  <a:pt x="703" y="396"/>
                </a:lnTo>
                <a:lnTo>
                  <a:pt x="692" y="346"/>
                </a:lnTo>
                <a:lnTo>
                  <a:pt x="673" y="299"/>
                </a:lnTo>
                <a:lnTo>
                  <a:pt x="648" y="257"/>
                </a:lnTo>
                <a:lnTo>
                  <a:pt x="617" y="218"/>
                </a:lnTo>
                <a:lnTo>
                  <a:pt x="582" y="185"/>
                </a:lnTo>
                <a:lnTo>
                  <a:pt x="540" y="157"/>
                </a:lnTo>
                <a:lnTo>
                  <a:pt x="495" y="135"/>
                </a:lnTo>
                <a:lnTo>
                  <a:pt x="447" y="121"/>
                </a:lnTo>
                <a:lnTo>
                  <a:pt x="447" y="121"/>
                </a:lnTo>
                <a:lnTo>
                  <a:pt x="442" y="119"/>
                </a:lnTo>
                <a:lnTo>
                  <a:pt x="436" y="117"/>
                </a:lnTo>
                <a:lnTo>
                  <a:pt x="432" y="113"/>
                </a:lnTo>
                <a:lnTo>
                  <a:pt x="430" y="108"/>
                </a:lnTo>
                <a:lnTo>
                  <a:pt x="428" y="101"/>
                </a:lnTo>
                <a:lnTo>
                  <a:pt x="430" y="96"/>
                </a:lnTo>
                <a:lnTo>
                  <a:pt x="432" y="91"/>
                </a:lnTo>
                <a:lnTo>
                  <a:pt x="436" y="87"/>
                </a:lnTo>
                <a:lnTo>
                  <a:pt x="442" y="84"/>
                </a:lnTo>
                <a:lnTo>
                  <a:pt x="447" y="83"/>
                </a:lnTo>
                <a:lnTo>
                  <a:pt x="447" y="83"/>
                </a:lnTo>
                <a:lnTo>
                  <a:pt x="497" y="96"/>
                </a:lnTo>
                <a:lnTo>
                  <a:pt x="544" y="117"/>
                </a:lnTo>
                <a:lnTo>
                  <a:pt x="587" y="142"/>
                </a:lnTo>
                <a:lnTo>
                  <a:pt x="625" y="173"/>
                </a:lnTo>
                <a:lnTo>
                  <a:pt x="660" y="210"/>
                </a:lnTo>
                <a:lnTo>
                  <a:pt x="689" y="250"/>
                </a:lnTo>
                <a:lnTo>
                  <a:pt x="713" y="295"/>
                </a:lnTo>
                <a:lnTo>
                  <a:pt x="731" y="343"/>
                </a:lnTo>
                <a:lnTo>
                  <a:pt x="741" y="394"/>
                </a:lnTo>
                <a:lnTo>
                  <a:pt x="745" y="447"/>
                </a:lnTo>
                <a:lnTo>
                  <a:pt x="741" y="502"/>
                </a:lnTo>
                <a:lnTo>
                  <a:pt x="730" y="555"/>
                </a:lnTo>
                <a:lnTo>
                  <a:pt x="710" y="604"/>
                </a:lnTo>
                <a:lnTo>
                  <a:pt x="685" y="650"/>
                </a:lnTo>
                <a:lnTo>
                  <a:pt x="654" y="692"/>
                </a:lnTo>
                <a:lnTo>
                  <a:pt x="617" y="728"/>
                </a:lnTo>
                <a:lnTo>
                  <a:pt x="575" y="760"/>
                </a:lnTo>
                <a:lnTo>
                  <a:pt x="529" y="784"/>
                </a:lnTo>
                <a:lnTo>
                  <a:pt x="480" y="804"/>
                </a:lnTo>
                <a:lnTo>
                  <a:pt x="427" y="816"/>
                </a:lnTo>
                <a:lnTo>
                  <a:pt x="372" y="820"/>
                </a:lnTo>
                <a:lnTo>
                  <a:pt x="317" y="816"/>
                </a:lnTo>
                <a:lnTo>
                  <a:pt x="265" y="804"/>
                </a:lnTo>
                <a:lnTo>
                  <a:pt x="215" y="784"/>
                </a:lnTo>
                <a:lnTo>
                  <a:pt x="169" y="760"/>
                </a:lnTo>
                <a:lnTo>
                  <a:pt x="129" y="728"/>
                </a:lnTo>
                <a:lnTo>
                  <a:pt x="92" y="692"/>
                </a:lnTo>
                <a:lnTo>
                  <a:pt x="60" y="650"/>
                </a:lnTo>
                <a:lnTo>
                  <a:pt x="34" y="604"/>
                </a:lnTo>
                <a:lnTo>
                  <a:pt x="16" y="555"/>
                </a:lnTo>
                <a:lnTo>
                  <a:pt x="4" y="502"/>
                </a:lnTo>
                <a:lnTo>
                  <a:pt x="0" y="447"/>
                </a:lnTo>
                <a:lnTo>
                  <a:pt x="4" y="394"/>
                </a:lnTo>
                <a:lnTo>
                  <a:pt x="15" y="343"/>
                </a:lnTo>
                <a:lnTo>
                  <a:pt x="32" y="295"/>
                </a:lnTo>
                <a:lnTo>
                  <a:pt x="55" y="250"/>
                </a:lnTo>
                <a:lnTo>
                  <a:pt x="85" y="210"/>
                </a:lnTo>
                <a:lnTo>
                  <a:pt x="119" y="173"/>
                </a:lnTo>
                <a:lnTo>
                  <a:pt x="159" y="142"/>
                </a:lnTo>
                <a:lnTo>
                  <a:pt x="202" y="117"/>
                </a:lnTo>
                <a:lnTo>
                  <a:pt x="248" y="96"/>
                </a:lnTo>
                <a:lnTo>
                  <a:pt x="298" y="83"/>
                </a:lnTo>
                <a:close/>
                <a:moveTo>
                  <a:pt x="372" y="0"/>
                </a:moveTo>
                <a:lnTo>
                  <a:pt x="379" y="2"/>
                </a:lnTo>
                <a:lnTo>
                  <a:pt x="384" y="4"/>
                </a:lnTo>
                <a:lnTo>
                  <a:pt x="388" y="8"/>
                </a:lnTo>
                <a:lnTo>
                  <a:pt x="390" y="13"/>
                </a:lnTo>
                <a:lnTo>
                  <a:pt x="392" y="19"/>
                </a:lnTo>
                <a:lnTo>
                  <a:pt x="392" y="466"/>
                </a:lnTo>
                <a:lnTo>
                  <a:pt x="390" y="472"/>
                </a:lnTo>
                <a:lnTo>
                  <a:pt x="388" y="477"/>
                </a:lnTo>
                <a:lnTo>
                  <a:pt x="384" y="481"/>
                </a:lnTo>
                <a:lnTo>
                  <a:pt x="379" y="483"/>
                </a:lnTo>
                <a:lnTo>
                  <a:pt x="372" y="485"/>
                </a:lnTo>
                <a:lnTo>
                  <a:pt x="367" y="483"/>
                </a:lnTo>
                <a:lnTo>
                  <a:pt x="362" y="481"/>
                </a:lnTo>
                <a:lnTo>
                  <a:pt x="358" y="477"/>
                </a:lnTo>
                <a:lnTo>
                  <a:pt x="355" y="472"/>
                </a:lnTo>
                <a:lnTo>
                  <a:pt x="354" y="466"/>
                </a:lnTo>
                <a:lnTo>
                  <a:pt x="354" y="19"/>
                </a:lnTo>
                <a:lnTo>
                  <a:pt x="355" y="13"/>
                </a:lnTo>
                <a:lnTo>
                  <a:pt x="358" y="8"/>
                </a:lnTo>
                <a:lnTo>
                  <a:pt x="362" y="4"/>
                </a:lnTo>
                <a:lnTo>
                  <a:pt x="367" y="2"/>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0"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99553" y="7917396"/>
            <a:ext cx="444098" cy="323325"/>
          </a:xfrm>
          <a:custGeom>
            <a:avLst/>
            <a:gdLst>
              <a:gd name="T0" fmla="*/ 745 w 820"/>
              <a:gd name="T1" fmla="*/ 0 h 597"/>
              <a:gd name="T2" fmla="*/ 782 w 820"/>
              <a:gd name="T3" fmla="*/ 0 h 597"/>
              <a:gd name="T4" fmla="*/ 796 w 820"/>
              <a:gd name="T5" fmla="*/ 4 h 597"/>
              <a:gd name="T6" fmla="*/ 808 w 820"/>
              <a:gd name="T7" fmla="*/ 12 h 597"/>
              <a:gd name="T8" fmla="*/ 816 w 820"/>
              <a:gd name="T9" fmla="*/ 24 h 597"/>
              <a:gd name="T10" fmla="*/ 820 w 820"/>
              <a:gd name="T11" fmla="*/ 38 h 597"/>
              <a:gd name="T12" fmla="*/ 820 w 820"/>
              <a:gd name="T13" fmla="*/ 559 h 597"/>
              <a:gd name="T14" fmla="*/ 816 w 820"/>
              <a:gd name="T15" fmla="*/ 574 h 597"/>
              <a:gd name="T16" fmla="*/ 808 w 820"/>
              <a:gd name="T17" fmla="*/ 585 h 597"/>
              <a:gd name="T18" fmla="*/ 796 w 820"/>
              <a:gd name="T19" fmla="*/ 593 h 597"/>
              <a:gd name="T20" fmla="*/ 782 w 820"/>
              <a:gd name="T21" fmla="*/ 597 h 597"/>
              <a:gd name="T22" fmla="*/ 745 w 820"/>
              <a:gd name="T23" fmla="*/ 597 h 597"/>
              <a:gd name="T24" fmla="*/ 745 w 820"/>
              <a:gd name="T25" fmla="*/ 0 h 597"/>
              <a:gd name="T26" fmla="*/ 671 w 820"/>
              <a:gd name="T27" fmla="*/ 0 h 597"/>
              <a:gd name="T28" fmla="*/ 707 w 820"/>
              <a:gd name="T29" fmla="*/ 0 h 597"/>
              <a:gd name="T30" fmla="*/ 707 w 820"/>
              <a:gd name="T31" fmla="*/ 597 h 597"/>
              <a:gd name="T32" fmla="*/ 671 w 820"/>
              <a:gd name="T33" fmla="*/ 597 h 597"/>
              <a:gd name="T34" fmla="*/ 671 w 820"/>
              <a:gd name="T35" fmla="*/ 0 h 597"/>
              <a:gd name="T36" fmla="*/ 540 w 820"/>
              <a:gd name="T37" fmla="*/ 0 h 597"/>
              <a:gd name="T38" fmla="*/ 633 w 820"/>
              <a:gd name="T39" fmla="*/ 0 h 597"/>
              <a:gd name="T40" fmla="*/ 633 w 820"/>
              <a:gd name="T41" fmla="*/ 597 h 597"/>
              <a:gd name="T42" fmla="*/ 540 w 820"/>
              <a:gd name="T43" fmla="*/ 597 h 597"/>
              <a:gd name="T44" fmla="*/ 540 w 820"/>
              <a:gd name="T45" fmla="*/ 0 h 597"/>
              <a:gd name="T46" fmla="*/ 465 w 820"/>
              <a:gd name="T47" fmla="*/ 0 h 597"/>
              <a:gd name="T48" fmla="*/ 503 w 820"/>
              <a:gd name="T49" fmla="*/ 0 h 597"/>
              <a:gd name="T50" fmla="*/ 503 w 820"/>
              <a:gd name="T51" fmla="*/ 597 h 597"/>
              <a:gd name="T52" fmla="*/ 465 w 820"/>
              <a:gd name="T53" fmla="*/ 597 h 597"/>
              <a:gd name="T54" fmla="*/ 465 w 820"/>
              <a:gd name="T55" fmla="*/ 0 h 597"/>
              <a:gd name="T56" fmla="*/ 390 w 820"/>
              <a:gd name="T57" fmla="*/ 0 h 597"/>
              <a:gd name="T58" fmla="*/ 428 w 820"/>
              <a:gd name="T59" fmla="*/ 0 h 597"/>
              <a:gd name="T60" fmla="*/ 428 w 820"/>
              <a:gd name="T61" fmla="*/ 597 h 597"/>
              <a:gd name="T62" fmla="*/ 390 w 820"/>
              <a:gd name="T63" fmla="*/ 597 h 597"/>
              <a:gd name="T64" fmla="*/ 390 w 820"/>
              <a:gd name="T65" fmla="*/ 0 h 597"/>
              <a:gd name="T66" fmla="*/ 261 w 820"/>
              <a:gd name="T67" fmla="*/ 0 h 597"/>
              <a:gd name="T68" fmla="*/ 354 w 820"/>
              <a:gd name="T69" fmla="*/ 0 h 597"/>
              <a:gd name="T70" fmla="*/ 354 w 820"/>
              <a:gd name="T71" fmla="*/ 597 h 597"/>
              <a:gd name="T72" fmla="*/ 261 w 820"/>
              <a:gd name="T73" fmla="*/ 597 h 597"/>
              <a:gd name="T74" fmla="*/ 261 w 820"/>
              <a:gd name="T75" fmla="*/ 0 h 597"/>
              <a:gd name="T76" fmla="*/ 186 w 820"/>
              <a:gd name="T77" fmla="*/ 0 h 597"/>
              <a:gd name="T78" fmla="*/ 223 w 820"/>
              <a:gd name="T79" fmla="*/ 0 h 597"/>
              <a:gd name="T80" fmla="*/ 223 w 820"/>
              <a:gd name="T81" fmla="*/ 597 h 597"/>
              <a:gd name="T82" fmla="*/ 186 w 820"/>
              <a:gd name="T83" fmla="*/ 597 h 597"/>
              <a:gd name="T84" fmla="*/ 186 w 820"/>
              <a:gd name="T85" fmla="*/ 0 h 597"/>
              <a:gd name="T86" fmla="*/ 73 w 820"/>
              <a:gd name="T87" fmla="*/ 0 h 597"/>
              <a:gd name="T88" fmla="*/ 148 w 820"/>
              <a:gd name="T89" fmla="*/ 0 h 597"/>
              <a:gd name="T90" fmla="*/ 148 w 820"/>
              <a:gd name="T91" fmla="*/ 597 h 597"/>
              <a:gd name="T92" fmla="*/ 73 w 820"/>
              <a:gd name="T93" fmla="*/ 597 h 597"/>
              <a:gd name="T94" fmla="*/ 73 w 820"/>
              <a:gd name="T95" fmla="*/ 0 h 597"/>
              <a:gd name="T96" fmla="*/ 37 w 820"/>
              <a:gd name="T97" fmla="*/ 0 h 597"/>
              <a:gd name="T98" fmla="*/ 37 w 820"/>
              <a:gd name="T99" fmla="*/ 597 h 597"/>
              <a:gd name="T100" fmla="*/ 22 w 820"/>
              <a:gd name="T101" fmla="*/ 593 h 597"/>
              <a:gd name="T102" fmla="*/ 11 w 820"/>
              <a:gd name="T103" fmla="*/ 585 h 597"/>
              <a:gd name="T104" fmla="*/ 3 w 820"/>
              <a:gd name="T105" fmla="*/ 574 h 597"/>
              <a:gd name="T106" fmla="*/ 0 w 820"/>
              <a:gd name="T107" fmla="*/ 559 h 597"/>
              <a:gd name="T108" fmla="*/ 0 w 820"/>
              <a:gd name="T109" fmla="*/ 38 h 597"/>
              <a:gd name="T110" fmla="*/ 3 w 820"/>
              <a:gd name="T111" fmla="*/ 24 h 597"/>
              <a:gd name="T112" fmla="*/ 11 w 820"/>
              <a:gd name="T113" fmla="*/ 12 h 597"/>
              <a:gd name="T114" fmla="*/ 22 w 820"/>
              <a:gd name="T115" fmla="*/ 4 h 597"/>
              <a:gd name="T116" fmla="*/ 37 w 820"/>
              <a:gd name="T1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0" h="597">
                <a:moveTo>
                  <a:pt x="745" y="0"/>
                </a:moveTo>
                <a:lnTo>
                  <a:pt x="782" y="0"/>
                </a:lnTo>
                <a:lnTo>
                  <a:pt x="796" y="4"/>
                </a:lnTo>
                <a:lnTo>
                  <a:pt x="808" y="12"/>
                </a:lnTo>
                <a:lnTo>
                  <a:pt x="816" y="24"/>
                </a:lnTo>
                <a:lnTo>
                  <a:pt x="820" y="38"/>
                </a:lnTo>
                <a:lnTo>
                  <a:pt x="820" y="559"/>
                </a:lnTo>
                <a:lnTo>
                  <a:pt x="816" y="574"/>
                </a:lnTo>
                <a:lnTo>
                  <a:pt x="808" y="585"/>
                </a:lnTo>
                <a:lnTo>
                  <a:pt x="796" y="593"/>
                </a:lnTo>
                <a:lnTo>
                  <a:pt x="782" y="597"/>
                </a:lnTo>
                <a:lnTo>
                  <a:pt x="745" y="597"/>
                </a:lnTo>
                <a:lnTo>
                  <a:pt x="745" y="0"/>
                </a:lnTo>
                <a:close/>
                <a:moveTo>
                  <a:pt x="671" y="0"/>
                </a:moveTo>
                <a:lnTo>
                  <a:pt x="707" y="0"/>
                </a:lnTo>
                <a:lnTo>
                  <a:pt x="707" y="597"/>
                </a:lnTo>
                <a:lnTo>
                  <a:pt x="671" y="597"/>
                </a:lnTo>
                <a:lnTo>
                  <a:pt x="671" y="0"/>
                </a:lnTo>
                <a:close/>
                <a:moveTo>
                  <a:pt x="540" y="0"/>
                </a:moveTo>
                <a:lnTo>
                  <a:pt x="633" y="0"/>
                </a:lnTo>
                <a:lnTo>
                  <a:pt x="633" y="597"/>
                </a:lnTo>
                <a:lnTo>
                  <a:pt x="540" y="597"/>
                </a:lnTo>
                <a:lnTo>
                  <a:pt x="540" y="0"/>
                </a:lnTo>
                <a:close/>
                <a:moveTo>
                  <a:pt x="465" y="0"/>
                </a:moveTo>
                <a:lnTo>
                  <a:pt x="503" y="0"/>
                </a:lnTo>
                <a:lnTo>
                  <a:pt x="503" y="597"/>
                </a:lnTo>
                <a:lnTo>
                  <a:pt x="465" y="597"/>
                </a:lnTo>
                <a:lnTo>
                  <a:pt x="465" y="0"/>
                </a:lnTo>
                <a:close/>
                <a:moveTo>
                  <a:pt x="390" y="0"/>
                </a:moveTo>
                <a:lnTo>
                  <a:pt x="428" y="0"/>
                </a:lnTo>
                <a:lnTo>
                  <a:pt x="428" y="597"/>
                </a:lnTo>
                <a:lnTo>
                  <a:pt x="390" y="597"/>
                </a:lnTo>
                <a:lnTo>
                  <a:pt x="390" y="0"/>
                </a:lnTo>
                <a:close/>
                <a:moveTo>
                  <a:pt x="261" y="0"/>
                </a:moveTo>
                <a:lnTo>
                  <a:pt x="354" y="0"/>
                </a:lnTo>
                <a:lnTo>
                  <a:pt x="354" y="597"/>
                </a:lnTo>
                <a:lnTo>
                  <a:pt x="261" y="597"/>
                </a:lnTo>
                <a:lnTo>
                  <a:pt x="261" y="0"/>
                </a:lnTo>
                <a:close/>
                <a:moveTo>
                  <a:pt x="186" y="0"/>
                </a:moveTo>
                <a:lnTo>
                  <a:pt x="223" y="0"/>
                </a:lnTo>
                <a:lnTo>
                  <a:pt x="223" y="597"/>
                </a:lnTo>
                <a:lnTo>
                  <a:pt x="186" y="597"/>
                </a:lnTo>
                <a:lnTo>
                  <a:pt x="186" y="0"/>
                </a:lnTo>
                <a:close/>
                <a:moveTo>
                  <a:pt x="73" y="0"/>
                </a:moveTo>
                <a:lnTo>
                  <a:pt x="148" y="0"/>
                </a:lnTo>
                <a:lnTo>
                  <a:pt x="148" y="597"/>
                </a:lnTo>
                <a:lnTo>
                  <a:pt x="73" y="597"/>
                </a:lnTo>
                <a:lnTo>
                  <a:pt x="73" y="0"/>
                </a:lnTo>
                <a:close/>
                <a:moveTo>
                  <a:pt x="37" y="0"/>
                </a:moveTo>
                <a:lnTo>
                  <a:pt x="37" y="597"/>
                </a:lnTo>
                <a:lnTo>
                  <a:pt x="22" y="593"/>
                </a:lnTo>
                <a:lnTo>
                  <a:pt x="11" y="585"/>
                </a:lnTo>
                <a:lnTo>
                  <a:pt x="3" y="574"/>
                </a:lnTo>
                <a:lnTo>
                  <a:pt x="0" y="559"/>
                </a:lnTo>
                <a:lnTo>
                  <a:pt x="0" y="38"/>
                </a:lnTo>
                <a:lnTo>
                  <a:pt x="3" y="24"/>
                </a:lnTo>
                <a:lnTo>
                  <a:pt x="11" y="12"/>
                </a:lnTo>
                <a:lnTo>
                  <a:pt x="22" y="4"/>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1"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961123" y="7857281"/>
            <a:ext cx="444098" cy="443556"/>
          </a:xfrm>
          <a:custGeom>
            <a:avLst/>
            <a:gdLst>
              <a:gd name="T0" fmla="*/ 73 w 820"/>
              <a:gd name="T1" fmla="*/ 592 h 819"/>
              <a:gd name="T2" fmla="*/ 610 w 820"/>
              <a:gd name="T3" fmla="*/ 562 h 819"/>
              <a:gd name="T4" fmla="*/ 465 w 820"/>
              <a:gd name="T5" fmla="*/ 374 h 819"/>
              <a:gd name="T6" fmla="*/ 482 w 820"/>
              <a:gd name="T7" fmla="*/ 473 h 819"/>
              <a:gd name="T8" fmla="*/ 223 w 820"/>
              <a:gd name="T9" fmla="*/ 348 h 819"/>
              <a:gd name="T10" fmla="*/ 188 w 820"/>
              <a:gd name="T11" fmla="*/ 475 h 819"/>
              <a:gd name="T12" fmla="*/ 207 w 820"/>
              <a:gd name="T13" fmla="*/ 370 h 819"/>
              <a:gd name="T14" fmla="*/ 428 w 820"/>
              <a:gd name="T15" fmla="*/ 331 h 819"/>
              <a:gd name="T16" fmla="*/ 390 w 820"/>
              <a:gd name="T17" fmla="*/ 309 h 819"/>
              <a:gd name="T18" fmla="*/ 353 w 820"/>
              <a:gd name="T19" fmla="*/ 594 h 819"/>
              <a:gd name="T20" fmla="*/ 283 w 820"/>
              <a:gd name="T21" fmla="*/ 586 h 819"/>
              <a:gd name="T22" fmla="*/ 308 w 820"/>
              <a:gd name="T23" fmla="*/ 301 h 819"/>
              <a:gd name="T24" fmla="*/ 257 w 820"/>
              <a:gd name="T25" fmla="*/ 238 h 819"/>
              <a:gd name="T26" fmla="*/ 141 w 820"/>
              <a:gd name="T27" fmla="*/ 334 h 819"/>
              <a:gd name="T28" fmla="*/ 115 w 820"/>
              <a:gd name="T29" fmla="*/ 487 h 819"/>
              <a:gd name="T30" fmla="*/ 191 w 820"/>
              <a:gd name="T31" fmla="*/ 618 h 819"/>
              <a:gd name="T32" fmla="*/ 335 w 820"/>
              <a:gd name="T33" fmla="*/ 670 h 819"/>
              <a:gd name="T34" fmla="*/ 479 w 820"/>
              <a:gd name="T35" fmla="*/ 618 h 819"/>
              <a:gd name="T36" fmla="*/ 555 w 820"/>
              <a:gd name="T37" fmla="*/ 487 h 819"/>
              <a:gd name="T38" fmla="*/ 528 w 820"/>
              <a:gd name="T39" fmla="*/ 334 h 819"/>
              <a:gd name="T40" fmla="*/ 412 w 820"/>
              <a:gd name="T41" fmla="*/ 238 h 819"/>
              <a:gd name="T42" fmla="*/ 377 w 820"/>
              <a:gd name="T43" fmla="*/ 190 h 819"/>
              <a:gd name="T44" fmla="*/ 518 w 820"/>
              <a:gd name="T45" fmla="*/ 263 h 819"/>
              <a:gd name="T46" fmla="*/ 592 w 820"/>
              <a:gd name="T47" fmla="*/ 404 h 819"/>
              <a:gd name="T48" fmla="*/ 571 w 820"/>
              <a:gd name="T49" fmla="*/ 556 h 819"/>
              <a:gd name="T50" fmla="*/ 704 w 820"/>
              <a:gd name="T51" fmla="*/ 792 h 819"/>
              <a:gd name="T52" fmla="*/ 703 w 820"/>
              <a:gd name="T53" fmla="*/ 812 h 819"/>
              <a:gd name="T54" fmla="*/ 683 w 820"/>
              <a:gd name="T55" fmla="*/ 819 h 819"/>
              <a:gd name="T56" fmla="*/ 477 w 820"/>
              <a:gd name="T57" fmla="*/ 666 h 819"/>
              <a:gd name="T58" fmla="*/ 335 w 820"/>
              <a:gd name="T59" fmla="*/ 708 h 819"/>
              <a:gd name="T60" fmla="*/ 181 w 820"/>
              <a:gd name="T61" fmla="*/ 657 h 819"/>
              <a:gd name="T62" fmla="*/ 88 w 820"/>
              <a:gd name="T63" fmla="*/ 529 h 819"/>
              <a:gd name="T64" fmla="*/ 88 w 820"/>
              <a:gd name="T65" fmla="*/ 365 h 819"/>
              <a:gd name="T66" fmla="*/ 181 w 820"/>
              <a:gd name="T67" fmla="*/ 237 h 819"/>
              <a:gd name="T68" fmla="*/ 335 w 820"/>
              <a:gd name="T69" fmla="*/ 186 h 819"/>
              <a:gd name="T70" fmla="*/ 808 w 820"/>
              <a:gd name="T71" fmla="*/ 10 h 819"/>
              <a:gd name="T72" fmla="*/ 816 w 820"/>
              <a:gd name="T73" fmla="*/ 573 h 819"/>
              <a:gd name="T74" fmla="*/ 745 w 820"/>
              <a:gd name="T75" fmla="*/ 596 h 819"/>
              <a:gd name="T76" fmla="*/ 707 w 820"/>
              <a:gd name="T77" fmla="*/ 596 h 819"/>
              <a:gd name="T78" fmla="*/ 632 w 820"/>
              <a:gd name="T79" fmla="*/ 0 h 819"/>
              <a:gd name="T80" fmla="*/ 608 w 820"/>
              <a:gd name="T81" fmla="*/ 327 h 819"/>
              <a:gd name="T82" fmla="*/ 539 w 820"/>
              <a:gd name="T83" fmla="*/ 0 h 819"/>
              <a:gd name="T84" fmla="*/ 484 w 820"/>
              <a:gd name="T85" fmla="*/ 190 h 819"/>
              <a:gd name="T86" fmla="*/ 428 w 820"/>
              <a:gd name="T87" fmla="*/ 0 h 819"/>
              <a:gd name="T88" fmla="*/ 261 w 820"/>
              <a:gd name="T89" fmla="*/ 0 h 819"/>
              <a:gd name="T90" fmla="*/ 335 w 820"/>
              <a:gd name="T91" fmla="*/ 149 h 819"/>
              <a:gd name="T92" fmla="*/ 186 w 820"/>
              <a:gd name="T93" fmla="*/ 0 h 819"/>
              <a:gd name="T94" fmla="*/ 186 w 820"/>
              <a:gd name="T95" fmla="*/ 0 h 819"/>
              <a:gd name="T96" fmla="*/ 120 w 820"/>
              <a:gd name="T97" fmla="*/ 241 h 819"/>
              <a:gd name="T98" fmla="*/ 37 w 820"/>
              <a:gd name="T99" fmla="*/ 0 h 819"/>
              <a:gd name="T100" fmla="*/ 3 w 820"/>
              <a:gd name="T101" fmla="*/ 573 h 819"/>
              <a:gd name="T102" fmla="*/ 10 w 820"/>
              <a:gd name="T103" fmla="*/ 10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0" h="819">
                <a:moveTo>
                  <a:pt x="73" y="592"/>
                </a:moveTo>
                <a:lnTo>
                  <a:pt x="77" y="596"/>
                </a:lnTo>
                <a:lnTo>
                  <a:pt x="73" y="596"/>
                </a:lnTo>
                <a:lnTo>
                  <a:pt x="73" y="592"/>
                </a:lnTo>
                <a:close/>
                <a:moveTo>
                  <a:pt x="632" y="448"/>
                </a:moveTo>
                <a:lnTo>
                  <a:pt x="632" y="596"/>
                </a:lnTo>
                <a:lnTo>
                  <a:pt x="593" y="596"/>
                </a:lnTo>
                <a:lnTo>
                  <a:pt x="610" y="562"/>
                </a:lnTo>
                <a:lnTo>
                  <a:pt x="622" y="525"/>
                </a:lnTo>
                <a:lnTo>
                  <a:pt x="630" y="487"/>
                </a:lnTo>
                <a:lnTo>
                  <a:pt x="632" y="448"/>
                </a:lnTo>
                <a:close/>
                <a:moveTo>
                  <a:pt x="465" y="374"/>
                </a:moveTo>
                <a:lnTo>
                  <a:pt x="475" y="398"/>
                </a:lnTo>
                <a:lnTo>
                  <a:pt x="482" y="421"/>
                </a:lnTo>
                <a:lnTo>
                  <a:pt x="483" y="448"/>
                </a:lnTo>
                <a:lnTo>
                  <a:pt x="482" y="473"/>
                </a:lnTo>
                <a:lnTo>
                  <a:pt x="475" y="497"/>
                </a:lnTo>
                <a:lnTo>
                  <a:pt x="465" y="520"/>
                </a:lnTo>
                <a:lnTo>
                  <a:pt x="465" y="374"/>
                </a:lnTo>
                <a:close/>
                <a:moveTo>
                  <a:pt x="223" y="348"/>
                </a:moveTo>
                <a:lnTo>
                  <a:pt x="223" y="546"/>
                </a:lnTo>
                <a:lnTo>
                  <a:pt x="207" y="525"/>
                </a:lnTo>
                <a:lnTo>
                  <a:pt x="195" y="500"/>
                </a:lnTo>
                <a:lnTo>
                  <a:pt x="188" y="475"/>
                </a:lnTo>
                <a:lnTo>
                  <a:pt x="186" y="448"/>
                </a:lnTo>
                <a:lnTo>
                  <a:pt x="188" y="419"/>
                </a:lnTo>
                <a:lnTo>
                  <a:pt x="195" y="394"/>
                </a:lnTo>
                <a:lnTo>
                  <a:pt x="207" y="370"/>
                </a:lnTo>
                <a:lnTo>
                  <a:pt x="223" y="348"/>
                </a:lnTo>
                <a:close/>
                <a:moveTo>
                  <a:pt x="390" y="309"/>
                </a:moveTo>
                <a:lnTo>
                  <a:pt x="410" y="318"/>
                </a:lnTo>
                <a:lnTo>
                  <a:pt x="428" y="331"/>
                </a:lnTo>
                <a:lnTo>
                  <a:pt x="428" y="563"/>
                </a:lnTo>
                <a:lnTo>
                  <a:pt x="410" y="576"/>
                </a:lnTo>
                <a:lnTo>
                  <a:pt x="390" y="585"/>
                </a:lnTo>
                <a:lnTo>
                  <a:pt x="390" y="309"/>
                </a:lnTo>
                <a:close/>
                <a:moveTo>
                  <a:pt x="335" y="298"/>
                </a:moveTo>
                <a:lnTo>
                  <a:pt x="344" y="298"/>
                </a:lnTo>
                <a:lnTo>
                  <a:pt x="353" y="300"/>
                </a:lnTo>
                <a:lnTo>
                  <a:pt x="353" y="594"/>
                </a:lnTo>
                <a:lnTo>
                  <a:pt x="344" y="596"/>
                </a:lnTo>
                <a:lnTo>
                  <a:pt x="335" y="596"/>
                </a:lnTo>
                <a:lnTo>
                  <a:pt x="308" y="594"/>
                </a:lnTo>
                <a:lnTo>
                  <a:pt x="283" y="586"/>
                </a:lnTo>
                <a:lnTo>
                  <a:pt x="261" y="576"/>
                </a:lnTo>
                <a:lnTo>
                  <a:pt x="261" y="318"/>
                </a:lnTo>
                <a:lnTo>
                  <a:pt x="283" y="308"/>
                </a:lnTo>
                <a:lnTo>
                  <a:pt x="308" y="301"/>
                </a:lnTo>
                <a:lnTo>
                  <a:pt x="335" y="298"/>
                </a:lnTo>
                <a:close/>
                <a:moveTo>
                  <a:pt x="335" y="224"/>
                </a:moveTo>
                <a:lnTo>
                  <a:pt x="295" y="228"/>
                </a:lnTo>
                <a:lnTo>
                  <a:pt x="257" y="238"/>
                </a:lnTo>
                <a:lnTo>
                  <a:pt x="221" y="254"/>
                </a:lnTo>
                <a:lnTo>
                  <a:pt x="191" y="276"/>
                </a:lnTo>
                <a:lnTo>
                  <a:pt x="164" y="304"/>
                </a:lnTo>
                <a:lnTo>
                  <a:pt x="141" y="334"/>
                </a:lnTo>
                <a:lnTo>
                  <a:pt x="126" y="369"/>
                </a:lnTo>
                <a:lnTo>
                  <a:pt x="115" y="407"/>
                </a:lnTo>
                <a:lnTo>
                  <a:pt x="111" y="448"/>
                </a:lnTo>
                <a:lnTo>
                  <a:pt x="115" y="487"/>
                </a:lnTo>
                <a:lnTo>
                  <a:pt x="126" y="525"/>
                </a:lnTo>
                <a:lnTo>
                  <a:pt x="141" y="560"/>
                </a:lnTo>
                <a:lnTo>
                  <a:pt x="164" y="592"/>
                </a:lnTo>
                <a:lnTo>
                  <a:pt x="191" y="618"/>
                </a:lnTo>
                <a:lnTo>
                  <a:pt x="221" y="640"/>
                </a:lnTo>
                <a:lnTo>
                  <a:pt x="257" y="657"/>
                </a:lnTo>
                <a:lnTo>
                  <a:pt x="295" y="668"/>
                </a:lnTo>
                <a:lnTo>
                  <a:pt x="335" y="670"/>
                </a:lnTo>
                <a:lnTo>
                  <a:pt x="374" y="668"/>
                </a:lnTo>
                <a:lnTo>
                  <a:pt x="412" y="657"/>
                </a:lnTo>
                <a:lnTo>
                  <a:pt x="448" y="640"/>
                </a:lnTo>
                <a:lnTo>
                  <a:pt x="479" y="618"/>
                </a:lnTo>
                <a:lnTo>
                  <a:pt x="505" y="592"/>
                </a:lnTo>
                <a:lnTo>
                  <a:pt x="528" y="560"/>
                </a:lnTo>
                <a:lnTo>
                  <a:pt x="545" y="525"/>
                </a:lnTo>
                <a:lnTo>
                  <a:pt x="555" y="487"/>
                </a:lnTo>
                <a:lnTo>
                  <a:pt x="558" y="448"/>
                </a:lnTo>
                <a:lnTo>
                  <a:pt x="555" y="407"/>
                </a:lnTo>
                <a:lnTo>
                  <a:pt x="545" y="369"/>
                </a:lnTo>
                <a:lnTo>
                  <a:pt x="528" y="334"/>
                </a:lnTo>
                <a:lnTo>
                  <a:pt x="505" y="304"/>
                </a:lnTo>
                <a:lnTo>
                  <a:pt x="479" y="276"/>
                </a:lnTo>
                <a:lnTo>
                  <a:pt x="448" y="254"/>
                </a:lnTo>
                <a:lnTo>
                  <a:pt x="412" y="238"/>
                </a:lnTo>
                <a:lnTo>
                  <a:pt x="374" y="228"/>
                </a:lnTo>
                <a:lnTo>
                  <a:pt x="335" y="224"/>
                </a:lnTo>
                <a:close/>
                <a:moveTo>
                  <a:pt x="335" y="186"/>
                </a:moveTo>
                <a:lnTo>
                  <a:pt x="377" y="190"/>
                </a:lnTo>
                <a:lnTo>
                  <a:pt x="418" y="200"/>
                </a:lnTo>
                <a:lnTo>
                  <a:pt x="454" y="216"/>
                </a:lnTo>
                <a:lnTo>
                  <a:pt x="488" y="237"/>
                </a:lnTo>
                <a:lnTo>
                  <a:pt x="518" y="263"/>
                </a:lnTo>
                <a:lnTo>
                  <a:pt x="545" y="293"/>
                </a:lnTo>
                <a:lnTo>
                  <a:pt x="567" y="327"/>
                </a:lnTo>
                <a:lnTo>
                  <a:pt x="583" y="365"/>
                </a:lnTo>
                <a:lnTo>
                  <a:pt x="592" y="404"/>
                </a:lnTo>
                <a:lnTo>
                  <a:pt x="596" y="448"/>
                </a:lnTo>
                <a:lnTo>
                  <a:pt x="593" y="486"/>
                </a:lnTo>
                <a:lnTo>
                  <a:pt x="584" y="522"/>
                </a:lnTo>
                <a:lnTo>
                  <a:pt x="571" y="556"/>
                </a:lnTo>
                <a:lnTo>
                  <a:pt x="554" y="589"/>
                </a:lnTo>
                <a:lnTo>
                  <a:pt x="532" y="618"/>
                </a:lnTo>
                <a:lnTo>
                  <a:pt x="702" y="788"/>
                </a:lnTo>
                <a:lnTo>
                  <a:pt x="704" y="792"/>
                </a:lnTo>
                <a:lnTo>
                  <a:pt x="707" y="796"/>
                </a:lnTo>
                <a:lnTo>
                  <a:pt x="707" y="801"/>
                </a:lnTo>
                <a:lnTo>
                  <a:pt x="706" y="806"/>
                </a:lnTo>
                <a:lnTo>
                  <a:pt x="703" y="812"/>
                </a:lnTo>
                <a:lnTo>
                  <a:pt x="699" y="815"/>
                </a:lnTo>
                <a:lnTo>
                  <a:pt x="694" y="818"/>
                </a:lnTo>
                <a:lnTo>
                  <a:pt x="689" y="819"/>
                </a:lnTo>
                <a:lnTo>
                  <a:pt x="683" y="819"/>
                </a:lnTo>
                <a:lnTo>
                  <a:pt x="680" y="817"/>
                </a:lnTo>
                <a:lnTo>
                  <a:pt x="676" y="814"/>
                </a:lnTo>
                <a:lnTo>
                  <a:pt x="505" y="644"/>
                </a:lnTo>
                <a:lnTo>
                  <a:pt x="477" y="666"/>
                </a:lnTo>
                <a:lnTo>
                  <a:pt x="444" y="683"/>
                </a:lnTo>
                <a:lnTo>
                  <a:pt x="410" y="696"/>
                </a:lnTo>
                <a:lnTo>
                  <a:pt x="373" y="706"/>
                </a:lnTo>
                <a:lnTo>
                  <a:pt x="335" y="708"/>
                </a:lnTo>
                <a:lnTo>
                  <a:pt x="292" y="704"/>
                </a:lnTo>
                <a:lnTo>
                  <a:pt x="253" y="695"/>
                </a:lnTo>
                <a:lnTo>
                  <a:pt x="215" y="678"/>
                </a:lnTo>
                <a:lnTo>
                  <a:pt x="181" y="657"/>
                </a:lnTo>
                <a:lnTo>
                  <a:pt x="151" y="631"/>
                </a:lnTo>
                <a:lnTo>
                  <a:pt x="124" y="601"/>
                </a:lnTo>
                <a:lnTo>
                  <a:pt x="103" y="567"/>
                </a:lnTo>
                <a:lnTo>
                  <a:pt x="88" y="529"/>
                </a:lnTo>
                <a:lnTo>
                  <a:pt x="77" y="490"/>
                </a:lnTo>
                <a:lnTo>
                  <a:pt x="73" y="448"/>
                </a:lnTo>
                <a:lnTo>
                  <a:pt x="77" y="404"/>
                </a:lnTo>
                <a:lnTo>
                  <a:pt x="88" y="365"/>
                </a:lnTo>
                <a:lnTo>
                  <a:pt x="103" y="327"/>
                </a:lnTo>
                <a:lnTo>
                  <a:pt x="124" y="293"/>
                </a:lnTo>
                <a:lnTo>
                  <a:pt x="151" y="263"/>
                </a:lnTo>
                <a:lnTo>
                  <a:pt x="181" y="237"/>
                </a:lnTo>
                <a:lnTo>
                  <a:pt x="215" y="216"/>
                </a:lnTo>
                <a:lnTo>
                  <a:pt x="253" y="200"/>
                </a:lnTo>
                <a:lnTo>
                  <a:pt x="292" y="190"/>
                </a:lnTo>
                <a:lnTo>
                  <a:pt x="335" y="186"/>
                </a:lnTo>
                <a:close/>
                <a:moveTo>
                  <a:pt x="745" y="0"/>
                </a:moveTo>
                <a:lnTo>
                  <a:pt x="782" y="0"/>
                </a:lnTo>
                <a:lnTo>
                  <a:pt x="796" y="3"/>
                </a:lnTo>
                <a:lnTo>
                  <a:pt x="808" y="10"/>
                </a:lnTo>
                <a:lnTo>
                  <a:pt x="816" y="22"/>
                </a:lnTo>
                <a:lnTo>
                  <a:pt x="820" y="38"/>
                </a:lnTo>
                <a:lnTo>
                  <a:pt x="820" y="559"/>
                </a:lnTo>
                <a:lnTo>
                  <a:pt x="816" y="573"/>
                </a:lnTo>
                <a:lnTo>
                  <a:pt x="808" y="585"/>
                </a:lnTo>
                <a:lnTo>
                  <a:pt x="796" y="593"/>
                </a:lnTo>
                <a:lnTo>
                  <a:pt x="782" y="596"/>
                </a:lnTo>
                <a:lnTo>
                  <a:pt x="745" y="596"/>
                </a:lnTo>
                <a:lnTo>
                  <a:pt x="745" y="0"/>
                </a:lnTo>
                <a:close/>
                <a:moveTo>
                  <a:pt x="670" y="0"/>
                </a:moveTo>
                <a:lnTo>
                  <a:pt x="707" y="0"/>
                </a:lnTo>
                <a:lnTo>
                  <a:pt x="707" y="596"/>
                </a:lnTo>
                <a:lnTo>
                  <a:pt x="670" y="596"/>
                </a:lnTo>
                <a:lnTo>
                  <a:pt x="670" y="0"/>
                </a:lnTo>
                <a:close/>
                <a:moveTo>
                  <a:pt x="539" y="0"/>
                </a:moveTo>
                <a:lnTo>
                  <a:pt x="632" y="0"/>
                </a:lnTo>
                <a:lnTo>
                  <a:pt x="632" y="448"/>
                </a:lnTo>
                <a:lnTo>
                  <a:pt x="630" y="406"/>
                </a:lnTo>
                <a:lnTo>
                  <a:pt x="622" y="365"/>
                </a:lnTo>
                <a:lnTo>
                  <a:pt x="608" y="327"/>
                </a:lnTo>
                <a:lnTo>
                  <a:pt x="589" y="292"/>
                </a:lnTo>
                <a:lnTo>
                  <a:pt x="567" y="260"/>
                </a:lnTo>
                <a:lnTo>
                  <a:pt x="539" y="232"/>
                </a:lnTo>
                <a:lnTo>
                  <a:pt x="539" y="0"/>
                </a:lnTo>
                <a:close/>
                <a:moveTo>
                  <a:pt x="465" y="0"/>
                </a:moveTo>
                <a:lnTo>
                  <a:pt x="503" y="0"/>
                </a:lnTo>
                <a:lnTo>
                  <a:pt x="503" y="200"/>
                </a:lnTo>
                <a:lnTo>
                  <a:pt x="484" y="190"/>
                </a:lnTo>
                <a:lnTo>
                  <a:pt x="465" y="179"/>
                </a:lnTo>
                <a:lnTo>
                  <a:pt x="465" y="0"/>
                </a:lnTo>
                <a:close/>
                <a:moveTo>
                  <a:pt x="390" y="0"/>
                </a:moveTo>
                <a:lnTo>
                  <a:pt x="428" y="0"/>
                </a:lnTo>
                <a:lnTo>
                  <a:pt x="428" y="164"/>
                </a:lnTo>
                <a:lnTo>
                  <a:pt x="390" y="154"/>
                </a:lnTo>
                <a:lnTo>
                  <a:pt x="390" y="0"/>
                </a:lnTo>
                <a:close/>
                <a:moveTo>
                  <a:pt x="261" y="0"/>
                </a:moveTo>
                <a:lnTo>
                  <a:pt x="353" y="0"/>
                </a:lnTo>
                <a:lnTo>
                  <a:pt x="353" y="150"/>
                </a:lnTo>
                <a:lnTo>
                  <a:pt x="344" y="149"/>
                </a:lnTo>
                <a:lnTo>
                  <a:pt x="335" y="149"/>
                </a:lnTo>
                <a:lnTo>
                  <a:pt x="297" y="152"/>
                </a:lnTo>
                <a:lnTo>
                  <a:pt x="261" y="158"/>
                </a:lnTo>
                <a:lnTo>
                  <a:pt x="261" y="0"/>
                </a:lnTo>
                <a:close/>
                <a:moveTo>
                  <a:pt x="186" y="0"/>
                </a:moveTo>
                <a:lnTo>
                  <a:pt x="223" y="0"/>
                </a:lnTo>
                <a:lnTo>
                  <a:pt x="223" y="171"/>
                </a:lnTo>
                <a:lnTo>
                  <a:pt x="186" y="190"/>
                </a:lnTo>
                <a:lnTo>
                  <a:pt x="186" y="0"/>
                </a:lnTo>
                <a:close/>
                <a:moveTo>
                  <a:pt x="73" y="0"/>
                </a:moveTo>
                <a:lnTo>
                  <a:pt x="148" y="0"/>
                </a:lnTo>
                <a:lnTo>
                  <a:pt x="148" y="215"/>
                </a:lnTo>
                <a:lnTo>
                  <a:pt x="120" y="241"/>
                </a:lnTo>
                <a:lnTo>
                  <a:pt x="96" y="270"/>
                </a:lnTo>
                <a:lnTo>
                  <a:pt x="73" y="302"/>
                </a:lnTo>
                <a:lnTo>
                  <a:pt x="73" y="0"/>
                </a:lnTo>
                <a:close/>
                <a:moveTo>
                  <a:pt x="37" y="0"/>
                </a:moveTo>
                <a:lnTo>
                  <a:pt x="37" y="596"/>
                </a:lnTo>
                <a:lnTo>
                  <a:pt x="22" y="593"/>
                </a:lnTo>
                <a:lnTo>
                  <a:pt x="10" y="585"/>
                </a:lnTo>
                <a:lnTo>
                  <a:pt x="3" y="573"/>
                </a:lnTo>
                <a:lnTo>
                  <a:pt x="0" y="559"/>
                </a:lnTo>
                <a:lnTo>
                  <a:pt x="0" y="38"/>
                </a:lnTo>
                <a:lnTo>
                  <a:pt x="3" y="22"/>
                </a:lnTo>
                <a:lnTo>
                  <a:pt x="10" y="10"/>
                </a:lnTo>
                <a:lnTo>
                  <a:pt x="22" y="3"/>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2"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22692" y="7917396"/>
            <a:ext cx="443556" cy="323325"/>
          </a:xfrm>
          <a:custGeom>
            <a:avLst/>
            <a:gdLst>
              <a:gd name="T0" fmla="*/ 781 w 819"/>
              <a:gd name="T1" fmla="*/ 559 h 597"/>
              <a:gd name="T2" fmla="*/ 759 w 819"/>
              <a:gd name="T3" fmla="*/ 593 h 597"/>
              <a:gd name="T4" fmla="*/ 707 w 819"/>
              <a:gd name="T5" fmla="*/ 485 h 597"/>
              <a:gd name="T6" fmla="*/ 670 w 819"/>
              <a:gd name="T7" fmla="*/ 597 h 597"/>
              <a:gd name="T8" fmla="*/ 558 w 819"/>
              <a:gd name="T9" fmla="*/ 485 h 597"/>
              <a:gd name="T10" fmla="*/ 558 w 819"/>
              <a:gd name="T11" fmla="*/ 597 h 597"/>
              <a:gd name="T12" fmla="*/ 521 w 819"/>
              <a:gd name="T13" fmla="*/ 485 h 597"/>
              <a:gd name="T14" fmla="*/ 483 w 819"/>
              <a:gd name="T15" fmla="*/ 485 h 597"/>
              <a:gd name="T16" fmla="*/ 446 w 819"/>
              <a:gd name="T17" fmla="*/ 597 h 597"/>
              <a:gd name="T18" fmla="*/ 297 w 819"/>
              <a:gd name="T19" fmla="*/ 485 h 597"/>
              <a:gd name="T20" fmla="*/ 297 w 819"/>
              <a:gd name="T21" fmla="*/ 597 h 597"/>
              <a:gd name="T22" fmla="*/ 260 w 819"/>
              <a:gd name="T23" fmla="*/ 485 h 597"/>
              <a:gd name="T24" fmla="*/ 186 w 819"/>
              <a:gd name="T25" fmla="*/ 485 h 597"/>
              <a:gd name="T26" fmla="*/ 148 w 819"/>
              <a:gd name="T27" fmla="*/ 597 h 597"/>
              <a:gd name="T28" fmla="*/ 36 w 819"/>
              <a:gd name="T29" fmla="*/ 485 h 597"/>
              <a:gd name="T30" fmla="*/ 59 w 819"/>
              <a:gd name="T31" fmla="*/ 593 h 597"/>
              <a:gd name="T32" fmla="*/ 36 w 819"/>
              <a:gd name="T33" fmla="*/ 559 h 597"/>
              <a:gd name="T34" fmla="*/ 36 w 819"/>
              <a:gd name="T35" fmla="*/ 410 h 597"/>
              <a:gd name="T36" fmla="*/ 36 w 819"/>
              <a:gd name="T37" fmla="*/ 373 h 597"/>
              <a:gd name="T38" fmla="*/ 796 w 819"/>
              <a:gd name="T39" fmla="*/ 339 h 597"/>
              <a:gd name="T40" fmla="*/ 819 w 819"/>
              <a:gd name="T41" fmla="*/ 373 h 597"/>
              <a:gd name="T42" fmla="*/ 808 w 819"/>
              <a:gd name="T43" fmla="*/ 437 h 597"/>
              <a:gd name="T44" fmla="*/ 36 w 819"/>
              <a:gd name="T45" fmla="*/ 448 h 597"/>
              <a:gd name="T46" fmla="*/ 2 w 819"/>
              <a:gd name="T47" fmla="*/ 426 h 597"/>
              <a:gd name="T48" fmla="*/ 2 w 819"/>
              <a:gd name="T49" fmla="*/ 359 h 597"/>
              <a:gd name="T50" fmla="*/ 36 w 819"/>
              <a:gd name="T51" fmla="*/ 337 h 597"/>
              <a:gd name="T52" fmla="*/ 759 w 819"/>
              <a:gd name="T53" fmla="*/ 4 h 597"/>
              <a:gd name="T54" fmla="*/ 781 w 819"/>
              <a:gd name="T55" fmla="*/ 38 h 597"/>
              <a:gd name="T56" fmla="*/ 707 w 819"/>
              <a:gd name="T57" fmla="*/ 0 h 597"/>
              <a:gd name="T58" fmla="*/ 670 w 819"/>
              <a:gd name="T59" fmla="*/ 299 h 597"/>
              <a:gd name="T60" fmla="*/ 558 w 819"/>
              <a:gd name="T61" fmla="*/ 0 h 597"/>
              <a:gd name="T62" fmla="*/ 558 w 819"/>
              <a:gd name="T63" fmla="*/ 299 h 597"/>
              <a:gd name="T64" fmla="*/ 521 w 819"/>
              <a:gd name="T65" fmla="*/ 0 h 597"/>
              <a:gd name="T66" fmla="*/ 483 w 819"/>
              <a:gd name="T67" fmla="*/ 0 h 597"/>
              <a:gd name="T68" fmla="*/ 446 w 819"/>
              <a:gd name="T69" fmla="*/ 299 h 597"/>
              <a:gd name="T70" fmla="*/ 297 w 819"/>
              <a:gd name="T71" fmla="*/ 0 h 597"/>
              <a:gd name="T72" fmla="*/ 297 w 819"/>
              <a:gd name="T73" fmla="*/ 299 h 597"/>
              <a:gd name="T74" fmla="*/ 260 w 819"/>
              <a:gd name="T75" fmla="*/ 0 h 597"/>
              <a:gd name="T76" fmla="*/ 186 w 819"/>
              <a:gd name="T77" fmla="*/ 0 h 597"/>
              <a:gd name="T78" fmla="*/ 148 w 819"/>
              <a:gd name="T79" fmla="*/ 299 h 597"/>
              <a:gd name="T80" fmla="*/ 73 w 819"/>
              <a:gd name="T81" fmla="*/ 0 h 597"/>
              <a:gd name="T82" fmla="*/ 36 w 819"/>
              <a:gd name="T83" fmla="*/ 38 h 597"/>
              <a:gd name="T84" fmla="*/ 59 w 819"/>
              <a:gd name="T85" fmla="*/ 4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9" h="597">
                <a:moveTo>
                  <a:pt x="707" y="485"/>
                </a:moveTo>
                <a:lnTo>
                  <a:pt x="781" y="485"/>
                </a:lnTo>
                <a:lnTo>
                  <a:pt x="781" y="559"/>
                </a:lnTo>
                <a:lnTo>
                  <a:pt x="779" y="574"/>
                </a:lnTo>
                <a:lnTo>
                  <a:pt x="771" y="585"/>
                </a:lnTo>
                <a:lnTo>
                  <a:pt x="759" y="593"/>
                </a:lnTo>
                <a:lnTo>
                  <a:pt x="745" y="597"/>
                </a:lnTo>
                <a:lnTo>
                  <a:pt x="707" y="597"/>
                </a:lnTo>
                <a:lnTo>
                  <a:pt x="707" y="485"/>
                </a:lnTo>
                <a:close/>
                <a:moveTo>
                  <a:pt x="632" y="485"/>
                </a:moveTo>
                <a:lnTo>
                  <a:pt x="670" y="485"/>
                </a:lnTo>
                <a:lnTo>
                  <a:pt x="670" y="597"/>
                </a:lnTo>
                <a:lnTo>
                  <a:pt x="632" y="597"/>
                </a:lnTo>
                <a:lnTo>
                  <a:pt x="632" y="485"/>
                </a:lnTo>
                <a:close/>
                <a:moveTo>
                  <a:pt x="558" y="485"/>
                </a:moveTo>
                <a:lnTo>
                  <a:pt x="596" y="485"/>
                </a:lnTo>
                <a:lnTo>
                  <a:pt x="596" y="597"/>
                </a:lnTo>
                <a:lnTo>
                  <a:pt x="558" y="597"/>
                </a:lnTo>
                <a:lnTo>
                  <a:pt x="558" y="485"/>
                </a:lnTo>
                <a:close/>
                <a:moveTo>
                  <a:pt x="483" y="485"/>
                </a:moveTo>
                <a:lnTo>
                  <a:pt x="521" y="485"/>
                </a:lnTo>
                <a:lnTo>
                  <a:pt x="521" y="597"/>
                </a:lnTo>
                <a:lnTo>
                  <a:pt x="483" y="597"/>
                </a:lnTo>
                <a:lnTo>
                  <a:pt x="483" y="485"/>
                </a:lnTo>
                <a:close/>
                <a:moveTo>
                  <a:pt x="372" y="485"/>
                </a:moveTo>
                <a:lnTo>
                  <a:pt x="446" y="485"/>
                </a:lnTo>
                <a:lnTo>
                  <a:pt x="446" y="597"/>
                </a:lnTo>
                <a:lnTo>
                  <a:pt x="372" y="597"/>
                </a:lnTo>
                <a:lnTo>
                  <a:pt x="372" y="485"/>
                </a:lnTo>
                <a:close/>
                <a:moveTo>
                  <a:pt x="297" y="485"/>
                </a:moveTo>
                <a:lnTo>
                  <a:pt x="335" y="485"/>
                </a:lnTo>
                <a:lnTo>
                  <a:pt x="335" y="597"/>
                </a:lnTo>
                <a:lnTo>
                  <a:pt x="297" y="597"/>
                </a:lnTo>
                <a:lnTo>
                  <a:pt x="297" y="485"/>
                </a:lnTo>
                <a:close/>
                <a:moveTo>
                  <a:pt x="186" y="485"/>
                </a:moveTo>
                <a:lnTo>
                  <a:pt x="260" y="485"/>
                </a:lnTo>
                <a:lnTo>
                  <a:pt x="260" y="597"/>
                </a:lnTo>
                <a:lnTo>
                  <a:pt x="186" y="597"/>
                </a:lnTo>
                <a:lnTo>
                  <a:pt x="186" y="485"/>
                </a:lnTo>
                <a:close/>
                <a:moveTo>
                  <a:pt x="111" y="485"/>
                </a:moveTo>
                <a:lnTo>
                  <a:pt x="148" y="485"/>
                </a:lnTo>
                <a:lnTo>
                  <a:pt x="148" y="597"/>
                </a:lnTo>
                <a:lnTo>
                  <a:pt x="111" y="597"/>
                </a:lnTo>
                <a:lnTo>
                  <a:pt x="111" y="485"/>
                </a:lnTo>
                <a:close/>
                <a:moveTo>
                  <a:pt x="36" y="485"/>
                </a:moveTo>
                <a:lnTo>
                  <a:pt x="73" y="485"/>
                </a:lnTo>
                <a:lnTo>
                  <a:pt x="73" y="597"/>
                </a:lnTo>
                <a:lnTo>
                  <a:pt x="59" y="593"/>
                </a:lnTo>
                <a:lnTo>
                  <a:pt x="47" y="585"/>
                </a:lnTo>
                <a:lnTo>
                  <a:pt x="39" y="574"/>
                </a:lnTo>
                <a:lnTo>
                  <a:pt x="36" y="559"/>
                </a:lnTo>
                <a:lnTo>
                  <a:pt x="36" y="485"/>
                </a:lnTo>
                <a:close/>
                <a:moveTo>
                  <a:pt x="36" y="373"/>
                </a:moveTo>
                <a:lnTo>
                  <a:pt x="36" y="410"/>
                </a:lnTo>
                <a:lnTo>
                  <a:pt x="781" y="410"/>
                </a:lnTo>
                <a:lnTo>
                  <a:pt x="781" y="373"/>
                </a:lnTo>
                <a:lnTo>
                  <a:pt x="36" y="373"/>
                </a:lnTo>
                <a:close/>
                <a:moveTo>
                  <a:pt x="36" y="337"/>
                </a:moveTo>
                <a:lnTo>
                  <a:pt x="781" y="337"/>
                </a:lnTo>
                <a:lnTo>
                  <a:pt x="796" y="339"/>
                </a:lnTo>
                <a:lnTo>
                  <a:pt x="808" y="347"/>
                </a:lnTo>
                <a:lnTo>
                  <a:pt x="816" y="359"/>
                </a:lnTo>
                <a:lnTo>
                  <a:pt x="819" y="373"/>
                </a:lnTo>
                <a:lnTo>
                  <a:pt x="819" y="410"/>
                </a:lnTo>
                <a:lnTo>
                  <a:pt x="816" y="426"/>
                </a:lnTo>
                <a:lnTo>
                  <a:pt x="808" y="437"/>
                </a:lnTo>
                <a:lnTo>
                  <a:pt x="796" y="445"/>
                </a:lnTo>
                <a:lnTo>
                  <a:pt x="781" y="448"/>
                </a:lnTo>
                <a:lnTo>
                  <a:pt x="36" y="448"/>
                </a:lnTo>
                <a:lnTo>
                  <a:pt x="22" y="445"/>
                </a:lnTo>
                <a:lnTo>
                  <a:pt x="10" y="437"/>
                </a:lnTo>
                <a:lnTo>
                  <a:pt x="2" y="426"/>
                </a:lnTo>
                <a:lnTo>
                  <a:pt x="0" y="410"/>
                </a:lnTo>
                <a:lnTo>
                  <a:pt x="0" y="373"/>
                </a:lnTo>
                <a:lnTo>
                  <a:pt x="2" y="359"/>
                </a:lnTo>
                <a:lnTo>
                  <a:pt x="10" y="347"/>
                </a:lnTo>
                <a:lnTo>
                  <a:pt x="22" y="339"/>
                </a:lnTo>
                <a:lnTo>
                  <a:pt x="36" y="337"/>
                </a:lnTo>
                <a:close/>
                <a:moveTo>
                  <a:pt x="707" y="0"/>
                </a:moveTo>
                <a:lnTo>
                  <a:pt x="745" y="0"/>
                </a:lnTo>
                <a:lnTo>
                  <a:pt x="759" y="4"/>
                </a:lnTo>
                <a:lnTo>
                  <a:pt x="771" y="12"/>
                </a:lnTo>
                <a:lnTo>
                  <a:pt x="779" y="24"/>
                </a:lnTo>
                <a:lnTo>
                  <a:pt x="781" y="38"/>
                </a:lnTo>
                <a:lnTo>
                  <a:pt x="781" y="299"/>
                </a:lnTo>
                <a:lnTo>
                  <a:pt x="707" y="299"/>
                </a:lnTo>
                <a:lnTo>
                  <a:pt x="707" y="0"/>
                </a:lnTo>
                <a:close/>
                <a:moveTo>
                  <a:pt x="632" y="0"/>
                </a:moveTo>
                <a:lnTo>
                  <a:pt x="670" y="0"/>
                </a:lnTo>
                <a:lnTo>
                  <a:pt x="670" y="299"/>
                </a:lnTo>
                <a:lnTo>
                  <a:pt x="632" y="299"/>
                </a:lnTo>
                <a:lnTo>
                  <a:pt x="632" y="0"/>
                </a:lnTo>
                <a:close/>
                <a:moveTo>
                  <a:pt x="558" y="0"/>
                </a:moveTo>
                <a:lnTo>
                  <a:pt x="596" y="0"/>
                </a:lnTo>
                <a:lnTo>
                  <a:pt x="596" y="299"/>
                </a:lnTo>
                <a:lnTo>
                  <a:pt x="558" y="299"/>
                </a:lnTo>
                <a:lnTo>
                  <a:pt x="558" y="0"/>
                </a:lnTo>
                <a:close/>
                <a:moveTo>
                  <a:pt x="483" y="0"/>
                </a:moveTo>
                <a:lnTo>
                  <a:pt x="521" y="0"/>
                </a:lnTo>
                <a:lnTo>
                  <a:pt x="521" y="299"/>
                </a:lnTo>
                <a:lnTo>
                  <a:pt x="483" y="299"/>
                </a:lnTo>
                <a:lnTo>
                  <a:pt x="483" y="0"/>
                </a:lnTo>
                <a:close/>
                <a:moveTo>
                  <a:pt x="372" y="0"/>
                </a:moveTo>
                <a:lnTo>
                  <a:pt x="446" y="0"/>
                </a:lnTo>
                <a:lnTo>
                  <a:pt x="446" y="299"/>
                </a:lnTo>
                <a:lnTo>
                  <a:pt x="372" y="299"/>
                </a:lnTo>
                <a:lnTo>
                  <a:pt x="372" y="0"/>
                </a:lnTo>
                <a:close/>
                <a:moveTo>
                  <a:pt x="297" y="0"/>
                </a:moveTo>
                <a:lnTo>
                  <a:pt x="335" y="0"/>
                </a:lnTo>
                <a:lnTo>
                  <a:pt x="335" y="299"/>
                </a:lnTo>
                <a:lnTo>
                  <a:pt x="297" y="299"/>
                </a:lnTo>
                <a:lnTo>
                  <a:pt x="297" y="0"/>
                </a:lnTo>
                <a:close/>
                <a:moveTo>
                  <a:pt x="186" y="0"/>
                </a:moveTo>
                <a:lnTo>
                  <a:pt x="260" y="0"/>
                </a:lnTo>
                <a:lnTo>
                  <a:pt x="260" y="299"/>
                </a:lnTo>
                <a:lnTo>
                  <a:pt x="186" y="299"/>
                </a:lnTo>
                <a:lnTo>
                  <a:pt x="186" y="0"/>
                </a:lnTo>
                <a:close/>
                <a:moveTo>
                  <a:pt x="111" y="0"/>
                </a:moveTo>
                <a:lnTo>
                  <a:pt x="148" y="0"/>
                </a:lnTo>
                <a:lnTo>
                  <a:pt x="148" y="299"/>
                </a:lnTo>
                <a:lnTo>
                  <a:pt x="111" y="299"/>
                </a:lnTo>
                <a:lnTo>
                  <a:pt x="111" y="0"/>
                </a:lnTo>
                <a:close/>
                <a:moveTo>
                  <a:pt x="73" y="0"/>
                </a:moveTo>
                <a:lnTo>
                  <a:pt x="73" y="299"/>
                </a:lnTo>
                <a:lnTo>
                  <a:pt x="36" y="299"/>
                </a:lnTo>
                <a:lnTo>
                  <a:pt x="36" y="38"/>
                </a:lnTo>
                <a:lnTo>
                  <a:pt x="39" y="24"/>
                </a:lnTo>
                <a:lnTo>
                  <a:pt x="47" y="12"/>
                </a:lnTo>
                <a:lnTo>
                  <a:pt x="59"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3"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83721" y="7857011"/>
            <a:ext cx="443556" cy="444098"/>
          </a:xfrm>
          <a:custGeom>
            <a:avLst/>
            <a:gdLst>
              <a:gd name="T0" fmla="*/ 183 w 819"/>
              <a:gd name="T1" fmla="*/ 362 h 820"/>
              <a:gd name="T2" fmla="*/ 183 w 819"/>
              <a:gd name="T3" fmla="*/ 384 h 820"/>
              <a:gd name="T4" fmla="*/ 162 w 819"/>
              <a:gd name="T5" fmla="*/ 391 h 820"/>
              <a:gd name="T6" fmla="*/ 149 w 819"/>
              <a:gd name="T7" fmla="*/ 374 h 820"/>
              <a:gd name="T8" fmla="*/ 162 w 819"/>
              <a:gd name="T9" fmla="*/ 355 h 820"/>
              <a:gd name="T10" fmla="*/ 104 w 819"/>
              <a:gd name="T11" fmla="*/ 358 h 820"/>
              <a:gd name="T12" fmla="*/ 111 w 819"/>
              <a:gd name="T13" fmla="*/ 379 h 820"/>
              <a:gd name="T14" fmla="*/ 94 w 819"/>
              <a:gd name="T15" fmla="*/ 392 h 820"/>
              <a:gd name="T16" fmla="*/ 76 w 819"/>
              <a:gd name="T17" fmla="*/ 379 h 820"/>
              <a:gd name="T18" fmla="*/ 82 w 819"/>
              <a:gd name="T19" fmla="*/ 358 h 820"/>
              <a:gd name="T20" fmla="*/ 38 w 819"/>
              <a:gd name="T21" fmla="*/ 448 h 820"/>
              <a:gd name="T22" fmla="*/ 205 w 819"/>
              <a:gd name="T23" fmla="*/ 150 h 820"/>
              <a:gd name="T24" fmla="*/ 482 w 819"/>
              <a:gd name="T25" fmla="*/ 158 h 820"/>
              <a:gd name="T26" fmla="*/ 482 w 819"/>
              <a:gd name="T27" fmla="*/ 180 h 820"/>
              <a:gd name="T28" fmla="*/ 205 w 819"/>
              <a:gd name="T29" fmla="*/ 186 h 820"/>
              <a:gd name="T30" fmla="*/ 187 w 819"/>
              <a:gd name="T31" fmla="*/ 175 h 820"/>
              <a:gd name="T32" fmla="*/ 193 w 819"/>
              <a:gd name="T33" fmla="*/ 154 h 820"/>
              <a:gd name="T34" fmla="*/ 597 w 819"/>
              <a:gd name="T35" fmla="*/ 150 h 820"/>
              <a:gd name="T36" fmla="*/ 112 w 819"/>
              <a:gd name="T37" fmla="*/ 261 h 820"/>
              <a:gd name="T38" fmla="*/ 572 w 819"/>
              <a:gd name="T39" fmla="*/ 186 h 820"/>
              <a:gd name="T40" fmla="*/ 559 w 819"/>
              <a:gd name="T41" fmla="*/ 168 h 820"/>
              <a:gd name="T42" fmla="*/ 597 w 819"/>
              <a:gd name="T43" fmla="*/ 0 h 820"/>
              <a:gd name="T44" fmla="*/ 783 w 819"/>
              <a:gd name="T45" fmla="*/ 261 h 820"/>
              <a:gd name="T46" fmla="*/ 819 w 819"/>
              <a:gd name="T47" fmla="*/ 299 h 820"/>
              <a:gd name="T48" fmla="*/ 797 w 819"/>
              <a:gd name="T49" fmla="*/ 482 h 820"/>
              <a:gd name="T50" fmla="*/ 745 w 819"/>
              <a:gd name="T51" fmla="*/ 732 h 820"/>
              <a:gd name="T52" fmla="*/ 726 w 819"/>
              <a:gd name="T53" fmla="*/ 745 h 820"/>
              <a:gd name="T54" fmla="*/ 709 w 819"/>
              <a:gd name="T55" fmla="*/ 732 h 820"/>
              <a:gd name="T56" fmla="*/ 671 w 819"/>
              <a:gd name="T57" fmla="*/ 764 h 820"/>
              <a:gd name="T58" fmla="*/ 658 w 819"/>
              <a:gd name="T59" fmla="*/ 782 h 820"/>
              <a:gd name="T60" fmla="*/ 637 w 819"/>
              <a:gd name="T61" fmla="*/ 775 h 820"/>
              <a:gd name="T62" fmla="*/ 597 w 819"/>
              <a:gd name="T63" fmla="*/ 485 h 820"/>
              <a:gd name="T64" fmla="*/ 589 w 819"/>
              <a:gd name="T65" fmla="*/ 668 h 820"/>
              <a:gd name="T66" fmla="*/ 567 w 819"/>
              <a:gd name="T67" fmla="*/ 668 h 820"/>
              <a:gd name="T68" fmla="*/ 559 w 819"/>
              <a:gd name="T69" fmla="*/ 485 h 820"/>
              <a:gd name="T70" fmla="*/ 518 w 819"/>
              <a:gd name="T71" fmla="*/ 626 h 820"/>
              <a:gd name="T72" fmla="*/ 497 w 819"/>
              <a:gd name="T73" fmla="*/ 633 h 820"/>
              <a:gd name="T74" fmla="*/ 484 w 819"/>
              <a:gd name="T75" fmla="*/ 616 h 820"/>
              <a:gd name="T76" fmla="*/ 428 w 819"/>
              <a:gd name="T77" fmla="*/ 732 h 820"/>
              <a:gd name="T78" fmla="*/ 410 w 819"/>
              <a:gd name="T79" fmla="*/ 745 h 820"/>
              <a:gd name="T80" fmla="*/ 392 w 819"/>
              <a:gd name="T81" fmla="*/ 732 h 820"/>
              <a:gd name="T82" fmla="*/ 335 w 819"/>
              <a:gd name="T83" fmla="*/ 764 h 820"/>
              <a:gd name="T84" fmla="*/ 323 w 819"/>
              <a:gd name="T85" fmla="*/ 782 h 820"/>
              <a:gd name="T86" fmla="*/ 302 w 819"/>
              <a:gd name="T87" fmla="*/ 775 h 820"/>
              <a:gd name="T88" fmla="*/ 262 w 819"/>
              <a:gd name="T89" fmla="*/ 485 h 820"/>
              <a:gd name="T90" fmla="*/ 254 w 819"/>
              <a:gd name="T91" fmla="*/ 594 h 820"/>
              <a:gd name="T92" fmla="*/ 231 w 819"/>
              <a:gd name="T93" fmla="*/ 594 h 820"/>
              <a:gd name="T94" fmla="*/ 224 w 819"/>
              <a:gd name="T95" fmla="*/ 485 h 820"/>
              <a:gd name="T96" fmla="*/ 183 w 819"/>
              <a:gd name="T97" fmla="*/ 701 h 820"/>
              <a:gd name="T98" fmla="*/ 162 w 819"/>
              <a:gd name="T99" fmla="*/ 707 h 820"/>
              <a:gd name="T100" fmla="*/ 149 w 819"/>
              <a:gd name="T101" fmla="*/ 690 h 820"/>
              <a:gd name="T102" fmla="*/ 111 w 819"/>
              <a:gd name="T103" fmla="*/ 807 h 820"/>
              <a:gd name="T104" fmla="*/ 94 w 819"/>
              <a:gd name="T105" fmla="*/ 820 h 820"/>
              <a:gd name="T106" fmla="*/ 76 w 819"/>
              <a:gd name="T107" fmla="*/ 807 h 820"/>
              <a:gd name="T108" fmla="*/ 23 w 819"/>
              <a:gd name="T109" fmla="*/ 482 h 820"/>
              <a:gd name="T110" fmla="*/ 0 w 819"/>
              <a:gd name="T111" fmla="*/ 299 h 820"/>
              <a:gd name="T112" fmla="*/ 38 w 819"/>
              <a:gd name="T113" fmla="*/ 261 h 820"/>
              <a:gd name="T114" fmla="*/ 86 w 819"/>
              <a:gd name="T115" fmla="*/ 1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9" h="820">
                <a:moveTo>
                  <a:pt x="167" y="354"/>
                </a:moveTo>
                <a:lnTo>
                  <a:pt x="174" y="355"/>
                </a:lnTo>
                <a:lnTo>
                  <a:pt x="179" y="358"/>
                </a:lnTo>
                <a:lnTo>
                  <a:pt x="183" y="362"/>
                </a:lnTo>
                <a:lnTo>
                  <a:pt x="186" y="367"/>
                </a:lnTo>
                <a:lnTo>
                  <a:pt x="187" y="374"/>
                </a:lnTo>
                <a:lnTo>
                  <a:pt x="186" y="379"/>
                </a:lnTo>
                <a:lnTo>
                  <a:pt x="183" y="384"/>
                </a:lnTo>
                <a:lnTo>
                  <a:pt x="179" y="388"/>
                </a:lnTo>
                <a:lnTo>
                  <a:pt x="174" y="391"/>
                </a:lnTo>
                <a:lnTo>
                  <a:pt x="167" y="392"/>
                </a:lnTo>
                <a:lnTo>
                  <a:pt x="162" y="391"/>
                </a:lnTo>
                <a:lnTo>
                  <a:pt x="157" y="388"/>
                </a:lnTo>
                <a:lnTo>
                  <a:pt x="153" y="384"/>
                </a:lnTo>
                <a:lnTo>
                  <a:pt x="150" y="379"/>
                </a:lnTo>
                <a:lnTo>
                  <a:pt x="149" y="374"/>
                </a:lnTo>
                <a:lnTo>
                  <a:pt x="150" y="367"/>
                </a:lnTo>
                <a:lnTo>
                  <a:pt x="153" y="362"/>
                </a:lnTo>
                <a:lnTo>
                  <a:pt x="157" y="358"/>
                </a:lnTo>
                <a:lnTo>
                  <a:pt x="162" y="355"/>
                </a:lnTo>
                <a:lnTo>
                  <a:pt x="167" y="354"/>
                </a:lnTo>
                <a:close/>
                <a:moveTo>
                  <a:pt x="94" y="354"/>
                </a:moveTo>
                <a:lnTo>
                  <a:pt x="99" y="355"/>
                </a:lnTo>
                <a:lnTo>
                  <a:pt x="104" y="358"/>
                </a:lnTo>
                <a:lnTo>
                  <a:pt x="108" y="362"/>
                </a:lnTo>
                <a:lnTo>
                  <a:pt x="111" y="367"/>
                </a:lnTo>
                <a:lnTo>
                  <a:pt x="112" y="374"/>
                </a:lnTo>
                <a:lnTo>
                  <a:pt x="111" y="379"/>
                </a:lnTo>
                <a:lnTo>
                  <a:pt x="108" y="384"/>
                </a:lnTo>
                <a:lnTo>
                  <a:pt x="104" y="388"/>
                </a:lnTo>
                <a:lnTo>
                  <a:pt x="99" y="391"/>
                </a:lnTo>
                <a:lnTo>
                  <a:pt x="94" y="392"/>
                </a:lnTo>
                <a:lnTo>
                  <a:pt x="87" y="391"/>
                </a:lnTo>
                <a:lnTo>
                  <a:pt x="82" y="388"/>
                </a:lnTo>
                <a:lnTo>
                  <a:pt x="78" y="384"/>
                </a:lnTo>
                <a:lnTo>
                  <a:pt x="76" y="379"/>
                </a:lnTo>
                <a:lnTo>
                  <a:pt x="74" y="374"/>
                </a:lnTo>
                <a:lnTo>
                  <a:pt x="76" y="367"/>
                </a:lnTo>
                <a:lnTo>
                  <a:pt x="78" y="362"/>
                </a:lnTo>
                <a:lnTo>
                  <a:pt x="82" y="358"/>
                </a:lnTo>
                <a:lnTo>
                  <a:pt x="87" y="355"/>
                </a:lnTo>
                <a:lnTo>
                  <a:pt x="94" y="354"/>
                </a:lnTo>
                <a:close/>
                <a:moveTo>
                  <a:pt x="38" y="299"/>
                </a:moveTo>
                <a:lnTo>
                  <a:pt x="38" y="448"/>
                </a:lnTo>
                <a:lnTo>
                  <a:pt x="783" y="448"/>
                </a:lnTo>
                <a:lnTo>
                  <a:pt x="783" y="299"/>
                </a:lnTo>
                <a:lnTo>
                  <a:pt x="38" y="299"/>
                </a:lnTo>
                <a:close/>
                <a:moveTo>
                  <a:pt x="205" y="150"/>
                </a:moveTo>
                <a:lnTo>
                  <a:pt x="466" y="150"/>
                </a:lnTo>
                <a:lnTo>
                  <a:pt x="472" y="151"/>
                </a:lnTo>
                <a:lnTo>
                  <a:pt x="476" y="154"/>
                </a:lnTo>
                <a:lnTo>
                  <a:pt x="482" y="158"/>
                </a:lnTo>
                <a:lnTo>
                  <a:pt x="484" y="163"/>
                </a:lnTo>
                <a:lnTo>
                  <a:pt x="484" y="168"/>
                </a:lnTo>
                <a:lnTo>
                  <a:pt x="484" y="175"/>
                </a:lnTo>
                <a:lnTo>
                  <a:pt x="482" y="180"/>
                </a:lnTo>
                <a:lnTo>
                  <a:pt x="476" y="184"/>
                </a:lnTo>
                <a:lnTo>
                  <a:pt x="472" y="186"/>
                </a:lnTo>
                <a:lnTo>
                  <a:pt x="466" y="186"/>
                </a:lnTo>
                <a:lnTo>
                  <a:pt x="205" y="186"/>
                </a:lnTo>
                <a:lnTo>
                  <a:pt x="199" y="186"/>
                </a:lnTo>
                <a:lnTo>
                  <a:pt x="193" y="184"/>
                </a:lnTo>
                <a:lnTo>
                  <a:pt x="190" y="180"/>
                </a:lnTo>
                <a:lnTo>
                  <a:pt x="187" y="175"/>
                </a:lnTo>
                <a:lnTo>
                  <a:pt x="187" y="168"/>
                </a:lnTo>
                <a:lnTo>
                  <a:pt x="187" y="163"/>
                </a:lnTo>
                <a:lnTo>
                  <a:pt x="190" y="158"/>
                </a:lnTo>
                <a:lnTo>
                  <a:pt x="193" y="154"/>
                </a:lnTo>
                <a:lnTo>
                  <a:pt x="199" y="151"/>
                </a:lnTo>
                <a:lnTo>
                  <a:pt x="205" y="150"/>
                </a:lnTo>
                <a:close/>
                <a:moveTo>
                  <a:pt x="597" y="57"/>
                </a:moveTo>
                <a:lnTo>
                  <a:pt x="597" y="150"/>
                </a:lnTo>
                <a:lnTo>
                  <a:pt x="690" y="150"/>
                </a:lnTo>
                <a:lnTo>
                  <a:pt x="597" y="57"/>
                </a:lnTo>
                <a:close/>
                <a:moveTo>
                  <a:pt x="112" y="38"/>
                </a:moveTo>
                <a:lnTo>
                  <a:pt x="112" y="261"/>
                </a:lnTo>
                <a:lnTo>
                  <a:pt x="708" y="261"/>
                </a:lnTo>
                <a:lnTo>
                  <a:pt x="708" y="186"/>
                </a:lnTo>
                <a:lnTo>
                  <a:pt x="577" y="186"/>
                </a:lnTo>
                <a:lnTo>
                  <a:pt x="572" y="186"/>
                </a:lnTo>
                <a:lnTo>
                  <a:pt x="567" y="184"/>
                </a:lnTo>
                <a:lnTo>
                  <a:pt x="563" y="180"/>
                </a:lnTo>
                <a:lnTo>
                  <a:pt x="560" y="175"/>
                </a:lnTo>
                <a:lnTo>
                  <a:pt x="559" y="168"/>
                </a:lnTo>
                <a:lnTo>
                  <a:pt x="559" y="38"/>
                </a:lnTo>
                <a:lnTo>
                  <a:pt x="112" y="38"/>
                </a:lnTo>
                <a:close/>
                <a:moveTo>
                  <a:pt x="112" y="0"/>
                </a:moveTo>
                <a:lnTo>
                  <a:pt x="597" y="0"/>
                </a:lnTo>
                <a:lnTo>
                  <a:pt x="708" y="113"/>
                </a:lnTo>
                <a:lnTo>
                  <a:pt x="745" y="150"/>
                </a:lnTo>
                <a:lnTo>
                  <a:pt x="745" y="261"/>
                </a:lnTo>
                <a:lnTo>
                  <a:pt x="783" y="261"/>
                </a:lnTo>
                <a:lnTo>
                  <a:pt x="797" y="265"/>
                </a:lnTo>
                <a:lnTo>
                  <a:pt x="809" y="273"/>
                </a:lnTo>
                <a:lnTo>
                  <a:pt x="817" y="285"/>
                </a:lnTo>
                <a:lnTo>
                  <a:pt x="819" y="299"/>
                </a:lnTo>
                <a:lnTo>
                  <a:pt x="819" y="448"/>
                </a:lnTo>
                <a:lnTo>
                  <a:pt x="817" y="463"/>
                </a:lnTo>
                <a:lnTo>
                  <a:pt x="809" y="474"/>
                </a:lnTo>
                <a:lnTo>
                  <a:pt x="797" y="482"/>
                </a:lnTo>
                <a:lnTo>
                  <a:pt x="783" y="485"/>
                </a:lnTo>
                <a:lnTo>
                  <a:pt x="745" y="485"/>
                </a:lnTo>
                <a:lnTo>
                  <a:pt x="745" y="727"/>
                </a:lnTo>
                <a:lnTo>
                  <a:pt x="745" y="732"/>
                </a:lnTo>
                <a:lnTo>
                  <a:pt x="742" y="738"/>
                </a:lnTo>
                <a:lnTo>
                  <a:pt x="738" y="741"/>
                </a:lnTo>
                <a:lnTo>
                  <a:pt x="733" y="744"/>
                </a:lnTo>
                <a:lnTo>
                  <a:pt x="726" y="745"/>
                </a:lnTo>
                <a:lnTo>
                  <a:pt x="721" y="744"/>
                </a:lnTo>
                <a:lnTo>
                  <a:pt x="716" y="741"/>
                </a:lnTo>
                <a:lnTo>
                  <a:pt x="712" y="738"/>
                </a:lnTo>
                <a:lnTo>
                  <a:pt x="709" y="732"/>
                </a:lnTo>
                <a:lnTo>
                  <a:pt x="708" y="727"/>
                </a:lnTo>
                <a:lnTo>
                  <a:pt x="708" y="485"/>
                </a:lnTo>
                <a:lnTo>
                  <a:pt x="671" y="485"/>
                </a:lnTo>
                <a:lnTo>
                  <a:pt x="671" y="764"/>
                </a:lnTo>
                <a:lnTo>
                  <a:pt x="670" y="770"/>
                </a:lnTo>
                <a:lnTo>
                  <a:pt x="667" y="775"/>
                </a:lnTo>
                <a:lnTo>
                  <a:pt x="664" y="779"/>
                </a:lnTo>
                <a:lnTo>
                  <a:pt x="658" y="782"/>
                </a:lnTo>
                <a:lnTo>
                  <a:pt x="652" y="783"/>
                </a:lnTo>
                <a:lnTo>
                  <a:pt x="647" y="782"/>
                </a:lnTo>
                <a:lnTo>
                  <a:pt x="641" y="779"/>
                </a:lnTo>
                <a:lnTo>
                  <a:pt x="637" y="775"/>
                </a:lnTo>
                <a:lnTo>
                  <a:pt x="635" y="770"/>
                </a:lnTo>
                <a:lnTo>
                  <a:pt x="633" y="764"/>
                </a:lnTo>
                <a:lnTo>
                  <a:pt x="633" y="485"/>
                </a:lnTo>
                <a:lnTo>
                  <a:pt x="597" y="485"/>
                </a:lnTo>
                <a:lnTo>
                  <a:pt x="597" y="652"/>
                </a:lnTo>
                <a:lnTo>
                  <a:pt x="595" y="659"/>
                </a:lnTo>
                <a:lnTo>
                  <a:pt x="593" y="663"/>
                </a:lnTo>
                <a:lnTo>
                  <a:pt x="589" y="668"/>
                </a:lnTo>
                <a:lnTo>
                  <a:pt x="584" y="671"/>
                </a:lnTo>
                <a:lnTo>
                  <a:pt x="577" y="671"/>
                </a:lnTo>
                <a:lnTo>
                  <a:pt x="572" y="671"/>
                </a:lnTo>
                <a:lnTo>
                  <a:pt x="567" y="668"/>
                </a:lnTo>
                <a:lnTo>
                  <a:pt x="563" y="663"/>
                </a:lnTo>
                <a:lnTo>
                  <a:pt x="560" y="659"/>
                </a:lnTo>
                <a:lnTo>
                  <a:pt x="559" y="652"/>
                </a:lnTo>
                <a:lnTo>
                  <a:pt x="559" y="485"/>
                </a:lnTo>
                <a:lnTo>
                  <a:pt x="522" y="485"/>
                </a:lnTo>
                <a:lnTo>
                  <a:pt x="522" y="616"/>
                </a:lnTo>
                <a:lnTo>
                  <a:pt x="521" y="621"/>
                </a:lnTo>
                <a:lnTo>
                  <a:pt x="518" y="626"/>
                </a:lnTo>
                <a:lnTo>
                  <a:pt x="514" y="630"/>
                </a:lnTo>
                <a:lnTo>
                  <a:pt x="509" y="633"/>
                </a:lnTo>
                <a:lnTo>
                  <a:pt x="502" y="634"/>
                </a:lnTo>
                <a:lnTo>
                  <a:pt x="497" y="633"/>
                </a:lnTo>
                <a:lnTo>
                  <a:pt x="492" y="630"/>
                </a:lnTo>
                <a:lnTo>
                  <a:pt x="488" y="626"/>
                </a:lnTo>
                <a:lnTo>
                  <a:pt x="485" y="621"/>
                </a:lnTo>
                <a:lnTo>
                  <a:pt x="484" y="616"/>
                </a:lnTo>
                <a:lnTo>
                  <a:pt x="484" y="485"/>
                </a:lnTo>
                <a:lnTo>
                  <a:pt x="429" y="485"/>
                </a:lnTo>
                <a:lnTo>
                  <a:pt x="429" y="727"/>
                </a:lnTo>
                <a:lnTo>
                  <a:pt x="428" y="732"/>
                </a:lnTo>
                <a:lnTo>
                  <a:pt x="425" y="738"/>
                </a:lnTo>
                <a:lnTo>
                  <a:pt x="421" y="741"/>
                </a:lnTo>
                <a:lnTo>
                  <a:pt x="416" y="744"/>
                </a:lnTo>
                <a:lnTo>
                  <a:pt x="410" y="745"/>
                </a:lnTo>
                <a:lnTo>
                  <a:pt x="404" y="744"/>
                </a:lnTo>
                <a:lnTo>
                  <a:pt x="399" y="741"/>
                </a:lnTo>
                <a:lnTo>
                  <a:pt x="395" y="738"/>
                </a:lnTo>
                <a:lnTo>
                  <a:pt x="392" y="732"/>
                </a:lnTo>
                <a:lnTo>
                  <a:pt x="391" y="727"/>
                </a:lnTo>
                <a:lnTo>
                  <a:pt x="391" y="485"/>
                </a:lnTo>
                <a:lnTo>
                  <a:pt x="335" y="485"/>
                </a:lnTo>
                <a:lnTo>
                  <a:pt x="335" y="764"/>
                </a:lnTo>
                <a:lnTo>
                  <a:pt x="335" y="770"/>
                </a:lnTo>
                <a:lnTo>
                  <a:pt x="332" y="775"/>
                </a:lnTo>
                <a:lnTo>
                  <a:pt x="328" y="779"/>
                </a:lnTo>
                <a:lnTo>
                  <a:pt x="323" y="782"/>
                </a:lnTo>
                <a:lnTo>
                  <a:pt x="317" y="783"/>
                </a:lnTo>
                <a:lnTo>
                  <a:pt x="311" y="782"/>
                </a:lnTo>
                <a:lnTo>
                  <a:pt x="306" y="779"/>
                </a:lnTo>
                <a:lnTo>
                  <a:pt x="302" y="775"/>
                </a:lnTo>
                <a:lnTo>
                  <a:pt x="300" y="770"/>
                </a:lnTo>
                <a:lnTo>
                  <a:pt x="298" y="764"/>
                </a:lnTo>
                <a:lnTo>
                  <a:pt x="298" y="485"/>
                </a:lnTo>
                <a:lnTo>
                  <a:pt x="262" y="485"/>
                </a:lnTo>
                <a:lnTo>
                  <a:pt x="262" y="578"/>
                </a:lnTo>
                <a:lnTo>
                  <a:pt x="260" y="584"/>
                </a:lnTo>
                <a:lnTo>
                  <a:pt x="258" y="590"/>
                </a:lnTo>
                <a:lnTo>
                  <a:pt x="254" y="594"/>
                </a:lnTo>
                <a:lnTo>
                  <a:pt x="248" y="596"/>
                </a:lnTo>
                <a:lnTo>
                  <a:pt x="242" y="596"/>
                </a:lnTo>
                <a:lnTo>
                  <a:pt x="237" y="596"/>
                </a:lnTo>
                <a:lnTo>
                  <a:pt x="231" y="594"/>
                </a:lnTo>
                <a:lnTo>
                  <a:pt x="228" y="590"/>
                </a:lnTo>
                <a:lnTo>
                  <a:pt x="225" y="584"/>
                </a:lnTo>
                <a:lnTo>
                  <a:pt x="224" y="578"/>
                </a:lnTo>
                <a:lnTo>
                  <a:pt x="224" y="485"/>
                </a:lnTo>
                <a:lnTo>
                  <a:pt x="187" y="485"/>
                </a:lnTo>
                <a:lnTo>
                  <a:pt x="187" y="690"/>
                </a:lnTo>
                <a:lnTo>
                  <a:pt x="186" y="696"/>
                </a:lnTo>
                <a:lnTo>
                  <a:pt x="183" y="701"/>
                </a:lnTo>
                <a:lnTo>
                  <a:pt x="179" y="705"/>
                </a:lnTo>
                <a:lnTo>
                  <a:pt x="174" y="707"/>
                </a:lnTo>
                <a:lnTo>
                  <a:pt x="167" y="709"/>
                </a:lnTo>
                <a:lnTo>
                  <a:pt x="162" y="707"/>
                </a:lnTo>
                <a:lnTo>
                  <a:pt x="157" y="705"/>
                </a:lnTo>
                <a:lnTo>
                  <a:pt x="153" y="701"/>
                </a:lnTo>
                <a:lnTo>
                  <a:pt x="150" y="696"/>
                </a:lnTo>
                <a:lnTo>
                  <a:pt x="149" y="690"/>
                </a:lnTo>
                <a:lnTo>
                  <a:pt x="149" y="485"/>
                </a:lnTo>
                <a:lnTo>
                  <a:pt x="112" y="485"/>
                </a:lnTo>
                <a:lnTo>
                  <a:pt x="112" y="802"/>
                </a:lnTo>
                <a:lnTo>
                  <a:pt x="111" y="807"/>
                </a:lnTo>
                <a:lnTo>
                  <a:pt x="108" y="812"/>
                </a:lnTo>
                <a:lnTo>
                  <a:pt x="104" y="816"/>
                </a:lnTo>
                <a:lnTo>
                  <a:pt x="99" y="819"/>
                </a:lnTo>
                <a:lnTo>
                  <a:pt x="94" y="820"/>
                </a:lnTo>
                <a:lnTo>
                  <a:pt x="87" y="819"/>
                </a:lnTo>
                <a:lnTo>
                  <a:pt x="82" y="816"/>
                </a:lnTo>
                <a:lnTo>
                  <a:pt x="78" y="812"/>
                </a:lnTo>
                <a:lnTo>
                  <a:pt x="76" y="807"/>
                </a:lnTo>
                <a:lnTo>
                  <a:pt x="74" y="802"/>
                </a:lnTo>
                <a:lnTo>
                  <a:pt x="74" y="485"/>
                </a:lnTo>
                <a:lnTo>
                  <a:pt x="38" y="485"/>
                </a:lnTo>
                <a:lnTo>
                  <a:pt x="23" y="482"/>
                </a:lnTo>
                <a:lnTo>
                  <a:pt x="11" y="474"/>
                </a:lnTo>
                <a:lnTo>
                  <a:pt x="4" y="463"/>
                </a:lnTo>
                <a:lnTo>
                  <a:pt x="0" y="448"/>
                </a:lnTo>
                <a:lnTo>
                  <a:pt x="0" y="299"/>
                </a:lnTo>
                <a:lnTo>
                  <a:pt x="4" y="285"/>
                </a:lnTo>
                <a:lnTo>
                  <a:pt x="11" y="273"/>
                </a:lnTo>
                <a:lnTo>
                  <a:pt x="23" y="265"/>
                </a:lnTo>
                <a:lnTo>
                  <a:pt x="38" y="261"/>
                </a:lnTo>
                <a:lnTo>
                  <a:pt x="74" y="261"/>
                </a:lnTo>
                <a:lnTo>
                  <a:pt x="74" y="38"/>
                </a:lnTo>
                <a:lnTo>
                  <a:pt x="78" y="24"/>
                </a:lnTo>
                <a:lnTo>
                  <a:pt x="86" y="11"/>
                </a:lnTo>
                <a:lnTo>
                  <a:pt x="98" y="3"/>
                </a:lnTo>
                <a:lnTo>
                  <a:pt x="1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4"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544749" y="7857011"/>
            <a:ext cx="404019" cy="444098"/>
          </a:xfrm>
          <a:custGeom>
            <a:avLst/>
            <a:gdLst>
              <a:gd name="T0" fmla="*/ 550 w 746"/>
              <a:gd name="T1" fmla="*/ 302 h 820"/>
              <a:gd name="T2" fmla="*/ 714 w 746"/>
              <a:gd name="T3" fmla="*/ 304 h 820"/>
              <a:gd name="T4" fmla="*/ 727 w 746"/>
              <a:gd name="T5" fmla="*/ 299 h 820"/>
              <a:gd name="T6" fmla="*/ 742 w 746"/>
              <a:gd name="T7" fmla="*/ 307 h 820"/>
              <a:gd name="T8" fmla="*/ 744 w 746"/>
              <a:gd name="T9" fmla="*/ 323 h 820"/>
              <a:gd name="T10" fmla="*/ 660 w 746"/>
              <a:gd name="T11" fmla="*/ 410 h 820"/>
              <a:gd name="T12" fmla="*/ 744 w 746"/>
              <a:gd name="T13" fmla="*/ 498 h 820"/>
              <a:gd name="T14" fmla="*/ 742 w 746"/>
              <a:gd name="T15" fmla="*/ 515 h 820"/>
              <a:gd name="T16" fmla="*/ 727 w 746"/>
              <a:gd name="T17" fmla="*/ 522 h 820"/>
              <a:gd name="T18" fmla="*/ 714 w 746"/>
              <a:gd name="T19" fmla="*/ 516 h 820"/>
              <a:gd name="T20" fmla="*/ 550 w 746"/>
              <a:gd name="T21" fmla="*/ 520 h 820"/>
              <a:gd name="T22" fmla="*/ 535 w 746"/>
              <a:gd name="T23" fmla="*/ 522 h 820"/>
              <a:gd name="T24" fmla="*/ 523 w 746"/>
              <a:gd name="T25" fmla="*/ 510 h 820"/>
              <a:gd name="T26" fmla="*/ 524 w 746"/>
              <a:gd name="T27" fmla="*/ 494 h 820"/>
              <a:gd name="T28" fmla="*/ 527 w 746"/>
              <a:gd name="T29" fmla="*/ 330 h 820"/>
              <a:gd name="T30" fmla="*/ 522 w 746"/>
              <a:gd name="T31" fmla="*/ 317 h 820"/>
              <a:gd name="T32" fmla="*/ 529 w 746"/>
              <a:gd name="T33" fmla="*/ 303 h 820"/>
              <a:gd name="T34" fmla="*/ 112 w 746"/>
              <a:gd name="T35" fmla="*/ 265 h 820"/>
              <a:gd name="T36" fmla="*/ 59 w 746"/>
              <a:gd name="T37" fmla="*/ 316 h 820"/>
              <a:gd name="T38" fmla="*/ 37 w 746"/>
              <a:gd name="T39" fmla="*/ 410 h 820"/>
              <a:gd name="T40" fmla="*/ 59 w 746"/>
              <a:gd name="T41" fmla="*/ 506 h 820"/>
              <a:gd name="T42" fmla="*/ 112 w 746"/>
              <a:gd name="T43" fmla="*/ 557 h 820"/>
              <a:gd name="T44" fmla="*/ 158 w 746"/>
              <a:gd name="T45" fmla="*/ 244 h 820"/>
              <a:gd name="T46" fmla="*/ 150 w 746"/>
              <a:gd name="T47" fmla="*/ 569 h 820"/>
              <a:gd name="T48" fmla="*/ 391 w 746"/>
              <a:gd name="T49" fmla="*/ 38 h 820"/>
              <a:gd name="T50" fmla="*/ 379 w 746"/>
              <a:gd name="T51" fmla="*/ 44 h 820"/>
              <a:gd name="T52" fmla="*/ 372 w 746"/>
              <a:gd name="T53" fmla="*/ 773 h 820"/>
              <a:gd name="T54" fmla="*/ 381 w 746"/>
              <a:gd name="T55" fmla="*/ 779 h 820"/>
              <a:gd name="T56" fmla="*/ 397 w 746"/>
              <a:gd name="T57" fmla="*/ 782 h 820"/>
              <a:gd name="T58" fmla="*/ 409 w 746"/>
              <a:gd name="T59" fmla="*/ 770 h 820"/>
              <a:gd name="T60" fmla="*/ 409 w 746"/>
              <a:gd name="T61" fmla="*/ 52 h 820"/>
              <a:gd name="T62" fmla="*/ 397 w 746"/>
              <a:gd name="T63" fmla="*/ 40 h 820"/>
              <a:gd name="T64" fmla="*/ 409 w 746"/>
              <a:gd name="T65" fmla="*/ 3 h 820"/>
              <a:gd name="T66" fmla="*/ 444 w 746"/>
              <a:gd name="T67" fmla="*/ 38 h 820"/>
              <a:gd name="T68" fmla="*/ 447 w 746"/>
              <a:gd name="T69" fmla="*/ 762 h 820"/>
              <a:gd name="T70" fmla="*/ 436 w 746"/>
              <a:gd name="T71" fmla="*/ 798 h 820"/>
              <a:gd name="T72" fmla="*/ 392 w 746"/>
              <a:gd name="T73" fmla="*/ 820 h 820"/>
              <a:gd name="T74" fmla="*/ 351 w 746"/>
              <a:gd name="T75" fmla="*/ 803 h 820"/>
              <a:gd name="T76" fmla="*/ 75 w 746"/>
              <a:gd name="T77" fmla="*/ 579 h 820"/>
              <a:gd name="T78" fmla="*/ 21 w 746"/>
              <a:gd name="T79" fmla="*/ 511 h 820"/>
              <a:gd name="T80" fmla="*/ 0 w 746"/>
              <a:gd name="T81" fmla="*/ 410 h 820"/>
              <a:gd name="T82" fmla="*/ 21 w 746"/>
              <a:gd name="T83" fmla="*/ 309 h 820"/>
              <a:gd name="T84" fmla="*/ 75 w 746"/>
              <a:gd name="T85" fmla="*/ 243 h 820"/>
              <a:gd name="T86" fmla="*/ 351 w 746"/>
              <a:gd name="T87" fmla="*/ 18 h 820"/>
              <a:gd name="T88" fmla="*/ 392 w 746"/>
              <a:gd name="T89"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6" h="820">
                <a:moveTo>
                  <a:pt x="540" y="299"/>
                </a:moveTo>
                <a:lnTo>
                  <a:pt x="545" y="299"/>
                </a:lnTo>
                <a:lnTo>
                  <a:pt x="550" y="302"/>
                </a:lnTo>
                <a:lnTo>
                  <a:pt x="553" y="304"/>
                </a:lnTo>
                <a:lnTo>
                  <a:pt x="634" y="384"/>
                </a:lnTo>
                <a:lnTo>
                  <a:pt x="714" y="304"/>
                </a:lnTo>
                <a:lnTo>
                  <a:pt x="717" y="302"/>
                </a:lnTo>
                <a:lnTo>
                  <a:pt x="722" y="299"/>
                </a:lnTo>
                <a:lnTo>
                  <a:pt x="727" y="299"/>
                </a:lnTo>
                <a:lnTo>
                  <a:pt x="732" y="300"/>
                </a:lnTo>
                <a:lnTo>
                  <a:pt x="738" y="303"/>
                </a:lnTo>
                <a:lnTo>
                  <a:pt x="742" y="307"/>
                </a:lnTo>
                <a:lnTo>
                  <a:pt x="744" y="312"/>
                </a:lnTo>
                <a:lnTo>
                  <a:pt x="746" y="317"/>
                </a:lnTo>
                <a:lnTo>
                  <a:pt x="744" y="323"/>
                </a:lnTo>
                <a:lnTo>
                  <a:pt x="743" y="326"/>
                </a:lnTo>
                <a:lnTo>
                  <a:pt x="740" y="330"/>
                </a:lnTo>
                <a:lnTo>
                  <a:pt x="660" y="410"/>
                </a:lnTo>
                <a:lnTo>
                  <a:pt x="740" y="490"/>
                </a:lnTo>
                <a:lnTo>
                  <a:pt x="743" y="494"/>
                </a:lnTo>
                <a:lnTo>
                  <a:pt x="744" y="498"/>
                </a:lnTo>
                <a:lnTo>
                  <a:pt x="746" y="503"/>
                </a:lnTo>
                <a:lnTo>
                  <a:pt x="744" y="510"/>
                </a:lnTo>
                <a:lnTo>
                  <a:pt x="742" y="515"/>
                </a:lnTo>
                <a:lnTo>
                  <a:pt x="738" y="519"/>
                </a:lnTo>
                <a:lnTo>
                  <a:pt x="732" y="522"/>
                </a:lnTo>
                <a:lnTo>
                  <a:pt x="727" y="522"/>
                </a:lnTo>
                <a:lnTo>
                  <a:pt x="722" y="522"/>
                </a:lnTo>
                <a:lnTo>
                  <a:pt x="717" y="520"/>
                </a:lnTo>
                <a:lnTo>
                  <a:pt x="714" y="516"/>
                </a:lnTo>
                <a:lnTo>
                  <a:pt x="634" y="436"/>
                </a:lnTo>
                <a:lnTo>
                  <a:pt x="553" y="516"/>
                </a:lnTo>
                <a:lnTo>
                  <a:pt x="550" y="520"/>
                </a:lnTo>
                <a:lnTo>
                  <a:pt x="545" y="522"/>
                </a:lnTo>
                <a:lnTo>
                  <a:pt x="540" y="522"/>
                </a:lnTo>
                <a:lnTo>
                  <a:pt x="535" y="522"/>
                </a:lnTo>
                <a:lnTo>
                  <a:pt x="529" y="519"/>
                </a:lnTo>
                <a:lnTo>
                  <a:pt x="526" y="515"/>
                </a:lnTo>
                <a:lnTo>
                  <a:pt x="523" y="510"/>
                </a:lnTo>
                <a:lnTo>
                  <a:pt x="522" y="503"/>
                </a:lnTo>
                <a:lnTo>
                  <a:pt x="523" y="498"/>
                </a:lnTo>
                <a:lnTo>
                  <a:pt x="524" y="494"/>
                </a:lnTo>
                <a:lnTo>
                  <a:pt x="527" y="490"/>
                </a:lnTo>
                <a:lnTo>
                  <a:pt x="607" y="410"/>
                </a:lnTo>
                <a:lnTo>
                  <a:pt x="527" y="330"/>
                </a:lnTo>
                <a:lnTo>
                  <a:pt x="524" y="326"/>
                </a:lnTo>
                <a:lnTo>
                  <a:pt x="523" y="323"/>
                </a:lnTo>
                <a:lnTo>
                  <a:pt x="522" y="317"/>
                </a:lnTo>
                <a:lnTo>
                  <a:pt x="523" y="312"/>
                </a:lnTo>
                <a:lnTo>
                  <a:pt x="526" y="307"/>
                </a:lnTo>
                <a:lnTo>
                  <a:pt x="529" y="303"/>
                </a:lnTo>
                <a:lnTo>
                  <a:pt x="535" y="300"/>
                </a:lnTo>
                <a:lnTo>
                  <a:pt x="540" y="299"/>
                </a:lnTo>
                <a:close/>
                <a:moveTo>
                  <a:pt x="112" y="265"/>
                </a:moveTo>
                <a:lnTo>
                  <a:pt x="92" y="275"/>
                </a:lnTo>
                <a:lnTo>
                  <a:pt x="74" y="292"/>
                </a:lnTo>
                <a:lnTo>
                  <a:pt x="59" y="316"/>
                </a:lnTo>
                <a:lnTo>
                  <a:pt x="48" y="343"/>
                </a:lnTo>
                <a:lnTo>
                  <a:pt x="40" y="375"/>
                </a:lnTo>
                <a:lnTo>
                  <a:pt x="37" y="410"/>
                </a:lnTo>
                <a:lnTo>
                  <a:pt x="40" y="446"/>
                </a:lnTo>
                <a:lnTo>
                  <a:pt x="48" y="477"/>
                </a:lnTo>
                <a:lnTo>
                  <a:pt x="59" y="506"/>
                </a:lnTo>
                <a:lnTo>
                  <a:pt x="74" y="528"/>
                </a:lnTo>
                <a:lnTo>
                  <a:pt x="92" y="546"/>
                </a:lnTo>
                <a:lnTo>
                  <a:pt x="112" y="557"/>
                </a:lnTo>
                <a:lnTo>
                  <a:pt x="112" y="265"/>
                </a:lnTo>
                <a:close/>
                <a:moveTo>
                  <a:pt x="336" y="82"/>
                </a:moveTo>
                <a:lnTo>
                  <a:pt x="158" y="244"/>
                </a:lnTo>
                <a:lnTo>
                  <a:pt x="158" y="244"/>
                </a:lnTo>
                <a:lnTo>
                  <a:pt x="150" y="252"/>
                </a:lnTo>
                <a:lnTo>
                  <a:pt x="150" y="569"/>
                </a:lnTo>
                <a:lnTo>
                  <a:pt x="336" y="739"/>
                </a:lnTo>
                <a:lnTo>
                  <a:pt x="336" y="82"/>
                </a:lnTo>
                <a:close/>
                <a:moveTo>
                  <a:pt x="391" y="38"/>
                </a:moveTo>
                <a:lnTo>
                  <a:pt x="387" y="38"/>
                </a:lnTo>
                <a:lnTo>
                  <a:pt x="381" y="41"/>
                </a:lnTo>
                <a:lnTo>
                  <a:pt x="379" y="44"/>
                </a:lnTo>
                <a:lnTo>
                  <a:pt x="379" y="44"/>
                </a:lnTo>
                <a:lnTo>
                  <a:pt x="372" y="49"/>
                </a:lnTo>
                <a:lnTo>
                  <a:pt x="372" y="773"/>
                </a:lnTo>
                <a:lnTo>
                  <a:pt x="378" y="777"/>
                </a:lnTo>
                <a:lnTo>
                  <a:pt x="378" y="777"/>
                </a:lnTo>
                <a:lnTo>
                  <a:pt x="381" y="779"/>
                </a:lnTo>
                <a:lnTo>
                  <a:pt x="387" y="782"/>
                </a:lnTo>
                <a:lnTo>
                  <a:pt x="391" y="782"/>
                </a:lnTo>
                <a:lnTo>
                  <a:pt x="397" y="782"/>
                </a:lnTo>
                <a:lnTo>
                  <a:pt x="402" y="779"/>
                </a:lnTo>
                <a:lnTo>
                  <a:pt x="406" y="775"/>
                </a:lnTo>
                <a:lnTo>
                  <a:pt x="409" y="770"/>
                </a:lnTo>
                <a:lnTo>
                  <a:pt x="410" y="764"/>
                </a:lnTo>
                <a:lnTo>
                  <a:pt x="410" y="57"/>
                </a:lnTo>
                <a:lnTo>
                  <a:pt x="409" y="52"/>
                </a:lnTo>
                <a:lnTo>
                  <a:pt x="406" y="46"/>
                </a:lnTo>
                <a:lnTo>
                  <a:pt x="402" y="42"/>
                </a:lnTo>
                <a:lnTo>
                  <a:pt x="397" y="40"/>
                </a:lnTo>
                <a:lnTo>
                  <a:pt x="391" y="38"/>
                </a:lnTo>
                <a:close/>
                <a:moveTo>
                  <a:pt x="392" y="0"/>
                </a:moveTo>
                <a:lnTo>
                  <a:pt x="409" y="3"/>
                </a:lnTo>
                <a:lnTo>
                  <a:pt x="425" y="11"/>
                </a:lnTo>
                <a:lnTo>
                  <a:pt x="436" y="24"/>
                </a:lnTo>
                <a:lnTo>
                  <a:pt x="444" y="38"/>
                </a:lnTo>
                <a:lnTo>
                  <a:pt x="447" y="57"/>
                </a:lnTo>
                <a:lnTo>
                  <a:pt x="447" y="58"/>
                </a:lnTo>
                <a:lnTo>
                  <a:pt x="447" y="762"/>
                </a:lnTo>
                <a:lnTo>
                  <a:pt x="447" y="764"/>
                </a:lnTo>
                <a:lnTo>
                  <a:pt x="444" y="782"/>
                </a:lnTo>
                <a:lnTo>
                  <a:pt x="436" y="798"/>
                </a:lnTo>
                <a:lnTo>
                  <a:pt x="425" y="810"/>
                </a:lnTo>
                <a:lnTo>
                  <a:pt x="409" y="817"/>
                </a:lnTo>
                <a:lnTo>
                  <a:pt x="392" y="820"/>
                </a:lnTo>
                <a:lnTo>
                  <a:pt x="376" y="819"/>
                </a:lnTo>
                <a:lnTo>
                  <a:pt x="363" y="812"/>
                </a:lnTo>
                <a:lnTo>
                  <a:pt x="351" y="803"/>
                </a:lnTo>
                <a:lnTo>
                  <a:pt x="124" y="596"/>
                </a:lnTo>
                <a:lnTo>
                  <a:pt x="99" y="591"/>
                </a:lnTo>
                <a:lnTo>
                  <a:pt x="75" y="579"/>
                </a:lnTo>
                <a:lnTo>
                  <a:pt x="54" y="561"/>
                </a:lnTo>
                <a:lnTo>
                  <a:pt x="36" y="539"/>
                </a:lnTo>
                <a:lnTo>
                  <a:pt x="21" y="511"/>
                </a:lnTo>
                <a:lnTo>
                  <a:pt x="10" y="481"/>
                </a:lnTo>
                <a:lnTo>
                  <a:pt x="3" y="447"/>
                </a:lnTo>
                <a:lnTo>
                  <a:pt x="0" y="410"/>
                </a:lnTo>
                <a:lnTo>
                  <a:pt x="3" y="374"/>
                </a:lnTo>
                <a:lnTo>
                  <a:pt x="10" y="341"/>
                </a:lnTo>
                <a:lnTo>
                  <a:pt x="21" y="309"/>
                </a:lnTo>
                <a:lnTo>
                  <a:pt x="36" y="282"/>
                </a:lnTo>
                <a:lnTo>
                  <a:pt x="54" y="260"/>
                </a:lnTo>
                <a:lnTo>
                  <a:pt x="75" y="243"/>
                </a:lnTo>
                <a:lnTo>
                  <a:pt x="99" y="230"/>
                </a:lnTo>
                <a:lnTo>
                  <a:pt x="124" y="224"/>
                </a:lnTo>
                <a:lnTo>
                  <a:pt x="351" y="18"/>
                </a:lnTo>
                <a:lnTo>
                  <a:pt x="363" y="8"/>
                </a:lnTo>
                <a:lnTo>
                  <a:pt x="376" y="3"/>
                </a:lnTo>
                <a:lnTo>
                  <a:pt x="3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5"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366241" y="7857011"/>
            <a:ext cx="241547" cy="444098"/>
          </a:xfrm>
          <a:custGeom>
            <a:avLst/>
            <a:gdLst>
              <a:gd name="T0" fmla="*/ 90 w 446"/>
              <a:gd name="T1" fmla="*/ 275 h 820"/>
              <a:gd name="T2" fmla="*/ 57 w 446"/>
              <a:gd name="T3" fmla="*/ 316 h 820"/>
              <a:gd name="T4" fmla="*/ 39 w 446"/>
              <a:gd name="T5" fmla="*/ 375 h 820"/>
              <a:gd name="T6" fmla="*/ 39 w 446"/>
              <a:gd name="T7" fmla="*/ 446 h 820"/>
              <a:gd name="T8" fmla="*/ 57 w 446"/>
              <a:gd name="T9" fmla="*/ 506 h 820"/>
              <a:gd name="T10" fmla="*/ 90 w 446"/>
              <a:gd name="T11" fmla="*/ 546 h 820"/>
              <a:gd name="T12" fmla="*/ 111 w 446"/>
              <a:gd name="T13" fmla="*/ 265 h 820"/>
              <a:gd name="T14" fmla="*/ 157 w 446"/>
              <a:gd name="T15" fmla="*/ 244 h 820"/>
              <a:gd name="T16" fmla="*/ 147 w 446"/>
              <a:gd name="T17" fmla="*/ 252 h 820"/>
              <a:gd name="T18" fmla="*/ 335 w 446"/>
              <a:gd name="T19" fmla="*/ 739 h 820"/>
              <a:gd name="T20" fmla="*/ 390 w 446"/>
              <a:gd name="T21" fmla="*/ 38 h 820"/>
              <a:gd name="T22" fmla="*/ 381 w 446"/>
              <a:gd name="T23" fmla="*/ 41 h 820"/>
              <a:gd name="T24" fmla="*/ 377 w 446"/>
              <a:gd name="T25" fmla="*/ 44 h 820"/>
              <a:gd name="T26" fmla="*/ 371 w 446"/>
              <a:gd name="T27" fmla="*/ 773 h 820"/>
              <a:gd name="T28" fmla="*/ 377 w 446"/>
              <a:gd name="T29" fmla="*/ 777 h 820"/>
              <a:gd name="T30" fmla="*/ 384 w 446"/>
              <a:gd name="T31" fmla="*/ 782 h 820"/>
              <a:gd name="T32" fmla="*/ 396 w 446"/>
              <a:gd name="T33" fmla="*/ 782 h 820"/>
              <a:gd name="T34" fmla="*/ 405 w 446"/>
              <a:gd name="T35" fmla="*/ 775 h 820"/>
              <a:gd name="T36" fmla="*/ 409 w 446"/>
              <a:gd name="T37" fmla="*/ 764 h 820"/>
              <a:gd name="T38" fmla="*/ 408 w 446"/>
              <a:gd name="T39" fmla="*/ 52 h 820"/>
              <a:gd name="T40" fmla="*/ 402 w 446"/>
              <a:gd name="T41" fmla="*/ 42 h 820"/>
              <a:gd name="T42" fmla="*/ 390 w 446"/>
              <a:gd name="T43" fmla="*/ 38 h 820"/>
              <a:gd name="T44" fmla="*/ 408 w 446"/>
              <a:gd name="T45" fmla="*/ 3 h 820"/>
              <a:gd name="T46" fmla="*/ 436 w 446"/>
              <a:gd name="T47" fmla="*/ 24 h 820"/>
              <a:gd name="T48" fmla="*/ 446 w 446"/>
              <a:gd name="T49" fmla="*/ 57 h 820"/>
              <a:gd name="T50" fmla="*/ 446 w 446"/>
              <a:gd name="T51" fmla="*/ 762 h 820"/>
              <a:gd name="T52" fmla="*/ 443 w 446"/>
              <a:gd name="T53" fmla="*/ 782 h 820"/>
              <a:gd name="T54" fmla="*/ 424 w 446"/>
              <a:gd name="T55" fmla="*/ 810 h 820"/>
              <a:gd name="T56" fmla="*/ 390 w 446"/>
              <a:gd name="T57" fmla="*/ 820 h 820"/>
              <a:gd name="T58" fmla="*/ 361 w 446"/>
              <a:gd name="T59" fmla="*/ 812 h 820"/>
              <a:gd name="T60" fmla="*/ 123 w 446"/>
              <a:gd name="T61" fmla="*/ 596 h 820"/>
              <a:gd name="T62" fmla="*/ 74 w 446"/>
              <a:gd name="T63" fmla="*/ 579 h 820"/>
              <a:gd name="T64" fmla="*/ 35 w 446"/>
              <a:gd name="T65" fmla="*/ 539 h 820"/>
              <a:gd name="T66" fmla="*/ 9 w 446"/>
              <a:gd name="T67" fmla="*/ 481 h 820"/>
              <a:gd name="T68" fmla="*/ 0 w 446"/>
              <a:gd name="T69" fmla="*/ 410 h 820"/>
              <a:gd name="T70" fmla="*/ 9 w 446"/>
              <a:gd name="T71" fmla="*/ 341 h 820"/>
              <a:gd name="T72" fmla="*/ 35 w 446"/>
              <a:gd name="T73" fmla="*/ 282 h 820"/>
              <a:gd name="T74" fmla="*/ 74 w 446"/>
              <a:gd name="T75" fmla="*/ 243 h 820"/>
              <a:gd name="T76" fmla="*/ 123 w 446"/>
              <a:gd name="T77" fmla="*/ 224 h 820"/>
              <a:gd name="T78" fmla="*/ 361 w 446"/>
              <a:gd name="T79" fmla="*/ 8 h 820"/>
              <a:gd name="T80" fmla="*/ 390 w 446"/>
              <a:gd name="T81"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820">
                <a:moveTo>
                  <a:pt x="111" y="265"/>
                </a:moveTo>
                <a:lnTo>
                  <a:pt x="90" y="275"/>
                </a:lnTo>
                <a:lnTo>
                  <a:pt x="73" y="292"/>
                </a:lnTo>
                <a:lnTo>
                  <a:pt x="57" y="316"/>
                </a:lnTo>
                <a:lnTo>
                  <a:pt x="47" y="343"/>
                </a:lnTo>
                <a:lnTo>
                  <a:pt x="39" y="375"/>
                </a:lnTo>
                <a:lnTo>
                  <a:pt x="36" y="410"/>
                </a:lnTo>
                <a:lnTo>
                  <a:pt x="39" y="446"/>
                </a:lnTo>
                <a:lnTo>
                  <a:pt x="47" y="477"/>
                </a:lnTo>
                <a:lnTo>
                  <a:pt x="57" y="506"/>
                </a:lnTo>
                <a:lnTo>
                  <a:pt x="73" y="528"/>
                </a:lnTo>
                <a:lnTo>
                  <a:pt x="90" y="546"/>
                </a:lnTo>
                <a:lnTo>
                  <a:pt x="111" y="557"/>
                </a:lnTo>
                <a:lnTo>
                  <a:pt x="111" y="265"/>
                </a:lnTo>
                <a:close/>
                <a:moveTo>
                  <a:pt x="335" y="82"/>
                </a:moveTo>
                <a:lnTo>
                  <a:pt x="157" y="244"/>
                </a:lnTo>
                <a:lnTo>
                  <a:pt x="157" y="244"/>
                </a:lnTo>
                <a:lnTo>
                  <a:pt x="147" y="252"/>
                </a:lnTo>
                <a:lnTo>
                  <a:pt x="147" y="569"/>
                </a:lnTo>
                <a:lnTo>
                  <a:pt x="335" y="739"/>
                </a:lnTo>
                <a:lnTo>
                  <a:pt x="335" y="82"/>
                </a:lnTo>
                <a:close/>
                <a:moveTo>
                  <a:pt x="390" y="38"/>
                </a:moveTo>
                <a:lnTo>
                  <a:pt x="386" y="38"/>
                </a:lnTo>
                <a:lnTo>
                  <a:pt x="381" y="41"/>
                </a:lnTo>
                <a:lnTo>
                  <a:pt x="377" y="44"/>
                </a:lnTo>
                <a:lnTo>
                  <a:pt x="377" y="44"/>
                </a:lnTo>
                <a:lnTo>
                  <a:pt x="371" y="49"/>
                </a:lnTo>
                <a:lnTo>
                  <a:pt x="371" y="773"/>
                </a:lnTo>
                <a:lnTo>
                  <a:pt x="377" y="777"/>
                </a:lnTo>
                <a:lnTo>
                  <a:pt x="377" y="777"/>
                </a:lnTo>
                <a:lnTo>
                  <a:pt x="381" y="779"/>
                </a:lnTo>
                <a:lnTo>
                  <a:pt x="384" y="782"/>
                </a:lnTo>
                <a:lnTo>
                  <a:pt x="390" y="782"/>
                </a:lnTo>
                <a:lnTo>
                  <a:pt x="396" y="782"/>
                </a:lnTo>
                <a:lnTo>
                  <a:pt x="402" y="779"/>
                </a:lnTo>
                <a:lnTo>
                  <a:pt x="405" y="775"/>
                </a:lnTo>
                <a:lnTo>
                  <a:pt x="408" y="770"/>
                </a:lnTo>
                <a:lnTo>
                  <a:pt x="409" y="764"/>
                </a:lnTo>
                <a:lnTo>
                  <a:pt x="409" y="57"/>
                </a:lnTo>
                <a:lnTo>
                  <a:pt x="408" y="52"/>
                </a:lnTo>
                <a:lnTo>
                  <a:pt x="405" y="46"/>
                </a:lnTo>
                <a:lnTo>
                  <a:pt x="402" y="42"/>
                </a:lnTo>
                <a:lnTo>
                  <a:pt x="396" y="40"/>
                </a:lnTo>
                <a:lnTo>
                  <a:pt x="390" y="38"/>
                </a:lnTo>
                <a:close/>
                <a:moveTo>
                  <a:pt x="390" y="0"/>
                </a:moveTo>
                <a:lnTo>
                  <a:pt x="408" y="3"/>
                </a:lnTo>
                <a:lnTo>
                  <a:pt x="424" y="11"/>
                </a:lnTo>
                <a:lnTo>
                  <a:pt x="436" y="24"/>
                </a:lnTo>
                <a:lnTo>
                  <a:pt x="443" y="38"/>
                </a:lnTo>
                <a:lnTo>
                  <a:pt x="446" y="57"/>
                </a:lnTo>
                <a:lnTo>
                  <a:pt x="446" y="58"/>
                </a:lnTo>
                <a:lnTo>
                  <a:pt x="446" y="762"/>
                </a:lnTo>
                <a:lnTo>
                  <a:pt x="446" y="764"/>
                </a:lnTo>
                <a:lnTo>
                  <a:pt x="443" y="782"/>
                </a:lnTo>
                <a:lnTo>
                  <a:pt x="436" y="798"/>
                </a:lnTo>
                <a:lnTo>
                  <a:pt x="424" y="810"/>
                </a:lnTo>
                <a:lnTo>
                  <a:pt x="408" y="817"/>
                </a:lnTo>
                <a:lnTo>
                  <a:pt x="390" y="820"/>
                </a:lnTo>
                <a:lnTo>
                  <a:pt x="375" y="819"/>
                </a:lnTo>
                <a:lnTo>
                  <a:pt x="361" y="812"/>
                </a:lnTo>
                <a:lnTo>
                  <a:pt x="350" y="803"/>
                </a:lnTo>
                <a:lnTo>
                  <a:pt x="123" y="596"/>
                </a:lnTo>
                <a:lnTo>
                  <a:pt x="98" y="591"/>
                </a:lnTo>
                <a:lnTo>
                  <a:pt x="74" y="579"/>
                </a:lnTo>
                <a:lnTo>
                  <a:pt x="53" y="561"/>
                </a:lnTo>
                <a:lnTo>
                  <a:pt x="35" y="539"/>
                </a:lnTo>
                <a:lnTo>
                  <a:pt x="20" y="511"/>
                </a:lnTo>
                <a:lnTo>
                  <a:pt x="9" y="481"/>
                </a:lnTo>
                <a:lnTo>
                  <a:pt x="2" y="447"/>
                </a:lnTo>
                <a:lnTo>
                  <a:pt x="0" y="410"/>
                </a:lnTo>
                <a:lnTo>
                  <a:pt x="2" y="374"/>
                </a:lnTo>
                <a:lnTo>
                  <a:pt x="9" y="341"/>
                </a:lnTo>
                <a:lnTo>
                  <a:pt x="20" y="309"/>
                </a:lnTo>
                <a:lnTo>
                  <a:pt x="35" y="282"/>
                </a:lnTo>
                <a:lnTo>
                  <a:pt x="53" y="260"/>
                </a:lnTo>
                <a:lnTo>
                  <a:pt x="74" y="243"/>
                </a:lnTo>
                <a:lnTo>
                  <a:pt x="96" y="230"/>
                </a:lnTo>
                <a:lnTo>
                  <a:pt x="123" y="224"/>
                </a:lnTo>
                <a:lnTo>
                  <a:pt x="350" y="18"/>
                </a:lnTo>
                <a:lnTo>
                  <a:pt x="361" y="8"/>
                </a:lnTo>
                <a:lnTo>
                  <a:pt x="375" y="3"/>
                </a:lnTo>
                <a:lnTo>
                  <a:pt x="3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6"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25248" y="7857281"/>
            <a:ext cx="322784" cy="443556"/>
          </a:xfrm>
          <a:custGeom>
            <a:avLst/>
            <a:gdLst>
              <a:gd name="T0" fmla="*/ 528 w 596"/>
              <a:gd name="T1" fmla="*/ 302 h 819"/>
              <a:gd name="T2" fmla="*/ 569 w 596"/>
              <a:gd name="T3" fmla="*/ 331 h 819"/>
              <a:gd name="T4" fmla="*/ 594 w 596"/>
              <a:gd name="T5" fmla="*/ 379 h 819"/>
              <a:gd name="T6" fmla="*/ 594 w 596"/>
              <a:gd name="T7" fmla="*/ 439 h 819"/>
              <a:gd name="T8" fmla="*/ 569 w 596"/>
              <a:gd name="T9" fmla="*/ 488 h 819"/>
              <a:gd name="T10" fmla="*/ 528 w 596"/>
              <a:gd name="T11" fmla="*/ 517 h 819"/>
              <a:gd name="T12" fmla="*/ 498 w 596"/>
              <a:gd name="T13" fmla="*/ 521 h 819"/>
              <a:gd name="T14" fmla="*/ 489 w 596"/>
              <a:gd name="T15" fmla="*/ 514 h 819"/>
              <a:gd name="T16" fmla="*/ 485 w 596"/>
              <a:gd name="T17" fmla="*/ 502 h 819"/>
              <a:gd name="T18" fmla="*/ 489 w 596"/>
              <a:gd name="T19" fmla="*/ 492 h 819"/>
              <a:gd name="T20" fmla="*/ 498 w 596"/>
              <a:gd name="T21" fmla="*/ 485 h 819"/>
              <a:gd name="T22" fmla="*/ 522 w 596"/>
              <a:gd name="T23" fmla="*/ 480 h 819"/>
              <a:gd name="T24" fmla="*/ 548 w 596"/>
              <a:gd name="T25" fmla="*/ 454 h 819"/>
              <a:gd name="T26" fmla="*/ 560 w 596"/>
              <a:gd name="T27" fmla="*/ 409 h 819"/>
              <a:gd name="T28" fmla="*/ 548 w 596"/>
              <a:gd name="T29" fmla="*/ 365 h 819"/>
              <a:gd name="T30" fmla="*/ 522 w 596"/>
              <a:gd name="T31" fmla="*/ 339 h 819"/>
              <a:gd name="T32" fmla="*/ 498 w 596"/>
              <a:gd name="T33" fmla="*/ 333 h 819"/>
              <a:gd name="T34" fmla="*/ 489 w 596"/>
              <a:gd name="T35" fmla="*/ 327 h 819"/>
              <a:gd name="T36" fmla="*/ 485 w 596"/>
              <a:gd name="T37" fmla="*/ 316 h 819"/>
              <a:gd name="T38" fmla="*/ 489 w 596"/>
              <a:gd name="T39" fmla="*/ 305 h 819"/>
              <a:gd name="T40" fmla="*/ 498 w 596"/>
              <a:gd name="T41" fmla="*/ 298 h 819"/>
              <a:gd name="T42" fmla="*/ 112 w 596"/>
              <a:gd name="T43" fmla="*/ 264 h 819"/>
              <a:gd name="T44" fmla="*/ 74 w 596"/>
              <a:gd name="T45" fmla="*/ 291 h 819"/>
              <a:gd name="T46" fmla="*/ 48 w 596"/>
              <a:gd name="T47" fmla="*/ 342 h 819"/>
              <a:gd name="T48" fmla="*/ 37 w 596"/>
              <a:gd name="T49" fmla="*/ 409 h 819"/>
              <a:gd name="T50" fmla="*/ 48 w 596"/>
              <a:gd name="T51" fmla="*/ 476 h 819"/>
              <a:gd name="T52" fmla="*/ 74 w 596"/>
              <a:gd name="T53" fmla="*/ 527 h 819"/>
              <a:gd name="T54" fmla="*/ 112 w 596"/>
              <a:gd name="T55" fmla="*/ 556 h 819"/>
              <a:gd name="T56" fmla="*/ 336 w 596"/>
              <a:gd name="T57" fmla="*/ 81 h 819"/>
              <a:gd name="T58" fmla="*/ 158 w 596"/>
              <a:gd name="T59" fmla="*/ 243 h 819"/>
              <a:gd name="T60" fmla="*/ 150 w 596"/>
              <a:gd name="T61" fmla="*/ 568 h 819"/>
              <a:gd name="T62" fmla="*/ 336 w 596"/>
              <a:gd name="T63" fmla="*/ 81 h 819"/>
              <a:gd name="T64" fmla="*/ 387 w 596"/>
              <a:gd name="T65" fmla="*/ 37 h 819"/>
              <a:gd name="T66" fmla="*/ 379 w 596"/>
              <a:gd name="T67" fmla="*/ 43 h 819"/>
              <a:gd name="T68" fmla="*/ 372 w 596"/>
              <a:gd name="T69" fmla="*/ 47 h 819"/>
              <a:gd name="T70" fmla="*/ 378 w 596"/>
              <a:gd name="T71" fmla="*/ 776 h 819"/>
              <a:gd name="T72" fmla="*/ 381 w 596"/>
              <a:gd name="T73" fmla="*/ 778 h 819"/>
              <a:gd name="T74" fmla="*/ 392 w 596"/>
              <a:gd name="T75" fmla="*/ 781 h 819"/>
              <a:gd name="T76" fmla="*/ 402 w 596"/>
              <a:gd name="T77" fmla="*/ 778 h 819"/>
              <a:gd name="T78" fmla="*/ 409 w 596"/>
              <a:gd name="T79" fmla="*/ 769 h 819"/>
              <a:gd name="T80" fmla="*/ 410 w 596"/>
              <a:gd name="T81" fmla="*/ 56 h 819"/>
              <a:gd name="T82" fmla="*/ 406 w 596"/>
              <a:gd name="T83" fmla="*/ 45 h 819"/>
              <a:gd name="T84" fmla="*/ 397 w 596"/>
              <a:gd name="T85" fmla="*/ 37 h 819"/>
              <a:gd name="T86" fmla="*/ 392 w 596"/>
              <a:gd name="T87" fmla="*/ 0 h 819"/>
              <a:gd name="T88" fmla="*/ 425 w 596"/>
              <a:gd name="T89" fmla="*/ 10 h 819"/>
              <a:gd name="T90" fmla="*/ 444 w 596"/>
              <a:gd name="T91" fmla="*/ 37 h 819"/>
              <a:gd name="T92" fmla="*/ 447 w 596"/>
              <a:gd name="T93" fmla="*/ 57 h 819"/>
              <a:gd name="T94" fmla="*/ 448 w 596"/>
              <a:gd name="T95" fmla="*/ 763 h 819"/>
              <a:gd name="T96" fmla="*/ 436 w 596"/>
              <a:gd name="T97" fmla="*/ 797 h 819"/>
              <a:gd name="T98" fmla="*/ 409 w 596"/>
              <a:gd name="T99" fmla="*/ 816 h 819"/>
              <a:gd name="T100" fmla="*/ 376 w 596"/>
              <a:gd name="T101" fmla="*/ 816 h 819"/>
              <a:gd name="T102" fmla="*/ 351 w 596"/>
              <a:gd name="T103" fmla="*/ 802 h 819"/>
              <a:gd name="T104" fmla="*/ 99 w 596"/>
              <a:gd name="T105" fmla="*/ 590 h 819"/>
              <a:gd name="T106" fmla="*/ 54 w 596"/>
              <a:gd name="T107" fmla="*/ 560 h 819"/>
              <a:gd name="T108" fmla="*/ 21 w 596"/>
              <a:gd name="T109" fmla="*/ 510 h 819"/>
              <a:gd name="T110" fmla="*/ 3 w 596"/>
              <a:gd name="T111" fmla="*/ 446 h 819"/>
              <a:gd name="T112" fmla="*/ 3 w 596"/>
              <a:gd name="T113" fmla="*/ 373 h 819"/>
              <a:gd name="T114" fmla="*/ 21 w 596"/>
              <a:gd name="T115" fmla="*/ 308 h 819"/>
              <a:gd name="T116" fmla="*/ 54 w 596"/>
              <a:gd name="T117" fmla="*/ 259 h 819"/>
              <a:gd name="T118" fmla="*/ 99 w 596"/>
              <a:gd name="T119" fmla="*/ 229 h 819"/>
              <a:gd name="T120" fmla="*/ 351 w 596"/>
              <a:gd name="T121" fmla="*/ 17 h 819"/>
              <a:gd name="T122" fmla="*/ 376 w 596"/>
              <a:gd name="T123" fmla="*/ 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6" h="819">
                <a:moveTo>
                  <a:pt x="503" y="298"/>
                </a:moveTo>
                <a:lnTo>
                  <a:pt x="528" y="302"/>
                </a:lnTo>
                <a:lnTo>
                  <a:pt x="550" y="312"/>
                </a:lnTo>
                <a:lnTo>
                  <a:pt x="569" y="331"/>
                </a:lnTo>
                <a:lnTo>
                  <a:pt x="583" y="353"/>
                </a:lnTo>
                <a:lnTo>
                  <a:pt x="594" y="379"/>
                </a:lnTo>
                <a:lnTo>
                  <a:pt x="596" y="409"/>
                </a:lnTo>
                <a:lnTo>
                  <a:pt x="594" y="439"/>
                </a:lnTo>
                <a:lnTo>
                  <a:pt x="583" y="466"/>
                </a:lnTo>
                <a:lnTo>
                  <a:pt x="569" y="488"/>
                </a:lnTo>
                <a:lnTo>
                  <a:pt x="550" y="506"/>
                </a:lnTo>
                <a:lnTo>
                  <a:pt x="528" y="517"/>
                </a:lnTo>
                <a:lnTo>
                  <a:pt x="503" y="521"/>
                </a:lnTo>
                <a:lnTo>
                  <a:pt x="498" y="521"/>
                </a:lnTo>
                <a:lnTo>
                  <a:pt x="493" y="518"/>
                </a:lnTo>
                <a:lnTo>
                  <a:pt x="489" y="514"/>
                </a:lnTo>
                <a:lnTo>
                  <a:pt x="486" y="509"/>
                </a:lnTo>
                <a:lnTo>
                  <a:pt x="485" y="502"/>
                </a:lnTo>
                <a:lnTo>
                  <a:pt x="486" y="497"/>
                </a:lnTo>
                <a:lnTo>
                  <a:pt x="489" y="492"/>
                </a:lnTo>
                <a:lnTo>
                  <a:pt x="493" y="488"/>
                </a:lnTo>
                <a:lnTo>
                  <a:pt x="498" y="485"/>
                </a:lnTo>
                <a:lnTo>
                  <a:pt x="503" y="484"/>
                </a:lnTo>
                <a:lnTo>
                  <a:pt x="522" y="480"/>
                </a:lnTo>
                <a:lnTo>
                  <a:pt x="536" y="469"/>
                </a:lnTo>
                <a:lnTo>
                  <a:pt x="548" y="454"/>
                </a:lnTo>
                <a:lnTo>
                  <a:pt x="557" y="433"/>
                </a:lnTo>
                <a:lnTo>
                  <a:pt x="560" y="409"/>
                </a:lnTo>
                <a:lnTo>
                  <a:pt x="557" y="386"/>
                </a:lnTo>
                <a:lnTo>
                  <a:pt x="548" y="365"/>
                </a:lnTo>
                <a:lnTo>
                  <a:pt x="536" y="349"/>
                </a:lnTo>
                <a:lnTo>
                  <a:pt x="522" y="339"/>
                </a:lnTo>
                <a:lnTo>
                  <a:pt x="503" y="335"/>
                </a:lnTo>
                <a:lnTo>
                  <a:pt x="498" y="333"/>
                </a:lnTo>
                <a:lnTo>
                  <a:pt x="493" y="331"/>
                </a:lnTo>
                <a:lnTo>
                  <a:pt x="489" y="327"/>
                </a:lnTo>
                <a:lnTo>
                  <a:pt x="486" y="322"/>
                </a:lnTo>
                <a:lnTo>
                  <a:pt x="485" y="316"/>
                </a:lnTo>
                <a:lnTo>
                  <a:pt x="486" y="310"/>
                </a:lnTo>
                <a:lnTo>
                  <a:pt x="489" y="305"/>
                </a:lnTo>
                <a:lnTo>
                  <a:pt x="493" y="301"/>
                </a:lnTo>
                <a:lnTo>
                  <a:pt x="498" y="298"/>
                </a:lnTo>
                <a:lnTo>
                  <a:pt x="503" y="298"/>
                </a:lnTo>
                <a:close/>
                <a:moveTo>
                  <a:pt x="112" y="264"/>
                </a:moveTo>
                <a:lnTo>
                  <a:pt x="92" y="274"/>
                </a:lnTo>
                <a:lnTo>
                  <a:pt x="74" y="291"/>
                </a:lnTo>
                <a:lnTo>
                  <a:pt x="59" y="315"/>
                </a:lnTo>
                <a:lnTo>
                  <a:pt x="48" y="342"/>
                </a:lnTo>
                <a:lnTo>
                  <a:pt x="40" y="374"/>
                </a:lnTo>
                <a:lnTo>
                  <a:pt x="37" y="409"/>
                </a:lnTo>
                <a:lnTo>
                  <a:pt x="40" y="445"/>
                </a:lnTo>
                <a:lnTo>
                  <a:pt x="48" y="476"/>
                </a:lnTo>
                <a:lnTo>
                  <a:pt x="59" y="504"/>
                </a:lnTo>
                <a:lnTo>
                  <a:pt x="74" y="527"/>
                </a:lnTo>
                <a:lnTo>
                  <a:pt x="92" y="544"/>
                </a:lnTo>
                <a:lnTo>
                  <a:pt x="112" y="556"/>
                </a:lnTo>
                <a:lnTo>
                  <a:pt x="112" y="264"/>
                </a:lnTo>
                <a:close/>
                <a:moveTo>
                  <a:pt x="336" y="81"/>
                </a:moveTo>
                <a:lnTo>
                  <a:pt x="158" y="243"/>
                </a:lnTo>
                <a:lnTo>
                  <a:pt x="158" y="243"/>
                </a:lnTo>
                <a:lnTo>
                  <a:pt x="150" y="251"/>
                </a:lnTo>
                <a:lnTo>
                  <a:pt x="150" y="568"/>
                </a:lnTo>
                <a:lnTo>
                  <a:pt x="336" y="738"/>
                </a:lnTo>
                <a:lnTo>
                  <a:pt x="336" y="81"/>
                </a:lnTo>
                <a:close/>
                <a:moveTo>
                  <a:pt x="392" y="37"/>
                </a:moveTo>
                <a:lnTo>
                  <a:pt x="387" y="37"/>
                </a:lnTo>
                <a:lnTo>
                  <a:pt x="383" y="40"/>
                </a:lnTo>
                <a:lnTo>
                  <a:pt x="379" y="43"/>
                </a:lnTo>
                <a:lnTo>
                  <a:pt x="379" y="43"/>
                </a:lnTo>
                <a:lnTo>
                  <a:pt x="372" y="47"/>
                </a:lnTo>
                <a:lnTo>
                  <a:pt x="372" y="772"/>
                </a:lnTo>
                <a:lnTo>
                  <a:pt x="378" y="776"/>
                </a:lnTo>
                <a:lnTo>
                  <a:pt x="378" y="776"/>
                </a:lnTo>
                <a:lnTo>
                  <a:pt x="381" y="778"/>
                </a:lnTo>
                <a:lnTo>
                  <a:pt x="387" y="781"/>
                </a:lnTo>
                <a:lnTo>
                  <a:pt x="392" y="781"/>
                </a:lnTo>
                <a:lnTo>
                  <a:pt x="397" y="781"/>
                </a:lnTo>
                <a:lnTo>
                  <a:pt x="402" y="778"/>
                </a:lnTo>
                <a:lnTo>
                  <a:pt x="406" y="774"/>
                </a:lnTo>
                <a:lnTo>
                  <a:pt x="409" y="769"/>
                </a:lnTo>
                <a:lnTo>
                  <a:pt x="410" y="763"/>
                </a:lnTo>
                <a:lnTo>
                  <a:pt x="410" y="56"/>
                </a:lnTo>
                <a:lnTo>
                  <a:pt x="409" y="49"/>
                </a:lnTo>
                <a:lnTo>
                  <a:pt x="406" y="45"/>
                </a:lnTo>
                <a:lnTo>
                  <a:pt x="402" y="40"/>
                </a:lnTo>
                <a:lnTo>
                  <a:pt x="397" y="37"/>
                </a:lnTo>
                <a:lnTo>
                  <a:pt x="392" y="37"/>
                </a:lnTo>
                <a:close/>
                <a:moveTo>
                  <a:pt x="392" y="0"/>
                </a:moveTo>
                <a:lnTo>
                  <a:pt x="409" y="2"/>
                </a:lnTo>
                <a:lnTo>
                  <a:pt x="425" y="10"/>
                </a:lnTo>
                <a:lnTo>
                  <a:pt x="436" y="23"/>
                </a:lnTo>
                <a:lnTo>
                  <a:pt x="444" y="37"/>
                </a:lnTo>
                <a:lnTo>
                  <a:pt x="448" y="56"/>
                </a:lnTo>
                <a:lnTo>
                  <a:pt x="447" y="57"/>
                </a:lnTo>
                <a:lnTo>
                  <a:pt x="447" y="761"/>
                </a:lnTo>
                <a:lnTo>
                  <a:pt x="448" y="763"/>
                </a:lnTo>
                <a:lnTo>
                  <a:pt x="444" y="781"/>
                </a:lnTo>
                <a:lnTo>
                  <a:pt x="436" y="797"/>
                </a:lnTo>
                <a:lnTo>
                  <a:pt x="425" y="809"/>
                </a:lnTo>
                <a:lnTo>
                  <a:pt x="409" y="816"/>
                </a:lnTo>
                <a:lnTo>
                  <a:pt x="392" y="819"/>
                </a:lnTo>
                <a:lnTo>
                  <a:pt x="376" y="816"/>
                </a:lnTo>
                <a:lnTo>
                  <a:pt x="363" y="811"/>
                </a:lnTo>
                <a:lnTo>
                  <a:pt x="351" y="802"/>
                </a:lnTo>
                <a:lnTo>
                  <a:pt x="124" y="595"/>
                </a:lnTo>
                <a:lnTo>
                  <a:pt x="99" y="590"/>
                </a:lnTo>
                <a:lnTo>
                  <a:pt x="75" y="578"/>
                </a:lnTo>
                <a:lnTo>
                  <a:pt x="54" y="560"/>
                </a:lnTo>
                <a:lnTo>
                  <a:pt x="36" y="538"/>
                </a:lnTo>
                <a:lnTo>
                  <a:pt x="21" y="510"/>
                </a:lnTo>
                <a:lnTo>
                  <a:pt x="10" y="480"/>
                </a:lnTo>
                <a:lnTo>
                  <a:pt x="3" y="446"/>
                </a:lnTo>
                <a:lnTo>
                  <a:pt x="0" y="409"/>
                </a:lnTo>
                <a:lnTo>
                  <a:pt x="3" y="373"/>
                </a:lnTo>
                <a:lnTo>
                  <a:pt x="10" y="339"/>
                </a:lnTo>
                <a:lnTo>
                  <a:pt x="21" y="308"/>
                </a:lnTo>
                <a:lnTo>
                  <a:pt x="36" y="281"/>
                </a:lnTo>
                <a:lnTo>
                  <a:pt x="54" y="259"/>
                </a:lnTo>
                <a:lnTo>
                  <a:pt x="75" y="240"/>
                </a:lnTo>
                <a:lnTo>
                  <a:pt x="99" y="229"/>
                </a:lnTo>
                <a:lnTo>
                  <a:pt x="124" y="223"/>
                </a:lnTo>
                <a:lnTo>
                  <a:pt x="351" y="17"/>
                </a:lnTo>
                <a:lnTo>
                  <a:pt x="363" y="7"/>
                </a:lnTo>
                <a:lnTo>
                  <a:pt x="376" y="2"/>
                </a:lnTo>
                <a:lnTo>
                  <a:pt x="3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7"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238" y="8507479"/>
            <a:ext cx="403524" cy="444098"/>
          </a:xfrm>
          <a:custGeom>
            <a:avLst/>
            <a:gdLst>
              <a:gd name="T0" fmla="*/ 580 w 736"/>
              <a:gd name="T1" fmla="*/ 309 h 810"/>
              <a:gd name="T2" fmla="*/ 622 w 736"/>
              <a:gd name="T3" fmla="*/ 375 h 810"/>
              <a:gd name="T4" fmla="*/ 613 w 736"/>
              <a:gd name="T5" fmla="*/ 460 h 810"/>
              <a:gd name="T6" fmla="*/ 558 w 736"/>
              <a:gd name="T7" fmla="*/ 511 h 810"/>
              <a:gd name="T8" fmla="*/ 523 w 736"/>
              <a:gd name="T9" fmla="*/ 511 h 810"/>
              <a:gd name="T10" fmla="*/ 515 w 736"/>
              <a:gd name="T11" fmla="*/ 497 h 810"/>
              <a:gd name="T12" fmla="*/ 523 w 736"/>
              <a:gd name="T13" fmla="*/ 481 h 810"/>
              <a:gd name="T14" fmla="*/ 552 w 736"/>
              <a:gd name="T15" fmla="*/ 475 h 810"/>
              <a:gd name="T16" fmla="*/ 586 w 736"/>
              <a:gd name="T17" fmla="*/ 428 h 810"/>
              <a:gd name="T18" fmla="*/ 578 w 736"/>
              <a:gd name="T19" fmla="*/ 361 h 810"/>
              <a:gd name="T20" fmla="*/ 533 w 736"/>
              <a:gd name="T21" fmla="*/ 331 h 810"/>
              <a:gd name="T22" fmla="*/ 519 w 736"/>
              <a:gd name="T23" fmla="*/ 323 h 810"/>
              <a:gd name="T24" fmla="*/ 516 w 736"/>
              <a:gd name="T25" fmla="*/ 306 h 810"/>
              <a:gd name="T26" fmla="*/ 528 w 736"/>
              <a:gd name="T27" fmla="*/ 295 h 810"/>
              <a:gd name="T28" fmla="*/ 90 w 736"/>
              <a:gd name="T29" fmla="*/ 271 h 810"/>
              <a:gd name="T30" fmla="*/ 46 w 736"/>
              <a:gd name="T31" fmla="*/ 339 h 810"/>
              <a:gd name="T32" fmla="*/ 39 w 736"/>
              <a:gd name="T33" fmla="*/ 439 h 810"/>
              <a:gd name="T34" fmla="*/ 72 w 736"/>
              <a:gd name="T35" fmla="*/ 521 h 810"/>
              <a:gd name="T36" fmla="*/ 110 w 736"/>
              <a:gd name="T37" fmla="*/ 260 h 810"/>
              <a:gd name="T38" fmla="*/ 629 w 736"/>
              <a:gd name="T39" fmla="*/ 210 h 810"/>
              <a:gd name="T40" fmla="*/ 685 w 736"/>
              <a:gd name="T41" fmla="*/ 258 h 810"/>
              <a:gd name="T42" fmla="*/ 732 w 736"/>
              <a:gd name="T43" fmla="*/ 364 h 810"/>
              <a:gd name="T44" fmla="*/ 723 w 736"/>
              <a:gd name="T45" fmla="*/ 484 h 810"/>
              <a:gd name="T46" fmla="*/ 660 w 736"/>
              <a:gd name="T47" fmla="*/ 577 h 810"/>
              <a:gd name="T48" fmla="*/ 625 w 736"/>
              <a:gd name="T49" fmla="*/ 600 h 810"/>
              <a:gd name="T50" fmla="*/ 609 w 736"/>
              <a:gd name="T51" fmla="*/ 598 h 810"/>
              <a:gd name="T52" fmla="*/ 603 w 736"/>
              <a:gd name="T53" fmla="*/ 582 h 810"/>
              <a:gd name="T54" fmla="*/ 608 w 736"/>
              <a:gd name="T55" fmla="*/ 570 h 810"/>
              <a:gd name="T56" fmla="*/ 635 w 736"/>
              <a:gd name="T57" fmla="*/ 549 h 810"/>
              <a:gd name="T58" fmla="*/ 688 w 736"/>
              <a:gd name="T59" fmla="*/ 471 h 810"/>
              <a:gd name="T60" fmla="*/ 697 w 736"/>
              <a:gd name="T61" fmla="*/ 370 h 810"/>
              <a:gd name="T62" fmla="*/ 658 w 736"/>
              <a:gd name="T63" fmla="*/ 281 h 810"/>
              <a:gd name="T64" fmla="*/ 610 w 736"/>
              <a:gd name="T65" fmla="*/ 242 h 810"/>
              <a:gd name="T66" fmla="*/ 603 w 736"/>
              <a:gd name="T67" fmla="*/ 230 h 810"/>
              <a:gd name="T68" fmla="*/ 605 w 736"/>
              <a:gd name="T69" fmla="*/ 216 h 810"/>
              <a:gd name="T70" fmla="*/ 621 w 736"/>
              <a:gd name="T71" fmla="*/ 208 h 810"/>
              <a:gd name="T72" fmla="*/ 155 w 736"/>
              <a:gd name="T73" fmla="*/ 239 h 810"/>
              <a:gd name="T74" fmla="*/ 331 w 736"/>
              <a:gd name="T75" fmla="*/ 729 h 810"/>
              <a:gd name="T76" fmla="*/ 381 w 736"/>
              <a:gd name="T77" fmla="*/ 38 h 810"/>
              <a:gd name="T78" fmla="*/ 373 w 736"/>
              <a:gd name="T79" fmla="*/ 42 h 810"/>
              <a:gd name="T80" fmla="*/ 372 w 736"/>
              <a:gd name="T81" fmla="*/ 767 h 810"/>
              <a:gd name="T82" fmla="*/ 381 w 736"/>
              <a:gd name="T83" fmla="*/ 772 h 810"/>
              <a:gd name="T84" fmla="*/ 397 w 736"/>
              <a:gd name="T85" fmla="*/ 769 h 810"/>
              <a:gd name="T86" fmla="*/ 405 w 736"/>
              <a:gd name="T87" fmla="*/ 754 h 810"/>
              <a:gd name="T88" fmla="*/ 401 w 736"/>
              <a:gd name="T89" fmla="*/ 44 h 810"/>
              <a:gd name="T90" fmla="*/ 386 w 736"/>
              <a:gd name="T91" fmla="*/ 36 h 810"/>
              <a:gd name="T92" fmla="*/ 419 w 736"/>
              <a:gd name="T93" fmla="*/ 10 h 810"/>
              <a:gd name="T94" fmla="*/ 441 w 736"/>
              <a:gd name="T95" fmla="*/ 55 h 810"/>
              <a:gd name="T96" fmla="*/ 441 w 736"/>
              <a:gd name="T97" fmla="*/ 754 h 810"/>
              <a:gd name="T98" fmla="*/ 419 w 736"/>
              <a:gd name="T99" fmla="*/ 799 h 810"/>
              <a:gd name="T100" fmla="*/ 371 w 736"/>
              <a:gd name="T101" fmla="*/ 807 h 810"/>
              <a:gd name="T102" fmla="*/ 122 w 736"/>
              <a:gd name="T103" fmla="*/ 589 h 810"/>
              <a:gd name="T104" fmla="*/ 52 w 736"/>
              <a:gd name="T105" fmla="*/ 553 h 810"/>
              <a:gd name="T106" fmla="*/ 9 w 736"/>
              <a:gd name="T107" fmla="*/ 474 h 810"/>
              <a:gd name="T108" fmla="*/ 1 w 736"/>
              <a:gd name="T109" fmla="*/ 369 h 810"/>
              <a:gd name="T110" fmla="*/ 35 w 736"/>
              <a:gd name="T111" fmla="*/ 278 h 810"/>
              <a:gd name="T112" fmla="*/ 97 w 736"/>
              <a:gd name="T113" fmla="*/ 226 h 810"/>
              <a:gd name="T114" fmla="*/ 358 w 736"/>
              <a:gd name="T115" fmla="*/ 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6" h="810">
                <a:moveTo>
                  <a:pt x="533" y="294"/>
                </a:moveTo>
                <a:lnTo>
                  <a:pt x="558" y="298"/>
                </a:lnTo>
                <a:lnTo>
                  <a:pt x="580" y="309"/>
                </a:lnTo>
                <a:lnTo>
                  <a:pt x="599" y="327"/>
                </a:lnTo>
                <a:lnTo>
                  <a:pt x="613" y="349"/>
                </a:lnTo>
                <a:lnTo>
                  <a:pt x="622" y="375"/>
                </a:lnTo>
                <a:lnTo>
                  <a:pt x="626" y="404"/>
                </a:lnTo>
                <a:lnTo>
                  <a:pt x="622" y="434"/>
                </a:lnTo>
                <a:lnTo>
                  <a:pt x="613" y="460"/>
                </a:lnTo>
                <a:lnTo>
                  <a:pt x="599" y="483"/>
                </a:lnTo>
                <a:lnTo>
                  <a:pt x="580" y="500"/>
                </a:lnTo>
                <a:lnTo>
                  <a:pt x="558" y="511"/>
                </a:lnTo>
                <a:lnTo>
                  <a:pt x="533" y="515"/>
                </a:lnTo>
                <a:lnTo>
                  <a:pt x="528" y="514"/>
                </a:lnTo>
                <a:lnTo>
                  <a:pt x="523" y="511"/>
                </a:lnTo>
                <a:lnTo>
                  <a:pt x="519" y="508"/>
                </a:lnTo>
                <a:lnTo>
                  <a:pt x="516" y="502"/>
                </a:lnTo>
                <a:lnTo>
                  <a:pt x="515" y="497"/>
                </a:lnTo>
                <a:lnTo>
                  <a:pt x="516" y="491"/>
                </a:lnTo>
                <a:lnTo>
                  <a:pt x="519" y="485"/>
                </a:lnTo>
                <a:lnTo>
                  <a:pt x="523" y="481"/>
                </a:lnTo>
                <a:lnTo>
                  <a:pt x="528" y="479"/>
                </a:lnTo>
                <a:lnTo>
                  <a:pt x="533" y="477"/>
                </a:lnTo>
                <a:lnTo>
                  <a:pt x="552" y="475"/>
                </a:lnTo>
                <a:lnTo>
                  <a:pt x="566" y="464"/>
                </a:lnTo>
                <a:lnTo>
                  <a:pt x="578" y="447"/>
                </a:lnTo>
                <a:lnTo>
                  <a:pt x="586" y="428"/>
                </a:lnTo>
                <a:lnTo>
                  <a:pt x="590" y="404"/>
                </a:lnTo>
                <a:lnTo>
                  <a:pt x="586" y="381"/>
                </a:lnTo>
                <a:lnTo>
                  <a:pt x="578" y="361"/>
                </a:lnTo>
                <a:lnTo>
                  <a:pt x="566" y="345"/>
                </a:lnTo>
                <a:lnTo>
                  <a:pt x="552" y="335"/>
                </a:lnTo>
                <a:lnTo>
                  <a:pt x="533" y="331"/>
                </a:lnTo>
                <a:lnTo>
                  <a:pt x="528" y="330"/>
                </a:lnTo>
                <a:lnTo>
                  <a:pt x="523" y="327"/>
                </a:lnTo>
                <a:lnTo>
                  <a:pt x="519" y="323"/>
                </a:lnTo>
                <a:lnTo>
                  <a:pt x="516" y="318"/>
                </a:lnTo>
                <a:lnTo>
                  <a:pt x="515" y="312"/>
                </a:lnTo>
                <a:lnTo>
                  <a:pt x="516" y="306"/>
                </a:lnTo>
                <a:lnTo>
                  <a:pt x="519" y="302"/>
                </a:lnTo>
                <a:lnTo>
                  <a:pt x="523" y="298"/>
                </a:lnTo>
                <a:lnTo>
                  <a:pt x="528" y="295"/>
                </a:lnTo>
                <a:lnTo>
                  <a:pt x="533" y="294"/>
                </a:lnTo>
                <a:close/>
                <a:moveTo>
                  <a:pt x="110" y="260"/>
                </a:moveTo>
                <a:lnTo>
                  <a:pt x="90" y="271"/>
                </a:lnTo>
                <a:lnTo>
                  <a:pt x="72" y="288"/>
                </a:lnTo>
                <a:lnTo>
                  <a:pt x="58" y="311"/>
                </a:lnTo>
                <a:lnTo>
                  <a:pt x="46" y="339"/>
                </a:lnTo>
                <a:lnTo>
                  <a:pt x="39" y="370"/>
                </a:lnTo>
                <a:lnTo>
                  <a:pt x="37" y="404"/>
                </a:lnTo>
                <a:lnTo>
                  <a:pt x="39" y="439"/>
                </a:lnTo>
                <a:lnTo>
                  <a:pt x="46" y="471"/>
                </a:lnTo>
                <a:lnTo>
                  <a:pt x="58" y="498"/>
                </a:lnTo>
                <a:lnTo>
                  <a:pt x="72" y="521"/>
                </a:lnTo>
                <a:lnTo>
                  <a:pt x="90" y="538"/>
                </a:lnTo>
                <a:lnTo>
                  <a:pt x="110" y="548"/>
                </a:lnTo>
                <a:lnTo>
                  <a:pt x="110" y="260"/>
                </a:lnTo>
                <a:close/>
                <a:moveTo>
                  <a:pt x="621" y="208"/>
                </a:moveTo>
                <a:lnTo>
                  <a:pt x="625" y="208"/>
                </a:lnTo>
                <a:lnTo>
                  <a:pt x="629" y="210"/>
                </a:lnTo>
                <a:lnTo>
                  <a:pt x="630" y="210"/>
                </a:lnTo>
                <a:lnTo>
                  <a:pt x="660" y="231"/>
                </a:lnTo>
                <a:lnTo>
                  <a:pt x="685" y="258"/>
                </a:lnTo>
                <a:lnTo>
                  <a:pt x="707" y="289"/>
                </a:lnTo>
                <a:lnTo>
                  <a:pt x="723" y="324"/>
                </a:lnTo>
                <a:lnTo>
                  <a:pt x="732" y="364"/>
                </a:lnTo>
                <a:lnTo>
                  <a:pt x="736" y="404"/>
                </a:lnTo>
                <a:lnTo>
                  <a:pt x="732" y="446"/>
                </a:lnTo>
                <a:lnTo>
                  <a:pt x="723" y="484"/>
                </a:lnTo>
                <a:lnTo>
                  <a:pt x="707" y="519"/>
                </a:lnTo>
                <a:lnTo>
                  <a:pt x="685" y="551"/>
                </a:lnTo>
                <a:lnTo>
                  <a:pt x="660" y="577"/>
                </a:lnTo>
                <a:lnTo>
                  <a:pt x="630" y="599"/>
                </a:lnTo>
                <a:lnTo>
                  <a:pt x="630" y="598"/>
                </a:lnTo>
                <a:lnTo>
                  <a:pt x="625" y="600"/>
                </a:lnTo>
                <a:lnTo>
                  <a:pt x="621" y="602"/>
                </a:lnTo>
                <a:lnTo>
                  <a:pt x="614" y="600"/>
                </a:lnTo>
                <a:lnTo>
                  <a:pt x="609" y="598"/>
                </a:lnTo>
                <a:lnTo>
                  <a:pt x="605" y="594"/>
                </a:lnTo>
                <a:lnTo>
                  <a:pt x="603" y="589"/>
                </a:lnTo>
                <a:lnTo>
                  <a:pt x="603" y="582"/>
                </a:lnTo>
                <a:lnTo>
                  <a:pt x="603" y="578"/>
                </a:lnTo>
                <a:lnTo>
                  <a:pt x="605" y="574"/>
                </a:lnTo>
                <a:lnTo>
                  <a:pt x="608" y="570"/>
                </a:lnTo>
                <a:lnTo>
                  <a:pt x="610" y="568"/>
                </a:lnTo>
                <a:lnTo>
                  <a:pt x="610" y="568"/>
                </a:lnTo>
                <a:lnTo>
                  <a:pt x="635" y="549"/>
                </a:lnTo>
                <a:lnTo>
                  <a:pt x="658" y="527"/>
                </a:lnTo>
                <a:lnTo>
                  <a:pt x="675" y="501"/>
                </a:lnTo>
                <a:lnTo>
                  <a:pt x="688" y="471"/>
                </a:lnTo>
                <a:lnTo>
                  <a:pt x="697" y="439"/>
                </a:lnTo>
                <a:lnTo>
                  <a:pt x="700" y="404"/>
                </a:lnTo>
                <a:lnTo>
                  <a:pt x="697" y="370"/>
                </a:lnTo>
                <a:lnTo>
                  <a:pt x="688" y="337"/>
                </a:lnTo>
                <a:lnTo>
                  <a:pt x="675" y="307"/>
                </a:lnTo>
                <a:lnTo>
                  <a:pt x="658" y="281"/>
                </a:lnTo>
                <a:lnTo>
                  <a:pt x="635" y="259"/>
                </a:lnTo>
                <a:lnTo>
                  <a:pt x="610" y="242"/>
                </a:lnTo>
                <a:lnTo>
                  <a:pt x="610" y="242"/>
                </a:lnTo>
                <a:lnTo>
                  <a:pt x="607" y="238"/>
                </a:lnTo>
                <a:lnTo>
                  <a:pt x="604" y="235"/>
                </a:lnTo>
                <a:lnTo>
                  <a:pt x="603" y="230"/>
                </a:lnTo>
                <a:lnTo>
                  <a:pt x="601" y="226"/>
                </a:lnTo>
                <a:lnTo>
                  <a:pt x="603" y="221"/>
                </a:lnTo>
                <a:lnTo>
                  <a:pt x="605" y="216"/>
                </a:lnTo>
                <a:lnTo>
                  <a:pt x="609" y="212"/>
                </a:lnTo>
                <a:lnTo>
                  <a:pt x="614" y="209"/>
                </a:lnTo>
                <a:lnTo>
                  <a:pt x="621" y="208"/>
                </a:lnTo>
                <a:close/>
                <a:moveTo>
                  <a:pt x="331" y="79"/>
                </a:moveTo>
                <a:lnTo>
                  <a:pt x="155" y="239"/>
                </a:lnTo>
                <a:lnTo>
                  <a:pt x="155" y="239"/>
                </a:lnTo>
                <a:lnTo>
                  <a:pt x="147" y="247"/>
                </a:lnTo>
                <a:lnTo>
                  <a:pt x="147" y="561"/>
                </a:lnTo>
                <a:lnTo>
                  <a:pt x="331" y="729"/>
                </a:lnTo>
                <a:lnTo>
                  <a:pt x="331" y="79"/>
                </a:lnTo>
                <a:close/>
                <a:moveTo>
                  <a:pt x="386" y="36"/>
                </a:moveTo>
                <a:lnTo>
                  <a:pt x="381" y="38"/>
                </a:lnTo>
                <a:lnTo>
                  <a:pt x="377" y="39"/>
                </a:lnTo>
                <a:lnTo>
                  <a:pt x="373" y="42"/>
                </a:lnTo>
                <a:lnTo>
                  <a:pt x="373" y="42"/>
                </a:lnTo>
                <a:lnTo>
                  <a:pt x="368" y="47"/>
                </a:lnTo>
                <a:lnTo>
                  <a:pt x="368" y="763"/>
                </a:lnTo>
                <a:lnTo>
                  <a:pt x="372" y="767"/>
                </a:lnTo>
                <a:lnTo>
                  <a:pt x="373" y="767"/>
                </a:lnTo>
                <a:lnTo>
                  <a:pt x="376" y="769"/>
                </a:lnTo>
                <a:lnTo>
                  <a:pt x="381" y="772"/>
                </a:lnTo>
                <a:lnTo>
                  <a:pt x="386" y="772"/>
                </a:lnTo>
                <a:lnTo>
                  <a:pt x="392" y="772"/>
                </a:lnTo>
                <a:lnTo>
                  <a:pt x="397" y="769"/>
                </a:lnTo>
                <a:lnTo>
                  <a:pt x="401" y="765"/>
                </a:lnTo>
                <a:lnTo>
                  <a:pt x="403" y="760"/>
                </a:lnTo>
                <a:lnTo>
                  <a:pt x="405" y="754"/>
                </a:lnTo>
                <a:lnTo>
                  <a:pt x="405" y="55"/>
                </a:lnTo>
                <a:lnTo>
                  <a:pt x="403" y="49"/>
                </a:lnTo>
                <a:lnTo>
                  <a:pt x="401" y="44"/>
                </a:lnTo>
                <a:lnTo>
                  <a:pt x="397" y="40"/>
                </a:lnTo>
                <a:lnTo>
                  <a:pt x="392" y="38"/>
                </a:lnTo>
                <a:lnTo>
                  <a:pt x="386" y="36"/>
                </a:lnTo>
                <a:close/>
                <a:moveTo>
                  <a:pt x="386" y="0"/>
                </a:moveTo>
                <a:lnTo>
                  <a:pt x="403" y="2"/>
                </a:lnTo>
                <a:lnTo>
                  <a:pt x="419" y="10"/>
                </a:lnTo>
                <a:lnTo>
                  <a:pt x="431" y="22"/>
                </a:lnTo>
                <a:lnTo>
                  <a:pt x="439" y="38"/>
                </a:lnTo>
                <a:lnTo>
                  <a:pt x="441" y="55"/>
                </a:lnTo>
                <a:lnTo>
                  <a:pt x="441" y="57"/>
                </a:lnTo>
                <a:lnTo>
                  <a:pt x="441" y="752"/>
                </a:lnTo>
                <a:lnTo>
                  <a:pt x="441" y="754"/>
                </a:lnTo>
                <a:lnTo>
                  <a:pt x="439" y="772"/>
                </a:lnTo>
                <a:lnTo>
                  <a:pt x="431" y="786"/>
                </a:lnTo>
                <a:lnTo>
                  <a:pt x="419" y="799"/>
                </a:lnTo>
                <a:lnTo>
                  <a:pt x="403" y="807"/>
                </a:lnTo>
                <a:lnTo>
                  <a:pt x="386" y="810"/>
                </a:lnTo>
                <a:lnTo>
                  <a:pt x="371" y="807"/>
                </a:lnTo>
                <a:lnTo>
                  <a:pt x="358" y="802"/>
                </a:lnTo>
                <a:lnTo>
                  <a:pt x="346" y="793"/>
                </a:lnTo>
                <a:lnTo>
                  <a:pt x="122" y="589"/>
                </a:lnTo>
                <a:lnTo>
                  <a:pt x="97" y="582"/>
                </a:lnTo>
                <a:lnTo>
                  <a:pt x="73" y="572"/>
                </a:lnTo>
                <a:lnTo>
                  <a:pt x="52" y="553"/>
                </a:lnTo>
                <a:lnTo>
                  <a:pt x="35" y="531"/>
                </a:lnTo>
                <a:lnTo>
                  <a:pt x="20" y="505"/>
                </a:lnTo>
                <a:lnTo>
                  <a:pt x="9" y="474"/>
                </a:lnTo>
                <a:lnTo>
                  <a:pt x="1" y="441"/>
                </a:lnTo>
                <a:lnTo>
                  <a:pt x="0" y="404"/>
                </a:lnTo>
                <a:lnTo>
                  <a:pt x="1" y="369"/>
                </a:lnTo>
                <a:lnTo>
                  <a:pt x="9" y="335"/>
                </a:lnTo>
                <a:lnTo>
                  <a:pt x="20" y="305"/>
                </a:lnTo>
                <a:lnTo>
                  <a:pt x="35" y="278"/>
                </a:lnTo>
                <a:lnTo>
                  <a:pt x="52" y="255"/>
                </a:lnTo>
                <a:lnTo>
                  <a:pt x="73" y="238"/>
                </a:lnTo>
                <a:lnTo>
                  <a:pt x="97" y="226"/>
                </a:lnTo>
                <a:lnTo>
                  <a:pt x="121" y="221"/>
                </a:lnTo>
                <a:lnTo>
                  <a:pt x="346" y="17"/>
                </a:lnTo>
                <a:lnTo>
                  <a:pt x="358" y="7"/>
                </a:lnTo>
                <a:lnTo>
                  <a:pt x="371" y="1"/>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8"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0421" y="8507479"/>
            <a:ext cx="444645" cy="444098"/>
          </a:xfrm>
          <a:custGeom>
            <a:avLst/>
            <a:gdLst>
              <a:gd name="T0" fmla="*/ 562 w 811"/>
              <a:gd name="T1" fmla="*/ 327 h 810"/>
              <a:gd name="T2" fmla="*/ 586 w 811"/>
              <a:gd name="T3" fmla="*/ 434 h 810"/>
              <a:gd name="T4" fmla="*/ 522 w 811"/>
              <a:gd name="T5" fmla="*/ 511 h 810"/>
              <a:gd name="T6" fmla="*/ 483 w 811"/>
              <a:gd name="T7" fmla="*/ 508 h 810"/>
              <a:gd name="T8" fmla="*/ 483 w 811"/>
              <a:gd name="T9" fmla="*/ 485 h 810"/>
              <a:gd name="T10" fmla="*/ 515 w 811"/>
              <a:gd name="T11" fmla="*/ 475 h 810"/>
              <a:gd name="T12" fmla="*/ 553 w 811"/>
              <a:gd name="T13" fmla="*/ 404 h 810"/>
              <a:gd name="T14" fmla="*/ 515 w 811"/>
              <a:gd name="T15" fmla="*/ 335 h 810"/>
              <a:gd name="T16" fmla="*/ 483 w 811"/>
              <a:gd name="T17" fmla="*/ 323 h 810"/>
              <a:gd name="T18" fmla="*/ 483 w 811"/>
              <a:gd name="T19" fmla="*/ 302 h 810"/>
              <a:gd name="T20" fmla="*/ 110 w 811"/>
              <a:gd name="T21" fmla="*/ 260 h 810"/>
              <a:gd name="T22" fmla="*/ 46 w 811"/>
              <a:gd name="T23" fmla="*/ 339 h 810"/>
              <a:gd name="T24" fmla="*/ 46 w 811"/>
              <a:gd name="T25" fmla="*/ 471 h 810"/>
              <a:gd name="T26" fmla="*/ 110 w 811"/>
              <a:gd name="T27" fmla="*/ 548 h 810"/>
              <a:gd name="T28" fmla="*/ 594 w 811"/>
              <a:gd name="T29" fmla="*/ 210 h 810"/>
              <a:gd name="T30" fmla="*/ 671 w 811"/>
              <a:gd name="T31" fmla="*/ 289 h 810"/>
              <a:gd name="T32" fmla="*/ 697 w 811"/>
              <a:gd name="T33" fmla="*/ 446 h 810"/>
              <a:gd name="T34" fmla="*/ 624 w 811"/>
              <a:gd name="T35" fmla="*/ 577 h 810"/>
              <a:gd name="T36" fmla="*/ 585 w 811"/>
              <a:gd name="T37" fmla="*/ 602 h 810"/>
              <a:gd name="T38" fmla="*/ 568 w 811"/>
              <a:gd name="T39" fmla="*/ 589 h 810"/>
              <a:gd name="T40" fmla="*/ 572 w 811"/>
              <a:gd name="T41" fmla="*/ 570 h 810"/>
              <a:gd name="T42" fmla="*/ 621 w 811"/>
              <a:gd name="T43" fmla="*/ 527 h 810"/>
              <a:gd name="T44" fmla="*/ 663 w 811"/>
              <a:gd name="T45" fmla="*/ 404 h 810"/>
              <a:gd name="T46" fmla="*/ 621 w 811"/>
              <a:gd name="T47" fmla="*/ 281 h 810"/>
              <a:gd name="T48" fmla="*/ 572 w 811"/>
              <a:gd name="T49" fmla="*/ 238 h 810"/>
              <a:gd name="T50" fmla="*/ 566 w 811"/>
              <a:gd name="T51" fmla="*/ 221 h 810"/>
              <a:gd name="T52" fmla="*/ 585 w 811"/>
              <a:gd name="T53" fmla="*/ 208 h 810"/>
              <a:gd name="T54" fmla="*/ 674 w 811"/>
              <a:gd name="T55" fmla="*/ 131 h 810"/>
              <a:gd name="T56" fmla="*/ 763 w 811"/>
              <a:gd name="T57" fmla="*/ 227 h 810"/>
              <a:gd name="T58" fmla="*/ 811 w 811"/>
              <a:gd name="T59" fmla="*/ 404 h 810"/>
              <a:gd name="T60" fmla="*/ 764 w 811"/>
              <a:gd name="T61" fmla="*/ 580 h 810"/>
              <a:gd name="T62" fmla="*/ 676 w 811"/>
              <a:gd name="T63" fmla="*/ 676 h 810"/>
              <a:gd name="T64" fmla="*/ 667 w 811"/>
              <a:gd name="T65" fmla="*/ 680 h 810"/>
              <a:gd name="T66" fmla="*/ 649 w 811"/>
              <a:gd name="T67" fmla="*/ 674 h 810"/>
              <a:gd name="T68" fmla="*/ 649 w 811"/>
              <a:gd name="T69" fmla="*/ 653 h 810"/>
              <a:gd name="T70" fmla="*/ 717 w 811"/>
              <a:gd name="T71" fmla="*/ 583 h 810"/>
              <a:gd name="T72" fmla="*/ 775 w 811"/>
              <a:gd name="T73" fmla="*/ 404 h 810"/>
              <a:gd name="T74" fmla="*/ 717 w 811"/>
              <a:gd name="T75" fmla="*/ 225 h 810"/>
              <a:gd name="T76" fmla="*/ 648 w 811"/>
              <a:gd name="T77" fmla="*/ 154 h 810"/>
              <a:gd name="T78" fmla="*/ 649 w 811"/>
              <a:gd name="T79" fmla="*/ 136 h 810"/>
              <a:gd name="T80" fmla="*/ 332 w 811"/>
              <a:gd name="T81" fmla="*/ 79 h 810"/>
              <a:gd name="T82" fmla="*/ 147 w 811"/>
              <a:gd name="T83" fmla="*/ 561 h 810"/>
              <a:gd name="T84" fmla="*/ 382 w 811"/>
              <a:gd name="T85" fmla="*/ 38 h 810"/>
              <a:gd name="T86" fmla="*/ 369 w 811"/>
              <a:gd name="T87" fmla="*/ 47 h 810"/>
              <a:gd name="T88" fmla="*/ 378 w 811"/>
              <a:gd name="T89" fmla="*/ 769 h 810"/>
              <a:gd name="T90" fmla="*/ 399 w 811"/>
              <a:gd name="T91" fmla="*/ 769 h 810"/>
              <a:gd name="T92" fmla="*/ 405 w 811"/>
              <a:gd name="T93" fmla="*/ 55 h 810"/>
              <a:gd name="T94" fmla="*/ 393 w 811"/>
              <a:gd name="T95" fmla="*/ 38 h 810"/>
              <a:gd name="T96" fmla="*/ 420 w 811"/>
              <a:gd name="T97" fmla="*/ 10 h 810"/>
              <a:gd name="T98" fmla="*/ 442 w 811"/>
              <a:gd name="T99" fmla="*/ 57 h 810"/>
              <a:gd name="T100" fmla="*/ 431 w 811"/>
              <a:gd name="T101" fmla="*/ 786 h 810"/>
              <a:gd name="T102" fmla="*/ 372 w 811"/>
              <a:gd name="T103" fmla="*/ 807 h 810"/>
              <a:gd name="T104" fmla="*/ 97 w 811"/>
              <a:gd name="T105" fmla="*/ 582 h 810"/>
              <a:gd name="T106" fmla="*/ 21 w 811"/>
              <a:gd name="T107" fmla="*/ 505 h 810"/>
              <a:gd name="T108" fmla="*/ 3 w 811"/>
              <a:gd name="T109" fmla="*/ 369 h 810"/>
              <a:gd name="T110" fmla="*/ 54 w 811"/>
              <a:gd name="T111" fmla="*/ 255 h 810"/>
              <a:gd name="T112" fmla="*/ 348 w 811"/>
              <a:gd name="T113" fmla="*/ 17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1" h="810">
                <a:moveTo>
                  <a:pt x="498" y="294"/>
                </a:moveTo>
                <a:lnTo>
                  <a:pt x="522" y="298"/>
                </a:lnTo>
                <a:lnTo>
                  <a:pt x="544" y="309"/>
                </a:lnTo>
                <a:lnTo>
                  <a:pt x="562" y="327"/>
                </a:lnTo>
                <a:lnTo>
                  <a:pt x="577" y="349"/>
                </a:lnTo>
                <a:lnTo>
                  <a:pt x="586" y="375"/>
                </a:lnTo>
                <a:lnTo>
                  <a:pt x="590" y="404"/>
                </a:lnTo>
                <a:lnTo>
                  <a:pt x="586" y="434"/>
                </a:lnTo>
                <a:lnTo>
                  <a:pt x="577" y="460"/>
                </a:lnTo>
                <a:lnTo>
                  <a:pt x="562" y="483"/>
                </a:lnTo>
                <a:lnTo>
                  <a:pt x="544" y="500"/>
                </a:lnTo>
                <a:lnTo>
                  <a:pt x="522" y="511"/>
                </a:lnTo>
                <a:lnTo>
                  <a:pt x="498" y="515"/>
                </a:lnTo>
                <a:lnTo>
                  <a:pt x="492" y="514"/>
                </a:lnTo>
                <a:lnTo>
                  <a:pt x="486" y="511"/>
                </a:lnTo>
                <a:lnTo>
                  <a:pt x="483" y="508"/>
                </a:lnTo>
                <a:lnTo>
                  <a:pt x="480" y="502"/>
                </a:lnTo>
                <a:lnTo>
                  <a:pt x="480" y="497"/>
                </a:lnTo>
                <a:lnTo>
                  <a:pt x="480" y="491"/>
                </a:lnTo>
                <a:lnTo>
                  <a:pt x="483" y="485"/>
                </a:lnTo>
                <a:lnTo>
                  <a:pt x="486" y="481"/>
                </a:lnTo>
                <a:lnTo>
                  <a:pt x="492" y="479"/>
                </a:lnTo>
                <a:lnTo>
                  <a:pt x="498" y="477"/>
                </a:lnTo>
                <a:lnTo>
                  <a:pt x="515" y="475"/>
                </a:lnTo>
                <a:lnTo>
                  <a:pt x="531" y="464"/>
                </a:lnTo>
                <a:lnTo>
                  <a:pt x="543" y="447"/>
                </a:lnTo>
                <a:lnTo>
                  <a:pt x="551" y="428"/>
                </a:lnTo>
                <a:lnTo>
                  <a:pt x="553" y="404"/>
                </a:lnTo>
                <a:lnTo>
                  <a:pt x="551" y="381"/>
                </a:lnTo>
                <a:lnTo>
                  <a:pt x="543" y="361"/>
                </a:lnTo>
                <a:lnTo>
                  <a:pt x="531" y="345"/>
                </a:lnTo>
                <a:lnTo>
                  <a:pt x="515" y="335"/>
                </a:lnTo>
                <a:lnTo>
                  <a:pt x="498" y="331"/>
                </a:lnTo>
                <a:lnTo>
                  <a:pt x="492" y="330"/>
                </a:lnTo>
                <a:lnTo>
                  <a:pt x="486" y="327"/>
                </a:lnTo>
                <a:lnTo>
                  <a:pt x="483" y="323"/>
                </a:lnTo>
                <a:lnTo>
                  <a:pt x="480" y="318"/>
                </a:lnTo>
                <a:lnTo>
                  <a:pt x="480" y="312"/>
                </a:lnTo>
                <a:lnTo>
                  <a:pt x="480" y="306"/>
                </a:lnTo>
                <a:lnTo>
                  <a:pt x="483" y="302"/>
                </a:lnTo>
                <a:lnTo>
                  <a:pt x="486" y="298"/>
                </a:lnTo>
                <a:lnTo>
                  <a:pt x="492" y="295"/>
                </a:lnTo>
                <a:lnTo>
                  <a:pt x="498" y="294"/>
                </a:lnTo>
                <a:close/>
                <a:moveTo>
                  <a:pt x="110" y="260"/>
                </a:moveTo>
                <a:lnTo>
                  <a:pt x="91" y="271"/>
                </a:lnTo>
                <a:lnTo>
                  <a:pt x="72" y="288"/>
                </a:lnTo>
                <a:lnTo>
                  <a:pt x="58" y="311"/>
                </a:lnTo>
                <a:lnTo>
                  <a:pt x="46" y="339"/>
                </a:lnTo>
                <a:lnTo>
                  <a:pt x="40" y="370"/>
                </a:lnTo>
                <a:lnTo>
                  <a:pt x="37" y="404"/>
                </a:lnTo>
                <a:lnTo>
                  <a:pt x="40" y="439"/>
                </a:lnTo>
                <a:lnTo>
                  <a:pt x="46" y="471"/>
                </a:lnTo>
                <a:lnTo>
                  <a:pt x="58" y="498"/>
                </a:lnTo>
                <a:lnTo>
                  <a:pt x="72" y="521"/>
                </a:lnTo>
                <a:lnTo>
                  <a:pt x="91" y="538"/>
                </a:lnTo>
                <a:lnTo>
                  <a:pt x="110" y="548"/>
                </a:lnTo>
                <a:lnTo>
                  <a:pt x="110" y="260"/>
                </a:lnTo>
                <a:close/>
                <a:moveTo>
                  <a:pt x="585" y="208"/>
                </a:moveTo>
                <a:lnTo>
                  <a:pt x="589" y="208"/>
                </a:lnTo>
                <a:lnTo>
                  <a:pt x="594" y="210"/>
                </a:lnTo>
                <a:lnTo>
                  <a:pt x="594" y="210"/>
                </a:lnTo>
                <a:lnTo>
                  <a:pt x="624" y="231"/>
                </a:lnTo>
                <a:lnTo>
                  <a:pt x="650" y="258"/>
                </a:lnTo>
                <a:lnTo>
                  <a:pt x="671" y="289"/>
                </a:lnTo>
                <a:lnTo>
                  <a:pt x="687" y="324"/>
                </a:lnTo>
                <a:lnTo>
                  <a:pt x="697" y="364"/>
                </a:lnTo>
                <a:lnTo>
                  <a:pt x="700" y="404"/>
                </a:lnTo>
                <a:lnTo>
                  <a:pt x="697" y="446"/>
                </a:lnTo>
                <a:lnTo>
                  <a:pt x="687" y="484"/>
                </a:lnTo>
                <a:lnTo>
                  <a:pt x="671" y="519"/>
                </a:lnTo>
                <a:lnTo>
                  <a:pt x="650" y="551"/>
                </a:lnTo>
                <a:lnTo>
                  <a:pt x="624" y="577"/>
                </a:lnTo>
                <a:lnTo>
                  <a:pt x="594" y="599"/>
                </a:lnTo>
                <a:lnTo>
                  <a:pt x="594" y="598"/>
                </a:lnTo>
                <a:lnTo>
                  <a:pt x="590" y="600"/>
                </a:lnTo>
                <a:lnTo>
                  <a:pt x="585" y="602"/>
                </a:lnTo>
                <a:lnTo>
                  <a:pt x="579" y="600"/>
                </a:lnTo>
                <a:lnTo>
                  <a:pt x="574" y="598"/>
                </a:lnTo>
                <a:lnTo>
                  <a:pt x="570" y="594"/>
                </a:lnTo>
                <a:lnTo>
                  <a:pt x="568" y="589"/>
                </a:lnTo>
                <a:lnTo>
                  <a:pt x="566" y="582"/>
                </a:lnTo>
                <a:lnTo>
                  <a:pt x="566" y="578"/>
                </a:lnTo>
                <a:lnTo>
                  <a:pt x="569" y="574"/>
                </a:lnTo>
                <a:lnTo>
                  <a:pt x="572" y="570"/>
                </a:lnTo>
                <a:lnTo>
                  <a:pt x="574" y="568"/>
                </a:lnTo>
                <a:lnTo>
                  <a:pt x="574" y="568"/>
                </a:lnTo>
                <a:lnTo>
                  <a:pt x="599" y="549"/>
                </a:lnTo>
                <a:lnTo>
                  <a:pt x="621" y="527"/>
                </a:lnTo>
                <a:lnTo>
                  <a:pt x="638" y="501"/>
                </a:lnTo>
                <a:lnTo>
                  <a:pt x="653" y="471"/>
                </a:lnTo>
                <a:lnTo>
                  <a:pt x="661" y="439"/>
                </a:lnTo>
                <a:lnTo>
                  <a:pt x="663" y="404"/>
                </a:lnTo>
                <a:lnTo>
                  <a:pt x="661" y="370"/>
                </a:lnTo>
                <a:lnTo>
                  <a:pt x="653" y="337"/>
                </a:lnTo>
                <a:lnTo>
                  <a:pt x="638" y="307"/>
                </a:lnTo>
                <a:lnTo>
                  <a:pt x="621" y="281"/>
                </a:lnTo>
                <a:lnTo>
                  <a:pt x="599" y="259"/>
                </a:lnTo>
                <a:lnTo>
                  <a:pt x="574" y="242"/>
                </a:lnTo>
                <a:lnTo>
                  <a:pt x="574" y="242"/>
                </a:lnTo>
                <a:lnTo>
                  <a:pt x="572" y="238"/>
                </a:lnTo>
                <a:lnTo>
                  <a:pt x="569" y="235"/>
                </a:lnTo>
                <a:lnTo>
                  <a:pt x="566" y="230"/>
                </a:lnTo>
                <a:lnTo>
                  <a:pt x="566" y="226"/>
                </a:lnTo>
                <a:lnTo>
                  <a:pt x="566" y="221"/>
                </a:lnTo>
                <a:lnTo>
                  <a:pt x="569" y="216"/>
                </a:lnTo>
                <a:lnTo>
                  <a:pt x="573" y="212"/>
                </a:lnTo>
                <a:lnTo>
                  <a:pt x="578" y="209"/>
                </a:lnTo>
                <a:lnTo>
                  <a:pt x="585" y="208"/>
                </a:lnTo>
                <a:close/>
                <a:moveTo>
                  <a:pt x="663" y="128"/>
                </a:moveTo>
                <a:lnTo>
                  <a:pt x="667" y="128"/>
                </a:lnTo>
                <a:lnTo>
                  <a:pt x="671" y="129"/>
                </a:lnTo>
                <a:lnTo>
                  <a:pt x="674" y="131"/>
                </a:lnTo>
                <a:lnTo>
                  <a:pt x="674" y="131"/>
                </a:lnTo>
                <a:lnTo>
                  <a:pt x="708" y="158"/>
                </a:lnTo>
                <a:lnTo>
                  <a:pt x="737" y="191"/>
                </a:lnTo>
                <a:lnTo>
                  <a:pt x="763" y="227"/>
                </a:lnTo>
                <a:lnTo>
                  <a:pt x="783" y="268"/>
                </a:lnTo>
                <a:lnTo>
                  <a:pt x="798" y="311"/>
                </a:lnTo>
                <a:lnTo>
                  <a:pt x="807" y="357"/>
                </a:lnTo>
                <a:lnTo>
                  <a:pt x="811" y="404"/>
                </a:lnTo>
                <a:lnTo>
                  <a:pt x="807" y="451"/>
                </a:lnTo>
                <a:lnTo>
                  <a:pt x="798" y="497"/>
                </a:lnTo>
                <a:lnTo>
                  <a:pt x="784" y="539"/>
                </a:lnTo>
                <a:lnTo>
                  <a:pt x="764" y="580"/>
                </a:lnTo>
                <a:lnTo>
                  <a:pt x="739" y="615"/>
                </a:lnTo>
                <a:lnTo>
                  <a:pt x="710" y="648"/>
                </a:lnTo>
                <a:lnTo>
                  <a:pt x="678" y="675"/>
                </a:lnTo>
                <a:lnTo>
                  <a:pt x="676" y="676"/>
                </a:lnTo>
                <a:lnTo>
                  <a:pt x="674" y="678"/>
                </a:lnTo>
                <a:lnTo>
                  <a:pt x="674" y="678"/>
                </a:lnTo>
                <a:lnTo>
                  <a:pt x="671" y="679"/>
                </a:lnTo>
                <a:lnTo>
                  <a:pt x="667" y="680"/>
                </a:lnTo>
                <a:lnTo>
                  <a:pt x="665" y="682"/>
                </a:lnTo>
                <a:lnTo>
                  <a:pt x="658" y="680"/>
                </a:lnTo>
                <a:lnTo>
                  <a:pt x="653" y="678"/>
                </a:lnTo>
                <a:lnTo>
                  <a:pt x="649" y="674"/>
                </a:lnTo>
                <a:lnTo>
                  <a:pt x="646" y="669"/>
                </a:lnTo>
                <a:lnTo>
                  <a:pt x="646" y="663"/>
                </a:lnTo>
                <a:lnTo>
                  <a:pt x="646" y="657"/>
                </a:lnTo>
                <a:lnTo>
                  <a:pt x="649" y="653"/>
                </a:lnTo>
                <a:lnTo>
                  <a:pt x="653" y="649"/>
                </a:lnTo>
                <a:lnTo>
                  <a:pt x="653" y="649"/>
                </a:lnTo>
                <a:lnTo>
                  <a:pt x="687" y="619"/>
                </a:lnTo>
                <a:lnTo>
                  <a:pt x="717" y="583"/>
                </a:lnTo>
                <a:lnTo>
                  <a:pt x="741" y="544"/>
                </a:lnTo>
                <a:lnTo>
                  <a:pt x="759" y="501"/>
                </a:lnTo>
                <a:lnTo>
                  <a:pt x="771" y="454"/>
                </a:lnTo>
                <a:lnTo>
                  <a:pt x="775" y="404"/>
                </a:lnTo>
                <a:lnTo>
                  <a:pt x="771" y="354"/>
                </a:lnTo>
                <a:lnTo>
                  <a:pt x="759" y="307"/>
                </a:lnTo>
                <a:lnTo>
                  <a:pt x="741" y="264"/>
                </a:lnTo>
                <a:lnTo>
                  <a:pt x="717" y="225"/>
                </a:lnTo>
                <a:lnTo>
                  <a:pt x="687" y="189"/>
                </a:lnTo>
                <a:lnTo>
                  <a:pt x="653" y="161"/>
                </a:lnTo>
                <a:lnTo>
                  <a:pt x="650" y="158"/>
                </a:lnTo>
                <a:lnTo>
                  <a:pt x="648" y="154"/>
                </a:lnTo>
                <a:lnTo>
                  <a:pt x="646" y="150"/>
                </a:lnTo>
                <a:lnTo>
                  <a:pt x="645" y="146"/>
                </a:lnTo>
                <a:lnTo>
                  <a:pt x="646" y="140"/>
                </a:lnTo>
                <a:lnTo>
                  <a:pt x="649" y="136"/>
                </a:lnTo>
                <a:lnTo>
                  <a:pt x="653" y="132"/>
                </a:lnTo>
                <a:lnTo>
                  <a:pt x="658" y="129"/>
                </a:lnTo>
                <a:lnTo>
                  <a:pt x="663" y="128"/>
                </a:lnTo>
                <a:close/>
                <a:moveTo>
                  <a:pt x="332" y="79"/>
                </a:moveTo>
                <a:lnTo>
                  <a:pt x="156" y="239"/>
                </a:lnTo>
                <a:lnTo>
                  <a:pt x="156" y="239"/>
                </a:lnTo>
                <a:lnTo>
                  <a:pt x="147" y="247"/>
                </a:lnTo>
                <a:lnTo>
                  <a:pt x="147" y="561"/>
                </a:lnTo>
                <a:lnTo>
                  <a:pt x="332" y="729"/>
                </a:lnTo>
                <a:lnTo>
                  <a:pt x="332" y="79"/>
                </a:lnTo>
                <a:close/>
                <a:moveTo>
                  <a:pt x="387" y="36"/>
                </a:moveTo>
                <a:lnTo>
                  <a:pt x="382" y="38"/>
                </a:lnTo>
                <a:lnTo>
                  <a:pt x="378" y="39"/>
                </a:lnTo>
                <a:lnTo>
                  <a:pt x="374" y="42"/>
                </a:lnTo>
                <a:lnTo>
                  <a:pt x="374" y="42"/>
                </a:lnTo>
                <a:lnTo>
                  <a:pt x="369" y="47"/>
                </a:lnTo>
                <a:lnTo>
                  <a:pt x="369" y="763"/>
                </a:lnTo>
                <a:lnTo>
                  <a:pt x="374" y="767"/>
                </a:lnTo>
                <a:lnTo>
                  <a:pt x="374" y="767"/>
                </a:lnTo>
                <a:lnTo>
                  <a:pt x="378" y="769"/>
                </a:lnTo>
                <a:lnTo>
                  <a:pt x="382" y="772"/>
                </a:lnTo>
                <a:lnTo>
                  <a:pt x="387" y="772"/>
                </a:lnTo>
                <a:lnTo>
                  <a:pt x="393" y="772"/>
                </a:lnTo>
                <a:lnTo>
                  <a:pt x="399" y="769"/>
                </a:lnTo>
                <a:lnTo>
                  <a:pt x="403" y="765"/>
                </a:lnTo>
                <a:lnTo>
                  <a:pt x="405" y="760"/>
                </a:lnTo>
                <a:lnTo>
                  <a:pt x="405" y="754"/>
                </a:lnTo>
                <a:lnTo>
                  <a:pt x="405" y="55"/>
                </a:lnTo>
                <a:lnTo>
                  <a:pt x="405" y="49"/>
                </a:lnTo>
                <a:lnTo>
                  <a:pt x="403" y="44"/>
                </a:lnTo>
                <a:lnTo>
                  <a:pt x="399" y="40"/>
                </a:lnTo>
                <a:lnTo>
                  <a:pt x="393" y="38"/>
                </a:lnTo>
                <a:lnTo>
                  <a:pt x="387" y="36"/>
                </a:lnTo>
                <a:close/>
                <a:moveTo>
                  <a:pt x="387" y="0"/>
                </a:moveTo>
                <a:lnTo>
                  <a:pt x="405" y="2"/>
                </a:lnTo>
                <a:lnTo>
                  <a:pt x="420" y="10"/>
                </a:lnTo>
                <a:lnTo>
                  <a:pt x="431" y="22"/>
                </a:lnTo>
                <a:lnTo>
                  <a:pt x="439" y="38"/>
                </a:lnTo>
                <a:lnTo>
                  <a:pt x="443" y="55"/>
                </a:lnTo>
                <a:lnTo>
                  <a:pt x="442" y="57"/>
                </a:lnTo>
                <a:lnTo>
                  <a:pt x="442" y="752"/>
                </a:lnTo>
                <a:lnTo>
                  <a:pt x="443" y="754"/>
                </a:lnTo>
                <a:lnTo>
                  <a:pt x="439" y="772"/>
                </a:lnTo>
                <a:lnTo>
                  <a:pt x="431" y="786"/>
                </a:lnTo>
                <a:lnTo>
                  <a:pt x="420" y="799"/>
                </a:lnTo>
                <a:lnTo>
                  <a:pt x="405" y="807"/>
                </a:lnTo>
                <a:lnTo>
                  <a:pt x="387" y="810"/>
                </a:lnTo>
                <a:lnTo>
                  <a:pt x="372" y="807"/>
                </a:lnTo>
                <a:lnTo>
                  <a:pt x="358" y="802"/>
                </a:lnTo>
                <a:lnTo>
                  <a:pt x="348" y="793"/>
                </a:lnTo>
                <a:lnTo>
                  <a:pt x="122" y="589"/>
                </a:lnTo>
                <a:lnTo>
                  <a:pt x="97" y="582"/>
                </a:lnTo>
                <a:lnTo>
                  <a:pt x="75" y="572"/>
                </a:lnTo>
                <a:lnTo>
                  <a:pt x="54" y="553"/>
                </a:lnTo>
                <a:lnTo>
                  <a:pt x="36" y="531"/>
                </a:lnTo>
                <a:lnTo>
                  <a:pt x="21" y="505"/>
                </a:lnTo>
                <a:lnTo>
                  <a:pt x="10" y="474"/>
                </a:lnTo>
                <a:lnTo>
                  <a:pt x="3" y="441"/>
                </a:lnTo>
                <a:lnTo>
                  <a:pt x="0" y="404"/>
                </a:lnTo>
                <a:lnTo>
                  <a:pt x="3" y="369"/>
                </a:lnTo>
                <a:lnTo>
                  <a:pt x="10" y="335"/>
                </a:lnTo>
                <a:lnTo>
                  <a:pt x="21" y="305"/>
                </a:lnTo>
                <a:lnTo>
                  <a:pt x="36" y="278"/>
                </a:lnTo>
                <a:lnTo>
                  <a:pt x="54" y="255"/>
                </a:lnTo>
                <a:lnTo>
                  <a:pt x="74" y="238"/>
                </a:lnTo>
                <a:lnTo>
                  <a:pt x="97" y="226"/>
                </a:lnTo>
                <a:lnTo>
                  <a:pt x="122" y="221"/>
                </a:lnTo>
                <a:lnTo>
                  <a:pt x="348" y="17"/>
                </a:lnTo>
                <a:lnTo>
                  <a:pt x="358" y="7"/>
                </a:lnTo>
                <a:lnTo>
                  <a:pt x="372" y="1"/>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69"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726" y="8527490"/>
            <a:ext cx="444098" cy="404073"/>
          </a:xfrm>
          <a:custGeom>
            <a:avLst/>
            <a:gdLst>
              <a:gd name="T0" fmla="*/ 609 w 810"/>
              <a:gd name="T1" fmla="*/ 571 h 737"/>
              <a:gd name="T2" fmla="*/ 556 w 810"/>
              <a:gd name="T3" fmla="*/ 605 h 737"/>
              <a:gd name="T4" fmla="*/ 546 w 810"/>
              <a:gd name="T5" fmla="*/ 545 h 737"/>
              <a:gd name="T6" fmla="*/ 672 w 810"/>
              <a:gd name="T7" fmla="*/ 472 h 737"/>
              <a:gd name="T8" fmla="*/ 660 w 810"/>
              <a:gd name="T9" fmla="*/ 532 h 737"/>
              <a:gd name="T10" fmla="*/ 609 w 810"/>
              <a:gd name="T11" fmla="*/ 498 h 737"/>
              <a:gd name="T12" fmla="*/ 203 w 810"/>
              <a:gd name="T13" fmla="*/ 461 h 737"/>
              <a:gd name="T14" fmla="*/ 221 w 810"/>
              <a:gd name="T15" fmla="*/ 479 h 737"/>
              <a:gd name="T16" fmla="*/ 273 w 810"/>
              <a:gd name="T17" fmla="*/ 523 h 737"/>
              <a:gd name="T18" fmla="*/ 269 w 810"/>
              <a:gd name="T19" fmla="*/ 549 h 737"/>
              <a:gd name="T20" fmla="*/ 220 w 810"/>
              <a:gd name="T21" fmla="*/ 595 h 737"/>
              <a:gd name="T22" fmla="*/ 197 w 810"/>
              <a:gd name="T23" fmla="*/ 606 h 737"/>
              <a:gd name="T24" fmla="*/ 184 w 810"/>
              <a:gd name="T25" fmla="*/ 553 h 737"/>
              <a:gd name="T26" fmla="*/ 131 w 810"/>
              <a:gd name="T27" fmla="*/ 540 h 737"/>
              <a:gd name="T28" fmla="*/ 141 w 810"/>
              <a:gd name="T29" fmla="*/ 516 h 737"/>
              <a:gd name="T30" fmla="*/ 188 w 810"/>
              <a:gd name="T31" fmla="*/ 468 h 737"/>
              <a:gd name="T32" fmla="*/ 466 w 810"/>
              <a:gd name="T33" fmla="*/ 424 h 737"/>
              <a:gd name="T34" fmla="*/ 478 w 810"/>
              <a:gd name="T35" fmla="*/ 448 h 737"/>
              <a:gd name="T36" fmla="*/ 455 w 810"/>
              <a:gd name="T37" fmla="*/ 460 h 737"/>
              <a:gd name="T38" fmla="*/ 444 w 810"/>
              <a:gd name="T39" fmla="*/ 436 h 737"/>
              <a:gd name="T40" fmla="*/ 351 w 810"/>
              <a:gd name="T41" fmla="*/ 423 h 737"/>
              <a:gd name="T42" fmla="*/ 369 w 810"/>
              <a:gd name="T43" fmla="*/ 441 h 737"/>
              <a:gd name="T44" fmla="*/ 351 w 810"/>
              <a:gd name="T45" fmla="*/ 461 h 737"/>
              <a:gd name="T46" fmla="*/ 332 w 810"/>
              <a:gd name="T47" fmla="*/ 441 h 737"/>
              <a:gd name="T48" fmla="*/ 351 w 810"/>
              <a:gd name="T49" fmla="*/ 423 h 737"/>
              <a:gd name="T50" fmla="*/ 86 w 810"/>
              <a:gd name="T51" fmla="*/ 417 h 737"/>
              <a:gd name="T52" fmla="*/ 40 w 810"/>
              <a:gd name="T53" fmla="*/ 567 h 737"/>
              <a:gd name="T54" fmla="*/ 138 w 810"/>
              <a:gd name="T55" fmla="*/ 686 h 737"/>
              <a:gd name="T56" fmla="*/ 296 w 810"/>
              <a:gd name="T57" fmla="*/ 672 h 737"/>
              <a:gd name="T58" fmla="*/ 516 w 810"/>
              <a:gd name="T59" fmla="*/ 672 h 737"/>
              <a:gd name="T60" fmla="*/ 673 w 810"/>
              <a:gd name="T61" fmla="*/ 686 h 737"/>
              <a:gd name="T62" fmla="*/ 771 w 810"/>
              <a:gd name="T63" fmla="*/ 567 h 737"/>
              <a:gd name="T64" fmla="*/ 725 w 810"/>
              <a:gd name="T65" fmla="*/ 417 h 737"/>
              <a:gd name="T66" fmla="*/ 203 w 810"/>
              <a:gd name="T67" fmla="*/ 368 h 737"/>
              <a:gd name="T68" fmla="*/ 406 w 810"/>
              <a:gd name="T69" fmla="*/ 19 h 737"/>
              <a:gd name="T70" fmla="*/ 486 w 810"/>
              <a:gd name="T71" fmla="*/ 110 h 737"/>
              <a:gd name="T72" fmla="*/ 475 w 810"/>
              <a:gd name="T73" fmla="*/ 227 h 737"/>
              <a:gd name="T74" fmla="*/ 420 w 810"/>
              <a:gd name="T75" fmla="*/ 291 h 737"/>
              <a:gd name="T76" fmla="*/ 644 w 810"/>
              <a:gd name="T77" fmla="*/ 335 h 737"/>
              <a:gd name="T78" fmla="*/ 783 w 810"/>
              <a:gd name="T79" fmla="*/ 432 h 737"/>
              <a:gd name="T80" fmla="*/ 799 w 810"/>
              <a:gd name="T81" fmla="*/ 605 h 737"/>
              <a:gd name="T82" fmla="*/ 679 w 810"/>
              <a:gd name="T83" fmla="*/ 724 h 737"/>
              <a:gd name="T84" fmla="*/ 505 w 810"/>
              <a:gd name="T85" fmla="*/ 708 h 737"/>
              <a:gd name="T86" fmla="*/ 306 w 810"/>
              <a:gd name="T87" fmla="*/ 708 h 737"/>
              <a:gd name="T88" fmla="*/ 132 w 810"/>
              <a:gd name="T89" fmla="*/ 724 h 737"/>
              <a:gd name="T90" fmla="*/ 13 w 810"/>
              <a:gd name="T91" fmla="*/ 605 h 737"/>
              <a:gd name="T92" fmla="*/ 28 w 810"/>
              <a:gd name="T93" fmla="*/ 432 h 737"/>
              <a:gd name="T94" fmla="*/ 166 w 810"/>
              <a:gd name="T95" fmla="*/ 335 h 737"/>
              <a:gd name="T96" fmla="*/ 385 w 810"/>
              <a:gd name="T97" fmla="*/ 279 h 737"/>
              <a:gd name="T98" fmla="*/ 437 w 810"/>
              <a:gd name="T99" fmla="*/ 215 h 737"/>
              <a:gd name="T100" fmla="*/ 450 w 810"/>
              <a:gd name="T101" fmla="*/ 122 h 737"/>
              <a:gd name="T102" fmla="*/ 382 w 810"/>
              <a:gd name="T103" fmla="*/ 49 h 737"/>
              <a:gd name="T104" fmla="*/ 351 w 810"/>
              <a:gd name="T105" fmla="*/ 2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0" h="737">
                <a:moveTo>
                  <a:pt x="571" y="534"/>
                </a:moveTo>
                <a:lnTo>
                  <a:pt x="585" y="537"/>
                </a:lnTo>
                <a:lnTo>
                  <a:pt x="597" y="545"/>
                </a:lnTo>
                <a:lnTo>
                  <a:pt x="605" y="557"/>
                </a:lnTo>
                <a:lnTo>
                  <a:pt x="609" y="571"/>
                </a:lnTo>
                <a:lnTo>
                  <a:pt x="605" y="585"/>
                </a:lnTo>
                <a:lnTo>
                  <a:pt x="597" y="597"/>
                </a:lnTo>
                <a:lnTo>
                  <a:pt x="585" y="605"/>
                </a:lnTo>
                <a:lnTo>
                  <a:pt x="571" y="608"/>
                </a:lnTo>
                <a:lnTo>
                  <a:pt x="556" y="605"/>
                </a:lnTo>
                <a:lnTo>
                  <a:pt x="546" y="597"/>
                </a:lnTo>
                <a:lnTo>
                  <a:pt x="538" y="585"/>
                </a:lnTo>
                <a:lnTo>
                  <a:pt x="534" y="571"/>
                </a:lnTo>
                <a:lnTo>
                  <a:pt x="538" y="557"/>
                </a:lnTo>
                <a:lnTo>
                  <a:pt x="546" y="545"/>
                </a:lnTo>
                <a:lnTo>
                  <a:pt x="556" y="537"/>
                </a:lnTo>
                <a:lnTo>
                  <a:pt x="571" y="534"/>
                </a:lnTo>
                <a:close/>
                <a:moveTo>
                  <a:pt x="645" y="461"/>
                </a:moveTo>
                <a:lnTo>
                  <a:pt x="660" y="464"/>
                </a:lnTo>
                <a:lnTo>
                  <a:pt x="672" y="472"/>
                </a:lnTo>
                <a:lnTo>
                  <a:pt x="679" y="483"/>
                </a:lnTo>
                <a:lnTo>
                  <a:pt x="682" y="498"/>
                </a:lnTo>
                <a:lnTo>
                  <a:pt x="679" y="512"/>
                </a:lnTo>
                <a:lnTo>
                  <a:pt x="672" y="524"/>
                </a:lnTo>
                <a:lnTo>
                  <a:pt x="660" y="532"/>
                </a:lnTo>
                <a:lnTo>
                  <a:pt x="645" y="534"/>
                </a:lnTo>
                <a:lnTo>
                  <a:pt x="631" y="532"/>
                </a:lnTo>
                <a:lnTo>
                  <a:pt x="619" y="524"/>
                </a:lnTo>
                <a:lnTo>
                  <a:pt x="611" y="512"/>
                </a:lnTo>
                <a:lnTo>
                  <a:pt x="609" y="498"/>
                </a:lnTo>
                <a:lnTo>
                  <a:pt x="611" y="483"/>
                </a:lnTo>
                <a:lnTo>
                  <a:pt x="619" y="472"/>
                </a:lnTo>
                <a:lnTo>
                  <a:pt x="631" y="464"/>
                </a:lnTo>
                <a:lnTo>
                  <a:pt x="645" y="461"/>
                </a:lnTo>
                <a:close/>
                <a:moveTo>
                  <a:pt x="203" y="461"/>
                </a:moveTo>
                <a:lnTo>
                  <a:pt x="209" y="461"/>
                </a:lnTo>
                <a:lnTo>
                  <a:pt x="213" y="464"/>
                </a:lnTo>
                <a:lnTo>
                  <a:pt x="217" y="468"/>
                </a:lnTo>
                <a:lnTo>
                  <a:pt x="220" y="473"/>
                </a:lnTo>
                <a:lnTo>
                  <a:pt x="221" y="479"/>
                </a:lnTo>
                <a:lnTo>
                  <a:pt x="221" y="516"/>
                </a:lnTo>
                <a:lnTo>
                  <a:pt x="258" y="516"/>
                </a:lnTo>
                <a:lnTo>
                  <a:pt x="264" y="516"/>
                </a:lnTo>
                <a:lnTo>
                  <a:pt x="269" y="519"/>
                </a:lnTo>
                <a:lnTo>
                  <a:pt x="273" y="523"/>
                </a:lnTo>
                <a:lnTo>
                  <a:pt x="276" y="528"/>
                </a:lnTo>
                <a:lnTo>
                  <a:pt x="276" y="534"/>
                </a:lnTo>
                <a:lnTo>
                  <a:pt x="276" y="540"/>
                </a:lnTo>
                <a:lnTo>
                  <a:pt x="273" y="545"/>
                </a:lnTo>
                <a:lnTo>
                  <a:pt x="269" y="549"/>
                </a:lnTo>
                <a:lnTo>
                  <a:pt x="264" y="551"/>
                </a:lnTo>
                <a:lnTo>
                  <a:pt x="258" y="553"/>
                </a:lnTo>
                <a:lnTo>
                  <a:pt x="221" y="553"/>
                </a:lnTo>
                <a:lnTo>
                  <a:pt x="221" y="589"/>
                </a:lnTo>
                <a:lnTo>
                  <a:pt x="220" y="595"/>
                </a:lnTo>
                <a:lnTo>
                  <a:pt x="217" y="600"/>
                </a:lnTo>
                <a:lnTo>
                  <a:pt x="213" y="604"/>
                </a:lnTo>
                <a:lnTo>
                  <a:pt x="209" y="606"/>
                </a:lnTo>
                <a:lnTo>
                  <a:pt x="203" y="608"/>
                </a:lnTo>
                <a:lnTo>
                  <a:pt x="197" y="606"/>
                </a:lnTo>
                <a:lnTo>
                  <a:pt x="192" y="604"/>
                </a:lnTo>
                <a:lnTo>
                  <a:pt x="188" y="600"/>
                </a:lnTo>
                <a:lnTo>
                  <a:pt x="186" y="595"/>
                </a:lnTo>
                <a:lnTo>
                  <a:pt x="184" y="589"/>
                </a:lnTo>
                <a:lnTo>
                  <a:pt x="184" y="553"/>
                </a:lnTo>
                <a:lnTo>
                  <a:pt x="148" y="553"/>
                </a:lnTo>
                <a:lnTo>
                  <a:pt x="141" y="551"/>
                </a:lnTo>
                <a:lnTo>
                  <a:pt x="137" y="549"/>
                </a:lnTo>
                <a:lnTo>
                  <a:pt x="133" y="545"/>
                </a:lnTo>
                <a:lnTo>
                  <a:pt x="131" y="540"/>
                </a:lnTo>
                <a:lnTo>
                  <a:pt x="129" y="534"/>
                </a:lnTo>
                <a:lnTo>
                  <a:pt x="131" y="528"/>
                </a:lnTo>
                <a:lnTo>
                  <a:pt x="133" y="523"/>
                </a:lnTo>
                <a:lnTo>
                  <a:pt x="137" y="519"/>
                </a:lnTo>
                <a:lnTo>
                  <a:pt x="141" y="516"/>
                </a:lnTo>
                <a:lnTo>
                  <a:pt x="148" y="516"/>
                </a:lnTo>
                <a:lnTo>
                  <a:pt x="184" y="516"/>
                </a:lnTo>
                <a:lnTo>
                  <a:pt x="184" y="479"/>
                </a:lnTo>
                <a:lnTo>
                  <a:pt x="186" y="473"/>
                </a:lnTo>
                <a:lnTo>
                  <a:pt x="188" y="468"/>
                </a:lnTo>
                <a:lnTo>
                  <a:pt x="192" y="464"/>
                </a:lnTo>
                <a:lnTo>
                  <a:pt x="197" y="461"/>
                </a:lnTo>
                <a:lnTo>
                  <a:pt x="203" y="461"/>
                </a:lnTo>
                <a:close/>
                <a:moveTo>
                  <a:pt x="461" y="423"/>
                </a:moveTo>
                <a:lnTo>
                  <a:pt x="466" y="424"/>
                </a:lnTo>
                <a:lnTo>
                  <a:pt x="471" y="427"/>
                </a:lnTo>
                <a:lnTo>
                  <a:pt x="475" y="431"/>
                </a:lnTo>
                <a:lnTo>
                  <a:pt x="478" y="436"/>
                </a:lnTo>
                <a:lnTo>
                  <a:pt x="479" y="441"/>
                </a:lnTo>
                <a:lnTo>
                  <a:pt x="478" y="448"/>
                </a:lnTo>
                <a:lnTo>
                  <a:pt x="475" y="453"/>
                </a:lnTo>
                <a:lnTo>
                  <a:pt x="471" y="457"/>
                </a:lnTo>
                <a:lnTo>
                  <a:pt x="466" y="460"/>
                </a:lnTo>
                <a:lnTo>
                  <a:pt x="461" y="461"/>
                </a:lnTo>
                <a:lnTo>
                  <a:pt x="455" y="460"/>
                </a:lnTo>
                <a:lnTo>
                  <a:pt x="450" y="457"/>
                </a:lnTo>
                <a:lnTo>
                  <a:pt x="446" y="453"/>
                </a:lnTo>
                <a:lnTo>
                  <a:pt x="444" y="448"/>
                </a:lnTo>
                <a:lnTo>
                  <a:pt x="442" y="441"/>
                </a:lnTo>
                <a:lnTo>
                  <a:pt x="444" y="436"/>
                </a:lnTo>
                <a:lnTo>
                  <a:pt x="446" y="431"/>
                </a:lnTo>
                <a:lnTo>
                  <a:pt x="450" y="427"/>
                </a:lnTo>
                <a:lnTo>
                  <a:pt x="455" y="424"/>
                </a:lnTo>
                <a:lnTo>
                  <a:pt x="461" y="423"/>
                </a:lnTo>
                <a:close/>
                <a:moveTo>
                  <a:pt x="351" y="423"/>
                </a:moveTo>
                <a:lnTo>
                  <a:pt x="356" y="424"/>
                </a:lnTo>
                <a:lnTo>
                  <a:pt x="361" y="427"/>
                </a:lnTo>
                <a:lnTo>
                  <a:pt x="365" y="431"/>
                </a:lnTo>
                <a:lnTo>
                  <a:pt x="368" y="436"/>
                </a:lnTo>
                <a:lnTo>
                  <a:pt x="369" y="441"/>
                </a:lnTo>
                <a:lnTo>
                  <a:pt x="368" y="448"/>
                </a:lnTo>
                <a:lnTo>
                  <a:pt x="365" y="453"/>
                </a:lnTo>
                <a:lnTo>
                  <a:pt x="361" y="457"/>
                </a:lnTo>
                <a:lnTo>
                  <a:pt x="356" y="460"/>
                </a:lnTo>
                <a:lnTo>
                  <a:pt x="351" y="461"/>
                </a:lnTo>
                <a:lnTo>
                  <a:pt x="344" y="460"/>
                </a:lnTo>
                <a:lnTo>
                  <a:pt x="339" y="457"/>
                </a:lnTo>
                <a:lnTo>
                  <a:pt x="335" y="453"/>
                </a:lnTo>
                <a:lnTo>
                  <a:pt x="332" y="448"/>
                </a:lnTo>
                <a:lnTo>
                  <a:pt x="332" y="441"/>
                </a:lnTo>
                <a:lnTo>
                  <a:pt x="332" y="436"/>
                </a:lnTo>
                <a:lnTo>
                  <a:pt x="335" y="431"/>
                </a:lnTo>
                <a:lnTo>
                  <a:pt x="339" y="427"/>
                </a:lnTo>
                <a:lnTo>
                  <a:pt x="344" y="424"/>
                </a:lnTo>
                <a:lnTo>
                  <a:pt x="351" y="423"/>
                </a:lnTo>
                <a:close/>
                <a:moveTo>
                  <a:pt x="203" y="368"/>
                </a:moveTo>
                <a:lnTo>
                  <a:pt x="170" y="372"/>
                </a:lnTo>
                <a:lnTo>
                  <a:pt x="138" y="381"/>
                </a:lnTo>
                <a:lnTo>
                  <a:pt x="110" y="397"/>
                </a:lnTo>
                <a:lnTo>
                  <a:pt x="86" y="417"/>
                </a:lnTo>
                <a:lnTo>
                  <a:pt x="65" y="441"/>
                </a:lnTo>
                <a:lnTo>
                  <a:pt x="49" y="470"/>
                </a:lnTo>
                <a:lnTo>
                  <a:pt x="40" y="500"/>
                </a:lnTo>
                <a:lnTo>
                  <a:pt x="38" y="534"/>
                </a:lnTo>
                <a:lnTo>
                  <a:pt x="40" y="567"/>
                </a:lnTo>
                <a:lnTo>
                  <a:pt x="49" y="599"/>
                </a:lnTo>
                <a:lnTo>
                  <a:pt x="65" y="627"/>
                </a:lnTo>
                <a:lnTo>
                  <a:pt x="86" y="651"/>
                </a:lnTo>
                <a:lnTo>
                  <a:pt x="110" y="672"/>
                </a:lnTo>
                <a:lnTo>
                  <a:pt x="138" y="686"/>
                </a:lnTo>
                <a:lnTo>
                  <a:pt x="170" y="697"/>
                </a:lnTo>
                <a:lnTo>
                  <a:pt x="203" y="699"/>
                </a:lnTo>
                <a:lnTo>
                  <a:pt x="237" y="697"/>
                </a:lnTo>
                <a:lnTo>
                  <a:pt x="268" y="686"/>
                </a:lnTo>
                <a:lnTo>
                  <a:pt x="296" y="672"/>
                </a:lnTo>
                <a:lnTo>
                  <a:pt x="320" y="651"/>
                </a:lnTo>
                <a:lnTo>
                  <a:pt x="340" y="626"/>
                </a:lnTo>
                <a:lnTo>
                  <a:pt x="470" y="626"/>
                </a:lnTo>
                <a:lnTo>
                  <a:pt x="491" y="651"/>
                </a:lnTo>
                <a:lnTo>
                  <a:pt x="516" y="672"/>
                </a:lnTo>
                <a:lnTo>
                  <a:pt x="543" y="686"/>
                </a:lnTo>
                <a:lnTo>
                  <a:pt x="575" y="697"/>
                </a:lnTo>
                <a:lnTo>
                  <a:pt x="609" y="699"/>
                </a:lnTo>
                <a:lnTo>
                  <a:pt x="641" y="697"/>
                </a:lnTo>
                <a:lnTo>
                  <a:pt x="673" y="686"/>
                </a:lnTo>
                <a:lnTo>
                  <a:pt x="700" y="672"/>
                </a:lnTo>
                <a:lnTo>
                  <a:pt x="725" y="651"/>
                </a:lnTo>
                <a:lnTo>
                  <a:pt x="746" y="627"/>
                </a:lnTo>
                <a:lnTo>
                  <a:pt x="761" y="599"/>
                </a:lnTo>
                <a:lnTo>
                  <a:pt x="771" y="567"/>
                </a:lnTo>
                <a:lnTo>
                  <a:pt x="774" y="534"/>
                </a:lnTo>
                <a:lnTo>
                  <a:pt x="771" y="500"/>
                </a:lnTo>
                <a:lnTo>
                  <a:pt x="761" y="470"/>
                </a:lnTo>
                <a:lnTo>
                  <a:pt x="746" y="441"/>
                </a:lnTo>
                <a:lnTo>
                  <a:pt x="725" y="417"/>
                </a:lnTo>
                <a:lnTo>
                  <a:pt x="700" y="397"/>
                </a:lnTo>
                <a:lnTo>
                  <a:pt x="673" y="381"/>
                </a:lnTo>
                <a:lnTo>
                  <a:pt x="641" y="372"/>
                </a:lnTo>
                <a:lnTo>
                  <a:pt x="609" y="368"/>
                </a:lnTo>
                <a:lnTo>
                  <a:pt x="203" y="368"/>
                </a:lnTo>
                <a:close/>
                <a:moveTo>
                  <a:pt x="368" y="0"/>
                </a:moveTo>
                <a:lnTo>
                  <a:pt x="377" y="2"/>
                </a:lnTo>
                <a:lnTo>
                  <a:pt x="381" y="4"/>
                </a:lnTo>
                <a:lnTo>
                  <a:pt x="391" y="11"/>
                </a:lnTo>
                <a:lnTo>
                  <a:pt x="406" y="19"/>
                </a:lnTo>
                <a:lnTo>
                  <a:pt x="421" y="32"/>
                </a:lnTo>
                <a:lnTo>
                  <a:pt x="438" y="46"/>
                </a:lnTo>
                <a:lnTo>
                  <a:pt x="457" y="64"/>
                </a:lnTo>
                <a:lnTo>
                  <a:pt x="472" y="85"/>
                </a:lnTo>
                <a:lnTo>
                  <a:pt x="486" y="110"/>
                </a:lnTo>
                <a:lnTo>
                  <a:pt x="495" y="136"/>
                </a:lnTo>
                <a:lnTo>
                  <a:pt x="497" y="167"/>
                </a:lnTo>
                <a:lnTo>
                  <a:pt x="495" y="189"/>
                </a:lnTo>
                <a:lnTo>
                  <a:pt x="487" y="208"/>
                </a:lnTo>
                <a:lnTo>
                  <a:pt x="475" y="227"/>
                </a:lnTo>
                <a:lnTo>
                  <a:pt x="462" y="241"/>
                </a:lnTo>
                <a:lnTo>
                  <a:pt x="449" y="256"/>
                </a:lnTo>
                <a:lnTo>
                  <a:pt x="436" y="267"/>
                </a:lnTo>
                <a:lnTo>
                  <a:pt x="427" y="279"/>
                </a:lnTo>
                <a:lnTo>
                  <a:pt x="420" y="291"/>
                </a:lnTo>
                <a:lnTo>
                  <a:pt x="417" y="303"/>
                </a:lnTo>
                <a:lnTo>
                  <a:pt x="419" y="316"/>
                </a:lnTo>
                <a:lnTo>
                  <a:pt x="425" y="331"/>
                </a:lnTo>
                <a:lnTo>
                  <a:pt x="609" y="331"/>
                </a:lnTo>
                <a:lnTo>
                  <a:pt x="644" y="335"/>
                </a:lnTo>
                <a:lnTo>
                  <a:pt x="679" y="345"/>
                </a:lnTo>
                <a:lnTo>
                  <a:pt x="711" y="359"/>
                </a:lnTo>
                <a:lnTo>
                  <a:pt x="738" y="379"/>
                </a:lnTo>
                <a:lnTo>
                  <a:pt x="763" y="403"/>
                </a:lnTo>
                <a:lnTo>
                  <a:pt x="783" y="432"/>
                </a:lnTo>
                <a:lnTo>
                  <a:pt x="799" y="464"/>
                </a:lnTo>
                <a:lnTo>
                  <a:pt x="808" y="498"/>
                </a:lnTo>
                <a:lnTo>
                  <a:pt x="810" y="534"/>
                </a:lnTo>
                <a:lnTo>
                  <a:pt x="808" y="571"/>
                </a:lnTo>
                <a:lnTo>
                  <a:pt x="799" y="605"/>
                </a:lnTo>
                <a:lnTo>
                  <a:pt x="783" y="636"/>
                </a:lnTo>
                <a:lnTo>
                  <a:pt x="763" y="664"/>
                </a:lnTo>
                <a:lnTo>
                  <a:pt x="738" y="689"/>
                </a:lnTo>
                <a:lnTo>
                  <a:pt x="711" y="708"/>
                </a:lnTo>
                <a:lnTo>
                  <a:pt x="679" y="724"/>
                </a:lnTo>
                <a:lnTo>
                  <a:pt x="644" y="733"/>
                </a:lnTo>
                <a:lnTo>
                  <a:pt x="609" y="737"/>
                </a:lnTo>
                <a:lnTo>
                  <a:pt x="571" y="733"/>
                </a:lnTo>
                <a:lnTo>
                  <a:pt x="537" y="724"/>
                </a:lnTo>
                <a:lnTo>
                  <a:pt x="505" y="708"/>
                </a:lnTo>
                <a:lnTo>
                  <a:pt x="476" y="688"/>
                </a:lnTo>
                <a:lnTo>
                  <a:pt x="451" y="663"/>
                </a:lnTo>
                <a:lnTo>
                  <a:pt x="358" y="663"/>
                </a:lnTo>
                <a:lnTo>
                  <a:pt x="335" y="688"/>
                </a:lnTo>
                <a:lnTo>
                  <a:pt x="306" y="708"/>
                </a:lnTo>
                <a:lnTo>
                  <a:pt x="275" y="724"/>
                </a:lnTo>
                <a:lnTo>
                  <a:pt x="239" y="733"/>
                </a:lnTo>
                <a:lnTo>
                  <a:pt x="203" y="737"/>
                </a:lnTo>
                <a:lnTo>
                  <a:pt x="166" y="733"/>
                </a:lnTo>
                <a:lnTo>
                  <a:pt x="132" y="724"/>
                </a:lnTo>
                <a:lnTo>
                  <a:pt x="100" y="708"/>
                </a:lnTo>
                <a:lnTo>
                  <a:pt x="72" y="689"/>
                </a:lnTo>
                <a:lnTo>
                  <a:pt x="48" y="664"/>
                </a:lnTo>
                <a:lnTo>
                  <a:pt x="28" y="636"/>
                </a:lnTo>
                <a:lnTo>
                  <a:pt x="13" y="605"/>
                </a:lnTo>
                <a:lnTo>
                  <a:pt x="3" y="571"/>
                </a:lnTo>
                <a:lnTo>
                  <a:pt x="0" y="534"/>
                </a:lnTo>
                <a:lnTo>
                  <a:pt x="3" y="498"/>
                </a:lnTo>
                <a:lnTo>
                  <a:pt x="13" y="464"/>
                </a:lnTo>
                <a:lnTo>
                  <a:pt x="28" y="432"/>
                </a:lnTo>
                <a:lnTo>
                  <a:pt x="48" y="403"/>
                </a:lnTo>
                <a:lnTo>
                  <a:pt x="72" y="379"/>
                </a:lnTo>
                <a:lnTo>
                  <a:pt x="100" y="359"/>
                </a:lnTo>
                <a:lnTo>
                  <a:pt x="132" y="345"/>
                </a:lnTo>
                <a:lnTo>
                  <a:pt x="166" y="335"/>
                </a:lnTo>
                <a:lnTo>
                  <a:pt x="203" y="331"/>
                </a:lnTo>
                <a:lnTo>
                  <a:pt x="386" y="331"/>
                </a:lnTo>
                <a:lnTo>
                  <a:pt x="381" y="312"/>
                </a:lnTo>
                <a:lnTo>
                  <a:pt x="381" y="295"/>
                </a:lnTo>
                <a:lnTo>
                  <a:pt x="385" y="279"/>
                </a:lnTo>
                <a:lnTo>
                  <a:pt x="391" y="265"/>
                </a:lnTo>
                <a:lnTo>
                  <a:pt x="400" y="252"/>
                </a:lnTo>
                <a:lnTo>
                  <a:pt x="412" y="240"/>
                </a:lnTo>
                <a:lnTo>
                  <a:pt x="423" y="228"/>
                </a:lnTo>
                <a:lnTo>
                  <a:pt x="437" y="215"/>
                </a:lnTo>
                <a:lnTo>
                  <a:pt x="449" y="199"/>
                </a:lnTo>
                <a:lnTo>
                  <a:pt x="458" y="184"/>
                </a:lnTo>
                <a:lnTo>
                  <a:pt x="461" y="167"/>
                </a:lnTo>
                <a:lnTo>
                  <a:pt x="458" y="143"/>
                </a:lnTo>
                <a:lnTo>
                  <a:pt x="450" y="122"/>
                </a:lnTo>
                <a:lnTo>
                  <a:pt x="440" y="102"/>
                </a:lnTo>
                <a:lnTo>
                  <a:pt x="425" y="85"/>
                </a:lnTo>
                <a:lnTo>
                  <a:pt x="411" y="71"/>
                </a:lnTo>
                <a:lnTo>
                  <a:pt x="396" y="58"/>
                </a:lnTo>
                <a:lnTo>
                  <a:pt x="382" y="49"/>
                </a:lnTo>
                <a:lnTo>
                  <a:pt x="372" y="41"/>
                </a:lnTo>
                <a:lnTo>
                  <a:pt x="364" y="37"/>
                </a:lnTo>
                <a:lnTo>
                  <a:pt x="360" y="36"/>
                </a:lnTo>
                <a:lnTo>
                  <a:pt x="353" y="29"/>
                </a:lnTo>
                <a:lnTo>
                  <a:pt x="351" y="20"/>
                </a:lnTo>
                <a:lnTo>
                  <a:pt x="352" y="11"/>
                </a:lnTo>
                <a:lnTo>
                  <a:pt x="358" y="3"/>
                </a:lnTo>
                <a:lnTo>
                  <a:pt x="3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0"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6482" y="8507479"/>
            <a:ext cx="444098" cy="444098"/>
          </a:xfrm>
          <a:custGeom>
            <a:avLst/>
            <a:gdLst>
              <a:gd name="T0" fmla="*/ 497 w 810"/>
              <a:gd name="T1" fmla="*/ 589 h 810"/>
              <a:gd name="T2" fmla="*/ 509 w 810"/>
              <a:gd name="T3" fmla="*/ 593 h 810"/>
              <a:gd name="T4" fmla="*/ 515 w 810"/>
              <a:gd name="T5" fmla="*/ 602 h 810"/>
              <a:gd name="T6" fmla="*/ 515 w 810"/>
              <a:gd name="T7" fmla="*/ 614 h 810"/>
              <a:gd name="T8" fmla="*/ 509 w 810"/>
              <a:gd name="T9" fmla="*/ 622 h 810"/>
              <a:gd name="T10" fmla="*/ 497 w 810"/>
              <a:gd name="T11" fmla="*/ 626 h 810"/>
              <a:gd name="T12" fmla="*/ 382 w 810"/>
              <a:gd name="T13" fmla="*/ 624 h 810"/>
              <a:gd name="T14" fmla="*/ 372 w 810"/>
              <a:gd name="T15" fmla="*/ 618 h 810"/>
              <a:gd name="T16" fmla="*/ 368 w 810"/>
              <a:gd name="T17" fmla="*/ 607 h 810"/>
              <a:gd name="T18" fmla="*/ 372 w 810"/>
              <a:gd name="T19" fmla="*/ 597 h 810"/>
              <a:gd name="T20" fmla="*/ 382 w 810"/>
              <a:gd name="T21" fmla="*/ 590 h 810"/>
              <a:gd name="T22" fmla="*/ 202 w 810"/>
              <a:gd name="T23" fmla="*/ 331 h 810"/>
              <a:gd name="T24" fmla="*/ 210 w 810"/>
              <a:gd name="T25" fmla="*/ 334 h 810"/>
              <a:gd name="T26" fmla="*/ 214 w 810"/>
              <a:gd name="T27" fmla="*/ 335 h 810"/>
              <a:gd name="T28" fmla="*/ 361 w 810"/>
              <a:gd name="T29" fmla="*/ 445 h 810"/>
              <a:gd name="T30" fmla="*/ 366 w 810"/>
              <a:gd name="T31" fmla="*/ 451 h 810"/>
              <a:gd name="T32" fmla="*/ 368 w 810"/>
              <a:gd name="T33" fmla="*/ 461 h 810"/>
              <a:gd name="T34" fmla="*/ 366 w 810"/>
              <a:gd name="T35" fmla="*/ 468 h 810"/>
              <a:gd name="T36" fmla="*/ 361 w 810"/>
              <a:gd name="T37" fmla="*/ 475 h 810"/>
              <a:gd name="T38" fmla="*/ 214 w 810"/>
              <a:gd name="T39" fmla="*/ 585 h 810"/>
              <a:gd name="T40" fmla="*/ 210 w 810"/>
              <a:gd name="T41" fmla="*/ 588 h 810"/>
              <a:gd name="T42" fmla="*/ 202 w 810"/>
              <a:gd name="T43" fmla="*/ 589 h 810"/>
              <a:gd name="T44" fmla="*/ 192 w 810"/>
              <a:gd name="T45" fmla="*/ 585 h 810"/>
              <a:gd name="T46" fmla="*/ 185 w 810"/>
              <a:gd name="T47" fmla="*/ 576 h 810"/>
              <a:gd name="T48" fmla="*/ 185 w 810"/>
              <a:gd name="T49" fmla="*/ 567 h 810"/>
              <a:gd name="T50" fmla="*/ 189 w 810"/>
              <a:gd name="T51" fmla="*/ 559 h 810"/>
              <a:gd name="T52" fmla="*/ 192 w 810"/>
              <a:gd name="T53" fmla="*/ 556 h 810"/>
              <a:gd name="T54" fmla="*/ 192 w 810"/>
              <a:gd name="T55" fmla="*/ 364 h 810"/>
              <a:gd name="T56" fmla="*/ 189 w 810"/>
              <a:gd name="T57" fmla="*/ 361 h 810"/>
              <a:gd name="T58" fmla="*/ 185 w 810"/>
              <a:gd name="T59" fmla="*/ 353 h 810"/>
              <a:gd name="T60" fmla="*/ 185 w 810"/>
              <a:gd name="T61" fmla="*/ 344 h 810"/>
              <a:gd name="T62" fmla="*/ 192 w 810"/>
              <a:gd name="T63" fmla="*/ 335 h 810"/>
              <a:gd name="T64" fmla="*/ 202 w 810"/>
              <a:gd name="T65" fmla="*/ 331 h 810"/>
              <a:gd name="T66" fmla="*/ 59 w 810"/>
              <a:gd name="T67" fmla="*/ 39 h 810"/>
              <a:gd name="T68" fmla="*/ 40 w 810"/>
              <a:gd name="T69" fmla="*/ 59 h 810"/>
              <a:gd name="T70" fmla="*/ 37 w 810"/>
              <a:gd name="T71" fmla="*/ 737 h 810"/>
              <a:gd name="T72" fmla="*/ 48 w 810"/>
              <a:gd name="T73" fmla="*/ 762 h 810"/>
              <a:gd name="T74" fmla="*/ 74 w 810"/>
              <a:gd name="T75" fmla="*/ 773 h 810"/>
              <a:gd name="T76" fmla="*/ 751 w 810"/>
              <a:gd name="T77" fmla="*/ 770 h 810"/>
              <a:gd name="T78" fmla="*/ 771 w 810"/>
              <a:gd name="T79" fmla="*/ 750 h 810"/>
              <a:gd name="T80" fmla="*/ 773 w 810"/>
              <a:gd name="T81" fmla="*/ 73 h 810"/>
              <a:gd name="T82" fmla="*/ 763 w 810"/>
              <a:gd name="T83" fmla="*/ 47 h 810"/>
              <a:gd name="T84" fmla="*/ 737 w 810"/>
              <a:gd name="T85" fmla="*/ 36 h 810"/>
              <a:gd name="T86" fmla="*/ 74 w 810"/>
              <a:gd name="T87" fmla="*/ 0 h 810"/>
              <a:gd name="T88" fmla="*/ 760 w 810"/>
              <a:gd name="T89" fmla="*/ 4 h 810"/>
              <a:gd name="T90" fmla="*/ 797 w 810"/>
              <a:gd name="T91" fmla="*/ 30 h 810"/>
              <a:gd name="T92" fmla="*/ 810 w 810"/>
              <a:gd name="T93" fmla="*/ 73 h 810"/>
              <a:gd name="T94" fmla="*/ 807 w 810"/>
              <a:gd name="T95" fmla="*/ 759 h 810"/>
              <a:gd name="T96" fmla="*/ 780 w 810"/>
              <a:gd name="T97" fmla="*/ 796 h 810"/>
              <a:gd name="T98" fmla="*/ 737 w 810"/>
              <a:gd name="T99" fmla="*/ 810 h 810"/>
              <a:gd name="T100" fmla="*/ 50 w 810"/>
              <a:gd name="T101" fmla="*/ 806 h 810"/>
              <a:gd name="T102" fmla="*/ 13 w 810"/>
              <a:gd name="T103" fmla="*/ 780 h 810"/>
              <a:gd name="T104" fmla="*/ 0 w 810"/>
              <a:gd name="T105" fmla="*/ 737 h 810"/>
              <a:gd name="T106" fmla="*/ 3 w 810"/>
              <a:gd name="T107" fmla="*/ 50 h 810"/>
              <a:gd name="T108" fmla="*/ 30 w 810"/>
              <a:gd name="T109" fmla="*/ 14 h 810"/>
              <a:gd name="T110" fmla="*/ 74 w 810"/>
              <a:gd name="T111"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0" h="810">
                <a:moveTo>
                  <a:pt x="387" y="589"/>
                </a:moveTo>
                <a:lnTo>
                  <a:pt x="497" y="589"/>
                </a:lnTo>
                <a:lnTo>
                  <a:pt x="503" y="590"/>
                </a:lnTo>
                <a:lnTo>
                  <a:pt x="509" y="593"/>
                </a:lnTo>
                <a:lnTo>
                  <a:pt x="513" y="597"/>
                </a:lnTo>
                <a:lnTo>
                  <a:pt x="515" y="602"/>
                </a:lnTo>
                <a:lnTo>
                  <a:pt x="515" y="607"/>
                </a:lnTo>
                <a:lnTo>
                  <a:pt x="515" y="614"/>
                </a:lnTo>
                <a:lnTo>
                  <a:pt x="513" y="618"/>
                </a:lnTo>
                <a:lnTo>
                  <a:pt x="509" y="622"/>
                </a:lnTo>
                <a:lnTo>
                  <a:pt x="503" y="624"/>
                </a:lnTo>
                <a:lnTo>
                  <a:pt x="497" y="626"/>
                </a:lnTo>
                <a:lnTo>
                  <a:pt x="387" y="626"/>
                </a:lnTo>
                <a:lnTo>
                  <a:pt x="382" y="624"/>
                </a:lnTo>
                <a:lnTo>
                  <a:pt x="376" y="622"/>
                </a:lnTo>
                <a:lnTo>
                  <a:pt x="372" y="618"/>
                </a:lnTo>
                <a:lnTo>
                  <a:pt x="370" y="614"/>
                </a:lnTo>
                <a:lnTo>
                  <a:pt x="368" y="607"/>
                </a:lnTo>
                <a:lnTo>
                  <a:pt x="370" y="602"/>
                </a:lnTo>
                <a:lnTo>
                  <a:pt x="372" y="597"/>
                </a:lnTo>
                <a:lnTo>
                  <a:pt x="376" y="593"/>
                </a:lnTo>
                <a:lnTo>
                  <a:pt x="382" y="590"/>
                </a:lnTo>
                <a:lnTo>
                  <a:pt x="387" y="589"/>
                </a:lnTo>
                <a:close/>
                <a:moveTo>
                  <a:pt x="202" y="331"/>
                </a:moveTo>
                <a:lnTo>
                  <a:pt x="206" y="331"/>
                </a:lnTo>
                <a:lnTo>
                  <a:pt x="210" y="334"/>
                </a:lnTo>
                <a:lnTo>
                  <a:pt x="214" y="335"/>
                </a:lnTo>
                <a:lnTo>
                  <a:pt x="214" y="335"/>
                </a:lnTo>
                <a:lnTo>
                  <a:pt x="361" y="445"/>
                </a:lnTo>
                <a:lnTo>
                  <a:pt x="361" y="445"/>
                </a:lnTo>
                <a:lnTo>
                  <a:pt x="363" y="449"/>
                </a:lnTo>
                <a:lnTo>
                  <a:pt x="366" y="451"/>
                </a:lnTo>
                <a:lnTo>
                  <a:pt x="367" y="455"/>
                </a:lnTo>
                <a:lnTo>
                  <a:pt x="368" y="461"/>
                </a:lnTo>
                <a:lnTo>
                  <a:pt x="367" y="465"/>
                </a:lnTo>
                <a:lnTo>
                  <a:pt x="366" y="468"/>
                </a:lnTo>
                <a:lnTo>
                  <a:pt x="363" y="471"/>
                </a:lnTo>
                <a:lnTo>
                  <a:pt x="361" y="475"/>
                </a:lnTo>
                <a:lnTo>
                  <a:pt x="361" y="475"/>
                </a:lnTo>
                <a:lnTo>
                  <a:pt x="214" y="585"/>
                </a:lnTo>
                <a:lnTo>
                  <a:pt x="214" y="585"/>
                </a:lnTo>
                <a:lnTo>
                  <a:pt x="210" y="588"/>
                </a:lnTo>
                <a:lnTo>
                  <a:pt x="206" y="589"/>
                </a:lnTo>
                <a:lnTo>
                  <a:pt x="202" y="589"/>
                </a:lnTo>
                <a:lnTo>
                  <a:pt x="197" y="588"/>
                </a:lnTo>
                <a:lnTo>
                  <a:pt x="192" y="585"/>
                </a:lnTo>
                <a:lnTo>
                  <a:pt x="188" y="581"/>
                </a:lnTo>
                <a:lnTo>
                  <a:pt x="185" y="576"/>
                </a:lnTo>
                <a:lnTo>
                  <a:pt x="184" y="571"/>
                </a:lnTo>
                <a:lnTo>
                  <a:pt x="185" y="567"/>
                </a:lnTo>
                <a:lnTo>
                  <a:pt x="186" y="563"/>
                </a:lnTo>
                <a:lnTo>
                  <a:pt x="189" y="559"/>
                </a:lnTo>
                <a:lnTo>
                  <a:pt x="192" y="556"/>
                </a:lnTo>
                <a:lnTo>
                  <a:pt x="192" y="556"/>
                </a:lnTo>
                <a:lnTo>
                  <a:pt x="319" y="461"/>
                </a:lnTo>
                <a:lnTo>
                  <a:pt x="192" y="364"/>
                </a:lnTo>
                <a:lnTo>
                  <a:pt x="192" y="364"/>
                </a:lnTo>
                <a:lnTo>
                  <a:pt x="189" y="361"/>
                </a:lnTo>
                <a:lnTo>
                  <a:pt x="186" y="357"/>
                </a:lnTo>
                <a:lnTo>
                  <a:pt x="185" y="353"/>
                </a:lnTo>
                <a:lnTo>
                  <a:pt x="184" y="349"/>
                </a:lnTo>
                <a:lnTo>
                  <a:pt x="185" y="344"/>
                </a:lnTo>
                <a:lnTo>
                  <a:pt x="188" y="339"/>
                </a:lnTo>
                <a:lnTo>
                  <a:pt x="192" y="335"/>
                </a:lnTo>
                <a:lnTo>
                  <a:pt x="197" y="332"/>
                </a:lnTo>
                <a:lnTo>
                  <a:pt x="202" y="331"/>
                </a:lnTo>
                <a:close/>
                <a:moveTo>
                  <a:pt x="74" y="36"/>
                </a:moveTo>
                <a:lnTo>
                  <a:pt x="59" y="39"/>
                </a:lnTo>
                <a:lnTo>
                  <a:pt x="48" y="47"/>
                </a:lnTo>
                <a:lnTo>
                  <a:pt x="40" y="59"/>
                </a:lnTo>
                <a:lnTo>
                  <a:pt x="37" y="73"/>
                </a:lnTo>
                <a:lnTo>
                  <a:pt x="37" y="737"/>
                </a:lnTo>
                <a:lnTo>
                  <a:pt x="40" y="750"/>
                </a:lnTo>
                <a:lnTo>
                  <a:pt x="48" y="762"/>
                </a:lnTo>
                <a:lnTo>
                  <a:pt x="59" y="770"/>
                </a:lnTo>
                <a:lnTo>
                  <a:pt x="74" y="773"/>
                </a:lnTo>
                <a:lnTo>
                  <a:pt x="737" y="773"/>
                </a:lnTo>
                <a:lnTo>
                  <a:pt x="751" y="770"/>
                </a:lnTo>
                <a:lnTo>
                  <a:pt x="763" y="762"/>
                </a:lnTo>
                <a:lnTo>
                  <a:pt x="771" y="750"/>
                </a:lnTo>
                <a:lnTo>
                  <a:pt x="773" y="737"/>
                </a:lnTo>
                <a:lnTo>
                  <a:pt x="773" y="73"/>
                </a:lnTo>
                <a:lnTo>
                  <a:pt x="771" y="59"/>
                </a:lnTo>
                <a:lnTo>
                  <a:pt x="763" y="47"/>
                </a:lnTo>
                <a:lnTo>
                  <a:pt x="751" y="39"/>
                </a:lnTo>
                <a:lnTo>
                  <a:pt x="737" y="36"/>
                </a:lnTo>
                <a:lnTo>
                  <a:pt x="74" y="36"/>
                </a:lnTo>
                <a:close/>
                <a:moveTo>
                  <a:pt x="74" y="0"/>
                </a:moveTo>
                <a:lnTo>
                  <a:pt x="737" y="0"/>
                </a:lnTo>
                <a:lnTo>
                  <a:pt x="760" y="4"/>
                </a:lnTo>
                <a:lnTo>
                  <a:pt x="780" y="14"/>
                </a:lnTo>
                <a:lnTo>
                  <a:pt x="797" y="30"/>
                </a:lnTo>
                <a:lnTo>
                  <a:pt x="807" y="50"/>
                </a:lnTo>
                <a:lnTo>
                  <a:pt x="810" y="73"/>
                </a:lnTo>
                <a:lnTo>
                  <a:pt x="810" y="737"/>
                </a:lnTo>
                <a:lnTo>
                  <a:pt x="807" y="759"/>
                </a:lnTo>
                <a:lnTo>
                  <a:pt x="797" y="780"/>
                </a:lnTo>
                <a:lnTo>
                  <a:pt x="780" y="796"/>
                </a:lnTo>
                <a:lnTo>
                  <a:pt x="760" y="806"/>
                </a:lnTo>
                <a:lnTo>
                  <a:pt x="737" y="810"/>
                </a:lnTo>
                <a:lnTo>
                  <a:pt x="74" y="810"/>
                </a:lnTo>
                <a:lnTo>
                  <a:pt x="50" y="806"/>
                </a:lnTo>
                <a:lnTo>
                  <a:pt x="30" y="796"/>
                </a:lnTo>
                <a:lnTo>
                  <a:pt x="13" y="780"/>
                </a:lnTo>
                <a:lnTo>
                  <a:pt x="3" y="759"/>
                </a:lnTo>
                <a:lnTo>
                  <a:pt x="0" y="737"/>
                </a:lnTo>
                <a:lnTo>
                  <a:pt x="0" y="73"/>
                </a:lnTo>
                <a:lnTo>
                  <a:pt x="3" y="50"/>
                </a:lnTo>
                <a:lnTo>
                  <a:pt x="13" y="30"/>
                </a:lnTo>
                <a:lnTo>
                  <a:pt x="30"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1"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79238" y="8507479"/>
            <a:ext cx="444645" cy="444098"/>
          </a:xfrm>
          <a:custGeom>
            <a:avLst/>
            <a:gdLst>
              <a:gd name="T0" fmla="*/ 435 w 811"/>
              <a:gd name="T1" fmla="*/ 703 h 810"/>
              <a:gd name="T2" fmla="*/ 442 w 811"/>
              <a:gd name="T3" fmla="*/ 724 h 810"/>
              <a:gd name="T4" fmla="*/ 425 w 811"/>
              <a:gd name="T5" fmla="*/ 737 h 810"/>
              <a:gd name="T6" fmla="*/ 226 w 811"/>
              <a:gd name="T7" fmla="*/ 729 h 810"/>
              <a:gd name="T8" fmla="*/ 226 w 811"/>
              <a:gd name="T9" fmla="*/ 707 h 810"/>
              <a:gd name="T10" fmla="*/ 167 w 811"/>
              <a:gd name="T11" fmla="*/ 699 h 810"/>
              <a:gd name="T12" fmla="*/ 184 w 811"/>
              <a:gd name="T13" fmla="*/ 712 h 810"/>
              <a:gd name="T14" fmla="*/ 177 w 811"/>
              <a:gd name="T15" fmla="*/ 733 h 810"/>
              <a:gd name="T16" fmla="*/ 155 w 811"/>
              <a:gd name="T17" fmla="*/ 733 h 810"/>
              <a:gd name="T18" fmla="*/ 148 w 811"/>
              <a:gd name="T19" fmla="*/ 712 h 810"/>
              <a:gd name="T20" fmla="*/ 167 w 811"/>
              <a:gd name="T21" fmla="*/ 699 h 810"/>
              <a:gd name="T22" fmla="*/ 108 w 811"/>
              <a:gd name="T23" fmla="*/ 707 h 810"/>
              <a:gd name="T24" fmla="*/ 108 w 811"/>
              <a:gd name="T25" fmla="*/ 729 h 810"/>
              <a:gd name="T26" fmla="*/ 87 w 811"/>
              <a:gd name="T27" fmla="*/ 736 h 810"/>
              <a:gd name="T28" fmla="*/ 74 w 811"/>
              <a:gd name="T29" fmla="*/ 717 h 810"/>
              <a:gd name="T30" fmla="*/ 87 w 811"/>
              <a:gd name="T31" fmla="*/ 700 h 810"/>
              <a:gd name="T32" fmla="*/ 40 w 811"/>
              <a:gd name="T33" fmla="*/ 750 h 810"/>
              <a:gd name="T34" fmla="*/ 738 w 811"/>
              <a:gd name="T35" fmla="*/ 773 h 810"/>
              <a:gd name="T36" fmla="*/ 775 w 811"/>
              <a:gd name="T37" fmla="*/ 737 h 810"/>
              <a:gd name="T38" fmla="*/ 44 w 811"/>
              <a:gd name="T39" fmla="*/ 626 h 810"/>
              <a:gd name="T40" fmla="*/ 407 w 811"/>
              <a:gd name="T41" fmla="*/ 146 h 810"/>
              <a:gd name="T42" fmla="*/ 424 w 811"/>
              <a:gd name="T43" fmla="*/ 160 h 810"/>
              <a:gd name="T44" fmla="*/ 417 w 811"/>
              <a:gd name="T45" fmla="*/ 180 h 810"/>
              <a:gd name="T46" fmla="*/ 395 w 811"/>
              <a:gd name="T47" fmla="*/ 180 h 810"/>
              <a:gd name="T48" fmla="*/ 388 w 811"/>
              <a:gd name="T49" fmla="*/ 160 h 810"/>
              <a:gd name="T50" fmla="*/ 407 w 811"/>
              <a:gd name="T51" fmla="*/ 146 h 810"/>
              <a:gd name="T52" fmla="*/ 163 w 811"/>
              <a:gd name="T53" fmla="*/ 136 h 810"/>
              <a:gd name="T54" fmla="*/ 645 w 811"/>
              <a:gd name="T55" fmla="*/ 368 h 810"/>
              <a:gd name="T56" fmla="*/ 653 w 811"/>
              <a:gd name="T57" fmla="*/ 132 h 810"/>
              <a:gd name="T58" fmla="*/ 675 w 811"/>
              <a:gd name="T59" fmla="*/ 132 h 810"/>
              <a:gd name="T60" fmla="*/ 683 w 811"/>
              <a:gd name="T61" fmla="*/ 368 h 810"/>
              <a:gd name="T62" fmla="*/ 734 w 811"/>
              <a:gd name="T63" fmla="*/ 376 h 810"/>
              <a:gd name="T64" fmla="*/ 810 w 811"/>
              <a:gd name="T65" fmla="*/ 637 h 810"/>
              <a:gd name="T66" fmla="*/ 809 w 811"/>
              <a:gd name="T67" fmla="*/ 681 h 810"/>
              <a:gd name="T68" fmla="*/ 807 w 811"/>
              <a:gd name="T69" fmla="*/ 759 h 810"/>
              <a:gd name="T70" fmla="*/ 738 w 811"/>
              <a:gd name="T71" fmla="*/ 810 h 810"/>
              <a:gd name="T72" fmla="*/ 15 w 811"/>
              <a:gd name="T73" fmla="*/ 780 h 810"/>
              <a:gd name="T74" fmla="*/ 2 w 811"/>
              <a:gd name="T75" fmla="*/ 690 h 810"/>
              <a:gd name="T76" fmla="*/ 0 w 811"/>
              <a:gd name="T77" fmla="*/ 641 h 810"/>
              <a:gd name="T78" fmla="*/ 75 w 811"/>
              <a:gd name="T79" fmla="*/ 379 h 810"/>
              <a:gd name="T80" fmla="*/ 92 w 811"/>
              <a:gd name="T81" fmla="*/ 368 h 810"/>
              <a:gd name="T82" fmla="*/ 133 w 811"/>
              <a:gd name="T83" fmla="*/ 136 h 810"/>
              <a:gd name="T84" fmla="*/ 407 w 811"/>
              <a:gd name="T85" fmla="*/ 73 h 810"/>
              <a:gd name="T86" fmla="*/ 476 w 811"/>
              <a:gd name="T87" fmla="*/ 106 h 810"/>
              <a:gd name="T88" fmla="*/ 407 w 811"/>
              <a:gd name="T89" fmla="*/ 110 h 810"/>
              <a:gd name="T90" fmla="*/ 332 w 811"/>
              <a:gd name="T91" fmla="*/ 110 h 810"/>
              <a:gd name="T92" fmla="*/ 407 w 811"/>
              <a:gd name="T93" fmla="*/ 73 h 810"/>
              <a:gd name="T94" fmla="*/ 501 w 811"/>
              <a:gd name="T95" fmla="*/ 30 h 810"/>
              <a:gd name="T96" fmla="*/ 459 w 811"/>
              <a:gd name="T97" fmla="*/ 48 h 810"/>
              <a:gd name="T98" fmla="*/ 350 w 811"/>
              <a:gd name="T99" fmla="*/ 50 h 810"/>
              <a:gd name="T100" fmla="*/ 300 w 811"/>
              <a:gd name="T101" fmla="*/ 38 h 810"/>
              <a:gd name="T102" fmla="*/ 407 w 811"/>
              <a:gd name="T10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1" h="810">
                <a:moveTo>
                  <a:pt x="240" y="699"/>
                </a:moveTo>
                <a:lnTo>
                  <a:pt x="425" y="699"/>
                </a:lnTo>
                <a:lnTo>
                  <a:pt x="430" y="700"/>
                </a:lnTo>
                <a:lnTo>
                  <a:pt x="435" y="703"/>
                </a:lnTo>
                <a:lnTo>
                  <a:pt x="439" y="707"/>
                </a:lnTo>
                <a:lnTo>
                  <a:pt x="442" y="712"/>
                </a:lnTo>
                <a:lnTo>
                  <a:pt x="443" y="717"/>
                </a:lnTo>
                <a:lnTo>
                  <a:pt x="442" y="724"/>
                </a:lnTo>
                <a:lnTo>
                  <a:pt x="439" y="729"/>
                </a:lnTo>
                <a:lnTo>
                  <a:pt x="435" y="733"/>
                </a:lnTo>
                <a:lnTo>
                  <a:pt x="430" y="736"/>
                </a:lnTo>
                <a:lnTo>
                  <a:pt x="425" y="737"/>
                </a:lnTo>
                <a:lnTo>
                  <a:pt x="240" y="737"/>
                </a:lnTo>
                <a:lnTo>
                  <a:pt x="234" y="736"/>
                </a:lnTo>
                <a:lnTo>
                  <a:pt x="230" y="733"/>
                </a:lnTo>
                <a:lnTo>
                  <a:pt x="226" y="729"/>
                </a:lnTo>
                <a:lnTo>
                  <a:pt x="223" y="724"/>
                </a:lnTo>
                <a:lnTo>
                  <a:pt x="222" y="717"/>
                </a:lnTo>
                <a:lnTo>
                  <a:pt x="223" y="712"/>
                </a:lnTo>
                <a:lnTo>
                  <a:pt x="226" y="707"/>
                </a:lnTo>
                <a:lnTo>
                  <a:pt x="230" y="703"/>
                </a:lnTo>
                <a:lnTo>
                  <a:pt x="234" y="700"/>
                </a:lnTo>
                <a:lnTo>
                  <a:pt x="240" y="699"/>
                </a:lnTo>
                <a:close/>
                <a:moveTo>
                  <a:pt x="167" y="699"/>
                </a:moveTo>
                <a:lnTo>
                  <a:pt x="172" y="700"/>
                </a:lnTo>
                <a:lnTo>
                  <a:pt x="177" y="703"/>
                </a:lnTo>
                <a:lnTo>
                  <a:pt x="181" y="707"/>
                </a:lnTo>
                <a:lnTo>
                  <a:pt x="184" y="712"/>
                </a:lnTo>
                <a:lnTo>
                  <a:pt x="185" y="717"/>
                </a:lnTo>
                <a:lnTo>
                  <a:pt x="184" y="724"/>
                </a:lnTo>
                <a:lnTo>
                  <a:pt x="181" y="729"/>
                </a:lnTo>
                <a:lnTo>
                  <a:pt x="177" y="733"/>
                </a:lnTo>
                <a:lnTo>
                  <a:pt x="172" y="736"/>
                </a:lnTo>
                <a:lnTo>
                  <a:pt x="167" y="737"/>
                </a:lnTo>
                <a:lnTo>
                  <a:pt x="160" y="736"/>
                </a:lnTo>
                <a:lnTo>
                  <a:pt x="155" y="733"/>
                </a:lnTo>
                <a:lnTo>
                  <a:pt x="151" y="729"/>
                </a:lnTo>
                <a:lnTo>
                  <a:pt x="148" y="724"/>
                </a:lnTo>
                <a:lnTo>
                  <a:pt x="148" y="717"/>
                </a:lnTo>
                <a:lnTo>
                  <a:pt x="148" y="712"/>
                </a:lnTo>
                <a:lnTo>
                  <a:pt x="151" y="707"/>
                </a:lnTo>
                <a:lnTo>
                  <a:pt x="155" y="703"/>
                </a:lnTo>
                <a:lnTo>
                  <a:pt x="160" y="700"/>
                </a:lnTo>
                <a:lnTo>
                  <a:pt x="167" y="699"/>
                </a:lnTo>
                <a:close/>
                <a:moveTo>
                  <a:pt x="92" y="699"/>
                </a:moveTo>
                <a:lnTo>
                  <a:pt x="99" y="700"/>
                </a:lnTo>
                <a:lnTo>
                  <a:pt x="104" y="703"/>
                </a:lnTo>
                <a:lnTo>
                  <a:pt x="108" y="707"/>
                </a:lnTo>
                <a:lnTo>
                  <a:pt x="110" y="712"/>
                </a:lnTo>
                <a:lnTo>
                  <a:pt x="110" y="717"/>
                </a:lnTo>
                <a:lnTo>
                  <a:pt x="110" y="724"/>
                </a:lnTo>
                <a:lnTo>
                  <a:pt x="108" y="729"/>
                </a:lnTo>
                <a:lnTo>
                  <a:pt x="104" y="733"/>
                </a:lnTo>
                <a:lnTo>
                  <a:pt x="99" y="736"/>
                </a:lnTo>
                <a:lnTo>
                  <a:pt x="92" y="737"/>
                </a:lnTo>
                <a:lnTo>
                  <a:pt x="87" y="736"/>
                </a:lnTo>
                <a:lnTo>
                  <a:pt x="82" y="733"/>
                </a:lnTo>
                <a:lnTo>
                  <a:pt x="78" y="729"/>
                </a:lnTo>
                <a:lnTo>
                  <a:pt x="75" y="724"/>
                </a:lnTo>
                <a:lnTo>
                  <a:pt x="74" y="717"/>
                </a:lnTo>
                <a:lnTo>
                  <a:pt x="75" y="712"/>
                </a:lnTo>
                <a:lnTo>
                  <a:pt x="78" y="707"/>
                </a:lnTo>
                <a:lnTo>
                  <a:pt x="82" y="703"/>
                </a:lnTo>
                <a:lnTo>
                  <a:pt x="87" y="700"/>
                </a:lnTo>
                <a:lnTo>
                  <a:pt x="92" y="699"/>
                </a:lnTo>
                <a:close/>
                <a:moveTo>
                  <a:pt x="37" y="662"/>
                </a:moveTo>
                <a:lnTo>
                  <a:pt x="37" y="737"/>
                </a:lnTo>
                <a:lnTo>
                  <a:pt x="40" y="750"/>
                </a:lnTo>
                <a:lnTo>
                  <a:pt x="48" y="762"/>
                </a:lnTo>
                <a:lnTo>
                  <a:pt x="59" y="770"/>
                </a:lnTo>
                <a:lnTo>
                  <a:pt x="74" y="773"/>
                </a:lnTo>
                <a:lnTo>
                  <a:pt x="738" y="773"/>
                </a:lnTo>
                <a:lnTo>
                  <a:pt x="752" y="770"/>
                </a:lnTo>
                <a:lnTo>
                  <a:pt x="764" y="762"/>
                </a:lnTo>
                <a:lnTo>
                  <a:pt x="772" y="750"/>
                </a:lnTo>
                <a:lnTo>
                  <a:pt x="775" y="737"/>
                </a:lnTo>
                <a:lnTo>
                  <a:pt x="775" y="662"/>
                </a:lnTo>
                <a:lnTo>
                  <a:pt x="37" y="662"/>
                </a:lnTo>
                <a:close/>
                <a:moveTo>
                  <a:pt x="107" y="404"/>
                </a:moveTo>
                <a:lnTo>
                  <a:pt x="44" y="626"/>
                </a:lnTo>
                <a:lnTo>
                  <a:pt x="768" y="626"/>
                </a:lnTo>
                <a:lnTo>
                  <a:pt x="705" y="404"/>
                </a:lnTo>
                <a:lnTo>
                  <a:pt x="107" y="404"/>
                </a:lnTo>
                <a:close/>
                <a:moveTo>
                  <a:pt x="407" y="146"/>
                </a:moveTo>
                <a:lnTo>
                  <a:pt x="412" y="148"/>
                </a:lnTo>
                <a:lnTo>
                  <a:pt x="417" y="150"/>
                </a:lnTo>
                <a:lnTo>
                  <a:pt x="421" y="154"/>
                </a:lnTo>
                <a:lnTo>
                  <a:pt x="424" y="160"/>
                </a:lnTo>
                <a:lnTo>
                  <a:pt x="425" y="166"/>
                </a:lnTo>
                <a:lnTo>
                  <a:pt x="424" y="171"/>
                </a:lnTo>
                <a:lnTo>
                  <a:pt x="421" y="177"/>
                </a:lnTo>
                <a:lnTo>
                  <a:pt x="417" y="180"/>
                </a:lnTo>
                <a:lnTo>
                  <a:pt x="412" y="183"/>
                </a:lnTo>
                <a:lnTo>
                  <a:pt x="407" y="184"/>
                </a:lnTo>
                <a:lnTo>
                  <a:pt x="400" y="183"/>
                </a:lnTo>
                <a:lnTo>
                  <a:pt x="395" y="180"/>
                </a:lnTo>
                <a:lnTo>
                  <a:pt x="391" y="177"/>
                </a:lnTo>
                <a:lnTo>
                  <a:pt x="388" y="171"/>
                </a:lnTo>
                <a:lnTo>
                  <a:pt x="387" y="166"/>
                </a:lnTo>
                <a:lnTo>
                  <a:pt x="388" y="160"/>
                </a:lnTo>
                <a:lnTo>
                  <a:pt x="391" y="154"/>
                </a:lnTo>
                <a:lnTo>
                  <a:pt x="395" y="150"/>
                </a:lnTo>
                <a:lnTo>
                  <a:pt x="400" y="148"/>
                </a:lnTo>
                <a:lnTo>
                  <a:pt x="407" y="146"/>
                </a:lnTo>
                <a:close/>
                <a:moveTo>
                  <a:pt x="148" y="128"/>
                </a:moveTo>
                <a:lnTo>
                  <a:pt x="154" y="129"/>
                </a:lnTo>
                <a:lnTo>
                  <a:pt x="159" y="132"/>
                </a:lnTo>
                <a:lnTo>
                  <a:pt x="163" y="136"/>
                </a:lnTo>
                <a:lnTo>
                  <a:pt x="166" y="141"/>
                </a:lnTo>
                <a:lnTo>
                  <a:pt x="167" y="146"/>
                </a:lnTo>
                <a:lnTo>
                  <a:pt x="167" y="368"/>
                </a:lnTo>
                <a:lnTo>
                  <a:pt x="645" y="368"/>
                </a:lnTo>
                <a:lnTo>
                  <a:pt x="645" y="146"/>
                </a:lnTo>
                <a:lnTo>
                  <a:pt x="646" y="141"/>
                </a:lnTo>
                <a:lnTo>
                  <a:pt x="649" y="136"/>
                </a:lnTo>
                <a:lnTo>
                  <a:pt x="653" y="132"/>
                </a:lnTo>
                <a:lnTo>
                  <a:pt x="658" y="129"/>
                </a:lnTo>
                <a:lnTo>
                  <a:pt x="663" y="128"/>
                </a:lnTo>
                <a:lnTo>
                  <a:pt x="670" y="129"/>
                </a:lnTo>
                <a:lnTo>
                  <a:pt x="675" y="132"/>
                </a:lnTo>
                <a:lnTo>
                  <a:pt x="679" y="136"/>
                </a:lnTo>
                <a:lnTo>
                  <a:pt x="682" y="141"/>
                </a:lnTo>
                <a:lnTo>
                  <a:pt x="683" y="146"/>
                </a:lnTo>
                <a:lnTo>
                  <a:pt x="683" y="368"/>
                </a:lnTo>
                <a:lnTo>
                  <a:pt x="720" y="368"/>
                </a:lnTo>
                <a:lnTo>
                  <a:pt x="725" y="369"/>
                </a:lnTo>
                <a:lnTo>
                  <a:pt x="730" y="372"/>
                </a:lnTo>
                <a:lnTo>
                  <a:pt x="734" y="376"/>
                </a:lnTo>
                <a:lnTo>
                  <a:pt x="737" y="379"/>
                </a:lnTo>
                <a:lnTo>
                  <a:pt x="737" y="379"/>
                </a:lnTo>
                <a:lnTo>
                  <a:pt x="810" y="637"/>
                </a:lnTo>
                <a:lnTo>
                  <a:pt x="810" y="637"/>
                </a:lnTo>
                <a:lnTo>
                  <a:pt x="811" y="641"/>
                </a:lnTo>
                <a:lnTo>
                  <a:pt x="811" y="644"/>
                </a:lnTo>
                <a:lnTo>
                  <a:pt x="811" y="681"/>
                </a:lnTo>
                <a:lnTo>
                  <a:pt x="809" y="681"/>
                </a:lnTo>
                <a:lnTo>
                  <a:pt x="810" y="690"/>
                </a:lnTo>
                <a:lnTo>
                  <a:pt x="811" y="699"/>
                </a:lnTo>
                <a:lnTo>
                  <a:pt x="811" y="737"/>
                </a:lnTo>
                <a:lnTo>
                  <a:pt x="807" y="759"/>
                </a:lnTo>
                <a:lnTo>
                  <a:pt x="797" y="780"/>
                </a:lnTo>
                <a:lnTo>
                  <a:pt x="781" y="796"/>
                </a:lnTo>
                <a:lnTo>
                  <a:pt x="760" y="806"/>
                </a:lnTo>
                <a:lnTo>
                  <a:pt x="738" y="810"/>
                </a:lnTo>
                <a:lnTo>
                  <a:pt x="74" y="810"/>
                </a:lnTo>
                <a:lnTo>
                  <a:pt x="52" y="806"/>
                </a:lnTo>
                <a:lnTo>
                  <a:pt x="31" y="796"/>
                </a:lnTo>
                <a:lnTo>
                  <a:pt x="15" y="780"/>
                </a:lnTo>
                <a:lnTo>
                  <a:pt x="4" y="759"/>
                </a:lnTo>
                <a:lnTo>
                  <a:pt x="0" y="737"/>
                </a:lnTo>
                <a:lnTo>
                  <a:pt x="0" y="699"/>
                </a:lnTo>
                <a:lnTo>
                  <a:pt x="2" y="690"/>
                </a:lnTo>
                <a:lnTo>
                  <a:pt x="3" y="681"/>
                </a:lnTo>
                <a:lnTo>
                  <a:pt x="0" y="681"/>
                </a:lnTo>
                <a:lnTo>
                  <a:pt x="0" y="644"/>
                </a:lnTo>
                <a:lnTo>
                  <a:pt x="0" y="641"/>
                </a:lnTo>
                <a:lnTo>
                  <a:pt x="2" y="637"/>
                </a:lnTo>
                <a:lnTo>
                  <a:pt x="2" y="637"/>
                </a:lnTo>
                <a:lnTo>
                  <a:pt x="75" y="379"/>
                </a:lnTo>
                <a:lnTo>
                  <a:pt x="75" y="379"/>
                </a:lnTo>
                <a:lnTo>
                  <a:pt x="78" y="376"/>
                </a:lnTo>
                <a:lnTo>
                  <a:pt x="82" y="372"/>
                </a:lnTo>
                <a:lnTo>
                  <a:pt x="87" y="369"/>
                </a:lnTo>
                <a:lnTo>
                  <a:pt x="92" y="368"/>
                </a:lnTo>
                <a:lnTo>
                  <a:pt x="130" y="368"/>
                </a:lnTo>
                <a:lnTo>
                  <a:pt x="130" y="146"/>
                </a:lnTo>
                <a:lnTo>
                  <a:pt x="130" y="141"/>
                </a:lnTo>
                <a:lnTo>
                  <a:pt x="133" y="136"/>
                </a:lnTo>
                <a:lnTo>
                  <a:pt x="137" y="132"/>
                </a:lnTo>
                <a:lnTo>
                  <a:pt x="142" y="129"/>
                </a:lnTo>
                <a:lnTo>
                  <a:pt x="148" y="128"/>
                </a:lnTo>
                <a:close/>
                <a:moveTo>
                  <a:pt x="407" y="73"/>
                </a:moveTo>
                <a:lnTo>
                  <a:pt x="426" y="76"/>
                </a:lnTo>
                <a:lnTo>
                  <a:pt x="445" y="82"/>
                </a:lnTo>
                <a:lnTo>
                  <a:pt x="462" y="93"/>
                </a:lnTo>
                <a:lnTo>
                  <a:pt x="476" y="106"/>
                </a:lnTo>
                <a:lnTo>
                  <a:pt x="451" y="133"/>
                </a:lnTo>
                <a:lnTo>
                  <a:pt x="439" y="122"/>
                </a:lnTo>
                <a:lnTo>
                  <a:pt x="424" y="114"/>
                </a:lnTo>
                <a:lnTo>
                  <a:pt x="407" y="110"/>
                </a:lnTo>
                <a:lnTo>
                  <a:pt x="387" y="114"/>
                </a:lnTo>
                <a:lnTo>
                  <a:pt x="371" y="123"/>
                </a:lnTo>
                <a:lnTo>
                  <a:pt x="359" y="137"/>
                </a:lnTo>
                <a:lnTo>
                  <a:pt x="332" y="110"/>
                </a:lnTo>
                <a:lnTo>
                  <a:pt x="346" y="95"/>
                </a:lnTo>
                <a:lnTo>
                  <a:pt x="365" y="84"/>
                </a:lnTo>
                <a:lnTo>
                  <a:pt x="384" y="76"/>
                </a:lnTo>
                <a:lnTo>
                  <a:pt x="407" y="73"/>
                </a:lnTo>
                <a:close/>
                <a:moveTo>
                  <a:pt x="407" y="0"/>
                </a:moveTo>
                <a:lnTo>
                  <a:pt x="441" y="4"/>
                </a:lnTo>
                <a:lnTo>
                  <a:pt x="472" y="13"/>
                </a:lnTo>
                <a:lnTo>
                  <a:pt x="501" y="30"/>
                </a:lnTo>
                <a:lnTo>
                  <a:pt x="526" y="51"/>
                </a:lnTo>
                <a:lnTo>
                  <a:pt x="501" y="78"/>
                </a:lnTo>
                <a:lnTo>
                  <a:pt x="481" y="61"/>
                </a:lnTo>
                <a:lnTo>
                  <a:pt x="459" y="48"/>
                </a:lnTo>
                <a:lnTo>
                  <a:pt x="433" y="39"/>
                </a:lnTo>
                <a:lnTo>
                  <a:pt x="407" y="36"/>
                </a:lnTo>
                <a:lnTo>
                  <a:pt x="376" y="40"/>
                </a:lnTo>
                <a:lnTo>
                  <a:pt x="350" y="50"/>
                </a:lnTo>
                <a:lnTo>
                  <a:pt x="325" y="64"/>
                </a:lnTo>
                <a:lnTo>
                  <a:pt x="306" y="84"/>
                </a:lnTo>
                <a:lnTo>
                  <a:pt x="279" y="57"/>
                </a:lnTo>
                <a:lnTo>
                  <a:pt x="300" y="38"/>
                </a:lnTo>
                <a:lnTo>
                  <a:pt x="323" y="22"/>
                </a:lnTo>
                <a:lnTo>
                  <a:pt x="349" y="10"/>
                </a:lnTo>
                <a:lnTo>
                  <a:pt x="376" y="2"/>
                </a:lnTo>
                <a:lnTo>
                  <a:pt x="40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2"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42543" y="8507479"/>
            <a:ext cx="443549" cy="444098"/>
          </a:xfrm>
          <a:custGeom>
            <a:avLst/>
            <a:gdLst>
              <a:gd name="T0" fmla="*/ 540 w 809"/>
              <a:gd name="T1" fmla="*/ 664 h 810"/>
              <a:gd name="T2" fmla="*/ 551 w 809"/>
              <a:gd name="T3" fmla="*/ 675 h 810"/>
              <a:gd name="T4" fmla="*/ 549 w 809"/>
              <a:gd name="T5" fmla="*/ 692 h 810"/>
              <a:gd name="T6" fmla="*/ 533 w 809"/>
              <a:gd name="T7" fmla="*/ 699 h 810"/>
              <a:gd name="T8" fmla="*/ 264 w 809"/>
              <a:gd name="T9" fmla="*/ 696 h 810"/>
              <a:gd name="T10" fmla="*/ 258 w 809"/>
              <a:gd name="T11" fmla="*/ 681 h 810"/>
              <a:gd name="T12" fmla="*/ 264 w 809"/>
              <a:gd name="T13" fmla="*/ 666 h 810"/>
              <a:gd name="T14" fmla="*/ 276 w 809"/>
              <a:gd name="T15" fmla="*/ 589 h 810"/>
              <a:gd name="T16" fmla="*/ 471 w 809"/>
              <a:gd name="T17" fmla="*/ 593 h 810"/>
              <a:gd name="T18" fmla="*/ 478 w 809"/>
              <a:gd name="T19" fmla="*/ 607 h 810"/>
              <a:gd name="T20" fmla="*/ 471 w 809"/>
              <a:gd name="T21" fmla="*/ 622 h 810"/>
              <a:gd name="T22" fmla="*/ 276 w 809"/>
              <a:gd name="T23" fmla="*/ 626 h 810"/>
              <a:gd name="T24" fmla="*/ 261 w 809"/>
              <a:gd name="T25" fmla="*/ 618 h 810"/>
              <a:gd name="T26" fmla="*/ 258 w 809"/>
              <a:gd name="T27" fmla="*/ 602 h 810"/>
              <a:gd name="T28" fmla="*/ 270 w 809"/>
              <a:gd name="T29" fmla="*/ 590 h 810"/>
              <a:gd name="T30" fmla="*/ 183 w 809"/>
              <a:gd name="T31" fmla="*/ 773 h 810"/>
              <a:gd name="T32" fmla="*/ 183 w 809"/>
              <a:gd name="T33" fmla="*/ 552 h 810"/>
              <a:gd name="T34" fmla="*/ 689 w 809"/>
              <a:gd name="T35" fmla="*/ 341 h 810"/>
              <a:gd name="T36" fmla="*/ 697 w 809"/>
              <a:gd name="T37" fmla="*/ 382 h 810"/>
              <a:gd name="T38" fmla="*/ 663 w 809"/>
              <a:gd name="T39" fmla="*/ 404 h 810"/>
              <a:gd name="T40" fmla="*/ 629 w 809"/>
              <a:gd name="T41" fmla="*/ 382 h 810"/>
              <a:gd name="T42" fmla="*/ 637 w 809"/>
              <a:gd name="T43" fmla="*/ 341 h 810"/>
              <a:gd name="T44" fmla="*/ 553 w 809"/>
              <a:gd name="T45" fmla="*/ 331 h 810"/>
              <a:gd name="T46" fmla="*/ 585 w 809"/>
              <a:gd name="T47" fmla="*/ 353 h 810"/>
              <a:gd name="T48" fmla="*/ 578 w 809"/>
              <a:gd name="T49" fmla="*/ 394 h 810"/>
              <a:gd name="T50" fmla="*/ 538 w 809"/>
              <a:gd name="T51" fmla="*/ 402 h 810"/>
              <a:gd name="T52" fmla="*/ 515 w 809"/>
              <a:gd name="T53" fmla="*/ 368 h 810"/>
              <a:gd name="T54" fmla="*/ 538 w 809"/>
              <a:gd name="T55" fmla="*/ 334 h 810"/>
              <a:gd name="T56" fmla="*/ 86 w 809"/>
              <a:gd name="T57" fmla="*/ 262 h 810"/>
              <a:gd name="T58" fmla="*/ 40 w 809"/>
              <a:gd name="T59" fmla="*/ 307 h 810"/>
              <a:gd name="T60" fmla="*/ 40 w 809"/>
              <a:gd name="T61" fmla="*/ 649 h 810"/>
              <a:gd name="T62" fmla="*/ 86 w 809"/>
              <a:gd name="T63" fmla="*/ 696 h 810"/>
              <a:gd name="T64" fmla="*/ 147 w 809"/>
              <a:gd name="T65" fmla="*/ 552 h 810"/>
              <a:gd name="T66" fmla="*/ 169 w 809"/>
              <a:gd name="T67" fmla="*/ 518 h 810"/>
              <a:gd name="T68" fmla="*/ 640 w 809"/>
              <a:gd name="T69" fmla="*/ 518 h 810"/>
              <a:gd name="T70" fmla="*/ 663 w 809"/>
              <a:gd name="T71" fmla="*/ 552 h 810"/>
              <a:gd name="T72" fmla="*/ 723 w 809"/>
              <a:gd name="T73" fmla="*/ 696 h 810"/>
              <a:gd name="T74" fmla="*/ 769 w 809"/>
              <a:gd name="T75" fmla="*/ 649 h 810"/>
              <a:gd name="T76" fmla="*/ 769 w 809"/>
              <a:gd name="T77" fmla="*/ 307 h 810"/>
              <a:gd name="T78" fmla="*/ 723 w 809"/>
              <a:gd name="T79" fmla="*/ 262 h 810"/>
              <a:gd name="T80" fmla="*/ 183 w 809"/>
              <a:gd name="T81" fmla="*/ 36 h 810"/>
              <a:gd name="T82" fmla="*/ 626 w 809"/>
              <a:gd name="T83" fmla="*/ 36 h 810"/>
              <a:gd name="T84" fmla="*/ 626 w 809"/>
              <a:gd name="T85" fmla="*/ 0 h 810"/>
              <a:gd name="T86" fmla="*/ 660 w 809"/>
              <a:gd name="T87" fmla="*/ 22 h 810"/>
              <a:gd name="T88" fmla="*/ 699 w 809"/>
              <a:gd name="T89" fmla="*/ 221 h 810"/>
              <a:gd name="T90" fmla="*/ 778 w 809"/>
              <a:gd name="T91" fmla="*/ 252 h 810"/>
              <a:gd name="T92" fmla="*/ 809 w 809"/>
              <a:gd name="T93" fmla="*/ 331 h 810"/>
              <a:gd name="T94" fmla="*/ 795 w 809"/>
              <a:gd name="T95" fmla="*/ 682 h 810"/>
              <a:gd name="T96" fmla="*/ 730 w 809"/>
              <a:gd name="T97" fmla="*/ 733 h 810"/>
              <a:gd name="T98" fmla="*/ 663 w 809"/>
              <a:gd name="T99" fmla="*/ 773 h 810"/>
              <a:gd name="T100" fmla="*/ 640 w 809"/>
              <a:gd name="T101" fmla="*/ 808 h 810"/>
              <a:gd name="T102" fmla="*/ 169 w 809"/>
              <a:gd name="T103" fmla="*/ 808 h 810"/>
              <a:gd name="T104" fmla="*/ 147 w 809"/>
              <a:gd name="T105" fmla="*/ 773 h 810"/>
              <a:gd name="T106" fmla="*/ 81 w 809"/>
              <a:gd name="T107" fmla="*/ 733 h 810"/>
              <a:gd name="T108" fmla="*/ 14 w 809"/>
              <a:gd name="T109" fmla="*/ 682 h 810"/>
              <a:gd name="T110" fmla="*/ 0 w 809"/>
              <a:gd name="T111" fmla="*/ 331 h 810"/>
              <a:gd name="T112" fmla="*/ 31 w 809"/>
              <a:gd name="T113" fmla="*/ 252 h 810"/>
              <a:gd name="T114" fmla="*/ 110 w 809"/>
              <a:gd name="T115" fmla="*/ 221 h 810"/>
              <a:gd name="T116" fmla="*/ 149 w 809"/>
              <a:gd name="T117" fmla="*/ 22 h 810"/>
              <a:gd name="T118" fmla="*/ 183 w 809"/>
              <a:gd name="T11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10">
                <a:moveTo>
                  <a:pt x="276" y="662"/>
                </a:moveTo>
                <a:lnTo>
                  <a:pt x="533" y="662"/>
                </a:lnTo>
                <a:lnTo>
                  <a:pt x="540" y="664"/>
                </a:lnTo>
                <a:lnTo>
                  <a:pt x="545" y="666"/>
                </a:lnTo>
                <a:lnTo>
                  <a:pt x="549" y="670"/>
                </a:lnTo>
                <a:lnTo>
                  <a:pt x="551" y="675"/>
                </a:lnTo>
                <a:lnTo>
                  <a:pt x="553" y="681"/>
                </a:lnTo>
                <a:lnTo>
                  <a:pt x="551" y="687"/>
                </a:lnTo>
                <a:lnTo>
                  <a:pt x="549" y="692"/>
                </a:lnTo>
                <a:lnTo>
                  <a:pt x="545" y="696"/>
                </a:lnTo>
                <a:lnTo>
                  <a:pt x="540" y="699"/>
                </a:lnTo>
                <a:lnTo>
                  <a:pt x="533" y="699"/>
                </a:lnTo>
                <a:lnTo>
                  <a:pt x="276" y="699"/>
                </a:lnTo>
                <a:lnTo>
                  <a:pt x="270" y="699"/>
                </a:lnTo>
                <a:lnTo>
                  <a:pt x="264" y="696"/>
                </a:lnTo>
                <a:lnTo>
                  <a:pt x="261" y="692"/>
                </a:lnTo>
                <a:lnTo>
                  <a:pt x="258" y="687"/>
                </a:lnTo>
                <a:lnTo>
                  <a:pt x="258" y="681"/>
                </a:lnTo>
                <a:lnTo>
                  <a:pt x="258" y="675"/>
                </a:lnTo>
                <a:lnTo>
                  <a:pt x="261" y="670"/>
                </a:lnTo>
                <a:lnTo>
                  <a:pt x="264" y="666"/>
                </a:lnTo>
                <a:lnTo>
                  <a:pt x="270" y="664"/>
                </a:lnTo>
                <a:lnTo>
                  <a:pt x="276" y="662"/>
                </a:lnTo>
                <a:close/>
                <a:moveTo>
                  <a:pt x="276" y="589"/>
                </a:moveTo>
                <a:lnTo>
                  <a:pt x="460" y="589"/>
                </a:lnTo>
                <a:lnTo>
                  <a:pt x="466" y="590"/>
                </a:lnTo>
                <a:lnTo>
                  <a:pt x="471" y="593"/>
                </a:lnTo>
                <a:lnTo>
                  <a:pt x="475" y="597"/>
                </a:lnTo>
                <a:lnTo>
                  <a:pt x="478" y="602"/>
                </a:lnTo>
                <a:lnTo>
                  <a:pt x="478" y="607"/>
                </a:lnTo>
                <a:lnTo>
                  <a:pt x="478" y="614"/>
                </a:lnTo>
                <a:lnTo>
                  <a:pt x="475" y="618"/>
                </a:lnTo>
                <a:lnTo>
                  <a:pt x="471" y="622"/>
                </a:lnTo>
                <a:lnTo>
                  <a:pt x="466" y="624"/>
                </a:lnTo>
                <a:lnTo>
                  <a:pt x="460" y="626"/>
                </a:lnTo>
                <a:lnTo>
                  <a:pt x="276" y="626"/>
                </a:lnTo>
                <a:lnTo>
                  <a:pt x="270" y="624"/>
                </a:lnTo>
                <a:lnTo>
                  <a:pt x="264" y="622"/>
                </a:lnTo>
                <a:lnTo>
                  <a:pt x="261" y="618"/>
                </a:lnTo>
                <a:lnTo>
                  <a:pt x="258" y="614"/>
                </a:lnTo>
                <a:lnTo>
                  <a:pt x="258" y="607"/>
                </a:lnTo>
                <a:lnTo>
                  <a:pt x="258" y="602"/>
                </a:lnTo>
                <a:lnTo>
                  <a:pt x="261" y="597"/>
                </a:lnTo>
                <a:lnTo>
                  <a:pt x="264" y="593"/>
                </a:lnTo>
                <a:lnTo>
                  <a:pt x="270" y="590"/>
                </a:lnTo>
                <a:lnTo>
                  <a:pt x="276" y="589"/>
                </a:lnTo>
                <a:close/>
                <a:moveTo>
                  <a:pt x="183" y="552"/>
                </a:moveTo>
                <a:lnTo>
                  <a:pt x="183" y="773"/>
                </a:lnTo>
                <a:lnTo>
                  <a:pt x="626" y="773"/>
                </a:lnTo>
                <a:lnTo>
                  <a:pt x="626" y="552"/>
                </a:lnTo>
                <a:lnTo>
                  <a:pt x="183" y="552"/>
                </a:lnTo>
                <a:close/>
                <a:moveTo>
                  <a:pt x="663" y="331"/>
                </a:moveTo>
                <a:lnTo>
                  <a:pt x="677" y="334"/>
                </a:lnTo>
                <a:lnTo>
                  <a:pt x="689" y="341"/>
                </a:lnTo>
                <a:lnTo>
                  <a:pt x="697" y="353"/>
                </a:lnTo>
                <a:lnTo>
                  <a:pt x="699" y="368"/>
                </a:lnTo>
                <a:lnTo>
                  <a:pt x="697" y="382"/>
                </a:lnTo>
                <a:lnTo>
                  <a:pt x="689" y="394"/>
                </a:lnTo>
                <a:lnTo>
                  <a:pt x="677" y="402"/>
                </a:lnTo>
                <a:lnTo>
                  <a:pt x="663" y="404"/>
                </a:lnTo>
                <a:lnTo>
                  <a:pt x="648" y="402"/>
                </a:lnTo>
                <a:lnTo>
                  <a:pt x="637" y="394"/>
                </a:lnTo>
                <a:lnTo>
                  <a:pt x="629" y="382"/>
                </a:lnTo>
                <a:lnTo>
                  <a:pt x="626" y="368"/>
                </a:lnTo>
                <a:lnTo>
                  <a:pt x="629" y="353"/>
                </a:lnTo>
                <a:lnTo>
                  <a:pt x="637" y="341"/>
                </a:lnTo>
                <a:lnTo>
                  <a:pt x="648" y="334"/>
                </a:lnTo>
                <a:lnTo>
                  <a:pt x="663" y="331"/>
                </a:lnTo>
                <a:close/>
                <a:moveTo>
                  <a:pt x="553" y="331"/>
                </a:moveTo>
                <a:lnTo>
                  <a:pt x="567" y="334"/>
                </a:lnTo>
                <a:lnTo>
                  <a:pt x="578" y="341"/>
                </a:lnTo>
                <a:lnTo>
                  <a:pt x="585" y="353"/>
                </a:lnTo>
                <a:lnTo>
                  <a:pt x="589" y="368"/>
                </a:lnTo>
                <a:lnTo>
                  <a:pt x="585" y="382"/>
                </a:lnTo>
                <a:lnTo>
                  <a:pt x="578" y="394"/>
                </a:lnTo>
                <a:lnTo>
                  <a:pt x="567" y="402"/>
                </a:lnTo>
                <a:lnTo>
                  <a:pt x="553" y="404"/>
                </a:lnTo>
                <a:lnTo>
                  <a:pt x="538" y="402"/>
                </a:lnTo>
                <a:lnTo>
                  <a:pt x="526" y="394"/>
                </a:lnTo>
                <a:lnTo>
                  <a:pt x="519" y="382"/>
                </a:lnTo>
                <a:lnTo>
                  <a:pt x="515" y="368"/>
                </a:lnTo>
                <a:lnTo>
                  <a:pt x="519" y="353"/>
                </a:lnTo>
                <a:lnTo>
                  <a:pt x="526" y="341"/>
                </a:lnTo>
                <a:lnTo>
                  <a:pt x="538" y="334"/>
                </a:lnTo>
                <a:lnTo>
                  <a:pt x="553" y="331"/>
                </a:lnTo>
                <a:close/>
                <a:moveTo>
                  <a:pt x="110" y="258"/>
                </a:moveTo>
                <a:lnTo>
                  <a:pt x="86" y="262"/>
                </a:lnTo>
                <a:lnTo>
                  <a:pt x="67" y="272"/>
                </a:lnTo>
                <a:lnTo>
                  <a:pt x="51" y="288"/>
                </a:lnTo>
                <a:lnTo>
                  <a:pt x="40" y="307"/>
                </a:lnTo>
                <a:lnTo>
                  <a:pt x="37" y="331"/>
                </a:lnTo>
                <a:lnTo>
                  <a:pt x="37" y="626"/>
                </a:lnTo>
                <a:lnTo>
                  <a:pt x="40" y="649"/>
                </a:lnTo>
                <a:lnTo>
                  <a:pt x="51" y="669"/>
                </a:lnTo>
                <a:lnTo>
                  <a:pt x="67" y="686"/>
                </a:lnTo>
                <a:lnTo>
                  <a:pt x="86" y="696"/>
                </a:lnTo>
                <a:lnTo>
                  <a:pt x="110" y="699"/>
                </a:lnTo>
                <a:lnTo>
                  <a:pt x="147" y="699"/>
                </a:lnTo>
                <a:lnTo>
                  <a:pt x="147" y="552"/>
                </a:lnTo>
                <a:lnTo>
                  <a:pt x="149" y="538"/>
                </a:lnTo>
                <a:lnTo>
                  <a:pt x="157" y="526"/>
                </a:lnTo>
                <a:lnTo>
                  <a:pt x="169" y="518"/>
                </a:lnTo>
                <a:lnTo>
                  <a:pt x="183" y="516"/>
                </a:lnTo>
                <a:lnTo>
                  <a:pt x="626" y="516"/>
                </a:lnTo>
                <a:lnTo>
                  <a:pt x="640" y="518"/>
                </a:lnTo>
                <a:lnTo>
                  <a:pt x="652" y="526"/>
                </a:lnTo>
                <a:lnTo>
                  <a:pt x="660" y="538"/>
                </a:lnTo>
                <a:lnTo>
                  <a:pt x="663" y="552"/>
                </a:lnTo>
                <a:lnTo>
                  <a:pt x="663" y="699"/>
                </a:lnTo>
                <a:lnTo>
                  <a:pt x="699" y="699"/>
                </a:lnTo>
                <a:lnTo>
                  <a:pt x="723" y="696"/>
                </a:lnTo>
                <a:lnTo>
                  <a:pt x="743" y="686"/>
                </a:lnTo>
                <a:lnTo>
                  <a:pt x="758" y="669"/>
                </a:lnTo>
                <a:lnTo>
                  <a:pt x="769" y="649"/>
                </a:lnTo>
                <a:lnTo>
                  <a:pt x="773" y="626"/>
                </a:lnTo>
                <a:lnTo>
                  <a:pt x="773" y="331"/>
                </a:lnTo>
                <a:lnTo>
                  <a:pt x="769" y="307"/>
                </a:lnTo>
                <a:lnTo>
                  <a:pt x="758" y="288"/>
                </a:lnTo>
                <a:lnTo>
                  <a:pt x="743" y="272"/>
                </a:lnTo>
                <a:lnTo>
                  <a:pt x="723" y="262"/>
                </a:lnTo>
                <a:lnTo>
                  <a:pt x="699" y="258"/>
                </a:lnTo>
                <a:lnTo>
                  <a:pt x="110" y="258"/>
                </a:lnTo>
                <a:close/>
                <a:moveTo>
                  <a:pt x="183" y="36"/>
                </a:moveTo>
                <a:lnTo>
                  <a:pt x="183" y="221"/>
                </a:lnTo>
                <a:lnTo>
                  <a:pt x="626" y="221"/>
                </a:lnTo>
                <a:lnTo>
                  <a:pt x="626" y="36"/>
                </a:lnTo>
                <a:lnTo>
                  <a:pt x="183" y="36"/>
                </a:lnTo>
                <a:close/>
                <a:moveTo>
                  <a:pt x="183" y="0"/>
                </a:moveTo>
                <a:lnTo>
                  <a:pt x="626" y="0"/>
                </a:lnTo>
                <a:lnTo>
                  <a:pt x="640" y="2"/>
                </a:lnTo>
                <a:lnTo>
                  <a:pt x="652" y="10"/>
                </a:lnTo>
                <a:lnTo>
                  <a:pt x="660" y="22"/>
                </a:lnTo>
                <a:lnTo>
                  <a:pt x="663" y="36"/>
                </a:lnTo>
                <a:lnTo>
                  <a:pt x="663" y="221"/>
                </a:lnTo>
                <a:lnTo>
                  <a:pt x="699" y="221"/>
                </a:lnTo>
                <a:lnTo>
                  <a:pt x="730" y="225"/>
                </a:lnTo>
                <a:lnTo>
                  <a:pt x="756" y="235"/>
                </a:lnTo>
                <a:lnTo>
                  <a:pt x="778" y="252"/>
                </a:lnTo>
                <a:lnTo>
                  <a:pt x="795" y="276"/>
                </a:lnTo>
                <a:lnTo>
                  <a:pt x="806" y="302"/>
                </a:lnTo>
                <a:lnTo>
                  <a:pt x="809" y="331"/>
                </a:lnTo>
                <a:lnTo>
                  <a:pt x="809" y="626"/>
                </a:lnTo>
                <a:lnTo>
                  <a:pt x="806" y="656"/>
                </a:lnTo>
                <a:lnTo>
                  <a:pt x="795" y="682"/>
                </a:lnTo>
                <a:lnTo>
                  <a:pt x="778" y="704"/>
                </a:lnTo>
                <a:lnTo>
                  <a:pt x="756" y="721"/>
                </a:lnTo>
                <a:lnTo>
                  <a:pt x="730" y="733"/>
                </a:lnTo>
                <a:lnTo>
                  <a:pt x="699" y="737"/>
                </a:lnTo>
                <a:lnTo>
                  <a:pt x="663" y="737"/>
                </a:lnTo>
                <a:lnTo>
                  <a:pt x="663" y="773"/>
                </a:lnTo>
                <a:lnTo>
                  <a:pt x="660" y="788"/>
                </a:lnTo>
                <a:lnTo>
                  <a:pt x="652" y="800"/>
                </a:lnTo>
                <a:lnTo>
                  <a:pt x="640" y="808"/>
                </a:lnTo>
                <a:lnTo>
                  <a:pt x="626" y="810"/>
                </a:lnTo>
                <a:lnTo>
                  <a:pt x="183" y="810"/>
                </a:lnTo>
                <a:lnTo>
                  <a:pt x="169" y="808"/>
                </a:lnTo>
                <a:lnTo>
                  <a:pt x="157" y="800"/>
                </a:lnTo>
                <a:lnTo>
                  <a:pt x="149" y="788"/>
                </a:lnTo>
                <a:lnTo>
                  <a:pt x="147" y="773"/>
                </a:lnTo>
                <a:lnTo>
                  <a:pt x="147" y="737"/>
                </a:lnTo>
                <a:lnTo>
                  <a:pt x="110" y="737"/>
                </a:lnTo>
                <a:lnTo>
                  <a:pt x="81" y="733"/>
                </a:lnTo>
                <a:lnTo>
                  <a:pt x="54" y="721"/>
                </a:lnTo>
                <a:lnTo>
                  <a:pt x="31" y="704"/>
                </a:lnTo>
                <a:lnTo>
                  <a:pt x="14" y="682"/>
                </a:lnTo>
                <a:lnTo>
                  <a:pt x="4" y="656"/>
                </a:lnTo>
                <a:lnTo>
                  <a:pt x="0" y="626"/>
                </a:lnTo>
                <a:lnTo>
                  <a:pt x="0" y="331"/>
                </a:lnTo>
                <a:lnTo>
                  <a:pt x="4" y="302"/>
                </a:lnTo>
                <a:lnTo>
                  <a:pt x="14" y="276"/>
                </a:lnTo>
                <a:lnTo>
                  <a:pt x="31" y="252"/>
                </a:lnTo>
                <a:lnTo>
                  <a:pt x="54" y="235"/>
                </a:lnTo>
                <a:lnTo>
                  <a:pt x="81" y="225"/>
                </a:lnTo>
                <a:lnTo>
                  <a:pt x="110" y="221"/>
                </a:lnTo>
                <a:lnTo>
                  <a:pt x="147" y="221"/>
                </a:lnTo>
                <a:lnTo>
                  <a:pt x="147" y="36"/>
                </a:lnTo>
                <a:lnTo>
                  <a:pt x="149" y="22"/>
                </a:lnTo>
                <a:lnTo>
                  <a:pt x="157" y="10"/>
                </a:lnTo>
                <a:lnTo>
                  <a:pt x="169" y="2"/>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3"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4750" y="8507479"/>
            <a:ext cx="322929" cy="444098"/>
          </a:xfrm>
          <a:custGeom>
            <a:avLst/>
            <a:gdLst>
              <a:gd name="T0" fmla="*/ 228 w 589"/>
              <a:gd name="T1" fmla="*/ 636 h 810"/>
              <a:gd name="T2" fmla="*/ 236 w 589"/>
              <a:gd name="T3" fmla="*/ 677 h 810"/>
              <a:gd name="T4" fmla="*/ 203 w 589"/>
              <a:gd name="T5" fmla="*/ 699 h 810"/>
              <a:gd name="T6" fmla="*/ 169 w 589"/>
              <a:gd name="T7" fmla="*/ 677 h 810"/>
              <a:gd name="T8" fmla="*/ 177 w 589"/>
              <a:gd name="T9" fmla="*/ 636 h 810"/>
              <a:gd name="T10" fmla="*/ 36 w 589"/>
              <a:gd name="T11" fmla="*/ 405 h 810"/>
              <a:gd name="T12" fmla="*/ 49 w 589"/>
              <a:gd name="T13" fmla="*/ 672 h 810"/>
              <a:gd name="T14" fmla="*/ 110 w 589"/>
              <a:gd name="T15" fmla="*/ 745 h 810"/>
              <a:gd name="T16" fmla="*/ 203 w 589"/>
              <a:gd name="T17" fmla="*/ 774 h 810"/>
              <a:gd name="T18" fmla="*/ 294 w 589"/>
              <a:gd name="T19" fmla="*/ 745 h 810"/>
              <a:gd name="T20" fmla="*/ 355 w 589"/>
              <a:gd name="T21" fmla="*/ 672 h 810"/>
              <a:gd name="T22" fmla="*/ 368 w 589"/>
              <a:gd name="T23" fmla="*/ 405 h 810"/>
              <a:gd name="T24" fmla="*/ 149 w 589"/>
              <a:gd name="T25" fmla="*/ 193 h 810"/>
              <a:gd name="T26" fmla="*/ 68 w 589"/>
              <a:gd name="T27" fmla="*/ 253 h 810"/>
              <a:gd name="T28" fmla="*/ 36 w 589"/>
              <a:gd name="T29" fmla="*/ 350 h 810"/>
              <a:gd name="T30" fmla="*/ 368 w 589"/>
              <a:gd name="T31" fmla="*/ 350 h 810"/>
              <a:gd name="T32" fmla="*/ 336 w 589"/>
              <a:gd name="T33" fmla="*/ 253 h 810"/>
              <a:gd name="T34" fmla="*/ 255 w 589"/>
              <a:gd name="T35" fmla="*/ 193 h 810"/>
              <a:gd name="T36" fmla="*/ 183 w 589"/>
              <a:gd name="T37" fmla="*/ 368 h 810"/>
              <a:gd name="T38" fmla="*/ 579 w 589"/>
              <a:gd name="T39" fmla="*/ 1 h 810"/>
              <a:gd name="T40" fmla="*/ 587 w 589"/>
              <a:gd name="T41" fmla="*/ 26 h 810"/>
              <a:gd name="T42" fmla="*/ 538 w 589"/>
              <a:gd name="T43" fmla="*/ 93 h 810"/>
              <a:gd name="T44" fmla="*/ 475 w 589"/>
              <a:gd name="T45" fmla="*/ 126 h 810"/>
              <a:gd name="T46" fmla="*/ 419 w 589"/>
              <a:gd name="T47" fmla="*/ 132 h 810"/>
              <a:gd name="T48" fmla="*/ 342 w 589"/>
              <a:gd name="T49" fmla="*/ 109 h 810"/>
              <a:gd name="T50" fmla="*/ 285 w 589"/>
              <a:gd name="T51" fmla="*/ 90 h 810"/>
              <a:gd name="T52" fmla="*/ 241 w 589"/>
              <a:gd name="T53" fmla="*/ 115 h 810"/>
              <a:gd name="T54" fmla="*/ 260 w 589"/>
              <a:gd name="T55" fmla="*/ 156 h 810"/>
              <a:gd name="T56" fmla="*/ 352 w 589"/>
              <a:gd name="T57" fmla="*/ 214 h 810"/>
              <a:gd name="T58" fmla="*/ 402 w 589"/>
              <a:gd name="T59" fmla="*/ 312 h 810"/>
              <a:gd name="T60" fmla="*/ 402 w 589"/>
              <a:gd name="T61" fmla="*/ 644 h 810"/>
              <a:gd name="T62" fmla="*/ 357 w 589"/>
              <a:gd name="T63" fmla="*/ 738 h 810"/>
              <a:gd name="T64" fmla="*/ 273 w 589"/>
              <a:gd name="T65" fmla="*/ 797 h 810"/>
              <a:gd name="T66" fmla="*/ 166 w 589"/>
              <a:gd name="T67" fmla="*/ 807 h 810"/>
              <a:gd name="T68" fmla="*/ 72 w 589"/>
              <a:gd name="T69" fmla="*/ 762 h 810"/>
              <a:gd name="T70" fmla="*/ 13 w 589"/>
              <a:gd name="T71" fmla="*/ 678 h 810"/>
              <a:gd name="T72" fmla="*/ 0 w 589"/>
              <a:gd name="T73" fmla="*/ 350 h 810"/>
              <a:gd name="T74" fmla="*/ 31 w 589"/>
              <a:gd name="T75" fmla="*/ 241 h 810"/>
              <a:gd name="T76" fmla="*/ 112 w 589"/>
              <a:gd name="T77" fmla="*/ 169 h 810"/>
              <a:gd name="T78" fmla="*/ 192 w 589"/>
              <a:gd name="T79" fmla="*/ 125 h 810"/>
              <a:gd name="T80" fmla="*/ 237 w 589"/>
              <a:gd name="T81" fmla="*/ 71 h 810"/>
              <a:gd name="T82" fmla="*/ 285 w 589"/>
              <a:gd name="T83" fmla="*/ 55 h 810"/>
              <a:gd name="T84" fmla="*/ 357 w 589"/>
              <a:gd name="T85" fmla="*/ 76 h 810"/>
              <a:gd name="T86" fmla="*/ 436 w 589"/>
              <a:gd name="T87" fmla="*/ 98 h 810"/>
              <a:gd name="T88" fmla="*/ 496 w 589"/>
              <a:gd name="T89" fmla="*/ 77 h 810"/>
              <a:gd name="T90" fmla="*/ 541 w 589"/>
              <a:gd name="T91" fmla="*/ 29 h 810"/>
              <a:gd name="T92" fmla="*/ 570 w 589"/>
              <a:gd name="T93"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9" h="810">
                <a:moveTo>
                  <a:pt x="203" y="626"/>
                </a:moveTo>
                <a:lnTo>
                  <a:pt x="217" y="629"/>
                </a:lnTo>
                <a:lnTo>
                  <a:pt x="228" y="636"/>
                </a:lnTo>
                <a:lnTo>
                  <a:pt x="236" y="648"/>
                </a:lnTo>
                <a:lnTo>
                  <a:pt x="239" y="663"/>
                </a:lnTo>
                <a:lnTo>
                  <a:pt x="236" y="677"/>
                </a:lnTo>
                <a:lnTo>
                  <a:pt x="228" y="689"/>
                </a:lnTo>
                <a:lnTo>
                  <a:pt x="217" y="697"/>
                </a:lnTo>
                <a:lnTo>
                  <a:pt x="203" y="699"/>
                </a:lnTo>
                <a:lnTo>
                  <a:pt x="188" y="697"/>
                </a:lnTo>
                <a:lnTo>
                  <a:pt x="177" y="689"/>
                </a:lnTo>
                <a:lnTo>
                  <a:pt x="169" y="677"/>
                </a:lnTo>
                <a:lnTo>
                  <a:pt x="165" y="663"/>
                </a:lnTo>
                <a:lnTo>
                  <a:pt x="169" y="648"/>
                </a:lnTo>
                <a:lnTo>
                  <a:pt x="177" y="636"/>
                </a:lnTo>
                <a:lnTo>
                  <a:pt x="188" y="629"/>
                </a:lnTo>
                <a:lnTo>
                  <a:pt x="203" y="626"/>
                </a:lnTo>
                <a:close/>
                <a:moveTo>
                  <a:pt x="36" y="405"/>
                </a:moveTo>
                <a:lnTo>
                  <a:pt x="36" y="608"/>
                </a:lnTo>
                <a:lnTo>
                  <a:pt x="40" y="642"/>
                </a:lnTo>
                <a:lnTo>
                  <a:pt x="49" y="672"/>
                </a:lnTo>
                <a:lnTo>
                  <a:pt x="65" y="701"/>
                </a:lnTo>
                <a:lnTo>
                  <a:pt x="85" y="725"/>
                </a:lnTo>
                <a:lnTo>
                  <a:pt x="110" y="745"/>
                </a:lnTo>
                <a:lnTo>
                  <a:pt x="137" y="761"/>
                </a:lnTo>
                <a:lnTo>
                  <a:pt x="169" y="770"/>
                </a:lnTo>
                <a:lnTo>
                  <a:pt x="203" y="774"/>
                </a:lnTo>
                <a:lnTo>
                  <a:pt x="236" y="770"/>
                </a:lnTo>
                <a:lnTo>
                  <a:pt x="267" y="761"/>
                </a:lnTo>
                <a:lnTo>
                  <a:pt x="294" y="745"/>
                </a:lnTo>
                <a:lnTo>
                  <a:pt x="319" y="725"/>
                </a:lnTo>
                <a:lnTo>
                  <a:pt x="340" y="701"/>
                </a:lnTo>
                <a:lnTo>
                  <a:pt x="355" y="672"/>
                </a:lnTo>
                <a:lnTo>
                  <a:pt x="365" y="642"/>
                </a:lnTo>
                <a:lnTo>
                  <a:pt x="368" y="608"/>
                </a:lnTo>
                <a:lnTo>
                  <a:pt x="368" y="405"/>
                </a:lnTo>
                <a:lnTo>
                  <a:pt x="36" y="405"/>
                </a:lnTo>
                <a:close/>
                <a:moveTo>
                  <a:pt x="183" y="185"/>
                </a:moveTo>
                <a:lnTo>
                  <a:pt x="149" y="193"/>
                </a:lnTo>
                <a:lnTo>
                  <a:pt x="119" y="207"/>
                </a:lnTo>
                <a:lnTo>
                  <a:pt x="91" y="227"/>
                </a:lnTo>
                <a:lnTo>
                  <a:pt x="68" y="253"/>
                </a:lnTo>
                <a:lnTo>
                  <a:pt x="51" y="282"/>
                </a:lnTo>
                <a:lnTo>
                  <a:pt x="40" y="314"/>
                </a:lnTo>
                <a:lnTo>
                  <a:pt x="36" y="350"/>
                </a:lnTo>
                <a:lnTo>
                  <a:pt x="36" y="368"/>
                </a:lnTo>
                <a:lnTo>
                  <a:pt x="368" y="368"/>
                </a:lnTo>
                <a:lnTo>
                  <a:pt x="368" y="350"/>
                </a:lnTo>
                <a:lnTo>
                  <a:pt x="364" y="314"/>
                </a:lnTo>
                <a:lnTo>
                  <a:pt x="353" y="282"/>
                </a:lnTo>
                <a:lnTo>
                  <a:pt x="336" y="253"/>
                </a:lnTo>
                <a:lnTo>
                  <a:pt x="313" y="227"/>
                </a:lnTo>
                <a:lnTo>
                  <a:pt x="287" y="207"/>
                </a:lnTo>
                <a:lnTo>
                  <a:pt x="255" y="193"/>
                </a:lnTo>
                <a:lnTo>
                  <a:pt x="221" y="185"/>
                </a:lnTo>
                <a:lnTo>
                  <a:pt x="221" y="368"/>
                </a:lnTo>
                <a:lnTo>
                  <a:pt x="183" y="368"/>
                </a:lnTo>
                <a:lnTo>
                  <a:pt x="183" y="185"/>
                </a:lnTo>
                <a:close/>
                <a:moveTo>
                  <a:pt x="570" y="0"/>
                </a:moveTo>
                <a:lnTo>
                  <a:pt x="579" y="1"/>
                </a:lnTo>
                <a:lnTo>
                  <a:pt x="587" y="8"/>
                </a:lnTo>
                <a:lnTo>
                  <a:pt x="589" y="17"/>
                </a:lnTo>
                <a:lnTo>
                  <a:pt x="587" y="26"/>
                </a:lnTo>
                <a:lnTo>
                  <a:pt x="573" y="51"/>
                </a:lnTo>
                <a:lnTo>
                  <a:pt x="556" y="73"/>
                </a:lnTo>
                <a:lnTo>
                  <a:pt x="538" y="93"/>
                </a:lnTo>
                <a:lnTo>
                  <a:pt x="516" y="109"/>
                </a:lnTo>
                <a:lnTo>
                  <a:pt x="491" y="121"/>
                </a:lnTo>
                <a:lnTo>
                  <a:pt x="475" y="126"/>
                </a:lnTo>
                <a:lnTo>
                  <a:pt x="458" y="131"/>
                </a:lnTo>
                <a:lnTo>
                  <a:pt x="440" y="132"/>
                </a:lnTo>
                <a:lnTo>
                  <a:pt x="419" y="132"/>
                </a:lnTo>
                <a:lnTo>
                  <a:pt x="395" y="128"/>
                </a:lnTo>
                <a:lnTo>
                  <a:pt x="370" y="121"/>
                </a:lnTo>
                <a:lnTo>
                  <a:pt x="342" y="109"/>
                </a:lnTo>
                <a:lnTo>
                  <a:pt x="319" y="98"/>
                </a:lnTo>
                <a:lnTo>
                  <a:pt x="301" y="92"/>
                </a:lnTo>
                <a:lnTo>
                  <a:pt x="285" y="90"/>
                </a:lnTo>
                <a:lnTo>
                  <a:pt x="271" y="94"/>
                </a:lnTo>
                <a:lnTo>
                  <a:pt x="255" y="101"/>
                </a:lnTo>
                <a:lnTo>
                  <a:pt x="241" y="115"/>
                </a:lnTo>
                <a:lnTo>
                  <a:pt x="229" y="131"/>
                </a:lnTo>
                <a:lnTo>
                  <a:pt x="222" y="148"/>
                </a:lnTo>
                <a:lnTo>
                  <a:pt x="260" y="156"/>
                </a:lnTo>
                <a:lnTo>
                  <a:pt x="294" y="169"/>
                </a:lnTo>
                <a:lnTo>
                  <a:pt x="326" y="189"/>
                </a:lnTo>
                <a:lnTo>
                  <a:pt x="352" y="214"/>
                </a:lnTo>
                <a:lnTo>
                  <a:pt x="374" y="242"/>
                </a:lnTo>
                <a:lnTo>
                  <a:pt x="391" y="275"/>
                </a:lnTo>
                <a:lnTo>
                  <a:pt x="402" y="312"/>
                </a:lnTo>
                <a:lnTo>
                  <a:pt x="404" y="350"/>
                </a:lnTo>
                <a:lnTo>
                  <a:pt x="404" y="608"/>
                </a:lnTo>
                <a:lnTo>
                  <a:pt x="402" y="644"/>
                </a:lnTo>
                <a:lnTo>
                  <a:pt x="393" y="678"/>
                </a:lnTo>
                <a:lnTo>
                  <a:pt x="377" y="710"/>
                </a:lnTo>
                <a:lnTo>
                  <a:pt x="357" y="738"/>
                </a:lnTo>
                <a:lnTo>
                  <a:pt x="332" y="762"/>
                </a:lnTo>
                <a:lnTo>
                  <a:pt x="305" y="783"/>
                </a:lnTo>
                <a:lnTo>
                  <a:pt x="273" y="797"/>
                </a:lnTo>
                <a:lnTo>
                  <a:pt x="238" y="807"/>
                </a:lnTo>
                <a:lnTo>
                  <a:pt x="203" y="810"/>
                </a:lnTo>
                <a:lnTo>
                  <a:pt x="166" y="807"/>
                </a:lnTo>
                <a:lnTo>
                  <a:pt x="132" y="797"/>
                </a:lnTo>
                <a:lnTo>
                  <a:pt x="99" y="783"/>
                </a:lnTo>
                <a:lnTo>
                  <a:pt x="72" y="762"/>
                </a:lnTo>
                <a:lnTo>
                  <a:pt x="47" y="738"/>
                </a:lnTo>
                <a:lnTo>
                  <a:pt x="27" y="710"/>
                </a:lnTo>
                <a:lnTo>
                  <a:pt x="13" y="678"/>
                </a:lnTo>
                <a:lnTo>
                  <a:pt x="2" y="644"/>
                </a:lnTo>
                <a:lnTo>
                  <a:pt x="0" y="608"/>
                </a:lnTo>
                <a:lnTo>
                  <a:pt x="0" y="350"/>
                </a:lnTo>
                <a:lnTo>
                  <a:pt x="4" y="312"/>
                </a:lnTo>
                <a:lnTo>
                  <a:pt x="14" y="275"/>
                </a:lnTo>
                <a:lnTo>
                  <a:pt x="31" y="241"/>
                </a:lnTo>
                <a:lnTo>
                  <a:pt x="53" y="212"/>
                </a:lnTo>
                <a:lnTo>
                  <a:pt x="81" y="187"/>
                </a:lnTo>
                <a:lnTo>
                  <a:pt x="112" y="169"/>
                </a:lnTo>
                <a:lnTo>
                  <a:pt x="148" y="155"/>
                </a:lnTo>
                <a:lnTo>
                  <a:pt x="186" y="148"/>
                </a:lnTo>
                <a:lnTo>
                  <a:pt x="192" y="125"/>
                </a:lnTo>
                <a:lnTo>
                  <a:pt x="203" y="104"/>
                </a:lnTo>
                <a:lnTo>
                  <a:pt x="217" y="85"/>
                </a:lnTo>
                <a:lnTo>
                  <a:pt x="237" y="71"/>
                </a:lnTo>
                <a:lnTo>
                  <a:pt x="251" y="63"/>
                </a:lnTo>
                <a:lnTo>
                  <a:pt x="267" y="58"/>
                </a:lnTo>
                <a:lnTo>
                  <a:pt x="285" y="55"/>
                </a:lnTo>
                <a:lnTo>
                  <a:pt x="306" y="56"/>
                </a:lnTo>
                <a:lnTo>
                  <a:pt x="331" y="63"/>
                </a:lnTo>
                <a:lnTo>
                  <a:pt x="357" y="76"/>
                </a:lnTo>
                <a:lnTo>
                  <a:pt x="386" y="89"/>
                </a:lnTo>
                <a:lnTo>
                  <a:pt x="412" y="97"/>
                </a:lnTo>
                <a:lnTo>
                  <a:pt x="436" y="98"/>
                </a:lnTo>
                <a:lnTo>
                  <a:pt x="458" y="96"/>
                </a:lnTo>
                <a:lnTo>
                  <a:pt x="478" y="88"/>
                </a:lnTo>
                <a:lnTo>
                  <a:pt x="496" y="77"/>
                </a:lnTo>
                <a:lnTo>
                  <a:pt x="512" y="63"/>
                </a:lnTo>
                <a:lnTo>
                  <a:pt x="528" y="47"/>
                </a:lnTo>
                <a:lnTo>
                  <a:pt x="541" y="29"/>
                </a:lnTo>
                <a:lnTo>
                  <a:pt x="554" y="11"/>
                </a:lnTo>
                <a:lnTo>
                  <a:pt x="562" y="3"/>
                </a:lnTo>
                <a:lnTo>
                  <a:pt x="5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4"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6338" y="8507479"/>
            <a:ext cx="444645" cy="444098"/>
          </a:xfrm>
          <a:custGeom>
            <a:avLst/>
            <a:gdLst>
              <a:gd name="T0" fmla="*/ 681 w 811"/>
              <a:gd name="T1" fmla="*/ 718 h 810"/>
              <a:gd name="T2" fmla="*/ 644 w 811"/>
              <a:gd name="T3" fmla="*/ 718 h 810"/>
              <a:gd name="T4" fmla="*/ 571 w 811"/>
              <a:gd name="T5" fmla="*/ 681 h 810"/>
              <a:gd name="T6" fmla="*/ 240 w 811"/>
              <a:gd name="T7" fmla="*/ 681 h 810"/>
              <a:gd name="T8" fmla="*/ 240 w 811"/>
              <a:gd name="T9" fmla="*/ 681 h 810"/>
              <a:gd name="T10" fmla="*/ 166 w 811"/>
              <a:gd name="T11" fmla="*/ 718 h 810"/>
              <a:gd name="T12" fmla="*/ 128 w 811"/>
              <a:gd name="T13" fmla="*/ 718 h 810"/>
              <a:gd name="T14" fmla="*/ 719 w 811"/>
              <a:gd name="T15" fmla="*/ 608 h 810"/>
              <a:gd name="T16" fmla="*/ 571 w 811"/>
              <a:gd name="T17" fmla="*/ 608 h 810"/>
              <a:gd name="T18" fmla="*/ 571 w 811"/>
              <a:gd name="T19" fmla="*/ 608 h 810"/>
              <a:gd name="T20" fmla="*/ 498 w 811"/>
              <a:gd name="T21" fmla="*/ 644 h 810"/>
              <a:gd name="T22" fmla="*/ 461 w 811"/>
              <a:gd name="T23" fmla="*/ 644 h 810"/>
              <a:gd name="T24" fmla="*/ 386 w 811"/>
              <a:gd name="T25" fmla="*/ 608 h 810"/>
              <a:gd name="T26" fmla="*/ 276 w 811"/>
              <a:gd name="T27" fmla="*/ 608 h 810"/>
              <a:gd name="T28" fmla="*/ 276 w 811"/>
              <a:gd name="T29" fmla="*/ 608 h 810"/>
              <a:gd name="T30" fmla="*/ 203 w 811"/>
              <a:gd name="T31" fmla="*/ 644 h 810"/>
              <a:gd name="T32" fmla="*/ 166 w 811"/>
              <a:gd name="T33" fmla="*/ 644 h 810"/>
              <a:gd name="T34" fmla="*/ 719 w 811"/>
              <a:gd name="T35" fmla="*/ 534 h 810"/>
              <a:gd name="T36" fmla="*/ 608 w 811"/>
              <a:gd name="T37" fmla="*/ 534 h 810"/>
              <a:gd name="T38" fmla="*/ 608 w 811"/>
              <a:gd name="T39" fmla="*/ 534 h 810"/>
              <a:gd name="T40" fmla="*/ 534 w 811"/>
              <a:gd name="T41" fmla="*/ 571 h 810"/>
              <a:gd name="T42" fmla="*/ 498 w 811"/>
              <a:gd name="T43" fmla="*/ 571 h 810"/>
              <a:gd name="T44" fmla="*/ 423 w 811"/>
              <a:gd name="T45" fmla="*/ 534 h 810"/>
              <a:gd name="T46" fmla="*/ 313 w 811"/>
              <a:gd name="T47" fmla="*/ 534 h 810"/>
              <a:gd name="T48" fmla="*/ 313 w 811"/>
              <a:gd name="T49" fmla="*/ 534 h 810"/>
              <a:gd name="T50" fmla="*/ 240 w 811"/>
              <a:gd name="T51" fmla="*/ 571 h 810"/>
              <a:gd name="T52" fmla="*/ 203 w 811"/>
              <a:gd name="T53" fmla="*/ 571 h 810"/>
              <a:gd name="T54" fmla="*/ 128 w 811"/>
              <a:gd name="T55" fmla="*/ 534 h 810"/>
              <a:gd name="T56" fmla="*/ 681 w 811"/>
              <a:gd name="T57" fmla="*/ 461 h 810"/>
              <a:gd name="T58" fmla="*/ 681 w 811"/>
              <a:gd name="T59" fmla="*/ 461 h 810"/>
              <a:gd name="T60" fmla="*/ 608 w 811"/>
              <a:gd name="T61" fmla="*/ 498 h 810"/>
              <a:gd name="T62" fmla="*/ 571 w 811"/>
              <a:gd name="T63" fmla="*/ 498 h 810"/>
              <a:gd name="T64" fmla="*/ 498 w 811"/>
              <a:gd name="T65" fmla="*/ 461 h 810"/>
              <a:gd name="T66" fmla="*/ 386 w 811"/>
              <a:gd name="T67" fmla="*/ 461 h 810"/>
              <a:gd name="T68" fmla="*/ 386 w 811"/>
              <a:gd name="T69" fmla="*/ 461 h 810"/>
              <a:gd name="T70" fmla="*/ 313 w 811"/>
              <a:gd name="T71" fmla="*/ 498 h 810"/>
              <a:gd name="T72" fmla="*/ 276 w 811"/>
              <a:gd name="T73" fmla="*/ 498 h 810"/>
              <a:gd name="T74" fmla="*/ 203 w 811"/>
              <a:gd name="T75" fmla="*/ 461 h 810"/>
              <a:gd name="T76" fmla="*/ 91 w 811"/>
              <a:gd name="T77" fmla="*/ 461 h 810"/>
              <a:gd name="T78" fmla="*/ 91 w 811"/>
              <a:gd name="T79" fmla="*/ 461 h 810"/>
              <a:gd name="T80" fmla="*/ 39 w 811"/>
              <a:gd name="T81" fmla="*/ 428 h 810"/>
              <a:gd name="T82" fmla="*/ 47 w 811"/>
              <a:gd name="T83" fmla="*/ 762 h 810"/>
              <a:gd name="T84" fmla="*/ 752 w 811"/>
              <a:gd name="T85" fmla="*/ 770 h 810"/>
              <a:gd name="T86" fmla="*/ 774 w 811"/>
              <a:gd name="T87" fmla="*/ 441 h 810"/>
              <a:gd name="T88" fmla="*/ 737 w 811"/>
              <a:gd name="T89" fmla="*/ 405 h 810"/>
              <a:gd name="T90" fmla="*/ 615 w 811"/>
              <a:gd name="T91" fmla="*/ 12 h 810"/>
              <a:gd name="T92" fmla="*/ 610 w 811"/>
              <a:gd name="T93" fmla="*/ 151 h 810"/>
              <a:gd name="T94" fmla="*/ 547 w 811"/>
              <a:gd name="T95" fmla="*/ 225 h 810"/>
              <a:gd name="T96" fmla="*/ 433 w 811"/>
              <a:gd name="T97" fmla="*/ 286 h 810"/>
              <a:gd name="T98" fmla="*/ 411 w 811"/>
              <a:gd name="T99" fmla="*/ 368 h 810"/>
              <a:gd name="T100" fmla="*/ 796 w 811"/>
              <a:gd name="T101" fmla="*/ 398 h 810"/>
              <a:gd name="T102" fmla="*/ 807 w 811"/>
              <a:gd name="T103" fmla="*/ 759 h 810"/>
              <a:gd name="T104" fmla="*/ 737 w 811"/>
              <a:gd name="T105" fmla="*/ 810 h 810"/>
              <a:gd name="T106" fmla="*/ 14 w 811"/>
              <a:gd name="T107" fmla="*/ 780 h 810"/>
              <a:gd name="T108" fmla="*/ 4 w 811"/>
              <a:gd name="T109" fmla="*/ 419 h 810"/>
              <a:gd name="T110" fmla="*/ 73 w 811"/>
              <a:gd name="T111" fmla="*/ 368 h 810"/>
              <a:gd name="T112" fmla="*/ 376 w 811"/>
              <a:gd name="T113" fmla="*/ 303 h 810"/>
              <a:gd name="T114" fmla="*/ 424 w 811"/>
              <a:gd name="T115" fmla="*/ 245 h 810"/>
              <a:gd name="T116" fmla="*/ 533 w 811"/>
              <a:gd name="T117" fmla="*/ 190 h 810"/>
              <a:gd name="T118" fmla="*/ 587 w 811"/>
              <a:gd name="T119" fmla="*/ 98 h 810"/>
              <a:gd name="T120" fmla="*/ 580 w 811"/>
              <a:gd name="T121" fmla="*/ 13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1" h="810">
                <a:moveTo>
                  <a:pt x="681" y="681"/>
                </a:moveTo>
                <a:lnTo>
                  <a:pt x="719" y="681"/>
                </a:lnTo>
                <a:lnTo>
                  <a:pt x="719" y="718"/>
                </a:lnTo>
                <a:lnTo>
                  <a:pt x="681" y="718"/>
                </a:lnTo>
                <a:lnTo>
                  <a:pt x="681" y="681"/>
                </a:lnTo>
                <a:close/>
                <a:moveTo>
                  <a:pt x="608" y="681"/>
                </a:moveTo>
                <a:lnTo>
                  <a:pt x="644" y="681"/>
                </a:lnTo>
                <a:lnTo>
                  <a:pt x="644" y="718"/>
                </a:lnTo>
                <a:lnTo>
                  <a:pt x="608" y="718"/>
                </a:lnTo>
                <a:lnTo>
                  <a:pt x="608" y="681"/>
                </a:lnTo>
                <a:close/>
                <a:moveTo>
                  <a:pt x="534" y="681"/>
                </a:moveTo>
                <a:lnTo>
                  <a:pt x="571" y="681"/>
                </a:lnTo>
                <a:lnTo>
                  <a:pt x="571" y="718"/>
                </a:lnTo>
                <a:lnTo>
                  <a:pt x="534" y="718"/>
                </a:lnTo>
                <a:lnTo>
                  <a:pt x="534" y="681"/>
                </a:lnTo>
                <a:close/>
                <a:moveTo>
                  <a:pt x="240" y="681"/>
                </a:moveTo>
                <a:lnTo>
                  <a:pt x="498" y="681"/>
                </a:lnTo>
                <a:lnTo>
                  <a:pt x="498" y="718"/>
                </a:lnTo>
                <a:lnTo>
                  <a:pt x="240" y="718"/>
                </a:lnTo>
                <a:lnTo>
                  <a:pt x="240" y="681"/>
                </a:lnTo>
                <a:close/>
                <a:moveTo>
                  <a:pt x="166" y="681"/>
                </a:moveTo>
                <a:lnTo>
                  <a:pt x="203" y="681"/>
                </a:lnTo>
                <a:lnTo>
                  <a:pt x="203" y="718"/>
                </a:lnTo>
                <a:lnTo>
                  <a:pt x="166" y="718"/>
                </a:lnTo>
                <a:lnTo>
                  <a:pt x="166" y="681"/>
                </a:lnTo>
                <a:close/>
                <a:moveTo>
                  <a:pt x="91" y="681"/>
                </a:moveTo>
                <a:lnTo>
                  <a:pt x="128" y="681"/>
                </a:lnTo>
                <a:lnTo>
                  <a:pt x="128" y="718"/>
                </a:lnTo>
                <a:lnTo>
                  <a:pt x="91" y="718"/>
                </a:lnTo>
                <a:lnTo>
                  <a:pt x="91" y="681"/>
                </a:lnTo>
                <a:close/>
                <a:moveTo>
                  <a:pt x="644" y="608"/>
                </a:moveTo>
                <a:lnTo>
                  <a:pt x="719" y="608"/>
                </a:lnTo>
                <a:lnTo>
                  <a:pt x="719" y="644"/>
                </a:lnTo>
                <a:lnTo>
                  <a:pt x="644" y="644"/>
                </a:lnTo>
                <a:lnTo>
                  <a:pt x="644" y="608"/>
                </a:lnTo>
                <a:close/>
                <a:moveTo>
                  <a:pt x="571" y="608"/>
                </a:moveTo>
                <a:lnTo>
                  <a:pt x="608" y="608"/>
                </a:lnTo>
                <a:lnTo>
                  <a:pt x="608" y="644"/>
                </a:lnTo>
                <a:lnTo>
                  <a:pt x="571" y="644"/>
                </a:lnTo>
                <a:lnTo>
                  <a:pt x="571" y="608"/>
                </a:lnTo>
                <a:close/>
                <a:moveTo>
                  <a:pt x="498" y="608"/>
                </a:moveTo>
                <a:lnTo>
                  <a:pt x="534" y="608"/>
                </a:lnTo>
                <a:lnTo>
                  <a:pt x="534" y="644"/>
                </a:lnTo>
                <a:lnTo>
                  <a:pt x="498" y="644"/>
                </a:lnTo>
                <a:lnTo>
                  <a:pt x="498" y="608"/>
                </a:lnTo>
                <a:close/>
                <a:moveTo>
                  <a:pt x="423" y="608"/>
                </a:moveTo>
                <a:lnTo>
                  <a:pt x="461" y="608"/>
                </a:lnTo>
                <a:lnTo>
                  <a:pt x="461" y="644"/>
                </a:lnTo>
                <a:lnTo>
                  <a:pt x="423" y="644"/>
                </a:lnTo>
                <a:lnTo>
                  <a:pt x="423" y="608"/>
                </a:lnTo>
                <a:close/>
                <a:moveTo>
                  <a:pt x="350" y="608"/>
                </a:moveTo>
                <a:lnTo>
                  <a:pt x="386" y="608"/>
                </a:lnTo>
                <a:lnTo>
                  <a:pt x="386" y="644"/>
                </a:lnTo>
                <a:lnTo>
                  <a:pt x="350" y="644"/>
                </a:lnTo>
                <a:lnTo>
                  <a:pt x="350" y="608"/>
                </a:lnTo>
                <a:close/>
                <a:moveTo>
                  <a:pt x="276" y="608"/>
                </a:moveTo>
                <a:lnTo>
                  <a:pt x="313" y="608"/>
                </a:lnTo>
                <a:lnTo>
                  <a:pt x="313" y="644"/>
                </a:lnTo>
                <a:lnTo>
                  <a:pt x="276" y="644"/>
                </a:lnTo>
                <a:lnTo>
                  <a:pt x="276" y="608"/>
                </a:lnTo>
                <a:close/>
                <a:moveTo>
                  <a:pt x="203" y="608"/>
                </a:moveTo>
                <a:lnTo>
                  <a:pt x="240" y="608"/>
                </a:lnTo>
                <a:lnTo>
                  <a:pt x="240" y="644"/>
                </a:lnTo>
                <a:lnTo>
                  <a:pt x="203" y="644"/>
                </a:lnTo>
                <a:lnTo>
                  <a:pt x="203" y="608"/>
                </a:lnTo>
                <a:close/>
                <a:moveTo>
                  <a:pt x="91" y="608"/>
                </a:moveTo>
                <a:lnTo>
                  <a:pt x="166" y="608"/>
                </a:lnTo>
                <a:lnTo>
                  <a:pt x="166" y="644"/>
                </a:lnTo>
                <a:lnTo>
                  <a:pt x="91" y="644"/>
                </a:lnTo>
                <a:lnTo>
                  <a:pt x="91" y="608"/>
                </a:lnTo>
                <a:close/>
                <a:moveTo>
                  <a:pt x="681" y="534"/>
                </a:moveTo>
                <a:lnTo>
                  <a:pt x="719" y="534"/>
                </a:lnTo>
                <a:lnTo>
                  <a:pt x="719" y="571"/>
                </a:lnTo>
                <a:lnTo>
                  <a:pt x="681" y="571"/>
                </a:lnTo>
                <a:lnTo>
                  <a:pt x="681" y="534"/>
                </a:lnTo>
                <a:close/>
                <a:moveTo>
                  <a:pt x="608" y="534"/>
                </a:moveTo>
                <a:lnTo>
                  <a:pt x="644" y="534"/>
                </a:lnTo>
                <a:lnTo>
                  <a:pt x="644" y="571"/>
                </a:lnTo>
                <a:lnTo>
                  <a:pt x="608" y="571"/>
                </a:lnTo>
                <a:lnTo>
                  <a:pt x="608" y="534"/>
                </a:lnTo>
                <a:close/>
                <a:moveTo>
                  <a:pt x="534" y="534"/>
                </a:moveTo>
                <a:lnTo>
                  <a:pt x="571" y="534"/>
                </a:lnTo>
                <a:lnTo>
                  <a:pt x="571" y="571"/>
                </a:lnTo>
                <a:lnTo>
                  <a:pt x="534" y="571"/>
                </a:lnTo>
                <a:lnTo>
                  <a:pt x="534" y="534"/>
                </a:lnTo>
                <a:close/>
                <a:moveTo>
                  <a:pt x="461" y="534"/>
                </a:moveTo>
                <a:lnTo>
                  <a:pt x="498" y="534"/>
                </a:lnTo>
                <a:lnTo>
                  <a:pt x="498" y="571"/>
                </a:lnTo>
                <a:lnTo>
                  <a:pt x="461" y="571"/>
                </a:lnTo>
                <a:lnTo>
                  <a:pt x="461" y="534"/>
                </a:lnTo>
                <a:close/>
                <a:moveTo>
                  <a:pt x="386" y="534"/>
                </a:moveTo>
                <a:lnTo>
                  <a:pt x="423" y="534"/>
                </a:lnTo>
                <a:lnTo>
                  <a:pt x="423" y="571"/>
                </a:lnTo>
                <a:lnTo>
                  <a:pt x="386" y="571"/>
                </a:lnTo>
                <a:lnTo>
                  <a:pt x="386" y="534"/>
                </a:lnTo>
                <a:close/>
                <a:moveTo>
                  <a:pt x="313" y="534"/>
                </a:moveTo>
                <a:lnTo>
                  <a:pt x="350" y="534"/>
                </a:lnTo>
                <a:lnTo>
                  <a:pt x="350" y="571"/>
                </a:lnTo>
                <a:lnTo>
                  <a:pt x="313" y="571"/>
                </a:lnTo>
                <a:lnTo>
                  <a:pt x="313" y="534"/>
                </a:lnTo>
                <a:close/>
                <a:moveTo>
                  <a:pt x="240" y="534"/>
                </a:moveTo>
                <a:lnTo>
                  <a:pt x="276" y="534"/>
                </a:lnTo>
                <a:lnTo>
                  <a:pt x="276" y="571"/>
                </a:lnTo>
                <a:lnTo>
                  <a:pt x="240" y="571"/>
                </a:lnTo>
                <a:lnTo>
                  <a:pt x="240" y="534"/>
                </a:lnTo>
                <a:close/>
                <a:moveTo>
                  <a:pt x="166" y="534"/>
                </a:moveTo>
                <a:lnTo>
                  <a:pt x="203" y="534"/>
                </a:lnTo>
                <a:lnTo>
                  <a:pt x="203" y="571"/>
                </a:lnTo>
                <a:lnTo>
                  <a:pt x="166" y="571"/>
                </a:lnTo>
                <a:lnTo>
                  <a:pt x="166" y="534"/>
                </a:lnTo>
                <a:close/>
                <a:moveTo>
                  <a:pt x="91" y="534"/>
                </a:moveTo>
                <a:lnTo>
                  <a:pt x="128" y="534"/>
                </a:lnTo>
                <a:lnTo>
                  <a:pt x="128" y="571"/>
                </a:lnTo>
                <a:lnTo>
                  <a:pt x="91" y="571"/>
                </a:lnTo>
                <a:lnTo>
                  <a:pt x="91" y="534"/>
                </a:lnTo>
                <a:close/>
                <a:moveTo>
                  <a:pt x="681" y="461"/>
                </a:moveTo>
                <a:lnTo>
                  <a:pt x="719" y="461"/>
                </a:lnTo>
                <a:lnTo>
                  <a:pt x="719" y="498"/>
                </a:lnTo>
                <a:lnTo>
                  <a:pt x="681" y="498"/>
                </a:lnTo>
                <a:lnTo>
                  <a:pt x="681" y="461"/>
                </a:lnTo>
                <a:close/>
                <a:moveTo>
                  <a:pt x="608" y="461"/>
                </a:moveTo>
                <a:lnTo>
                  <a:pt x="644" y="461"/>
                </a:lnTo>
                <a:lnTo>
                  <a:pt x="644" y="498"/>
                </a:lnTo>
                <a:lnTo>
                  <a:pt x="608" y="498"/>
                </a:lnTo>
                <a:lnTo>
                  <a:pt x="608" y="461"/>
                </a:lnTo>
                <a:close/>
                <a:moveTo>
                  <a:pt x="534" y="461"/>
                </a:moveTo>
                <a:lnTo>
                  <a:pt x="571" y="461"/>
                </a:lnTo>
                <a:lnTo>
                  <a:pt x="571" y="498"/>
                </a:lnTo>
                <a:lnTo>
                  <a:pt x="534" y="498"/>
                </a:lnTo>
                <a:lnTo>
                  <a:pt x="534" y="461"/>
                </a:lnTo>
                <a:close/>
                <a:moveTo>
                  <a:pt x="461" y="461"/>
                </a:moveTo>
                <a:lnTo>
                  <a:pt x="498" y="461"/>
                </a:lnTo>
                <a:lnTo>
                  <a:pt x="498" y="498"/>
                </a:lnTo>
                <a:lnTo>
                  <a:pt x="461" y="498"/>
                </a:lnTo>
                <a:lnTo>
                  <a:pt x="461" y="461"/>
                </a:lnTo>
                <a:close/>
                <a:moveTo>
                  <a:pt x="386" y="461"/>
                </a:moveTo>
                <a:lnTo>
                  <a:pt x="423" y="461"/>
                </a:lnTo>
                <a:lnTo>
                  <a:pt x="423" y="498"/>
                </a:lnTo>
                <a:lnTo>
                  <a:pt x="386" y="498"/>
                </a:lnTo>
                <a:lnTo>
                  <a:pt x="386" y="461"/>
                </a:lnTo>
                <a:close/>
                <a:moveTo>
                  <a:pt x="313" y="461"/>
                </a:moveTo>
                <a:lnTo>
                  <a:pt x="350" y="461"/>
                </a:lnTo>
                <a:lnTo>
                  <a:pt x="350" y="498"/>
                </a:lnTo>
                <a:lnTo>
                  <a:pt x="313" y="498"/>
                </a:lnTo>
                <a:lnTo>
                  <a:pt x="313" y="461"/>
                </a:lnTo>
                <a:close/>
                <a:moveTo>
                  <a:pt x="240" y="461"/>
                </a:moveTo>
                <a:lnTo>
                  <a:pt x="276" y="461"/>
                </a:lnTo>
                <a:lnTo>
                  <a:pt x="276" y="498"/>
                </a:lnTo>
                <a:lnTo>
                  <a:pt x="240" y="498"/>
                </a:lnTo>
                <a:lnTo>
                  <a:pt x="240" y="461"/>
                </a:lnTo>
                <a:close/>
                <a:moveTo>
                  <a:pt x="166" y="461"/>
                </a:moveTo>
                <a:lnTo>
                  <a:pt x="203" y="461"/>
                </a:lnTo>
                <a:lnTo>
                  <a:pt x="203" y="498"/>
                </a:lnTo>
                <a:lnTo>
                  <a:pt x="166" y="498"/>
                </a:lnTo>
                <a:lnTo>
                  <a:pt x="166" y="461"/>
                </a:lnTo>
                <a:close/>
                <a:moveTo>
                  <a:pt x="91" y="461"/>
                </a:moveTo>
                <a:lnTo>
                  <a:pt x="128" y="461"/>
                </a:lnTo>
                <a:lnTo>
                  <a:pt x="128" y="498"/>
                </a:lnTo>
                <a:lnTo>
                  <a:pt x="91" y="498"/>
                </a:lnTo>
                <a:lnTo>
                  <a:pt x="91" y="461"/>
                </a:lnTo>
                <a:close/>
                <a:moveTo>
                  <a:pt x="73" y="405"/>
                </a:moveTo>
                <a:lnTo>
                  <a:pt x="59" y="409"/>
                </a:lnTo>
                <a:lnTo>
                  <a:pt x="47" y="416"/>
                </a:lnTo>
                <a:lnTo>
                  <a:pt x="39" y="428"/>
                </a:lnTo>
                <a:lnTo>
                  <a:pt x="36" y="441"/>
                </a:lnTo>
                <a:lnTo>
                  <a:pt x="36" y="737"/>
                </a:lnTo>
                <a:lnTo>
                  <a:pt x="39" y="750"/>
                </a:lnTo>
                <a:lnTo>
                  <a:pt x="47" y="762"/>
                </a:lnTo>
                <a:lnTo>
                  <a:pt x="59" y="770"/>
                </a:lnTo>
                <a:lnTo>
                  <a:pt x="73" y="774"/>
                </a:lnTo>
                <a:lnTo>
                  <a:pt x="737" y="774"/>
                </a:lnTo>
                <a:lnTo>
                  <a:pt x="752" y="770"/>
                </a:lnTo>
                <a:lnTo>
                  <a:pt x="762" y="762"/>
                </a:lnTo>
                <a:lnTo>
                  <a:pt x="770" y="750"/>
                </a:lnTo>
                <a:lnTo>
                  <a:pt x="774" y="737"/>
                </a:lnTo>
                <a:lnTo>
                  <a:pt x="774" y="441"/>
                </a:lnTo>
                <a:lnTo>
                  <a:pt x="770" y="428"/>
                </a:lnTo>
                <a:lnTo>
                  <a:pt x="762" y="416"/>
                </a:lnTo>
                <a:lnTo>
                  <a:pt x="752" y="409"/>
                </a:lnTo>
                <a:lnTo>
                  <a:pt x="737" y="405"/>
                </a:lnTo>
                <a:lnTo>
                  <a:pt x="73" y="405"/>
                </a:lnTo>
                <a:close/>
                <a:moveTo>
                  <a:pt x="601" y="0"/>
                </a:moveTo>
                <a:lnTo>
                  <a:pt x="610" y="4"/>
                </a:lnTo>
                <a:lnTo>
                  <a:pt x="615" y="12"/>
                </a:lnTo>
                <a:lnTo>
                  <a:pt x="623" y="47"/>
                </a:lnTo>
                <a:lnTo>
                  <a:pt x="625" y="83"/>
                </a:lnTo>
                <a:lnTo>
                  <a:pt x="621" y="117"/>
                </a:lnTo>
                <a:lnTo>
                  <a:pt x="610" y="151"/>
                </a:lnTo>
                <a:lnTo>
                  <a:pt x="600" y="169"/>
                </a:lnTo>
                <a:lnTo>
                  <a:pt x="588" y="187"/>
                </a:lnTo>
                <a:lnTo>
                  <a:pt x="570" y="207"/>
                </a:lnTo>
                <a:lnTo>
                  <a:pt x="547" y="225"/>
                </a:lnTo>
                <a:lnTo>
                  <a:pt x="520" y="242"/>
                </a:lnTo>
                <a:lnTo>
                  <a:pt x="486" y="257"/>
                </a:lnTo>
                <a:lnTo>
                  <a:pt x="456" y="269"/>
                </a:lnTo>
                <a:lnTo>
                  <a:pt x="433" y="286"/>
                </a:lnTo>
                <a:lnTo>
                  <a:pt x="416" y="304"/>
                </a:lnTo>
                <a:lnTo>
                  <a:pt x="407" y="325"/>
                </a:lnTo>
                <a:lnTo>
                  <a:pt x="406" y="347"/>
                </a:lnTo>
                <a:lnTo>
                  <a:pt x="411" y="368"/>
                </a:lnTo>
                <a:lnTo>
                  <a:pt x="737" y="368"/>
                </a:lnTo>
                <a:lnTo>
                  <a:pt x="760" y="372"/>
                </a:lnTo>
                <a:lnTo>
                  <a:pt x="781" y="382"/>
                </a:lnTo>
                <a:lnTo>
                  <a:pt x="796" y="398"/>
                </a:lnTo>
                <a:lnTo>
                  <a:pt x="807" y="419"/>
                </a:lnTo>
                <a:lnTo>
                  <a:pt x="811" y="441"/>
                </a:lnTo>
                <a:lnTo>
                  <a:pt x="811" y="737"/>
                </a:lnTo>
                <a:lnTo>
                  <a:pt x="807" y="759"/>
                </a:lnTo>
                <a:lnTo>
                  <a:pt x="796" y="780"/>
                </a:lnTo>
                <a:lnTo>
                  <a:pt x="781" y="796"/>
                </a:lnTo>
                <a:lnTo>
                  <a:pt x="760" y="807"/>
                </a:lnTo>
                <a:lnTo>
                  <a:pt x="737" y="810"/>
                </a:lnTo>
                <a:lnTo>
                  <a:pt x="73" y="810"/>
                </a:lnTo>
                <a:lnTo>
                  <a:pt x="50" y="807"/>
                </a:lnTo>
                <a:lnTo>
                  <a:pt x="30" y="796"/>
                </a:lnTo>
                <a:lnTo>
                  <a:pt x="14" y="780"/>
                </a:lnTo>
                <a:lnTo>
                  <a:pt x="4" y="759"/>
                </a:lnTo>
                <a:lnTo>
                  <a:pt x="0" y="737"/>
                </a:lnTo>
                <a:lnTo>
                  <a:pt x="0" y="441"/>
                </a:lnTo>
                <a:lnTo>
                  <a:pt x="4" y="419"/>
                </a:lnTo>
                <a:lnTo>
                  <a:pt x="14" y="398"/>
                </a:lnTo>
                <a:lnTo>
                  <a:pt x="30" y="382"/>
                </a:lnTo>
                <a:lnTo>
                  <a:pt x="50" y="372"/>
                </a:lnTo>
                <a:lnTo>
                  <a:pt x="73" y="368"/>
                </a:lnTo>
                <a:lnTo>
                  <a:pt x="373" y="368"/>
                </a:lnTo>
                <a:lnTo>
                  <a:pt x="369" y="342"/>
                </a:lnTo>
                <a:lnTo>
                  <a:pt x="372" y="317"/>
                </a:lnTo>
                <a:lnTo>
                  <a:pt x="376" y="303"/>
                </a:lnTo>
                <a:lnTo>
                  <a:pt x="382" y="288"/>
                </a:lnTo>
                <a:lnTo>
                  <a:pt x="393" y="274"/>
                </a:lnTo>
                <a:lnTo>
                  <a:pt x="406" y="259"/>
                </a:lnTo>
                <a:lnTo>
                  <a:pt x="424" y="245"/>
                </a:lnTo>
                <a:lnTo>
                  <a:pt x="446" y="233"/>
                </a:lnTo>
                <a:lnTo>
                  <a:pt x="474" y="221"/>
                </a:lnTo>
                <a:lnTo>
                  <a:pt x="507" y="208"/>
                </a:lnTo>
                <a:lnTo>
                  <a:pt x="533" y="190"/>
                </a:lnTo>
                <a:lnTo>
                  <a:pt x="554" y="170"/>
                </a:lnTo>
                <a:lnTo>
                  <a:pt x="570" y="148"/>
                </a:lnTo>
                <a:lnTo>
                  <a:pt x="580" y="123"/>
                </a:lnTo>
                <a:lnTo>
                  <a:pt x="587" y="98"/>
                </a:lnTo>
                <a:lnTo>
                  <a:pt x="588" y="73"/>
                </a:lnTo>
                <a:lnTo>
                  <a:pt x="587" y="47"/>
                </a:lnTo>
                <a:lnTo>
                  <a:pt x="580" y="24"/>
                </a:lnTo>
                <a:lnTo>
                  <a:pt x="580" y="13"/>
                </a:lnTo>
                <a:lnTo>
                  <a:pt x="584" y="5"/>
                </a:lnTo>
                <a:lnTo>
                  <a:pt x="592" y="0"/>
                </a:lnTo>
                <a:lnTo>
                  <a:pt x="6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5"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709642" y="8507479"/>
            <a:ext cx="444645" cy="444098"/>
          </a:xfrm>
          <a:custGeom>
            <a:avLst/>
            <a:gdLst>
              <a:gd name="T0" fmla="*/ 686 w 811"/>
              <a:gd name="T1" fmla="*/ 490 h 810"/>
              <a:gd name="T2" fmla="*/ 664 w 811"/>
              <a:gd name="T3" fmla="*/ 534 h 810"/>
              <a:gd name="T4" fmla="*/ 675 w 811"/>
              <a:gd name="T5" fmla="*/ 750 h 810"/>
              <a:gd name="T6" fmla="*/ 719 w 811"/>
              <a:gd name="T7" fmla="*/ 774 h 810"/>
              <a:gd name="T8" fmla="*/ 764 w 811"/>
              <a:gd name="T9" fmla="*/ 750 h 810"/>
              <a:gd name="T10" fmla="*/ 774 w 811"/>
              <a:gd name="T11" fmla="*/ 534 h 810"/>
              <a:gd name="T12" fmla="*/ 752 w 811"/>
              <a:gd name="T13" fmla="*/ 490 h 810"/>
              <a:gd name="T14" fmla="*/ 93 w 811"/>
              <a:gd name="T15" fmla="*/ 479 h 810"/>
              <a:gd name="T16" fmla="*/ 48 w 811"/>
              <a:gd name="T17" fmla="*/ 502 h 810"/>
              <a:gd name="T18" fmla="*/ 38 w 811"/>
              <a:gd name="T19" fmla="*/ 718 h 810"/>
              <a:gd name="T20" fmla="*/ 60 w 811"/>
              <a:gd name="T21" fmla="*/ 763 h 810"/>
              <a:gd name="T22" fmla="*/ 110 w 811"/>
              <a:gd name="T23" fmla="*/ 771 h 810"/>
              <a:gd name="T24" fmla="*/ 145 w 811"/>
              <a:gd name="T25" fmla="*/ 736 h 810"/>
              <a:gd name="T26" fmla="*/ 145 w 811"/>
              <a:gd name="T27" fmla="*/ 516 h 810"/>
              <a:gd name="T28" fmla="*/ 110 w 811"/>
              <a:gd name="T29" fmla="*/ 482 h 810"/>
              <a:gd name="T30" fmla="*/ 516 w 811"/>
              <a:gd name="T31" fmla="*/ 0 h 810"/>
              <a:gd name="T32" fmla="*/ 627 w 811"/>
              <a:gd name="T33" fmla="*/ 30 h 810"/>
              <a:gd name="T34" fmla="*/ 707 w 811"/>
              <a:gd name="T35" fmla="*/ 110 h 810"/>
              <a:gd name="T36" fmla="*/ 737 w 811"/>
              <a:gd name="T37" fmla="*/ 221 h 810"/>
              <a:gd name="T38" fmla="*/ 782 w 811"/>
              <a:gd name="T39" fmla="*/ 466 h 810"/>
              <a:gd name="T40" fmla="*/ 811 w 811"/>
              <a:gd name="T41" fmla="*/ 534 h 810"/>
              <a:gd name="T42" fmla="*/ 799 w 811"/>
              <a:gd name="T43" fmla="*/ 765 h 810"/>
              <a:gd name="T44" fmla="*/ 744 w 811"/>
              <a:gd name="T45" fmla="*/ 807 h 810"/>
              <a:gd name="T46" fmla="*/ 673 w 811"/>
              <a:gd name="T47" fmla="*/ 797 h 810"/>
              <a:gd name="T48" fmla="*/ 630 w 811"/>
              <a:gd name="T49" fmla="*/ 742 h 810"/>
              <a:gd name="T50" fmla="*/ 630 w 811"/>
              <a:gd name="T51" fmla="*/ 508 h 810"/>
              <a:gd name="T52" fmla="*/ 677 w 811"/>
              <a:gd name="T53" fmla="*/ 452 h 810"/>
              <a:gd name="T54" fmla="*/ 697 w 811"/>
              <a:gd name="T55" fmla="*/ 183 h 810"/>
              <a:gd name="T56" fmla="*/ 647 w 811"/>
              <a:gd name="T57" fmla="*/ 90 h 810"/>
              <a:gd name="T58" fmla="*/ 554 w 811"/>
              <a:gd name="T59" fmla="*/ 41 h 810"/>
              <a:gd name="T60" fmla="*/ 258 w 811"/>
              <a:gd name="T61" fmla="*/ 41 h 810"/>
              <a:gd name="T62" fmla="*/ 165 w 811"/>
              <a:gd name="T63" fmla="*/ 90 h 810"/>
              <a:gd name="T64" fmla="*/ 115 w 811"/>
              <a:gd name="T65" fmla="*/ 183 h 810"/>
              <a:gd name="T66" fmla="*/ 135 w 811"/>
              <a:gd name="T67" fmla="*/ 452 h 810"/>
              <a:gd name="T68" fmla="*/ 181 w 811"/>
              <a:gd name="T69" fmla="*/ 508 h 810"/>
              <a:gd name="T70" fmla="*/ 182 w 811"/>
              <a:gd name="T71" fmla="*/ 742 h 810"/>
              <a:gd name="T72" fmla="*/ 139 w 811"/>
              <a:gd name="T73" fmla="*/ 797 h 810"/>
              <a:gd name="T74" fmla="*/ 68 w 811"/>
              <a:gd name="T75" fmla="*/ 807 h 810"/>
              <a:gd name="T76" fmla="*/ 13 w 811"/>
              <a:gd name="T77" fmla="*/ 765 h 810"/>
              <a:gd name="T78" fmla="*/ 0 w 811"/>
              <a:gd name="T79" fmla="*/ 534 h 810"/>
              <a:gd name="T80" fmla="*/ 30 w 811"/>
              <a:gd name="T81" fmla="*/ 466 h 810"/>
              <a:gd name="T82" fmla="*/ 75 w 811"/>
              <a:gd name="T83" fmla="*/ 221 h 810"/>
              <a:gd name="T84" fmla="*/ 105 w 811"/>
              <a:gd name="T85" fmla="*/ 110 h 810"/>
              <a:gd name="T86" fmla="*/ 183 w 811"/>
              <a:gd name="T87" fmla="*/ 30 h 810"/>
              <a:gd name="T88" fmla="*/ 296 w 811"/>
              <a:gd name="T8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1" h="810">
                <a:moveTo>
                  <a:pt x="719" y="479"/>
                </a:moveTo>
                <a:lnTo>
                  <a:pt x="702" y="482"/>
                </a:lnTo>
                <a:lnTo>
                  <a:pt x="686" y="490"/>
                </a:lnTo>
                <a:lnTo>
                  <a:pt x="675" y="502"/>
                </a:lnTo>
                <a:lnTo>
                  <a:pt x="667" y="516"/>
                </a:lnTo>
                <a:lnTo>
                  <a:pt x="664" y="534"/>
                </a:lnTo>
                <a:lnTo>
                  <a:pt x="664" y="718"/>
                </a:lnTo>
                <a:lnTo>
                  <a:pt x="667" y="736"/>
                </a:lnTo>
                <a:lnTo>
                  <a:pt x="675" y="750"/>
                </a:lnTo>
                <a:lnTo>
                  <a:pt x="686" y="763"/>
                </a:lnTo>
                <a:lnTo>
                  <a:pt x="702" y="771"/>
                </a:lnTo>
                <a:lnTo>
                  <a:pt x="719" y="774"/>
                </a:lnTo>
                <a:lnTo>
                  <a:pt x="736" y="771"/>
                </a:lnTo>
                <a:lnTo>
                  <a:pt x="752" y="763"/>
                </a:lnTo>
                <a:lnTo>
                  <a:pt x="764" y="750"/>
                </a:lnTo>
                <a:lnTo>
                  <a:pt x="771" y="736"/>
                </a:lnTo>
                <a:lnTo>
                  <a:pt x="774" y="718"/>
                </a:lnTo>
                <a:lnTo>
                  <a:pt x="774" y="534"/>
                </a:lnTo>
                <a:lnTo>
                  <a:pt x="771" y="516"/>
                </a:lnTo>
                <a:lnTo>
                  <a:pt x="764" y="502"/>
                </a:lnTo>
                <a:lnTo>
                  <a:pt x="752" y="490"/>
                </a:lnTo>
                <a:lnTo>
                  <a:pt x="736" y="482"/>
                </a:lnTo>
                <a:lnTo>
                  <a:pt x="719" y="479"/>
                </a:lnTo>
                <a:close/>
                <a:moveTo>
                  <a:pt x="93" y="479"/>
                </a:moveTo>
                <a:lnTo>
                  <a:pt x="75" y="482"/>
                </a:lnTo>
                <a:lnTo>
                  <a:pt x="60" y="490"/>
                </a:lnTo>
                <a:lnTo>
                  <a:pt x="48" y="502"/>
                </a:lnTo>
                <a:lnTo>
                  <a:pt x="40" y="516"/>
                </a:lnTo>
                <a:lnTo>
                  <a:pt x="38" y="534"/>
                </a:lnTo>
                <a:lnTo>
                  <a:pt x="38" y="718"/>
                </a:lnTo>
                <a:lnTo>
                  <a:pt x="40" y="736"/>
                </a:lnTo>
                <a:lnTo>
                  <a:pt x="48" y="750"/>
                </a:lnTo>
                <a:lnTo>
                  <a:pt x="60" y="763"/>
                </a:lnTo>
                <a:lnTo>
                  <a:pt x="75" y="771"/>
                </a:lnTo>
                <a:lnTo>
                  <a:pt x="93" y="774"/>
                </a:lnTo>
                <a:lnTo>
                  <a:pt x="110" y="771"/>
                </a:lnTo>
                <a:lnTo>
                  <a:pt x="126" y="763"/>
                </a:lnTo>
                <a:lnTo>
                  <a:pt x="137" y="750"/>
                </a:lnTo>
                <a:lnTo>
                  <a:pt x="145" y="736"/>
                </a:lnTo>
                <a:lnTo>
                  <a:pt x="148" y="718"/>
                </a:lnTo>
                <a:lnTo>
                  <a:pt x="148" y="534"/>
                </a:lnTo>
                <a:lnTo>
                  <a:pt x="145" y="516"/>
                </a:lnTo>
                <a:lnTo>
                  <a:pt x="137" y="502"/>
                </a:lnTo>
                <a:lnTo>
                  <a:pt x="126" y="490"/>
                </a:lnTo>
                <a:lnTo>
                  <a:pt x="110" y="482"/>
                </a:lnTo>
                <a:lnTo>
                  <a:pt x="93" y="479"/>
                </a:lnTo>
                <a:close/>
                <a:moveTo>
                  <a:pt x="296" y="0"/>
                </a:moveTo>
                <a:lnTo>
                  <a:pt x="516" y="0"/>
                </a:lnTo>
                <a:lnTo>
                  <a:pt x="557" y="4"/>
                </a:lnTo>
                <a:lnTo>
                  <a:pt x="593" y="13"/>
                </a:lnTo>
                <a:lnTo>
                  <a:pt x="627" y="30"/>
                </a:lnTo>
                <a:lnTo>
                  <a:pt x="659" y="53"/>
                </a:lnTo>
                <a:lnTo>
                  <a:pt x="685" y="79"/>
                </a:lnTo>
                <a:lnTo>
                  <a:pt x="707" y="110"/>
                </a:lnTo>
                <a:lnTo>
                  <a:pt x="724" y="144"/>
                </a:lnTo>
                <a:lnTo>
                  <a:pt x="733" y="181"/>
                </a:lnTo>
                <a:lnTo>
                  <a:pt x="737" y="221"/>
                </a:lnTo>
                <a:lnTo>
                  <a:pt x="737" y="444"/>
                </a:lnTo>
                <a:lnTo>
                  <a:pt x="761" y="452"/>
                </a:lnTo>
                <a:lnTo>
                  <a:pt x="782" y="466"/>
                </a:lnTo>
                <a:lnTo>
                  <a:pt x="798" y="486"/>
                </a:lnTo>
                <a:lnTo>
                  <a:pt x="808" y="508"/>
                </a:lnTo>
                <a:lnTo>
                  <a:pt x="811" y="534"/>
                </a:lnTo>
                <a:lnTo>
                  <a:pt x="811" y="718"/>
                </a:lnTo>
                <a:lnTo>
                  <a:pt x="808" y="742"/>
                </a:lnTo>
                <a:lnTo>
                  <a:pt x="799" y="765"/>
                </a:lnTo>
                <a:lnTo>
                  <a:pt x="785" y="783"/>
                </a:lnTo>
                <a:lnTo>
                  <a:pt x="766" y="797"/>
                </a:lnTo>
                <a:lnTo>
                  <a:pt x="744" y="807"/>
                </a:lnTo>
                <a:lnTo>
                  <a:pt x="719" y="810"/>
                </a:lnTo>
                <a:lnTo>
                  <a:pt x="694" y="807"/>
                </a:lnTo>
                <a:lnTo>
                  <a:pt x="673" y="797"/>
                </a:lnTo>
                <a:lnTo>
                  <a:pt x="654" y="783"/>
                </a:lnTo>
                <a:lnTo>
                  <a:pt x="639" y="765"/>
                </a:lnTo>
                <a:lnTo>
                  <a:pt x="630" y="742"/>
                </a:lnTo>
                <a:lnTo>
                  <a:pt x="627" y="718"/>
                </a:lnTo>
                <a:lnTo>
                  <a:pt x="627" y="534"/>
                </a:lnTo>
                <a:lnTo>
                  <a:pt x="630" y="508"/>
                </a:lnTo>
                <a:lnTo>
                  <a:pt x="640" y="486"/>
                </a:lnTo>
                <a:lnTo>
                  <a:pt x="656" y="466"/>
                </a:lnTo>
                <a:lnTo>
                  <a:pt x="677" y="452"/>
                </a:lnTo>
                <a:lnTo>
                  <a:pt x="701" y="444"/>
                </a:lnTo>
                <a:lnTo>
                  <a:pt x="701" y="221"/>
                </a:lnTo>
                <a:lnTo>
                  <a:pt x="697" y="183"/>
                </a:lnTo>
                <a:lnTo>
                  <a:pt x="686" y="149"/>
                </a:lnTo>
                <a:lnTo>
                  <a:pt x="669" y="118"/>
                </a:lnTo>
                <a:lnTo>
                  <a:pt x="647" y="90"/>
                </a:lnTo>
                <a:lnTo>
                  <a:pt x="620" y="68"/>
                </a:lnTo>
                <a:lnTo>
                  <a:pt x="588" y="51"/>
                </a:lnTo>
                <a:lnTo>
                  <a:pt x="554" y="41"/>
                </a:lnTo>
                <a:lnTo>
                  <a:pt x="516" y="37"/>
                </a:lnTo>
                <a:lnTo>
                  <a:pt x="296" y="37"/>
                </a:lnTo>
                <a:lnTo>
                  <a:pt x="258" y="41"/>
                </a:lnTo>
                <a:lnTo>
                  <a:pt x="224" y="51"/>
                </a:lnTo>
                <a:lnTo>
                  <a:pt x="192" y="68"/>
                </a:lnTo>
                <a:lnTo>
                  <a:pt x="165" y="90"/>
                </a:lnTo>
                <a:lnTo>
                  <a:pt x="143" y="118"/>
                </a:lnTo>
                <a:lnTo>
                  <a:pt x="126" y="149"/>
                </a:lnTo>
                <a:lnTo>
                  <a:pt x="115" y="183"/>
                </a:lnTo>
                <a:lnTo>
                  <a:pt x="111" y="221"/>
                </a:lnTo>
                <a:lnTo>
                  <a:pt x="111" y="444"/>
                </a:lnTo>
                <a:lnTo>
                  <a:pt x="135" y="452"/>
                </a:lnTo>
                <a:lnTo>
                  <a:pt x="156" y="466"/>
                </a:lnTo>
                <a:lnTo>
                  <a:pt x="171" y="486"/>
                </a:lnTo>
                <a:lnTo>
                  <a:pt x="181" y="508"/>
                </a:lnTo>
                <a:lnTo>
                  <a:pt x="185" y="534"/>
                </a:lnTo>
                <a:lnTo>
                  <a:pt x="185" y="718"/>
                </a:lnTo>
                <a:lnTo>
                  <a:pt x="182" y="742"/>
                </a:lnTo>
                <a:lnTo>
                  <a:pt x="173" y="765"/>
                </a:lnTo>
                <a:lnTo>
                  <a:pt x="158" y="783"/>
                </a:lnTo>
                <a:lnTo>
                  <a:pt x="139" y="797"/>
                </a:lnTo>
                <a:lnTo>
                  <a:pt x="116" y="807"/>
                </a:lnTo>
                <a:lnTo>
                  <a:pt x="93" y="810"/>
                </a:lnTo>
                <a:lnTo>
                  <a:pt x="68" y="807"/>
                </a:lnTo>
                <a:lnTo>
                  <a:pt x="46" y="797"/>
                </a:lnTo>
                <a:lnTo>
                  <a:pt x="27" y="783"/>
                </a:lnTo>
                <a:lnTo>
                  <a:pt x="13" y="765"/>
                </a:lnTo>
                <a:lnTo>
                  <a:pt x="4" y="742"/>
                </a:lnTo>
                <a:lnTo>
                  <a:pt x="0" y="718"/>
                </a:lnTo>
                <a:lnTo>
                  <a:pt x="0" y="534"/>
                </a:lnTo>
                <a:lnTo>
                  <a:pt x="4" y="508"/>
                </a:lnTo>
                <a:lnTo>
                  <a:pt x="14" y="486"/>
                </a:lnTo>
                <a:lnTo>
                  <a:pt x="30" y="466"/>
                </a:lnTo>
                <a:lnTo>
                  <a:pt x="51" y="452"/>
                </a:lnTo>
                <a:lnTo>
                  <a:pt x="75" y="444"/>
                </a:lnTo>
                <a:lnTo>
                  <a:pt x="75" y="221"/>
                </a:lnTo>
                <a:lnTo>
                  <a:pt x="77" y="181"/>
                </a:lnTo>
                <a:lnTo>
                  <a:pt x="88" y="144"/>
                </a:lnTo>
                <a:lnTo>
                  <a:pt x="105" y="110"/>
                </a:lnTo>
                <a:lnTo>
                  <a:pt x="126" y="79"/>
                </a:lnTo>
                <a:lnTo>
                  <a:pt x="153" y="53"/>
                </a:lnTo>
                <a:lnTo>
                  <a:pt x="183" y="30"/>
                </a:lnTo>
                <a:lnTo>
                  <a:pt x="219" y="13"/>
                </a:lnTo>
                <a:lnTo>
                  <a:pt x="255" y="4"/>
                </a:lnTo>
                <a:lnTo>
                  <a:pt x="2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72946" y="8507479"/>
            <a:ext cx="444645" cy="444098"/>
          </a:xfrm>
          <a:custGeom>
            <a:avLst/>
            <a:gdLst>
              <a:gd name="T0" fmla="*/ 750 w 811"/>
              <a:gd name="T1" fmla="*/ 696 h 810"/>
              <a:gd name="T2" fmla="*/ 774 w 811"/>
              <a:gd name="T3" fmla="*/ 662 h 810"/>
              <a:gd name="T4" fmla="*/ 762 w 811"/>
              <a:gd name="T5" fmla="*/ 563 h 810"/>
              <a:gd name="T6" fmla="*/ 73 w 811"/>
              <a:gd name="T7" fmla="*/ 552 h 810"/>
              <a:gd name="T8" fmla="*/ 39 w 811"/>
              <a:gd name="T9" fmla="*/ 574 h 810"/>
              <a:gd name="T10" fmla="*/ 39 w 811"/>
              <a:gd name="T11" fmla="*/ 676 h 810"/>
              <a:gd name="T12" fmla="*/ 73 w 811"/>
              <a:gd name="T13" fmla="*/ 700 h 810"/>
              <a:gd name="T14" fmla="*/ 627 w 811"/>
              <a:gd name="T15" fmla="*/ 481 h 810"/>
              <a:gd name="T16" fmla="*/ 592 w 811"/>
              <a:gd name="T17" fmla="*/ 517 h 810"/>
              <a:gd name="T18" fmla="*/ 592 w 811"/>
              <a:gd name="T19" fmla="*/ 735 h 810"/>
              <a:gd name="T20" fmla="*/ 627 w 811"/>
              <a:gd name="T21" fmla="*/ 771 h 810"/>
              <a:gd name="T22" fmla="*/ 677 w 811"/>
              <a:gd name="T23" fmla="*/ 763 h 810"/>
              <a:gd name="T24" fmla="*/ 699 w 811"/>
              <a:gd name="T25" fmla="*/ 718 h 810"/>
              <a:gd name="T26" fmla="*/ 689 w 811"/>
              <a:gd name="T27" fmla="*/ 501 h 810"/>
              <a:gd name="T28" fmla="*/ 644 w 811"/>
              <a:gd name="T29" fmla="*/ 479 h 810"/>
              <a:gd name="T30" fmla="*/ 132 w 811"/>
              <a:gd name="T31" fmla="*/ 489 h 810"/>
              <a:gd name="T32" fmla="*/ 110 w 811"/>
              <a:gd name="T33" fmla="*/ 534 h 810"/>
              <a:gd name="T34" fmla="*/ 120 w 811"/>
              <a:gd name="T35" fmla="*/ 751 h 810"/>
              <a:gd name="T36" fmla="*/ 165 w 811"/>
              <a:gd name="T37" fmla="*/ 773 h 810"/>
              <a:gd name="T38" fmla="*/ 209 w 811"/>
              <a:gd name="T39" fmla="*/ 751 h 810"/>
              <a:gd name="T40" fmla="*/ 221 w 811"/>
              <a:gd name="T41" fmla="*/ 534 h 810"/>
              <a:gd name="T42" fmla="*/ 197 w 811"/>
              <a:gd name="T43" fmla="*/ 489 h 810"/>
              <a:gd name="T44" fmla="*/ 294 w 811"/>
              <a:gd name="T45" fmla="*/ 0 h 810"/>
              <a:gd name="T46" fmla="*/ 593 w 811"/>
              <a:gd name="T47" fmla="*/ 14 h 810"/>
              <a:gd name="T48" fmla="*/ 685 w 811"/>
              <a:gd name="T49" fmla="*/ 78 h 810"/>
              <a:gd name="T50" fmla="*/ 733 w 811"/>
              <a:gd name="T51" fmla="*/ 182 h 810"/>
              <a:gd name="T52" fmla="*/ 759 w 811"/>
              <a:gd name="T53" fmla="*/ 519 h 810"/>
              <a:gd name="T54" fmla="*/ 807 w 811"/>
              <a:gd name="T55" fmla="*/ 565 h 810"/>
              <a:gd name="T56" fmla="*/ 807 w 811"/>
              <a:gd name="T57" fmla="*/ 686 h 810"/>
              <a:gd name="T58" fmla="*/ 759 w 811"/>
              <a:gd name="T59" fmla="*/ 733 h 810"/>
              <a:gd name="T60" fmla="*/ 727 w 811"/>
              <a:gd name="T61" fmla="*/ 760 h 810"/>
              <a:gd name="T62" fmla="*/ 670 w 811"/>
              <a:gd name="T63" fmla="*/ 806 h 810"/>
              <a:gd name="T64" fmla="*/ 598 w 811"/>
              <a:gd name="T65" fmla="*/ 797 h 810"/>
              <a:gd name="T66" fmla="*/ 555 w 811"/>
              <a:gd name="T67" fmla="*/ 742 h 810"/>
              <a:gd name="T68" fmla="*/ 555 w 811"/>
              <a:gd name="T69" fmla="*/ 509 h 810"/>
              <a:gd name="T70" fmla="*/ 598 w 811"/>
              <a:gd name="T71" fmla="*/ 454 h 810"/>
              <a:gd name="T72" fmla="*/ 664 w 811"/>
              <a:gd name="T73" fmla="*/ 443 h 810"/>
              <a:gd name="T74" fmla="*/ 699 w 811"/>
              <a:gd name="T75" fmla="*/ 221 h 810"/>
              <a:gd name="T76" fmla="*/ 668 w 811"/>
              <a:gd name="T77" fmla="*/ 117 h 810"/>
              <a:gd name="T78" fmla="*/ 587 w 811"/>
              <a:gd name="T79" fmla="*/ 51 h 810"/>
              <a:gd name="T80" fmla="*/ 294 w 811"/>
              <a:gd name="T81" fmla="*/ 36 h 810"/>
              <a:gd name="T82" fmla="*/ 191 w 811"/>
              <a:gd name="T83" fmla="*/ 68 h 810"/>
              <a:gd name="T84" fmla="*/ 124 w 811"/>
              <a:gd name="T85" fmla="*/ 149 h 810"/>
              <a:gd name="T86" fmla="*/ 110 w 811"/>
              <a:gd name="T87" fmla="*/ 460 h 810"/>
              <a:gd name="T88" fmla="*/ 165 w 811"/>
              <a:gd name="T89" fmla="*/ 442 h 810"/>
              <a:gd name="T90" fmla="*/ 230 w 811"/>
              <a:gd name="T91" fmla="*/ 468 h 810"/>
              <a:gd name="T92" fmla="*/ 258 w 811"/>
              <a:gd name="T93" fmla="*/ 534 h 810"/>
              <a:gd name="T94" fmla="*/ 245 w 811"/>
              <a:gd name="T95" fmla="*/ 764 h 810"/>
              <a:gd name="T96" fmla="*/ 190 w 811"/>
              <a:gd name="T97" fmla="*/ 806 h 810"/>
              <a:gd name="T98" fmla="*/ 116 w 811"/>
              <a:gd name="T99" fmla="*/ 796 h 810"/>
              <a:gd name="T100" fmla="*/ 74 w 811"/>
              <a:gd name="T101" fmla="*/ 737 h 810"/>
              <a:gd name="T102" fmla="*/ 30 w 811"/>
              <a:gd name="T103" fmla="*/ 722 h 810"/>
              <a:gd name="T104" fmla="*/ 0 w 811"/>
              <a:gd name="T105" fmla="*/ 662 h 810"/>
              <a:gd name="T106" fmla="*/ 14 w 811"/>
              <a:gd name="T107" fmla="*/ 546 h 810"/>
              <a:gd name="T108" fmla="*/ 73 w 811"/>
              <a:gd name="T109" fmla="*/ 515 h 810"/>
              <a:gd name="T110" fmla="*/ 87 w 811"/>
              <a:gd name="T111" fmla="*/ 144 h 810"/>
              <a:gd name="T112" fmla="*/ 152 w 811"/>
              <a:gd name="T113" fmla="*/ 52 h 810"/>
              <a:gd name="T114" fmla="*/ 255 w 811"/>
              <a:gd name="T115" fmla="*/ 4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1" h="810">
                <a:moveTo>
                  <a:pt x="736" y="552"/>
                </a:moveTo>
                <a:lnTo>
                  <a:pt x="736" y="700"/>
                </a:lnTo>
                <a:lnTo>
                  <a:pt x="750" y="696"/>
                </a:lnTo>
                <a:lnTo>
                  <a:pt x="762" y="688"/>
                </a:lnTo>
                <a:lnTo>
                  <a:pt x="770" y="676"/>
                </a:lnTo>
                <a:lnTo>
                  <a:pt x="774" y="662"/>
                </a:lnTo>
                <a:lnTo>
                  <a:pt x="774" y="589"/>
                </a:lnTo>
                <a:lnTo>
                  <a:pt x="770" y="574"/>
                </a:lnTo>
                <a:lnTo>
                  <a:pt x="762" y="563"/>
                </a:lnTo>
                <a:lnTo>
                  <a:pt x="750" y="555"/>
                </a:lnTo>
                <a:lnTo>
                  <a:pt x="736" y="552"/>
                </a:lnTo>
                <a:close/>
                <a:moveTo>
                  <a:pt x="73" y="552"/>
                </a:moveTo>
                <a:lnTo>
                  <a:pt x="59" y="555"/>
                </a:lnTo>
                <a:lnTo>
                  <a:pt x="47" y="563"/>
                </a:lnTo>
                <a:lnTo>
                  <a:pt x="39" y="574"/>
                </a:lnTo>
                <a:lnTo>
                  <a:pt x="36" y="589"/>
                </a:lnTo>
                <a:lnTo>
                  <a:pt x="36" y="662"/>
                </a:lnTo>
                <a:lnTo>
                  <a:pt x="39" y="676"/>
                </a:lnTo>
                <a:lnTo>
                  <a:pt x="47" y="688"/>
                </a:lnTo>
                <a:lnTo>
                  <a:pt x="59" y="696"/>
                </a:lnTo>
                <a:lnTo>
                  <a:pt x="73" y="700"/>
                </a:lnTo>
                <a:lnTo>
                  <a:pt x="73" y="552"/>
                </a:lnTo>
                <a:close/>
                <a:moveTo>
                  <a:pt x="644" y="479"/>
                </a:moveTo>
                <a:lnTo>
                  <a:pt x="627" y="481"/>
                </a:lnTo>
                <a:lnTo>
                  <a:pt x="611" y="489"/>
                </a:lnTo>
                <a:lnTo>
                  <a:pt x="600" y="501"/>
                </a:lnTo>
                <a:lnTo>
                  <a:pt x="592" y="517"/>
                </a:lnTo>
                <a:lnTo>
                  <a:pt x="589" y="534"/>
                </a:lnTo>
                <a:lnTo>
                  <a:pt x="589" y="718"/>
                </a:lnTo>
                <a:lnTo>
                  <a:pt x="592" y="735"/>
                </a:lnTo>
                <a:lnTo>
                  <a:pt x="600" y="751"/>
                </a:lnTo>
                <a:lnTo>
                  <a:pt x="611" y="763"/>
                </a:lnTo>
                <a:lnTo>
                  <a:pt x="627" y="771"/>
                </a:lnTo>
                <a:lnTo>
                  <a:pt x="644" y="773"/>
                </a:lnTo>
                <a:lnTo>
                  <a:pt x="661" y="771"/>
                </a:lnTo>
                <a:lnTo>
                  <a:pt x="677" y="763"/>
                </a:lnTo>
                <a:lnTo>
                  <a:pt x="689" y="751"/>
                </a:lnTo>
                <a:lnTo>
                  <a:pt x="697" y="735"/>
                </a:lnTo>
                <a:lnTo>
                  <a:pt x="699" y="718"/>
                </a:lnTo>
                <a:lnTo>
                  <a:pt x="699" y="534"/>
                </a:lnTo>
                <a:lnTo>
                  <a:pt x="697" y="517"/>
                </a:lnTo>
                <a:lnTo>
                  <a:pt x="689" y="501"/>
                </a:lnTo>
                <a:lnTo>
                  <a:pt x="677" y="489"/>
                </a:lnTo>
                <a:lnTo>
                  <a:pt x="661" y="481"/>
                </a:lnTo>
                <a:lnTo>
                  <a:pt x="644" y="479"/>
                </a:lnTo>
                <a:close/>
                <a:moveTo>
                  <a:pt x="165" y="479"/>
                </a:moveTo>
                <a:lnTo>
                  <a:pt x="148" y="481"/>
                </a:lnTo>
                <a:lnTo>
                  <a:pt x="132" y="489"/>
                </a:lnTo>
                <a:lnTo>
                  <a:pt x="120" y="501"/>
                </a:lnTo>
                <a:lnTo>
                  <a:pt x="112" y="517"/>
                </a:lnTo>
                <a:lnTo>
                  <a:pt x="110" y="534"/>
                </a:lnTo>
                <a:lnTo>
                  <a:pt x="110" y="718"/>
                </a:lnTo>
                <a:lnTo>
                  <a:pt x="112" y="735"/>
                </a:lnTo>
                <a:lnTo>
                  <a:pt x="120" y="751"/>
                </a:lnTo>
                <a:lnTo>
                  <a:pt x="132" y="763"/>
                </a:lnTo>
                <a:lnTo>
                  <a:pt x="148" y="771"/>
                </a:lnTo>
                <a:lnTo>
                  <a:pt x="165" y="773"/>
                </a:lnTo>
                <a:lnTo>
                  <a:pt x="183" y="771"/>
                </a:lnTo>
                <a:lnTo>
                  <a:pt x="197" y="763"/>
                </a:lnTo>
                <a:lnTo>
                  <a:pt x="209" y="751"/>
                </a:lnTo>
                <a:lnTo>
                  <a:pt x="217" y="735"/>
                </a:lnTo>
                <a:lnTo>
                  <a:pt x="221" y="718"/>
                </a:lnTo>
                <a:lnTo>
                  <a:pt x="221" y="534"/>
                </a:lnTo>
                <a:lnTo>
                  <a:pt x="217" y="517"/>
                </a:lnTo>
                <a:lnTo>
                  <a:pt x="209" y="501"/>
                </a:lnTo>
                <a:lnTo>
                  <a:pt x="197" y="489"/>
                </a:lnTo>
                <a:lnTo>
                  <a:pt x="183" y="481"/>
                </a:lnTo>
                <a:lnTo>
                  <a:pt x="165" y="479"/>
                </a:lnTo>
                <a:close/>
                <a:moveTo>
                  <a:pt x="294" y="0"/>
                </a:moveTo>
                <a:lnTo>
                  <a:pt x="516" y="0"/>
                </a:lnTo>
                <a:lnTo>
                  <a:pt x="555" y="4"/>
                </a:lnTo>
                <a:lnTo>
                  <a:pt x="593" y="14"/>
                </a:lnTo>
                <a:lnTo>
                  <a:pt x="627" y="30"/>
                </a:lnTo>
                <a:lnTo>
                  <a:pt x="657" y="52"/>
                </a:lnTo>
                <a:lnTo>
                  <a:pt x="685" y="78"/>
                </a:lnTo>
                <a:lnTo>
                  <a:pt x="706" y="110"/>
                </a:lnTo>
                <a:lnTo>
                  <a:pt x="723" y="144"/>
                </a:lnTo>
                <a:lnTo>
                  <a:pt x="733" y="182"/>
                </a:lnTo>
                <a:lnTo>
                  <a:pt x="736" y="221"/>
                </a:lnTo>
                <a:lnTo>
                  <a:pt x="736" y="515"/>
                </a:lnTo>
                <a:lnTo>
                  <a:pt x="759" y="519"/>
                </a:lnTo>
                <a:lnTo>
                  <a:pt x="780" y="530"/>
                </a:lnTo>
                <a:lnTo>
                  <a:pt x="796" y="546"/>
                </a:lnTo>
                <a:lnTo>
                  <a:pt x="807" y="565"/>
                </a:lnTo>
                <a:lnTo>
                  <a:pt x="811" y="589"/>
                </a:lnTo>
                <a:lnTo>
                  <a:pt x="811" y="662"/>
                </a:lnTo>
                <a:lnTo>
                  <a:pt x="807" y="686"/>
                </a:lnTo>
                <a:lnTo>
                  <a:pt x="796" y="707"/>
                </a:lnTo>
                <a:lnTo>
                  <a:pt x="780" y="722"/>
                </a:lnTo>
                <a:lnTo>
                  <a:pt x="759" y="733"/>
                </a:lnTo>
                <a:lnTo>
                  <a:pt x="736" y="737"/>
                </a:lnTo>
                <a:lnTo>
                  <a:pt x="735" y="737"/>
                </a:lnTo>
                <a:lnTo>
                  <a:pt x="727" y="760"/>
                </a:lnTo>
                <a:lnTo>
                  <a:pt x="712" y="780"/>
                </a:lnTo>
                <a:lnTo>
                  <a:pt x="693" y="796"/>
                </a:lnTo>
                <a:lnTo>
                  <a:pt x="670" y="806"/>
                </a:lnTo>
                <a:lnTo>
                  <a:pt x="644" y="810"/>
                </a:lnTo>
                <a:lnTo>
                  <a:pt x="619" y="806"/>
                </a:lnTo>
                <a:lnTo>
                  <a:pt x="598" y="797"/>
                </a:lnTo>
                <a:lnTo>
                  <a:pt x="579" y="783"/>
                </a:lnTo>
                <a:lnTo>
                  <a:pt x="564" y="764"/>
                </a:lnTo>
                <a:lnTo>
                  <a:pt x="555" y="742"/>
                </a:lnTo>
                <a:lnTo>
                  <a:pt x="553" y="718"/>
                </a:lnTo>
                <a:lnTo>
                  <a:pt x="553" y="534"/>
                </a:lnTo>
                <a:lnTo>
                  <a:pt x="555" y="509"/>
                </a:lnTo>
                <a:lnTo>
                  <a:pt x="564" y="488"/>
                </a:lnTo>
                <a:lnTo>
                  <a:pt x="579" y="468"/>
                </a:lnTo>
                <a:lnTo>
                  <a:pt x="598" y="454"/>
                </a:lnTo>
                <a:lnTo>
                  <a:pt x="619" y="445"/>
                </a:lnTo>
                <a:lnTo>
                  <a:pt x="644" y="442"/>
                </a:lnTo>
                <a:lnTo>
                  <a:pt x="664" y="443"/>
                </a:lnTo>
                <a:lnTo>
                  <a:pt x="684" y="450"/>
                </a:lnTo>
                <a:lnTo>
                  <a:pt x="699" y="460"/>
                </a:lnTo>
                <a:lnTo>
                  <a:pt x="699" y="221"/>
                </a:lnTo>
                <a:lnTo>
                  <a:pt x="695" y="184"/>
                </a:lnTo>
                <a:lnTo>
                  <a:pt x="685" y="149"/>
                </a:lnTo>
                <a:lnTo>
                  <a:pt x="668" y="117"/>
                </a:lnTo>
                <a:lnTo>
                  <a:pt x="646" y="90"/>
                </a:lnTo>
                <a:lnTo>
                  <a:pt x="618" y="68"/>
                </a:lnTo>
                <a:lnTo>
                  <a:pt x="587" y="51"/>
                </a:lnTo>
                <a:lnTo>
                  <a:pt x="553" y="40"/>
                </a:lnTo>
                <a:lnTo>
                  <a:pt x="516" y="36"/>
                </a:lnTo>
                <a:lnTo>
                  <a:pt x="294" y="36"/>
                </a:lnTo>
                <a:lnTo>
                  <a:pt x="256" y="40"/>
                </a:lnTo>
                <a:lnTo>
                  <a:pt x="222" y="51"/>
                </a:lnTo>
                <a:lnTo>
                  <a:pt x="191" y="68"/>
                </a:lnTo>
                <a:lnTo>
                  <a:pt x="163" y="90"/>
                </a:lnTo>
                <a:lnTo>
                  <a:pt x="141" y="117"/>
                </a:lnTo>
                <a:lnTo>
                  <a:pt x="124" y="149"/>
                </a:lnTo>
                <a:lnTo>
                  <a:pt x="114" y="184"/>
                </a:lnTo>
                <a:lnTo>
                  <a:pt x="110" y="221"/>
                </a:lnTo>
                <a:lnTo>
                  <a:pt x="110" y="460"/>
                </a:lnTo>
                <a:lnTo>
                  <a:pt x="127" y="450"/>
                </a:lnTo>
                <a:lnTo>
                  <a:pt x="145" y="443"/>
                </a:lnTo>
                <a:lnTo>
                  <a:pt x="165" y="442"/>
                </a:lnTo>
                <a:lnTo>
                  <a:pt x="190" y="445"/>
                </a:lnTo>
                <a:lnTo>
                  <a:pt x="212" y="454"/>
                </a:lnTo>
                <a:lnTo>
                  <a:pt x="230" y="468"/>
                </a:lnTo>
                <a:lnTo>
                  <a:pt x="245" y="488"/>
                </a:lnTo>
                <a:lnTo>
                  <a:pt x="254" y="509"/>
                </a:lnTo>
                <a:lnTo>
                  <a:pt x="258" y="534"/>
                </a:lnTo>
                <a:lnTo>
                  <a:pt x="258" y="718"/>
                </a:lnTo>
                <a:lnTo>
                  <a:pt x="254" y="742"/>
                </a:lnTo>
                <a:lnTo>
                  <a:pt x="245" y="764"/>
                </a:lnTo>
                <a:lnTo>
                  <a:pt x="230" y="783"/>
                </a:lnTo>
                <a:lnTo>
                  <a:pt x="212" y="797"/>
                </a:lnTo>
                <a:lnTo>
                  <a:pt x="190" y="806"/>
                </a:lnTo>
                <a:lnTo>
                  <a:pt x="165" y="810"/>
                </a:lnTo>
                <a:lnTo>
                  <a:pt x="140" y="806"/>
                </a:lnTo>
                <a:lnTo>
                  <a:pt x="116" y="796"/>
                </a:lnTo>
                <a:lnTo>
                  <a:pt x="98" y="780"/>
                </a:lnTo>
                <a:lnTo>
                  <a:pt x="84" y="760"/>
                </a:lnTo>
                <a:lnTo>
                  <a:pt x="74" y="737"/>
                </a:lnTo>
                <a:lnTo>
                  <a:pt x="73" y="737"/>
                </a:lnTo>
                <a:lnTo>
                  <a:pt x="49" y="733"/>
                </a:lnTo>
                <a:lnTo>
                  <a:pt x="30" y="722"/>
                </a:lnTo>
                <a:lnTo>
                  <a:pt x="14" y="707"/>
                </a:lnTo>
                <a:lnTo>
                  <a:pt x="4" y="686"/>
                </a:lnTo>
                <a:lnTo>
                  <a:pt x="0" y="662"/>
                </a:lnTo>
                <a:lnTo>
                  <a:pt x="0" y="589"/>
                </a:lnTo>
                <a:lnTo>
                  <a:pt x="4" y="565"/>
                </a:lnTo>
                <a:lnTo>
                  <a:pt x="14" y="546"/>
                </a:lnTo>
                <a:lnTo>
                  <a:pt x="30" y="530"/>
                </a:lnTo>
                <a:lnTo>
                  <a:pt x="49" y="519"/>
                </a:lnTo>
                <a:lnTo>
                  <a:pt x="73" y="515"/>
                </a:lnTo>
                <a:lnTo>
                  <a:pt x="73" y="221"/>
                </a:lnTo>
                <a:lnTo>
                  <a:pt x="77" y="182"/>
                </a:lnTo>
                <a:lnTo>
                  <a:pt x="87" y="144"/>
                </a:lnTo>
                <a:lnTo>
                  <a:pt x="103" y="110"/>
                </a:lnTo>
                <a:lnTo>
                  <a:pt x="125" y="78"/>
                </a:lnTo>
                <a:lnTo>
                  <a:pt x="152" y="52"/>
                </a:lnTo>
                <a:lnTo>
                  <a:pt x="183" y="30"/>
                </a:lnTo>
                <a:lnTo>
                  <a:pt x="217" y="14"/>
                </a:lnTo>
                <a:lnTo>
                  <a:pt x="255" y="4"/>
                </a:lnTo>
                <a:lnTo>
                  <a:pt x="2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36250" y="8507479"/>
            <a:ext cx="444098" cy="444098"/>
          </a:xfrm>
          <a:custGeom>
            <a:avLst/>
            <a:gdLst>
              <a:gd name="T0" fmla="*/ 609 w 805"/>
              <a:gd name="T1" fmla="*/ 758 h 805"/>
              <a:gd name="T2" fmla="*/ 657 w 805"/>
              <a:gd name="T3" fmla="*/ 766 h 805"/>
              <a:gd name="T4" fmla="*/ 691 w 805"/>
              <a:gd name="T5" fmla="*/ 732 h 805"/>
              <a:gd name="T6" fmla="*/ 120 w 805"/>
              <a:gd name="T7" fmla="*/ 746 h 805"/>
              <a:gd name="T8" fmla="*/ 165 w 805"/>
              <a:gd name="T9" fmla="*/ 769 h 805"/>
              <a:gd name="T10" fmla="*/ 208 w 805"/>
              <a:gd name="T11" fmla="*/ 746 h 805"/>
              <a:gd name="T12" fmla="*/ 585 w 805"/>
              <a:gd name="T13" fmla="*/ 640 h 805"/>
              <a:gd name="T14" fmla="*/ 695 w 805"/>
              <a:gd name="T15" fmla="*/ 640 h 805"/>
              <a:gd name="T16" fmla="*/ 110 w 805"/>
              <a:gd name="T17" fmla="*/ 695 h 805"/>
              <a:gd name="T18" fmla="*/ 110 w 805"/>
              <a:gd name="T19" fmla="*/ 640 h 805"/>
              <a:gd name="T20" fmla="*/ 695 w 805"/>
              <a:gd name="T21" fmla="*/ 604 h 805"/>
              <a:gd name="T22" fmla="*/ 110 w 805"/>
              <a:gd name="T23" fmla="*/ 549 h 805"/>
              <a:gd name="T24" fmla="*/ 220 w 805"/>
              <a:gd name="T25" fmla="*/ 549 h 805"/>
              <a:gd name="T26" fmla="*/ 623 w 805"/>
              <a:gd name="T27" fmla="*/ 478 h 805"/>
              <a:gd name="T28" fmla="*/ 588 w 805"/>
              <a:gd name="T29" fmla="*/ 512 h 805"/>
              <a:gd name="T30" fmla="*/ 672 w 805"/>
              <a:gd name="T31" fmla="*/ 486 h 805"/>
              <a:gd name="T32" fmla="*/ 165 w 805"/>
              <a:gd name="T33" fmla="*/ 476 h 805"/>
              <a:gd name="T34" fmla="*/ 120 w 805"/>
              <a:gd name="T35" fmla="*/ 498 h 805"/>
              <a:gd name="T36" fmla="*/ 208 w 805"/>
              <a:gd name="T37" fmla="*/ 498 h 805"/>
              <a:gd name="T38" fmla="*/ 165 w 805"/>
              <a:gd name="T39" fmla="*/ 476 h 805"/>
              <a:gd name="T40" fmla="*/ 498 w 805"/>
              <a:gd name="T41" fmla="*/ 15 h 805"/>
              <a:gd name="T42" fmla="*/ 618 w 805"/>
              <a:gd name="T43" fmla="*/ 81 h 805"/>
              <a:gd name="T44" fmla="*/ 701 w 805"/>
              <a:gd name="T45" fmla="*/ 190 h 805"/>
              <a:gd name="T46" fmla="*/ 732 w 805"/>
              <a:gd name="T47" fmla="*/ 329 h 805"/>
              <a:gd name="T48" fmla="*/ 775 w 805"/>
              <a:gd name="T49" fmla="*/ 527 h 805"/>
              <a:gd name="T50" fmla="*/ 805 w 805"/>
              <a:gd name="T51" fmla="*/ 585 h 805"/>
              <a:gd name="T52" fmla="*/ 791 w 805"/>
              <a:gd name="T53" fmla="*/ 702 h 805"/>
              <a:gd name="T54" fmla="*/ 732 w 805"/>
              <a:gd name="T55" fmla="*/ 732 h 805"/>
              <a:gd name="T56" fmla="*/ 707 w 805"/>
              <a:gd name="T57" fmla="*/ 775 h 805"/>
              <a:gd name="T58" fmla="*/ 640 w 805"/>
              <a:gd name="T59" fmla="*/ 805 h 805"/>
              <a:gd name="T60" fmla="*/ 575 w 805"/>
              <a:gd name="T61" fmla="*/ 778 h 805"/>
              <a:gd name="T62" fmla="*/ 549 w 805"/>
              <a:gd name="T63" fmla="*/ 714 h 805"/>
              <a:gd name="T64" fmla="*/ 562 w 805"/>
              <a:gd name="T65" fmla="*/ 485 h 805"/>
              <a:gd name="T66" fmla="*/ 615 w 805"/>
              <a:gd name="T67" fmla="*/ 443 h 805"/>
              <a:gd name="T68" fmla="*/ 678 w 805"/>
              <a:gd name="T69" fmla="*/ 448 h 805"/>
              <a:gd name="T70" fmla="*/ 691 w 805"/>
              <a:gd name="T71" fmla="*/ 282 h 805"/>
              <a:gd name="T72" fmla="*/ 639 w 805"/>
              <a:gd name="T73" fmla="*/ 156 h 805"/>
              <a:gd name="T74" fmla="*/ 537 w 805"/>
              <a:gd name="T75" fmla="*/ 70 h 805"/>
              <a:gd name="T76" fmla="*/ 402 w 805"/>
              <a:gd name="T77" fmla="*/ 37 h 805"/>
              <a:gd name="T78" fmla="*/ 267 w 805"/>
              <a:gd name="T79" fmla="*/ 70 h 805"/>
              <a:gd name="T80" fmla="*/ 166 w 805"/>
              <a:gd name="T81" fmla="*/ 156 h 805"/>
              <a:gd name="T82" fmla="*/ 114 w 805"/>
              <a:gd name="T83" fmla="*/ 282 h 805"/>
              <a:gd name="T84" fmla="*/ 126 w 805"/>
              <a:gd name="T85" fmla="*/ 448 h 805"/>
              <a:gd name="T86" fmla="*/ 189 w 805"/>
              <a:gd name="T87" fmla="*/ 443 h 805"/>
              <a:gd name="T88" fmla="*/ 244 w 805"/>
              <a:gd name="T89" fmla="*/ 485 h 805"/>
              <a:gd name="T90" fmla="*/ 255 w 805"/>
              <a:gd name="T91" fmla="*/ 714 h 805"/>
              <a:gd name="T92" fmla="*/ 229 w 805"/>
              <a:gd name="T93" fmla="*/ 778 h 805"/>
              <a:gd name="T94" fmla="*/ 165 w 805"/>
              <a:gd name="T95" fmla="*/ 805 h 805"/>
              <a:gd name="T96" fmla="*/ 97 w 805"/>
              <a:gd name="T97" fmla="*/ 775 h 805"/>
              <a:gd name="T98" fmla="*/ 73 w 805"/>
              <a:gd name="T99" fmla="*/ 732 h 805"/>
              <a:gd name="T100" fmla="*/ 14 w 805"/>
              <a:gd name="T101" fmla="*/ 702 h 805"/>
              <a:gd name="T102" fmla="*/ 0 w 805"/>
              <a:gd name="T103" fmla="*/ 585 h 805"/>
              <a:gd name="T104" fmla="*/ 30 w 805"/>
              <a:gd name="T105" fmla="*/ 527 h 805"/>
              <a:gd name="T106" fmla="*/ 73 w 805"/>
              <a:gd name="T107" fmla="*/ 329 h 805"/>
              <a:gd name="T108" fmla="*/ 103 w 805"/>
              <a:gd name="T109" fmla="*/ 190 h 805"/>
              <a:gd name="T110" fmla="*/ 186 w 805"/>
              <a:gd name="T111" fmla="*/ 81 h 805"/>
              <a:gd name="T112" fmla="*/ 308 w 805"/>
              <a:gd name="T113" fmla="*/ 1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588" y="732"/>
                </a:moveTo>
                <a:lnTo>
                  <a:pt x="597" y="746"/>
                </a:lnTo>
                <a:lnTo>
                  <a:pt x="609" y="758"/>
                </a:lnTo>
                <a:lnTo>
                  <a:pt x="623" y="766"/>
                </a:lnTo>
                <a:lnTo>
                  <a:pt x="640" y="769"/>
                </a:lnTo>
                <a:lnTo>
                  <a:pt x="657" y="766"/>
                </a:lnTo>
                <a:lnTo>
                  <a:pt x="672" y="758"/>
                </a:lnTo>
                <a:lnTo>
                  <a:pt x="684" y="746"/>
                </a:lnTo>
                <a:lnTo>
                  <a:pt x="691" y="732"/>
                </a:lnTo>
                <a:lnTo>
                  <a:pt x="588" y="732"/>
                </a:lnTo>
                <a:close/>
                <a:moveTo>
                  <a:pt x="113" y="732"/>
                </a:moveTo>
                <a:lnTo>
                  <a:pt x="120" y="746"/>
                </a:lnTo>
                <a:lnTo>
                  <a:pt x="132" y="758"/>
                </a:lnTo>
                <a:lnTo>
                  <a:pt x="148" y="766"/>
                </a:lnTo>
                <a:lnTo>
                  <a:pt x="165" y="769"/>
                </a:lnTo>
                <a:lnTo>
                  <a:pt x="182" y="766"/>
                </a:lnTo>
                <a:lnTo>
                  <a:pt x="196" y="758"/>
                </a:lnTo>
                <a:lnTo>
                  <a:pt x="208" y="746"/>
                </a:lnTo>
                <a:lnTo>
                  <a:pt x="216" y="732"/>
                </a:lnTo>
                <a:lnTo>
                  <a:pt x="113" y="732"/>
                </a:lnTo>
                <a:close/>
                <a:moveTo>
                  <a:pt x="585" y="640"/>
                </a:moveTo>
                <a:lnTo>
                  <a:pt x="585" y="695"/>
                </a:lnTo>
                <a:lnTo>
                  <a:pt x="695" y="695"/>
                </a:lnTo>
                <a:lnTo>
                  <a:pt x="695" y="640"/>
                </a:lnTo>
                <a:lnTo>
                  <a:pt x="585" y="640"/>
                </a:lnTo>
                <a:close/>
                <a:moveTo>
                  <a:pt x="110" y="640"/>
                </a:moveTo>
                <a:lnTo>
                  <a:pt x="110" y="695"/>
                </a:lnTo>
                <a:lnTo>
                  <a:pt x="220" y="695"/>
                </a:lnTo>
                <a:lnTo>
                  <a:pt x="220" y="640"/>
                </a:lnTo>
                <a:lnTo>
                  <a:pt x="110" y="640"/>
                </a:lnTo>
                <a:close/>
                <a:moveTo>
                  <a:pt x="585" y="549"/>
                </a:moveTo>
                <a:lnTo>
                  <a:pt x="585" y="604"/>
                </a:lnTo>
                <a:lnTo>
                  <a:pt x="695" y="604"/>
                </a:lnTo>
                <a:lnTo>
                  <a:pt x="695" y="549"/>
                </a:lnTo>
                <a:lnTo>
                  <a:pt x="585" y="549"/>
                </a:lnTo>
                <a:close/>
                <a:moveTo>
                  <a:pt x="110" y="549"/>
                </a:moveTo>
                <a:lnTo>
                  <a:pt x="110" y="604"/>
                </a:lnTo>
                <a:lnTo>
                  <a:pt x="220" y="604"/>
                </a:lnTo>
                <a:lnTo>
                  <a:pt x="220" y="549"/>
                </a:lnTo>
                <a:lnTo>
                  <a:pt x="110" y="549"/>
                </a:lnTo>
                <a:close/>
                <a:moveTo>
                  <a:pt x="640" y="476"/>
                </a:moveTo>
                <a:lnTo>
                  <a:pt x="623" y="478"/>
                </a:lnTo>
                <a:lnTo>
                  <a:pt x="609" y="486"/>
                </a:lnTo>
                <a:lnTo>
                  <a:pt x="597" y="498"/>
                </a:lnTo>
                <a:lnTo>
                  <a:pt x="588" y="512"/>
                </a:lnTo>
                <a:lnTo>
                  <a:pt x="691" y="512"/>
                </a:lnTo>
                <a:lnTo>
                  <a:pt x="684" y="498"/>
                </a:lnTo>
                <a:lnTo>
                  <a:pt x="672" y="486"/>
                </a:lnTo>
                <a:lnTo>
                  <a:pt x="657" y="478"/>
                </a:lnTo>
                <a:lnTo>
                  <a:pt x="640" y="476"/>
                </a:lnTo>
                <a:close/>
                <a:moveTo>
                  <a:pt x="165" y="476"/>
                </a:moveTo>
                <a:lnTo>
                  <a:pt x="148" y="478"/>
                </a:lnTo>
                <a:lnTo>
                  <a:pt x="132" y="486"/>
                </a:lnTo>
                <a:lnTo>
                  <a:pt x="120" y="498"/>
                </a:lnTo>
                <a:lnTo>
                  <a:pt x="113" y="512"/>
                </a:lnTo>
                <a:lnTo>
                  <a:pt x="216" y="512"/>
                </a:lnTo>
                <a:lnTo>
                  <a:pt x="208" y="498"/>
                </a:lnTo>
                <a:lnTo>
                  <a:pt x="196" y="486"/>
                </a:lnTo>
                <a:lnTo>
                  <a:pt x="182" y="478"/>
                </a:lnTo>
                <a:lnTo>
                  <a:pt x="165" y="476"/>
                </a:lnTo>
                <a:close/>
                <a:moveTo>
                  <a:pt x="402" y="0"/>
                </a:moveTo>
                <a:lnTo>
                  <a:pt x="450" y="4"/>
                </a:lnTo>
                <a:lnTo>
                  <a:pt x="498" y="15"/>
                </a:lnTo>
                <a:lnTo>
                  <a:pt x="541" y="30"/>
                </a:lnTo>
                <a:lnTo>
                  <a:pt x="581" y="53"/>
                </a:lnTo>
                <a:lnTo>
                  <a:pt x="618" y="81"/>
                </a:lnTo>
                <a:lnTo>
                  <a:pt x="651" y="113"/>
                </a:lnTo>
                <a:lnTo>
                  <a:pt x="678" y="150"/>
                </a:lnTo>
                <a:lnTo>
                  <a:pt x="701" y="190"/>
                </a:lnTo>
                <a:lnTo>
                  <a:pt x="718" y="235"/>
                </a:lnTo>
                <a:lnTo>
                  <a:pt x="728" y="280"/>
                </a:lnTo>
                <a:lnTo>
                  <a:pt x="732" y="329"/>
                </a:lnTo>
                <a:lnTo>
                  <a:pt x="732" y="512"/>
                </a:lnTo>
                <a:lnTo>
                  <a:pt x="754" y="516"/>
                </a:lnTo>
                <a:lnTo>
                  <a:pt x="775" y="527"/>
                </a:lnTo>
                <a:lnTo>
                  <a:pt x="791" y="542"/>
                </a:lnTo>
                <a:lnTo>
                  <a:pt x="801" y="562"/>
                </a:lnTo>
                <a:lnTo>
                  <a:pt x="805" y="585"/>
                </a:lnTo>
                <a:lnTo>
                  <a:pt x="805" y="659"/>
                </a:lnTo>
                <a:lnTo>
                  <a:pt x="801" y="682"/>
                </a:lnTo>
                <a:lnTo>
                  <a:pt x="791" y="702"/>
                </a:lnTo>
                <a:lnTo>
                  <a:pt x="775" y="718"/>
                </a:lnTo>
                <a:lnTo>
                  <a:pt x="754" y="728"/>
                </a:lnTo>
                <a:lnTo>
                  <a:pt x="732" y="732"/>
                </a:lnTo>
                <a:lnTo>
                  <a:pt x="729" y="732"/>
                </a:lnTo>
                <a:lnTo>
                  <a:pt x="722" y="756"/>
                </a:lnTo>
                <a:lnTo>
                  <a:pt x="707" y="775"/>
                </a:lnTo>
                <a:lnTo>
                  <a:pt x="689" y="791"/>
                </a:lnTo>
                <a:lnTo>
                  <a:pt x="665" y="801"/>
                </a:lnTo>
                <a:lnTo>
                  <a:pt x="640" y="805"/>
                </a:lnTo>
                <a:lnTo>
                  <a:pt x="615" y="801"/>
                </a:lnTo>
                <a:lnTo>
                  <a:pt x="595" y="792"/>
                </a:lnTo>
                <a:lnTo>
                  <a:pt x="575" y="778"/>
                </a:lnTo>
                <a:lnTo>
                  <a:pt x="562" y="760"/>
                </a:lnTo>
                <a:lnTo>
                  <a:pt x="551" y="737"/>
                </a:lnTo>
                <a:lnTo>
                  <a:pt x="549" y="714"/>
                </a:lnTo>
                <a:lnTo>
                  <a:pt x="549" y="530"/>
                </a:lnTo>
                <a:lnTo>
                  <a:pt x="551" y="507"/>
                </a:lnTo>
                <a:lnTo>
                  <a:pt x="562" y="485"/>
                </a:lnTo>
                <a:lnTo>
                  <a:pt x="575" y="466"/>
                </a:lnTo>
                <a:lnTo>
                  <a:pt x="595" y="452"/>
                </a:lnTo>
                <a:lnTo>
                  <a:pt x="615" y="443"/>
                </a:lnTo>
                <a:lnTo>
                  <a:pt x="640" y="439"/>
                </a:lnTo>
                <a:lnTo>
                  <a:pt x="660" y="441"/>
                </a:lnTo>
                <a:lnTo>
                  <a:pt x="678" y="448"/>
                </a:lnTo>
                <a:lnTo>
                  <a:pt x="695" y="457"/>
                </a:lnTo>
                <a:lnTo>
                  <a:pt x="695" y="329"/>
                </a:lnTo>
                <a:lnTo>
                  <a:pt x="691" y="282"/>
                </a:lnTo>
                <a:lnTo>
                  <a:pt x="680" y="237"/>
                </a:lnTo>
                <a:lnTo>
                  <a:pt x="663" y="195"/>
                </a:lnTo>
                <a:lnTo>
                  <a:pt x="639" y="156"/>
                </a:lnTo>
                <a:lnTo>
                  <a:pt x="609" y="122"/>
                </a:lnTo>
                <a:lnTo>
                  <a:pt x="575" y="93"/>
                </a:lnTo>
                <a:lnTo>
                  <a:pt x="537" y="70"/>
                </a:lnTo>
                <a:lnTo>
                  <a:pt x="495" y="51"/>
                </a:lnTo>
                <a:lnTo>
                  <a:pt x="449" y="41"/>
                </a:lnTo>
                <a:lnTo>
                  <a:pt x="402" y="37"/>
                </a:lnTo>
                <a:lnTo>
                  <a:pt x="355" y="41"/>
                </a:lnTo>
                <a:lnTo>
                  <a:pt x="310" y="51"/>
                </a:lnTo>
                <a:lnTo>
                  <a:pt x="267" y="70"/>
                </a:lnTo>
                <a:lnTo>
                  <a:pt x="229" y="93"/>
                </a:lnTo>
                <a:lnTo>
                  <a:pt x="195" y="122"/>
                </a:lnTo>
                <a:lnTo>
                  <a:pt x="166" y="156"/>
                </a:lnTo>
                <a:lnTo>
                  <a:pt x="143" y="195"/>
                </a:lnTo>
                <a:lnTo>
                  <a:pt x="124" y="237"/>
                </a:lnTo>
                <a:lnTo>
                  <a:pt x="114" y="282"/>
                </a:lnTo>
                <a:lnTo>
                  <a:pt x="110" y="329"/>
                </a:lnTo>
                <a:lnTo>
                  <a:pt x="110" y="457"/>
                </a:lnTo>
                <a:lnTo>
                  <a:pt x="126" y="448"/>
                </a:lnTo>
                <a:lnTo>
                  <a:pt x="144" y="441"/>
                </a:lnTo>
                <a:lnTo>
                  <a:pt x="165" y="439"/>
                </a:lnTo>
                <a:lnTo>
                  <a:pt x="189" y="443"/>
                </a:lnTo>
                <a:lnTo>
                  <a:pt x="211" y="452"/>
                </a:lnTo>
                <a:lnTo>
                  <a:pt x="229" y="466"/>
                </a:lnTo>
                <a:lnTo>
                  <a:pt x="244" y="485"/>
                </a:lnTo>
                <a:lnTo>
                  <a:pt x="253" y="507"/>
                </a:lnTo>
                <a:lnTo>
                  <a:pt x="255" y="530"/>
                </a:lnTo>
                <a:lnTo>
                  <a:pt x="255" y="714"/>
                </a:lnTo>
                <a:lnTo>
                  <a:pt x="253" y="737"/>
                </a:lnTo>
                <a:lnTo>
                  <a:pt x="244" y="760"/>
                </a:lnTo>
                <a:lnTo>
                  <a:pt x="229" y="778"/>
                </a:lnTo>
                <a:lnTo>
                  <a:pt x="211" y="792"/>
                </a:lnTo>
                <a:lnTo>
                  <a:pt x="189" y="801"/>
                </a:lnTo>
                <a:lnTo>
                  <a:pt x="165" y="805"/>
                </a:lnTo>
                <a:lnTo>
                  <a:pt x="139" y="801"/>
                </a:lnTo>
                <a:lnTo>
                  <a:pt x="117" y="791"/>
                </a:lnTo>
                <a:lnTo>
                  <a:pt x="97" y="775"/>
                </a:lnTo>
                <a:lnTo>
                  <a:pt x="84" y="756"/>
                </a:lnTo>
                <a:lnTo>
                  <a:pt x="75" y="732"/>
                </a:lnTo>
                <a:lnTo>
                  <a:pt x="73" y="732"/>
                </a:lnTo>
                <a:lnTo>
                  <a:pt x="50" y="728"/>
                </a:lnTo>
                <a:lnTo>
                  <a:pt x="30" y="718"/>
                </a:lnTo>
                <a:lnTo>
                  <a:pt x="14" y="702"/>
                </a:lnTo>
                <a:lnTo>
                  <a:pt x="4" y="682"/>
                </a:lnTo>
                <a:lnTo>
                  <a:pt x="0" y="659"/>
                </a:lnTo>
                <a:lnTo>
                  <a:pt x="0" y="585"/>
                </a:lnTo>
                <a:lnTo>
                  <a:pt x="4" y="562"/>
                </a:lnTo>
                <a:lnTo>
                  <a:pt x="14" y="542"/>
                </a:lnTo>
                <a:lnTo>
                  <a:pt x="30" y="527"/>
                </a:lnTo>
                <a:lnTo>
                  <a:pt x="50" y="516"/>
                </a:lnTo>
                <a:lnTo>
                  <a:pt x="73" y="512"/>
                </a:lnTo>
                <a:lnTo>
                  <a:pt x="73" y="329"/>
                </a:lnTo>
                <a:lnTo>
                  <a:pt x="76" y="280"/>
                </a:lnTo>
                <a:lnTo>
                  <a:pt x="86" y="235"/>
                </a:lnTo>
                <a:lnTo>
                  <a:pt x="103" y="190"/>
                </a:lnTo>
                <a:lnTo>
                  <a:pt x="126" y="150"/>
                </a:lnTo>
                <a:lnTo>
                  <a:pt x="153" y="113"/>
                </a:lnTo>
                <a:lnTo>
                  <a:pt x="186" y="81"/>
                </a:lnTo>
                <a:lnTo>
                  <a:pt x="223" y="53"/>
                </a:lnTo>
                <a:lnTo>
                  <a:pt x="263" y="30"/>
                </a:lnTo>
                <a:lnTo>
                  <a:pt x="308" y="15"/>
                </a:lnTo>
                <a:lnTo>
                  <a:pt x="354" y="4"/>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99007" y="8507479"/>
            <a:ext cx="444098" cy="444098"/>
          </a:xfrm>
          <a:custGeom>
            <a:avLst/>
            <a:gdLst>
              <a:gd name="T0" fmla="*/ 216 w 805"/>
              <a:gd name="T1" fmla="*/ 769 h 805"/>
              <a:gd name="T2" fmla="*/ 317 w 805"/>
              <a:gd name="T3" fmla="*/ 732 h 805"/>
              <a:gd name="T4" fmla="*/ 155 w 805"/>
              <a:gd name="T5" fmla="*/ 489 h 805"/>
              <a:gd name="T6" fmla="*/ 308 w 805"/>
              <a:gd name="T7" fmla="*/ 695 h 805"/>
              <a:gd name="T8" fmla="*/ 155 w 805"/>
              <a:gd name="T9" fmla="*/ 489 h 805"/>
              <a:gd name="T10" fmla="*/ 732 w 805"/>
              <a:gd name="T11" fmla="*/ 421 h 805"/>
              <a:gd name="T12" fmla="*/ 758 w 805"/>
              <a:gd name="T13" fmla="*/ 410 h 805"/>
              <a:gd name="T14" fmla="*/ 769 w 805"/>
              <a:gd name="T15" fmla="*/ 384 h 805"/>
              <a:gd name="T16" fmla="*/ 766 w 805"/>
              <a:gd name="T17" fmla="*/ 297 h 805"/>
              <a:gd name="T18" fmla="*/ 746 w 805"/>
              <a:gd name="T19" fmla="*/ 278 h 805"/>
              <a:gd name="T20" fmla="*/ 37 w 805"/>
              <a:gd name="T21" fmla="*/ 257 h 805"/>
              <a:gd name="T22" fmla="*/ 73 w 805"/>
              <a:gd name="T23" fmla="*/ 439 h 805"/>
              <a:gd name="T24" fmla="*/ 37 w 805"/>
              <a:gd name="T25" fmla="*/ 257 h 805"/>
              <a:gd name="T26" fmla="*/ 110 w 805"/>
              <a:gd name="T27" fmla="*/ 258 h 805"/>
              <a:gd name="T28" fmla="*/ 622 w 805"/>
              <a:gd name="T29" fmla="*/ 588 h 805"/>
              <a:gd name="T30" fmla="*/ 677 w 805"/>
              <a:gd name="T31" fmla="*/ 37 h 805"/>
              <a:gd name="T32" fmla="*/ 667 w 805"/>
              <a:gd name="T33" fmla="*/ 41 h 805"/>
              <a:gd name="T34" fmla="*/ 660 w 805"/>
              <a:gd name="T35" fmla="*/ 49 h 805"/>
              <a:gd name="T36" fmla="*/ 659 w 805"/>
              <a:gd name="T37" fmla="*/ 640 h 805"/>
              <a:gd name="T38" fmla="*/ 663 w 805"/>
              <a:gd name="T39" fmla="*/ 651 h 805"/>
              <a:gd name="T40" fmla="*/ 672 w 805"/>
              <a:gd name="T41" fmla="*/ 657 h 805"/>
              <a:gd name="T42" fmla="*/ 684 w 805"/>
              <a:gd name="T43" fmla="*/ 657 h 805"/>
              <a:gd name="T44" fmla="*/ 693 w 805"/>
              <a:gd name="T45" fmla="*/ 651 h 805"/>
              <a:gd name="T46" fmla="*/ 695 w 805"/>
              <a:gd name="T47" fmla="*/ 640 h 805"/>
              <a:gd name="T48" fmla="*/ 695 w 805"/>
              <a:gd name="T49" fmla="*/ 49 h 805"/>
              <a:gd name="T50" fmla="*/ 689 w 805"/>
              <a:gd name="T51" fmla="*/ 41 h 805"/>
              <a:gd name="T52" fmla="*/ 677 w 805"/>
              <a:gd name="T53" fmla="*/ 37 h 805"/>
              <a:gd name="T54" fmla="*/ 695 w 805"/>
              <a:gd name="T55" fmla="*/ 3 h 805"/>
              <a:gd name="T56" fmla="*/ 722 w 805"/>
              <a:gd name="T57" fmla="*/ 23 h 805"/>
              <a:gd name="T58" fmla="*/ 732 w 805"/>
              <a:gd name="T59" fmla="*/ 55 h 805"/>
              <a:gd name="T60" fmla="*/ 756 w 805"/>
              <a:gd name="T61" fmla="*/ 241 h 805"/>
              <a:gd name="T62" fmla="*/ 791 w 805"/>
              <a:gd name="T63" fmla="*/ 267 h 805"/>
              <a:gd name="T64" fmla="*/ 805 w 805"/>
              <a:gd name="T65" fmla="*/ 311 h 805"/>
              <a:gd name="T66" fmla="*/ 801 w 805"/>
              <a:gd name="T67" fmla="*/ 407 h 805"/>
              <a:gd name="T68" fmla="*/ 775 w 805"/>
              <a:gd name="T69" fmla="*/ 443 h 805"/>
              <a:gd name="T70" fmla="*/ 732 w 805"/>
              <a:gd name="T71" fmla="*/ 457 h 805"/>
              <a:gd name="T72" fmla="*/ 729 w 805"/>
              <a:gd name="T73" fmla="*/ 657 h 805"/>
              <a:gd name="T74" fmla="*/ 710 w 805"/>
              <a:gd name="T75" fmla="*/ 685 h 805"/>
              <a:gd name="T76" fmla="*/ 677 w 805"/>
              <a:gd name="T77" fmla="*/ 695 h 805"/>
              <a:gd name="T78" fmla="*/ 646 w 805"/>
              <a:gd name="T79" fmla="*/ 685 h 805"/>
              <a:gd name="T80" fmla="*/ 626 w 805"/>
              <a:gd name="T81" fmla="*/ 657 h 805"/>
              <a:gd name="T82" fmla="*/ 622 w 805"/>
              <a:gd name="T83" fmla="*/ 626 h 805"/>
              <a:gd name="T84" fmla="*/ 367 w 805"/>
              <a:gd name="T85" fmla="*/ 783 h 805"/>
              <a:gd name="T86" fmla="*/ 367 w 805"/>
              <a:gd name="T87" fmla="*/ 784 h 805"/>
              <a:gd name="T88" fmla="*/ 365 w 805"/>
              <a:gd name="T89" fmla="*/ 792 h 805"/>
              <a:gd name="T90" fmla="*/ 359 w 805"/>
              <a:gd name="T91" fmla="*/ 801 h 805"/>
              <a:gd name="T92" fmla="*/ 348 w 805"/>
              <a:gd name="T93" fmla="*/ 805 h 805"/>
              <a:gd name="T94" fmla="*/ 196 w 805"/>
              <a:gd name="T95" fmla="*/ 804 h 805"/>
              <a:gd name="T96" fmla="*/ 189 w 805"/>
              <a:gd name="T97" fmla="*/ 799 h 805"/>
              <a:gd name="T98" fmla="*/ 185 w 805"/>
              <a:gd name="T99" fmla="*/ 791 h 805"/>
              <a:gd name="T100" fmla="*/ 114 w 805"/>
              <a:gd name="T101" fmla="*/ 477 h 805"/>
              <a:gd name="T102" fmla="*/ 86 w 805"/>
              <a:gd name="T103" fmla="*/ 473 h 805"/>
              <a:gd name="T104" fmla="*/ 73 w 805"/>
              <a:gd name="T105" fmla="*/ 476 h 805"/>
              <a:gd name="T106" fmla="*/ 22 w 805"/>
              <a:gd name="T107" fmla="*/ 473 h 805"/>
              <a:gd name="T108" fmla="*/ 4 w 805"/>
              <a:gd name="T109" fmla="*/ 453 h 805"/>
              <a:gd name="T110" fmla="*/ 0 w 805"/>
              <a:gd name="T111" fmla="*/ 257 h 805"/>
              <a:gd name="T112" fmla="*/ 12 w 805"/>
              <a:gd name="T113" fmla="*/ 231 h 805"/>
              <a:gd name="T114" fmla="*/ 37 w 805"/>
              <a:gd name="T115" fmla="*/ 220 h 805"/>
              <a:gd name="T116" fmla="*/ 80 w 805"/>
              <a:gd name="T117" fmla="*/ 220 h 805"/>
              <a:gd name="T118" fmla="*/ 92 w 805"/>
              <a:gd name="T119" fmla="*/ 225 h 805"/>
              <a:gd name="T120" fmla="*/ 622 w 805"/>
              <a:gd name="T121" fmla="*/ 55 h 805"/>
              <a:gd name="T122" fmla="*/ 634 w 805"/>
              <a:gd name="T123" fmla="*/ 23 h 805"/>
              <a:gd name="T124" fmla="*/ 660 w 805"/>
              <a:gd name="T12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5" h="805">
                <a:moveTo>
                  <a:pt x="208" y="732"/>
                </a:moveTo>
                <a:lnTo>
                  <a:pt x="216" y="769"/>
                </a:lnTo>
                <a:lnTo>
                  <a:pt x="325" y="769"/>
                </a:lnTo>
                <a:lnTo>
                  <a:pt x="317" y="732"/>
                </a:lnTo>
                <a:lnTo>
                  <a:pt x="208" y="732"/>
                </a:lnTo>
                <a:close/>
                <a:moveTo>
                  <a:pt x="155" y="489"/>
                </a:moveTo>
                <a:lnTo>
                  <a:pt x="200" y="695"/>
                </a:lnTo>
                <a:lnTo>
                  <a:pt x="308" y="695"/>
                </a:lnTo>
                <a:lnTo>
                  <a:pt x="267" y="523"/>
                </a:lnTo>
                <a:lnTo>
                  <a:pt x="155" y="489"/>
                </a:lnTo>
                <a:close/>
                <a:moveTo>
                  <a:pt x="732" y="275"/>
                </a:moveTo>
                <a:lnTo>
                  <a:pt x="732" y="421"/>
                </a:lnTo>
                <a:lnTo>
                  <a:pt x="746" y="418"/>
                </a:lnTo>
                <a:lnTo>
                  <a:pt x="758" y="410"/>
                </a:lnTo>
                <a:lnTo>
                  <a:pt x="766" y="398"/>
                </a:lnTo>
                <a:lnTo>
                  <a:pt x="769" y="384"/>
                </a:lnTo>
                <a:lnTo>
                  <a:pt x="769" y="311"/>
                </a:lnTo>
                <a:lnTo>
                  <a:pt x="766" y="297"/>
                </a:lnTo>
                <a:lnTo>
                  <a:pt x="758" y="286"/>
                </a:lnTo>
                <a:lnTo>
                  <a:pt x="746" y="278"/>
                </a:lnTo>
                <a:lnTo>
                  <a:pt x="732" y="275"/>
                </a:lnTo>
                <a:close/>
                <a:moveTo>
                  <a:pt x="37" y="257"/>
                </a:moveTo>
                <a:lnTo>
                  <a:pt x="37" y="439"/>
                </a:lnTo>
                <a:lnTo>
                  <a:pt x="73" y="439"/>
                </a:lnTo>
                <a:lnTo>
                  <a:pt x="73" y="257"/>
                </a:lnTo>
                <a:lnTo>
                  <a:pt x="37" y="257"/>
                </a:lnTo>
                <a:close/>
                <a:moveTo>
                  <a:pt x="622" y="108"/>
                </a:moveTo>
                <a:lnTo>
                  <a:pt x="110" y="258"/>
                </a:lnTo>
                <a:lnTo>
                  <a:pt x="110" y="438"/>
                </a:lnTo>
                <a:lnTo>
                  <a:pt x="622" y="588"/>
                </a:lnTo>
                <a:lnTo>
                  <a:pt x="622" y="108"/>
                </a:lnTo>
                <a:close/>
                <a:moveTo>
                  <a:pt x="677" y="37"/>
                </a:moveTo>
                <a:lnTo>
                  <a:pt x="672" y="38"/>
                </a:lnTo>
                <a:lnTo>
                  <a:pt x="667" y="41"/>
                </a:lnTo>
                <a:lnTo>
                  <a:pt x="663" y="45"/>
                </a:lnTo>
                <a:lnTo>
                  <a:pt x="660" y="49"/>
                </a:lnTo>
                <a:lnTo>
                  <a:pt x="659" y="55"/>
                </a:lnTo>
                <a:lnTo>
                  <a:pt x="659" y="640"/>
                </a:lnTo>
                <a:lnTo>
                  <a:pt x="660" y="646"/>
                </a:lnTo>
                <a:lnTo>
                  <a:pt x="663" y="651"/>
                </a:lnTo>
                <a:lnTo>
                  <a:pt x="667" y="655"/>
                </a:lnTo>
                <a:lnTo>
                  <a:pt x="672" y="657"/>
                </a:lnTo>
                <a:lnTo>
                  <a:pt x="677" y="659"/>
                </a:lnTo>
                <a:lnTo>
                  <a:pt x="684" y="657"/>
                </a:lnTo>
                <a:lnTo>
                  <a:pt x="689" y="655"/>
                </a:lnTo>
                <a:lnTo>
                  <a:pt x="693" y="651"/>
                </a:lnTo>
                <a:lnTo>
                  <a:pt x="695" y="646"/>
                </a:lnTo>
                <a:lnTo>
                  <a:pt x="695" y="640"/>
                </a:lnTo>
                <a:lnTo>
                  <a:pt x="695" y="55"/>
                </a:lnTo>
                <a:lnTo>
                  <a:pt x="695" y="49"/>
                </a:lnTo>
                <a:lnTo>
                  <a:pt x="693" y="45"/>
                </a:lnTo>
                <a:lnTo>
                  <a:pt x="689" y="41"/>
                </a:lnTo>
                <a:lnTo>
                  <a:pt x="684" y="38"/>
                </a:lnTo>
                <a:lnTo>
                  <a:pt x="677" y="37"/>
                </a:lnTo>
                <a:close/>
                <a:moveTo>
                  <a:pt x="677" y="0"/>
                </a:moveTo>
                <a:lnTo>
                  <a:pt x="695" y="3"/>
                </a:lnTo>
                <a:lnTo>
                  <a:pt x="710" y="11"/>
                </a:lnTo>
                <a:lnTo>
                  <a:pt x="722" y="23"/>
                </a:lnTo>
                <a:lnTo>
                  <a:pt x="729" y="38"/>
                </a:lnTo>
                <a:lnTo>
                  <a:pt x="732" y="55"/>
                </a:lnTo>
                <a:lnTo>
                  <a:pt x="732" y="239"/>
                </a:lnTo>
                <a:lnTo>
                  <a:pt x="756" y="241"/>
                </a:lnTo>
                <a:lnTo>
                  <a:pt x="775" y="252"/>
                </a:lnTo>
                <a:lnTo>
                  <a:pt x="791" y="267"/>
                </a:lnTo>
                <a:lnTo>
                  <a:pt x="801" y="288"/>
                </a:lnTo>
                <a:lnTo>
                  <a:pt x="805" y="311"/>
                </a:lnTo>
                <a:lnTo>
                  <a:pt x="805" y="384"/>
                </a:lnTo>
                <a:lnTo>
                  <a:pt x="801" y="407"/>
                </a:lnTo>
                <a:lnTo>
                  <a:pt x="791" y="427"/>
                </a:lnTo>
                <a:lnTo>
                  <a:pt x="775" y="443"/>
                </a:lnTo>
                <a:lnTo>
                  <a:pt x="756" y="453"/>
                </a:lnTo>
                <a:lnTo>
                  <a:pt x="732" y="457"/>
                </a:lnTo>
                <a:lnTo>
                  <a:pt x="732" y="640"/>
                </a:lnTo>
                <a:lnTo>
                  <a:pt x="729" y="657"/>
                </a:lnTo>
                <a:lnTo>
                  <a:pt x="722" y="673"/>
                </a:lnTo>
                <a:lnTo>
                  <a:pt x="710" y="685"/>
                </a:lnTo>
                <a:lnTo>
                  <a:pt x="695" y="693"/>
                </a:lnTo>
                <a:lnTo>
                  <a:pt x="677" y="695"/>
                </a:lnTo>
                <a:lnTo>
                  <a:pt x="660" y="693"/>
                </a:lnTo>
                <a:lnTo>
                  <a:pt x="646" y="685"/>
                </a:lnTo>
                <a:lnTo>
                  <a:pt x="634" y="673"/>
                </a:lnTo>
                <a:lnTo>
                  <a:pt x="626" y="657"/>
                </a:lnTo>
                <a:lnTo>
                  <a:pt x="622" y="640"/>
                </a:lnTo>
                <a:lnTo>
                  <a:pt x="622" y="626"/>
                </a:lnTo>
                <a:lnTo>
                  <a:pt x="308" y="534"/>
                </a:lnTo>
                <a:lnTo>
                  <a:pt x="367" y="783"/>
                </a:lnTo>
                <a:lnTo>
                  <a:pt x="365" y="783"/>
                </a:lnTo>
                <a:lnTo>
                  <a:pt x="367" y="784"/>
                </a:lnTo>
                <a:lnTo>
                  <a:pt x="367" y="787"/>
                </a:lnTo>
                <a:lnTo>
                  <a:pt x="365" y="792"/>
                </a:lnTo>
                <a:lnTo>
                  <a:pt x="363" y="798"/>
                </a:lnTo>
                <a:lnTo>
                  <a:pt x="359" y="801"/>
                </a:lnTo>
                <a:lnTo>
                  <a:pt x="354" y="804"/>
                </a:lnTo>
                <a:lnTo>
                  <a:pt x="348" y="805"/>
                </a:lnTo>
                <a:lnTo>
                  <a:pt x="202" y="805"/>
                </a:lnTo>
                <a:lnTo>
                  <a:pt x="196" y="804"/>
                </a:lnTo>
                <a:lnTo>
                  <a:pt x="193" y="803"/>
                </a:lnTo>
                <a:lnTo>
                  <a:pt x="189" y="799"/>
                </a:lnTo>
                <a:lnTo>
                  <a:pt x="186" y="795"/>
                </a:lnTo>
                <a:lnTo>
                  <a:pt x="185" y="791"/>
                </a:lnTo>
                <a:lnTo>
                  <a:pt x="183" y="791"/>
                </a:lnTo>
                <a:lnTo>
                  <a:pt x="114" y="477"/>
                </a:lnTo>
                <a:lnTo>
                  <a:pt x="92" y="470"/>
                </a:lnTo>
                <a:lnTo>
                  <a:pt x="86" y="473"/>
                </a:lnTo>
                <a:lnTo>
                  <a:pt x="80" y="476"/>
                </a:lnTo>
                <a:lnTo>
                  <a:pt x="73" y="476"/>
                </a:lnTo>
                <a:lnTo>
                  <a:pt x="37" y="476"/>
                </a:lnTo>
                <a:lnTo>
                  <a:pt x="22" y="473"/>
                </a:lnTo>
                <a:lnTo>
                  <a:pt x="12" y="465"/>
                </a:lnTo>
                <a:lnTo>
                  <a:pt x="4" y="453"/>
                </a:lnTo>
                <a:lnTo>
                  <a:pt x="0" y="439"/>
                </a:lnTo>
                <a:lnTo>
                  <a:pt x="0" y="257"/>
                </a:lnTo>
                <a:lnTo>
                  <a:pt x="4" y="242"/>
                </a:lnTo>
                <a:lnTo>
                  <a:pt x="12" y="231"/>
                </a:lnTo>
                <a:lnTo>
                  <a:pt x="22" y="223"/>
                </a:lnTo>
                <a:lnTo>
                  <a:pt x="37" y="220"/>
                </a:lnTo>
                <a:lnTo>
                  <a:pt x="73" y="220"/>
                </a:lnTo>
                <a:lnTo>
                  <a:pt x="80" y="220"/>
                </a:lnTo>
                <a:lnTo>
                  <a:pt x="86" y="222"/>
                </a:lnTo>
                <a:lnTo>
                  <a:pt x="92" y="225"/>
                </a:lnTo>
                <a:lnTo>
                  <a:pt x="622" y="68"/>
                </a:lnTo>
                <a:lnTo>
                  <a:pt x="622" y="55"/>
                </a:lnTo>
                <a:lnTo>
                  <a:pt x="626" y="38"/>
                </a:lnTo>
                <a:lnTo>
                  <a:pt x="634" y="23"/>
                </a:lnTo>
                <a:lnTo>
                  <a:pt x="646" y="11"/>
                </a:lnTo>
                <a:lnTo>
                  <a:pt x="660" y="3"/>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61763" y="8507479"/>
            <a:ext cx="444648" cy="444098"/>
          </a:xfrm>
          <a:custGeom>
            <a:avLst/>
            <a:gdLst>
              <a:gd name="T0" fmla="*/ 362 w 806"/>
              <a:gd name="T1" fmla="*/ 769 h 805"/>
              <a:gd name="T2" fmla="*/ 199 w 806"/>
              <a:gd name="T3" fmla="*/ 530 h 805"/>
              <a:gd name="T4" fmla="*/ 312 w 806"/>
              <a:gd name="T5" fmla="*/ 544 h 805"/>
              <a:gd name="T6" fmla="*/ 696 w 806"/>
              <a:gd name="T7" fmla="*/ 275 h 805"/>
              <a:gd name="T8" fmla="*/ 739 w 806"/>
              <a:gd name="T9" fmla="*/ 406 h 805"/>
              <a:gd name="T10" fmla="*/ 769 w 806"/>
              <a:gd name="T11" fmla="*/ 347 h 805"/>
              <a:gd name="T12" fmla="*/ 739 w 806"/>
              <a:gd name="T13" fmla="*/ 288 h 805"/>
              <a:gd name="T14" fmla="*/ 294 w 806"/>
              <a:gd name="T15" fmla="*/ 191 h 805"/>
              <a:gd name="T16" fmla="*/ 92 w 806"/>
              <a:gd name="T17" fmla="*/ 292 h 805"/>
              <a:gd name="T18" fmla="*/ 106 w 806"/>
              <a:gd name="T19" fmla="*/ 300 h 805"/>
              <a:gd name="T20" fmla="*/ 109 w 806"/>
              <a:gd name="T21" fmla="*/ 317 h 805"/>
              <a:gd name="T22" fmla="*/ 97 w 806"/>
              <a:gd name="T23" fmla="*/ 329 h 805"/>
              <a:gd name="T24" fmla="*/ 37 w 806"/>
              <a:gd name="T25" fmla="*/ 366 h 805"/>
              <a:gd name="T26" fmla="*/ 139 w 806"/>
              <a:gd name="T27" fmla="*/ 369 h 805"/>
              <a:gd name="T28" fmla="*/ 147 w 806"/>
              <a:gd name="T29" fmla="*/ 384 h 805"/>
              <a:gd name="T30" fmla="*/ 139 w 806"/>
              <a:gd name="T31" fmla="*/ 400 h 805"/>
              <a:gd name="T32" fmla="*/ 37 w 806"/>
              <a:gd name="T33" fmla="*/ 402 h 805"/>
              <a:gd name="T34" fmla="*/ 294 w 806"/>
              <a:gd name="T35" fmla="*/ 191 h 805"/>
              <a:gd name="T36" fmla="*/ 329 w 806"/>
              <a:gd name="T37" fmla="*/ 511 h 805"/>
              <a:gd name="T38" fmla="*/ 641 w 806"/>
              <a:gd name="T39" fmla="*/ 37 h 805"/>
              <a:gd name="T40" fmla="*/ 626 w 806"/>
              <a:gd name="T41" fmla="*/ 45 h 805"/>
              <a:gd name="T42" fmla="*/ 622 w 806"/>
              <a:gd name="T43" fmla="*/ 640 h 805"/>
              <a:gd name="T44" fmla="*/ 630 w 806"/>
              <a:gd name="T45" fmla="*/ 655 h 805"/>
              <a:gd name="T46" fmla="*/ 646 w 806"/>
              <a:gd name="T47" fmla="*/ 657 h 805"/>
              <a:gd name="T48" fmla="*/ 658 w 806"/>
              <a:gd name="T49" fmla="*/ 646 h 805"/>
              <a:gd name="T50" fmla="*/ 658 w 806"/>
              <a:gd name="T51" fmla="*/ 49 h 805"/>
              <a:gd name="T52" fmla="*/ 646 w 806"/>
              <a:gd name="T53" fmla="*/ 38 h 805"/>
              <a:gd name="T54" fmla="*/ 658 w 806"/>
              <a:gd name="T55" fmla="*/ 3 h 805"/>
              <a:gd name="T56" fmla="*/ 693 w 806"/>
              <a:gd name="T57" fmla="*/ 38 h 805"/>
              <a:gd name="T58" fmla="*/ 725 w 806"/>
              <a:gd name="T59" fmla="*/ 242 h 805"/>
              <a:gd name="T60" fmla="*/ 790 w 806"/>
              <a:gd name="T61" fmla="*/ 292 h 805"/>
              <a:gd name="T62" fmla="*/ 802 w 806"/>
              <a:gd name="T63" fmla="*/ 377 h 805"/>
              <a:gd name="T64" fmla="*/ 751 w 806"/>
              <a:gd name="T65" fmla="*/ 443 h 805"/>
              <a:gd name="T66" fmla="*/ 696 w 806"/>
              <a:gd name="T67" fmla="*/ 640 h 805"/>
              <a:gd name="T68" fmla="*/ 674 w 806"/>
              <a:gd name="T69" fmla="*/ 685 h 805"/>
              <a:gd name="T70" fmla="*/ 624 w 806"/>
              <a:gd name="T71" fmla="*/ 693 h 805"/>
              <a:gd name="T72" fmla="*/ 588 w 806"/>
              <a:gd name="T73" fmla="*/ 657 h 805"/>
              <a:gd name="T74" fmla="*/ 353 w 806"/>
              <a:gd name="T75" fmla="*/ 557 h 805"/>
              <a:gd name="T76" fmla="*/ 402 w 806"/>
              <a:gd name="T77" fmla="*/ 784 h 805"/>
              <a:gd name="T78" fmla="*/ 400 w 806"/>
              <a:gd name="T79" fmla="*/ 798 h 805"/>
              <a:gd name="T80" fmla="*/ 384 w 806"/>
              <a:gd name="T81" fmla="*/ 805 h 805"/>
              <a:gd name="T82" fmla="*/ 228 w 806"/>
              <a:gd name="T83" fmla="*/ 803 h 805"/>
              <a:gd name="T84" fmla="*/ 220 w 806"/>
              <a:gd name="T85" fmla="*/ 791 h 805"/>
              <a:gd name="T86" fmla="*/ 37 w 806"/>
              <a:gd name="T87" fmla="*/ 512 h 805"/>
              <a:gd name="T88" fmla="*/ 3 w 806"/>
              <a:gd name="T89" fmla="*/ 490 h 805"/>
              <a:gd name="T90" fmla="*/ 3 w 806"/>
              <a:gd name="T91" fmla="*/ 206 h 805"/>
              <a:gd name="T92" fmla="*/ 37 w 806"/>
              <a:gd name="T93" fmla="*/ 184 h 805"/>
              <a:gd name="T94" fmla="*/ 586 w 806"/>
              <a:gd name="T95" fmla="*/ 55 h 805"/>
              <a:gd name="T96" fmla="*/ 608 w 806"/>
              <a:gd name="T97" fmla="*/ 1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6" h="805">
                <a:moveTo>
                  <a:pt x="245" y="732"/>
                </a:moveTo>
                <a:lnTo>
                  <a:pt x="253" y="769"/>
                </a:lnTo>
                <a:lnTo>
                  <a:pt x="362" y="769"/>
                </a:lnTo>
                <a:lnTo>
                  <a:pt x="354" y="732"/>
                </a:lnTo>
                <a:lnTo>
                  <a:pt x="245" y="732"/>
                </a:lnTo>
                <a:close/>
                <a:moveTo>
                  <a:pt x="199" y="530"/>
                </a:moveTo>
                <a:lnTo>
                  <a:pt x="236" y="695"/>
                </a:lnTo>
                <a:lnTo>
                  <a:pt x="346" y="695"/>
                </a:lnTo>
                <a:lnTo>
                  <a:pt x="312" y="544"/>
                </a:lnTo>
                <a:lnTo>
                  <a:pt x="306" y="542"/>
                </a:lnTo>
                <a:lnTo>
                  <a:pt x="199" y="530"/>
                </a:lnTo>
                <a:close/>
                <a:moveTo>
                  <a:pt x="696" y="275"/>
                </a:moveTo>
                <a:lnTo>
                  <a:pt x="696" y="421"/>
                </a:lnTo>
                <a:lnTo>
                  <a:pt x="719" y="417"/>
                </a:lnTo>
                <a:lnTo>
                  <a:pt x="739" y="406"/>
                </a:lnTo>
                <a:lnTo>
                  <a:pt x="755" y="390"/>
                </a:lnTo>
                <a:lnTo>
                  <a:pt x="765" y="371"/>
                </a:lnTo>
                <a:lnTo>
                  <a:pt x="769" y="347"/>
                </a:lnTo>
                <a:lnTo>
                  <a:pt x="765" y="325"/>
                </a:lnTo>
                <a:lnTo>
                  <a:pt x="755" y="304"/>
                </a:lnTo>
                <a:lnTo>
                  <a:pt x="739" y="288"/>
                </a:lnTo>
                <a:lnTo>
                  <a:pt x="719" y="278"/>
                </a:lnTo>
                <a:lnTo>
                  <a:pt x="696" y="275"/>
                </a:lnTo>
                <a:close/>
                <a:moveTo>
                  <a:pt x="294" y="191"/>
                </a:moveTo>
                <a:lnTo>
                  <a:pt x="37" y="220"/>
                </a:lnTo>
                <a:lnTo>
                  <a:pt x="37" y="292"/>
                </a:lnTo>
                <a:lnTo>
                  <a:pt x="92" y="292"/>
                </a:lnTo>
                <a:lnTo>
                  <a:pt x="97" y="294"/>
                </a:lnTo>
                <a:lnTo>
                  <a:pt x="103" y="296"/>
                </a:lnTo>
                <a:lnTo>
                  <a:pt x="106" y="300"/>
                </a:lnTo>
                <a:lnTo>
                  <a:pt x="109" y="305"/>
                </a:lnTo>
                <a:lnTo>
                  <a:pt x="110" y="311"/>
                </a:lnTo>
                <a:lnTo>
                  <a:pt x="109" y="317"/>
                </a:lnTo>
                <a:lnTo>
                  <a:pt x="106" y="322"/>
                </a:lnTo>
                <a:lnTo>
                  <a:pt x="103" y="326"/>
                </a:lnTo>
                <a:lnTo>
                  <a:pt x="97" y="329"/>
                </a:lnTo>
                <a:lnTo>
                  <a:pt x="92" y="329"/>
                </a:lnTo>
                <a:lnTo>
                  <a:pt x="37" y="329"/>
                </a:lnTo>
                <a:lnTo>
                  <a:pt x="37" y="366"/>
                </a:lnTo>
                <a:lnTo>
                  <a:pt x="129" y="366"/>
                </a:lnTo>
                <a:lnTo>
                  <a:pt x="134" y="367"/>
                </a:lnTo>
                <a:lnTo>
                  <a:pt x="139" y="369"/>
                </a:lnTo>
                <a:lnTo>
                  <a:pt x="143" y="373"/>
                </a:lnTo>
                <a:lnTo>
                  <a:pt x="146" y="379"/>
                </a:lnTo>
                <a:lnTo>
                  <a:pt x="147" y="384"/>
                </a:lnTo>
                <a:lnTo>
                  <a:pt x="146" y="390"/>
                </a:lnTo>
                <a:lnTo>
                  <a:pt x="143" y="396"/>
                </a:lnTo>
                <a:lnTo>
                  <a:pt x="139" y="400"/>
                </a:lnTo>
                <a:lnTo>
                  <a:pt x="134" y="402"/>
                </a:lnTo>
                <a:lnTo>
                  <a:pt x="129" y="402"/>
                </a:lnTo>
                <a:lnTo>
                  <a:pt x="37" y="402"/>
                </a:lnTo>
                <a:lnTo>
                  <a:pt x="37" y="476"/>
                </a:lnTo>
                <a:lnTo>
                  <a:pt x="294" y="504"/>
                </a:lnTo>
                <a:lnTo>
                  <a:pt x="294" y="191"/>
                </a:lnTo>
                <a:close/>
                <a:moveTo>
                  <a:pt x="586" y="108"/>
                </a:moveTo>
                <a:lnTo>
                  <a:pt x="329" y="184"/>
                </a:lnTo>
                <a:lnTo>
                  <a:pt x="329" y="511"/>
                </a:lnTo>
                <a:lnTo>
                  <a:pt x="586" y="588"/>
                </a:lnTo>
                <a:lnTo>
                  <a:pt x="586" y="108"/>
                </a:lnTo>
                <a:close/>
                <a:moveTo>
                  <a:pt x="641" y="37"/>
                </a:moveTo>
                <a:lnTo>
                  <a:pt x="636" y="38"/>
                </a:lnTo>
                <a:lnTo>
                  <a:pt x="630" y="41"/>
                </a:lnTo>
                <a:lnTo>
                  <a:pt x="626" y="45"/>
                </a:lnTo>
                <a:lnTo>
                  <a:pt x="624" y="49"/>
                </a:lnTo>
                <a:lnTo>
                  <a:pt x="622" y="55"/>
                </a:lnTo>
                <a:lnTo>
                  <a:pt x="622" y="640"/>
                </a:lnTo>
                <a:lnTo>
                  <a:pt x="624" y="646"/>
                </a:lnTo>
                <a:lnTo>
                  <a:pt x="626" y="651"/>
                </a:lnTo>
                <a:lnTo>
                  <a:pt x="630" y="655"/>
                </a:lnTo>
                <a:lnTo>
                  <a:pt x="636" y="657"/>
                </a:lnTo>
                <a:lnTo>
                  <a:pt x="641" y="659"/>
                </a:lnTo>
                <a:lnTo>
                  <a:pt x="646" y="657"/>
                </a:lnTo>
                <a:lnTo>
                  <a:pt x="651" y="655"/>
                </a:lnTo>
                <a:lnTo>
                  <a:pt x="655" y="651"/>
                </a:lnTo>
                <a:lnTo>
                  <a:pt x="658" y="646"/>
                </a:lnTo>
                <a:lnTo>
                  <a:pt x="659" y="640"/>
                </a:lnTo>
                <a:lnTo>
                  <a:pt x="659" y="55"/>
                </a:lnTo>
                <a:lnTo>
                  <a:pt x="658" y="49"/>
                </a:lnTo>
                <a:lnTo>
                  <a:pt x="655" y="45"/>
                </a:lnTo>
                <a:lnTo>
                  <a:pt x="651" y="41"/>
                </a:lnTo>
                <a:lnTo>
                  <a:pt x="646" y="38"/>
                </a:lnTo>
                <a:lnTo>
                  <a:pt x="641" y="37"/>
                </a:lnTo>
                <a:close/>
                <a:moveTo>
                  <a:pt x="641" y="0"/>
                </a:moveTo>
                <a:lnTo>
                  <a:pt x="658" y="3"/>
                </a:lnTo>
                <a:lnTo>
                  <a:pt x="674" y="11"/>
                </a:lnTo>
                <a:lnTo>
                  <a:pt x="685" y="23"/>
                </a:lnTo>
                <a:lnTo>
                  <a:pt x="693" y="38"/>
                </a:lnTo>
                <a:lnTo>
                  <a:pt x="696" y="55"/>
                </a:lnTo>
                <a:lnTo>
                  <a:pt x="696" y="239"/>
                </a:lnTo>
                <a:lnTo>
                  <a:pt x="725" y="242"/>
                </a:lnTo>
                <a:lnTo>
                  <a:pt x="751" y="253"/>
                </a:lnTo>
                <a:lnTo>
                  <a:pt x="773" y="270"/>
                </a:lnTo>
                <a:lnTo>
                  <a:pt x="790" y="292"/>
                </a:lnTo>
                <a:lnTo>
                  <a:pt x="802" y="318"/>
                </a:lnTo>
                <a:lnTo>
                  <a:pt x="806" y="347"/>
                </a:lnTo>
                <a:lnTo>
                  <a:pt x="802" y="377"/>
                </a:lnTo>
                <a:lnTo>
                  <a:pt x="790" y="404"/>
                </a:lnTo>
                <a:lnTo>
                  <a:pt x="773" y="426"/>
                </a:lnTo>
                <a:lnTo>
                  <a:pt x="751" y="443"/>
                </a:lnTo>
                <a:lnTo>
                  <a:pt x="725" y="453"/>
                </a:lnTo>
                <a:lnTo>
                  <a:pt x="696" y="457"/>
                </a:lnTo>
                <a:lnTo>
                  <a:pt x="696" y="640"/>
                </a:lnTo>
                <a:lnTo>
                  <a:pt x="693" y="657"/>
                </a:lnTo>
                <a:lnTo>
                  <a:pt x="685" y="673"/>
                </a:lnTo>
                <a:lnTo>
                  <a:pt x="674" y="685"/>
                </a:lnTo>
                <a:lnTo>
                  <a:pt x="658" y="693"/>
                </a:lnTo>
                <a:lnTo>
                  <a:pt x="641" y="695"/>
                </a:lnTo>
                <a:lnTo>
                  <a:pt x="624" y="693"/>
                </a:lnTo>
                <a:lnTo>
                  <a:pt x="608" y="685"/>
                </a:lnTo>
                <a:lnTo>
                  <a:pt x="596" y="673"/>
                </a:lnTo>
                <a:lnTo>
                  <a:pt x="588" y="657"/>
                </a:lnTo>
                <a:lnTo>
                  <a:pt x="586" y="640"/>
                </a:lnTo>
                <a:lnTo>
                  <a:pt x="586" y="626"/>
                </a:lnTo>
                <a:lnTo>
                  <a:pt x="353" y="557"/>
                </a:lnTo>
                <a:lnTo>
                  <a:pt x="402" y="783"/>
                </a:lnTo>
                <a:lnTo>
                  <a:pt x="402" y="783"/>
                </a:lnTo>
                <a:lnTo>
                  <a:pt x="402" y="784"/>
                </a:lnTo>
                <a:lnTo>
                  <a:pt x="402" y="787"/>
                </a:lnTo>
                <a:lnTo>
                  <a:pt x="402" y="792"/>
                </a:lnTo>
                <a:lnTo>
                  <a:pt x="400" y="798"/>
                </a:lnTo>
                <a:lnTo>
                  <a:pt x="396" y="801"/>
                </a:lnTo>
                <a:lnTo>
                  <a:pt x="391" y="804"/>
                </a:lnTo>
                <a:lnTo>
                  <a:pt x="384" y="805"/>
                </a:lnTo>
                <a:lnTo>
                  <a:pt x="239" y="805"/>
                </a:lnTo>
                <a:lnTo>
                  <a:pt x="234" y="804"/>
                </a:lnTo>
                <a:lnTo>
                  <a:pt x="228" y="803"/>
                </a:lnTo>
                <a:lnTo>
                  <a:pt x="226" y="799"/>
                </a:lnTo>
                <a:lnTo>
                  <a:pt x="223" y="795"/>
                </a:lnTo>
                <a:lnTo>
                  <a:pt x="220" y="791"/>
                </a:lnTo>
                <a:lnTo>
                  <a:pt x="220" y="791"/>
                </a:lnTo>
                <a:lnTo>
                  <a:pt x="161" y="527"/>
                </a:lnTo>
                <a:lnTo>
                  <a:pt x="37" y="512"/>
                </a:lnTo>
                <a:lnTo>
                  <a:pt x="23" y="510"/>
                </a:lnTo>
                <a:lnTo>
                  <a:pt x="11" y="502"/>
                </a:lnTo>
                <a:lnTo>
                  <a:pt x="3" y="490"/>
                </a:lnTo>
                <a:lnTo>
                  <a:pt x="0" y="476"/>
                </a:lnTo>
                <a:lnTo>
                  <a:pt x="0" y="220"/>
                </a:lnTo>
                <a:lnTo>
                  <a:pt x="3" y="206"/>
                </a:lnTo>
                <a:lnTo>
                  <a:pt x="11" y="194"/>
                </a:lnTo>
                <a:lnTo>
                  <a:pt x="23" y="186"/>
                </a:lnTo>
                <a:lnTo>
                  <a:pt x="37" y="184"/>
                </a:lnTo>
                <a:lnTo>
                  <a:pt x="306" y="153"/>
                </a:lnTo>
                <a:lnTo>
                  <a:pt x="586" y="70"/>
                </a:lnTo>
                <a:lnTo>
                  <a:pt x="586" y="55"/>
                </a:lnTo>
                <a:lnTo>
                  <a:pt x="588" y="38"/>
                </a:lnTo>
                <a:lnTo>
                  <a:pt x="596" y="23"/>
                </a:lnTo>
                <a:lnTo>
                  <a:pt x="608" y="11"/>
                </a:lnTo>
                <a:lnTo>
                  <a:pt x="624" y="3"/>
                </a:lnTo>
                <a:lnTo>
                  <a:pt x="6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25070" y="8527615"/>
            <a:ext cx="444648" cy="403826"/>
          </a:xfrm>
          <a:custGeom>
            <a:avLst/>
            <a:gdLst>
              <a:gd name="T0" fmla="*/ 202 w 806"/>
              <a:gd name="T1" fmla="*/ 566 h 732"/>
              <a:gd name="T2" fmla="*/ 228 w 806"/>
              <a:gd name="T3" fmla="*/ 597 h 732"/>
              <a:gd name="T4" fmla="*/ 447 w 806"/>
              <a:gd name="T5" fmla="*/ 656 h 732"/>
              <a:gd name="T6" fmla="*/ 472 w 806"/>
              <a:gd name="T7" fmla="*/ 613 h 732"/>
              <a:gd name="T8" fmla="*/ 732 w 806"/>
              <a:gd name="T9" fmla="*/ 439 h 732"/>
              <a:gd name="T10" fmla="*/ 767 w 806"/>
              <a:gd name="T11" fmla="*/ 417 h 732"/>
              <a:gd name="T12" fmla="*/ 767 w 806"/>
              <a:gd name="T13" fmla="*/ 314 h 732"/>
              <a:gd name="T14" fmla="*/ 732 w 806"/>
              <a:gd name="T15" fmla="*/ 292 h 732"/>
              <a:gd name="T16" fmla="*/ 74 w 806"/>
              <a:gd name="T17" fmla="*/ 457 h 732"/>
              <a:gd name="T18" fmla="*/ 622 w 806"/>
              <a:gd name="T19" fmla="*/ 109 h 732"/>
              <a:gd name="T20" fmla="*/ 110 w 806"/>
              <a:gd name="T21" fmla="*/ 457 h 732"/>
              <a:gd name="T22" fmla="*/ 622 w 806"/>
              <a:gd name="T23" fmla="*/ 109 h 732"/>
              <a:gd name="T24" fmla="*/ 667 w 806"/>
              <a:gd name="T25" fmla="*/ 41 h 732"/>
              <a:gd name="T26" fmla="*/ 659 w 806"/>
              <a:gd name="T27" fmla="*/ 55 h 732"/>
              <a:gd name="T28" fmla="*/ 663 w 806"/>
              <a:gd name="T29" fmla="*/ 688 h 732"/>
              <a:gd name="T30" fmla="*/ 677 w 806"/>
              <a:gd name="T31" fmla="*/ 695 h 732"/>
              <a:gd name="T32" fmla="*/ 692 w 806"/>
              <a:gd name="T33" fmla="*/ 688 h 732"/>
              <a:gd name="T34" fmla="*/ 696 w 806"/>
              <a:gd name="T35" fmla="*/ 55 h 732"/>
              <a:gd name="T36" fmla="*/ 688 w 806"/>
              <a:gd name="T37" fmla="*/ 41 h 732"/>
              <a:gd name="T38" fmla="*/ 677 w 806"/>
              <a:gd name="T39" fmla="*/ 0 h 732"/>
              <a:gd name="T40" fmla="*/ 722 w 806"/>
              <a:gd name="T41" fmla="*/ 23 h 732"/>
              <a:gd name="T42" fmla="*/ 732 w 806"/>
              <a:gd name="T43" fmla="*/ 256 h 732"/>
              <a:gd name="T44" fmla="*/ 791 w 806"/>
              <a:gd name="T45" fmla="*/ 286 h 732"/>
              <a:gd name="T46" fmla="*/ 806 w 806"/>
              <a:gd name="T47" fmla="*/ 402 h 732"/>
              <a:gd name="T48" fmla="*/ 776 w 806"/>
              <a:gd name="T49" fmla="*/ 461 h 732"/>
              <a:gd name="T50" fmla="*/ 732 w 806"/>
              <a:gd name="T51" fmla="*/ 677 h 732"/>
              <a:gd name="T52" fmla="*/ 710 w 806"/>
              <a:gd name="T53" fmla="*/ 722 h 732"/>
              <a:gd name="T54" fmla="*/ 660 w 806"/>
              <a:gd name="T55" fmla="*/ 729 h 732"/>
              <a:gd name="T56" fmla="*/ 625 w 806"/>
              <a:gd name="T57" fmla="*/ 694 h 732"/>
              <a:gd name="T58" fmla="*/ 507 w 806"/>
              <a:gd name="T59" fmla="*/ 625 h 732"/>
              <a:gd name="T60" fmla="*/ 480 w 806"/>
              <a:gd name="T61" fmla="*/ 677 h 732"/>
              <a:gd name="T62" fmla="*/ 427 w 806"/>
              <a:gd name="T63" fmla="*/ 697 h 732"/>
              <a:gd name="T64" fmla="*/ 200 w 806"/>
              <a:gd name="T65" fmla="*/ 623 h 732"/>
              <a:gd name="T66" fmla="*/ 168 w 806"/>
              <a:gd name="T67" fmla="*/ 578 h 732"/>
              <a:gd name="T68" fmla="*/ 176 w 806"/>
              <a:gd name="T69" fmla="*/ 517 h 732"/>
              <a:gd name="T70" fmla="*/ 79 w 806"/>
              <a:gd name="T71" fmla="*/ 494 h 732"/>
              <a:gd name="T72" fmla="*/ 23 w 806"/>
              <a:gd name="T73" fmla="*/ 491 h 732"/>
              <a:gd name="T74" fmla="*/ 0 w 806"/>
              <a:gd name="T75" fmla="*/ 457 h 732"/>
              <a:gd name="T76" fmla="*/ 11 w 806"/>
              <a:gd name="T77" fmla="*/ 249 h 732"/>
              <a:gd name="T78" fmla="*/ 74 w 806"/>
              <a:gd name="T79" fmla="*/ 239 h 732"/>
              <a:gd name="T80" fmla="*/ 91 w 806"/>
              <a:gd name="T81" fmla="*/ 242 h 732"/>
              <a:gd name="T82" fmla="*/ 625 w 806"/>
              <a:gd name="T83" fmla="*/ 38 h 732"/>
              <a:gd name="T84" fmla="*/ 660 w 806"/>
              <a:gd name="T85" fmla="*/ 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6" h="732">
                <a:moveTo>
                  <a:pt x="211" y="529"/>
                </a:moveTo>
                <a:lnTo>
                  <a:pt x="203" y="551"/>
                </a:lnTo>
                <a:lnTo>
                  <a:pt x="202" y="566"/>
                </a:lnTo>
                <a:lnTo>
                  <a:pt x="206" y="579"/>
                </a:lnTo>
                <a:lnTo>
                  <a:pt x="215" y="589"/>
                </a:lnTo>
                <a:lnTo>
                  <a:pt x="228" y="597"/>
                </a:lnTo>
                <a:lnTo>
                  <a:pt x="420" y="659"/>
                </a:lnTo>
                <a:lnTo>
                  <a:pt x="434" y="660"/>
                </a:lnTo>
                <a:lnTo>
                  <a:pt x="447" y="656"/>
                </a:lnTo>
                <a:lnTo>
                  <a:pt x="459" y="647"/>
                </a:lnTo>
                <a:lnTo>
                  <a:pt x="465" y="634"/>
                </a:lnTo>
                <a:lnTo>
                  <a:pt x="472" y="613"/>
                </a:lnTo>
                <a:lnTo>
                  <a:pt x="211" y="529"/>
                </a:lnTo>
                <a:close/>
                <a:moveTo>
                  <a:pt x="732" y="292"/>
                </a:moveTo>
                <a:lnTo>
                  <a:pt x="732" y="439"/>
                </a:lnTo>
                <a:lnTo>
                  <a:pt x="747" y="436"/>
                </a:lnTo>
                <a:lnTo>
                  <a:pt x="759" y="428"/>
                </a:lnTo>
                <a:lnTo>
                  <a:pt x="767" y="417"/>
                </a:lnTo>
                <a:lnTo>
                  <a:pt x="769" y="402"/>
                </a:lnTo>
                <a:lnTo>
                  <a:pt x="769" y="329"/>
                </a:lnTo>
                <a:lnTo>
                  <a:pt x="767" y="314"/>
                </a:lnTo>
                <a:lnTo>
                  <a:pt x="759" y="304"/>
                </a:lnTo>
                <a:lnTo>
                  <a:pt x="747" y="296"/>
                </a:lnTo>
                <a:lnTo>
                  <a:pt x="732" y="292"/>
                </a:lnTo>
                <a:close/>
                <a:moveTo>
                  <a:pt x="37" y="274"/>
                </a:moveTo>
                <a:lnTo>
                  <a:pt x="37" y="457"/>
                </a:lnTo>
                <a:lnTo>
                  <a:pt x="74" y="457"/>
                </a:lnTo>
                <a:lnTo>
                  <a:pt x="74" y="274"/>
                </a:lnTo>
                <a:lnTo>
                  <a:pt x="37" y="274"/>
                </a:lnTo>
                <a:close/>
                <a:moveTo>
                  <a:pt x="622" y="109"/>
                </a:moveTo>
                <a:lnTo>
                  <a:pt x="110" y="274"/>
                </a:lnTo>
                <a:lnTo>
                  <a:pt x="110" y="274"/>
                </a:lnTo>
                <a:lnTo>
                  <a:pt x="110" y="457"/>
                </a:lnTo>
                <a:lnTo>
                  <a:pt x="110" y="457"/>
                </a:lnTo>
                <a:lnTo>
                  <a:pt x="622" y="623"/>
                </a:lnTo>
                <a:lnTo>
                  <a:pt x="622" y="109"/>
                </a:lnTo>
                <a:close/>
                <a:moveTo>
                  <a:pt x="677" y="37"/>
                </a:moveTo>
                <a:lnTo>
                  <a:pt x="671" y="38"/>
                </a:lnTo>
                <a:lnTo>
                  <a:pt x="667" y="41"/>
                </a:lnTo>
                <a:lnTo>
                  <a:pt x="663" y="45"/>
                </a:lnTo>
                <a:lnTo>
                  <a:pt x="660" y="49"/>
                </a:lnTo>
                <a:lnTo>
                  <a:pt x="659" y="55"/>
                </a:lnTo>
                <a:lnTo>
                  <a:pt x="659" y="677"/>
                </a:lnTo>
                <a:lnTo>
                  <a:pt x="660" y="682"/>
                </a:lnTo>
                <a:lnTo>
                  <a:pt x="663" y="688"/>
                </a:lnTo>
                <a:lnTo>
                  <a:pt x="667" y="691"/>
                </a:lnTo>
                <a:lnTo>
                  <a:pt x="671" y="694"/>
                </a:lnTo>
                <a:lnTo>
                  <a:pt x="677" y="695"/>
                </a:lnTo>
                <a:lnTo>
                  <a:pt x="683" y="694"/>
                </a:lnTo>
                <a:lnTo>
                  <a:pt x="688" y="691"/>
                </a:lnTo>
                <a:lnTo>
                  <a:pt x="692" y="688"/>
                </a:lnTo>
                <a:lnTo>
                  <a:pt x="695" y="682"/>
                </a:lnTo>
                <a:lnTo>
                  <a:pt x="696" y="677"/>
                </a:lnTo>
                <a:lnTo>
                  <a:pt x="696" y="55"/>
                </a:lnTo>
                <a:lnTo>
                  <a:pt x="695" y="49"/>
                </a:lnTo>
                <a:lnTo>
                  <a:pt x="692" y="45"/>
                </a:lnTo>
                <a:lnTo>
                  <a:pt x="688" y="41"/>
                </a:lnTo>
                <a:lnTo>
                  <a:pt x="683" y="38"/>
                </a:lnTo>
                <a:lnTo>
                  <a:pt x="677" y="37"/>
                </a:lnTo>
                <a:close/>
                <a:moveTo>
                  <a:pt x="677" y="0"/>
                </a:moveTo>
                <a:lnTo>
                  <a:pt x="695" y="3"/>
                </a:lnTo>
                <a:lnTo>
                  <a:pt x="710" y="11"/>
                </a:lnTo>
                <a:lnTo>
                  <a:pt x="722" y="23"/>
                </a:lnTo>
                <a:lnTo>
                  <a:pt x="730" y="38"/>
                </a:lnTo>
                <a:lnTo>
                  <a:pt x="732" y="55"/>
                </a:lnTo>
                <a:lnTo>
                  <a:pt x="732" y="256"/>
                </a:lnTo>
                <a:lnTo>
                  <a:pt x="755" y="259"/>
                </a:lnTo>
                <a:lnTo>
                  <a:pt x="776" y="270"/>
                </a:lnTo>
                <a:lnTo>
                  <a:pt x="791" y="286"/>
                </a:lnTo>
                <a:lnTo>
                  <a:pt x="802" y="307"/>
                </a:lnTo>
                <a:lnTo>
                  <a:pt x="806" y="329"/>
                </a:lnTo>
                <a:lnTo>
                  <a:pt x="806" y="402"/>
                </a:lnTo>
                <a:lnTo>
                  <a:pt x="802" y="426"/>
                </a:lnTo>
                <a:lnTo>
                  <a:pt x="791" y="445"/>
                </a:lnTo>
                <a:lnTo>
                  <a:pt x="776" y="461"/>
                </a:lnTo>
                <a:lnTo>
                  <a:pt x="755" y="472"/>
                </a:lnTo>
                <a:lnTo>
                  <a:pt x="732" y="475"/>
                </a:lnTo>
                <a:lnTo>
                  <a:pt x="732" y="677"/>
                </a:lnTo>
                <a:lnTo>
                  <a:pt x="730" y="694"/>
                </a:lnTo>
                <a:lnTo>
                  <a:pt x="722" y="710"/>
                </a:lnTo>
                <a:lnTo>
                  <a:pt x="710" y="722"/>
                </a:lnTo>
                <a:lnTo>
                  <a:pt x="695" y="729"/>
                </a:lnTo>
                <a:lnTo>
                  <a:pt x="677" y="732"/>
                </a:lnTo>
                <a:lnTo>
                  <a:pt x="660" y="729"/>
                </a:lnTo>
                <a:lnTo>
                  <a:pt x="645" y="722"/>
                </a:lnTo>
                <a:lnTo>
                  <a:pt x="633" y="710"/>
                </a:lnTo>
                <a:lnTo>
                  <a:pt x="625" y="694"/>
                </a:lnTo>
                <a:lnTo>
                  <a:pt x="622" y="677"/>
                </a:lnTo>
                <a:lnTo>
                  <a:pt x="622" y="661"/>
                </a:lnTo>
                <a:lnTo>
                  <a:pt x="507" y="625"/>
                </a:lnTo>
                <a:lnTo>
                  <a:pt x="501" y="646"/>
                </a:lnTo>
                <a:lnTo>
                  <a:pt x="492" y="663"/>
                </a:lnTo>
                <a:lnTo>
                  <a:pt x="480" y="677"/>
                </a:lnTo>
                <a:lnTo>
                  <a:pt x="464" y="689"/>
                </a:lnTo>
                <a:lnTo>
                  <a:pt x="447" y="694"/>
                </a:lnTo>
                <a:lnTo>
                  <a:pt x="427" y="697"/>
                </a:lnTo>
                <a:lnTo>
                  <a:pt x="409" y="693"/>
                </a:lnTo>
                <a:lnTo>
                  <a:pt x="217" y="633"/>
                </a:lnTo>
                <a:lnTo>
                  <a:pt x="200" y="623"/>
                </a:lnTo>
                <a:lnTo>
                  <a:pt x="185" y="612"/>
                </a:lnTo>
                <a:lnTo>
                  <a:pt x="173" y="596"/>
                </a:lnTo>
                <a:lnTo>
                  <a:pt x="168" y="578"/>
                </a:lnTo>
                <a:lnTo>
                  <a:pt x="165" y="559"/>
                </a:lnTo>
                <a:lnTo>
                  <a:pt x="169" y="540"/>
                </a:lnTo>
                <a:lnTo>
                  <a:pt x="176" y="517"/>
                </a:lnTo>
                <a:lnTo>
                  <a:pt x="91" y="490"/>
                </a:lnTo>
                <a:lnTo>
                  <a:pt x="86" y="493"/>
                </a:lnTo>
                <a:lnTo>
                  <a:pt x="79" y="494"/>
                </a:lnTo>
                <a:lnTo>
                  <a:pt x="74" y="494"/>
                </a:lnTo>
                <a:lnTo>
                  <a:pt x="37" y="494"/>
                </a:lnTo>
                <a:lnTo>
                  <a:pt x="23" y="491"/>
                </a:lnTo>
                <a:lnTo>
                  <a:pt x="11" y="483"/>
                </a:lnTo>
                <a:lnTo>
                  <a:pt x="3" y="472"/>
                </a:lnTo>
                <a:lnTo>
                  <a:pt x="0" y="457"/>
                </a:lnTo>
                <a:lnTo>
                  <a:pt x="0" y="274"/>
                </a:lnTo>
                <a:lnTo>
                  <a:pt x="3" y="261"/>
                </a:lnTo>
                <a:lnTo>
                  <a:pt x="11" y="249"/>
                </a:lnTo>
                <a:lnTo>
                  <a:pt x="23" y="241"/>
                </a:lnTo>
                <a:lnTo>
                  <a:pt x="37" y="239"/>
                </a:lnTo>
                <a:lnTo>
                  <a:pt x="74" y="239"/>
                </a:lnTo>
                <a:lnTo>
                  <a:pt x="79" y="239"/>
                </a:lnTo>
                <a:lnTo>
                  <a:pt x="86" y="240"/>
                </a:lnTo>
                <a:lnTo>
                  <a:pt x="91" y="242"/>
                </a:lnTo>
                <a:lnTo>
                  <a:pt x="622" y="70"/>
                </a:lnTo>
                <a:lnTo>
                  <a:pt x="622" y="55"/>
                </a:lnTo>
                <a:lnTo>
                  <a:pt x="625" y="38"/>
                </a:lnTo>
                <a:lnTo>
                  <a:pt x="633" y="23"/>
                </a:lnTo>
                <a:lnTo>
                  <a:pt x="645" y="11"/>
                </a:lnTo>
                <a:lnTo>
                  <a:pt x="660" y="3"/>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88377" y="8507479"/>
            <a:ext cx="242738" cy="444098"/>
          </a:xfrm>
          <a:custGeom>
            <a:avLst/>
            <a:gdLst>
              <a:gd name="T0" fmla="*/ 257 w 440"/>
              <a:gd name="T1" fmla="*/ 742 h 805"/>
              <a:gd name="T2" fmla="*/ 257 w 440"/>
              <a:gd name="T3" fmla="*/ 464 h 805"/>
              <a:gd name="T4" fmla="*/ 257 w 440"/>
              <a:gd name="T5" fmla="*/ 340 h 805"/>
              <a:gd name="T6" fmla="*/ 257 w 440"/>
              <a:gd name="T7" fmla="*/ 62 h 805"/>
              <a:gd name="T8" fmla="*/ 243 w 440"/>
              <a:gd name="T9" fmla="*/ 0 h 805"/>
              <a:gd name="T10" fmla="*/ 251 w 440"/>
              <a:gd name="T11" fmla="*/ 5 h 805"/>
              <a:gd name="T12" fmla="*/ 437 w 440"/>
              <a:gd name="T13" fmla="*/ 192 h 805"/>
              <a:gd name="T14" fmla="*/ 440 w 440"/>
              <a:gd name="T15" fmla="*/ 201 h 805"/>
              <a:gd name="T16" fmla="*/ 437 w 440"/>
              <a:gd name="T17" fmla="*/ 209 h 805"/>
              <a:gd name="T18" fmla="*/ 435 w 440"/>
              <a:gd name="T19" fmla="*/ 213 h 805"/>
              <a:gd name="T20" fmla="*/ 433 w 440"/>
              <a:gd name="T21" fmla="*/ 214 h 805"/>
              <a:gd name="T22" fmla="*/ 257 w 440"/>
              <a:gd name="T23" fmla="*/ 412 h 805"/>
              <a:gd name="T24" fmla="*/ 433 w 440"/>
              <a:gd name="T25" fmla="*/ 590 h 805"/>
              <a:gd name="T26" fmla="*/ 435 w 440"/>
              <a:gd name="T27" fmla="*/ 590 h 805"/>
              <a:gd name="T28" fmla="*/ 439 w 440"/>
              <a:gd name="T29" fmla="*/ 598 h 805"/>
              <a:gd name="T30" fmla="*/ 439 w 440"/>
              <a:gd name="T31" fmla="*/ 608 h 805"/>
              <a:gd name="T32" fmla="*/ 433 w 440"/>
              <a:gd name="T33" fmla="*/ 616 h 805"/>
              <a:gd name="T34" fmla="*/ 247 w 440"/>
              <a:gd name="T35" fmla="*/ 802 h 805"/>
              <a:gd name="T36" fmla="*/ 238 w 440"/>
              <a:gd name="T37" fmla="*/ 805 h 805"/>
              <a:gd name="T38" fmla="*/ 228 w 440"/>
              <a:gd name="T39" fmla="*/ 801 h 805"/>
              <a:gd name="T40" fmla="*/ 221 w 440"/>
              <a:gd name="T41" fmla="*/ 792 h 805"/>
              <a:gd name="T42" fmla="*/ 220 w 440"/>
              <a:gd name="T43" fmla="*/ 428 h 805"/>
              <a:gd name="T44" fmla="*/ 31 w 440"/>
              <a:gd name="T45" fmla="*/ 616 h 805"/>
              <a:gd name="T46" fmla="*/ 23 w 440"/>
              <a:gd name="T47" fmla="*/ 620 h 805"/>
              <a:gd name="T48" fmla="*/ 13 w 440"/>
              <a:gd name="T49" fmla="*/ 620 h 805"/>
              <a:gd name="T50" fmla="*/ 4 w 440"/>
              <a:gd name="T51" fmla="*/ 614 h 805"/>
              <a:gd name="T52" fmla="*/ 0 w 440"/>
              <a:gd name="T53" fmla="*/ 603 h 805"/>
              <a:gd name="T54" fmla="*/ 2 w 440"/>
              <a:gd name="T55" fmla="*/ 594 h 805"/>
              <a:gd name="T56" fmla="*/ 5 w 440"/>
              <a:gd name="T57" fmla="*/ 590 h 805"/>
              <a:gd name="T58" fmla="*/ 5 w 440"/>
              <a:gd name="T59" fmla="*/ 590 h 805"/>
              <a:gd name="T60" fmla="*/ 5 w 440"/>
              <a:gd name="T61" fmla="*/ 214 h 805"/>
              <a:gd name="T62" fmla="*/ 5 w 440"/>
              <a:gd name="T63" fmla="*/ 213 h 805"/>
              <a:gd name="T64" fmla="*/ 2 w 440"/>
              <a:gd name="T65" fmla="*/ 209 h 805"/>
              <a:gd name="T66" fmla="*/ 0 w 440"/>
              <a:gd name="T67" fmla="*/ 201 h 805"/>
              <a:gd name="T68" fmla="*/ 4 w 440"/>
              <a:gd name="T69" fmla="*/ 189 h 805"/>
              <a:gd name="T70" fmla="*/ 13 w 440"/>
              <a:gd name="T71" fmla="*/ 183 h 805"/>
              <a:gd name="T72" fmla="*/ 23 w 440"/>
              <a:gd name="T73" fmla="*/ 183 h 805"/>
              <a:gd name="T74" fmla="*/ 31 w 440"/>
              <a:gd name="T75" fmla="*/ 188 h 805"/>
              <a:gd name="T76" fmla="*/ 220 w 440"/>
              <a:gd name="T77" fmla="*/ 377 h 805"/>
              <a:gd name="T78" fmla="*/ 221 w 440"/>
              <a:gd name="T79" fmla="*/ 11 h 805"/>
              <a:gd name="T80" fmla="*/ 228 w 440"/>
              <a:gd name="T81" fmla="*/ 4 h 805"/>
              <a:gd name="T82" fmla="*/ 238 w 440"/>
              <a:gd name="T83"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0" h="805">
                <a:moveTo>
                  <a:pt x="257" y="464"/>
                </a:moveTo>
                <a:lnTo>
                  <a:pt x="257" y="742"/>
                </a:lnTo>
                <a:lnTo>
                  <a:pt x="395" y="603"/>
                </a:lnTo>
                <a:lnTo>
                  <a:pt x="257" y="464"/>
                </a:lnTo>
                <a:close/>
                <a:moveTo>
                  <a:pt x="257" y="62"/>
                </a:moveTo>
                <a:lnTo>
                  <a:pt x="257" y="340"/>
                </a:lnTo>
                <a:lnTo>
                  <a:pt x="395" y="201"/>
                </a:lnTo>
                <a:lnTo>
                  <a:pt x="257" y="62"/>
                </a:lnTo>
                <a:close/>
                <a:moveTo>
                  <a:pt x="238" y="0"/>
                </a:moveTo>
                <a:lnTo>
                  <a:pt x="243" y="0"/>
                </a:lnTo>
                <a:lnTo>
                  <a:pt x="247" y="2"/>
                </a:lnTo>
                <a:lnTo>
                  <a:pt x="251" y="5"/>
                </a:lnTo>
                <a:lnTo>
                  <a:pt x="433" y="188"/>
                </a:lnTo>
                <a:lnTo>
                  <a:pt x="437" y="192"/>
                </a:lnTo>
                <a:lnTo>
                  <a:pt x="439" y="196"/>
                </a:lnTo>
                <a:lnTo>
                  <a:pt x="440" y="201"/>
                </a:lnTo>
                <a:lnTo>
                  <a:pt x="439" y="205"/>
                </a:lnTo>
                <a:lnTo>
                  <a:pt x="437" y="209"/>
                </a:lnTo>
                <a:lnTo>
                  <a:pt x="435" y="213"/>
                </a:lnTo>
                <a:lnTo>
                  <a:pt x="435" y="213"/>
                </a:lnTo>
                <a:lnTo>
                  <a:pt x="433" y="213"/>
                </a:lnTo>
                <a:lnTo>
                  <a:pt x="433" y="214"/>
                </a:lnTo>
                <a:lnTo>
                  <a:pt x="257" y="391"/>
                </a:lnTo>
                <a:lnTo>
                  <a:pt x="257" y="412"/>
                </a:lnTo>
                <a:lnTo>
                  <a:pt x="433" y="590"/>
                </a:lnTo>
                <a:lnTo>
                  <a:pt x="433" y="590"/>
                </a:lnTo>
                <a:lnTo>
                  <a:pt x="435" y="590"/>
                </a:lnTo>
                <a:lnTo>
                  <a:pt x="435" y="590"/>
                </a:lnTo>
                <a:lnTo>
                  <a:pt x="437" y="594"/>
                </a:lnTo>
                <a:lnTo>
                  <a:pt x="439" y="598"/>
                </a:lnTo>
                <a:lnTo>
                  <a:pt x="440" y="603"/>
                </a:lnTo>
                <a:lnTo>
                  <a:pt x="439" y="608"/>
                </a:lnTo>
                <a:lnTo>
                  <a:pt x="437" y="612"/>
                </a:lnTo>
                <a:lnTo>
                  <a:pt x="433" y="616"/>
                </a:lnTo>
                <a:lnTo>
                  <a:pt x="251" y="799"/>
                </a:lnTo>
                <a:lnTo>
                  <a:pt x="247" y="802"/>
                </a:lnTo>
                <a:lnTo>
                  <a:pt x="243" y="803"/>
                </a:lnTo>
                <a:lnTo>
                  <a:pt x="238" y="805"/>
                </a:lnTo>
                <a:lnTo>
                  <a:pt x="232" y="803"/>
                </a:lnTo>
                <a:lnTo>
                  <a:pt x="228" y="801"/>
                </a:lnTo>
                <a:lnTo>
                  <a:pt x="224" y="797"/>
                </a:lnTo>
                <a:lnTo>
                  <a:pt x="221" y="792"/>
                </a:lnTo>
                <a:lnTo>
                  <a:pt x="220" y="786"/>
                </a:lnTo>
                <a:lnTo>
                  <a:pt x="220" y="428"/>
                </a:lnTo>
                <a:lnTo>
                  <a:pt x="31" y="616"/>
                </a:lnTo>
                <a:lnTo>
                  <a:pt x="31" y="616"/>
                </a:lnTo>
                <a:lnTo>
                  <a:pt x="27" y="619"/>
                </a:lnTo>
                <a:lnTo>
                  <a:pt x="23" y="620"/>
                </a:lnTo>
                <a:lnTo>
                  <a:pt x="18" y="621"/>
                </a:lnTo>
                <a:lnTo>
                  <a:pt x="13" y="620"/>
                </a:lnTo>
                <a:lnTo>
                  <a:pt x="8" y="618"/>
                </a:lnTo>
                <a:lnTo>
                  <a:pt x="4" y="614"/>
                </a:lnTo>
                <a:lnTo>
                  <a:pt x="1" y="608"/>
                </a:lnTo>
                <a:lnTo>
                  <a:pt x="0" y="603"/>
                </a:lnTo>
                <a:lnTo>
                  <a:pt x="1" y="598"/>
                </a:lnTo>
                <a:lnTo>
                  <a:pt x="2" y="594"/>
                </a:lnTo>
                <a:lnTo>
                  <a:pt x="5" y="590"/>
                </a:lnTo>
                <a:lnTo>
                  <a:pt x="5" y="590"/>
                </a:lnTo>
                <a:lnTo>
                  <a:pt x="5" y="590"/>
                </a:lnTo>
                <a:lnTo>
                  <a:pt x="5" y="590"/>
                </a:lnTo>
                <a:lnTo>
                  <a:pt x="194" y="402"/>
                </a:lnTo>
                <a:lnTo>
                  <a:pt x="5" y="214"/>
                </a:lnTo>
                <a:lnTo>
                  <a:pt x="5" y="213"/>
                </a:lnTo>
                <a:lnTo>
                  <a:pt x="5" y="213"/>
                </a:lnTo>
                <a:lnTo>
                  <a:pt x="5" y="213"/>
                </a:lnTo>
                <a:lnTo>
                  <a:pt x="2" y="209"/>
                </a:lnTo>
                <a:lnTo>
                  <a:pt x="1" y="205"/>
                </a:lnTo>
                <a:lnTo>
                  <a:pt x="0" y="201"/>
                </a:lnTo>
                <a:lnTo>
                  <a:pt x="1" y="195"/>
                </a:lnTo>
                <a:lnTo>
                  <a:pt x="4" y="189"/>
                </a:lnTo>
                <a:lnTo>
                  <a:pt x="8" y="186"/>
                </a:lnTo>
                <a:lnTo>
                  <a:pt x="13" y="183"/>
                </a:lnTo>
                <a:lnTo>
                  <a:pt x="18" y="183"/>
                </a:lnTo>
                <a:lnTo>
                  <a:pt x="23" y="183"/>
                </a:lnTo>
                <a:lnTo>
                  <a:pt x="27" y="186"/>
                </a:lnTo>
                <a:lnTo>
                  <a:pt x="31" y="188"/>
                </a:lnTo>
                <a:lnTo>
                  <a:pt x="31" y="188"/>
                </a:lnTo>
                <a:lnTo>
                  <a:pt x="220" y="377"/>
                </a:lnTo>
                <a:lnTo>
                  <a:pt x="220" y="18"/>
                </a:lnTo>
                <a:lnTo>
                  <a:pt x="221" y="11"/>
                </a:lnTo>
                <a:lnTo>
                  <a:pt x="224" y="7"/>
                </a:lnTo>
                <a:lnTo>
                  <a:pt x="228" y="4"/>
                </a:lnTo>
                <a:lnTo>
                  <a:pt x="232" y="1"/>
                </a:lnTo>
                <a:lnTo>
                  <a:pt x="2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49773" y="8507479"/>
            <a:ext cx="363552" cy="444098"/>
          </a:xfrm>
          <a:custGeom>
            <a:avLst/>
            <a:gdLst>
              <a:gd name="T0" fmla="*/ 476 w 659"/>
              <a:gd name="T1" fmla="*/ 731 h 805"/>
              <a:gd name="T2" fmla="*/ 294 w 659"/>
              <a:gd name="T3" fmla="*/ 658 h 805"/>
              <a:gd name="T4" fmla="*/ 294 w 659"/>
              <a:gd name="T5" fmla="*/ 731 h 805"/>
              <a:gd name="T6" fmla="*/ 257 w 659"/>
              <a:gd name="T7" fmla="*/ 658 h 805"/>
              <a:gd name="T8" fmla="*/ 184 w 659"/>
              <a:gd name="T9" fmla="*/ 658 h 805"/>
              <a:gd name="T10" fmla="*/ 147 w 659"/>
              <a:gd name="T11" fmla="*/ 731 h 805"/>
              <a:gd name="T12" fmla="*/ 402 w 659"/>
              <a:gd name="T13" fmla="*/ 548 h 805"/>
              <a:gd name="T14" fmla="*/ 402 w 659"/>
              <a:gd name="T15" fmla="*/ 621 h 805"/>
              <a:gd name="T16" fmla="*/ 366 w 659"/>
              <a:gd name="T17" fmla="*/ 548 h 805"/>
              <a:gd name="T18" fmla="*/ 294 w 659"/>
              <a:gd name="T19" fmla="*/ 548 h 805"/>
              <a:gd name="T20" fmla="*/ 257 w 659"/>
              <a:gd name="T21" fmla="*/ 621 h 805"/>
              <a:gd name="T22" fmla="*/ 74 w 659"/>
              <a:gd name="T23" fmla="*/ 548 h 805"/>
              <a:gd name="T24" fmla="*/ 74 w 659"/>
              <a:gd name="T25" fmla="*/ 621 h 805"/>
              <a:gd name="T26" fmla="*/ 586 w 659"/>
              <a:gd name="T27" fmla="*/ 438 h 805"/>
              <a:gd name="T28" fmla="*/ 512 w 659"/>
              <a:gd name="T29" fmla="*/ 438 h 805"/>
              <a:gd name="T30" fmla="*/ 476 w 659"/>
              <a:gd name="T31" fmla="*/ 511 h 805"/>
              <a:gd name="T32" fmla="*/ 294 w 659"/>
              <a:gd name="T33" fmla="*/ 438 h 805"/>
              <a:gd name="T34" fmla="*/ 294 w 659"/>
              <a:gd name="T35" fmla="*/ 511 h 805"/>
              <a:gd name="T36" fmla="*/ 257 w 659"/>
              <a:gd name="T37" fmla="*/ 438 h 805"/>
              <a:gd name="T38" fmla="*/ 184 w 659"/>
              <a:gd name="T39" fmla="*/ 438 h 805"/>
              <a:gd name="T40" fmla="*/ 147 w 659"/>
              <a:gd name="T41" fmla="*/ 511 h 805"/>
              <a:gd name="T42" fmla="*/ 512 w 659"/>
              <a:gd name="T43" fmla="*/ 328 h 805"/>
              <a:gd name="T44" fmla="*/ 512 w 659"/>
              <a:gd name="T45" fmla="*/ 402 h 805"/>
              <a:gd name="T46" fmla="*/ 476 w 659"/>
              <a:gd name="T47" fmla="*/ 328 h 805"/>
              <a:gd name="T48" fmla="*/ 402 w 659"/>
              <a:gd name="T49" fmla="*/ 328 h 805"/>
              <a:gd name="T50" fmla="*/ 366 w 659"/>
              <a:gd name="T51" fmla="*/ 402 h 805"/>
              <a:gd name="T52" fmla="*/ 184 w 659"/>
              <a:gd name="T53" fmla="*/ 328 h 805"/>
              <a:gd name="T54" fmla="*/ 184 w 659"/>
              <a:gd name="T55" fmla="*/ 402 h 805"/>
              <a:gd name="T56" fmla="*/ 147 w 659"/>
              <a:gd name="T57" fmla="*/ 328 h 805"/>
              <a:gd name="T58" fmla="*/ 74 w 659"/>
              <a:gd name="T59" fmla="*/ 328 h 805"/>
              <a:gd name="T60" fmla="*/ 549 w 659"/>
              <a:gd name="T61" fmla="*/ 256 h 805"/>
              <a:gd name="T62" fmla="*/ 74 w 659"/>
              <a:gd name="T63" fmla="*/ 73 h 805"/>
              <a:gd name="T64" fmla="*/ 74 w 659"/>
              <a:gd name="T65" fmla="*/ 292 h 805"/>
              <a:gd name="T66" fmla="*/ 59 w 659"/>
              <a:gd name="T67" fmla="*/ 39 h 805"/>
              <a:gd name="T68" fmla="*/ 37 w 659"/>
              <a:gd name="T69" fmla="*/ 73 h 805"/>
              <a:gd name="T70" fmla="*/ 47 w 659"/>
              <a:gd name="T71" fmla="*/ 758 h 805"/>
              <a:gd name="T72" fmla="*/ 586 w 659"/>
              <a:gd name="T73" fmla="*/ 768 h 805"/>
              <a:gd name="T74" fmla="*/ 620 w 659"/>
              <a:gd name="T75" fmla="*/ 746 h 805"/>
              <a:gd name="T76" fmla="*/ 620 w 659"/>
              <a:gd name="T77" fmla="*/ 59 h 805"/>
              <a:gd name="T78" fmla="*/ 586 w 659"/>
              <a:gd name="T79" fmla="*/ 36 h 805"/>
              <a:gd name="T80" fmla="*/ 586 w 659"/>
              <a:gd name="T81" fmla="*/ 0 h 805"/>
              <a:gd name="T82" fmla="*/ 645 w 659"/>
              <a:gd name="T83" fmla="*/ 30 h 805"/>
              <a:gd name="T84" fmla="*/ 659 w 659"/>
              <a:gd name="T85" fmla="*/ 731 h 805"/>
              <a:gd name="T86" fmla="*/ 629 w 659"/>
              <a:gd name="T87" fmla="*/ 790 h 805"/>
              <a:gd name="T88" fmla="*/ 74 w 659"/>
              <a:gd name="T89" fmla="*/ 805 h 805"/>
              <a:gd name="T90" fmla="*/ 15 w 659"/>
              <a:gd name="T91" fmla="*/ 775 h 805"/>
              <a:gd name="T92" fmla="*/ 0 w 659"/>
              <a:gd name="T93" fmla="*/ 73 h 805"/>
              <a:gd name="T94" fmla="*/ 30 w 659"/>
              <a:gd name="T95"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9" h="805">
                <a:moveTo>
                  <a:pt x="402" y="658"/>
                </a:moveTo>
                <a:lnTo>
                  <a:pt x="476" y="658"/>
                </a:lnTo>
                <a:lnTo>
                  <a:pt x="476" y="731"/>
                </a:lnTo>
                <a:lnTo>
                  <a:pt x="402" y="731"/>
                </a:lnTo>
                <a:lnTo>
                  <a:pt x="402" y="658"/>
                </a:lnTo>
                <a:close/>
                <a:moveTo>
                  <a:pt x="294" y="658"/>
                </a:moveTo>
                <a:lnTo>
                  <a:pt x="366" y="658"/>
                </a:lnTo>
                <a:lnTo>
                  <a:pt x="366" y="731"/>
                </a:lnTo>
                <a:lnTo>
                  <a:pt x="294" y="731"/>
                </a:lnTo>
                <a:lnTo>
                  <a:pt x="294" y="658"/>
                </a:lnTo>
                <a:close/>
                <a:moveTo>
                  <a:pt x="184" y="658"/>
                </a:moveTo>
                <a:lnTo>
                  <a:pt x="257" y="658"/>
                </a:lnTo>
                <a:lnTo>
                  <a:pt x="257" y="731"/>
                </a:lnTo>
                <a:lnTo>
                  <a:pt x="184" y="731"/>
                </a:lnTo>
                <a:lnTo>
                  <a:pt x="184" y="658"/>
                </a:lnTo>
                <a:close/>
                <a:moveTo>
                  <a:pt x="74" y="658"/>
                </a:moveTo>
                <a:lnTo>
                  <a:pt x="147" y="658"/>
                </a:lnTo>
                <a:lnTo>
                  <a:pt x="147" y="731"/>
                </a:lnTo>
                <a:lnTo>
                  <a:pt x="74" y="731"/>
                </a:lnTo>
                <a:lnTo>
                  <a:pt x="74" y="658"/>
                </a:lnTo>
                <a:close/>
                <a:moveTo>
                  <a:pt x="402" y="548"/>
                </a:moveTo>
                <a:lnTo>
                  <a:pt x="476" y="548"/>
                </a:lnTo>
                <a:lnTo>
                  <a:pt x="476" y="621"/>
                </a:lnTo>
                <a:lnTo>
                  <a:pt x="402" y="621"/>
                </a:lnTo>
                <a:lnTo>
                  <a:pt x="402" y="548"/>
                </a:lnTo>
                <a:close/>
                <a:moveTo>
                  <a:pt x="294" y="548"/>
                </a:moveTo>
                <a:lnTo>
                  <a:pt x="366" y="548"/>
                </a:lnTo>
                <a:lnTo>
                  <a:pt x="366" y="621"/>
                </a:lnTo>
                <a:lnTo>
                  <a:pt x="294" y="621"/>
                </a:lnTo>
                <a:lnTo>
                  <a:pt x="294" y="548"/>
                </a:lnTo>
                <a:close/>
                <a:moveTo>
                  <a:pt x="184" y="548"/>
                </a:moveTo>
                <a:lnTo>
                  <a:pt x="257" y="548"/>
                </a:lnTo>
                <a:lnTo>
                  <a:pt x="257" y="621"/>
                </a:lnTo>
                <a:lnTo>
                  <a:pt x="184" y="621"/>
                </a:lnTo>
                <a:lnTo>
                  <a:pt x="184" y="548"/>
                </a:lnTo>
                <a:close/>
                <a:moveTo>
                  <a:pt x="74" y="548"/>
                </a:moveTo>
                <a:lnTo>
                  <a:pt x="147" y="548"/>
                </a:lnTo>
                <a:lnTo>
                  <a:pt x="147" y="621"/>
                </a:lnTo>
                <a:lnTo>
                  <a:pt x="74" y="621"/>
                </a:lnTo>
                <a:lnTo>
                  <a:pt x="74" y="548"/>
                </a:lnTo>
                <a:close/>
                <a:moveTo>
                  <a:pt x="512" y="438"/>
                </a:moveTo>
                <a:lnTo>
                  <a:pt x="586" y="438"/>
                </a:lnTo>
                <a:lnTo>
                  <a:pt x="586" y="731"/>
                </a:lnTo>
                <a:lnTo>
                  <a:pt x="512" y="731"/>
                </a:lnTo>
                <a:lnTo>
                  <a:pt x="512" y="438"/>
                </a:lnTo>
                <a:close/>
                <a:moveTo>
                  <a:pt x="402" y="438"/>
                </a:moveTo>
                <a:lnTo>
                  <a:pt x="476" y="438"/>
                </a:lnTo>
                <a:lnTo>
                  <a:pt x="476" y="511"/>
                </a:lnTo>
                <a:lnTo>
                  <a:pt x="402" y="511"/>
                </a:lnTo>
                <a:lnTo>
                  <a:pt x="402" y="438"/>
                </a:lnTo>
                <a:close/>
                <a:moveTo>
                  <a:pt x="294" y="438"/>
                </a:moveTo>
                <a:lnTo>
                  <a:pt x="366" y="438"/>
                </a:lnTo>
                <a:lnTo>
                  <a:pt x="366" y="511"/>
                </a:lnTo>
                <a:lnTo>
                  <a:pt x="294" y="511"/>
                </a:lnTo>
                <a:lnTo>
                  <a:pt x="294" y="438"/>
                </a:lnTo>
                <a:close/>
                <a:moveTo>
                  <a:pt x="184" y="438"/>
                </a:moveTo>
                <a:lnTo>
                  <a:pt x="257" y="438"/>
                </a:lnTo>
                <a:lnTo>
                  <a:pt x="257" y="511"/>
                </a:lnTo>
                <a:lnTo>
                  <a:pt x="184" y="511"/>
                </a:lnTo>
                <a:lnTo>
                  <a:pt x="184" y="438"/>
                </a:lnTo>
                <a:close/>
                <a:moveTo>
                  <a:pt x="74" y="438"/>
                </a:moveTo>
                <a:lnTo>
                  <a:pt x="147" y="438"/>
                </a:lnTo>
                <a:lnTo>
                  <a:pt x="147" y="511"/>
                </a:lnTo>
                <a:lnTo>
                  <a:pt x="74" y="511"/>
                </a:lnTo>
                <a:lnTo>
                  <a:pt x="74" y="438"/>
                </a:lnTo>
                <a:close/>
                <a:moveTo>
                  <a:pt x="512" y="328"/>
                </a:moveTo>
                <a:lnTo>
                  <a:pt x="586" y="328"/>
                </a:lnTo>
                <a:lnTo>
                  <a:pt x="586" y="402"/>
                </a:lnTo>
                <a:lnTo>
                  <a:pt x="512" y="402"/>
                </a:lnTo>
                <a:lnTo>
                  <a:pt x="512" y="328"/>
                </a:lnTo>
                <a:close/>
                <a:moveTo>
                  <a:pt x="402" y="328"/>
                </a:moveTo>
                <a:lnTo>
                  <a:pt x="476" y="328"/>
                </a:lnTo>
                <a:lnTo>
                  <a:pt x="476" y="402"/>
                </a:lnTo>
                <a:lnTo>
                  <a:pt x="402" y="402"/>
                </a:lnTo>
                <a:lnTo>
                  <a:pt x="402" y="328"/>
                </a:lnTo>
                <a:close/>
                <a:moveTo>
                  <a:pt x="294" y="328"/>
                </a:moveTo>
                <a:lnTo>
                  <a:pt x="366" y="328"/>
                </a:lnTo>
                <a:lnTo>
                  <a:pt x="366" y="402"/>
                </a:lnTo>
                <a:lnTo>
                  <a:pt x="294" y="402"/>
                </a:lnTo>
                <a:lnTo>
                  <a:pt x="294" y="328"/>
                </a:lnTo>
                <a:close/>
                <a:moveTo>
                  <a:pt x="184" y="328"/>
                </a:moveTo>
                <a:lnTo>
                  <a:pt x="257" y="328"/>
                </a:lnTo>
                <a:lnTo>
                  <a:pt x="257" y="402"/>
                </a:lnTo>
                <a:lnTo>
                  <a:pt x="184" y="402"/>
                </a:lnTo>
                <a:lnTo>
                  <a:pt x="184" y="328"/>
                </a:lnTo>
                <a:close/>
                <a:moveTo>
                  <a:pt x="74" y="328"/>
                </a:moveTo>
                <a:lnTo>
                  <a:pt x="147" y="328"/>
                </a:lnTo>
                <a:lnTo>
                  <a:pt x="147" y="402"/>
                </a:lnTo>
                <a:lnTo>
                  <a:pt x="74" y="402"/>
                </a:lnTo>
                <a:lnTo>
                  <a:pt x="74" y="328"/>
                </a:lnTo>
                <a:close/>
                <a:moveTo>
                  <a:pt x="110" y="110"/>
                </a:moveTo>
                <a:lnTo>
                  <a:pt x="110" y="256"/>
                </a:lnTo>
                <a:lnTo>
                  <a:pt x="549" y="256"/>
                </a:lnTo>
                <a:lnTo>
                  <a:pt x="549" y="110"/>
                </a:lnTo>
                <a:lnTo>
                  <a:pt x="110" y="110"/>
                </a:lnTo>
                <a:close/>
                <a:moveTo>
                  <a:pt x="74" y="73"/>
                </a:moveTo>
                <a:lnTo>
                  <a:pt x="586" y="73"/>
                </a:lnTo>
                <a:lnTo>
                  <a:pt x="586" y="292"/>
                </a:lnTo>
                <a:lnTo>
                  <a:pt x="74" y="292"/>
                </a:lnTo>
                <a:lnTo>
                  <a:pt x="74" y="73"/>
                </a:lnTo>
                <a:close/>
                <a:moveTo>
                  <a:pt x="74" y="36"/>
                </a:moveTo>
                <a:lnTo>
                  <a:pt x="59" y="39"/>
                </a:lnTo>
                <a:lnTo>
                  <a:pt x="47" y="47"/>
                </a:lnTo>
                <a:lnTo>
                  <a:pt x="40" y="59"/>
                </a:lnTo>
                <a:lnTo>
                  <a:pt x="37" y="73"/>
                </a:lnTo>
                <a:lnTo>
                  <a:pt x="37" y="731"/>
                </a:lnTo>
                <a:lnTo>
                  <a:pt x="40" y="746"/>
                </a:lnTo>
                <a:lnTo>
                  <a:pt x="47" y="758"/>
                </a:lnTo>
                <a:lnTo>
                  <a:pt x="59" y="765"/>
                </a:lnTo>
                <a:lnTo>
                  <a:pt x="74" y="768"/>
                </a:lnTo>
                <a:lnTo>
                  <a:pt x="586" y="768"/>
                </a:lnTo>
                <a:lnTo>
                  <a:pt x="600" y="765"/>
                </a:lnTo>
                <a:lnTo>
                  <a:pt x="612" y="758"/>
                </a:lnTo>
                <a:lnTo>
                  <a:pt x="620" y="746"/>
                </a:lnTo>
                <a:lnTo>
                  <a:pt x="622" y="731"/>
                </a:lnTo>
                <a:lnTo>
                  <a:pt x="622" y="73"/>
                </a:lnTo>
                <a:lnTo>
                  <a:pt x="620" y="59"/>
                </a:lnTo>
                <a:lnTo>
                  <a:pt x="612" y="47"/>
                </a:lnTo>
                <a:lnTo>
                  <a:pt x="600" y="39"/>
                </a:lnTo>
                <a:lnTo>
                  <a:pt x="586" y="36"/>
                </a:lnTo>
                <a:lnTo>
                  <a:pt x="74" y="36"/>
                </a:lnTo>
                <a:close/>
                <a:moveTo>
                  <a:pt x="74" y="0"/>
                </a:moveTo>
                <a:lnTo>
                  <a:pt x="586" y="0"/>
                </a:lnTo>
                <a:lnTo>
                  <a:pt x="609" y="4"/>
                </a:lnTo>
                <a:lnTo>
                  <a:pt x="629" y="14"/>
                </a:lnTo>
                <a:lnTo>
                  <a:pt x="645" y="30"/>
                </a:lnTo>
                <a:lnTo>
                  <a:pt x="655" y="49"/>
                </a:lnTo>
                <a:lnTo>
                  <a:pt x="659" y="73"/>
                </a:lnTo>
                <a:lnTo>
                  <a:pt x="659" y="731"/>
                </a:lnTo>
                <a:lnTo>
                  <a:pt x="655" y="754"/>
                </a:lnTo>
                <a:lnTo>
                  <a:pt x="645" y="775"/>
                </a:lnTo>
                <a:lnTo>
                  <a:pt x="629" y="790"/>
                </a:lnTo>
                <a:lnTo>
                  <a:pt x="609" y="801"/>
                </a:lnTo>
                <a:lnTo>
                  <a:pt x="586" y="805"/>
                </a:lnTo>
                <a:lnTo>
                  <a:pt x="74" y="805"/>
                </a:lnTo>
                <a:lnTo>
                  <a:pt x="50" y="801"/>
                </a:lnTo>
                <a:lnTo>
                  <a:pt x="30" y="790"/>
                </a:lnTo>
                <a:lnTo>
                  <a:pt x="15" y="775"/>
                </a:lnTo>
                <a:lnTo>
                  <a:pt x="4" y="754"/>
                </a:lnTo>
                <a:lnTo>
                  <a:pt x="0" y="731"/>
                </a:lnTo>
                <a:lnTo>
                  <a:pt x="0" y="73"/>
                </a:lnTo>
                <a:lnTo>
                  <a:pt x="4" y="49"/>
                </a:lnTo>
                <a:lnTo>
                  <a:pt x="15" y="30"/>
                </a:lnTo>
                <a:lnTo>
                  <a:pt x="30"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1985" y="8507479"/>
            <a:ext cx="444098" cy="444098"/>
          </a:xfrm>
          <a:custGeom>
            <a:avLst/>
            <a:gdLst>
              <a:gd name="T0" fmla="*/ 73 w 805"/>
              <a:gd name="T1" fmla="*/ 768 h 805"/>
              <a:gd name="T2" fmla="*/ 769 w 805"/>
              <a:gd name="T3" fmla="*/ 732 h 805"/>
              <a:gd name="T4" fmla="*/ 439 w 805"/>
              <a:gd name="T5" fmla="*/ 658 h 805"/>
              <a:gd name="T6" fmla="*/ 292 w 805"/>
              <a:gd name="T7" fmla="*/ 658 h 805"/>
              <a:gd name="T8" fmla="*/ 365 w 805"/>
              <a:gd name="T9" fmla="*/ 513 h 805"/>
              <a:gd name="T10" fmla="*/ 526 w 805"/>
              <a:gd name="T11" fmla="*/ 433 h 805"/>
              <a:gd name="T12" fmla="*/ 542 w 805"/>
              <a:gd name="T13" fmla="*/ 535 h 805"/>
              <a:gd name="T14" fmla="*/ 644 w 805"/>
              <a:gd name="T15" fmla="*/ 520 h 805"/>
              <a:gd name="T16" fmla="*/ 629 w 805"/>
              <a:gd name="T17" fmla="*/ 416 h 805"/>
              <a:gd name="T18" fmla="*/ 177 w 805"/>
              <a:gd name="T19" fmla="*/ 416 h 805"/>
              <a:gd name="T20" fmla="*/ 160 w 805"/>
              <a:gd name="T21" fmla="*/ 520 h 805"/>
              <a:gd name="T22" fmla="*/ 263 w 805"/>
              <a:gd name="T23" fmla="*/ 535 h 805"/>
              <a:gd name="T24" fmla="*/ 279 w 805"/>
              <a:gd name="T25" fmla="*/ 433 h 805"/>
              <a:gd name="T26" fmla="*/ 482 w 805"/>
              <a:gd name="T27" fmla="*/ 331 h 805"/>
              <a:gd name="T28" fmla="*/ 492 w 805"/>
              <a:gd name="T29" fmla="*/ 353 h 805"/>
              <a:gd name="T30" fmla="*/ 470 w 805"/>
              <a:gd name="T31" fmla="*/ 365 h 805"/>
              <a:gd name="T32" fmla="*/ 458 w 805"/>
              <a:gd name="T33" fmla="*/ 342 h 805"/>
              <a:gd name="T34" fmla="*/ 402 w 805"/>
              <a:gd name="T35" fmla="*/ 330 h 805"/>
              <a:gd name="T36" fmla="*/ 420 w 805"/>
              <a:gd name="T37" fmla="*/ 348 h 805"/>
              <a:gd name="T38" fmla="*/ 402 w 805"/>
              <a:gd name="T39" fmla="*/ 366 h 805"/>
              <a:gd name="T40" fmla="*/ 384 w 805"/>
              <a:gd name="T41" fmla="*/ 348 h 805"/>
              <a:gd name="T42" fmla="*/ 402 w 805"/>
              <a:gd name="T43" fmla="*/ 330 h 805"/>
              <a:gd name="T44" fmla="*/ 347 w 805"/>
              <a:gd name="T45" fmla="*/ 342 h 805"/>
              <a:gd name="T46" fmla="*/ 335 w 805"/>
              <a:gd name="T47" fmla="*/ 365 h 805"/>
              <a:gd name="T48" fmla="*/ 312 w 805"/>
              <a:gd name="T49" fmla="*/ 353 h 805"/>
              <a:gd name="T50" fmla="*/ 323 w 805"/>
              <a:gd name="T51" fmla="*/ 331 h 805"/>
              <a:gd name="T52" fmla="*/ 39 w 805"/>
              <a:gd name="T53" fmla="*/ 279 h 805"/>
              <a:gd name="T54" fmla="*/ 102 w 805"/>
              <a:gd name="T55" fmla="*/ 334 h 805"/>
              <a:gd name="T56" fmla="*/ 106 w 805"/>
              <a:gd name="T57" fmla="*/ 359 h 805"/>
              <a:gd name="T58" fmla="*/ 37 w 805"/>
              <a:gd name="T59" fmla="*/ 458 h 805"/>
              <a:gd name="T60" fmla="*/ 169 w 805"/>
              <a:gd name="T61" fmla="*/ 378 h 805"/>
              <a:gd name="T62" fmla="*/ 297 w 805"/>
              <a:gd name="T63" fmla="*/ 398 h 805"/>
              <a:gd name="T64" fmla="*/ 314 w 805"/>
              <a:gd name="T65" fmla="*/ 531 h 805"/>
              <a:gd name="T66" fmla="*/ 192 w 805"/>
              <a:gd name="T67" fmla="*/ 582 h 805"/>
              <a:gd name="T68" fmla="*/ 111 w 805"/>
              <a:gd name="T69" fmla="*/ 495 h 805"/>
              <a:gd name="T70" fmla="*/ 693 w 805"/>
              <a:gd name="T71" fmla="*/ 495 h 805"/>
              <a:gd name="T72" fmla="*/ 612 w 805"/>
              <a:gd name="T73" fmla="*/ 582 h 805"/>
              <a:gd name="T74" fmla="*/ 491 w 805"/>
              <a:gd name="T75" fmla="*/ 531 h 805"/>
              <a:gd name="T76" fmla="*/ 508 w 805"/>
              <a:gd name="T77" fmla="*/ 398 h 805"/>
              <a:gd name="T78" fmla="*/ 635 w 805"/>
              <a:gd name="T79" fmla="*/ 378 h 805"/>
              <a:gd name="T80" fmla="*/ 769 w 805"/>
              <a:gd name="T81" fmla="*/ 458 h 805"/>
              <a:gd name="T82" fmla="*/ 698 w 805"/>
              <a:gd name="T83" fmla="*/ 359 h 805"/>
              <a:gd name="T84" fmla="*/ 702 w 805"/>
              <a:gd name="T85" fmla="*/ 334 h 805"/>
              <a:gd name="T86" fmla="*/ 765 w 805"/>
              <a:gd name="T87" fmla="*/ 279 h 805"/>
              <a:gd name="T88" fmla="*/ 220 w 805"/>
              <a:gd name="T89" fmla="*/ 183 h 805"/>
              <a:gd name="T90" fmla="*/ 714 w 805"/>
              <a:gd name="T91" fmla="*/ 0 h 805"/>
              <a:gd name="T92" fmla="*/ 769 w 805"/>
              <a:gd name="T93" fmla="*/ 55 h 805"/>
              <a:gd name="T94" fmla="*/ 732 w 805"/>
              <a:gd name="T95" fmla="*/ 220 h 805"/>
              <a:gd name="T96" fmla="*/ 805 w 805"/>
              <a:gd name="T97" fmla="*/ 293 h 805"/>
              <a:gd name="T98" fmla="*/ 754 w 805"/>
              <a:gd name="T99" fmla="*/ 801 h 805"/>
              <a:gd name="T100" fmla="*/ 14 w 805"/>
              <a:gd name="T101" fmla="*/ 775 h 805"/>
              <a:gd name="T102" fmla="*/ 14 w 805"/>
              <a:gd name="T103" fmla="*/ 250 h 805"/>
              <a:gd name="T104" fmla="*/ 183 w 805"/>
              <a:gd name="T105" fmla="*/ 183 h 805"/>
              <a:gd name="T106" fmla="*/ 585 w 805"/>
              <a:gd name="T107" fmla="*/ 147 h 805"/>
              <a:gd name="T108" fmla="*/ 622 w 805"/>
              <a:gd name="T109" fmla="*/ 220 h 805"/>
              <a:gd name="T110" fmla="*/ 661 w 805"/>
              <a:gd name="T111" fmla="*/ 72 h 805"/>
              <a:gd name="T112" fmla="*/ 695 w 805"/>
              <a:gd name="T113"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5" h="805">
                <a:moveTo>
                  <a:pt x="37" y="732"/>
                </a:moveTo>
                <a:lnTo>
                  <a:pt x="39" y="746"/>
                </a:lnTo>
                <a:lnTo>
                  <a:pt x="47" y="758"/>
                </a:lnTo>
                <a:lnTo>
                  <a:pt x="59" y="766"/>
                </a:lnTo>
                <a:lnTo>
                  <a:pt x="73" y="768"/>
                </a:lnTo>
                <a:lnTo>
                  <a:pt x="732" y="768"/>
                </a:lnTo>
                <a:lnTo>
                  <a:pt x="746" y="766"/>
                </a:lnTo>
                <a:lnTo>
                  <a:pt x="757" y="758"/>
                </a:lnTo>
                <a:lnTo>
                  <a:pt x="765" y="746"/>
                </a:lnTo>
                <a:lnTo>
                  <a:pt x="769" y="732"/>
                </a:lnTo>
                <a:lnTo>
                  <a:pt x="37" y="732"/>
                </a:lnTo>
                <a:close/>
                <a:moveTo>
                  <a:pt x="439" y="622"/>
                </a:moveTo>
                <a:lnTo>
                  <a:pt x="512" y="622"/>
                </a:lnTo>
                <a:lnTo>
                  <a:pt x="512" y="658"/>
                </a:lnTo>
                <a:lnTo>
                  <a:pt x="439" y="658"/>
                </a:lnTo>
                <a:lnTo>
                  <a:pt x="439" y="622"/>
                </a:lnTo>
                <a:close/>
                <a:moveTo>
                  <a:pt x="292" y="622"/>
                </a:moveTo>
                <a:lnTo>
                  <a:pt x="365" y="622"/>
                </a:lnTo>
                <a:lnTo>
                  <a:pt x="365" y="658"/>
                </a:lnTo>
                <a:lnTo>
                  <a:pt x="292" y="658"/>
                </a:lnTo>
                <a:lnTo>
                  <a:pt x="292" y="622"/>
                </a:lnTo>
                <a:close/>
                <a:moveTo>
                  <a:pt x="365" y="440"/>
                </a:moveTo>
                <a:lnTo>
                  <a:pt x="439" y="440"/>
                </a:lnTo>
                <a:lnTo>
                  <a:pt x="439" y="513"/>
                </a:lnTo>
                <a:lnTo>
                  <a:pt x="365" y="513"/>
                </a:lnTo>
                <a:lnTo>
                  <a:pt x="365" y="440"/>
                </a:lnTo>
                <a:close/>
                <a:moveTo>
                  <a:pt x="585" y="403"/>
                </a:moveTo>
                <a:lnTo>
                  <a:pt x="562" y="407"/>
                </a:lnTo>
                <a:lnTo>
                  <a:pt x="542" y="416"/>
                </a:lnTo>
                <a:lnTo>
                  <a:pt x="526" y="433"/>
                </a:lnTo>
                <a:lnTo>
                  <a:pt x="516" y="453"/>
                </a:lnTo>
                <a:lnTo>
                  <a:pt x="512" y="476"/>
                </a:lnTo>
                <a:lnTo>
                  <a:pt x="516" y="499"/>
                </a:lnTo>
                <a:lnTo>
                  <a:pt x="526" y="520"/>
                </a:lnTo>
                <a:lnTo>
                  <a:pt x="542" y="535"/>
                </a:lnTo>
                <a:lnTo>
                  <a:pt x="562" y="546"/>
                </a:lnTo>
                <a:lnTo>
                  <a:pt x="585" y="548"/>
                </a:lnTo>
                <a:lnTo>
                  <a:pt x="609" y="546"/>
                </a:lnTo>
                <a:lnTo>
                  <a:pt x="629" y="535"/>
                </a:lnTo>
                <a:lnTo>
                  <a:pt x="644" y="520"/>
                </a:lnTo>
                <a:lnTo>
                  <a:pt x="655" y="499"/>
                </a:lnTo>
                <a:lnTo>
                  <a:pt x="659" y="476"/>
                </a:lnTo>
                <a:lnTo>
                  <a:pt x="655" y="453"/>
                </a:lnTo>
                <a:lnTo>
                  <a:pt x="644" y="433"/>
                </a:lnTo>
                <a:lnTo>
                  <a:pt x="629" y="416"/>
                </a:lnTo>
                <a:lnTo>
                  <a:pt x="609" y="407"/>
                </a:lnTo>
                <a:lnTo>
                  <a:pt x="585" y="403"/>
                </a:lnTo>
                <a:close/>
                <a:moveTo>
                  <a:pt x="220" y="403"/>
                </a:moveTo>
                <a:lnTo>
                  <a:pt x="196" y="407"/>
                </a:lnTo>
                <a:lnTo>
                  <a:pt x="177" y="416"/>
                </a:lnTo>
                <a:lnTo>
                  <a:pt x="160" y="433"/>
                </a:lnTo>
                <a:lnTo>
                  <a:pt x="149" y="453"/>
                </a:lnTo>
                <a:lnTo>
                  <a:pt x="147" y="476"/>
                </a:lnTo>
                <a:lnTo>
                  <a:pt x="149" y="499"/>
                </a:lnTo>
                <a:lnTo>
                  <a:pt x="160" y="520"/>
                </a:lnTo>
                <a:lnTo>
                  <a:pt x="177" y="535"/>
                </a:lnTo>
                <a:lnTo>
                  <a:pt x="196" y="546"/>
                </a:lnTo>
                <a:lnTo>
                  <a:pt x="220" y="548"/>
                </a:lnTo>
                <a:lnTo>
                  <a:pt x="242" y="546"/>
                </a:lnTo>
                <a:lnTo>
                  <a:pt x="263" y="535"/>
                </a:lnTo>
                <a:lnTo>
                  <a:pt x="279" y="520"/>
                </a:lnTo>
                <a:lnTo>
                  <a:pt x="289" y="499"/>
                </a:lnTo>
                <a:lnTo>
                  <a:pt x="292" y="476"/>
                </a:lnTo>
                <a:lnTo>
                  <a:pt x="289" y="453"/>
                </a:lnTo>
                <a:lnTo>
                  <a:pt x="279" y="433"/>
                </a:lnTo>
                <a:lnTo>
                  <a:pt x="263" y="416"/>
                </a:lnTo>
                <a:lnTo>
                  <a:pt x="242" y="407"/>
                </a:lnTo>
                <a:lnTo>
                  <a:pt x="220" y="403"/>
                </a:lnTo>
                <a:close/>
                <a:moveTo>
                  <a:pt x="475" y="330"/>
                </a:moveTo>
                <a:lnTo>
                  <a:pt x="482" y="331"/>
                </a:lnTo>
                <a:lnTo>
                  <a:pt x="486" y="334"/>
                </a:lnTo>
                <a:lnTo>
                  <a:pt x="490" y="338"/>
                </a:lnTo>
                <a:lnTo>
                  <a:pt x="492" y="342"/>
                </a:lnTo>
                <a:lnTo>
                  <a:pt x="494" y="348"/>
                </a:lnTo>
                <a:lnTo>
                  <a:pt x="492" y="353"/>
                </a:lnTo>
                <a:lnTo>
                  <a:pt x="490" y="359"/>
                </a:lnTo>
                <a:lnTo>
                  <a:pt x="486" y="363"/>
                </a:lnTo>
                <a:lnTo>
                  <a:pt x="482" y="365"/>
                </a:lnTo>
                <a:lnTo>
                  <a:pt x="475" y="366"/>
                </a:lnTo>
                <a:lnTo>
                  <a:pt x="470" y="365"/>
                </a:lnTo>
                <a:lnTo>
                  <a:pt x="465" y="363"/>
                </a:lnTo>
                <a:lnTo>
                  <a:pt x="461" y="359"/>
                </a:lnTo>
                <a:lnTo>
                  <a:pt x="458" y="353"/>
                </a:lnTo>
                <a:lnTo>
                  <a:pt x="457" y="348"/>
                </a:lnTo>
                <a:lnTo>
                  <a:pt x="458" y="342"/>
                </a:lnTo>
                <a:lnTo>
                  <a:pt x="461" y="338"/>
                </a:lnTo>
                <a:lnTo>
                  <a:pt x="465" y="334"/>
                </a:lnTo>
                <a:lnTo>
                  <a:pt x="470" y="331"/>
                </a:lnTo>
                <a:lnTo>
                  <a:pt x="475" y="330"/>
                </a:lnTo>
                <a:close/>
                <a:moveTo>
                  <a:pt x="402" y="330"/>
                </a:moveTo>
                <a:lnTo>
                  <a:pt x="409" y="331"/>
                </a:lnTo>
                <a:lnTo>
                  <a:pt x="412" y="334"/>
                </a:lnTo>
                <a:lnTo>
                  <a:pt x="416" y="338"/>
                </a:lnTo>
                <a:lnTo>
                  <a:pt x="419" y="342"/>
                </a:lnTo>
                <a:lnTo>
                  <a:pt x="420" y="348"/>
                </a:lnTo>
                <a:lnTo>
                  <a:pt x="419" y="353"/>
                </a:lnTo>
                <a:lnTo>
                  <a:pt x="416" y="359"/>
                </a:lnTo>
                <a:lnTo>
                  <a:pt x="412" y="363"/>
                </a:lnTo>
                <a:lnTo>
                  <a:pt x="409" y="365"/>
                </a:lnTo>
                <a:lnTo>
                  <a:pt x="402" y="366"/>
                </a:lnTo>
                <a:lnTo>
                  <a:pt x="397" y="365"/>
                </a:lnTo>
                <a:lnTo>
                  <a:pt x="392" y="363"/>
                </a:lnTo>
                <a:lnTo>
                  <a:pt x="388" y="359"/>
                </a:lnTo>
                <a:lnTo>
                  <a:pt x="385" y="353"/>
                </a:lnTo>
                <a:lnTo>
                  <a:pt x="384" y="348"/>
                </a:lnTo>
                <a:lnTo>
                  <a:pt x="385" y="342"/>
                </a:lnTo>
                <a:lnTo>
                  <a:pt x="388" y="338"/>
                </a:lnTo>
                <a:lnTo>
                  <a:pt x="392" y="334"/>
                </a:lnTo>
                <a:lnTo>
                  <a:pt x="397" y="331"/>
                </a:lnTo>
                <a:lnTo>
                  <a:pt x="402" y="330"/>
                </a:lnTo>
                <a:close/>
                <a:moveTo>
                  <a:pt x="329" y="330"/>
                </a:moveTo>
                <a:lnTo>
                  <a:pt x="335" y="331"/>
                </a:lnTo>
                <a:lnTo>
                  <a:pt x="340" y="334"/>
                </a:lnTo>
                <a:lnTo>
                  <a:pt x="344" y="338"/>
                </a:lnTo>
                <a:lnTo>
                  <a:pt x="347" y="342"/>
                </a:lnTo>
                <a:lnTo>
                  <a:pt x="347" y="348"/>
                </a:lnTo>
                <a:lnTo>
                  <a:pt x="347" y="353"/>
                </a:lnTo>
                <a:lnTo>
                  <a:pt x="344" y="359"/>
                </a:lnTo>
                <a:lnTo>
                  <a:pt x="340" y="363"/>
                </a:lnTo>
                <a:lnTo>
                  <a:pt x="335" y="365"/>
                </a:lnTo>
                <a:lnTo>
                  <a:pt x="329" y="366"/>
                </a:lnTo>
                <a:lnTo>
                  <a:pt x="323" y="365"/>
                </a:lnTo>
                <a:lnTo>
                  <a:pt x="318" y="363"/>
                </a:lnTo>
                <a:lnTo>
                  <a:pt x="314" y="359"/>
                </a:lnTo>
                <a:lnTo>
                  <a:pt x="312" y="353"/>
                </a:lnTo>
                <a:lnTo>
                  <a:pt x="310" y="348"/>
                </a:lnTo>
                <a:lnTo>
                  <a:pt x="312" y="342"/>
                </a:lnTo>
                <a:lnTo>
                  <a:pt x="314" y="338"/>
                </a:lnTo>
                <a:lnTo>
                  <a:pt x="318" y="334"/>
                </a:lnTo>
                <a:lnTo>
                  <a:pt x="323" y="331"/>
                </a:lnTo>
                <a:lnTo>
                  <a:pt x="329" y="330"/>
                </a:lnTo>
                <a:close/>
                <a:moveTo>
                  <a:pt x="73" y="257"/>
                </a:moveTo>
                <a:lnTo>
                  <a:pt x="59" y="259"/>
                </a:lnTo>
                <a:lnTo>
                  <a:pt x="47" y="267"/>
                </a:lnTo>
                <a:lnTo>
                  <a:pt x="39" y="279"/>
                </a:lnTo>
                <a:lnTo>
                  <a:pt x="37" y="293"/>
                </a:lnTo>
                <a:lnTo>
                  <a:pt x="37" y="330"/>
                </a:lnTo>
                <a:lnTo>
                  <a:pt x="92" y="330"/>
                </a:lnTo>
                <a:lnTo>
                  <a:pt x="97" y="331"/>
                </a:lnTo>
                <a:lnTo>
                  <a:pt x="102" y="334"/>
                </a:lnTo>
                <a:lnTo>
                  <a:pt x="106" y="338"/>
                </a:lnTo>
                <a:lnTo>
                  <a:pt x="109" y="342"/>
                </a:lnTo>
                <a:lnTo>
                  <a:pt x="110" y="348"/>
                </a:lnTo>
                <a:lnTo>
                  <a:pt x="109" y="353"/>
                </a:lnTo>
                <a:lnTo>
                  <a:pt x="106" y="359"/>
                </a:lnTo>
                <a:lnTo>
                  <a:pt x="102" y="363"/>
                </a:lnTo>
                <a:lnTo>
                  <a:pt x="97" y="365"/>
                </a:lnTo>
                <a:lnTo>
                  <a:pt x="92" y="366"/>
                </a:lnTo>
                <a:lnTo>
                  <a:pt x="37" y="366"/>
                </a:lnTo>
                <a:lnTo>
                  <a:pt x="37" y="458"/>
                </a:lnTo>
                <a:lnTo>
                  <a:pt x="111" y="458"/>
                </a:lnTo>
                <a:lnTo>
                  <a:pt x="119" y="433"/>
                </a:lnTo>
                <a:lnTo>
                  <a:pt x="131" y="411"/>
                </a:lnTo>
                <a:lnTo>
                  <a:pt x="148" y="393"/>
                </a:lnTo>
                <a:lnTo>
                  <a:pt x="169" y="378"/>
                </a:lnTo>
                <a:lnTo>
                  <a:pt x="192" y="369"/>
                </a:lnTo>
                <a:lnTo>
                  <a:pt x="220" y="366"/>
                </a:lnTo>
                <a:lnTo>
                  <a:pt x="249" y="370"/>
                </a:lnTo>
                <a:lnTo>
                  <a:pt x="275" y="381"/>
                </a:lnTo>
                <a:lnTo>
                  <a:pt x="297" y="398"/>
                </a:lnTo>
                <a:lnTo>
                  <a:pt x="314" y="420"/>
                </a:lnTo>
                <a:lnTo>
                  <a:pt x="325" y="446"/>
                </a:lnTo>
                <a:lnTo>
                  <a:pt x="329" y="476"/>
                </a:lnTo>
                <a:lnTo>
                  <a:pt x="325" y="505"/>
                </a:lnTo>
                <a:lnTo>
                  <a:pt x="314" y="531"/>
                </a:lnTo>
                <a:lnTo>
                  <a:pt x="297" y="554"/>
                </a:lnTo>
                <a:lnTo>
                  <a:pt x="275" y="571"/>
                </a:lnTo>
                <a:lnTo>
                  <a:pt x="249" y="581"/>
                </a:lnTo>
                <a:lnTo>
                  <a:pt x="220" y="585"/>
                </a:lnTo>
                <a:lnTo>
                  <a:pt x="192" y="582"/>
                </a:lnTo>
                <a:lnTo>
                  <a:pt x="169" y="573"/>
                </a:lnTo>
                <a:lnTo>
                  <a:pt x="148" y="559"/>
                </a:lnTo>
                <a:lnTo>
                  <a:pt x="131" y="541"/>
                </a:lnTo>
                <a:lnTo>
                  <a:pt x="119" y="518"/>
                </a:lnTo>
                <a:lnTo>
                  <a:pt x="111" y="495"/>
                </a:lnTo>
                <a:lnTo>
                  <a:pt x="37" y="495"/>
                </a:lnTo>
                <a:lnTo>
                  <a:pt x="37" y="695"/>
                </a:lnTo>
                <a:lnTo>
                  <a:pt x="769" y="695"/>
                </a:lnTo>
                <a:lnTo>
                  <a:pt x="769" y="495"/>
                </a:lnTo>
                <a:lnTo>
                  <a:pt x="693" y="495"/>
                </a:lnTo>
                <a:lnTo>
                  <a:pt x="686" y="518"/>
                </a:lnTo>
                <a:lnTo>
                  <a:pt x="673" y="541"/>
                </a:lnTo>
                <a:lnTo>
                  <a:pt x="656" y="559"/>
                </a:lnTo>
                <a:lnTo>
                  <a:pt x="635" y="573"/>
                </a:lnTo>
                <a:lnTo>
                  <a:pt x="612" y="582"/>
                </a:lnTo>
                <a:lnTo>
                  <a:pt x="585" y="585"/>
                </a:lnTo>
                <a:lnTo>
                  <a:pt x="557" y="581"/>
                </a:lnTo>
                <a:lnTo>
                  <a:pt x="530" y="571"/>
                </a:lnTo>
                <a:lnTo>
                  <a:pt x="508" y="554"/>
                </a:lnTo>
                <a:lnTo>
                  <a:pt x="491" y="531"/>
                </a:lnTo>
                <a:lnTo>
                  <a:pt x="479" y="505"/>
                </a:lnTo>
                <a:lnTo>
                  <a:pt x="475" y="476"/>
                </a:lnTo>
                <a:lnTo>
                  <a:pt x="479" y="446"/>
                </a:lnTo>
                <a:lnTo>
                  <a:pt x="491" y="420"/>
                </a:lnTo>
                <a:lnTo>
                  <a:pt x="508" y="398"/>
                </a:lnTo>
                <a:lnTo>
                  <a:pt x="530" y="381"/>
                </a:lnTo>
                <a:lnTo>
                  <a:pt x="557" y="370"/>
                </a:lnTo>
                <a:lnTo>
                  <a:pt x="585" y="366"/>
                </a:lnTo>
                <a:lnTo>
                  <a:pt x="612" y="369"/>
                </a:lnTo>
                <a:lnTo>
                  <a:pt x="635" y="378"/>
                </a:lnTo>
                <a:lnTo>
                  <a:pt x="656" y="393"/>
                </a:lnTo>
                <a:lnTo>
                  <a:pt x="673" y="411"/>
                </a:lnTo>
                <a:lnTo>
                  <a:pt x="686" y="433"/>
                </a:lnTo>
                <a:lnTo>
                  <a:pt x="693" y="458"/>
                </a:lnTo>
                <a:lnTo>
                  <a:pt x="769" y="458"/>
                </a:lnTo>
                <a:lnTo>
                  <a:pt x="769" y="366"/>
                </a:lnTo>
                <a:lnTo>
                  <a:pt x="714" y="366"/>
                </a:lnTo>
                <a:lnTo>
                  <a:pt x="707" y="365"/>
                </a:lnTo>
                <a:lnTo>
                  <a:pt x="702" y="363"/>
                </a:lnTo>
                <a:lnTo>
                  <a:pt x="698" y="359"/>
                </a:lnTo>
                <a:lnTo>
                  <a:pt x="695" y="353"/>
                </a:lnTo>
                <a:lnTo>
                  <a:pt x="695" y="348"/>
                </a:lnTo>
                <a:lnTo>
                  <a:pt x="695" y="342"/>
                </a:lnTo>
                <a:lnTo>
                  <a:pt x="698" y="338"/>
                </a:lnTo>
                <a:lnTo>
                  <a:pt x="702" y="334"/>
                </a:lnTo>
                <a:lnTo>
                  <a:pt x="707" y="331"/>
                </a:lnTo>
                <a:lnTo>
                  <a:pt x="714" y="330"/>
                </a:lnTo>
                <a:lnTo>
                  <a:pt x="769" y="330"/>
                </a:lnTo>
                <a:lnTo>
                  <a:pt x="769" y="293"/>
                </a:lnTo>
                <a:lnTo>
                  <a:pt x="765" y="279"/>
                </a:lnTo>
                <a:lnTo>
                  <a:pt x="757" y="267"/>
                </a:lnTo>
                <a:lnTo>
                  <a:pt x="746" y="259"/>
                </a:lnTo>
                <a:lnTo>
                  <a:pt x="732" y="257"/>
                </a:lnTo>
                <a:lnTo>
                  <a:pt x="73" y="257"/>
                </a:lnTo>
                <a:close/>
                <a:moveTo>
                  <a:pt x="220" y="183"/>
                </a:moveTo>
                <a:lnTo>
                  <a:pt x="220" y="220"/>
                </a:lnTo>
                <a:lnTo>
                  <a:pt x="585" y="220"/>
                </a:lnTo>
                <a:lnTo>
                  <a:pt x="585" y="183"/>
                </a:lnTo>
                <a:lnTo>
                  <a:pt x="220" y="183"/>
                </a:lnTo>
                <a:close/>
                <a:moveTo>
                  <a:pt x="714" y="0"/>
                </a:moveTo>
                <a:lnTo>
                  <a:pt x="731" y="3"/>
                </a:lnTo>
                <a:lnTo>
                  <a:pt x="745" y="10"/>
                </a:lnTo>
                <a:lnTo>
                  <a:pt x="758" y="22"/>
                </a:lnTo>
                <a:lnTo>
                  <a:pt x="766" y="38"/>
                </a:lnTo>
                <a:lnTo>
                  <a:pt x="769" y="55"/>
                </a:lnTo>
                <a:lnTo>
                  <a:pt x="766" y="72"/>
                </a:lnTo>
                <a:lnTo>
                  <a:pt x="758" y="88"/>
                </a:lnTo>
                <a:lnTo>
                  <a:pt x="746" y="99"/>
                </a:lnTo>
                <a:lnTo>
                  <a:pt x="732" y="107"/>
                </a:lnTo>
                <a:lnTo>
                  <a:pt x="732" y="220"/>
                </a:lnTo>
                <a:lnTo>
                  <a:pt x="754" y="224"/>
                </a:lnTo>
                <a:lnTo>
                  <a:pt x="775" y="234"/>
                </a:lnTo>
                <a:lnTo>
                  <a:pt x="791" y="250"/>
                </a:lnTo>
                <a:lnTo>
                  <a:pt x="801" y="270"/>
                </a:lnTo>
                <a:lnTo>
                  <a:pt x="805" y="293"/>
                </a:lnTo>
                <a:lnTo>
                  <a:pt x="805" y="732"/>
                </a:lnTo>
                <a:lnTo>
                  <a:pt x="801" y="755"/>
                </a:lnTo>
                <a:lnTo>
                  <a:pt x="791" y="775"/>
                </a:lnTo>
                <a:lnTo>
                  <a:pt x="775" y="791"/>
                </a:lnTo>
                <a:lnTo>
                  <a:pt x="754" y="801"/>
                </a:lnTo>
                <a:lnTo>
                  <a:pt x="732" y="805"/>
                </a:lnTo>
                <a:lnTo>
                  <a:pt x="73" y="805"/>
                </a:lnTo>
                <a:lnTo>
                  <a:pt x="50" y="801"/>
                </a:lnTo>
                <a:lnTo>
                  <a:pt x="30" y="791"/>
                </a:lnTo>
                <a:lnTo>
                  <a:pt x="14" y="775"/>
                </a:lnTo>
                <a:lnTo>
                  <a:pt x="4" y="755"/>
                </a:lnTo>
                <a:lnTo>
                  <a:pt x="0" y="732"/>
                </a:lnTo>
                <a:lnTo>
                  <a:pt x="0" y="293"/>
                </a:lnTo>
                <a:lnTo>
                  <a:pt x="4" y="270"/>
                </a:lnTo>
                <a:lnTo>
                  <a:pt x="14" y="250"/>
                </a:lnTo>
                <a:lnTo>
                  <a:pt x="30" y="234"/>
                </a:lnTo>
                <a:lnTo>
                  <a:pt x="50" y="224"/>
                </a:lnTo>
                <a:lnTo>
                  <a:pt x="73" y="220"/>
                </a:lnTo>
                <a:lnTo>
                  <a:pt x="183" y="220"/>
                </a:lnTo>
                <a:lnTo>
                  <a:pt x="183" y="183"/>
                </a:lnTo>
                <a:lnTo>
                  <a:pt x="186" y="169"/>
                </a:lnTo>
                <a:lnTo>
                  <a:pt x="194" y="157"/>
                </a:lnTo>
                <a:lnTo>
                  <a:pt x="206" y="149"/>
                </a:lnTo>
                <a:lnTo>
                  <a:pt x="220" y="147"/>
                </a:lnTo>
                <a:lnTo>
                  <a:pt x="585" y="147"/>
                </a:lnTo>
                <a:lnTo>
                  <a:pt x="600" y="149"/>
                </a:lnTo>
                <a:lnTo>
                  <a:pt x="612" y="157"/>
                </a:lnTo>
                <a:lnTo>
                  <a:pt x="619" y="169"/>
                </a:lnTo>
                <a:lnTo>
                  <a:pt x="622" y="183"/>
                </a:lnTo>
                <a:lnTo>
                  <a:pt x="622" y="220"/>
                </a:lnTo>
                <a:lnTo>
                  <a:pt x="695" y="220"/>
                </a:lnTo>
                <a:lnTo>
                  <a:pt x="695" y="107"/>
                </a:lnTo>
                <a:lnTo>
                  <a:pt x="681" y="99"/>
                </a:lnTo>
                <a:lnTo>
                  <a:pt x="669" y="88"/>
                </a:lnTo>
                <a:lnTo>
                  <a:pt x="661" y="72"/>
                </a:lnTo>
                <a:lnTo>
                  <a:pt x="659" y="55"/>
                </a:lnTo>
                <a:lnTo>
                  <a:pt x="661" y="38"/>
                </a:lnTo>
                <a:lnTo>
                  <a:pt x="669" y="22"/>
                </a:lnTo>
                <a:lnTo>
                  <a:pt x="681" y="10"/>
                </a:lnTo>
                <a:lnTo>
                  <a:pt x="695" y="3"/>
                </a:lnTo>
                <a:lnTo>
                  <a:pt x="71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94741" y="8507479"/>
            <a:ext cx="444098" cy="444098"/>
          </a:xfrm>
          <a:custGeom>
            <a:avLst/>
            <a:gdLst>
              <a:gd name="T0" fmla="*/ 401 w 805"/>
              <a:gd name="T1" fmla="*/ 674 h 805"/>
              <a:gd name="T2" fmla="*/ 312 w 805"/>
              <a:gd name="T3" fmla="*/ 695 h 805"/>
              <a:gd name="T4" fmla="*/ 223 w 805"/>
              <a:gd name="T5" fmla="*/ 674 h 805"/>
              <a:gd name="T6" fmla="*/ 702 w 805"/>
              <a:gd name="T7" fmla="*/ 586 h 805"/>
              <a:gd name="T8" fmla="*/ 714 w 805"/>
              <a:gd name="T9" fmla="*/ 598 h 805"/>
              <a:gd name="T10" fmla="*/ 711 w 805"/>
              <a:gd name="T11" fmla="*/ 615 h 805"/>
              <a:gd name="T12" fmla="*/ 695 w 805"/>
              <a:gd name="T13" fmla="*/ 622 h 805"/>
              <a:gd name="T14" fmla="*/ 681 w 805"/>
              <a:gd name="T15" fmla="*/ 615 h 805"/>
              <a:gd name="T16" fmla="*/ 678 w 805"/>
              <a:gd name="T17" fmla="*/ 598 h 805"/>
              <a:gd name="T18" fmla="*/ 690 w 805"/>
              <a:gd name="T19" fmla="*/ 586 h 805"/>
              <a:gd name="T20" fmla="*/ 491 w 805"/>
              <a:gd name="T21" fmla="*/ 585 h 805"/>
              <a:gd name="T22" fmla="*/ 157 w 805"/>
              <a:gd name="T23" fmla="*/ 622 h 805"/>
              <a:gd name="T24" fmla="*/ 111 w 805"/>
              <a:gd name="T25" fmla="*/ 513 h 805"/>
              <a:gd name="T26" fmla="*/ 118 w 805"/>
              <a:gd name="T27" fmla="*/ 548 h 805"/>
              <a:gd name="T28" fmla="*/ 702 w 805"/>
              <a:gd name="T29" fmla="*/ 476 h 805"/>
              <a:gd name="T30" fmla="*/ 714 w 805"/>
              <a:gd name="T31" fmla="*/ 488 h 805"/>
              <a:gd name="T32" fmla="*/ 711 w 805"/>
              <a:gd name="T33" fmla="*/ 505 h 805"/>
              <a:gd name="T34" fmla="*/ 695 w 805"/>
              <a:gd name="T35" fmla="*/ 513 h 805"/>
              <a:gd name="T36" fmla="*/ 681 w 805"/>
              <a:gd name="T37" fmla="*/ 505 h 805"/>
              <a:gd name="T38" fmla="*/ 678 w 805"/>
              <a:gd name="T39" fmla="*/ 488 h 805"/>
              <a:gd name="T40" fmla="*/ 690 w 805"/>
              <a:gd name="T41" fmla="*/ 476 h 805"/>
              <a:gd name="T42" fmla="*/ 506 w 805"/>
              <a:gd name="T43" fmla="*/ 440 h 805"/>
              <a:gd name="T44" fmla="*/ 118 w 805"/>
              <a:gd name="T45" fmla="*/ 440 h 805"/>
              <a:gd name="T46" fmla="*/ 479 w 805"/>
              <a:gd name="T47" fmla="*/ 384 h 805"/>
              <a:gd name="T48" fmla="*/ 144 w 805"/>
              <a:gd name="T49" fmla="*/ 384 h 805"/>
              <a:gd name="T50" fmla="*/ 710 w 805"/>
              <a:gd name="T51" fmla="*/ 332 h 805"/>
              <a:gd name="T52" fmla="*/ 732 w 805"/>
              <a:gd name="T53" fmla="*/ 366 h 805"/>
              <a:gd name="T54" fmla="*/ 710 w 805"/>
              <a:gd name="T55" fmla="*/ 399 h 805"/>
              <a:gd name="T56" fmla="*/ 671 w 805"/>
              <a:gd name="T57" fmla="*/ 393 h 805"/>
              <a:gd name="T58" fmla="*/ 663 w 805"/>
              <a:gd name="T59" fmla="*/ 352 h 805"/>
              <a:gd name="T60" fmla="*/ 695 w 805"/>
              <a:gd name="T61" fmla="*/ 330 h 805"/>
              <a:gd name="T62" fmla="*/ 373 w 805"/>
              <a:gd name="T63" fmla="*/ 302 h 805"/>
              <a:gd name="T64" fmla="*/ 196 w 805"/>
              <a:gd name="T65" fmla="*/ 330 h 805"/>
              <a:gd name="T66" fmla="*/ 280 w 805"/>
              <a:gd name="T67" fmla="*/ 296 h 805"/>
              <a:gd name="T68" fmla="*/ 622 w 805"/>
              <a:gd name="T69" fmla="*/ 768 h 805"/>
              <a:gd name="T70" fmla="*/ 758 w 805"/>
              <a:gd name="T71" fmla="*/ 758 h 805"/>
              <a:gd name="T72" fmla="*/ 769 w 805"/>
              <a:gd name="T73" fmla="*/ 257 h 805"/>
              <a:gd name="T74" fmla="*/ 746 w 805"/>
              <a:gd name="T75" fmla="*/ 222 h 805"/>
              <a:gd name="T76" fmla="*/ 73 w 805"/>
              <a:gd name="T77" fmla="*/ 220 h 805"/>
              <a:gd name="T78" fmla="*/ 41 w 805"/>
              <a:gd name="T79" fmla="*/ 242 h 805"/>
              <a:gd name="T80" fmla="*/ 41 w 805"/>
              <a:gd name="T81" fmla="*/ 746 h 805"/>
              <a:gd name="T82" fmla="*/ 73 w 805"/>
              <a:gd name="T83" fmla="*/ 768 h 805"/>
              <a:gd name="T84" fmla="*/ 73 w 805"/>
              <a:gd name="T85" fmla="*/ 220 h 805"/>
              <a:gd name="T86" fmla="*/ 198 w 805"/>
              <a:gd name="T87" fmla="*/ 10 h 805"/>
              <a:gd name="T88" fmla="*/ 220 w 805"/>
              <a:gd name="T89" fmla="*/ 55 h 805"/>
              <a:gd name="T90" fmla="*/ 198 w 805"/>
              <a:gd name="T91" fmla="*/ 99 h 805"/>
              <a:gd name="T92" fmla="*/ 732 w 805"/>
              <a:gd name="T93" fmla="*/ 183 h 805"/>
              <a:gd name="T94" fmla="*/ 791 w 805"/>
              <a:gd name="T95" fmla="*/ 213 h 805"/>
              <a:gd name="T96" fmla="*/ 805 w 805"/>
              <a:gd name="T97" fmla="*/ 732 h 805"/>
              <a:gd name="T98" fmla="*/ 775 w 805"/>
              <a:gd name="T99" fmla="*/ 791 h 805"/>
              <a:gd name="T100" fmla="*/ 73 w 805"/>
              <a:gd name="T101" fmla="*/ 805 h 805"/>
              <a:gd name="T102" fmla="*/ 14 w 805"/>
              <a:gd name="T103" fmla="*/ 775 h 805"/>
              <a:gd name="T104" fmla="*/ 0 w 805"/>
              <a:gd name="T105" fmla="*/ 257 h 805"/>
              <a:gd name="T106" fmla="*/ 30 w 805"/>
              <a:gd name="T107" fmla="*/ 198 h 805"/>
              <a:gd name="T108" fmla="*/ 147 w 805"/>
              <a:gd name="T109" fmla="*/ 183 h 805"/>
              <a:gd name="T110" fmla="*/ 121 w 805"/>
              <a:gd name="T111" fmla="*/ 88 h 805"/>
              <a:gd name="T112" fmla="*/ 113 w 805"/>
              <a:gd name="T113" fmla="*/ 38 h 805"/>
              <a:gd name="T114" fmla="*/ 148 w 805"/>
              <a:gd name="T115" fmla="*/ 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5" h="805">
                <a:moveTo>
                  <a:pt x="196" y="658"/>
                </a:moveTo>
                <a:lnTo>
                  <a:pt x="427" y="658"/>
                </a:lnTo>
                <a:lnTo>
                  <a:pt x="401" y="674"/>
                </a:lnTo>
                <a:lnTo>
                  <a:pt x="373" y="686"/>
                </a:lnTo>
                <a:lnTo>
                  <a:pt x="343" y="692"/>
                </a:lnTo>
                <a:lnTo>
                  <a:pt x="312" y="695"/>
                </a:lnTo>
                <a:lnTo>
                  <a:pt x="280" y="692"/>
                </a:lnTo>
                <a:lnTo>
                  <a:pt x="250" y="686"/>
                </a:lnTo>
                <a:lnTo>
                  <a:pt x="223" y="674"/>
                </a:lnTo>
                <a:lnTo>
                  <a:pt x="196" y="658"/>
                </a:lnTo>
                <a:close/>
                <a:moveTo>
                  <a:pt x="695" y="585"/>
                </a:moveTo>
                <a:lnTo>
                  <a:pt x="702" y="586"/>
                </a:lnTo>
                <a:lnTo>
                  <a:pt x="707" y="589"/>
                </a:lnTo>
                <a:lnTo>
                  <a:pt x="711" y="593"/>
                </a:lnTo>
                <a:lnTo>
                  <a:pt x="714" y="598"/>
                </a:lnTo>
                <a:lnTo>
                  <a:pt x="714" y="603"/>
                </a:lnTo>
                <a:lnTo>
                  <a:pt x="714" y="610"/>
                </a:lnTo>
                <a:lnTo>
                  <a:pt x="711" y="615"/>
                </a:lnTo>
                <a:lnTo>
                  <a:pt x="707" y="619"/>
                </a:lnTo>
                <a:lnTo>
                  <a:pt x="702" y="622"/>
                </a:lnTo>
                <a:lnTo>
                  <a:pt x="695" y="622"/>
                </a:lnTo>
                <a:lnTo>
                  <a:pt x="690" y="622"/>
                </a:lnTo>
                <a:lnTo>
                  <a:pt x="685" y="619"/>
                </a:lnTo>
                <a:lnTo>
                  <a:pt x="681" y="615"/>
                </a:lnTo>
                <a:lnTo>
                  <a:pt x="678" y="610"/>
                </a:lnTo>
                <a:lnTo>
                  <a:pt x="677" y="603"/>
                </a:lnTo>
                <a:lnTo>
                  <a:pt x="678" y="598"/>
                </a:lnTo>
                <a:lnTo>
                  <a:pt x="681" y="593"/>
                </a:lnTo>
                <a:lnTo>
                  <a:pt x="685" y="589"/>
                </a:lnTo>
                <a:lnTo>
                  <a:pt x="690" y="586"/>
                </a:lnTo>
                <a:lnTo>
                  <a:pt x="695" y="585"/>
                </a:lnTo>
                <a:close/>
                <a:moveTo>
                  <a:pt x="132" y="585"/>
                </a:moveTo>
                <a:lnTo>
                  <a:pt x="491" y="585"/>
                </a:lnTo>
                <a:lnTo>
                  <a:pt x="479" y="605"/>
                </a:lnTo>
                <a:lnTo>
                  <a:pt x="466" y="622"/>
                </a:lnTo>
                <a:lnTo>
                  <a:pt x="157" y="622"/>
                </a:lnTo>
                <a:lnTo>
                  <a:pt x="144" y="605"/>
                </a:lnTo>
                <a:lnTo>
                  <a:pt x="132" y="585"/>
                </a:lnTo>
                <a:close/>
                <a:moveTo>
                  <a:pt x="111" y="513"/>
                </a:moveTo>
                <a:lnTo>
                  <a:pt x="512" y="513"/>
                </a:lnTo>
                <a:lnTo>
                  <a:pt x="506" y="548"/>
                </a:lnTo>
                <a:lnTo>
                  <a:pt x="118" y="548"/>
                </a:lnTo>
                <a:lnTo>
                  <a:pt x="111" y="513"/>
                </a:lnTo>
                <a:close/>
                <a:moveTo>
                  <a:pt x="695" y="476"/>
                </a:moveTo>
                <a:lnTo>
                  <a:pt x="702" y="476"/>
                </a:lnTo>
                <a:lnTo>
                  <a:pt x="707" y="479"/>
                </a:lnTo>
                <a:lnTo>
                  <a:pt x="711" y="483"/>
                </a:lnTo>
                <a:lnTo>
                  <a:pt x="714" y="488"/>
                </a:lnTo>
                <a:lnTo>
                  <a:pt x="714" y="495"/>
                </a:lnTo>
                <a:lnTo>
                  <a:pt x="714" y="500"/>
                </a:lnTo>
                <a:lnTo>
                  <a:pt x="711" y="505"/>
                </a:lnTo>
                <a:lnTo>
                  <a:pt x="707" y="509"/>
                </a:lnTo>
                <a:lnTo>
                  <a:pt x="702" y="512"/>
                </a:lnTo>
                <a:lnTo>
                  <a:pt x="695" y="513"/>
                </a:lnTo>
                <a:lnTo>
                  <a:pt x="690" y="512"/>
                </a:lnTo>
                <a:lnTo>
                  <a:pt x="685" y="509"/>
                </a:lnTo>
                <a:lnTo>
                  <a:pt x="681" y="505"/>
                </a:lnTo>
                <a:lnTo>
                  <a:pt x="678" y="500"/>
                </a:lnTo>
                <a:lnTo>
                  <a:pt x="677" y="495"/>
                </a:lnTo>
                <a:lnTo>
                  <a:pt x="678" y="488"/>
                </a:lnTo>
                <a:lnTo>
                  <a:pt x="681" y="483"/>
                </a:lnTo>
                <a:lnTo>
                  <a:pt x="685" y="479"/>
                </a:lnTo>
                <a:lnTo>
                  <a:pt x="690" y="476"/>
                </a:lnTo>
                <a:lnTo>
                  <a:pt x="695" y="476"/>
                </a:lnTo>
                <a:close/>
                <a:moveTo>
                  <a:pt x="118" y="440"/>
                </a:moveTo>
                <a:lnTo>
                  <a:pt x="506" y="440"/>
                </a:lnTo>
                <a:lnTo>
                  <a:pt x="512" y="476"/>
                </a:lnTo>
                <a:lnTo>
                  <a:pt x="111" y="476"/>
                </a:lnTo>
                <a:lnTo>
                  <a:pt x="118" y="440"/>
                </a:lnTo>
                <a:close/>
                <a:moveTo>
                  <a:pt x="157" y="366"/>
                </a:moveTo>
                <a:lnTo>
                  <a:pt x="466" y="366"/>
                </a:lnTo>
                <a:lnTo>
                  <a:pt x="479" y="384"/>
                </a:lnTo>
                <a:lnTo>
                  <a:pt x="491" y="403"/>
                </a:lnTo>
                <a:lnTo>
                  <a:pt x="132" y="403"/>
                </a:lnTo>
                <a:lnTo>
                  <a:pt x="144" y="384"/>
                </a:lnTo>
                <a:lnTo>
                  <a:pt x="157" y="366"/>
                </a:lnTo>
                <a:close/>
                <a:moveTo>
                  <a:pt x="695" y="330"/>
                </a:moveTo>
                <a:lnTo>
                  <a:pt x="710" y="332"/>
                </a:lnTo>
                <a:lnTo>
                  <a:pt x="722" y="340"/>
                </a:lnTo>
                <a:lnTo>
                  <a:pt x="729" y="352"/>
                </a:lnTo>
                <a:lnTo>
                  <a:pt x="732" y="366"/>
                </a:lnTo>
                <a:lnTo>
                  <a:pt x="729" y="381"/>
                </a:lnTo>
                <a:lnTo>
                  <a:pt x="722" y="393"/>
                </a:lnTo>
                <a:lnTo>
                  <a:pt x="710" y="399"/>
                </a:lnTo>
                <a:lnTo>
                  <a:pt x="695" y="403"/>
                </a:lnTo>
                <a:lnTo>
                  <a:pt x="681" y="399"/>
                </a:lnTo>
                <a:lnTo>
                  <a:pt x="671" y="393"/>
                </a:lnTo>
                <a:lnTo>
                  <a:pt x="663" y="381"/>
                </a:lnTo>
                <a:lnTo>
                  <a:pt x="659" y="366"/>
                </a:lnTo>
                <a:lnTo>
                  <a:pt x="663" y="352"/>
                </a:lnTo>
                <a:lnTo>
                  <a:pt x="671" y="340"/>
                </a:lnTo>
                <a:lnTo>
                  <a:pt x="681" y="332"/>
                </a:lnTo>
                <a:lnTo>
                  <a:pt x="695" y="330"/>
                </a:lnTo>
                <a:close/>
                <a:moveTo>
                  <a:pt x="312" y="293"/>
                </a:moveTo>
                <a:lnTo>
                  <a:pt x="343" y="296"/>
                </a:lnTo>
                <a:lnTo>
                  <a:pt x="373" y="302"/>
                </a:lnTo>
                <a:lnTo>
                  <a:pt x="401" y="314"/>
                </a:lnTo>
                <a:lnTo>
                  <a:pt x="427" y="330"/>
                </a:lnTo>
                <a:lnTo>
                  <a:pt x="196" y="330"/>
                </a:lnTo>
                <a:lnTo>
                  <a:pt x="223" y="314"/>
                </a:lnTo>
                <a:lnTo>
                  <a:pt x="250" y="302"/>
                </a:lnTo>
                <a:lnTo>
                  <a:pt x="280" y="296"/>
                </a:lnTo>
                <a:lnTo>
                  <a:pt x="312" y="293"/>
                </a:lnTo>
                <a:close/>
                <a:moveTo>
                  <a:pt x="622" y="220"/>
                </a:moveTo>
                <a:lnTo>
                  <a:pt x="622" y="768"/>
                </a:lnTo>
                <a:lnTo>
                  <a:pt x="732" y="768"/>
                </a:lnTo>
                <a:lnTo>
                  <a:pt x="746" y="766"/>
                </a:lnTo>
                <a:lnTo>
                  <a:pt x="758" y="758"/>
                </a:lnTo>
                <a:lnTo>
                  <a:pt x="766" y="746"/>
                </a:lnTo>
                <a:lnTo>
                  <a:pt x="769" y="732"/>
                </a:lnTo>
                <a:lnTo>
                  <a:pt x="769" y="257"/>
                </a:lnTo>
                <a:lnTo>
                  <a:pt x="766" y="242"/>
                </a:lnTo>
                <a:lnTo>
                  <a:pt x="758" y="230"/>
                </a:lnTo>
                <a:lnTo>
                  <a:pt x="746" y="222"/>
                </a:lnTo>
                <a:lnTo>
                  <a:pt x="732" y="220"/>
                </a:lnTo>
                <a:lnTo>
                  <a:pt x="622" y="220"/>
                </a:lnTo>
                <a:close/>
                <a:moveTo>
                  <a:pt x="73" y="220"/>
                </a:moveTo>
                <a:lnTo>
                  <a:pt x="59" y="222"/>
                </a:lnTo>
                <a:lnTo>
                  <a:pt x="49" y="230"/>
                </a:lnTo>
                <a:lnTo>
                  <a:pt x="41" y="242"/>
                </a:lnTo>
                <a:lnTo>
                  <a:pt x="37" y="257"/>
                </a:lnTo>
                <a:lnTo>
                  <a:pt x="37" y="732"/>
                </a:lnTo>
                <a:lnTo>
                  <a:pt x="41" y="746"/>
                </a:lnTo>
                <a:lnTo>
                  <a:pt x="49" y="758"/>
                </a:lnTo>
                <a:lnTo>
                  <a:pt x="59" y="766"/>
                </a:lnTo>
                <a:lnTo>
                  <a:pt x="73" y="768"/>
                </a:lnTo>
                <a:lnTo>
                  <a:pt x="585" y="768"/>
                </a:lnTo>
                <a:lnTo>
                  <a:pt x="585" y="220"/>
                </a:lnTo>
                <a:lnTo>
                  <a:pt x="73" y="220"/>
                </a:lnTo>
                <a:close/>
                <a:moveTo>
                  <a:pt x="165" y="0"/>
                </a:moveTo>
                <a:lnTo>
                  <a:pt x="182" y="3"/>
                </a:lnTo>
                <a:lnTo>
                  <a:pt x="198" y="10"/>
                </a:lnTo>
                <a:lnTo>
                  <a:pt x="210" y="22"/>
                </a:lnTo>
                <a:lnTo>
                  <a:pt x="217" y="38"/>
                </a:lnTo>
                <a:lnTo>
                  <a:pt x="220" y="55"/>
                </a:lnTo>
                <a:lnTo>
                  <a:pt x="217" y="72"/>
                </a:lnTo>
                <a:lnTo>
                  <a:pt x="210" y="88"/>
                </a:lnTo>
                <a:lnTo>
                  <a:pt x="198" y="99"/>
                </a:lnTo>
                <a:lnTo>
                  <a:pt x="183" y="107"/>
                </a:lnTo>
                <a:lnTo>
                  <a:pt x="183" y="183"/>
                </a:lnTo>
                <a:lnTo>
                  <a:pt x="732" y="183"/>
                </a:lnTo>
                <a:lnTo>
                  <a:pt x="756" y="187"/>
                </a:lnTo>
                <a:lnTo>
                  <a:pt x="775" y="198"/>
                </a:lnTo>
                <a:lnTo>
                  <a:pt x="791" y="213"/>
                </a:lnTo>
                <a:lnTo>
                  <a:pt x="801" y="233"/>
                </a:lnTo>
                <a:lnTo>
                  <a:pt x="805" y="257"/>
                </a:lnTo>
                <a:lnTo>
                  <a:pt x="805" y="732"/>
                </a:lnTo>
                <a:lnTo>
                  <a:pt x="801" y="755"/>
                </a:lnTo>
                <a:lnTo>
                  <a:pt x="791" y="775"/>
                </a:lnTo>
                <a:lnTo>
                  <a:pt x="775" y="791"/>
                </a:lnTo>
                <a:lnTo>
                  <a:pt x="756" y="801"/>
                </a:lnTo>
                <a:lnTo>
                  <a:pt x="732" y="805"/>
                </a:lnTo>
                <a:lnTo>
                  <a:pt x="73" y="805"/>
                </a:lnTo>
                <a:lnTo>
                  <a:pt x="51" y="801"/>
                </a:lnTo>
                <a:lnTo>
                  <a:pt x="30" y="791"/>
                </a:lnTo>
                <a:lnTo>
                  <a:pt x="14" y="775"/>
                </a:lnTo>
                <a:lnTo>
                  <a:pt x="4" y="755"/>
                </a:lnTo>
                <a:lnTo>
                  <a:pt x="0" y="732"/>
                </a:lnTo>
                <a:lnTo>
                  <a:pt x="0" y="257"/>
                </a:lnTo>
                <a:lnTo>
                  <a:pt x="4" y="233"/>
                </a:lnTo>
                <a:lnTo>
                  <a:pt x="14" y="213"/>
                </a:lnTo>
                <a:lnTo>
                  <a:pt x="30" y="198"/>
                </a:lnTo>
                <a:lnTo>
                  <a:pt x="51" y="187"/>
                </a:lnTo>
                <a:lnTo>
                  <a:pt x="73" y="183"/>
                </a:lnTo>
                <a:lnTo>
                  <a:pt x="147" y="183"/>
                </a:lnTo>
                <a:lnTo>
                  <a:pt x="147" y="107"/>
                </a:lnTo>
                <a:lnTo>
                  <a:pt x="132" y="99"/>
                </a:lnTo>
                <a:lnTo>
                  <a:pt x="121" y="88"/>
                </a:lnTo>
                <a:lnTo>
                  <a:pt x="113" y="72"/>
                </a:lnTo>
                <a:lnTo>
                  <a:pt x="110" y="55"/>
                </a:lnTo>
                <a:lnTo>
                  <a:pt x="113" y="38"/>
                </a:lnTo>
                <a:lnTo>
                  <a:pt x="121" y="22"/>
                </a:lnTo>
                <a:lnTo>
                  <a:pt x="132" y="10"/>
                </a:lnTo>
                <a:lnTo>
                  <a:pt x="148" y="3"/>
                </a:lnTo>
                <a:lnTo>
                  <a:pt x="16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7497" y="8507479"/>
            <a:ext cx="444648" cy="444098"/>
          </a:xfrm>
          <a:custGeom>
            <a:avLst/>
            <a:gdLst>
              <a:gd name="T0" fmla="*/ 582 w 806"/>
              <a:gd name="T1" fmla="*/ 556 h 805"/>
              <a:gd name="T2" fmla="*/ 582 w 806"/>
              <a:gd name="T3" fmla="*/ 579 h 805"/>
              <a:gd name="T4" fmla="*/ 562 w 806"/>
              <a:gd name="T5" fmla="*/ 585 h 805"/>
              <a:gd name="T6" fmla="*/ 549 w 806"/>
              <a:gd name="T7" fmla="*/ 567 h 805"/>
              <a:gd name="T8" fmla="*/ 562 w 806"/>
              <a:gd name="T9" fmla="*/ 550 h 805"/>
              <a:gd name="T10" fmla="*/ 40 w 806"/>
              <a:gd name="T11" fmla="*/ 746 h 805"/>
              <a:gd name="T12" fmla="*/ 732 w 806"/>
              <a:gd name="T13" fmla="*/ 768 h 805"/>
              <a:gd name="T14" fmla="*/ 769 w 806"/>
              <a:gd name="T15" fmla="*/ 732 h 805"/>
              <a:gd name="T16" fmla="*/ 451 w 806"/>
              <a:gd name="T17" fmla="*/ 658 h 805"/>
              <a:gd name="T18" fmla="*/ 329 w 806"/>
              <a:gd name="T19" fmla="*/ 695 h 805"/>
              <a:gd name="T20" fmla="*/ 188 w 806"/>
              <a:gd name="T21" fmla="*/ 643 h 805"/>
              <a:gd name="T22" fmla="*/ 113 w 806"/>
              <a:gd name="T23" fmla="*/ 513 h 805"/>
              <a:gd name="T24" fmla="*/ 319 w 806"/>
              <a:gd name="T25" fmla="*/ 461 h 805"/>
              <a:gd name="T26" fmla="*/ 312 w 806"/>
              <a:gd name="T27" fmla="*/ 482 h 805"/>
              <a:gd name="T28" fmla="*/ 329 w 806"/>
              <a:gd name="T29" fmla="*/ 495 h 805"/>
              <a:gd name="T30" fmla="*/ 347 w 806"/>
              <a:gd name="T31" fmla="*/ 482 h 805"/>
              <a:gd name="T32" fmla="*/ 341 w 806"/>
              <a:gd name="T33" fmla="*/ 461 h 805"/>
              <a:gd name="T34" fmla="*/ 292 w 806"/>
              <a:gd name="T35" fmla="*/ 297 h 805"/>
              <a:gd name="T36" fmla="*/ 179 w 806"/>
              <a:gd name="T37" fmla="*/ 373 h 805"/>
              <a:gd name="T38" fmla="*/ 151 w 806"/>
              <a:gd name="T39" fmla="*/ 513 h 805"/>
              <a:gd name="T40" fmla="*/ 227 w 806"/>
              <a:gd name="T41" fmla="*/ 627 h 805"/>
              <a:gd name="T42" fmla="*/ 367 w 806"/>
              <a:gd name="T43" fmla="*/ 654 h 805"/>
              <a:gd name="T44" fmla="*/ 481 w 806"/>
              <a:gd name="T45" fmla="*/ 579 h 805"/>
              <a:gd name="T46" fmla="*/ 510 w 806"/>
              <a:gd name="T47" fmla="*/ 444 h 805"/>
              <a:gd name="T48" fmla="*/ 351 w 806"/>
              <a:gd name="T49" fmla="*/ 569 h 805"/>
              <a:gd name="T50" fmla="*/ 332 w 806"/>
              <a:gd name="T51" fmla="*/ 623 h 805"/>
              <a:gd name="T52" fmla="*/ 333 w 806"/>
              <a:gd name="T53" fmla="*/ 556 h 805"/>
              <a:gd name="T54" fmla="*/ 312 w 806"/>
              <a:gd name="T55" fmla="*/ 528 h 805"/>
              <a:gd name="T56" fmla="*/ 275 w 806"/>
              <a:gd name="T57" fmla="*/ 476 h 805"/>
              <a:gd name="T58" fmla="*/ 312 w 806"/>
              <a:gd name="T59" fmla="*/ 424 h 805"/>
              <a:gd name="T60" fmla="*/ 374 w 806"/>
              <a:gd name="T61" fmla="*/ 444 h 805"/>
              <a:gd name="T62" fmla="*/ 467 w 806"/>
              <a:gd name="T63" fmla="*/ 355 h 805"/>
              <a:gd name="T64" fmla="*/ 362 w 806"/>
              <a:gd name="T65" fmla="*/ 296 h 805"/>
              <a:gd name="T66" fmla="*/ 215 w 806"/>
              <a:gd name="T67" fmla="*/ 289 h 805"/>
              <a:gd name="T68" fmla="*/ 366 w 806"/>
              <a:gd name="T69" fmla="*/ 259 h 805"/>
              <a:gd name="T70" fmla="*/ 488 w 806"/>
              <a:gd name="T71" fmla="*/ 323 h 805"/>
              <a:gd name="T72" fmla="*/ 512 w 806"/>
              <a:gd name="T73" fmla="*/ 257 h 805"/>
              <a:gd name="T74" fmla="*/ 549 w 806"/>
              <a:gd name="T75" fmla="*/ 220 h 805"/>
              <a:gd name="T76" fmla="*/ 586 w 806"/>
              <a:gd name="T77" fmla="*/ 257 h 805"/>
              <a:gd name="T78" fmla="*/ 550 w 806"/>
              <a:gd name="T79" fmla="*/ 293 h 805"/>
              <a:gd name="T80" fmla="*/ 546 w 806"/>
              <a:gd name="T81" fmla="*/ 442 h 805"/>
              <a:gd name="T82" fmla="*/ 516 w 806"/>
              <a:gd name="T83" fmla="*/ 590 h 805"/>
              <a:gd name="T84" fmla="*/ 184 w 806"/>
              <a:gd name="T85" fmla="*/ 183 h 805"/>
              <a:gd name="T86" fmla="*/ 40 w 806"/>
              <a:gd name="T87" fmla="*/ 59 h 805"/>
              <a:gd name="T88" fmla="*/ 113 w 806"/>
              <a:gd name="T89" fmla="*/ 442 h 805"/>
              <a:gd name="T90" fmla="*/ 147 w 806"/>
              <a:gd name="T91" fmla="*/ 147 h 805"/>
              <a:gd name="T92" fmla="*/ 769 w 806"/>
              <a:gd name="T93" fmla="*/ 73 h 805"/>
              <a:gd name="T94" fmla="*/ 732 w 806"/>
              <a:gd name="T95" fmla="*/ 37 h 805"/>
              <a:gd name="T96" fmla="*/ 755 w 806"/>
              <a:gd name="T97" fmla="*/ 4 h 805"/>
              <a:gd name="T98" fmla="*/ 806 w 806"/>
              <a:gd name="T99" fmla="*/ 73 h 805"/>
              <a:gd name="T100" fmla="*/ 776 w 806"/>
              <a:gd name="T101" fmla="*/ 791 h 805"/>
              <a:gd name="T102" fmla="*/ 50 w 806"/>
              <a:gd name="T103" fmla="*/ 801 h 805"/>
              <a:gd name="T104" fmla="*/ 0 w 806"/>
              <a:gd name="T105" fmla="*/ 732 h 805"/>
              <a:gd name="T106" fmla="*/ 31 w 806"/>
              <a:gd name="T107" fmla="*/ 14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6" h="805">
                <a:moveTo>
                  <a:pt x="567" y="548"/>
                </a:moveTo>
                <a:lnTo>
                  <a:pt x="574" y="550"/>
                </a:lnTo>
                <a:lnTo>
                  <a:pt x="578" y="552"/>
                </a:lnTo>
                <a:lnTo>
                  <a:pt x="582" y="556"/>
                </a:lnTo>
                <a:lnTo>
                  <a:pt x="584" y="562"/>
                </a:lnTo>
                <a:lnTo>
                  <a:pt x="586" y="567"/>
                </a:lnTo>
                <a:lnTo>
                  <a:pt x="584" y="573"/>
                </a:lnTo>
                <a:lnTo>
                  <a:pt x="582" y="579"/>
                </a:lnTo>
                <a:lnTo>
                  <a:pt x="578" y="582"/>
                </a:lnTo>
                <a:lnTo>
                  <a:pt x="574" y="585"/>
                </a:lnTo>
                <a:lnTo>
                  <a:pt x="567" y="585"/>
                </a:lnTo>
                <a:lnTo>
                  <a:pt x="562" y="585"/>
                </a:lnTo>
                <a:lnTo>
                  <a:pt x="557" y="582"/>
                </a:lnTo>
                <a:lnTo>
                  <a:pt x="553" y="579"/>
                </a:lnTo>
                <a:lnTo>
                  <a:pt x="550" y="573"/>
                </a:lnTo>
                <a:lnTo>
                  <a:pt x="549" y="567"/>
                </a:lnTo>
                <a:lnTo>
                  <a:pt x="550" y="562"/>
                </a:lnTo>
                <a:lnTo>
                  <a:pt x="553" y="556"/>
                </a:lnTo>
                <a:lnTo>
                  <a:pt x="557" y="552"/>
                </a:lnTo>
                <a:lnTo>
                  <a:pt x="562" y="550"/>
                </a:lnTo>
                <a:lnTo>
                  <a:pt x="567" y="548"/>
                </a:lnTo>
                <a:close/>
                <a:moveTo>
                  <a:pt x="37" y="513"/>
                </a:moveTo>
                <a:lnTo>
                  <a:pt x="37" y="732"/>
                </a:lnTo>
                <a:lnTo>
                  <a:pt x="40" y="746"/>
                </a:lnTo>
                <a:lnTo>
                  <a:pt x="48" y="758"/>
                </a:lnTo>
                <a:lnTo>
                  <a:pt x="59" y="766"/>
                </a:lnTo>
                <a:lnTo>
                  <a:pt x="74" y="768"/>
                </a:lnTo>
                <a:lnTo>
                  <a:pt x="732" y="768"/>
                </a:lnTo>
                <a:lnTo>
                  <a:pt x="747" y="766"/>
                </a:lnTo>
                <a:lnTo>
                  <a:pt x="759" y="758"/>
                </a:lnTo>
                <a:lnTo>
                  <a:pt x="766" y="746"/>
                </a:lnTo>
                <a:lnTo>
                  <a:pt x="769" y="732"/>
                </a:lnTo>
                <a:lnTo>
                  <a:pt x="769" y="513"/>
                </a:lnTo>
                <a:lnTo>
                  <a:pt x="659" y="513"/>
                </a:lnTo>
                <a:lnTo>
                  <a:pt x="659" y="658"/>
                </a:lnTo>
                <a:lnTo>
                  <a:pt x="451" y="658"/>
                </a:lnTo>
                <a:lnTo>
                  <a:pt x="423" y="674"/>
                </a:lnTo>
                <a:lnTo>
                  <a:pt x="395" y="686"/>
                </a:lnTo>
                <a:lnTo>
                  <a:pt x="363" y="692"/>
                </a:lnTo>
                <a:lnTo>
                  <a:pt x="329" y="695"/>
                </a:lnTo>
                <a:lnTo>
                  <a:pt x="290" y="691"/>
                </a:lnTo>
                <a:lnTo>
                  <a:pt x="253" y="682"/>
                </a:lnTo>
                <a:lnTo>
                  <a:pt x="218" y="665"/>
                </a:lnTo>
                <a:lnTo>
                  <a:pt x="188" y="643"/>
                </a:lnTo>
                <a:lnTo>
                  <a:pt x="161" y="617"/>
                </a:lnTo>
                <a:lnTo>
                  <a:pt x="139" y="585"/>
                </a:lnTo>
                <a:lnTo>
                  <a:pt x="124" y="550"/>
                </a:lnTo>
                <a:lnTo>
                  <a:pt x="113" y="513"/>
                </a:lnTo>
                <a:lnTo>
                  <a:pt x="37" y="513"/>
                </a:lnTo>
                <a:close/>
                <a:moveTo>
                  <a:pt x="329" y="458"/>
                </a:moveTo>
                <a:lnTo>
                  <a:pt x="324" y="458"/>
                </a:lnTo>
                <a:lnTo>
                  <a:pt x="319" y="461"/>
                </a:lnTo>
                <a:lnTo>
                  <a:pt x="315" y="465"/>
                </a:lnTo>
                <a:lnTo>
                  <a:pt x="312" y="470"/>
                </a:lnTo>
                <a:lnTo>
                  <a:pt x="312" y="476"/>
                </a:lnTo>
                <a:lnTo>
                  <a:pt x="312" y="482"/>
                </a:lnTo>
                <a:lnTo>
                  <a:pt x="315" y="487"/>
                </a:lnTo>
                <a:lnTo>
                  <a:pt x="319" y="491"/>
                </a:lnTo>
                <a:lnTo>
                  <a:pt x="324" y="493"/>
                </a:lnTo>
                <a:lnTo>
                  <a:pt x="329" y="495"/>
                </a:lnTo>
                <a:lnTo>
                  <a:pt x="336" y="493"/>
                </a:lnTo>
                <a:lnTo>
                  <a:pt x="341" y="491"/>
                </a:lnTo>
                <a:lnTo>
                  <a:pt x="345" y="487"/>
                </a:lnTo>
                <a:lnTo>
                  <a:pt x="347" y="482"/>
                </a:lnTo>
                <a:lnTo>
                  <a:pt x="347" y="476"/>
                </a:lnTo>
                <a:lnTo>
                  <a:pt x="347" y="470"/>
                </a:lnTo>
                <a:lnTo>
                  <a:pt x="345" y="465"/>
                </a:lnTo>
                <a:lnTo>
                  <a:pt x="341" y="461"/>
                </a:lnTo>
                <a:lnTo>
                  <a:pt x="336" y="458"/>
                </a:lnTo>
                <a:lnTo>
                  <a:pt x="329" y="458"/>
                </a:lnTo>
                <a:close/>
                <a:moveTo>
                  <a:pt x="329" y="293"/>
                </a:moveTo>
                <a:lnTo>
                  <a:pt x="292" y="297"/>
                </a:lnTo>
                <a:lnTo>
                  <a:pt x="258" y="308"/>
                </a:lnTo>
                <a:lnTo>
                  <a:pt x="227" y="325"/>
                </a:lnTo>
                <a:lnTo>
                  <a:pt x="201" y="347"/>
                </a:lnTo>
                <a:lnTo>
                  <a:pt x="179" y="373"/>
                </a:lnTo>
                <a:lnTo>
                  <a:pt x="161" y="404"/>
                </a:lnTo>
                <a:lnTo>
                  <a:pt x="151" y="438"/>
                </a:lnTo>
                <a:lnTo>
                  <a:pt x="147" y="476"/>
                </a:lnTo>
                <a:lnTo>
                  <a:pt x="151" y="513"/>
                </a:lnTo>
                <a:lnTo>
                  <a:pt x="161" y="547"/>
                </a:lnTo>
                <a:lnTo>
                  <a:pt x="179" y="579"/>
                </a:lnTo>
                <a:lnTo>
                  <a:pt x="201" y="605"/>
                </a:lnTo>
                <a:lnTo>
                  <a:pt x="227" y="627"/>
                </a:lnTo>
                <a:lnTo>
                  <a:pt x="258" y="644"/>
                </a:lnTo>
                <a:lnTo>
                  <a:pt x="292" y="654"/>
                </a:lnTo>
                <a:lnTo>
                  <a:pt x="329" y="658"/>
                </a:lnTo>
                <a:lnTo>
                  <a:pt x="367" y="654"/>
                </a:lnTo>
                <a:lnTo>
                  <a:pt x="401" y="644"/>
                </a:lnTo>
                <a:lnTo>
                  <a:pt x="433" y="627"/>
                </a:lnTo>
                <a:lnTo>
                  <a:pt x="459" y="605"/>
                </a:lnTo>
                <a:lnTo>
                  <a:pt x="481" y="579"/>
                </a:lnTo>
                <a:lnTo>
                  <a:pt x="498" y="547"/>
                </a:lnTo>
                <a:lnTo>
                  <a:pt x="509" y="513"/>
                </a:lnTo>
                <a:lnTo>
                  <a:pt x="512" y="476"/>
                </a:lnTo>
                <a:lnTo>
                  <a:pt x="510" y="444"/>
                </a:lnTo>
                <a:lnTo>
                  <a:pt x="502" y="414"/>
                </a:lnTo>
                <a:lnTo>
                  <a:pt x="489" y="386"/>
                </a:lnTo>
                <a:lnTo>
                  <a:pt x="363" y="577"/>
                </a:lnTo>
                <a:lnTo>
                  <a:pt x="351" y="569"/>
                </a:lnTo>
                <a:lnTo>
                  <a:pt x="374" y="585"/>
                </a:lnTo>
                <a:lnTo>
                  <a:pt x="357" y="601"/>
                </a:lnTo>
                <a:lnTo>
                  <a:pt x="375" y="631"/>
                </a:lnTo>
                <a:lnTo>
                  <a:pt x="332" y="623"/>
                </a:lnTo>
                <a:lnTo>
                  <a:pt x="317" y="635"/>
                </a:lnTo>
                <a:lnTo>
                  <a:pt x="298" y="622"/>
                </a:lnTo>
                <a:lnTo>
                  <a:pt x="323" y="550"/>
                </a:lnTo>
                <a:lnTo>
                  <a:pt x="333" y="556"/>
                </a:lnTo>
                <a:lnTo>
                  <a:pt x="354" y="525"/>
                </a:lnTo>
                <a:lnTo>
                  <a:pt x="342" y="529"/>
                </a:lnTo>
                <a:lnTo>
                  <a:pt x="329" y="530"/>
                </a:lnTo>
                <a:lnTo>
                  <a:pt x="312" y="528"/>
                </a:lnTo>
                <a:lnTo>
                  <a:pt x="298" y="520"/>
                </a:lnTo>
                <a:lnTo>
                  <a:pt x="286" y="508"/>
                </a:lnTo>
                <a:lnTo>
                  <a:pt x="278" y="493"/>
                </a:lnTo>
                <a:lnTo>
                  <a:pt x="275" y="476"/>
                </a:lnTo>
                <a:lnTo>
                  <a:pt x="278" y="458"/>
                </a:lnTo>
                <a:lnTo>
                  <a:pt x="286" y="444"/>
                </a:lnTo>
                <a:lnTo>
                  <a:pt x="298" y="432"/>
                </a:lnTo>
                <a:lnTo>
                  <a:pt x="312" y="424"/>
                </a:lnTo>
                <a:lnTo>
                  <a:pt x="329" y="421"/>
                </a:lnTo>
                <a:lnTo>
                  <a:pt x="347" y="424"/>
                </a:lnTo>
                <a:lnTo>
                  <a:pt x="362" y="432"/>
                </a:lnTo>
                <a:lnTo>
                  <a:pt x="374" y="444"/>
                </a:lnTo>
                <a:lnTo>
                  <a:pt x="381" y="458"/>
                </a:lnTo>
                <a:lnTo>
                  <a:pt x="384" y="476"/>
                </a:lnTo>
                <a:lnTo>
                  <a:pt x="384" y="479"/>
                </a:lnTo>
                <a:lnTo>
                  <a:pt x="467" y="355"/>
                </a:lnTo>
                <a:lnTo>
                  <a:pt x="444" y="334"/>
                </a:lnTo>
                <a:lnTo>
                  <a:pt x="419" y="317"/>
                </a:lnTo>
                <a:lnTo>
                  <a:pt x="392" y="304"/>
                </a:lnTo>
                <a:lnTo>
                  <a:pt x="362" y="296"/>
                </a:lnTo>
                <a:lnTo>
                  <a:pt x="329" y="293"/>
                </a:lnTo>
                <a:close/>
                <a:moveTo>
                  <a:pt x="184" y="183"/>
                </a:moveTo>
                <a:lnTo>
                  <a:pt x="184" y="313"/>
                </a:lnTo>
                <a:lnTo>
                  <a:pt x="215" y="289"/>
                </a:lnTo>
                <a:lnTo>
                  <a:pt x="251" y="271"/>
                </a:lnTo>
                <a:lnTo>
                  <a:pt x="289" y="260"/>
                </a:lnTo>
                <a:lnTo>
                  <a:pt x="329" y="257"/>
                </a:lnTo>
                <a:lnTo>
                  <a:pt x="366" y="259"/>
                </a:lnTo>
                <a:lnTo>
                  <a:pt x="400" y="268"/>
                </a:lnTo>
                <a:lnTo>
                  <a:pt x="433" y="281"/>
                </a:lnTo>
                <a:lnTo>
                  <a:pt x="461" y="300"/>
                </a:lnTo>
                <a:lnTo>
                  <a:pt x="488" y="323"/>
                </a:lnTo>
                <a:lnTo>
                  <a:pt x="518" y="276"/>
                </a:lnTo>
                <a:lnTo>
                  <a:pt x="515" y="270"/>
                </a:lnTo>
                <a:lnTo>
                  <a:pt x="514" y="263"/>
                </a:lnTo>
                <a:lnTo>
                  <a:pt x="512" y="257"/>
                </a:lnTo>
                <a:lnTo>
                  <a:pt x="515" y="242"/>
                </a:lnTo>
                <a:lnTo>
                  <a:pt x="523" y="230"/>
                </a:lnTo>
                <a:lnTo>
                  <a:pt x="535" y="222"/>
                </a:lnTo>
                <a:lnTo>
                  <a:pt x="549" y="220"/>
                </a:lnTo>
                <a:lnTo>
                  <a:pt x="564" y="222"/>
                </a:lnTo>
                <a:lnTo>
                  <a:pt x="575" y="230"/>
                </a:lnTo>
                <a:lnTo>
                  <a:pt x="583" y="242"/>
                </a:lnTo>
                <a:lnTo>
                  <a:pt x="586" y="257"/>
                </a:lnTo>
                <a:lnTo>
                  <a:pt x="583" y="271"/>
                </a:lnTo>
                <a:lnTo>
                  <a:pt x="575" y="281"/>
                </a:lnTo>
                <a:lnTo>
                  <a:pt x="565" y="289"/>
                </a:lnTo>
                <a:lnTo>
                  <a:pt x="550" y="293"/>
                </a:lnTo>
                <a:lnTo>
                  <a:pt x="511" y="352"/>
                </a:lnTo>
                <a:lnTo>
                  <a:pt x="527" y="381"/>
                </a:lnTo>
                <a:lnTo>
                  <a:pt x="539" y="410"/>
                </a:lnTo>
                <a:lnTo>
                  <a:pt x="546" y="442"/>
                </a:lnTo>
                <a:lnTo>
                  <a:pt x="549" y="476"/>
                </a:lnTo>
                <a:lnTo>
                  <a:pt x="545" y="517"/>
                </a:lnTo>
                <a:lnTo>
                  <a:pt x="535" y="555"/>
                </a:lnTo>
                <a:lnTo>
                  <a:pt x="516" y="590"/>
                </a:lnTo>
                <a:lnTo>
                  <a:pt x="493" y="622"/>
                </a:lnTo>
                <a:lnTo>
                  <a:pt x="622" y="622"/>
                </a:lnTo>
                <a:lnTo>
                  <a:pt x="622" y="183"/>
                </a:lnTo>
                <a:lnTo>
                  <a:pt x="184" y="183"/>
                </a:lnTo>
                <a:close/>
                <a:moveTo>
                  <a:pt x="74" y="37"/>
                </a:moveTo>
                <a:lnTo>
                  <a:pt x="59" y="39"/>
                </a:lnTo>
                <a:lnTo>
                  <a:pt x="48" y="47"/>
                </a:lnTo>
                <a:lnTo>
                  <a:pt x="40" y="59"/>
                </a:lnTo>
                <a:lnTo>
                  <a:pt x="37" y="73"/>
                </a:lnTo>
                <a:lnTo>
                  <a:pt x="37" y="476"/>
                </a:lnTo>
                <a:lnTo>
                  <a:pt x="110" y="476"/>
                </a:lnTo>
                <a:lnTo>
                  <a:pt x="113" y="442"/>
                </a:lnTo>
                <a:lnTo>
                  <a:pt x="120" y="411"/>
                </a:lnTo>
                <a:lnTo>
                  <a:pt x="131" y="382"/>
                </a:lnTo>
                <a:lnTo>
                  <a:pt x="147" y="355"/>
                </a:lnTo>
                <a:lnTo>
                  <a:pt x="147" y="147"/>
                </a:lnTo>
                <a:lnTo>
                  <a:pt x="659" y="147"/>
                </a:lnTo>
                <a:lnTo>
                  <a:pt x="659" y="476"/>
                </a:lnTo>
                <a:lnTo>
                  <a:pt x="769" y="476"/>
                </a:lnTo>
                <a:lnTo>
                  <a:pt x="769" y="73"/>
                </a:lnTo>
                <a:lnTo>
                  <a:pt x="766" y="59"/>
                </a:lnTo>
                <a:lnTo>
                  <a:pt x="759" y="47"/>
                </a:lnTo>
                <a:lnTo>
                  <a:pt x="747" y="39"/>
                </a:lnTo>
                <a:lnTo>
                  <a:pt x="732" y="37"/>
                </a:lnTo>
                <a:lnTo>
                  <a:pt x="74" y="37"/>
                </a:lnTo>
                <a:close/>
                <a:moveTo>
                  <a:pt x="74" y="0"/>
                </a:moveTo>
                <a:lnTo>
                  <a:pt x="732" y="0"/>
                </a:lnTo>
                <a:lnTo>
                  <a:pt x="755" y="4"/>
                </a:lnTo>
                <a:lnTo>
                  <a:pt x="776" y="14"/>
                </a:lnTo>
                <a:lnTo>
                  <a:pt x="791" y="30"/>
                </a:lnTo>
                <a:lnTo>
                  <a:pt x="802" y="51"/>
                </a:lnTo>
                <a:lnTo>
                  <a:pt x="806" y="73"/>
                </a:lnTo>
                <a:lnTo>
                  <a:pt x="806" y="732"/>
                </a:lnTo>
                <a:lnTo>
                  <a:pt x="802" y="755"/>
                </a:lnTo>
                <a:lnTo>
                  <a:pt x="791" y="775"/>
                </a:lnTo>
                <a:lnTo>
                  <a:pt x="776" y="791"/>
                </a:lnTo>
                <a:lnTo>
                  <a:pt x="755" y="801"/>
                </a:lnTo>
                <a:lnTo>
                  <a:pt x="732" y="805"/>
                </a:lnTo>
                <a:lnTo>
                  <a:pt x="74" y="805"/>
                </a:lnTo>
                <a:lnTo>
                  <a:pt x="50" y="801"/>
                </a:lnTo>
                <a:lnTo>
                  <a:pt x="31" y="791"/>
                </a:lnTo>
                <a:lnTo>
                  <a:pt x="15" y="775"/>
                </a:lnTo>
                <a:lnTo>
                  <a:pt x="4" y="755"/>
                </a:lnTo>
                <a:lnTo>
                  <a:pt x="0" y="732"/>
                </a:lnTo>
                <a:lnTo>
                  <a:pt x="0" y="73"/>
                </a:lnTo>
                <a:lnTo>
                  <a:pt x="4" y="51"/>
                </a:lnTo>
                <a:lnTo>
                  <a:pt x="15" y="30"/>
                </a:lnTo>
                <a:lnTo>
                  <a:pt x="31" y="14"/>
                </a:lnTo>
                <a:lnTo>
                  <a:pt x="50"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800" y="8507479"/>
            <a:ext cx="443546" cy="444098"/>
          </a:xfrm>
          <a:custGeom>
            <a:avLst/>
            <a:gdLst>
              <a:gd name="T0" fmla="*/ 625 w 804"/>
              <a:gd name="T1" fmla="*/ 644 h 805"/>
              <a:gd name="T2" fmla="*/ 633 w 804"/>
              <a:gd name="T3" fmla="*/ 758 h 805"/>
              <a:gd name="T4" fmla="*/ 745 w 804"/>
              <a:gd name="T5" fmla="*/ 766 h 805"/>
              <a:gd name="T6" fmla="*/ 769 w 804"/>
              <a:gd name="T7" fmla="*/ 658 h 805"/>
              <a:gd name="T8" fmla="*/ 732 w 804"/>
              <a:gd name="T9" fmla="*/ 622 h 805"/>
              <a:gd name="T10" fmla="*/ 339 w 804"/>
              <a:gd name="T11" fmla="*/ 632 h 805"/>
              <a:gd name="T12" fmla="*/ 332 w 804"/>
              <a:gd name="T13" fmla="*/ 746 h 805"/>
              <a:gd name="T14" fmla="*/ 439 w 804"/>
              <a:gd name="T15" fmla="*/ 768 h 805"/>
              <a:gd name="T16" fmla="*/ 476 w 804"/>
              <a:gd name="T17" fmla="*/ 732 h 805"/>
              <a:gd name="T18" fmla="*/ 453 w 804"/>
              <a:gd name="T19" fmla="*/ 624 h 805"/>
              <a:gd name="T20" fmla="*/ 59 w 804"/>
              <a:gd name="T21" fmla="*/ 624 h 805"/>
              <a:gd name="T22" fmla="*/ 37 w 804"/>
              <a:gd name="T23" fmla="*/ 732 h 805"/>
              <a:gd name="T24" fmla="*/ 74 w 804"/>
              <a:gd name="T25" fmla="*/ 768 h 805"/>
              <a:gd name="T26" fmla="*/ 180 w 804"/>
              <a:gd name="T27" fmla="*/ 746 h 805"/>
              <a:gd name="T28" fmla="*/ 172 w 804"/>
              <a:gd name="T29" fmla="*/ 632 h 805"/>
              <a:gd name="T30" fmla="*/ 659 w 804"/>
              <a:gd name="T31" fmla="*/ 585 h 805"/>
              <a:gd name="T32" fmla="*/ 791 w 804"/>
              <a:gd name="T33" fmla="*/ 615 h 805"/>
              <a:gd name="T34" fmla="*/ 802 w 804"/>
              <a:gd name="T35" fmla="*/ 755 h 805"/>
              <a:gd name="T36" fmla="*/ 732 w 804"/>
              <a:gd name="T37" fmla="*/ 805 h 805"/>
              <a:gd name="T38" fmla="*/ 600 w 804"/>
              <a:gd name="T39" fmla="*/ 775 h 805"/>
              <a:gd name="T40" fmla="*/ 590 w 804"/>
              <a:gd name="T41" fmla="*/ 636 h 805"/>
              <a:gd name="T42" fmla="*/ 659 w 804"/>
              <a:gd name="T43" fmla="*/ 585 h 805"/>
              <a:gd name="T44" fmla="*/ 482 w 804"/>
              <a:gd name="T45" fmla="*/ 599 h 805"/>
              <a:gd name="T46" fmla="*/ 512 w 804"/>
              <a:gd name="T47" fmla="*/ 732 h 805"/>
              <a:gd name="T48" fmla="*/ 463 w 804"/>
              <a:gd name="T49" fmla="*/ 801 h 805"/>
              <a:gd name="T50" fmla="*/ 322 w 804"/>
              <a:gd name="T51" fmla="*/ 791 h 805"/>
              <a:gd name="T52" fmla="*/ 292 w 804"/>
              <a:gd name="T53" fmla="*/ 658 h 805"/>
              <a:gd name="T54" fmla="*/ 342 w 804"/>
              <a:gd name="T55" fmla="*/ 589 h 805"/>
              <a:gd name="T56" fmla="*/ 169 w 804"/>
              <a:gd name="T57" fmla="*/ 589 h 805"/>
              <a:gd name="T58" fmla="*/ 219 w 804"/>
              <a:gd name="T59" fmla="*/ 658 h 805"/>
              <a:gd name="T60" fmla="*/ 190 w 804"/>
              <a:gd name="T61" fmla="*/ 791 h 805"/>
              <a:gd name="T62" fmla="*/ 50 w 804"/>
              <a:gd name="T63" fmla="*/ 801 h 805"/>
              <a:gd name="T64" fmla="*/ 0 w 804"/>
              <a:gd name="T65" fmla="*/ 732 h 805"/>
              <a:gd name="T66" fmla="*/ 30 w 804"/>
              <a:gd name="T67" fmla="*/ 599 h 805"/>
              <a:gd name="T68" fmla="*/ 409 w 804"/>
              <a:gd name="T69" fmla="*/ 258 h 805"/>
              <a:gd name="T70" fmla="*/ 421 w 804"/>
              <a:gd name="T71" fmla="*/ 275 h 805"/>
              <a:gd name="T72" fmla="*/ 706 w 804"/>
              <a:gd name="T73" fmla="*/ 369 h 805"/>
              <a:gd name="T74" fmla="*/ 714 w 804"/>
              <a:gd name="T75" fmla="*/ 530 h 805"/>
              <a:gd name="T76" fmla="*/ 701 w 804"/>
              <a:gd name="T77" fmla="*/ 548 h 805"/>
              <a:gd name="T78" fmla="*/ 680 w 804"/>
              <a:gd name="T79" fmla="*/ 542 h 805"/>
              <a:gd name="T80" fmla="*/ 421 w 804"/>
              <a:gd name="T81" fmla="*/ 403 h 805"/>
              <a:gd name="T82" fmla="*/ 413 w 804"/>
              <a:gd name="T83" fmla="*/ 546 h 805"/>
              <a:gd name="T84" fmla="*/ 392 w 804"/>
              <a:gd name="T85" fmla="*/ 546 h 805"/>
              <a:gd name="T86" fmla="*/ 384 w 804"/>
              <a:gd name="T87" fmla="*/ 403 h 805"/>
              <a:gd name="T88" fmla="*/ 125 w 804"/>
              <a:gd name="T89" fmla="*/ 542 h 805"/>
              <a:gd name="T90" fmla="*/ 104 w 804"/>
              <a:gd name="T91" fmla="*/ 548 h 805"/>
              <a:gd name="T92" fmla="*/ 92 w 804"/>
              <a:gd name="T93" fmla="*/ 530 h 805"/>
              <a:gd name="T94" fmla="*/ 99 w 804"/>
              <a:gd name="T95" fmla="*/ 369 h 805"/>
              <a:gd name="T96" fmla="*/ 384 w 804"/>
              <a:gd name="T97" fmla="*/ 275 h 805"/>
              <a:gd name="T98" fmla="*/ 397 w 804"/>
              <a:gd name="T99" fmla="*/ 258 h 805"/>
              <a:gd name="T100" fmla="*/ 339 w 804"/>
              <a:gd name="T101" fmla="*/ 47 h 805"/>
              <a:gd name="T102" fmla="*/ 332 w 804"/>
              <a:gd name="T103" fmla="*/ 161 h 805"/>
              <a:gd name="T104" fmla="*/ 439 w 804"/>
              <a:gd name="T105" fmla="*/ 183 h 805"/>
              <a:gd name="T106" fmla="*/ 476 w 804"/>
              <a:gd name="T107" fmla="*/ 147 h 805"/>
              <a:gd name="T108" fmla="*/ 453 w 804"/>
              <a:gd name="T109" fmla="*/ 39 h 805"/>
              <a:gd name="T110" fmla="*/ 439 w 804"/>
              <a:gd name="T111" fmla="*/ 0 h 805"/>
              <a:gd name="T112" fmla="*/ 508 w 804"/>
              <a:gd name="T113" fmla="*/ 50 h 805"/>
              <a:gd name="T114" fmla="*/ 498 w 804"/>
              <a:gd name="T115" fmla="*/ 190 h 805"/>
              <a:gd name="T116" fmla="*/ 366 w 804"/>
              <a:gd name="T117" fmla="*/ 220 h 805"/>
              <a:gd name="T118" fmla="*/ 296 w 804"/>
              <a:gd name="T119" fmla="*/ 170 h 805"/>
              <a:gd name="T120" fmla="*/ 307 w 804"/>
              <a:gd name="T121" fmla="*/ 3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4" h="805">
                <a:moveTo>
                  <a:pt x="659" y="622"/>
                </a:moveTo>
                <a:lnTo>
                  <a:pt x="645" y="624"/>
                </a:lnTo>
                <a:lnTo>
                  <a:pt x="633" y="632"/>
                </a:lnTo>
                <a:lnTo>
                  <a:pt x="625" y="644"/>
                </a:lnTo>
                <a:lnTo>
                  <a:pt x="622" y="658"/>
                </a:lnTo>
                <a:lnTo>
                  <a:pt x="622" y="732"/>
                </a:lnTo>
                <a:lnTo>
                  <a:pt x="625" y="746"/>
                </a:lnTo>
                <a:lnTo>
                  <a:pt x="633" y="758"/>
                </a:lnTo>
                <a:lnTo>
                  <a:pt x="645" y="766"/>
                </a:lnTo>
                <a:lnTo>
                  <a:pt x="659" y="768"/>
                </a:lnTo>
                <a:lnTo>
                  <a:pt x="732" y="768"/>
                </a:lnTo>
                <a:lnTo>
                  <a:pt x="745" y="766"/>
                </a:lnTo>
                <a:lnTo>
                  <a:pt x="757" y="758"/>
                </a:lnTo>
                <a:lnTo>
                  <a:pt x="765" y="746"/>
                </a:lnTo>
                <a:lnTo>
                  <a:pt x="769" y="732"/>
                </a:lnTo>
                <a:lnTo>
                  <a:pt x="769" y="658"/>
                </a:lnTo>
                <a:lnTo>
                  <a:pt x="765" y="644"/>
                </a:lnTo>
                <a:lnTo>
                  <a:pt x="757" y="632"/>
                </a:lnTo>
                <a:lnTo>
                  <a:pt x="745" y="624"/>
                </a:lnTo>
                <a:lnTo>
                  <a:pt x="732" y="622"/>
                </a:lnTo>
                <a:lnTo>
                  <a:pt x="659" y="622"/>
                </a:lnTo>
                <a:close/>
                <a:moveTo>
                  <a:pt x="366" y="622"/>
                </a:moveTo>
                <a:lnTo>
                  <a:pt x="351" y="624"/>
                </a:lnTo>
                <a:lnTo>
                  <a:pt x="339" y="632"/>
                </a:lnTo>
                <a:lnTo>
                  <a:pt x="332" y="644"/>
                </a:lnTo>
                <a:lnTo>
                  <a:pt x="329" y="658"/>
                </a:lnTo>
                <a:lnTo>
                  <a:pt x="329" y="732"/>
                </a:lnTo>
                <a:lnTo>
                  <a:pt x="332" y="746"/>
                </a:lnTo>
                <a:lnTo>
                  <a:pt x="339" y="758"/>
                </a:lnTo>
                <a:lnTo>
                  <a:pt x="351" y="766"/>
                </a:lnTo>
                <a:lnTo>
                  <a:pt x="366" y="768"/>
                </a:lnTo>
                <a:lnTo>
                  <a:pt x="439" y="768"/>
                </a:lnTo>
                <a:lnTo>
                  <a:pt x="453" y="766"/>
                </a:lnTo>
                <a:lnTo>
                  <a:pt x="465" y="758"/>
                </a:lnTo>
                <a:lnTo>
                  <a:pt x="473" y="746"/>
                </a:lnTo>
                <a:lnTo>
                  <a:pt x="476" y="732"/>
                </a:lnTo>
                <a:lnTo>
                  <a:pt x="476" y="658"/>
                </a:lnTo>
                <a:lnTo>
                  <a:pt x="473" y="644"/>
                </a:lnTo>
                <a:lnTo>
                  <a:pt x="465" y="632"/>
                </a:lnTo>
                <a:lnTo>
                  <a:pt x="453" y="624"/>
                </a:lnTo>
                <a:lnTo>
                  <a:pt x="439" y="622"/>
                </a:lnTo>
                <a:lnTo>
                  <a:pt x="366" y="622"/>
                </a:lnTo>
                <a:close/>
                <a:moveTo>
                  <a:pt x="74" y="622"/>
                </a:moveTo>
                <a:lnTo>
                  <a:pt x="59" y="624"/>
                </a:lnTo>
                <a:lnTo>
                  <a:pt x="47" y="632"/>
                </a:lnTo>
                <a:lnTo>
                  <a:pt x="40" y="644"/>
                </a:lnTo>
                <a:lnTo>
                  <a:pt x="37" y="658"/>
                </a:lnTo>
                <a:lnTo>
                  <a:pt x="37" y="732"/>
                </a:lnTo>
                <a:lnTo>
                  <a:pt x="40" y="746"/>
                </a:lnTo>
                <a:lnTo>
                  <a:pt x="47" y="758"/>
                </a:lnTo>
                <a:lnTo>
                  <a:pt x="59" y="766"/>
                </a:lnTo>
                <a:lnTo>
                  <a:pt x="74" y="768"/>
                </a:lnTo>
                <a:lnTo>
                  <a:pt x="147" y="768"/>
                </a:lnTo>
                <a:lnTo>
                  <a:pt x="160" y="766"/>
                </a:lnTo>
                <a:lnTo>
                  <a:pt x="172" y="758"/>
                </a:lnTo>
                <a:lnTo>
                  <a:pt x="180" y="746"/>
                </a:lnTo>
                <a:lnTo>
                  <a:pt x="182" y="732"/>
                </a:lnTo>
                <a:lnTo>
                  <a:pt x="182" y="658"/>
                </a:lnTo>
                <a:lnTo>
                  <a:pt x="180" y="644"/>
                </a:lnTo>
                <a:lnTo>
                  <a:pt x="172" y="632"/>
                </a:lnTo>
                <a:lnTo>
                  <a:pt x="160" y="624"/>
                </a:lnTo>
                <a:lnTo>
                  <a:pt x="147" y="622"/>
                </a:lnTo>
                <a:lnTo>
                  <a:pt x="74" y="622"/>
                </a:lnTo>
                <a:close/>
                <a:moveTo>
                  <a:pt x="659" y="585"/>
                </a:moveTo>
                <a:lnTo>
                  <a:pt x="732" y="585"/>
                </a:lnTo>
                <a:lnTo>
                  <a:pt x="755" y="589"/>
                </a:lnTo>
                <a:lnTo>
                  <a:pt x="776" y="599"/>
                </a:lnTo>
                <a:lnTo>
                  <a:pt x="791" y="615"/>
                </a:lnTo>
                <a:lnTo>
                  <a:pt x="802" y="636"/>
                </a:lnTo>
                <a:lnTo>
                  <a:pt x="804" y="658"/>
                </a:lnTo>
                <a:lnTo>
                  <a:pt x="804" y="732"/>
                </a:lnTo>
                <a:lnTo>
                  <a:pt x="802" y="755"/>
                </a:lnTo>
                <a:lnTo>
                  <a:pt x="791" y="775"/>
                </a:lnTo>
                <a:lnTo>
                  <a:pt x="776" y="791"/>
                </a:lnTo>
                <a:lnTo>
                  <a:pt x="755" y="801"/>
                </a:lnTo>
                <a:lnTo>
                  <a:pt x="732" y="805"/>
                </a:lnTo>
                <a:lnTo>
                  <a:pt x="659" y="805"/>
                </a:lnTo>
                <a:lnTo>
                  <a:pt x="635" y="801"/>
                </a:lnTo>
                <a:lnTo>
                  <a:pt x="616" y="791"/>
                </a:lnTo>
                <a:lnTo>
                  <a:pt x="600" y="775"/>
                </a:lnTo>
                <a:lnTo>
                  <a:pt x="590" y="755"/>
                </a:lnTo>
                <a:lnTo>
                  <a:pt x="586" y="732"/>
                </a:lnTo>
                <a:lnTo>
                  <a:pt x="586" y="658"/>
                </a:lnTo>
                <a:lnTo>
                  <a:pt x="590" y="636"/>
                </a:lnTo>
                <a:lnTo>
                  <a:pt x="600" y="615"/>
                </a:lnTo>
                <a:lnTo>
                  <a:pt x="616" y="599"/>
                </a:lnTo>
                <a:lnTo>
                  <a:pt x="635" y="589"/>
                </a:lnTo>
                <a:lnTo>
                  <a:pt x="659" y="585"/>
                </a:lnTo>
                <a:close/>
                <a:moveTo>
                  <a:pt x="366" y="585"/>
                </a:moveTo>
                <a:lnTo>
                  <a:pt x="439" y="585"/>
                </a:lnTo>
                <a:lnTo>
                  <a:pt x="463" y="589"/>
                </a:lnTo>
                <a:lnTo>
                  <a:pt x="482" y="599"/>
                </a:lnTo>
                <a:lnTo>
                  <a:pt x="498" y="615"/>
                </a:lnTo>
                <a:lnTo>
                  <a:pt x="508" y="636"/>
                </a:lnTo>
                <a:lnTo>
                  <a:pt x="512" y="658"/>
                </a:lnTo>
                <a:lnTo>
                  <a:pt x="512" y="732"/>
                </a:lnTo>
                <a:lnTo>
                  <a:pt x="508" y="755"/>
                </a:lnTo>
                <a:lnTo>
                  <a:pt x="498" y="775"/>
                </a:lnTo>
                <a:lnTo>
                  <a:pt x="482" y="791"/>
                </a:lnTo>
                <a:lnTo>
                  <a:pt x="463" y="801"/>
                </a:lnTo>
                <a:lnTo>
                  <a:pt x="439" y="805"/>
                </a:lnTo>
                <a:lnTo>
                  <a:pt x="366" y="805"/>
                </a:lnTo>
                <a:lnTo>
                  <a:pt x="342" y="801"/>
                </a:lnTo>
                <a:lnTo>
                  <a:pt x="322" y="791"/>
                </a:lnTo>
                <a:lnTo>
                  <a:pt x="307" y="775"/>
                </a:lnTo>
                <a:lnTo>
                  <a:pt x="296" y="755"/>
                </a:lnTo>
                <a:lnTo>
                  <a:pt x="292" y="732"/>
                </a:lnTo>
                <a:lnTo>
                  <a:pt x="292" y="658"/>
                </a:lnTo>
                <a:lnTo>
                  <a:pt x="296" y="636"/>
                </a:lnTo>
                <a:lnTo>
                  <a:pt x="307" y="615"/>
                </a:lnTo>
                <a:lnTo>
                  <a:pt x="322" y="599"/>
                </a:lnTo>
                <a:lnTo>
                  <a:pt x="342" y="589"/>
                </a:lnTo>
                <a:lnTo>
                  <a:pt x="366" y="585"/>
                </a:lnTo>
                <a:close/>
                <a:moveTo>
                  <a:pt x="74" y="585"/>
                </a:moveTo>
                <a:lnTo>
                  <a:pt x="147" y="585"/>
                </a:lnTo>
                <a:lnTo>
                  <a:pt x="169" y="589"/>
                </a:lnTo>
                <a:lnTo>
                  <a:pt x="190" y="599"/>
                </a:lnTo>
                <a:lnTo>
                  <a:pt x="206" y="615"/>
                </a:lnTo>
                <a:lnTo>
                  <a:pt x="216" y="636"/>
                </a:lnTo>
                <a:lnTo>
                  <a:pt x="219" y="658"/>
                </a:lnTo>
                <a:lnTo>
                  <a:pt x="219" y="732"/>
                </a:lnTo>
                <a:lnTo>
                  <a:pt x="216" y="755"/>
                </a:lnTo>
                <a:lnTo>
                  <a:pt x="206" y="775"/>
                </a:lnTo>
                <a:lnTo>
                  <a:pt x="190" y="791"/>
                </a:lnTo>
                <a:lnTo>
                  <a:pt x="169" y="801"/>
                </a:lnTo>
                <a:lnTo>
                  <a:pt x="147" y="805"/>
                </a:lnTo>
                <a:lnTo>
                  <a:pt x="74" y="805"/>
                </a:lnTo>
                <a:lnTo>
                  <a:pt x="50" y="801"/>
                </a:lnTo>
                <a:lnTo>
                  <a:pt x="30" y="791"/>
                </a:lnTo>
                <a:lnTo>
                  <a:pt x="15" y="775"/>
                </a:lnTo>
                <a:lnTo>
                  <a:pt x="4" y="755"/>
                </a:lnTo>
                <a:lnTo>
                  <a:pt x="0" y="732"/>
                </a:lnTo>
                <a:lnTo>
                  <a:pt x="0" y="658"/>
                </a:lnTo>
                <a:lnTo>
                  <a:pt x="4" y="636"/>
                </a:lnTo>
                <a:lnTo>
                  <a:pt x="15" y="615"/>
                </a:lnTo>
                <a:lnTo>
                  <a:pt x="30" y="599"/>
                </a:lnTo>
                <a:lnTo>
                  <a:pt x="50" y="589"/>
                </a:lnTo>
                <a:lnTo>
                  <a:pt x="74" y="585"/>
                </a:lnTo>
                <a:close/>
                <a:moveTo>
                  <a:pt x="402" y="256"/>
                </a:moveTo>
                <a:lnTo>
                  <a:pt x="409" y="258"/>
                </a:lnTo>
                <a:lnTo>
                  <a:pt x="413" y="260"/>
                </a:lnTo>
                <a:lnTo>
                  <a:pt x="417" y="264"/>
                </a:lnTo>
                <a:lnTo>
                  <a:pt x="419" y="268"/>
                </a:lnTo>
                <a:lnTo>
                  <a:pt x="421" y="275"/>
                </a:lnTo>
                <a:lnTo>
                  <a:pt x="421" y="366"/>
                </a:lnTo>
                <a:lnTo>
                  <a:pt x="696" y="366"/>
                </a:lnTo>
                <a:lnTo>
                  <a:pt x="701" y="366"/>
                </a:lnTo>
                <a:lnTo>
                  <a:pt x="706" y="369"/>
                </a:lnTo>
                <a:lnTo>
                  <a:pt x="710" y="373"/>
                </a:lnTo>
                <a:lnTo>
                  <a:pt x="713" y="378"/>
                </a:lnTo>
                <a:lnTo>
                  <a:pt x="714" y="385"/>
                </a:lnTo>
                <a:lnTo>
                  <a:pt x="714" y="530"/>
                </a:lnTo>
                <a:lnTo>
                  <a:pt x="713" y="537"/>
                </a:lnTo>
                <a:lnTo>
                  <a:pt x="710" y="542"/>
                </a:lnTo>
                <a:lnTo>
                  <a:pt x="706" y="546"/>
                </a:lnTo>
                <a:lnTo>
                  <a:pt x="701" y="548"/>
                </a:lnTo>
                <a:lnTo>
                  <a:pt x="696" y="548"/>
                </a:lnTo>
                <a:lnTo>
                  <a:pt x="689" y="548"/>
                </a:lnTo>
                <a:lnTo>
                  <a:pt x="684" y="546"/>
                </a:lnTo>
                <a:lnTo>
                  <a:pt x="680" y="542"/>
                </a:lnTo>
                <a:lnTo>
                  <a:pt x="677" y="537"/>
                </a:lnTo>
                <a:lnTo>
                  <a:pt x="677" y="530"/>
                </a:lnTo>
                <a:lnTo>
                  <a:pt x="677" y="403"/>
                </a:lnTo>
                <a:lnTo>
                  <a:pt x="421" y="403"/>
                </a:lnTo>
                <a:lnTo>
                  <a:pt x="421" y="530"/>
                </a:lnTo>
                <a:lnTo>
                  <a:pt x="419" y="537"/>
                </a:lnTo>
                <a:lnTo>
                  <a:pt x="417" y="542"/>
                </a:lnTo>
                <a:lnTo>
                  <a:pt x="413" y="546"/>
                </a:lnTo>
                <a:lnTo>
                  <a:pt x="409" y="548"/>
                </a:lnTo>
                <a:lnTo>
                  <a:pt x="402" y="548"/>
                </a:lnTo>
                <a:lnTo>
                  <a:pt x="397" y="548"/>
                </a:lnTo>
                <a:lnTo>
                  <a:pt x="392" y="546"/>
                </a:lnTo>
                <a:lnTo>
                  <a:pt x="388" y="542"/>
                </a:lnTo>
                <a:lnTo>
                  <a:pt x="385" y="537"/>
                </a:lnTo>
                <a:lnTo>
                  <a:pt x="384" y="530"/>
                </a:lnTo>
                <a:lnTo>
                  <a:pt x="384" y="403"/>
                </a:lnTo>
                <a:lnTo>
                  <a:pt x="129" y="403"/>
                </a:lnTo>
                <a:lnTo>
                  <a:pt x="129" y="530"/>
                </a:lnTo>
                <a:lnTo>
                  <a:pt x="127" y="537"/>
                </a:lnTo>
                <a:lnTo>
                  <a:pt x="125" y="542"/>
                </a:lnTo>
                <a:lnTo>
                  <a:pt x="121" y="546"/>
                </a:lnTo>
                <a:lnTo>
                  <a:pt x="116" y="548"/>
                </a:lnTo>
                <a:lnTo>
                  <a:pt x="110" y="548"/>
                </a:lnTo>
                <a:lnTo>
                  <a:pt x="104" y="548"/>
                </a:lnTo>
                <a:lnTo>
                  <a:pt x="99" y="546"/>
                </a:lnTo>
                <a:lnTo>
                  <a:pt x="95" y="542"/>
                </a:lnTo>
                <a:lnTo>
                  <a:pt x="92" y="537"/>
                </a:lnTo>
                <a:lnTo>
                  <a:pt x="92" y="530"/>
                </a:lnTo>
                <a:lnTo>
                  <a:pt x="92" y="385"/>
                </a:lnTo>
                <a:lnTo>
                  <a:pt x="92" y="378"/>
                </a:lnTo>
                <a:lnTo>
                  <a:pt x="95" y="373"/>
                </a:lnTo>
                <a:lnTo>
                  <a:pt x="99" y="369"/>
                </a:lnTo>
                <a:lnTo>
                  <a:pt x="104" y="366"/>
                </a:lnTo>
                <a:lnTo>
                  <a:pt x="110" y="366"/>
                </a:lnTo>
                <a:lnTo>
                  <a:pt x="384" y="366"/>
                </a:lnTo>
                <a:lnTo>
                  <a:pt x="384" y="275"/>
                </a:lnTo>
                <a:lnTo>
                  <a:pt x="385" y="268"/>
                </a:lnTo>
                <a:lnTo>
                  <a:pt x="388" y="264"/>
                </a:lnTo>
                <a:lnTo>
                  <a:pt x="392" y="260"/>
                </a:lnTo>
                <a:lnTo>
                  <a:pt x="397" y="258"/>
                </a:lnTo>
                <a:lnTo>
                  <a:pt x="402" y="256"/>
                </a:lnTo>
                <a:close/>
                <a:moveTo>
                  <a:pt x="366" y="37"/>
                </a:moveTo>
                <a:lnTo>
                  <a:pt x="351" y="39"/>
                </a:lnTo>
                <a:lnTo>
                  <a:pt x="339" y="47"/>
                </a:lnTo>
                <a:lnTo>
                  <a:pt x="332" y="59"/>
                </a:lnTo>
                <a:lnTo>
                  <a:pt x="329" y="73"/>
                </a:lnTo>
                <a:lnTo>
                  <a:pt x="329" y="147"/>
                </a:lnTo>
                <a:lnTo>
                  <a:pt x="332" y="161"/>
                </a:lnTo>
                <a:lnTo>
                  <a:pt x="339" y="173"/>
                </a:lnTo>
                <a:lnTo>
                  <a:pt x="351" y="181"/>
                </a:lnTo>
                <a:lnTo>
                  <a:pt x="366" y="183"/>
                </a:lnTo>
                <a:lnTo>
                  <a:pt x="439" y="183"/>
                </a:lnTo>
                <a:lnTo>
                  <a:pt x="453" y="181"/>
                </a:lnTo>
                <a:lnTo>
                  <a:pt x="465" y="173"/>
                </a:lnTo>
                <a:lnTo>
                  <a:pt x="473" y="161"/>
                </a:lnTo>
                <a:lnTo>
                  <a:pt x="476" y="147"/>
                </a:lnTo>
                <a:lnTo>
                  <a:pt x="476" y="73"/>
                </a:lnTo>
                <a:lnTo>
                  <a:pt x="473" y="59"/>
                </a:lnTo>
                <a:lnTo>
                  <a:pt x="465" y="47"/>
                </a:lnTo>
                <a:lnTo>
                  <a:pt x="453" y="39"/>
                </a:lnTo>
                <a:lnTo>
                  <a:pt x="439" y="37"/>
                </a:lnTo>
                <a:lnTo>
                  <a:pt x="366" y="37"/>
                </a:lnTo>
                <a:close/>
                <a:moveTo>
                  <a:pt x="366" y="0"/>
                </a:moveTo>
                <a:lnTo>
                  <a:pt x="439" y="0"/>
                </a:lnTo>
                <a:lnTo>
                  <a:pt x="463" y="4"/>
                </a:lnTo>
                <a:lnTo>
                  <a:pt x="482" y="14"/>
                </a:lnTo>
                <a:lnTo>
                  <a:pt x="498" y="30"/>
                </a:lnTo>
                <a:lnTo>
                  <a:pt x="508" y="50"/>
                </a:lnTo>
                <a:lnTo>
                  <a:pt x="512" y="73"/>
                </a:lnTo>
                <a:lnTo>
                  <a:pt x="512" y="147"/>
                </a:lnTo>
                <a:lnTo>
                  <a:pt x="508" y="170"/>
                </a:lnTo>
                <a:lnTo>
                  <a:pt x="498" y="190"/>
                </a:lnTo>
                <a:lnTo>
                  <a:pt x="482" y="205"/>
                </a:lnTo>
                <a:lnTo>
                  <a:pt x="463" y="216"/>
                </a:lnTo>
                <a:lnTo>
                  <a:pt x="439" y="220"/>
                </a:lnTo>
                <a:lnTo>
                  <a:pt x="366" y="220"/>
                </a:lnTo>
                <a:lnTo>
                  <a:pt x="342" y="216"/>
                </a:lnTo>
                <a:lnTo>
                  <a:pt x="322" y="205"/>
                </a:lnTo>
                <a:lnTo>
                  <a:pt x="307" y="190"/>
                </a:lnTo>
                <a:lnTo>
                  <a:pt x="296" y="170"/>
                </a:lnTo>
                <a:lnTo>
                  <a:pt x="292" y="147"/>
                </a:lnTo>
                <a:lnTo>
                  <a:pt x="292" y="73"/>
                </a:lnTo>
                <a:lnTo>
                  <a:pt x="296" y="50"/>
                </a:lnTo>
                <a:lnTo>
                  <a:pt x="307" y="30"/>
                </a:lnTo>
                <a:lnTo>
                  <a:pt x="322" y="14"/>
                </a:lnTo>
                <a:lnTo>
                  <a:pt x="342"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8923" y="9158519"/>
            <a:ext cx="402158" cy="442947"/>
          </a:xfrm>
          <a:custGeom>
            <a:avLst/>
            <a:gdLst>
              <a:gd name="T0" fmla="*/ 507 w 700"/>
              <a:gd name="T1" fmla="*/ 596 h 771"/>
              <a:gd name="T2" fmla="*/ 192 w 700"/>
              <a:gd name="T3" fmla="*/ 666 h 771"/>
              <a:gd name="T4" fmla="*/ 472 w 700"/>
              <a:gd name="T5" fmla="*/ 491 h 771"/>
              <a:gd name="T6" fmla="*/ 543 w 700"/>
              <a:gd name="T7" fmla="*/ 561 h 771"/>
              <a:gd name="T8" fmla="*/ 472 w 700"/>
              <a:gd name="T9" fmla="*/ 491 h 771"/>
              <a:gd name="T10" fmla="*/ 437 w 700"/>
              <a:gd name="T11" fmla="*/ 491 h 771"/>
              <a:gd name="T12" fmla="*/ 367 w 700"/>
              <a:gd name="T13" fmla="*/ 561 h 771"/>
              <a:gd name="T14" fmla="*/ 261 w 700"/>
              <a:gd name="T15" fmla="*/ 491 h 771"/>
              <a:gd name="T16" fmla="*/ 332 w 700"/>
              <a:gd name="T17" fmla="*/ 561 h 771"/>
              <a:gd name="T18" fmla="*/ 261 w 700"/>
              <a:gd name="T19" fmla="*/ 491 h 771"/>
              <a:gd name="T20" fmla="*/ 227 w 700"/>
              <a:gd name="T21" fmla="*/ 491 h 771"/>
              <a:gd name="T22" fmla="*/ 157 w 700"/>
              <a:gd name="T23" fmla="*/ 561 h 771"/>
              <a:gd name="T24" fmla="*/ 524 w 700"/>
              <a:gd name="T25" fmla="*/ 386 h 771"/>
              <a:gd name="T26" fmla="*/ 595 w 700"/>
              <a:gd name="T27" fmla="*/ 455 h 771"/>
              <a:gd name="T28" fmla="*/ 524 w 700"/>
              <a:gd name="T29" fmla="*/ 386 h 771"/>
              <a:gd name="T30" fmla="*/ 489 w 700"/>
              <a:gd name="T31" fmla="*/ 386 h 771"/>
              <a:gd name="T32" fmla="*/ 420 w 700"/>
              <a:gd name="T33" fmla="*/ 455 h 771"/>
              <a:gd name="T34" fmla="*/ 315 w 700"/>
              <a:gd name="T35" fmla="*/ 386 h 771"/>
              <a:gd name="T36" fmla="*/ 384 w 700"/>
              <a:gd name="T37" fmla="*/ 455 h 771"/>
              <a:gd name="T38" fmla="*/ 315 w 700"/>
              <a:gd name="T39" fmla="*/ 386 h 771"/>
              <a:gd name="T40" fmla="*/ 280 w 700"/>
              <a:gd name="T41" fmla="*/ 386 h 771"/>
              <a:gd name="T42" fmla="*/ 209 w 700"/>
              <a:gd name="T43" fmla="*/ 455 h 771"/>
              <a:gd name="T44" fmla="*/ 104 w 700"/>
              <a:gd name="T45" fmla="*/ 386 h 771"/>
              <a:gd name="T46" fmla="*/ 174 w 700"/>
              <a:gd name="T47" fmla="*/ 455 h 771"/>
              <a:gd name="T48" fmla="*/ 104 w 700"/>
              <a:gd name="T49" fmla="*/ 386 h 771"/>
              <a:gd name="T50" fmla="*/ 56 w 700"/>
              <a:gd name="T51" fmla="*/ 318 h 771"/>
              <a:gd name="T52" fmla="*/ 36 w 700"/>
              <a:gd name="T53" fmla="*/ 336 h 771"/>
              <a:gd name="T54" fmla="*/ 34 w 700"/>
              <a:gd name="T55" fmla="*/ 702 h 771"/>
              <a:gd name="T56" fmla="*/ 44 w 700"/>
              <a:gd name="T57" fmla="*/ 726 h 771"/>
              <a:gd name="T58" fmla="*/ 69 w 700"/>
              <a:gd name="T59" fmla="*/ 736 h 771"/>
              <a:gd name="T60" fmla="*/ 643 w 700"/>
              <a:gd name="T61" fmla="*/ 733 h 771"/>
              <a:gd name="T62" fmla="*/ 662 w 700"/>
              <a:gd name="T63" fmla="*/ 715 h 771"/>
              <a:gd name="T64" fmla="*/ 664 w 700"/>
              <a:gd name="T65" fmla="*/ 351 h 771"/>
              <a:gd name="T66" fmla="*/ 654 w 700"/>
              <a:gd name="T67" fmla="*/ 326 h 771"/>
              <a:gd name="T68" fmla="*/ 630 w 700"/>
              <a:gd name="T69" fmla="*/ 315 h 771"/>
              <a:gd name="T70" fmla="*/ 69 w 700"/>
              <a:gd name="T71" fmla="*/ 280 h 771"/>
              <a:gd name="T72" fmla="*/ 651 w 700"/>
              <a:gd name="T73" fmla="*/ 284 h 771"/>
              <a:gd name="T74" fmla="*/ 687 w 700"/>
              <a:gd name="T75" fmla="*/ 309 h 771"/>
              <a:gd name="T76" fmla="*/ 700 w 700"/>
              <a:gd name="T77" fmla="*/ 351 h 771"/>
              <a:gd name="T78" fmla="*/ 696 w 700"/>
              <a:gd name="T79" fmla="*/ 724 h 771"/>
              <a:gd name="T80" fmla="*/ 671 w 700"/>
              <a:gd name="T81" fmla="*/ 758 h 771"/>
              <a:gd name="T82" fmla="*/ 630 w 700"/>
              <a:gd name="T83" fmla="*/ 771 h 771"/>
              <a:gd name="T84" fmla="*/ 47 w 700"/>
              <a:gd name="T85" fmla="*/ 767 h 771"/>
              <a:gd name="T86" fmla="*/ 13 w 700"/>
              <a:gd name="T87" fmla="*/ 742 h 771"/>
              <a:gd name="T88" fmla="*/ 0 w 700"/>
              <a:gd name="T89" fmla="*/ 702 h 771"/>
              <a:gd name="T90" fmla="*/ 2 w 700"/>
              <a:gd name="T91" fmla="*/ 328 h 771"/>
              <a:gd name="T92" fmla="*/ 27 w 700"/>
              <a:gd name="T93" fmla="*/ 294 h 771"/>
              <a:gd name="T94" fmla="*/ 69 w 700"/>
              <a:gd name="T95" fmla="*/ 280 h 771"/>
              <a:gd name="T96" fmla="*/ 489 w 700"/>
              <a:gd name="T97" fmla="*/ 140 h 771"/>
              <a:gd name="T98" fmla="*/ 349 w 700"/>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0" h="771">
                <a:moveTo>
                  <a:pt x="192" y="596"/>
                </a:moveTo>
                <a:lnTo>
                  <a:pt x="507" y="596"/>
                </a:lnTo>
                <a:lnTo>
                  <a:pt x="507" y="666"/>
                </a:lnTo>
                <a:lnTo>
                  <a:pt x="192" y="666"/>
                </a:lnTo>
                <a:lnTo>
                  <a:pt x="192" y="596"/>
                </a:lnTo>
                <a:close/>
                <a:moveTo>
                  <a:pt x="472" y="491"/>
                </a:moveTo>
                <a:lnTo>
                  <a:pt x="543" y="491"/>
                </a:lnTo>
                <a:lnTo>
                  <a:pt x="543" y="561"/>
                </a:lnTo>
                <a:lnTo>
                  <a:pt x="472" y="561"/>
                </a:lnTo>
                <a:lnTo>
                  <a:pt x="472" y="491"/>
                </a:lnTo>
                <a:close/>
                <a:moveTo>
                  <a:pt x="367" y="491"/>
                </a:moveTo>
                <a:lnTo>
                  <a:pt x="437" y="491"/>
                </a:lnTo>
                <a:lnTo>
                  <a:pt x="437" y="561"/>
                </a:lnTo>
                <a:lnTo>
                  <a:pt x="367" y="561"/>
                </a:lnTo>
                <a:lnTo>
                  <a:pt x="367" y="491"/>
                </a:lnTo>
                <a:close/>
                <a:moveTo>
                  <a:pt x="261" y="491"/>
                </a:moveTo>
                <a:lnTo>
                  <a:pt x="332" y="491"/>
                </a:lnTo>
                <a:lnTo>
                  <a:pt x="332" y="561"/>
                </a:lnTo>
                <a:lnTo>
                  <a:pt x="261" y="561"/>
                </a:lnTo>
                <a:lnTo>
                  <a:pt x="261" y="491"/>
                </a:lnTo>
                <a:close/>
                <a:moveTo>
                  <a:pt x="157" y="491"/>
                </a:moveTo>
                <a:lnTo>
                  <a:pt x="227" y="491"/>
                </a:lnTo>
                <a:lnTo>
                  <a:pt x="227" y="561"/>
                </a:lnTo>
                <a:lnTo>
                  <a:pt x="157" y="561"/>
                </a:lnTo>
                <a:lnTo>
                  <a:pt x="157" y="491"/>
                </a:lnTo>
                <a:close/>
                <a:moveTo>
                  <a:pt x="524" y="386"/>
                </a:moveTo>
                <a:lnTo>
                  <a:pt x="595" y="386"/>
                </a:lnTo>
                <a:lnTo>
                  <a:pt x="595" y="455"/>
                </a:lnTo>
                <a:lnTo>
                  <a:pt x="524" y="455"/>
                </a:lnTo>
                <a:lnTo>
                  <a:pt x="524" y="386"/>
                </a:lnTo>
                <a:close/>
                <a:moveTo>
                  <a:pt x="420" y="386"/>
                </a:moveTo>
                <a:lnTo>
                  <a:pt x="489" y="386"/>
                </a:lnTo>
                <a:lnTo>
                  <a:pt x="489" y="455"/>
                </a:lnTo>
                <a:lnTo>
                  <a:pt x="420" y="455"/>
                </a:lnTo>
                <a:lnTo>
                  <a:pt x="420" y="386"/>
                </a:lnTo>
                <a:close/>
                <a:moveTo>
                  <a:pt x="315" y="386"/>
                </a:moveTo>
                <a:lnTo>
                  <a:pt x="384" y="386"/>
                </a:lnTo>
                <a:lnTo>
                  <a:pt x="384" y="455"/>
                </a:lnTo>
                <a:lnTo>
                  <a:pt x="315" y="455"/>
                </a:lnTo>
                <a:lnTo>
                  <a:pt x="315" y="386"/>
                </a:lnTo>
                <a:close/>
                <a:moveTo>
                  <a:pt x="209" y="386"/>
                </a:moveTo>
                <a:lnTo>
                  <a:pt x="280" y="386"/>
                </a:lnTo>
                <a:lnTo>
                  <a:pt x="280" y="455"/>
                </a:lnTo>
                <a:lnTo>
                  <a:pt x="209" y="455"/>
                </a:lnTo>
                <a:lnTo>
                  <a:pt x="209" y="386"/>
                </a:lnTo>
                <a:close/>
                <a:moveTo>
                  <a:pt x="104" y="386"/>
                </a:moveTo>
                <a:lnTo>
                  <a:pt x="174" y="386"/>
                </a:lnTo>
                <a:lnTo>
                  <a:pt x="174" y="455"/>
                </a:lnTo>
                <a:lnTo>
                  <a:pt x="104" y="455"/>
                </a:lnTo>
                <a:lnTo>
                  <a:pt x="104" y="386"/>
                </a:lnTo>
                <a:close/>
                <a:moveTo>
                  <a:pt x="69" y="315"/>
                </a:moveTo>
                <a:lnTo>
                  <a:pt x="56" y="318"/>
                </a:lnTo>
                <a:lnTo>
                  <a:pt x="44" y="326"/>
                </a:lnTo>
                <a:lnTo>
                  <a:pt x="36" y="336"/>
                </a:lnTo>
                <a:lnTo>
                  <a:pt x="34" y="351"/>
                </a:lnTo>
                <a:lnTo>
                  <a:pt x="34" y="702"/>
                </a:lnTo>
                <a:lnTo>
                  <a:pt x="36" y="715"/>
                </a:lnTo>
                <a:lnTo>
                  <a:pt x="44" y="726"/>
                </a:lnTo>
                <a:lnTo>
                  <a:pt x="56" y="733"/>
                </a:lnTo>
                <a:lnTo>
                  <a:pt x="69" y="736"/>
                </a:lnTo>
                <a:lnTo>
                  <a:pt x="630" y="736"/>
                </a:lnTo>
                <a:lnTo>
                  <a:pt x="643" y="733"/>
                </a:lnTo>
                <a:lnTo>
                  <a:pt x="654" y="726"/>
                </a:lnTo>
                <a:lnTo>
                  <a:pt x="662" y="715"/>
                </a:lnTo>
                <a:lnTo>
                  <a:pt x="664" y="702"/>
                </a:lnTo>
                <a:lnTo>
                  <a:pt x="664" y="351"/>
                </a:lnTo>
                <a:lnTo>
                  <a:pt x="662" y="336"/>
                </a:lnTo>
                <a:lnTo>
                  <a:pt x="654" y="326"/>
                </a:lnTo>
                <a:lnTo>
                  <a:pt x="643" y="318"/>
                </a:lnTo>
                <a:lnTo>
                  <a:pt x="630" y="315"/>
                </a:lnTo>
                <a:lnTo>
                  <a:pt x="69" y="315"/>
                </a:lnTo>
                <a:close/>
                <a:moveTo>
                  <a:pt x="69" y="280"/>
                </a:moveTo>
                <a:lnTo>
                  <a:pt x="630" y="280"/>
                </a:lnTo>
                <a:lnTo>
                  <a:pt x="651" y="284"/>
                </a:lnTo>
                <a:lnTo>
                  <a:pt x="671" y="294"/>
                </a:lnTo>
                <a:lnTo>
                  <a:pt x="687" y="309"/>
                </a:lnTo>
                <a:lnTo>
                  <a:pt x="696" y="328"/>
                </a:lnTo>
                <a:lnTo>
                  <a:pt x="700" y="351"/>
                </a:lnTo>
                <a:lnTo>
                  <a:pt x="700" y="702"/>
                </a:lnTo>
                <a:lnTo>
                  <a:pt x="696" y="724"/>
                </a:lnTo>
                <a:lnTo>
                  <a:pt x="687" y="742"/>
                </a:lnTo>
                <a:lnTo>
                  <a:pt x="671" y="758"/>
                </a:lnTo>
                <a:lnTo>
                  <a:pt x="651" y="767"/>
                </a:lnTo>
                <a:lnTo>
                  <a:pt x="630" y="771"/>
                </a:lnTo>
                <a:lnTo>
                  <a:pt x="69" y="771"/>
                </a:lnTo>
                <a:lnTo>
                  <a:pt x="47" y="767"/>
                </a:lnTo>
                <a:lnTo>
                  <a:pt x="27" y="758"/>
                </a:lnTo>
                <a:lnTo>
                  <a:pt x="13" y="742"/>
                </a:lnTo>
                <a:lnTo>
                  <a:pt x="2" y="724"/>
                </a:lnTo>
                <a:lnTo>
                  <a:pt x="0" y="702"/>
                </a:lnTo>
                <a:lnTo>
                  <a:pt x="0" y="351"/>
                </a:lnTo>
                <a:lnTo>
                  <a:pt x="2" y="328"/>
                </a:lnTo>
                <a:lnTo>
                  <a:pt x="13" y="309"/>
                </a:lnTo>
                <a:lnTo>
                  <a:pt x="27" y="294"/>
                </a:lnTo>
                <a:lnTo>
                  <a:pt x="47" y="284"/>
                </a:lnTo>
                <a:lnTo>
                  <a:pt x="69" y="280"/>
                </a:lnTo>
                <a:close/>
                <a:moveTo>
                  <a:pt x="349" y="0"/>
                </a:moveTo>
                <a:lnTo>
                  <a:pt x="489" y="140"/>
                </a:lnTo>
                <a:lnTo>
                  <a:pt x="209" y="140"/>
                </a:lnTo>
                <a:lnTo>
                  <a:pt x="34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11094" y="9158519"/>
            <a:ext cx="402732" cy="442947"/>
          </a:xfrm>
          <a:custGeom>
            <a:avLst/>
            <a:gdLst>
              <a:gd name="T0" fmla="*/ 491 w 701"/>
              <a:gd name="T1" fmla="*/ 631 h 771"/>
              <a:gd name="T2" fmla="*/ 210 w 701"/>
              <a:gd name="T3" fmla="*/ 631 h 771"/>
              <a:gd name="T4" fmla="*/ 508 w 701"/>
              <a:gd name="T5" fmla="*/ 315 h 771"/>
              <a:gd name="T6" fmla="*/ 192 w 701"/>
              <a:gd name="T7" fmla="*/ 386 h 771"/>
              <a:gd name="T8" fmla="*/ 473 w 701"/>
              <a:gd name="T9" fmla="*/ 211 h 771"/>
              <a:gd name="T10" fmla="*/ 543 w 701"/>
              <a:gd name="T11" fmla="*/ 280 h 771"/>
              <a:gd name="T12" fmla="*/ 473 w 701"/>
              <a:gd name="T13" fmla="*/ 211 h 771"/>
              <a:gd name="T14" fmla="*/ 438 w 701"/>
              <a:gd name="T15" fmla="*/ 211 h 771"/>
              <a:gd name="T16" fmla="*/ 367 w 701"/>
              <a:gd name="T17" fmla="*/ 280 h 771"/>
              <a:gd name="T18" fmla="*/ 263 w 701"/>
              <a:gd name="T19" fmla="*/ 211 h 771"/>
              <a:gd name="T20" fmla="*/ 332 w 701"/>
              <a:gd name="T21" fmla="*/ 280 h 771"/>
              <a:gd name="T22" fmla="*/ 263 w 701"/>
              <a:gd name="T23" fmla="*/ 211 h 771"/>
              <a:gd name="T24" fmla="*/ 227 w 701"/>
              <a:gd name="T25" fmla="*/ 211 h 771"/>
              <a:gd name="T26" fmla="*/ 158 w 701"/>
              <a:gd name="T27" fmla="*/ 280 h 771"/>
              <a:gd name="T28" fmla="*/ 526 w 701"/>
              <a:gd name="T29" fmla="*/ 104 h 771"/>
              <a:gd name="T30" fmla="*/ 595 w 701"/>
              <a:gd name="T31" fmla="*/ 175 h 771"/>
              <a:gd name="T32" fmla="*/ 526 w 701"/>
              <a:gd name="T33" fmla="*/ 104 h 771"/>
              <a:gd name="T34" fmla="*/ 491 w 701"/>
              <a:gd name="T35" fmla="*/ 104 h 771"/>
              <a:gd name="T36" fmla="*/ 420 w 701"/>
              <a:gd name="T37" fmla="*/ 175 h 771"/>
              <a:gd name="T38" fmla="*/ 315 w 701"/>
              <a:gd name="T39" fmla="*/ 104 h 771"/>
              <a:gd name="T40" fmla="*/ 386 w 701"/>
              <a:gd name="T41" fmla="*/ 175 h 771"/>
              <a:gd name="T42" fmla="*/ 315 w 701"/>
              <a:gd name="T43" fmla="*/ 104 h 771"/>
              <a:gd name="T44" fmla="*/ 280 w 701"/>
              <a:gd name="T45" fmla="*/ 104 h 771"/>
              <a:gd name="T46" fmla="*/ 210 w 701"/>
              <a:gd name="T47" fmla="*/ 175 h 771"/>
              <a:gd name="T48" fmla="*/ 104 w 701"/>
              <a:gd name="T49" fmla="*/ 104 h 771"/>
              <a:gd name="T50" fmla="*/ 175 w 701"/>
              <a:gd name="T51" fmla="*/ 175 h 771"/>
              <a:gd name="T52" fmla="*/ 104 w 701"/>
              <a:gd name="T53" fmla="*/ 104 h 771"/>
              <a:gd name="T54" fmla="*/ 56 w 701"/>
              <a:gd name="T55" fmla="*/ 38 h 771"/>
              <a:gd name="T56" fmla="*/ 38 w 701"/>
              <a:gd name="T57" fmla="*/ 56 h 771"/>
              <a:gd name="T58" fmla="*/ 35 w 701"/>
              <a:gd name="T59" fmla="*/ 420 h 771"/>
              <a:gd name="T60" fmla="*/ 45 w 701"/>
              <a:gd name="T61" fmla="*/ 445 h 771"/>
              <a:gd name="T62" fmla="*/ 70 w 701"/>
              <a:gd name="T63" fmla="*/ 455 h 771"/>
              <a:gd name="T64" fmla="*/ 644 w 701"/>
              <a:gd name="T65" fmla="*/ 453 h 771"/>
              <a:gd name="T66" fmla="*/ 663 w 701"/>
              <a:gd name="T67" fmla="*/ 434 h 771"/>
              <a:gd name="T68" fmla="*/ 666 w 701"/>
              <a:gd name="T69" fmla="*/ 70 h 771"/>
              <a:gd name="T70" fmla="*/ 655 w 701"/>
              <a:gd name="T71" fmla="*/ 46 h 771"/>
              <a:gd name="T72" fmla="*/ 631 w 701"/>
              <a:gd name="T73" fmla="*/ 35 h 771"/>
              <a:gd name="T74" fmla="*/ 70 w 701"/>
              <a:gd name="T75" fmla="*/ 0 h 771"/>
              <a:gd name="T76" fmla="*/ 653 w 701"/>
              <a:gd name="T77" fmla="*/ 4 h 771"/>
              <a:gd name="T78" fmla="*/ 687 w 701"/>
              <a:gd name="T79" fmla="*/ 28 h 771"/>
              <a:gd name="T80" fmla="*/ 701 w 701"/>
              <a:gd name="T81" fmla="*/ 70 h 771"/>
              <a:gd name="T82" fmla="*/ 697 w 701"/>
              <a:gd name="T83" fmla="*/ 442 h 771"/>
              <a:gd name="T84" fmla="*/ 672 w 701"/>
              <a:gd name="T85" fmla="*/ 478 h 771"/>
              <a:gd name="T86" fmla="*/ 631 w 701"/>
              <a:gd name="T87" fmla="*/ 491 h 771"/>
              <a:gd name="T88" fmla="*/ 48 w 701"/>
              <a:gd name="T89" fmla="*/ 487 h 771"/>
              <a:gd name="T90" fmla="*/ 13 w 701"/>
              <a:gd name="T91" fmla="*/ 462 h 771"/>
              <a:gd name="T92" fmla="*/ 0 w 701"/>
              <a:gd name="T93" fmla="*/ 420 h 771"/>
              <a:gd name="T94" fmla="*/ 4 w 701"/>
              <a:gd name="T95" fmla="*/ 48 h 771"/>
              <a:gd name="T96" fmla="*/ 28 w 701"/>
              <a:gd name="T97" fmla="*/ 13 h 771"/>
              <a:gd name="T98" fmla="*/ 70 w 701"/>
              <a:gd name="T9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771">
                <a:moveTo>
                  <a:pt x="210" y="631"/>
                </a:moveTo>
                <a:lnTo>
                  <a:pt x="491" y="631"/>
                </a:lnTo>
                <a:lnTo>
                  <a:pt x="350" y="771"/>
                </a:lnTo>
                <a:lnTo>
                  <a:pt x="210" y="631"/>
                </a:lnTo>
                <a:close/>
                <a:moveTo>
                  <a:pt x="192" y="315"/>
                </a:moveTo>
                <a:lnTo>
                  <a:pt x="508" y="315"/>
                </a:lnTo>
                <a:lnTo>
                  <a:pt x="508" y="386"/>
                </a:lnTo>
                <a:lnTo>
                  <a:pt x="192" y="386"/>
                </a:lnTo>
                <a:lnTo>
                  <a:pt x="192" y="315"/>
                </a:lnTo>
                <a:close/>
                <a:moveTo>
                  <a:pt x="473" y="211"/>
                </a:moveTo>
                <a:lnTo>
                  <a:pt x="543" y="211"/>
                </a:lnTo>
                <a:lnTo>
                  <a:pt x="543" y="280"/>
                </a:lnTo>
                <a:lnTo>
                  <a:pt x="473" y="280"/>
                </a:lnTo>
                <a:lnTo>
                  <a:pt x="473" y="211"/>
                </a:lnTo>
                <a:close/>
                <a:moveTo>
                  <a:pt x="367" y="211"/>
                </a:moveTo>
                <a:lnTo>
                  <a:pt x="438" y="211"/>
                </a:lnTo>
                <a:lnTo>
                  <a:pt x="438" y="280"/>
                </a:lnTo>
                <a:lnTo>
                  <a:pt x="367" y="280"/>
                </a:lnTo>
                <a:lnTo>
                  <a:pt x="367" y="211"/>
                </a:lnTo>
                <a:close/>
                <a:moveTo>
                  <a:pt x="263" y="211"/>
                </a:moveTo>
                <a:lnTo>
                  <a:pt x="332" y="211"/>
                </a:lnTo>
                <a:lnTo>
                  <a:pt x="332" y="280"/>
                </a:lnTo>
                <a:lnTo>
                  <a:pt x="263" y="280"/>
                </a:lnTo>
                <a:lnTo>
                  <a:pt x="263" y="211"/>
                </a:lnTo>
                <a:close/>
                <a:moveTo>
                  <a:pt x="158" y="211"/>
                </a:moveTo>
                <a:lnTo>
                  <a:pt x="227" y="211"/>
                </a:lnTo>
                <a:lnTo>
                  <a:pt x="227" y="280"/>
                </a:lnTo>
                <a:lnTo>
                  <a:pt x="158" y="280"/>
                </a:lnTo>
                <a:lnTo>
                  <a:pt x="158" y="211"/>
                </a:lnTo>
                <a:close/>
                <a:moveTo>
                  <a:pt x="526" y="104"/>
                </a:moveTo>
                <a:lnTo>
                  <a:pt x="595" y="104"/>
                </a:lnTo>
                <a:lnTo>
                  <a:pt x="595" y="175"/>
                </a:lnTo>
                <a:lnTo>
                  <a:pt x="526" y="175"/>
                </a:lnTo>
                <a:lnTo>
                  <a:pt x="526" y="104"/>
                </a:lnTo>
                <a:close/>
                <a:moveTo>
                  <a:pt x="420" y="104"/>
                </a:moveTo>
                <a:lnTo>
                  <a:pt x="491" y="104"/>
                </a:lnTo>
                <a:lnTo>
                  <a:pt x="491" y="175"/>
                </a:lnTo>
                <a:lnTo>
                  <a:pt x="420" y="175"/>
                </a:lnTo>
                <a:lnTo>
                  <a:pt x="420" y="104"/>
                </a:lnTo>
                <a:close/>
                <a:moveTo>
                  <a:pt x="315" y="104"/>
                </a:moveTo>
                <a:lnTo>
                  <a:pt x="386" y="104"/>
                </a:lnTo>
                <a:lnTo>
                  <a:pt x="386" y="175"/>
                </a:lnTo>
                <a:lnTo>
                  <a:pt x="315" y="175"/>
                </a:lnTo>
                <a:lnTo>
                  <a:pt x="315" y="104"/>
                </a:lnTo>
                <a:close/>
                <a:moveTo>
                  <a:pt x="210" y="104"/>
                </a:moveTo>
                <a:lnTo>
                  <a:pt x="280" y="104"/>
                </a:lnTo>
                <a:lnTo>
                  <a:pt x="280" y="175"/>
                </a:lnTo>
                <a:lnTo>
                  <a:pt x="210" y="175"/>
                </a:lnTo>
                <a:lnTo>
                  <a:pt x="210" y="104"/>
                </a:lnTo>
                <a:close/>
                <a:moveTo>
                  <a:pt x="104" y="104"/>
                </a:moveTo>
                <a:lnTo>
                  <a:pt x="175" y="104"/>
                </a:lnTo>
                <a:lnTo>
                  <a:pt x="175" y="175"/>
                </a:lnTo>
                <a:lnTo>
                  <a:pt x="104" y="175"/>
                </a:lnTo>
                <a:lnTo>
                  <a:pt x="104" y="104"/>
                </a:lnTo>
                <a:close/>
                <a:moveTo>
                  <a:pt x="70" y="35"/>
                </a:moveTo>
                <a:lnTo>
                  <a:pt x="56" y="38"/>
                </a:lnTo>
                <a:lnTo>
                  <a:pt x="45" y="46"/>
                </a:lnTo>
                <a:lnTo>
                  <a:pt x="38" y="56"/>
                </a:lnTo>
                <a:lnTo>
                  <a:pt x="35" y="70"/>
                </a:lnTo>
                <a:lnTo>
                  <a:pt x="35" y="420"/>
                </a:lnTo>
                <a:lnTo>
                  <a:pt x="38" y="434"/>
                </a:lnTo>
                <a:lnTo>
                  <a:pt x="45" y="445"/>
                </a:lnTo>
                <a:lnTo>
                  <a:pt x="56" y="453"/>
                </a:lnTo>
                <a:lnTo>
                  <a:pt x="70" y="455"/>
                </a:lnTo>
                <a:lnTo>
                  <a:pt x="631" y="455"/>
                </a:lnTo>
                <a:lnTo>
                  <a:pt x="644" y="453"/>
                </a:lnTo>
                <a:lnTo>
                  <a:pt x="655" y="445"/>
                </a:lnTo>
                <a:lnTo>
                  <a:pt x="663" y="434"/>
                </a:lnTo>
                <a:lnTo>
                  <a:pt x="666" y="420"/>
                </a:lnTo>
                <a:lnTo>
                  <a:pt x="666" y="70"/>
                </a:lnTo>
                <a:lnTo>
                  <a:pt x="663" y="56"/>
                </a:lnTo>
                <a:lnTo>
                  <a:pt x="655" y="46"/>
                </a:lnTo>
                <a:lnTo>
                  <a:pt x="644" y="38"/>
                </a:lnTo>
                <a:lnTo>
                  <a:pt x="631" y="35"/>
                </a:lnTo>
                <a:lnTo>
                  <a:pt x="70" y="35"/>
                </a:lnTo>
                <a:close/>
                <a:moveTo>
                  <a:pt x="70" y="0"/>
                </a:moveTo>
                <a:lnTo>
                  <a:pt x="631" y="0"/>
                </a:lnTo>
                <a:lnTo>
                  <a:pt x="653" y="4"/>
                </a:lnTo>
                <a:lnTo>
                  <a:pt x="672" y="13"/>
                </a:lnTo>
                <a:lnTo>
                  <a:pt x="687" y="28"/>
                </a:lnTo>
                <a:lnTo>
                  <a:pt x="697" y="48"/>
                </a:lnTo>
                <a:lnTo>
                  <a:pt x="701" y="70"/>
                </a:lnTo>
                <a:lnTo>
                  <a:pt x="701" y="420"/>
                </a:lnTo>
                <a:lnTo>
                  <a:pt x="697" y="442"/>
                </a:lnTo>
                <a:lnTo>
                  <a:pt x="687" y="462"/>
                </a:lnTo>
                <a:lnTo>
                  <a:pt x="672" y="478"/>
                </a:lnTo>
                <a:lnTo>
                  <a:pt x="653" y="487"/>
                </a:lnTo>
                <a:lnTo>
                  <a:pt x="631" y="491"/>
                </a:lnTo>
                <a:lnTo>
                  <a:pt x="70" y="491"/>
                </a:lnTo>
                <a:lnTo>
                  <a:pt x="48" y="487"/>
                </a:lnTo>
                <a:lnTo>
                  <a:pt x="28" y="478"/>
                </a:lnTo>
                <a:lnTo>
                  <a:pt x="13" y="462"/>
                </a:lnTo>
                <a:lnTo>
                  <a:pt x="4" y="442"/>
                </a:lnTo>
                <a:lnTo>
                  <a:pt x="0" y="420"/>
                </a:lnTo>
                <a:lnTo>
                  <a:pt x="0" y="70"/>
                </a:lnTo>
                <a:lnTo>
                  <a:pt x="4" y="48"/>
                </a:lnTo>
                <a:lnTo>
                  <a:pt x="13" y="28"/>
                </a:lnTo>
                <a:lnTo>
                  <a:pt x="28" y="13"/>
                </a:lnTo>
                <a:lnTo>
                  <a:pt x="48"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3842" y="9198448"/>
            <a:ext cx="442947" cy="363092"/>
          </a:xfrm>
          <a:custGeom>
            <a:avLst/>
            <a:gdLst>
              <a:gd name="T0" fmla="*/ 213 w 771"/>
              <a:gd name="T1" fmla="*/ 596 h 632"/>
              <a:gd name="T2" fmla="*/ 385 w 771"/>
              <a:gd name="T3" fmla="*/ 395 h 632"/>
              <a:gd name="T4" fmla="*/ 390 w 771"/>
              <a:gd name="T5" fmla="*/ 351 h 632"/>
              <a:gd name="T6" fmla="*/ 398 w 771"/>
              <a:gd name="T7" fmla="*/ 357 h 632"/>
              <a:gd name="T8" fmla="*/ 608 w 771"/>
              <a:gd name="T9" fmla="*/ 603 h 632"/>
              <a:gd name="T10" fmla="*/ 611 w 771"/>
              <a:gd name="T11" fmla="*/ 605 h 632"/>
              <a:gd name="T12" fmla="*/ 612 w 771"/>
              <a:gd name="T13" fmla="*/ 613 h 632"/>
              <a:gd name="T14" fmla="*/ 610 w 771"/>
              <a:gd name="T15" fmla="*/ 624 h 632"/>
              <a:gd name="T16" fmla="*/ 601 w 771"/>
              <a:gd name="T17" fmla="*/ 630 h 632"/>
              <a:gd name="T18" fmla="*/ 175 w 771"/>
              <a:gd name="T19" fmla="*/ 632 h 632"/>
              <a:gd name="T20" fmla="*/ 165 w 771"/>
              <a:gd name="T21" fmla="*/ 628 h 632"/>
              <a:gd name="T22" fmla="*/ 158 w 771"/>
              <a:gd name="T23" fmla="*/ 618 h 632"/>
              <a:gd name="T24" fmla="*/ 158 w 771"/>
              <a:gd name="T25" fmla="*/ 609 h 632"/>
              <a:gd name="T26" fmla="*/ 162 w 771"/>
              <a:gd name="T27" fmla="*/ 603 h 632"/>
              <a:gd name="T28" fmla="*/ 372 w 771"/>
              <a:gd name="T29" fmla="*/ 357 h 632"/>
              <a:gd name="T30" fmla="*/ 375 w 771"/>
              <a:gd name="T31" fmla="*/ 354 h 632"/>
              <a:gd name="T32" fmla="*/ 385 w 771"/>
              <a:gd name="T33" fmla="*/ 350 h 632"/>
              <a:gd name="T34" fmla="*/ 754 w 771"/>
              <a:gd name="T35" fmla="*/ 0 h 632"/>
              <a:gd name="T36" fmla="*/ 763 w 771"/>
              <a:gd name="T37" fmla="*/ 3 h 632"/>
              <a:gd name="T38" fmla="*/ 769 w 771"/>
              <a:gd name="T39" fmla="*/ 12 h 632"/>
              <a:gd name="T40" fmla="*/ 771 w 771"/>
              <a:gd name="T41" fmla="*/ 508 h 632"/>
              <a:gd name="T42" fmla="*/ 767 w 771"/>
              <a:gd name="T43" fmla="*/ 519 h 632"/>
              <a:gd name="T44" fmla="*/ 759 w 771"/>
              <a:gd name="T45" fmla="*/ 526 h 632"/>
              <a:gd name="T46" fmla="*/ 612 w 771"/>
              <a:gd name="T47" fmla="*/ 526 h 632"/>
              <a:gd name="T48" fmla="*/ 603 w 771"/>
              <a:gd name="T49" fmla="*/ 523 h 632"/>
              <a:gd name="T50" fmla="*/ 597 w 771"/>
              <a:gd name="T51" fmla="*/ 514 h 632"/>
              <a:gd name="T52" fmla="*/ 597 w 771"/>
              <a:gd name="T53" fmla="*/ 503 h 632"/>
              <a:gd name="T54" fmla="*/ 603 w 771"/>
              <a:gd name="T55" fmla="*/ 494 h 632"/>
              <a:gd name="T56" fmla="*/ 612 w 771"/>
              <a:gd name="T57" fmla="*/ 491 h 632"/>
              <a:gd name="T58" fmla="*/ 735 w 771"/>
              <a:gd name="T59" fmla="*/ 34 h 632"/>
              <a:gd name="T60" fmla="*/ 35 w 771"/>
              <a:gd name="T61" fmla="*/ 491 h 632"/>
              <a:gd name="T62" fmla="*/ 163 w 771"/>
              <a:gd name="T63" fmla="*/ 491 h 632"/>
              <a:gd name="T64" fmla="*/ 171 w 771"/>
              <a:gd name="T65" fmla="*/ 498 h 632"/>
              <a:gd name="T66" fmla="*/ 175 w 771"/>
              <a:gd name="T67" fmla="*/ 508 h 632"/>
              <a:gd name="T68" fmla="*/ 171 w 771"/>
              <a:gd name="T69" fmla="*/ 519 h 632"/>
              <a:gd name="T70" fmla="*/ 163 w 771"/>
              <a:gd name="T71" fmla="*/ 526 h 632"/>
              <a:gd name="T72" fmla="*/ 17 w 771"/>
              <a:gd name="T73" fmla="*/ 526 h 632"/>
              <a:gd name="T74" fmla="*/ 6 w 771"/>
              <a:gd name="T75" fmla="*/ 523 h 632"/>
              <a:gd name="T76" fmla="*/ 1 w 771"/>
              <a:gd name="T77" fmla="*/ 514 h 632"/>
              <a:gd name="T78" fmla="*/ 0 w 771"/>
              <a:gd name="T79" fmla="*/ 17 h 632"/>
              <a:gd name="T80" fmla="*/ 2 w 771"/>
              <a:gd name="T81" fmla="*/ 7 h 632"/>
              <a:gd name="T82" fmla="*/ 12 w 771"/>
              <a:gd name="T8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1" h="632">
                <a:moveTo>
                  <a:pt x="385" y="395"/>
                </a:moveTo>
                <a:lnTo>
                  <a:pt x="213" y="596"/>
                </a:lnTo>
                <a:lnTo>
                  <a:pt x="557" y="596"/>
                </a:lnTo>
                <a:lnTo>
                  <a:pt x="385" y="395"/>
                </a:lnTo>
                <a:close/>
                <a:moveTo>
                  <a:pt x="385" y="350"/>
                </a:moveTo>
                <a:lnTo>
                  <a:pt x="390" y="351"/>
                </a:lnTo>
                <a:lnTo>
                  <a:pt x="395" y="354"/>
                </a:lnTo>
                <a:lnTo>
                  <a:pt x="398" y="357"/>
                </a:lnTo>
                <a:lnTo>
                  <a:pt x="399" y="357"/>
                </a:lnTo>
                <a:lnTo>
                  <a:pt x="608" y="603"/>
                </a:lnTo>
                <a:lnTo>
                  <a:pt x="608" y="603"/>
                </a:lnTo>
                <a:lnTo>
                  <a:pt x="611" y="605"/>
                </a:lnTo>
                <a:lnTo>
                  <a:pt x="612" y="609"/>
                </a:lnTo>
                <a:lnTo>
                  <a:pt x="612" y="613"/>
                </a:lnTo>
                <a:lnTo>
                  <a:pt x="612" y="618"/>
                </a:lnTo>
                <a:lnTo>
                  <a:pt x="610" y="624"/>
                </a:lnTo>
                <a:lnTo>
                  <a:pt x="606" y="628"/>
                </a:lnTo>
                <a:lnTo>
                  <a:pt x="601" y="630"/>
                </a:lnTo>
                <a:lnTo>
                  <a:pt x="595" y="632"/>
                </a:lnTo>
                <a:lnTo>
                  <a:pt x="175" y="632"/>
                </a:lnTo>
                <a:lnTo>
                  <a:pt x="170" y="630"/>
                </a:lnTo>
                <a:lnTo>
                  <a:pt x="165" y="628"/>
                </a:lnTo>
                <a:lnTo>
                  <a:pt x="161" y="624"/>
                </a:lnTo>
                <a:lnTo>
                  <a:pt x="158" y="618"/>
                </a:lnTo>
                <a:lnTo>
                  <a:pt x="157" y="613"/>
                </a:lnTo>
                <a:lnTo>
                  <a:pt x="158" y="609"/>
                </a:lnTo>
                <a:lnTo>
                  <a:pt x="160" y="605"/>
                </a:lnTo>
                <a:lnTo>
                  <a:pt x="162" y="603"/>
                </a:lnTo>
                <a:lnTo>
                  <a:pt x="162" y="603"/>
                </a:lnTo>
                <a:lnTo>
                  <a:pt x="372" y="357"/>
                </a:lnTo>
                <a:lnTo>
                  <a:pt x="372" y="357"/>
                </a:lnTo>
                <a:lnTo>
                  <a:pt x="375" y="354"/>
                </a:lnTo>
                <a:lnTo>
                  <a:pt x="381" y="351"/>
                </a:lnTo>
                <a:lnTo>
                  <a:pt x="385" y="350"/>
                </a:lnTo>
                <a:close/>
                <a:moveTo>
                  <a:pt x="17" y="0"/>
                </a:moveTo>
                <a:lnTo>
                  <a:pt x="754" y="0"/>
                </a:lnTo>
                <a:lnTo>
                  <a:pt x="759" y="0"/>
                </a:lnTo>
                <a:lnTo>
                  <a:pt x="763" y="3"/>
                </a:lnTo>
                <a:lnTo>
                  <a:pt x="767" y="7"/>
                </a:lnTo>
                <a:lnTo>
                  <a:pt x="769" y="12"/>
                </a:lnTo>
                <a:lnTo>
                  <a:pt x="771" y="17"/>
                </a:lnTo>
                <a:lnTo>
                  <a:pt x="771" y="508"/>
                </a:lnTo>
                <a:lnTo>
                  <a:pt x="769" y="514"/>
                </a:lnTo>
                <a:lnTo>
                  <a:pt x="767" y="519"/>
                </a:lnTo>
                <a:lnTo>
                  <a:pt x="763" y="523"/>
                </a:lnTo>
                <a:lnTo>
                  <a:pt x="759" y="526"/>
                </a:lnTo>
                <a:lnTo>
                  <a:pt x="754" y="526"/>
                </a:lnTo>
                <a:lnTo>
                  <a:pt x="612" y="526"/>
                </a:lnTo>
                <a:lnTo>
                  <a:pt x="607" y="526"/>
                </a:lnTo>
                <a:lnTo>
                  <a:pt x="603" y="523"/>
                </a:lnTo>
                <a:lnTo>
                  <a:pt x="599" y="519"/>
                </a:lnTo>
                <a:lnTo>
                  <a:pt x="597" y="514"/>
                </a:lnTo>
                <a:lnTo>
                  <a:pt x="595" y="508"/>
                </a:lnTo>
                <a:lnTo>
                  <a:pt x="597" y="503"/>
                </a:lnTo>
                <a:lnTo>
                  <a:pt x="599" y="498"/>
                </a:lnTo>
                <a:lnTo>
                  <a:pt x="603" y="494"/>
                </a:lnTo>
                <a:lnTo>
                  <a:pt x="607" y="491"/>
                </a:lnTo>
                <a:lnTo>
                  <a:pt x="612" y="491"/>
                </a:lnTo>
                <a:lnTo>
                  <a:pt x="735" y="491"/>
                </a:lnTo>
                <a:lnTo>
                  <a:pt x="735" y="34"/>
                </a:lnTo>
                <a:lnTo>
                  <a:pt x="35" y="34"/>
                </a:lnTo>
                <a:lnTo>
                  <a:pt x="35" y="491"/>
                </a:lnTo>
                <a:lnTo>
                  <a:pt x="157" y="491"/>
                </a:lnTo>
                <a:lnTo>
                  <a:pt x="163" y="491"/>
                </a:lnTo>
                <a:lnTo>
                  <a:pt x="167" y="494"/>
                </a:lnTo>
                <a:lnTo>
                  <a:pt x="171" y="498"/>
                </a:lnTo>
                <a:lnTo>
                  <a:pt x="174" y="503"/>
                </a:lnTo>
                <a:lnTo>
                  <a:pt x="175" y="508"/>
                </a:lnTo>
                <a:lnTo>
                  <a:pt x="174" y="514"/>
                </a:lnTo>
                <a:lnTo>
                  <a:pt x="171" y="519"/>
                </a:lnTo>
                <a:lnTo>
                  <a:pt x="167" y="523"/>
                </a:lnTo>
                <a:lnTo>
                  <a:pt x="163" y="526"/>
                </a:lnTo>
                <a:lnTo>
                  <a:pt x="157" y="526"/>
                </a:lnTo>
                <a:lnTo>
                  <a:pt x="17" y="526"/>
                </a:lnTo>
                <a:lnTo>
                  <a:pt x="12" y="526"/>
                </a:lnTo>
                <a:lnTo>
                  <a:pt x="6" y="523"/>
                </a:lnTo>
                <a:lnTo>
                  <a:pt x="2" y="519"/>
                </a:lnTo>
                <a:lnTo>
                  <a:pt x="1" y="514"/>
                </a:lnTo>
                <a:lnTo>
                  <a:pt x="0" y="508"/>
                </a:lnTo>
                <a:lnTo>
                  <a:pt x="0" y="17"/>
                </a:lnTo>
                <a:lnTo>
                  <a:pt x="1" y="12"/>
                </a:lnTo>
                <a:lnTo>
                  <a:pt x="2" y="7"/>
                </a:lnTo>
                <a:lnTo>
                  <a:pt x="6" y="3"/>
                </a:lnTo>
                <a:lnTo>
                  <a:pt x="12" y="0"/>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36804" y="9158233"/>
            <a:ext cx="442947" cy="443522"/>
          </a:xfrm>
          <a:custGeom>
            <a:avLst/>
            <a:gdLst>
              <a:gd name="T0" fmla="*/ 534 w 771"/>
              <a:gd name="T1" fmla="*/ 292 h 772"/>
              <a:gd name="T2" fmla="*/ 560 w 771"/>
              <a:gd name="T3" fmla="*/ 385 h 772"/>
              <a:gd name="T4" fmla="*/ 538 w 771"/>
              <a:gd name="T5" fmla="*/ 473 h 772"/>
              <a:gd name="T6" fmla="*/ 437 w 771"/>
              <a:gd name="T7" fmla="*/ 732 h 772"/>
              <a:gd name="T8" fmla="*/ 576 w 771"/>
              <a:gd name="T9" fmla="*/ 680 h 772"/>
              <a:gd name="T10" fmla="*/ 679 w 771"/>
              <a:gd name="T11" fmla="*/ 577 h 772"/>
              <a:gd name="T12" fmla="*/ 731 w 771"/>
              <a:gd name="T13" fmla="*/ 438 h 772"/>
              <a:gd name="T14" fmla="*/ 722 w 771"/>
              <a:gd name="T15" fmla="*/ 290 h 772"/>
              <a:gd name="T16" fmla="*/ 386 w 771"/>
              <a:gd name="T17" fmla="*/ 245 h 772"/>
              <a:gd name="T18" fmla="*/ 298 w 771"/>
              <a:gd name="T19" fmla="*/ 277 h 772"/>
              <a:gd name="T20" fmla="*/ 249 w 771"/>
              <a:gd name="T21" fmla="*/ 354 h 772"/>
              <a:gd name="T22" fmla="*/ 252 w 771"/>
              <a:gd name="T23" fmla="*/ 430 h 772"/>
              <a:gd name="T24" fmla="*/ 263 w 771"/>
              <a:gd name="T25" fmla="*/ 453 h 772"/>
              <a:gd name="T26" fmla="*/ 326 w 771"/>
              <a:gd name="T27" fmla="*/ 512 h 772"/>
              <a:gd name="T28" fmla="*/ 417 w 771"/>
              <a:gd name="T29" fmla="*/ 523 h 772"/>
              <a:gd name="T30" fmla="*/ 495 w 771"/>
              <a:gd name="T31" fmla="*/ 473 h 772"/>
              <a:gd name="T32" fmla="*/ 526 w 771"/>
              <a:gd name="T33" fmla="*/ 385 h 772"/>
              <a:gd name="T34" fmla="*/ 495 w 771"/>
              <a:gd name="T35" fmla="*/ 298 h 772"/>
              <a:gd name="T36" fmla="*/ 417 w 771"/>
              <a:gd name="T37" fmla="*/ 249 h 772"/>
              <a:gd name="T38" fmla="*/ 63 w 771"/>
              <a:gd name="T39" fmla="*/ 251 h 772"/>
              <a:gd name="T40" fmla="*/ 35 w 771"/>
              <a:gd name="T41" fmla="*/ 385 h 772"/>
              <a:gd name="T42" fmla="*/ 69 w 771"/>
              <a:gd name="T43" fmla="*/ 537 h 772"/>
              <a:gd name="T44" fmla="*/ 161 w 771"/>
              <a:gd name="T45" fmla="*/ 655 h 772"/>
              <a:gd name="T46" fmla="*/ 296 w 771"/>
              <a:gd name="T47" fmla="*/ 725 h 772"/>
              <a:gd name="T48" fmla="*/ 421 w 771"/>
              <a:gd name="T49" fmla="*/ 557 h 772"/>
              <a:gd name="T50" fmla="*/ 322 w 771"/>
              <a:gd name="T51" fmla="*/ 549 h 772"/>
              <a:gd name="T52" fmla="*/ 247 w 771"/>
              <a:gd name="T53" fmla="*/ 494 h 772"/>
              <a:gd name="T54" fmla="*/ 386 w 771"/>
              <a:gd name="T55" fmla="*/ 36 h 772"/>
              <a:gd name="T56" fmla="*/ 246 w 771"/>
              <a:gd name="T57" fmla="*/ 65 h 772"/>
              <a:gd name="T58" fmla="*/ 133 w 771"/>
              <a:gd name="T59" fmla="*/ 143 h 772"/>
              <a:gd name="T60" fmla="*/ 220 w 771"/>
              <a:gd name="T61" fmla="*/ 329 h 772"/>
              <a:gd name="T62" fmla="*/ 283 w 771"/>
              <a:gd name="T63" fmla="*/ 244 h 772"/>
              <a:gd name="T64" fmla="*/ 386 w 771"/>
              <a:gd name="T65" fmla="*/ 210 h 772"/>
              <a:gd name="T66" fmla="*/ 633 w 771"/>
              <a:gd name="T67" fmla="*/ 139 h 772"/>
              <a:gd name="T68" fmla="*/ 522 w 771"/>
              <a:gd name="T69" fmla="*/ 63 h 772"/>
              <a:gd name="T70" fmla="*/ 386 w 771"/>
              <a:gd name="T71" fmla="*/ 36 h 772"/>
              <a:gd name="T72" fmla="*/ 488 w 771"/>
              <a:gd name="T73" fmla="*/ 13 h 772"/>
              <a:gd name="T74" fmla="*/ 622 w 771"/>
              <a:gd name="T75" fmla="*/ 80 h 772"/>
              <a:gd name="T76" fmla="*/ 718 w 771"/>
              <a:gd name="T77" fmla="*/ 192 h 772"/>
              <a:gd name="T78" fmla="*/ 767 w 771"/>
              <a:gd name="T79" fmla="*/ 333 h 772"/>
              <a:gd name="T80" fmla="*/ 758 w 771"/>
              <a:gd name="T81" fmla="*/ 489 h 772"/>
              <a:gd name="T82" fmla="*/ 691 w 771"/>
              <a:gd name="T83" fmla="*/ 621 h 772"/>
              <a:gd name="T84" fmla="*/ 580 w 771"/>
              <a:gd name="T85" fmla="*/ 719 h 772"/>
              <a:gd name="T86" fmla="*/ 438 w 771"/>
              <a:gd name="T87" fmla="*/ 768 h 772"/>
              <a:gd name="T88" fmla="*/ 283 w 771"/>
              <a:gd name="T89" fmla="*/ 757 h 772"/>
              <a:gd name="T90" fmla="*/ 150 w 771"/>
              <a:gd name="T91" fmla="*/ 690 h 772"/>
              <a:gd name="T92" fmla="*/ 52 w 771"/>
              <a:gd name="T93" fmla="*/ 580 h 772"/>
              <a:gd name="T94" fmla="*/ 4 w 771"/>
              <a:gd name="T95" fmla="*/ 438 h 772"/>
              <a:gd name="T96" fmla="*/ 14 w 771"/>
              <a:gd name="T97" fmla="*/ 283 h 772"/>
              <a:gd name="T98" fmla="*/ 80 w 771"/>
              <a:gd name="T99" fmla="*/ 150 h 772"/>
              <a:gd name="T100" fmla="*/ 191 w 771"/>
              <a:gd name="T101" fmla="*/ 53 h 772"/>
              <a:gd name="T102" fmla="*/ 334 w 771"/>
              <a:gd name="T103" fmla="*/ 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1" h="772">
                <a:moveTo>
                  <a:pt x="491" y="245"/>
                </a:moveTo>
                <a:lnTo>
                  <a:pt x="514" y="268"/>
                </a:lnTo>
                <a:lnTo>
                  <a:pt x="534" y="292"/>
                </a:lnTo>
                <a:lnTo>
                  <a:pt x="548" y="321"/>
                </a:lnTo>
                <a:lnTo>
                  <a:pt x="557" y="353"/>
                </a:lnTo>
                <a:lnTo>
                  <a:pt x="560" y="385"/>
                </a:lnTo>
                <a:lnTo>
                  <a:pt x="557" y="417"/>
                </a:lnTo>
                <a:lnTo>
                  <a:pt x="550" y="446"/>
                </a:lnTo>
                <a:lnTo>
                  <a:pt x="538" y="473"/>
                </a:lnTo>
                <a:lnTo>
                  <a:pt x="538" y="473"/>
                </a:lnTo>
                <a:lnTo>
                  <a:pt x="386" y="736"/>
                </a:lnTo>
                <a:lnTo>
                  <a:pt x="437" y="732"/>
                </a:lnTo>
                <a:lnTo>
                  <a:pt x="487" y="722"/>
                </a:lnTo>
                <a:lnTo>
                  <a:pt x="533" y="704"/>
                </a:lnTo>
                <a:lnTo>
                  <a:pt x="576" y="680"/>
                </a:lnTo>
                <a:lnTo>
                  <a:pt x="615" y="650"/>
                </a:lnTo>
                <a:lnTo>
                  <a:pt x="650" y="616"/>
                </a:lnTo>
                <a:lnTo>
                  <a:pt x="679" y="577"/>
                </a:lnTo>
                <a:lnTo>
                  <a:pt x="703" y="533"/>
                </a:lnTo>
                <a:lnTo>
                  <a:pt x="721" y="488"/>
                </a:lnTo>
                <a:lnTo>
                  <a:pt x="731" y="438"/>
                </a:lnTo>
                <a:lnTo>
                  <a:pt x="735" y="385"/>
                </a:lnTo>
                <a:lnTo>
                  <a:pt x="733" y="337"/>
                </a:lnTo>
                <a:lnTo>
                  <a:pt x="722" y="290"/>
                </a:lnTo>
                <a:lnTo>
                  <a:pt x="707" y="245"/>
                </a:lnTo>
                <a:lnTo>
                  <a:pt x="491" y="245"/>
                </a:lnTo>
                <a:close/>
                <a:moveTo>
                  <a:pt x="386" y="245"/>
                </a:moveTo>
                <a:lnTo>
                  <a:pt x="353" y="249"/>
                </a:lnTo>
                <a:lnTo>
                  <a:pt x="323" y="260"/>
                </a:lnTo>
                <a:lnTo>
                  <a:pt x="298" y="277"/>
                </a:lnTo>
                <a:lnTo>
                  <a:pt x="276" y="298"/>
                </a:lnTo>
                <a:lnTo>
                  <a:pt x="259" y="324"/>
                </a:lnTo>
                <a:lnTo>
                  <a:pt x="249" y="354"/>
                </a:lnTo>
                <a:lnTo>
                  <a:pt x="245" y="385"/>
                </a:lnTo>
                <a:lnTo>
                  <a:pt x="247" y="409"/>
                </a:lnTo>
                <a:lnTo>
                  <a:pt x="252" y="430"/>
                </a:lnTo>
                <a:lnTo>
                  <a:pt x="262" y="451"/>
                </a:lnTo>
                <a:lnTo>
                  <a:pt x="263" y="453"/>
                </a:lnTo>
                <a:lnTo>
                  <a:pt x="263" y="453"/>
                </a:lnTo>
                <a:lnTo>
                  <a:pt x="280" y="477"/>
                </a:lnTo>
                <a:lnTo>
                  <a:pt x="301" y="498"/>
                </a:lnTo>
                <a:lnTo>
                  <a:pt x="326" y="512"/>
                </a:lnTo>
                <a:lnTo>
                  <a:pt x="355" y="523"/>
                </a:lnTo>
                <a:lnTo>
                  <a:pt x="386" y="526"/>
                </a:lnTo>
                <a:lnTo>
                  <a:pt x="417" y="523"/>
                </a:lnTo>
                <a:lnTo>
                  <a:pt x="447" y="512"/>
                </a:lnTo>
                <a:lnTo>
                  <a:pt x="474" y="495"/>
                </a:lnTo>
                <a:lnTo>
                  <a:pt x="495" y="473"/>
                </a:lnTo>
                <a:lnTo>
                  <a:pt x="512" y="447"/>
                </a:lnTo>
                <a:lnTo>
                  <a:pt x="522" y="418"/>
                </a:lnTo>
                <a:lnTo>
                  <a:pt x="526" y="385"/>
                </a:lnTo>
                <a:lnTo>
                  <a:pt x="522" y="354"/>
                </a:lnTo>
                <a:lnTo>
                  <a:pt x="512" y="324"/>
                </a:lnTo>
                <a:lnTo>
                  <a:pt x="495" y="298"/>
                </a:lnTo>
                <a:lnTo>
                  <a:pt x="474" y="277"/>
                </a:lnTo>
                <a:lnTo>
                  <a:pt x="447" y="260"/>
                </a:lnTo>
                <a:lnTo>
                  <a:pt x="417" y="249"/>
                </a:lnTo>
                <a:lnTo>
                  <a:pt x="386" y="245"/>
                </a:lnTo>
                <a:close/>
                <a:moveTo>
                  <a:pt x="82" y="210"/>
                </a:moveTo>
                <a:lnTo>
                  <a:pt x="63" y="251"/>
                </a:lnTo>
                <a:lnTo>
                  <a:pt x="47" y="294"/>
                </a:lnTo>
                <a:lnTo>
                  <a:pt x="38" y="338"/>
                </a:lnTo>
                <a:lnTo>
                  <a:pt x="35" y="385"/>
                </a:lnTo>
                <a:lnTo>
                  <a:pt x="39" y="439"/>
                </a:lnTo>
                <a:lnTo>
                  <a:pt x="51" y="489"/>
                </a:lnTo>
                <a:lnTo>
                  <a:pt x="69" y="537"/>
                </a:lnTo>
                <a:lnTo>
                  <a:pt x="94" y="580"/>
                </a:lnTo>
                <a:lnTo>
                  <a:pt x="125" y="620"/>
                </a:lnTo>
                <a:lnTo>
                  <a:pt x="161" y="655"/>
                </a:lnTo>
                <a:lnTo>
                  <a:pt x="201" y="684"/>
                </a:lnTo>
                <a:lnTo>
                  <a:pt x="247" y="708"/>
                </a:lnTo>
                <a:lnTo>
                  <a:pt x="296" y="725"/>
                </a:lnTo>
                <a:lnTo>
                  <a:pt x="347" y="734"/>
                </a:lnTo>
                <a:lnTo>
                  <a:pt x="454" y="546"/>
                </a:lnTo>
                <a:lnTo>
                  <a:pt x="421" y="557"/>
                </a:lnTo>
                <a:lnTo>
                  <a:pt x="386" y="561"/>
                </a:lnTo>
                <a:lnTo>
                  <a:pt x="352" y="558"/>
                </a:lnTo>
                <a:lnTo>
                  <a:pt x="322" y="549"/>
                </a:lnTo>
                <a:lnTo>
                  <a:pt x="293" y="535"/>
                </a:lnTo>
                <a:lnTo>
                  <a:pt x="268" y="516"/>
                </a:lnTo>
                <a:lnTo>
                  <a:pt x="247" y="494"/>
                </a:lnTo>
                <a:lnTo>
                  <a:pt x="230" y="467"/>
                </a:lnTo>
                <a:lnTo>
                  <a:pt x="82" y="210"/>
                </a:lnTo>
                <a:close/>
                <a:moveTo>
                  <a:pt x="386" y="36"/>
                </a:moveTo>
                <a:lnTo>
                  <a:pt x="336" y="38"/>
                </a:lnTo>
                <a:lnTo>
                  <a:pt x="290" y="49"/>
                </a:lnTo>
                <a:lnTo>
                  <a:pt x="246" y="65"/>
                </a:lnTo>
                <a:lnTo>
                  <a:pt x="205" y="86"/>
                </a:lnTo>
                <a:lnTo>
                  <a:pt x="167" y="112"/>
                </a:lnTo>
                <a:lnTo>
                  <a:pt x="133" y="143"/>
                </a:lnTo>
                <a:lnTo>
                  <a:pt x="103" y="177"/>
                </a:lnTo>
                <a:lnTo>
                  <a:pt x="212" y="364"/>
                </a:lnTo>
                <a:lnTo>
                  <a:pt x="220" y="329"/>
                </a:lnTo>
                <a:lnTo>
                  <a:pt x="235" y="296"/>
                </a:lnTo>
                <a:lnTo>
                  <a:pt x="256" y="268"/>
                </a:lnTo>
                <a:lnTo>
                  <a:pt x="283" y="244"/>
                </a:lnTo>
                <a:lnTo>
                  <a:pt x="314" y="226"/>
                </a:lnTo>
                <a:lnTo>
                  <a:pt x="348" y="214"/>
                </a:lnTo>
                <a:lnTo>
                  <a:pt x="386" y="210"/>
                </a:lnTo>
                <a:lnTo>
                  <a:pt x="688" y="210"/>
                </a:lnTo>
                <a:lnTo>
                  <a:pt x="663" y="173"/>
                </a:lnTo>
                <a:lnTo>
                  <a:pt x="633" y="139"/>
                </a:lnTo>
                <a:lnTo>
                  <a:pt x="601" y="109"/>
                </a:lnTo>
                <a:lnTo>
                  <a:pt x="563" y="84"/>
                </a:lnTo>
                <a:lnTo>
                  <a:pt x="522" y="63"/>
                </a:lnTo>
                <a:lnTo>
                  <a:pt x="479" y="48"/>
                </a:lnTo>
                <a:lnTo>
                  <a:pt x="433" y="38"/>
                </a:lnTo>
                <a:lnTo>
                  <a:pt x="386" y="36"/>
                </a:lnTo>
                <a:close/>
                <a:moveTo>
                  <a:pt x="386" y="0"/>
                </a:moveTo>
                <a:lnTo>
                  <a:pt x="438" y="3"/>
                </a:lnTo>
                <a:lnTo>
                  <a:pt x="488" y="13"/>
                </a:lnTo>
                <a:lnTo>
                  <a:pt x="535" y="31"/>
                </a:lnTo>
                <a:lnTo>
                  <a:pt x="580" y="53"/>
                </a:lnTo>
                <a:lnTo>
                  <a:pt x="622" y="80"/>
                </a:lnTo>
                <a:lnTo>
                  <a:pt x="658" y="113"/>
                </a:lnTo>
                <a:lnTo>
                  <a:pt x="691" y="150"/>
                </a:lnTo>
                <a:lnTo>
                  <a:pt x="718" y="192"/>
                </a:lnTo>
                <a:lnTo>
                  <a:pt x="741" y="236"/>
                </a:lnTo>
                <a:lnTo>
                  <a:pt x="758" y="283"/>
                </a:lnTo>
                <a:lnTo>
                  <a:pt x="767" y="333"/>
                </a:lnTo>
                <a:lnTo>
                  <a:pt x="771" y="385"/>
                </a:lnTo>
                <a:lnTo>
                  <a:pt x="767" y="438"/>
                </a:lnTo>
                <a:lnTo>
                  <a:pt x="758" y="489"/>
                </a:lnTo>
                <a:lnTo>
                  <a:pt x="741" y="536"/>
                </a:lnTo>
                <a:lnTo>
                  <a:pt x="718" y="580"/>
                </a:lnTo>
                <a:lnTo>
                  <a:pt x="691" y="621"/>
                </a:lnTo>
                <a:lnTo>
                  <a:pt x="658" y="659"/>
                </a:lnTo>
                <a:lnTo>
                  <a:pt x="622" y="690"/>
                </a:lnTo>
                <a:lnTo>
                  <a:pt x="580" y="719"/>
                </a:lnTo>
                <a:lnTo>
                  <a:pt x="535" y="742"/>
                </a:lnTo>
                <a:lnTo>
                  <a:pt x="488" y="757"/>
                </a:lnTo>
                <a:lnTo>
                  <a:pt x="438" y="768"/>
                </a:lnTo>
                <a:lnTo>
                  <a:pt x="386" y="772"/>
                </a:lnTo>
                <a:lnTo>
                  <a:pt x="334" y="768"/>
                </a:lnTo>
                <a:lnTo>
                  <a:pt x="283" y="757"/>
                </a:lnTo>
                <a:lnTo>
                  <a:pt x="235" y="742"/>
                </a:lnTo>
                <a:lnTo>
                  <a:pt x="191" y="719"/>
                </a:lnTo>
                <a:lnTo>
                  <a:pt x="150" y="690"/>
                </a:lnTo>
                <a:lnTo>
                  <a:pt x="112" y="659"/>
                </a:lnTo>
                <a:lnTo>
                  <a:pt x="80" y="621"/>
                </a:lnTo>
                <a:lnTo>
                  <a:pt x="52" y="580"/>
                </a:lnTo>
                <a:lnTo>
                  <a:pt x="30" y="536"/>
                </a:lnTo>
                <a:lnTo>
                  <a:pt x="14" y="489"/>
                </a:lnTo>
                <a:lnTo>
                  <a:pt x="4" y="438"/>
                </a:lnTo>
                <a:lnTo>
                  <a:pt x="0" y="385"/>
                </a:lnTo>
                <a:lnTo>
                  <a:pt x="4" y="333"/>
                </a:lnTo>
                <a:lnTo>
                  <a:pt x="14" y="283"/>
                </a:lnTo>
                <a:lnTo>
                  <a:pt x="30" y="236"/>
                </a:lnTo>
                <a:lnTo>
                  <a:pt x="52" y="192"/>
                </a:lnTo>
                <a:lnTo>
                  <a:pt x="80" y="150"/>
                </a:lnTo>
                <a:lnTo>
                  <a:pt x="112" y="113"/>
                </a:lnTo>
                <a:lnTo>
                  <a:pt x="150" y="80"/>
                </a:lnTo>
                <a:lnTo>
                  <a:pt x="191" y="53"/>
                </a:lnTo>
                <a:lnTo>
                  <a:pt x="235" y="31"/>
                </a:lnTo>
                <a:lnTo>
                  <a:pt x="283" y="13"/>
                </a:lnTo>
                <a:lnTo>
                  <a:pt x="334" y="3"/>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19767" y="9279167"/>
            <a:ext cx="442947" cy="201653"/>
          </a:xfrm>
          <a:custGeom>
            <a:avLst/>
            <a:gdLst>
              <a:gd name="T0" fmla="*/ 318 w 771"/>
              <a:gd name="T1" fmla="*/ 245 h 351"/>
              <a:gd name="T2" fmla="*/ 597 w 771"/>
              <a:gd name="T3" fmla="*/ 144 h 351"/>
              <a:gd name="T4" fmla="*/ 597 w 771"/>
              <a:gd name="T5" fmla="*/ 245 h 351"/>
              <a:gd name="T6" fmla="*/ 559 w 771"/>
              <a:gd name="T7" fmla="*/ 105 h 351"/>
              <a:gd name="T8" fmla="*/ 507 w 771"/>
              <a:gd name="T9" fmla="*/ 164 h 351"/>
              <a:gd name="T10" fmla="*/ 507 w 771"/>
              <a:gd name="T11" fmla="*/ 188 h 351"/>
              <a:gd name="T12" fmla="*/ 475 w 771"/>
              <a:gd name="T13" fmla="*/ 105 h 351"/>
              <a:gd name="T14" fmla="*/ 163 w 771"/>
              <a:gd name="T15" fmla="*/ 245 h 351"/>
              <a:gd name="T16" fmla="*/ 184 w 771"/>
              <a:gd name="T17" fmla="*/ 141 h 351"/>
              <a:gd name="T18" fmla="*/ 190 w 771"/>
              <a:gd name="T19" fmla="*/ 185 h 351"/>
              <a:gd name="T20" fmla="*/ 271 w 771"/>
              <a:gd name="T21" fmla="*/ 105 h 351"/>
              <a:gd name="T22" fmla="*/ 224 w 771"/>
              <a:gd name="T23" fmla="*/ 187 h 351"/>
              <a:gd name="T24" fmla="*/ 216 w 771"/>
              <a:gd name="T25" fmla="*/ 188 h 351"/>
              <a:gd name="T26" fmla="*/ 169 w 771"/>
              <a:gd name="T27" fmla="*/ 105 h 351"/>
              <a:gd name="T28" fmla="*/ 148 w 771"/>
              <a:gd name="T29" fmla="*/ 212 h 351"/>
              <a:gd name="T30" fmla="*/ 140 w 771"/>
              <a:gd name="T31" fmla="*/ 162 h 351"/>
              <a:gd name="T32" fmla="*/ 612 w 771"/>
              <a:gd name="T33" fmla="*/ 99 h 351"/>
              <a:gd name="T34" fmla="*/ 626 w 771"/>
              <a:gd name="T35" fmla="*/ 106 h 351"/>
              <a:gd name="T36" fmla="*/ 627 w 771"/>
              <a:gd name="T37" fmla="*/ 120 h 351"/>
              <a:gd name="T38" fmla="*/ 617 w 771"/>
              <a:gd name="T39" fmla="*/ 131 h 351"/>
              <a:gd name="T40" fmla="*/ 602 w 771"/>
              <a:gd name="T41" fmla="*/ 128 h 351"/>
              <a:gd name="T42" fmla="*/ 596 w 771"/>
              <a:gd name="T43" fmla="*/ 115 h 351"/>
              <a:gd name="T44" fmla="*/ 602 w 771"/>
              <a:gd name="T45" fmla="*/ 102 h 351"/>
              <a:gd name="T46" fmla="*/ 304 w 771"/>
              <a:gd name="T47" fmla="*/ 99 h 351"/>
              <a:gd name="T48" fmla="*/ 290 w 771"/>
              <a:gd name="T49" fmla="*/ 106 h 351"/>
              <a:gd name="T50" fmla="*/ 288 w 771"/>
              <a:gd name="T51" fmla="*/ 120 h 351"/>
              <a:gd name="T52" fmla="*/ 297 w 771"/>
              <a:gd name="T53" fmla="*/ 131 h 351"/>
              <a:gd name="T54" fmla="*/ 313 w 771"/>
              <a:gd name="T55" fmla="*/ 128 h 351"/>
              <a:gd name="T56" fmla="*/ 320 w 771"/>
              <a:gd name="T57" fmla="*/ 115 h 351"/>
              <a:gd name="T58" fmla="*/ 313 w 771"/>
              <a:gd name="T59" fmla="*/ 102 h 351"/>
              <a:gd name="T60" fmla="*/ 490 w 771"/>
              <a:gd name="T61" fmla="*/ 35 h 351"/>
              <a:gd name="T62" fmla="*/ 417 w 771"/>
              <a:gd name="T63" fmla="*/ 65 h 351"/>
              <a:gd name="T64" fmla="*/ 385 w 771"/>
              <a:gd name="T65" fmla="*/ 140 h 351"/>
              <a:gd name="T66" fmla="*/ 371 w 771"/>
              <a:gd name="T67" fmla="*/ 263 h 351"/>
              <a:gd name="T68" fmla="*/ 308 w 771"/>
              <a:gd name="T69" fmla="*/ 312 h 351"/>
              <a:gd name="T70" fmla="*/ 659 w 771"/>
              <a:gd name="T71" fmla="*/ 312 h 351"/>
              <a:gd name="T72" fmla="*/ 722 w 771"/>
              <a:gd name="T73" fmla="*/ 263 h 351"/>
              <a:gd name="T74" fmla="*/ 736 w 771"/>
              <a:gd name="T75" fmla="*/ 140 h 351"/>
              <a:gd name="T76" fmla="*/ 704 w 771"/>
              <a:gd name="T77" fmla="*/ 65 h 351"/>
              <a:gd name="T78" fmla="*/ 631 w 771"/>
              <a:gd name="T79" fmla="*/ 35 h 351"/>
              <a:gd name="T80" fmla="*/ 631 w 771"/>
              <a:gd name="T81" fmla="*/ 0 h 351"/>
              <a:gd name="T82" fmla="*/ 719 w 771"/>
              <a:gd name="T83" fmla="*/ 31 h 351"/>
              <a:gd name="T84" fmla="*/ 767 w 771"/>
              <a:gd name="T85" fmla="*/ 109 h 351"/>
              <a:gd name="T86" fmla="*/ 767 w 771"/>
              <a:gd name="T87" fmla="*/ 242 h 351"/>
              <a:gd name="T88" fmla="*/ 719 w 771"/>
              <a:gd name="T89" fmla="*/ 319 h 351"/>
              <a:gd name="T90" fmla="*/ 631 w 771"/>
              <a:gd name="T91" fmla="*/ 351 h 351"/>
              <a:gd name="T92" fmla="*/ 79 w 771"/>
              <a:gd name="T93" fmla="*/ 336 h 351"/>
              <a:gd name="T94" fmla="*/ 13 w 771"/>
              <a:gd name="T95" fmla="*/ 272 h 351"/>
              <a:gd name="T96" fmla="*/ 0 w 771"/>
              <a:gd name="T97" fmla="*/ 140 h 351"/>
              <a:gd name="T98" fmla="*/ 30 w 771"/>
              <a:gd name="T99" fmla="*/ 52 h 351"/>
              <a:gd name="T100" fmla="*/ 108 w 771"/>
              <a:gd name="T101" fmla="*/ 4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351">
                <a:moveTo>
                  <a:pt x="288" y="144"/>
                </a:moveTo>
                <a:lnTo>
                  <a:pt x="288" y="245"/>
                </a:lnTo>
                <a:lnTo>
                  <a:pt x="318" y="245"/>
                </a:lnTo>
                <a:lnTo>
                  <a:pt x="318" y="144"/>
                </a:lnTo>
                <a:lnTo>
                  <a:pt x="288" y="144"/>
                </a:lnTo>
                <a:close/>
                <a:moveTo>
                  <a:pt x="597" y="144"/>
                </a:moveTo>
                <a:lnTo>
                  <a:pt x="627" y="144"/>
                </a:lnTo>
                <a:lnTo>
                  <a:pt x="627" y="245"/>
                </a:lnTo>
                <a:lnTo>
                  <a:pt x="597" y="245"/>
                </a:lnTo>
                <a:lnTo>
                  <a:pt x="597" y="144"/>
                </a:lnTo>
                <a:close/>
                <a:moveTo>
                  <a:pt x="475" y="105"/>
                </a:moveTo>
                <a:lnTo>
                  <a:pt x="559" y="105"/>
                </a:lnTo>
                <a:lnTo>
                  <a:pt x="559" y="131"/>
                </a:lnTo>
                <a:lnTo>
                  <a:pt x="507" y="131"/>
                </a:lnTo>
                <a:lnTo>
                  <a:pt x="507" y="164"/>
                </a:lnTo>
                <a:lnTo>
                  <a:pt x="555" y="164"/>
                </a:lnTo>
                <a:lnTo>
                  <a:pt x="555" y="188"/>
                </a:lnTo>
                <a:lnTo>
                  <a:pt x="507" y="188"/>
                </a:lnTo>
                <a:lnTo>
                  <a:pt x="507" y="245"/>
                </a:lnTo>
                <a:lnTo>
                  <a:pt x="475" y="245"/>
                </a:lnTo>
                <a:lnTo>
                  <a:pt x="475" y="105"/>
                </a:lnTo>
                <a:close/>
                <a:moveTo>
                  <a:pt x="97" y="105"/>
                </a:moveTo>
                <a:lnTo>
                  <a:pt x="130" y="245"/>
                </a:lnTo>
                <a:lnTo>
                  <a:pt x="163" y="245"/>
                </a:lnTo>
                <a:lnTo>
                  <a:pt x="176" y="185"/>
                </a:lnTo>
                <a:lnTo>
                  <a:pt x="180" y="164"/>
                </a:lnTo>
                <a:lnTo>
                  <a:pt x="184" y="141"/>
                </a:lnTo>
                <a:lnTo>
                  <a:pt x="185" y="141"/>
                </a:lnTo>
                <a:lnTo>
                  <a:pt x="187" y="164"/>
                </a:lnTo>
                <a:lnTo>
                  <a:pt x="190" y="185"/>
                </a:lnTo>
                <a:lnTo>
                  <a:pt x="202" y="245"/>
                </a:lnTo>
                <a:lnTo>
                  <a:pt x="236" y="245"/>
                </a:lnTo>
                <a:lnTo>
                  <a:pt x="271" y="105"/>
                </a:lnTo>
                <a:lnTo>
                  <a:pt x="240" y="105"/>
                </a:lnTo>
                <a:lnTo>
                  <a:pt x="228" y="162"/>
                </a:lnTo>
                <a:lnTo>
                  <a:pt x="224" y="187"/>
                </a:lnTo>
                <a:lnTo>
                  <a:pt x="220" y="211"/>
                </a:lnTo>
                <a:lnTo>
                  <a:pt x="220" y="211"/>
                </a:lnTo>
                <a:lnTo>
                  <a:pt x="216" y="188"/>
                </a:lnTo>
                <a:lnTo>
                  <a:pt x="212" y="164"/>
                </a:lnTo>
                <a:lnTo>
                  <a:pt x="202" y="105"/>
                </a:lnTo>
                <a:lnTo>
                  <a:pt x="169" y="105"/>
                </a:lnTo>
                <a:lnTo>
                  <a:pt x="157" y="162"/>
                </a:lnTo>
                <a:lnTo>
                  <a:pt x="152" y="188"/>
                </a:lnTo>
                <a:lnTo>
                  <a:pt x="148" y="212"/>
                </a:lnTo>
                <a:lnTo>
                  <a:pt x="148" y="212"/>
                </a:lnTo>
                <a:lnTo>
                  <a:pt x="144" y="188"/>
                </a:lnTo>
                <a:lnTo>
                  <a:pt x="140" y="162"/>
                </a:lnTo>
                <a:lnTo>
                  <a:pt x="130" y="105"/>
                </a:lnTo>
                <a:lnTo>
                  <a:pt x="97" y="105"/>
                </a:lnTo>
                <a:close/>
                <a:moveTo>
                  <a:pt x="612" y="99"/>
                </a:moveTo>
                <a:lnTo>
                  <a:pt x="618" y="101"/>
                </a:lnTo>
                <a:lnTo>
                  <a:pt x="622" y="102"/>
                </a:lnTo>
                <a:lnTo>
                  <a:pt x="626" y="106"/>
                </a:lnTo>
                <a:lnTo>
                  <a:pt x="627" y="110"/>
                </a:lnTo>
                <a:lnTo>
                  <a:pt x="629" y="115"/>
                </a:lnTo>
                <a:lnTo>
                  <a:pt x="627" y="120"/>
                </a:lnTo>
                <a:lnTo>
                  <a:pt x="626" y="124"/>
                </a:lnTo>
                <a:lnTo>
                  <a:pt x="622" y="128"/>
                </a:lnTo>
                <a:lnTo>
                  <a:pt x="617" y="131"/>
                </a:lnTo>
                <a:lnTo>
                  <a:pt x="612" y="131"/>
                </a:lnTo>
                <a:lnTo>
                  <a:pt x="606" y="131"/>
                </a:lnTo>
                <a:lnTo>
                  <a:pt x="602" y="128"/>
                </a:lnTo>
                <a:lnTo>
                  <a:pt x="598" y="124"/>
                </a:lnTo>
                <a:lnTo>
                  <a:pt x="597" y="120"/>
                </a:lnTo>
                <a:lnTo>
                  <a:pt x="596" y="115"/>
                </a:lnTo>
                <a:lnTo>
                  <a:pt x="597" y="110"/>
                </a:lnTo>
                <a:lnTo>
                  <a:pt x="598" y="106"/>
                </a:lnTo>
                <a:lnTo>
                  <a:pt x="602" y="102"/>
                </a:lnTo>
                <a:lnTo>
                  <a:pt x="606" y="101"/>
                </a:lnTo>
                <a:lnTo>
                  <a:pt x="612" y="99"/>
                </a:lnTo>
                <a:close/>
                <a:moveTo>
                  <a:pt x="304" y="99"/>
                </a:moveTo>
                <a:lnTo>
                  <a:pt x="297" y="99"/>
                </a:lnTo>
                <a:lnTo>
                  <a:pt x="294" y="102"/>
                </a:lnTo>
                <a:lnTo>
                  <a:pt x="290" y="106"/>
                </a:lnTo>
                <a:lnTo>
                  <a:pt x="288" y="110"/>
                </a:lnTo>
                <a:lnTo>
                  <a:pt x="287" y="115"/>
                </a:lnTo>
                <a:lnTo>
                  <a:pt x="288" y="120"/>
                </a:lnTo>
                <a:lnTo>
                  <a:pt x="290" y="124"/>
                </a:lnTo>
                <a:lnTo>
                  <a:pt x="294" y="128"/>
                </a:lnTo>
                <a:lnTo>
                  <a:pt x="297" y="131"/>
                </a:lnTo>
                <a:lnTo>
                  <a:pt x="304" y="131"/>
                </a:lnTo>
                <a:lnTo>
                  <a:pt x="309" y="131"/>
                </a:lnTo>
                <a:lnTo>
                  <a:pt x="313" y="128"/>
                </a:lnTo>
                <a:lnTo>
                  <a:pt x="317" y="124"/>
                </a:lnTo>
                <a:lnTo>
                  <a:pt x="320" y="120"/>
                </a:lnTo>
                <a:lnTo>
                  <a:pt x="320" y="115"/>
                </a:lnTo>
                <a:lnTo>
                  <a:pt x="320" y="110"/>
                </a:lnTo>
                <a:lnTo>
                  <a:pt x="317" y="106"/>
                </a:lnTo>
                <a:lnTo>
                  <a:pt x="313" y="102"/>
                </a:lnTo>
                <a:lnTo>
                  <a:pt x="309" y="99"/>
                </a:lnTo>
                <a:lnTo>
                  <a:pt x="304" y="99"/>
                </a:lnTo>
                <a:close/>
                <a:moveTo>
                  <a:pt x="490" y="35"/>
                </a:moveTo>
                <a:lnTo>
                  <a:pt x="462" y="39"/>
                </a:lnTo>
                <a:lnTo>
                  <a:pt x="437" y="50"/>
                </a:lnTo>
                <a:lnTo>
                  <a:pt x="417" y="65"/>
                </a:lnTo>
                <a:lnTo>
                  <a:pt x="400" y="88"/>
                </a:lnTo>
                <a:lnTo>
                  <a:pt x="389" y="113"/>
                </a:lnTo>
                <a:lnTo>
                  <a:pt x="385" y="140"/>
                </a:lnTo>
                <a:lnTo>
                  <a:pt x="385" y="211"/>
                </a:lnTo>
                <a:lnTo>
                  <a:pt x="381" y="238"/>
                </a:lnTo>
                <a:lnTo>
                  <a:pt x="371" y="263"/>
                </a:lnTo>
                <a:lnTo>
                  <a:pt x="355" y="284"/>
                </a:lnTo>
                <a:lnTo>
                  <a:pt x="333" y="301"/>
                </a:lnTo>
                <a:lnTo>
                  <a:pt x="308" y="312"/>
                </a:lnTo>
                <a:lnTo>
                  <a:pt x="280" y="315"/>
                </a:lnTo>
                <a:lnTo>
                  <a:pt x="631" y="315"/>
                </a:lnTo>
                <a:lnTo>
                  <a:pt x="659" y="312"/>
                </a:lnTo>
                <a:lnTo>
                  <a:pt x="684" y="301"/>
                </a:lnTo>
                <a:lnTo>
                  <a:pt x="704" y="284"/>
                </a:lnTo>
                <a:lnTo>
                  <a:pt x="722" y="263"/>
                </a:lnTo>
                <a:lnTo>
                  <a:pt x="732" y="238"/>
                </a:lnTo>
                <a:lnTo>
                  <a:pt x="736" y="211"/>
                </a:lnTo>
                <a:lnTo>
                  <a:pt x="736" y="140"/>
                </a:lnTo>
                <a:lnTo>
                  <a:pt x="732" y="113"/>
                </a:lnTo>
                <a:lnTo>
                  <a:pt x="722" y="88"/>
                </a:lnTo>
                <a:lnTo>
                  <a:pt x="704" y="65"/>
                </a:lnTo>
                <a:lnTo>
                  <a:pt x="684" y="50"/>
                </a:lnTo>
                <a:lnTo>
                  <a:pt x="659" y="39"/>
                </a:lnTo>
                <a:lnTo>
                  <a:pt x="631" y="35"/>
                </a:lnTo>
                <a:lnTo>
                  <a:pt x="490" y="35"/>
                </a:lnTo>
                <a:close/>
                <a:moveTo>
                  <a:pt x="140" y="0"/>
                </a:moveTo>
                <a:lnTo>
                  <a:pt x="631" y="0"/>
                </a:lnTo>
                <a:lnTo>
                  <a:pt x="663" y="4"/>
                </a:lnTo>
                <a:lnTo>
                  <a:pt x="693" y="14"/>
                </a:lnTo>
                <a:lnTo>
                  <a:pt x="719" y="31"/>
                </a:lnTo>
                <a:lnTo>
                  <a:pt x="740" y="52"/>
                </a:lnTo>
                <a:lnTo>
                  <a:pt x="757" y="78"/>
                </a:lnTo>
                <a:lnTo>
                  <a:pt x="767" y="109"/>
                </a:lnTo>
                <a:lnTo>
                  <a:pt x="771" y="140"/>
                </a:lnTo>
                <a:lnTo>
                  <a:pt x="771" y="211"/>
                </a:lnTo>
                <a:lnTo>
                  <a:pt x="767" y="242"/>
                </a:lnTo>
                <a:lnTo>
                  <a:pt x="757" y="272"/>
                </a:lnTo>
                <a:lnTo>
                  <a:pt x="740" y="298"/>
                </a:lnTo>
                <a:lnTo>
                  <a:pt x="719" y="319"/>
                </a:lnTo>
                <a:lnTo>
                  <a:pt x="693" y="336"/>
                </a:lnTo>
                <a:lnTo>
                  <a:pt x="663" y="347"/>
                </a:lnTo>
                <a:lnTo>
                  <a:pt x="631" y="351"/>
                </a:lnTo>
                <a:lnTo>
                  <a:pt x="140" y="351"/>
                </a:lnTo>
                <a:lnTo>
                  <a:pt x="108" y="347"/>
                </a:lnTo>
                <a:lnTo>
                  <a:pt x="79" y="336"/>
                </a:lnTo>
                <a:lnTo>
                  <a:pt x="53" y="319"/>
                </a:lnTo>
                <a:lnTo>
                  <a:pt x="30" y="298"/>
                </a:lnTo>
                <a:lnTo>
                  <a:pt x="13" y="272"/>
                </a:lnTo>
                <a:lnTo>
                  <a:pt x="3" y="242"/>
                </a:lnTo>
                <a:lnTo>
                  <a:pt x="0" y="211"/>
                </a:lnTo>
                <a:lnTo>
                  <a:pt x="0" y="140"/>
                </a:lnTo>
                <a:lnTo>
                  <a:pt x="3" y="109"/>
                </a:lnTo>
                <a:lnTo>
                  <a:pt x="13" y="78"/>
                </a:lnTo>
                <a:lnTo>
                  <a:pt x="30" y="52"/>
                </a:lnTo>
                <a:lnTo>
                  <a:pt x="53" y="31"/>
                </a:lnTo>
                <a:lnTo>
                  <a:pt x="79" y="14"/>
                </a:lnTo>
                <a:lnTo>
                  <a:pt x="108" y="4"/>
                </a:lnTo>
                <a:lnTo>
                  <a:pt x="14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302730" y="9178915"/>
            <a:ext cx="442947" cy="402158"/>
          </a:xfrm>
          <a:custGeom>
            <a:avLst/>
            <a:gdLst>
              <a:gd name="T0" fmla="*/ 286 w 771"/>
              <a:gd name="T1" fmla="*/ 47 h 700"/>
              <a:gd name="T2" fmla="*/ 159 w 771"/>
              <a:gd name="T3" fmla="*/ 110 h 700"/>
              <a:gd name="T4" fmla="*/ 357 w 771"/>
              <a:gd name="T5" fmla="*/ 174 h 700"/>
              <a:gd name="T6" fmla="*/ 398 w 771"/>
              <a:gd name="T7" fmla="*/ 124 h 700"/>
              <a:gd name="T8" fmla="*/ 463 w 771"/>
              <a:gd name="T9" fmla="*/ 90 h 700"/>
              <a:gd name="T10" fmla="*/ 524 w 771"/>
              <a:gd name="T11" fmla="*/ 95 h 700"/>
              <a:gd name="T12" fmla="*/ 569 w 771"/>
              <a:gd name="T13" fmla="*/ 140 h 700"/>
              <a:gd name="T14" fmla="*/ 576 w 771"/>
              <a:gd name="T15" fmla="*/ 220 h 700"/>
              <a:gd name="T16" fmla="*/ 542 w 771"/>
              <a:gd name="T17" fmla="*/ 277 h 700"/>
              <a:gd name="T18" fmla="*/ 482 w 771"/>
              <a:gd name="T19" fmla="*/ 297 h 700"/>
              <a:gd name="T20" fmla="*/ 419 w 771"/>
              <a:gd name="T21" fmla="*/ 273 h 700"/>
              <a:gd name="T22" fmla="*/ 367 w 771"/>
              <a:gd name="T23" fmla="*/ 226 h 700"/>
              <a:gd name="T24" fmla="*/ 57 w 771"/>
              <a:gd name="T25" fmla="*/ 242 h 700"/>
              <a:gd name="T26" fmla="*/ 36 w 771"/>
              <a:gd name="T27" fmla="*/ 349 h 700"/>
              <a:gd name="T28" fmla="*/ 57 w 771"/>
              <a:gd name="T29" fmla="*/ 457 h 700"/>
              <a:gd name="T30" fmla="*/ 366 w 771"/>
              <a:gd name="T31" fmla="*/ 474 h 700"/>
              <a:gd name="T32" fmla="*/ 419 w 771"/>
              <a:gd name="T33" fmla="*/ 425 h 700"/>
              <a:gd name="T34" fmla="*/ 482 w 771"/>
              <a:gd name="T35" fmla="*/ 402 h 700"/>
              <a:gd name="T36" fmla="*/ 542 w 771"/>
              <a:gd name="T37" fmla="*/ 421 h 700"/>
              <a:gd name="T38" fmla="*/ 576 w 771"/>
              <a:gd name="T39" fmla="*/ 479 h 700"/>
              <a:gd name="T40" fmla="*/ 569 w 771"/>
              <a:gd name="T41" fmla="*/ 559 h 700"/>
              <a:gd name="T42" fmla="*/ 524 w 771"/>
              <a:gd name="T43" fmla="*/ 605 h 700"/>
              <a:gd name="T44" fmla="*/ 463 w 771"/>
              <a:gd name="T45" fmla="*/ 610 h 700"/>
              <a:gd name="T46" fmla="*/ 400 w 771"/>
              <a:gd name="T47" fmla="*/ 575 h 700"/>
              <a:gd name="T48" fmla="*/ 357 w 771"/>
              <a:gd name="T49" fmla="*/ 525 h 700"/>
              <a:gd name="T50" fmla="*/ 159 w 771"/>
              <a:gd name="T51" fmla="*/ 590 h 700"/>
              <a:gd name="T52" fmla="*/ 286 w 771"/>
              <a:gd name="T53" fmla="*/ 652 h 700"/>
              <a:gd name="T54" fmla="*/ 436 w 771"/>
              <a:gd name="T55" fmla="*/ 662 h 700"/>
              <a:gd name="T56" fmla="*/ 571 w 771"/>
              <a:gd name="T57" fmla="*/ 618 h 700"/>
              <a:gd name="T58" fmla="*/ 673 w 771"/>
              <a:gd name="T59" fmla="*/ 530 h 700"/>
              <a:gd name="T60" fmla="*/ 730 w 771"/>
              <a:gd name="T61" fmla="*/ 412 h 700"/>
              <a:gd name="T62" fmla="*/ 371 w 771"/>
              <a:gd name="T63" fmla="*/ 383 h 700"/>
              <a:gd name="T64" fmla="*/ 317 w 771"/>
              <a:gd name="T65" fmla="*/ 432 h 700"/>
              <a:gd name="T66" fmla="*/ 254 w 771"/>
              <a:gd name="T67" fmla="*/ 455 h 700"/>
              <a:gd name="T68" fmla="*/ 194 w 771"/>
              <a:gd name="T69" fmla="*/ 436 h 700"/>
              <a:gd name="T70" fmla="*/ 161 w 771"/>
              <a:gd name="T71" fmla="*/ 378 h 700"/>
              <a:gd name="T72" fmla="*/ 168 w 771"/>
              <a:gd name="T73" fmla="*/ 298 h 700"/>
              <a:gd name="T74" fmla="*/ 213 w 771"/>
              <a:gd name="T75" fmla="*/ 254 h 700"/>
              <a:gd name="T76" fmla="*/ 275 w 771"/>
              <a:gd name="T77" fmla="*/ 247 h 700"/>
              <a:gd name="T78" fmla="*/ 338 w 771"/>
              <a:gd name="T79" fmla="*/ 283 h 700"/>
              <a:gd name="T80" fmla="*/ 381 w 771"/>
              <a:gd name="T81" fmla="*/ 332 h 700"/>
              <a:gd name="T82" fmla="*/ 716 w 771"/>
              <a:gd name="T83" fmla="*/ 246 h 700"/>
              <a:gd name="T84" fmla="*/ 643 w 771"/>
              <a:gd name="T85" fmla="*/ 136 h 700"/>
              <a:gd name="T86" fmla="*/ 529 w 771"/>
              <a:gd name="T87" fmla="*/ 61 h 700"/>
              <a:gd name="T88" fmla="*/ 387 w 771"/>
              <a:gd name="T89" fmla="*/ 34 h 700"/>
              <a:gd name="T90" fmla="*/ 498 w 771"/>
              <a:gd name="T91" fmla="*/ 14 h 700"/>
              <a:gd name="T92" fmla="*/ 639 w 771"/>
              <a:gd name="T93" fmla="*/ 85 h 700"/>
              <a:gd name="T94" fmla="*/ 736 w 771"/>
              <a:gd name="T95" fmla="*/ 201 h 700"/>
              <a:gd name="T96" fmla="*/ 771 w 771"/>
              <a:gd name="T97" fmla="*/ 349 h 700"/>
              <a:gd name="T98" fmla="*/ 736 w 771"/>
              <a:gd name="T99" fmla="*/ 497 h 700"/>
              <a:gd name="T100" fmla="*/ 639 w 771"/>
              <a:gd name="T101" fmla="*/ 614 h 700"/>
              <a:gd name="T102" fmla="*/ 498 w 771"/>
              <a:gd name="T103" fmla="*/ 686 h 700"/>
              <a:gd name="T104" fmla="*/ 329 w 771"/>
              <a:gd name="T105" fmla="*/ 696 h 700"/>
              <a:gd name="T106" fmla="*/ 176 w 771"/>
              <a:gd name="T107" fmla="*/ 644 h 700"/>
              <a:gd name="T108" fmla="*/ 63 w 771"/>
              <a:gd name="T109" fmla="*/ 541 h 700"/>
              <a:gd name="T110" fmla="*/ 4 w 771"/>
              <a:gd name="T111" fmla="*/ 402 h 700"/>
              <a:gd name="T112" fmla="*/ 18 w 771"/>
              <a:gd name="T113" fmla="*/ 249 h 700"/>
              <a:gd name="T114" fmla="*/ 95 w 771"/>
              <a:gd name="T115" fmla="*/ 120 h 700"/>
              <a:gd name="T116" fmla="*/ 223 w 771"/>
              <a:gd name="T117" fmla="*/ 31 h 700"/>
              <a:gd name="T118" fmla="*/ 387 w 771"/>
              <a:gd name="T119"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1" h="700">
                <a:moveTo>
                  <a:pt x="387" y="34"/>
                </a:moveTo>
                <a:lnTo>
                  <a:pt x="336" y="38"/>
                </a:lnTo>
                <a:lnTo>
                  <a:pt x="286" y="47"/>
                </a:lnTo>
                <a:lnTo>
                  <a:pt x="240" y="63"/>
                </a:lnTo>
                <a:lnTo>
                  <a:pt x="198" y="84"/>
                </a:lnTo>
                <a:lnTo>
                  <a:pt x="159" y="110"/>
                </a:lnTo>
                <a:lnTo>
                  <a:pt x="125" y="140"/>
                </a:lnTo>
                <a:lnTo>
                  <a:pt x="95" y="174"/>
                </a:lnTo>
                <a:lnTo>
                  <a:pt x="357" y="174"/>
                </a:lnTo>
                <a:lnTo>
                  <a:pt x="366" y="158"/>
                </a:lnTo>
                <a:lnTo>
                  <a:pt x="381" y="141"/>
                </a:lnTo>
                <a:lnTo>
                  <a:pt x="398" y="124"/>
                </a:lnTo>
                <a:lnTo>
                  <a:pt x="419" y="110"/>
                </a:lnTo>
                <a:lnTo>
                  <a:pt x="440" y="98"/>
                </a:lnTo>
                <a:lnTo>
                  <a:pt x="463" y="90"/>
                </a:lnTo>
                <a:lnTo>
                  <a:pt x="482" y="86"/>
                </a:lnTo>
                <a:lnTo>
                  <a:pt x="504" y="89"/>
                </a:lnTo>
                <a:lnTo>
                  <a:pt x="524" y="95"/>
                </a:lnTo>
                <a:lnTo>
                  <a:pt x="542" y="106"/>
                </a:lnTo>
                <a:lnTo>
                  <a:pt x="558" y="122"/>
                </a:lnTo>
                <a:lnTo>
                  <a:pt x="569" y="140"/>
                </a:lnTo>
                <a:lnTo>
                  <a:pt x="576" y="165"/>
                </a:lnTo>
                <a:lnTo>
                  <a:pt x="579" y="192"/>
                </a:lnTo>
                <a:lnTo>
                  <a:pt x="576" y="220"/>
                </a:lnTo>
                <a:lnTo>
                  <a:pt x="569" y="243"/>
                </a:lnTo>
                <a:lnTo>
                  <a:pt x="558" y="263"/>
                </a:lnTo>
                <a:lnTo>
                  <a:pt x="542" y="277"/>
                </a:lnTo>
                <a:lnTo>
                  <a:pt x="524" y="289"/>
                </a:lnTo>
                <a:lnTo>
                  <a:pt x="504" y="296"/>
                </a:lnTo>
                <a:lnTo>
                  <a:pt x="482" y="297"/>
                </a:lnTo>
                <a:lnTo>
                  <a:pt x="463" y="294"/>
                </a:lnTo>
                <a:lnTo>
                  <a:pt x="442" y="287"/>
                </a:lnTo>
                <a:lnTo>
                  <a:pt x="419" y="273"/>
                </a:lnTo>
                <a:lnTo>
                  <a:pt x="400" y="259"/>
                </a:lnTo>
                <a:lnTo>
                  <a:pt x="381" y="243"/>
                </a:lnTo>
                <a:lnTo>
                  <a:pt x="367" y="226"/>
                </a:lnTo>
                <a:lnTo>
                  <a:pt x="357" y="209"/>
                </a:lnTo>
                <a:lnTo>
                  <a:pt x="72" y="209"/>
                </a:lnTo>
                <a:lnTo>
                  <a:pt x="57" y="242"/>
                </a:lnTo>
                <a:lnTo>
                  <a:pt x="45" y="276"/>
                </a:lnTo>
                <a:lnTo>
                  <a:pt x="38" y="313"/>
                </a:lnTo>
                <a:lnTo>
                  <a:pt x="36" y="349"/>
                </a:lnTo>
                <a:lnTo>
                  <a:pt x="38" y="387"/>
                </a:lnTo>
                <a:lnTo>
                  <a:pt x="45" y="423"/>
                </a:lnTo>
                <a:lnTo>
                  <a:pt x="57" y="457"/>
                </a:lnTo>
                <a:lnTo>
                  <a:pt x="72" y="490"/>
                </a:lnTo>
                <a:lnTo>
                  <a:pt x="357" y="490"/>
                </a:lnTo>
                <a:lnTo>
                  <a:pt x="366" y="474"/>
                </a:lnTo>
                <a:lnTo>
                  <a:pt x="381" y="457"/>
                </a:lnTo>
                <a:lnTo>
                  <a:pt x="398" y="440"/>
                </a:lnTo>
                <a:lnTo>
                  <a:pt x="419" y="425"/>
                </a:lnTo>
                <a:lnTo>
                  <a:pt x="440" y="414"/>
                </a:lnTo>
                <a:lnTo>
                  <a:pt x="463" y="406"/>
                </a:lnTo>
                <a:lnTo>
                  <a:pt x="482" y="402"/>
                </a:lnTo>
                <a:lnTo>
                  <a:pt x="504" y="404"/>
                </a:lnTo>
                <a:lnTo>
                  <a:pt x="524" y="411"/>
                </a:lnTo>
                <a:lnTo>
                  <a:pt x="542" y="421"/>
                </a:lnTo>
                <a:lnTo>
                  <a:pt x="558" y="437"/>
                </a:lnTo>
                <a:lnTo>
                  <a:pt x="569" y="455"/>
                </a:lnTo>
                <a:lnTo>
                  <a:pt x="576" y="479"/>
                </a:lnTo>
                <a:lnTo>
                  <a:pt x="579" y="508"/>
                </a:lnTo>
                <a:lnTo>
                  <a:pt x="576" y="535"/>
                </a:lnTo>
                <a:lnTo>
                  <a:pt x="569" y="559"/>
                </a:lnTo>
                <a:lnTo>
                  <a:pt x="558" y="579"/>
                </a:lnTo>
                <a:lnTo>
                  <a:pt x="542" y="593"/>
                </a:lnTo>
                <a:lnTo>
                  <a:pt x="524" y="605"/>
                </a:lnTo>
                <a:lnTo>
                  <a:pt x="504" y="610"/>
                </a:lnTo>
                <a:lnTo>
                  <a:pt x="482" y="613"/>
                </a:lnTo>
                <a:lnTo>
                  <a:pt x="463" y="610"/>
                </a:lnTo>
                <a:lnTo>
                  <a:pt x="442" y="602"/>
                </a:lnTo>
                <a:lnTo>
                  <a:pt x="419" y="589"/>
                </a:lnTo>
                <a:lnTo>
                  <a:pt x="400" y="575"/>
                </a:lnTo>
                <a:lnTo>
                  <a:pt x="381" y="558"/>
                </a:lnTo>
                <a:lnTo>
                  <a:pt x="367" y="542"/>
                </a:lnTo>
                <a:lnTo>
                  <a:pt x="357" y="525"/>
                </a:lnTo>
                <a:lnTo>
                  <a:pt x="95" y="525"/>
                </a:lnTo>
                <a:lnTo>
                  <a:pt x="125" y="559"/>
                </a:lnTo>
                <a:lnTo>
                  <a:pt x="159" y="590"/>
                </a:lnTo>
                <a:lnTo>
                  <a:pt x="198" y="615"/>
                </a:lnTo>
                <a:lnTo>
                  <a:pt x="240" y="636"/>
                </a:lnTo>
                <a:lnTo>
                  <a:pt x="286" y="652"/>
                </a:lnTo>
                <a:lnTo>
                  <a:pt x="336" y="662"/>
                </a:lnTo>
                <a:lnTo>
                  <a:pt x="387" y="665"/>
                </a:lnTo>
                <a:lnTo>
                  <a:pt x="436" y="662"/>
                </a:lnTo>
                <a:lnTo>
                  <a:pt x="483" y="653"/>
                </a:lnTo>
                <a:lnTo>
                  <a:pt x="529" y="637"/>
                </a:lnTo>
                <a:lnTo>
                  <a:pt x="571" y="618"/>
                </a:lnTo>
                <a:lnTo>
                  <a:pt x="609" y="593"/>
                </a:lnTo>
                <a:lnTo>
                  <a:pt x="643" y="563"/>
                </a:lnTo>
                <a:lnTo>
                  <a:pt x="673" y="530"/>
                </a:lnTo>
                <a:lnTo>
                  <a:pt x="698" y="493"/>
                </a:lnTo>
                <a:lnTo>
                  <a:pt x="716" y="454"/>
                </a:lnTo>
                <a:lnTo>
                  <a:pt x="730" y="412"/>
                </a:lnTo>
                <a:lnTo>
                  <a:pt x="736" y="368"/>
                </a:lnTo>
                <a:lnTo>
                  <a:pt x="381" y="368"/>
                </a:lnTo>
                <a:lnTo>
                  <a:pt x="371" y="383"/>
                </a:lnTo>
                <a:lnTo>
                  <a:pt x="357" y="400"/>
                </a:lnTo>
                <a:lnTo>
                  <a:pt x="338" y="417"/>
                </a:lnTo>
                <a:lnTo>
                  <a:pt x="317" y="432"/>
                </a:lnTo>
                <a:lnTo>
                  <a:pt x="296" y="444"/>
                </a:lnTo>
                <a:lnTo>
                  <a:pt x="275" y="452"/>
                </a:lnTo>
                <a:lnTo>
                  <a:pt x="254" y="455"/>
                </a:lnTo>
                <a:lnTo>
                  <a:pt x="233" y="453"/>
                </a:lnTo>
                <a:lnTo>
                  <a:pt x="213" y="446"/>
                </a:lnTo>
                <a:lnTo>
                  <a:pt x="194" y="436"/>
                </a:lnTo>
                <a:lnTo>
                  <a:pt x="180" y="420"/>
                </a:lnTo>
                <a:lnTo>
                  <a:pt x="168" y="402"/>
                </a:lnTo>
                <a:lnTo>
                  <a:pt x="161" y="378"/>
                </a:lnTo>
                <a:lnTo>
                  <a:pt x="159" y="349"/>
                </a:lnTo>
                <a:lnTo>
                  <a:pt x="161" y="322"/>
                </a:lnTo>
                <a:lnTo>
                  <a:pt x="168" y="298"/>
                </a:lnTo>
                <a:lnTo>
                  <a:pt x="180" y="279"/>
                </a:lnTo>
                <a:lnTo>
                  <a:pt x="194" y="264"/>
                </a:lnTo>
                <a:lnTo>
                  <a:pt x="213" y="254"/>
                </a:lnTo>
                <a:lnTo>
                  <a:pt x="233" y="247"/>
                </a:lnTo>
                <a:lnTo>
                  <a:pt x="254" y="245"/>
                </a:lnTo>
                <a:lnTo>
                  <a:pt x="275" y="247"/>
                </a:lnTo>
                <a:lnTo>
                  <a:pt x="296" y="255"/>
                </a:lnTo>
                <a:lnTo>
                  <a:pt x="317" y="268"/>
                </a:lnTo>
                <a:lnTo>
                  <a:pt x="338" y="283"/>
                </a:lnTo>
                <a:lnTo>
                  <a:pt x="355" y="300"/>
                </a:lnTo>
                <a:lnTo>
                  <a:pt x="371" y="317"/>
                </a:lnTo>
                <a:lnTo>
                  <a:pt x="381" y="332"/>
                </a:lnTo>
                <a:lnTo>
                  <a:pt x="736" y="332"/>
                </a:lnTo>
                <a:lnTo>
                  <a:pt x="730" y="288"/>
                </a:lnTo>
                <a:lnTo>
                  <a:pt x="716" y="246"/>
                </a:lnTo>
                <a:lnTo>
                  <a:pt x="698" y="205"/>
                </a:lnTo>
                <a:lnTo>
                  <a:pt x="673" y="170"/>
                </a:lnTo>
                <a:lnTo>
                  <a:pt x="643" y="136"/>
                </a:lnTo>
                <a:lnTo>
                  <a:pt x="609" y="107"/>
                </a:lnTo>
                <a:lnTo>
                  <a:pt x="571" y="82"/>
                </a:lnTo>
                <a:lnTo>
                  <a:pt x="529" y="61"/>
                </a:lnTo>
                <a:lnTo>
                  <a:pt x="483" y="47"/>
                </a:lnTo>
                <a:lnTo>
                  <a:pt x="436" y="38"/>
                </a:lnTo>
                <a:lnTo>
                  <a:pt x="387" y="34"/>
                </a:lnTo>
                <a:close/>
                <a:moveTo>
                  <a:pt x="387" y="0"/>
                </a:moveTo>
                <a:lnTo>
                  <a:pt x="443" y="2"/>
                </a:lnTo>
                <a:lnTo>
                  <a:pt x="498" y="14"/>
                </a:lnTo>
                <a:lnTo>
                  <a:pt x="549" y="31"/>
                </a:lnTo>
                <a:lnTo>
                  <a:pt x="596" y="56"/>
                </a:lnTo>
                <a:lnTo>
                  <a:pt x="639" y="85"/>
                </a:lnTo>
                <a:lnTo>
                  <a:pt x="677" y="120"/>
                </a:lnTo>
                <a:lnTo>
                  <a:pt x="710" y="160"/>
                </a:lnTo>
                <a:lnTo>
                  <a:pt x="736" y="201"/>
                </a:lnTo>
                <a:lnTo>
                  <a:pt x="756" y="249"/>
                </a:lnTo>
                <a:lnTo>
                  <a:pt x="767" y="298"/>
                </a:lnTo>
                <a:lnTo>
                  <a:pt x="771" y="349"/>
                </a:lnTo>
                <a:lnTo>
                  <a:pt x="767" y="402"/>
                </a:lnTo>
                <a:lnTo>
                  <a:pt x="756" y="452"/>
                </a:lnTo>
                <a:lnTo>
                  <a:pt x="736" y="497"/>
                </a:lnTo>
                <a:lnTo>
                  <a:pt x="710" y="541"/>
                </a:lnTo>
                <a:lnTo>
                  <a:pt x="677" y="580"/>
                </a:lnTo>
                <a:lnTo>
                  <a:pt x="639" y="614"/>
                </a:lnTo>
                <a:lnTo>
                  <a:pt x="596" y="644"/>
                </a:lnTo>
                <a:lnTo>
                  <a:pt x="549" y="668"/>
                </a:lnTo>
                <a:lnTo>
                  <a:pt x="498" y="686"/>
                </a:lnTo>
                <a:lnTo>
                  <a:pt x="443" y="696"/>
                </a:lnTo>
                <a:lnTo>
                  <a:pt x="387" y="700"/>
                </a:lnTo>
                <a:lnTo>
                  <a:pt x="329" y="696"/>
                </a:lnTo>
                <a:lnTo>
                  <a:pt x="275" y="686"/>
                </a:lnTo>
                <a:lnTo>
                  <a:pt x="223" y="668"/>
                </a:lnTo>
                <a:lnTo>
                  <a:pt x="176" y="644"/>
                </a:lnTo>
                <a:lnTo>
                  <a:pt x="133" y="614"/>
                </a:lnTo>
                <a:lnTo>
                  <a:pt x="95" y="580"/>
                </a:lnTo>
                <a:lnTo>
                  <a:pt x="63" y="541"/>
                </a:lnTo>
                <a:lnTo>
                  <a:pt x="36" y="497"/>
                </a:lnTo>
                <a:lnTo>
                  <a:pt x="18" y="452"/>
                </a:lnTo>
                <a:lnTo>
                  <a:pt x="4" y="402"/>
                </a:lnTo>
                <a:lnTo>
                  <a:pt x="0" y="349"/>
                </a:lnTo>
                <a:lnTo>
                  <a:pt x="4" y="298"/>
                </a:lnTo>
                <a:lnTo>
                  <a:pt x="18" y="249"/>
                </a:lnTo>
                <a:lnTo>
                  <a:pt x="36" y="201"/>
                </a:lnTo>
                <a:lnTo>
                  <a:pt x="63" y="160"/>
                </a:lnTo>
                <a:lnTo>
                  <a:pt x="95" y="120"/>
                </a:lnTo>
                <a:lnTo>
                  <a:pt x="133" y="85"/>
                </a:lnTo>
                <a:lnTo>
                  <a:pt x="176" y="56"/>
                </a:lnTo>
                <a:lnTo>
                  <a:pt x="223" y="31"/>
                </a:lnTo>
                <a:lnTo>
                  <a:pt x="275" y="14"/>
                </a:lnTo>
                <a:lnTo>
                  <a:pt x="329" y="2"/>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324662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box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0010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E-commerce</a:t>
            </a:r>
            <a:endParaRPr lang="zh-CN" altLang="en-US" sz="2400" dirty="0">
              <a:latin typeface="Montserrat" panose="00000500000000000000" pitchFamily="50" charset="0"/>
              <a:cs typeface="Lato Black" panose="020F0502020204030203" pitchFamily="34" charset="0"/>
            </a:endParaRPr>
          </a:p>
        </p:txBody>
      </p:sp>
      <p:sp>
        <p:nvSpPr>
          <p:cNvPr id="203" name="Freeform 2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657" y="1576802"/>
            <a:ext cx="446525" cy="325304"/>
          </a:xfrm>
          <a:custGeom>
            <a:avLst/>
            <a:gdLst>
              <a:gd name="T0" fmla="*/ 417 w 873"/>
              <a:gd name="T1" fmla="*/ 477 h 636"/>
              <a:gd name="T2" fmla="*/ 427 w 873"/>
              <a:gd name="T3" fmla="*/ 480 h 636"/>
              <a:gd name="T4" fmla="*/ 434 w 873"/>
              <a:gd name="T5" fmla="*/ 486 h 636"/>
              <a:gd name="T6" fmla="*/ 436 w 873"/>
              <a:gd name="T7" fmla="*/ 497 h 636"/>
              <a:gd name="T8" fmla="*/ 434 w 873"/>
              <a:gd name="T9" fmla="*/ 506 h 636"/>
              <a:gd name="T10" fmla="*/ 427 w 873"/>
              <a:gd name="T11" fmla="*/ 514 h 636"/>
              <a:gd name="T12" fmla="*/ 417 w 873"/>
              <a:gd name="T13" fmla="*/ 516 h 636"/>
              <a:gd name="T14" fmla="*/ 133 w 873"/>
              <a:gd name="T15" fmla="*/ 515 h 636"/>
              <a:gd name="T16" fmla="*/ 125 w 873"/>
              <a:gd name="T17" fmla="*/ 511 h 636"/>
              <a:gd name="T18" fmla="*/ 120 w 873"/>
              <a:gd name="T19" fmla="*/ 502 h 636"/>
              <a:gd name="T20" fmla="*/ 120 w 873"/>
              <a:gd name="T21" fmla="*/ 492 h 636"/>
              <a:gd name="T22" fmla="*/ 125 w 873"/>
              <a:gd name="T23" fmla="*/ 482 h 636"/>
              <a:gd name="T24" fmla="*/ 133 w 873"/>
              <a:gd name="T25" fmla="*/ 477 h 636"/>
              <a:gd name="T26" fmla="*/ 654 w 873"/>
              <a:gd name="T27" fmla="*/ 397 h 636"/>
              <a:gd name="T28" fmla="*/ 740 w 873"/>
              <a:gd name="T29" fmla="*/ 398 h 636"/>
              <a:gd name="T30" fmla="*/ 749 w 873"/>
              <a:gd name="T31" fmla="*/ 403 h 636"/>
              <a:gd name="T32" fmla="*/ 753 w 873"/>
              <a:gd name="T33" fmla="*/ 411 h 636"/>
              <a:gd name="T34" fmla="*/ 754 w 873"/>
              <a:gd name="T35" fmla="*/ 497 h 636"/>
              <a:gd name="T36" fmla="*/ 751 w 873"/>
              <a:gd name="T37" fmla="*/ 506 h 636"/>
              <a:gd name="T38" fmla="*/ 745 w 873"/>
              <a:gd name="T39" fmla="*/ 514 h 636"/>
              <a:gd name="T40" fmla="*/ 734 w 873"/>
              <a:gd name="T41" fmla="*/ 516 h 636"/>
              <a:gd name="T42" fmla="*/ 649 w 873"/>
              <a:gd name="T43" fmla="*/ 515 h 636"/>
              <a:gd name="T44" fmla="*/ 641 w 873"/>
              <a:gd name="T45" fmla="*/ 511 h 636"/>
              <a:gd name="T46" fmla="*/ 636 w 873"/>
              <a:gd name="T47" fmla="*/ 502 h 636"/>
              <a:gd name="T48" fmla="*/ 635 w 873"/>
              <a:gd name="T49" fmla="*/ 417 h 636"/>
              <a:gd name="T50" fmla="*/ 637 w 873"/>
              <a:gd name="T51" fmla="*/ 407 h 636"/>
              <a:gd name="T52" fmla="*/ 645 w 873"/>
              <a:gd name="T53" fmla="*/ 400 h 636"/>
              <a:gd name="T54" fmla="*/ 654 w 873"/>
              <a:gd name="T55" fmla="*/ 397 h 636"/>
              <a:gd name="T56" fmla="*/ 497 w 873"/>
              <a:gd name="T57" fmla="*/ 397 h 636"/>
              <a:gd name="T58" fmla="*/ 506 w 873"/>
              <a:gd name="T59" fmla="*/ 400 h 636"/>
              <a:gd name="T60" fmla="*/ 514 w 873"/>
              <a:gd name="T61" fmla="*/ 407 h 636"/>
              <a:gd name="T62" fmla="*/ 516 w 873"/>
              <a:gd name="T63" fmla="*/ 417 h 636"/>
              <a:gd name="T64" fmla="*/ 514 w 873"/>
              <a:gd name="T65" fmla="*/ 427 h 636"/>
              <a:gd name="T66" fmla="*/ 506 w 873"/>
              <a:gd name="T67" fmla="*/ 434 h 636"/>
              <a:gd name="T68" fmla="*/ 497 w 873"/>
              <a:gd name="T69" fmla="*/ 438 h 636"/>
              <a:gd name="T70" fmla="*/ 133 w 873"/>
              <a:gd name="T71" fmla="*/ 436 h 636"/>
              <a:gd name="T72" fmla="*/ 125 w 873"/>
              <a:gd name="T73" fmla="*/ 431 h 636"/>
              <a:gd name="T74" fmla="*/ 120 w 873"/>
              <a:gd name="T75" fmla="*/ 422 h 636"/>
              <a:gd name="T76" fmla="*/ 120 w 873"/>
              <a:gd name="T77" fmla="*/ 411 h 636"/>
              <a:gd name="T78" fmla="*/ 125 w 873"/>
              <a:gd name="T79" fmla="*/ 403 h 636"/>
              <a:gd name="T80" fmla="*/ 133 w 873"/>
              <a:gd name="T81" fmla="*/ 398 h 636"/>
              <a:gd name="T82" fmla="*/ 40 w 873"/>
              <a:gd name="T83" fmla="*/ 279 h 636"/>
              <a:gd name="T84" fmla="*/ 833 w 873"/>
              <a:gd name="T85" fmla="*/ 595 h 636"/>
              <a:gd name="T86" fmla="*/ 40 w 873"/>
              <a:gd name="T87" fmla="*/ 279 h 636"/>
              <a:gd name="T88" fmla="*/ 40 w 873"/>
              <a:gd name="T89" fmla="*/ 120 h 636"/>
              <a:gd name="T90" fmla="*/ 833 w 873"/>
              <a:gd name="T91" fmla="*/ 40 h 636"/>
              <a:gd name="T92" fmla="*/ 40 w 873"/>
              <a:gd name="T93" fmla="*/ 0 h 636"/>
              <a:gd name="T94" fmla="*/ 848 w 873"/>
              <a:gd name="T95" fmla="*/ 3 h 636"/>
              <a:gd name="T96" fmla="*/ 869 w 873"/>
              <a:gd name="T97" fmla="*/ 24 h 636"/>
              <a:gd name="T98" fmla="*/ 873 w 873"/>
              <a:gd name="T99" fmla="*/ 595 h 636"/>
              <a:gd name="T100" fmla="*/ 862 w 873"/>
              <a:gd name="T101" fmla="*/ 624 h 636"/>
              <a:gd name="T102" fmla="*/ 833 w 873"/>
              <a:gd name="T103" fmla="*/ 636 h 636"/>
              <a:gd name="T104" fmla="*/ 24 w 873"/>
              <a:gd name="T105" fmla="*/ 632 h 636"/>
              <a:gd name="T106" fmla="*/ 3 w 873"/>
              <a:gd name="T107" fmla="*/ 611 h 636"/>
              <a:gd name="T108" fmla="*/ 0 w 873"/>
              <a:gd name="T109" fmla="*/ 40 h 636"/>
              <a:gd name="T110" fmla="*/ 12 w 873"/>
              <a:gd name="T111" fmla="*/ 12 h 636"/>
              <a:gd name="T112" fmla="*/ 40 w 873"/>
              <a:gd name="T113"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3" h="636">
                <a:moveTo>
                  <a:pt x="138" y="477"/>
                </a:moveTo>
                <a:lnTo>
                  <a:pt x="417" y="477"/>
                </a:lnTo>
                <a:lnTo>
                  <a:pt x="422" y="477"/>
                </a:lnTo>
                <a:lnTo>
                  <a:pt x="427" y="480"/>
                </a:lnTo>
                <a:lnTo>
                  <a:pt x="431" y="482"/>
                </a:lnTo>
                <a:lnTo>
                  <a:pt x="434" y="486"/>
                </a:lnTo>
                <a:lnTo>
                  <a:pt x="436" y="492"/>
                </a:lnTo>
                <a:lnTo>
                  <a:pt x="436" y="497"/>
                </a:lnTo>
                <a:lnTo>
                  <a:pt x="436" y="502"/>
                </a:lnTo>
                <a:lnTo>
                  <a:pt x="434" y="506"/>
                </a:lnTo>
                <a:lnTo>
                  <a:pt x="431" y="511"/>
                </a:lnTo>
                <a:lnTo>
                  <a:pt x="427" y="514"/>
                </a:lnTo>
                <a:lnTo>
                  <a:pt x="422" y="515"/>
                </a:lnTo>
                <a:lnTo>
                  <a:pt x="417" y="516"/>
                </a:lnTo>
                <a:lnTo>
                  <a:pt x="138" y="516"/>
                </a:lnTo>
                <a:lnTo>
                  <a:pt x="133" y="515"/>
                </a:lnTo>
                <a:lnTo>
                  <a:pt x="129" y="514"/>
                </a:lnTo>
                <a:lnTo>
                  <a:pt x="125" y="511"/>
                </a:lnTo>
                <a:lnTo>
                  <a:pt x="121" y="506"/>
                </a:lnTo>
                <a:lnTo>
                  <a:pt x="120" y="502"/>
                </a:lnTo>
                <a:lnTo>
                  <a:pt x="119" y="497"/>
                </a:lnTo>
                <a:lnTo>
                  <a:pt x="120" y="492"/>
                </a:lnTo>
                <a:lnTo>
                  <a:pt x="121" y="486"/>
                </a:lnTo>
                <a:lnTo>
                  <a:pt x="125" y="482"/>
                </a:lnTo>
                <a:lnTo>
                  <a:pt x="129" y="480"/>
                </a:lnTo>
                <a:lnTo>
                  <a:pt x="133" y="477"/>
                </a:lnTo>
                <a:lnTo>
                  <a:pt x="138" y="477"/>
                </a:lnTo>
                <a:close/>
                <a:moveTo>
                  <a:pt x="654" y="397"/>
                </a:moveTo>
                <a:lnTo>
                  <a:pt x="734" y="397"/>
                </a:lnTo>
                <a:lnTo>
                  <a:pt x="740" y="398"/>
                </a:lnTo>
                <a:lnTo>
                  <a:pt x="745" y="400"/>
                </a:lnTo>
                <a:lnTo>
                  <a:pt x="749" y="403"/>
                </a:lnTo>
                <a:lnTo>
                  <a:pt x="751" y="407"/>
                </a:lnTo>
                <a:lnTo>
                  <a:pt x="753" y="411"/>
                </a:lnTo>
                <a:lnTo>
                  <a:pt x="754" y="417"/>
                </a:lnTo>
                <a:lnTo>
                  <a:pt x="754" y="497"/>
                </a:lnTo>
                <a:lnTo>
                  <a:pt x="753" y="502"/>
                </a:lnTo>
                <a:lnTo>
                  <a:pt x="751" y="506"/>
                </a:lnTo>
                <a:lnTo>
                  <a:pt x="749" y="511"/>
                </a:lnTo>
                <a:lnTo>
                  <a:pt x="745" y="514"/>
                </a:lnTo>
                <a:lnTo>
                  <a:pt x="740" y="515"/>
                </a:lnTo>
                <a:lnTo>
                  <a:pt x="734" y="516"/>
                </a:lnTo>
                <a:lnTo>
                  <a:pt x="654" y="516"/>
                </a:lnTo>
                <a:lnTo>
                  <a:pt x="649" y="515"/>
                </a:lnTo>
                <a:lnTo>
                  <a:pt x="645" y="514"/>
                </a:lnTo>
                <a:lnTo>
                  <a:pt x="641" y="511"/>
                </a:lnTo>
                <a:lnTo>
                  <a:pt x="637" y="506"/>
                </a:lnTo>
                <a:lnTo>
                  <a:pt x="636" y="502"/>
                </a:lnTo>
                <a:lnTo>
                  <a:pt x="635" y="497"/>
                </a:lnTo>
                <a:lnTo>
                  <a:pt x="635" y="417"/>
                </a:lnTo>
                <a:lnTo>
                  <a:pt x="636" y="411"/>
                </a:lnTo>
                <a:lnTo>
                  <a:pt x="637" y="407"/>
                </a:lnTo>
                <a:lnTo>
                  <a:pt x="641" y="403"/>
                </a:lnTo>
                <a:lnTo>
                  <a:pt x="645" y="400"/>
                </a:lnTo>
                <a:lnTo>
                  <a:pt x="649" y="398"/>
                </a:lnTo>
                <a:lnTo>
                  <a:pt x="654" y="397"/>
                </a:lnTo>
                <a:close/>
                <a:moveTo>
                  <a:pt x="138" y="397"/>
                </a:moveTo>
                <a:lnTo>
                  <a:pt x="497" y="397"/>
                </a:lnTo>
                <a:lnTo>
                  <a:pt x="502" y="398"/>
                </a:lnTo>
                <a:lnTo>
                  <a:pt x="506" y="400"/>
                </a:lnTo>
                <a:lnTo>
                  <a:pt x="510" y="403"/>
                </a:lnTo>
                <a:lnTo>
                  <a:pt x="514" y="407"/>
                </a:lnTo>
                <a:lnTo>
                  <a:pt x="515" y="411"/>
                </a:lnTo>
                <a:lnTo>
                  <a:pt x="516" y="417"/>
                </a:lnTo>
                <a:lnTo>
                  <a:pt x="515" y="422"/>
                </a:lnTo>
                <a:lnTo>
                  <a:pt x="514" y="427"/>
                </a:lnTo>
                <a:lnTo>
                  <a:pt x="510" y="431"/>
                </a:lnTo>
                <a:lnTo>
                  <a:pt x="506" y="434"/>
                </a:lnTo>
                <a:lnTo>
                  <a:pt x="502" y="436"/>
                </a:lnTo>
                <a:lnTo>
                  <a:pt x="497" y="438"/>
                </a:lnTo>
                <a:lnTo>
                  <a:pt x="138" y="438"/>
                </a:lnTo>
                <a:lnTo>
                  <a:pt x="133" y="436"/>
                </a:lnTo>
                <a:lnTo>
                  <a:pt x="129" y="434"/>
                </a:lnTo>
                <a:lnTo>
                  <a:pt x="125" y="431"/>
                </a:lnTo>
                <a:lnTo>
                  <a:pt x="121" y="427"/>
                </a:lnTo>
                <a:lnTo>
                  <a:pt x="120" y="422"/>
                </a:lnTo>
                <a:lnTo>
                  <a:pt x="119" y="417"/>
                </a:lnTo>
                <a:lnTo>
                  <a:pt x="120" y="411"/>
                </a:lnTo>
                <a:lnTo>
                  <a:pt x="121" y="407"/>
                </a:lnTo>
                <a:lnTo>
                  <a:pt x="125" y="403"/>
                </a:lnTo>
                <a:lnTo>
                  <a:pt x="129" y="400"/>
                </a:lnTo>
                <a:lnTo>
                  <a:pt x="133" y="398"/>
                </a:lnTo>
                <a:lnTo>
                  <a:pt x="138" y="397"/>
                </a:lnTo>
                <a:close/>
                <a:moveTo>
                  <a:pt x="40" y="279"/>
                </a:moveTo>
                <a:lnTo>
                  <a:pt x="40" y="595"/>
                </a:lnTo>
                <a:lnTo>
                  <a:pt x="833" y="595"/>
                </a:lnTo>
                <a:lnTo>
                  <a:pt x="833" y="279"/>
                </a:lnTo>
                <a:lnTo>
                  <a:pt x="40" y="279"/>
                </a:lnTo>
                <a:close/>
                <a:moveTo>
                  <a:pt x="40" y="40"/>
                </a:moveTo>
                <a:lnTo>
                  <a:pt x="40" y="120"/>
                </a:lnTo>
                <a:lnTo>
                  <a:pt x="833" y="120"/>
                </a:lnTo>
                <a:lnTo>
                  <a:pt x="833" y="40"/>
                </a:lnTo>
                <a:lnTo>
                  <a:pt x="40" y="40"/>
                </a:lnTo>
                <a:close/>
                <a:moveTo>
                  <a:pt x="40" y="0"/>
                </a:moveTo>
                <a:lnTo>
                  <a:pt x="833" y="0"/>
                </a:lnTo>
                <a:lnTo>
                  <a:pt x="848" y="3"/>
                </a:lnTo>
                <a:lnTo>
                  <a:pt x="862" y="12"/>
                </a:lnTo>
                <a:lnTo>
                  <a:pt x="869" y="24"/>
                </a:lnTo>
                <a:lnTo>
                  <a:pt x="873" y="40"/>
                </a:lnTo>
                <a:lnTo>
                  <a:pt x="873" y="595"/>
                </a:lnTo>
                <a:lnTo>
                  <a:pt x="869" y="611"/>
                </a:lnTo>
                <a:lnTo>
                  <a:pt x="862" y="624"/>
                </a:lnTo>
                <a:lnTo>
                  <a:pt x="848" y="632"/>
                </a:lnTo>
                <a:lnTo>
                  <a:pt x="833" y="636"/>
                </a:lnTo>
                <a:lnTo>
                  <a:pt x="40" y="636"/>
                </a:lnTo>
                <a:lnTo>
                  <a:pt x="24" y="632"/>
                </a:lnTo>
                <a:lnTo>
                  <a:pt x="12" y="624"/>
                </a:lnTo>
                <a:lnTo>
                  <a:pt x="3" y="611"/>
                </a:lnTo>
                <a:lnTo>
                  <a:pt x="0" y="595"/>
                </a:lnTo>
                <a:lnTo>
                  <a:pt x="0" y="40"/>
                </a:lnTo>
                <a:lnTo>
                  <a:pt x="3" y="24"/>
                </a:lnTo>
                <a:lnTo>
                  <a:pt x="12" y="12"/>
                </a:lnTo>
                <a:lnTo>
                  <a:pt x="24" y="3"/>
                </a:lnTo>
                <a:lnTo>
                  <a:pt x="4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4" name="Freeform 2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0218" y="1556853"/>
            <a:ext cx="446525" cy="365199"/>
          </a:xfrm>
          <a:custGeom>
            <a:avLst/>
            <a:gdLst>
              <a:gd name="T0" fmla="*/ 304 w 873"/>
              <a:gd name="T1" fmla="*/ 557 h 714"/>
              <a:gd name="T2" fmla="*/ 315 w 873"/>
              <a:gd name="T3" fmla="*/ 565 h 714"/>
              <a:gd name="T4" fmla="*/ 317 w 873"/>
              <a:gd name="T5" fmla="*/ 580 h 714"/>
              <a:gd name="T6" fmla="*/ 309 w 873"/>
              <a:gd name="T7" fmla="*/ 592 h 714"/>
              <a:gd name="T8" fmla="*/ 139 w 873"/>
              <a:gd name="T9" fmla="*/ 595 h 714"/>
              <a:gd name="T10" fmla="*/ 125 w 873"/>
              <a:gd name="T11" fmla="*/ 590 h 714"/>
              <a:gd name="T12" fmla="*/ 120 w 873"/>
              <a:gd name="T13" fmla="*/ 575 h 714"/>
              <a:gd name="T14" fmla="*/ 125 w 873"/>
              <a:gd name="T15" fmla="*/ 561 h 714"/>
              <a:gd name="T16" fmla="*/ 139 w 873"/>
              <a:gd name="T17" fmla="*/ 555 h 714"/>
              <a:gd name="T18" fmla="*/ 582 w 873"/>
              <a:gd name="T19" fmla="*/ 477 h 714"/>
              <a:gd name="T20" fmla="*/ 594 w 873"/>
              <a:gd name="T21" fmla="*/ 486 h 714"/>
              <a:gd name="T22" fmla="*/ 596 w 873"/>
              <a:gd name="T23" fmla="*/ 575 h 714"/>
              <a:gd name="T24" fmla="*/ 590 w 873"/>
              <a:gd name="T25" fmla="*/ 590 h 714"/>
              <a:gd name="T26" fmla="*/ 575 w 873"/>
              <a:gd name="T27" fmla="*/ 595 h 714"/>
              <a:gd name="T28" fmla="*/ 486 w 873"/>
              <a:gd name="T29" fmla="*/ 592 h 714"/>
              <a:gd name="T30" fmla="*/ 477 w 873"/>
              <a:gd name="T31" fmla="*/ 580 h 714"/>
              <a:gd name="T32" fmla="*/ 477 w 873"/>
              <a:gd name="T33" fmla="*/ 491 h 714"/>
              <a:gd name="T34" fmla="*/ 486 w 873"/>
              <a:gd name="T35" fmla="*/ 479 h 714"/>
              <a:gd name="T36" fmla="*/ 139 w 873"/>
              <a:gd name="T37" fmla="*/ 477 h 714"/>
              <a:gd name="T38" fmla="*/ 388 w 873"/>
              <a:gd name="T39" fmla="*/ 479 h 714"/>
              <a:gd name="T40" fmla="*/ 397 w 873"/>
              <a:gd name="T41" fmla="*/ 491 h 714"/>
              <a:gd name="T42" fmla="*/ 394 w 873"/>
              <a:gd name="T43" fmla="*/ 506 h 714"/>
              <a:gd name="T44" fmla="*/ 382 w 873"/>
              <a:gd name="T45" fmla="*/ 515 h 714"/>
              <a:gd name="T46" fmla="*/ 134 w 873"/>
              <a:gd name="T47" fmla="*/ 515 h 714"/>
              <a:gd name="T48" fmla="*/ 122 w 873"/>
              <a:gd name="T49" fmla="*/ 506 h 714"/>
              <a:gd name="T50" fmla="*/ 120 w 873"/>
              <a:gd name="T51" fmla="*/ 491 h 714"/>
              <a:gd name="T52" fmla="*/ 129 w 873"/>
              <a:gd name="T53" fmla="*/ 479 h 714"/>
              <a:gd name="T54" fmla="*/ 40 w 873"/>
              <a:gd name="T55" fmla="*/ 397 h 714"/>
              <a:gd name="T56" fmla="*/ 675 w 873"/>
              <a:gd name="T57" fmla="*/ 397 h 714"/>
              <a:gd name="T58" fmla="*/ 40 w 873"/>
              <a:gd name="T59" fmla="*/ 277 h 714"/>
              <a:gd name="T60" fmla="*/ 40 w 873"/>
              <a:gd name="T61" fmla="*/ 198 h 714"/>
              <a:gd name="T62" fmla="*/ 691 w 873"/>
              <a:gd name="T63" fmla="*/ 161 h 714"/>
              <a:gd name="T64" fmla="*/ 714 w 873"/>
              <a:gd name="T65" fmla="*/ 198 h 714"/>
              <a:gd name="T66" fmla="*/ 703 w 873"/>
              <a:gd name="T67" fmla="*/ 703 h 714"/>
              <a:gd name="T68" fmla="*/ 40 w 873"/>
              <a:gd name="T69" fmla="*/ 714 h 714"/>
              <a:gd name="T70" fmla="*/ 4 w 873"/>
              <a:gd name="T71" fmla="*/ 689 h 714"/>
              <a:gd name="T72" fmla="*/ 4 w 873"/>
              <a:gd name="T73" fmla="*/ 182 h 714"/>
              <a:gd name="T74" fmla="*/ 40 w 873"/>
              <a:gd name="T75" fmla="*/ 159 h 714"/>
              <a:gd name="T76" fmla="*/ 850 w 873"/>
              <a:gd name="T77" fmla="*/ 2 h 714"/>
              <a:gd name="T78" fmla="*/ 873 w 873"/>
              <a:gd name="T79" fmla="*/ 39 h 714"/>
              <a:gd name="T80" fmla="*/ 861 w 873"/>
              <a:gd name="T81" fmla="*/ 544 h 714"/>
              <a:gd name="T82" fmla="*/ 775 w 873"/>
              <a:gd name="T83" fmla="*/ 555 h 714"/>
              <a:gd name="T84" fmla="*/ 760 w 873"/>
              <a:gd name="T85" fmla="*/ 550 h 714"/>
              <a:gd name="T86" fmla="*/ 755 w 873"/>
              <a:gd name="T87" fmla="*/ 536 h 714"/>
              <a:gd name="T88" fmla="*/ 760 w 873"/>
              <a:gd name="T89" fmla="*/ 521 h 714"/>
              <a:gd name="T90" fmla="*/ 775 w 873"/>
              <a:gd name="T91" fmla="*/ 516 h 714"/>
              <a:gd name="T92" fmla="*/ 199 w 873"/>
              <a:gd name="T93" fmla="*/ 39 h 714"/>
              <a:gd name="T94" fmla="*/ 196 w 873"/>
              <a:gd name="T95" fmla="*/ 109 h 714"/>
              <a:gd name="T96" fmla="*/ 184 w 873"/>
              <a:gd name="T97" fmla="*/ 118 h 714"/>
              <a:gd name="T98" fmla="*/ 170 w 873"/>
              <a:gd name="T99" fmla="*/ 115 h 714"/>
              <a:gd name="T100" fmla="*/ 160 w 873"/>
              <a:gd name="T101" fmla="*/ 104 h 714"/>
              <a:gd name="T102" fmla="*/ 162 w 873"/>
              <a:gd name="T103" fmla="*/ 23 h 714"/>
              <a:gd name="T104" fmla="*/ 199 w 873"/>
              <a:gd name="T105"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3" h="714">
                <a:moveTo>
                  <a:pt x="139" y="555"/>
                </a:moveTo>
                <a:lnTo>
                  <a:pt x="298" y="555"/>
                </a:lnTo>
                <a:lnTo>
                  <a:pt x="304" y="557"/>
                </a:lnTo>
                <a:lnTo>
                  <a:pt x="309" y="558"/>
                </a:lnTo>
                <a:lnTo>
                  <a:pt x="313" y="561"/>
                </a:lnTo>
                <a:lnTo>
                  <a:pt x="315" y="565"/>
                </a:lnTo>
                <a:lnTo>
                  <a:pt x="317" y="570"/>
                </a:lnTo>
                <a:lnTo>
                  <a:pt x="318" y="575"/>
                </a:lnTo>
                <a:lnTo>
                  <a:pt x="317" y="580"/>
                </a:lnTo>
                <a:lnTo>
                  <a:pt x="315" y="586"/>
                </a:lnTo>
                <a:lnTo>
                  <a:pt x="313" y="590"/>
                </a:lnTo>
                <a:lnTo>
                  <a:pt x="309" y="592"/>
                </a:lnTo>
                <a:lnTo>
                  <a:pt x="304" y="595"/>
                </a:lnTo>
                <a:lnTo>
                  <a:pt x="298" y="595"/>
                </a:lnTo>
                <a:lnTo>
                  <a:pt x="139" y="595"/>
                </a:lnTo>
                <a:lnTo>
                  <a:pt x="134" y="595"/>
                </a:lnTo>
                <a:lnTo>
                  <a:pt x="129" y="592"/>
                </a:lnTo>
                <a:lnTo>
                  <a:pt x="125" y="590"/>
                </a:lnTo>
                <a:lnTo>
                  <a:pt x="122" y="586"/>
                </a:lnTo>
                <a:lnTo>
                  <a:pt x="120" y="580"/>
                </a:lnTo>
                <a:lnTo>
                  <a:pt x="120" y="575"/>
                </a:lnTo>
                <a:lnTo>
                  <a:pt x="120" y="570"/>
                </a:lnTo>
                <a:lnTo>
                  <a:pt x="122" y="565"/>
                </a:lnTo>
                <a:lnTo>
                  <a:pt x="125" y="561"/>
                </a:lnTo>
                <a:lnTo>
                  <a:pt x="129" y="558"/>
                </a:lnTo>
                <a:lnTo>
                  <a:pt x="134" y="557"/>
                </a:lnTo>
                <a:lnTo>
                  <a:pt x="139" y="555"/>
                </a:lnTo>
                <a:close/>
                <a:moveTo>
                  <a:pt x="497" y="477"/>
                </a:moveTo>
                <a:lnTo>
                  <a:pt x="575" y="477"/>
                </a:lnTo>
                <a:lnTo>
                  <a:pt x="582" y="477"/>
                </a:lnTo>
                <a:lnTo>
                  <a:pt x="586" y="479"/>
                </a:lnTo>
                <a:lnTo>
                  <a:pt x="590" y="482"/>
                </a:lnTo>
                <a:lnTo>
                  <a:pt x="594" y="486"/>
                </a:lnTo>
                <a:lnTo>
                  <a:pt x="595" y="491"/>
                </a:lnTo>
                <a:lnTo>
                  <a:pt x="596" y="496"/>
                </a:lnTo>
                <a:lnTo>
                  <a:pt x="596" y="575"/>
                </a:lnTo>
                <a:lnTo>
                  <a:pt x="595" y="580"/>
                </a:lnTo>
                <a:lnTo>
                  <a:pt x="594" y="586"/>
                </a:lnTo>
                <a:lnTo>
                  <a:pt x="590" y="590"/>
                </a:lnTo>
                <a:lnTo>
                  <a:pt x="586" y="592"/>
                </a:lnTo>
                <a:lnTo>
                  <a:pt x="582" y="595"/>
                </a:lnTo>
                <a:lnTo>
                  <a:pt x="575" y="595"/>
                </a:lnTo>
                <a:lnTo>
                  <a:pt x="497" y="595"/>
                </a:lnTo>
                <a:lnTo>
                  <a:pt x="491" y="595"/>
                </a:lnTo>
                <a:lnTo>
                  <a:pt x="486" y="592"/>
                </a:lnTo>
                <a:lnTo>
                  <a:pt x="482" y="590"/>
                </a:lnTo>
                <a:lnTo>
                  <a:pt x="479" y="586"/>
                </a:lnTo>
                <a:lnTo>
                  <a:pt x="477" y="580"/>
                </a:lnTo>
                <a:lnTo>
                  <a:pt x="477" y="575"/>
                </a:lnTo>
                <a:lnTo>
                  <a:pt x="477" y="496"/>
                </a:lnTo>
                <a:lnTo>
                  <a:pt x="477" y="491"/>
                </a:lnTo>
                <a:lnTo>
                  <a:pt x="479" y="486"/>
                </a:lnTo>
                <a:lnTo>
                  <a:pt x="482" y="482"/>
                </a:lnTo>
                <a:lnTo>
                  <a:pt x="486" y="479"/>
                </a:lnTo>
                <a:lnTo>
                  <a:pt x="491" y="477"/>
                </a:lnTo>
                <a:lnTo>
                  <a:pt x="497" y="477"/>
                </a:lnTo>
                <a:close/>
                <a:moveTo>
                  <a:pt x="139" y="477"/>
                </a:moveTo>
                <a:lnTo>
                  <a:pt x="377" y="477"/>
                </a:lnTo>
                <a:lnTo>
                  <a:pt x="382" y="477"/>
                </a:lnTo>
                <a:lnTo>
                  <a:pt x="388" y="479"/>
                </a:lnTo>
                <a:lnTo>
                  <a:pt x="392" y="482"/>
                </a:lnTo>
                <a:lnTo>
                  <a:pt x="394" y="486"/>
                </a:lnTo>
                <a:lnTo>
                  <a:pt x="397" y="491"/>
                </a:lnTo>
                <a:lnTo>
                  <a:pt x="397" y="496"/>
                </a:lnTo>
                <a:lnTo>
                  <a:pt x="397" y="502"/>
                </a:lnTo>
                <a:lnTo>
                  <a:pt x="394" y="506"/>
                </a:lnTo>
                <a:lnTo>
                  <a:pt x="392" y="509"/>
                </a:lnTo>
                <a:lnTo>
                  <a:pt x="388" y="513"/>
                </a:lnTo>
                <a:lnTo>
                  <a:pt x="382" y="515"/>
                </a:lnTo>
                <a:lnTo>
                  <a:pt x="377" y="516"/>
                </a:lnTo>
                <a:lnTo>
                  <a:pt x="139" y="516"/>
                </a:lnTo>
                <a:lnTo>
                  <a:pt x="134" y="515"/>
                </a:lnTo>
                <a:lnTo>
                  <a:pt x="129" y="513"/>
                </a:lnTo>
                <a:lnTo>
                  <a:pt x="125" y="509"/>
                </a:lnTo>
                <a:lnTo>
                  <a:pt x="122" y="506"/>
                </a:lnTo>
                <a:lnTo>
                  <a:pt x="120" y="502"/>
                </a:lnTo>
                <a:lnTo>
                  <a:pt x="120" y="496"/>
                </a:lnTo>
                <a:lnTo>
                  <a:pt x="120" y="491"/>
                </a:lnTo>
                <a:lnTo>
                  <a:pt x="122" y="486"/>
                </a:lnTo>
                <a:lnTo>
                  <a:pt x="125" y="482"/>
                </a:lnTo>
                <a:lnTo>
                  <a:pt x="129" y="479"/>
                </a:lnTo>
                <a:lnTo>
                  <a:pt x="134" y="477"/>
                </a:lnTo>
                <a:lnTo>
                  <a:pt x="139" y="477"/>
                </a:lnTo>
                <a:close/>
                <a:moveTo>
                  <a:pt x="40" y="397"/>
                </a:moveTo>
                <a:lnTo>
                  <a:pt x="40" y="675"/>
                </a:lnTo>
                <a:lnTo>
                  <a:pt x="675" y="675"/>
                </a:lnTo>
                <a:lnTo>
                  <a:pt x="675" y="397"/>
                </a:lnTo>
                <a:lnTo>
                  <a:pt x="40" y="397"/>
                </a:lnTo>
                <a:close/>
                <a:moveTo>
                  <a:pt x="40" y="198"/>
                </a:moveTo>
                <a:lnTo>
                  <a:pt x="40" y="277"/>
                </a:lnTo>
                <a:lnTo>
                  <a:pt x="675" y="277"/>
                </a:lnTo>
                <a:lnTo>
                  <a:pt x="675" y="198"/>
                </a:lnTo>
                <a:lnTo>
                  <a:pt x="40" y="198"/>
                </a:lnTo>
                <a:close/>
                <a:moveTo>
                  <a:pt x="40" y="159"/>
                </a:moveTo>
                <a:lnTo>
                  <a:pt x="675" y="159"/>
                </a:lnTo>
                <a:lnTo>
                  <a:pt x="691" y="161"/>
                </a:lnTo>
                <a:lnTo>
                  <a:pt x="703" y="171"/>
                </a:lnTo>
                <a:lnTo>
                  <a:pt x="712" y="182"/>
                </a:lnTo>
                <a:lnTo>
                  <a:pt x="714" y="198"/>
                </a:lnTo>
                <a:lnTo>
                  <a:pt x="714" y="675"/>
                </a:lnTo>
                <a:lnTo>
                  <a:pt x="712" y="689"/>
                </a:lnTo>
                <a:lnTo>
                  <a:pt x="703" y="703"/>
                </a:lnTo>
                <a:lnTo>
                  <a:pt x="691" y="711"/>
                </a:lnTo>
                <a:lnTo>
                  <a:pt x="675" y="714"/>
                </a:lnTo>
                <a:lnTo>
                  <a:pt x="40" y="714"/>
                </a:lnTo>
                <a:lnTo>
                  <a:pt x="25" y="711"/>
                </a:lnTo>
                <a:lnTo>
                  <a:pt x="12" y="703"/>
                </a:lnTo>
                <a:lnTo>
                  <a:pt x="4" y="689"/>
                </a:lnTo>
                <a:lnTo>
                  <a:pt x="0" y="675"/>
                </a:lnTo>
                <a:lnTo>
                  <a:pt x="0" y="198"/>
                </a:lnTo>
                <a:lnTo>
                  <a:pt x="4" y="182"/>
                </a:lnTo>
                <a:lnTo>
                  <a:pt x="12" y="171"/>
                </a:lnTo>
                <a:lnTo>
                  <a:pt x="25" y="161"/>
                </a:lnTo>
                <a:lnTo>
                  <a:pt x="40" y="159"/>
                </a:lnTo>
                <a:close/>
                <a:moveTo>
                  <a:pt x="199" y="0"/>
                </a:moveTo>
                <a:lnTo>
                  <a:pt x="834" y="0"/>
                </a:lnTo>
                <a:lnTo>
                  <a:pt x="850" y="2"/>
                </a:lnTo>
                <a:lnTo>
                  <a:pt x="861" y="12"/>
                </a:lnTo>
                <a:lnTo>
                  <a:pt x="871" y="23"/>
                </a:lnTo>
                <a:lnTo>
                  <a:pt x="873" y="39"/>
                </a:lnTo>
                <a:lnTo>
                  <a:pt x="873" y="516"/>
                </a:lnTo>
                <a:lnTo>
                  <a:pt x="871" y="531"/>
                </a:lnTo>
                <a:lnTo>
                  <a:pt x="861" y="544"/>
                </a:lnTo>
                <a:lnTo>
                  <a:pt x="850" y="553"/>
                </a:lnTo>
                <a:lnTo>
                  <a:pt x="834" y="555"/>
                </a:lnTo>
                <a:lnTo>
                  <a:pt x="775" y="555"/>
                </a:lnTo>
                <a:lnTo>
                  <a:pt x="770" y="554"/>
                </a:lnTo>
                <a:lnTo>
                  <a:pt x="764" y="553"/>
                </a:lnTo>
                <a:lnTo>
                  <a:pt x="760" y="550"/>
                </a:lnTo>
                <a:lnTo>
                  <a:pt x="758" y="545"/>
                </a:lnTo>
                <a:lnTo>
                  <a:pt x="755" y="541"/>
                </a:lnTo>
                <a:lnTo>
                  <a:pt x="755" y="536"/>
                </a:lnTo>
                <a:lnTo>
                  <a:pt x="755" y="531"/>
                </a:lnTo>
                <a:lnTo>
                  <a:pt x="758" y="525"/>
                </a:lnTo>
                <a:lnTo>
                  <a:pt x="760" y="521"/>
                </a:lnTo>
                <a:lnTo>
                  <a:pt x="764" y="519"/>
                </a:lnTo>
                <a:lnTo>
                  <a:pt x="770" y="516"/>
                </a:lnTo>
                <a:lnTo>
                  <a:pt x="775" y="516"/>
                </a:lnTo>
                <a:lnTo>
                  <a:pt x="834" y="516"/>
                </a:lnTo>
                <a:lnTo>
                  <a:pt x="834" y="39"/>
                </a:lnTo>
                <a:lnTo>
                  <a:pt x="199" y="39"/>
                </a:lnTo>
                <a:lnTo>
                  <a:pt x="199" y="98"/>
                </a:lnTo>
                <a:lnTo>
                  <a:pt x="199" y="104"/>
                </a:lnTo>
                <a:lnTo>
                  <a:pt x="196" y="109"/>
                </a:lnTo>
                <a:lnTo>
                  <a:pt x="193" y="113"/>
                </a:lnTo>
                <a:lnTo>
                  <a:pt x="189" y="115"/>
                </a:lnTo>
                <a:lnTo>
                  <a:pt x="184" y="118"/>
                </a:lnTo>
                <a:lnTo>
                  <a:pt x="179" y="118"/>
                </a:lnTo>
                <a:lnTo>
                  <a:pt x="174" y="118"/>
                </a:lnTo>
                <a:lnTo>
                  <a:pt x="170" y="115"/>
                </a:lnTo>
                <a:lnTo>
                  <a:pt x="166" y="113"/>
                </a:lnTo>
                <a:lnTo>
                  <a:pt x="162" y="109"/>
                </a:lnTo>
                <a:lnTo>
                  <a:pt x="160" y="104"/>
                </a:lnTo>
                <a:lnTo>
                  <a:pt x="159" y="98"/>
                </a:lnTo>
                <a:lnTo>
                  <a:pt x="159" y="39"/>
                </a:lnTo>
                <a:lnTo>
                  <a:pt x="162" y="23"/>
                </a:lnTo>
                <a:lnTo>
                  <a:pt x="171" y="12"/>
                </a:lnTo>
                <a:lnTo>
                  <a:pt x="184" y="2"/>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5" name="Freeform 2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5778" y="1516192"/>
            <a:ext cx="446525" cy="446525"/>
          </a:xfrm>
          <a:custGeom>
            <a:avLst/>
            <a:gdLst>
              <a:gd name="T0" fmla="*/ 473 w 873"/>
              <a:gd name="T1" fmla="*/ 557 h 873"/>
              <a:gd name="T2" fmla="*/ 498 w 873"/>
              <a:gd name="T3" fmla="*/ 509 h 873"/>
              <a:gd name="T4" fmla="*/ 486 w 873"/>
              <a:gd name="T5" fmla="*/ 479 h 873"/>
              <a:gd name="T6" fmla="*/ 460 w 873"/>
              <a:gd name="T7" fmla="*/ 463 h 873"/>
              <a:gd name="T8" fmla="*/ 422 w 873"/>
              <a:gd name="T9" fmla="*/ 308 h 873"/>
              <a:gd name="T10" fmla="*/ 382 w 873"/>
              <a:gd name="T11" fmla="*/ 327 h 873"/>
              <a:gd name="T12" fmla="*/ 379 w 873"/>
              <a:gd name="T13" fmla="*/ 365 h 873"/>
              <a:gd name="T14" fmla="*/ 400 w 873"/>
              <a:gd name="T15" fmla="*/ 388 h 873"/>
              <a:gd name="T16" fmla="*/ 418 w 873"/>
              <a:gd name="T17" fmla="*/ 396 h 873"/>
              <a:gd name="T18" fmla="*/ 448 w 873"/>
              <a:gd name="T19" fmla="*/ 237 h 873"/>
              <a:gd name="T20" fmla="*/ 498 w 873"/>
              <a:gd name="T21" fmla="*/ 279 h 873"/>
              <a:gd name="T22" fmla="*/ 539 w 873"/>
              <a:gd name="T23" fmla="*/ 335 h 873"/>
              <a:gd name="T24" fmla="*/ 478 w 873"/>
              <a:gd name="T25" fmla="*/ 320 h 873"/>
              <a:gd name="T26" fmla="*/ 448 w 873"/>
              <a:gd name="T27" fmla="*/ 403 h 873"/>
              <a:gd name="T28" fmla="*/ 516 w 873"/>
              <a:gd name="T29" fmla="*/ 434 h 873"/>
              <a:gd name="T30" fmla="*/ 548 w 873"/>
              <a:gd name="T31" fmla="*/ 503 h 873"/>
              <a:gd name="T32" fmla="*/ 518 w 873"/>
              <a:gd name="T33" fmla="*/ 578 h 873"/>
              <a:gd name="T34" fmla="*/ 448 w 873"/>
              <a:gd name="T35" fmla="*/ 604 h 873"/>
              <a:gd name="T36" fmla="*/ 407 w 873"/>
              <a:gd name="T37" fmla="*/ 603 h 873"/>
              <a:gd name="T38" fmla="*/ 348 w 873"/>
              <a:gd name="T39" fmla="*/ 576 h 873"/>
              <a:gd name="T40" fmla="*/ 319 w 873"/>
              <a:gd name="T41" fmla="*/ 499 h 873"/>
              <a:gd name="T42" fmla="*/ 382 w 873"/>
              <a:gd name="T43" fmla="*/ 546 h 873"/>
              <a:gd name="T44" fmla="*/ 422 w 873"/>
              <a:gd name="T45" fmla="*/ 454 h 873"/>
              <a:gd name="T46" fmla="*/ 359 w 873"/>
              <a:gd name="T47" fmla="*/ 425 h 873"/>
              <a:gd name="T48" fmla="*/ 326 w 873"/>
              <a:gd name="T49" fmla="*/ 356 h 873"/>
              <a:gd name="T50" fmla="*/ 356 w 873"/>
              <a:gd name="T51" fmla="*/ 290 h 873"/>
              <a:gd name="T52" fmla="*/ 422 w 873"/>
              <a:gd name="T53" fmla="*/ 268 h 873"/>
              <a:gd name="T54" fmla="*/ 331 w 873"/>
              <a:gd name="T55" fmla="*/ 53 h 873"/>
              <a:gd name="T56" fmla="*/ 155 w 873"/>
              <a:gd name="T57" fmla="*/ 156 h 873"/>
              <a:gd name="T58" fmla="*/ 54 w 873"/>
              <a:gd name="T59" fmla="*/ 331 h 873"/>
              <a:gd name="T60" fmla="*/ 54 w 873"/>
              <a:gd name="T61" fmla="*/ 542 h 873"/>
              <a:gd name="T62" fmla="*/ 155 w 873"/>
              <a:gd name="T63" fmla="*/ 718 h 873"/>
              <a:gd name="T64" fmla="*/ 331 w 873"/>
              <a:gd name="T65" fmla="*/ 819 h 873"/>
              <a:gd name="T66" fmla="*/ 543 w 873"/>
              <a:gd name="T67" fmla="*/ 819 h 873"/>
              <a:gd name="T68" fmla="*/ 717 w 873"/>
              <a:gd name="T69" fmla="*/ 718 h 873"/>
              <a:gd name="T70" fmla="*/ 820 w 873"/>
              <a:gd name="T71" fmla="*/ 542 h 873"/>
              <a:gd name="T72" fmla="*/ 820 w 873"/>
              <a:gd name="T73" fmla="*/ 331 h 873"/>
              <a:gd name="T74" fmla="*/ 717 w 873"/>
              <a:gd name="T75" fmla="*/ 156 h 873"/>
              <a:gd name="T76" fmla="*/ 543 w 873"/>
              <a:gd name="T77" fmla="*/ 53 h 873"/>
              <a:gd name="T78" fmla="*/ 495 w 873"/>
              <a:gd name="T79" fmla="*/ 4 h 873"/>
              <a:gd name="T80" fmla="*/ 703 w 873"/>
              <a:gd name="T81" fmla="*/ 92 h 873"/>
              <a:gd name="T82" fmla="*/ 839 w 873"/>
              <a:gd name="T83" fmla="*/ 266 h 873"/>
              <a:gd name="T84" fmla="*/ 869 w 873"/>
              <a:gd name="T85" fmla="*/ 496 h 873"/>
              <a:gd name="T86" fmla="*/ 782 w 873"/>
              <a:gd name="T87" fmla="*/ 704 h 873"/>
              <a:gd name="T88" fmla="*/ 607 w 873"/>
              <a:gd name="T89" fmla="*/ 839 h 873"/>
              <a:gd name="T90" fmla="*/ 377 w 873"/>
              <a:gd name="T91" fmla="*/ 869 h 873"/>
              <a:gd name="T92" fmla="*/ 170 w 873"/>
              <a:gd name="T93" fmla="*/ 783 h 873"/>
              <a:gd name="T94" fmla="*/ 35 w 873"/>
              <a:gd name="T95" fmla="*/ 607 h 873"/>
              <a:gd name="T96" fmla="*/ 4 w 873"/>
              <a:gd name="T97" fmla="*/ 378 h 873"/>
              <a:gd name="T98" fmla="*/ 91 w 873"/>
              <a:gd name="T99" fmla="*/ 170 h 873"/>
              <a:gd name="T100" fmla="*/ 267 w 873"/>
              <a:gd name="T101" fmla="*/ 34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3">
                <a:moveTo>
                  <a:pt x="448" y="458"/>
                </a:moveTo>
                <a:lnTo>
                  <a:pt x="448" y="563"/>
                </a:lnTo>
                <a:lnTo>
                  <a:pt x="463" y="561"/>
                </a:lnTo>
                <a:lnTo>
                  <a:pt x="473" y="557"/>
                </a:lnTo>
                <a:lnTo>
                  <a:pt x="484" y="549"/>
                </a:lnTo>
                <a:lnTo>
                  <a:pt x="491" y="540"/>
                </a:lnTo>
                <a:lnTo>
                  <a:pt x="497" y="526"/>
                </a:lnTo>
                <a:lnTo>
                  <a:pt x="498" y="509"/>
                </a:lnTo>
                <a:lnTo>
                  <a:pt x="497" y="499"/>
                </a:lnTo>
                <a:lnTo>
                  <a:pt x="494" y="488"/>
                </a:lnTo>
                <a:lnTo>
                  <a:pt x="490" y="483"/>
                </a:lnTo>
                <a:lnTo>
                  <a:pt x="486" y="479"/>
                </a:lnTo>
                <a:lnTo>
                  <a:pt x="481" y="474"/>
                </a:lnTo>
                <a:lnTo>
                  <a:pt x="473" y="469"/>
                </a:lnTo>
                <a:lnTo>
                  <a:pt x="464" y="465"/>
                </a:lnTo>
                <a:lnTo>
                  <a:pt x="460" y="463"/>
                </a:lnTo>
                <a:lnTo>
                  <a:pt x="456" y="462"/>
                </a:lnTo>
                <a:lnTo>
                  <a:pt x="452" y="459"/>
                </a:lnTo>
                <a:lnTo>
                  <a:pt x="448" y="458"/>
                </a:lnTo>
                <a:close/>
                <a:moveTo>
                  <a:pt x="422" y="308"/>
                </a:moveTo>
                <a:lnTo>
                  <a:pt x="409" y="310"/>
                </a:lnTo>
                <a:lnTo>
                  <a:pt x="398" y="312"/>
                </a:lnTo>
                <a:lnTo>
                  <a:pt x="389" y="318"/>
                </a:lnTo>
                <a:lnTo>
                  <a:pt x="382" y="327"/>
                </a:lnTo>
                <a:lnTo>
                  <a:pt x="377" y="337"/>
                </a:lnTo>
                <a:lnTo>
                  <a:pt x="376" y="352"/>
                </a:lnTo>
                <a:lnTo>
                  <a:pt x="377" y="358"/>
                </a:lnTo>
                <a:lnTo>
                  <a:pt x="379" y="365"/>
                </a:lnTo>
                <a:lnTo>
                  <a:pt x="381" y="370"/>
                </a:lnTo>
                <a:lnTo>
                  <a:pt x="385" y="378"/>
                </a:lnTo>
                <a:lnTo>
                  <a:pt x="392" y="383"/>
                </a:lnTo>
                <a:lnTo>
                  <a:pt x="400" y="388"/>
                </a:lnTo>
                <a:lnTo>
                  <a:pt x="407" y="392"/>
                </a:lnTo>
                <a:lnTo>
                  <a:pt x="411" y="394"/>
                </a:lnTo>
                <a:lnTo>
                  <a:pt x="415" y="395"/>
                </a:lnTo>
                <a:lnTo>
                  <a:pt x="418" y="396"/>
                </a:lnTo>
                <a:lnTo>
                  <a:pt x="422" y="398"/>
                </a:lnTo>
                <a:lnTo>
                  <a:pt x="422" y="308"/>
                </a:lnTo>
                <a:close/>
                <a:moveTo>
                  <a:pt x="422" y="237"/>
                </a:moveTo>
                <a:lnTo>
                  <a:pt x="448" y="237"/>
                </a:lnTo>
                <a:lnTo>
                  <a:pt x="448" y="268"/>
                </a:lnTo>
                <a:lnTo>
                  <a:pt x="465" y="269"/>
                </a:lnTo>
                <a:lnTo>
                  <a:pt x="481" y="273"/>
                </a:lnTo>
                <a:lnTo>
                  <a:pt x="498" y="279"/>
                </a:lnTo>
                <a:lnTo>
                  <a:pt x="512" y="289"/>
                </a:lnTo>
                <a:lnTo>
                  <a:pt x="523" y="302"/>
                </a:lnTo>
                <a:lnTo>
                  <a:pt x="532" y="316"/>
                </a:lnTo>
                <a:lnTo>
                  <a:pt x="539" y="335"/>
                </a:lnTo>
                <a:lnTo>
                  <a:pt x="540" y="356"/>
                </a:lnTo>
                <a:lnTo>
                  <a:pt x="490" y="356"/>
                </a:lnTo>
                <a:lnTo>
                  <a:pt x="487" y="335"/>
                </a:lnTo>
                <a:lnTo>
                  <a:pt x="478" y="320"/>
                </a:lnTo>
                <a:lnTo>
                  <a:pt x="472" y="314"/>
                </a:lnTo>
                <a:lnTo>
                  <a:pt x="461" y="310"/>
                </a:lnTo>
                <a:lnTo>
                  <a:pt x="448" y="308"/>
                </a:lnTo>
                <a:lnTo>
                  <a:pt x="448" y="403"/>
                </a:lnTo>
                <a:lnTo>
                  <a:pt x="465" y="408"/>
                </a:lnTo>
                <a:lnTo>
                  <a:pt x="482" y="416"/>
                </a:lnTo>
                <a:lnTo>
                  <a:pt x="501" y="424"/>
                </a:lnTo>
                <a:lnTo>
                  <a:pt x="516" y="434"/>
                </a:lnTo>
                <a:lnTo>
                  <a:pt x="530" y="446"/>
                </a:lnTo>
                <a:lnTo>
                  <a:pt x="539" y="462"/>
                </a:lnTo>
                <a:lnTo>
                  <a:pt x="545" y="480"/>
                </a:lnTo>
                <a:lnTo>
                  <a:pt x="548" y="503"/>
                </a:lnTo>
                <a:lnTo>
                  <a:pt x="545" y="526"/>
                </a:lnTo>
                <a:lnTo>
                  <a:pt x="540" y="546"/>
                </a:lnTo>
                <a:lnTo>
                  <a:pt x="531" y="563"/>
                </a:lnTo>
                <a:lnTo>
                  <a:pt x="518" y="578"/>
                </a:lnTo>
                <a:lnTo>
                  <a:pt x="502" y="588"/>
                </a:lnTo>
                <a:lnTo>
                  <a:pt x="485" y="596"/>
                </a:lnTo>
                <a:lnTo>
                  <a:pt x="468" y="601"/>
                </a:lnTo>
                <a:lnTo>
                  <a:pt x="448" y="604"/>
                </a:lnTo>
                <a:lnTo>
                  <a:pt x="448" y="634"/>
                </a:lnTo>
                <a:lnTo>
                  <a:pt x="422" y="634"/>
                </a:lnTo>
                <a:lnTo>
                  <a:pt x="422" y="604"/>
                </a:lnTo>
                <a:lnTo>
                  <a:pt x="407" y="603"/>
                </a:lnTo>
                <a:lnTo>
                  <a:pt x="396" y="600"/>
                </a:lnTo>
                <a:lnTo>
                  <a:pt x="382" y="596"/>
                </a:lnTo>
                <a:lnTo>
                  <a:pt x="364" y="588"/>
                </a:lnTo>
                <a:lnTo>
                  <a:pt x="348" y="576"/>
                </a:lnTo>
                <a:lnTo>
                  <a:pt x="337" y="561"/>
                </a:lnTo>
                <a:lnTo>
                  <a:pt x="327" y="544"/>
                </a:lnTo>
                <a:lnTo>
                  <a:pt x="322" y="522"/>
                </a:lnTo>
                <a:lnTo>
                  <a:pt x="319" y="499"/>
                </a:lnTo>
                <a:lnTo>
                  <a:pt x="369" y="499"/>
                </a:lnTo>
                <a:lnTo>
                  <a:pt x="371" y="517"/>
                </a:lnTo>
                <a:lnTo>
                  <a:pt x="375" y="533"/>
                </a:lnTo>
                <a:lnTo>
                  <a:pt x="382" y="546"/>
                </a:lnTo>
                <a:lnTo>
                  <a:pt x="392" y="555"/>
                </a:lnTo>
                <a:lnTo>
                  <a:pt x="405" y="561"/>
                </a:lnTo>
                <a:lnTo>
                  <a:pt x="422" y="563"/>
                </a:lnTo>
                <a:lnTo>
                  <a:pt x="422" y="454"/>
                </a:lnTo>
                <a:lnTo>
                  <a:pt x="406" y="449"/>
                </a:lnTo>
                <a:lnTo>
                  <a:pt x="390" y="442"/>
                </a:lnTo>
                <a:lnTo>
                  <a:pt x="373" y="434"/>
                </a:lnTo>
                <a:lnTo>
                  <a:pt x="359" y="425"/>
                </a:lnTo>
                <a:lnTo>
                  <a:pt x="346" y="412"/>
                </a:lnTo>
                <a:lnTo>
                  <a:pt x="335" y="396"/>
                </a:lnTo>
                <a:lnTo>
                  <a:pt x="329" y="378"/>
                </a:lnTo>
                <a:lnTo>
                  <a:pt x="326" y="356"/>
                </a:lnTo>
                <a:lnTo>
                  <a:pt x="329" y="336"/>
                </a:lnTo>
                <a:lnTo>
                  <a:pt x="335" y="318"/>
                </a:lnTo>
                <a:lnTo>
                  <a:pt x="344" y="303"/>
                </a:lnTo>
                <a:lnTo>
                  <a:pt x="356" y="290"/>
                </a:lnTo>
                <a:lnTo>
                  <a:pt x="371" y="281"/>
                </a:lnTo>
                <a:lnTo>
                  <a:pt x="388" y="273"/>
                </a:lnTo>
                <a:lnTo>
                  <a:pt x="405" y="269"/>
                </a:lnTo>
                <a:lnTo>
                  <a:pt x="422" y="268"/>
                </a:lnTo>
                <a:lnTo>
                  <a:pt x="422" y="237"/>
                </a:lnTo>
                <a:close/>
                <a:moveTo>
                  <a:pt x="436" y="40"/>
                </a:moveTo>
                <a:lnTo>
                  <a:pt x="382" y="43"/>
                </a:lnTo>
                <a:lnTo>
                  <a:pt x="331" y="53"/>
                </a:lnTo>
                <a:lnTo>
                  <a:pt x="283" y="71"/>
                </a:lnTo>
                <a:lnTo>
                  <a:pt x="237" y="94"/>
                </a:lnTo>
                <a:lnTo>
                  <a:pt x="195" y="123"/>
                </a:lnTo>
                <a:lnTo>
                  <a:pt x="155" y="156"/>
                </a:lnTo>
                <a:lnTo>
                  <a:pt x="123" y="194"/>
                </a:lnTo>
                <a:lnTo>
                  <a:pt x="94" y="236"/>
                </a:lnTo>
                <a:lnTo>
                  <a:pt x="71" y="282"/>
                </a:lnTo>
                <a:lnTo>
                  <a:pt x="54" y="331"/>
                </a:lnTo>
                <a:lnTo>
                  <a:pt x="44" y="383"/>
                </a:lnTo>
                <a:lnTo>
                  <a:pt x="40" y="437"/>
                </a:lnTo>
                <a:lnTo>
                  <a:pt x="44" y="491"/>
                </a:lnTo>
                <a:lnTo>
                  <a:pt x="54" y="542"/>
                </a:lnTo>
                <a:lnTo>
                  <a:pt x="71" y="591"/>
                </a:lnTo>
                <a:lnTo>
                  <a:pt x="94" y="637"/>
                </a:lnTo>
                <a:lnTo>
                  <a:pt x="123" y="680"/>
                </a:lnTo>
                <a:lnTo>
                  <a:pt x="155" y="718"/>
                </a:lnTo>
                <a:lnTo>
                  <a:pt x="195" y="751"/>
                </a:lnTo>
                <a:lnTo>
                  <a:pt x="237" y="780"/>
                </a:lnTo>
                <a:lnTo>
                  <a:pt x="283" y="802"/>
                </a:lnTo>
                <a:lnTo>
                  <a:pt x="331" y="819"/>
                </a:lnTo>
                <a:lnTo>
                  <a:pt x="382" y="830"/>
                </a:lnTo>
                <a:lnTo>
                  <a:pt x="436" y="834"/>
                </a:lnTo>
                <a:lnTo>
                  <a:pt x="490" y="830"/>
                </a:lnTo>
                <a:lnTo>
                  <a:pt x="543" y="819"/>
                </a:lnTo>
                <a:lnTo>
                  <a:pt x="591" y="802"/>
                </a:lnTo>
                <a:lnTo>
                  <a:pt x="637" y="780"/>
                </a:lnTo>
                <a:lnTo>
                  <a:pt x="679" y="751"/>
                </a:lnTo>
                <a:lnTo>
                  <a:pt x="717" y="718"/>
                </a:lnTo>
                <a:lnTo>
                  <a:pt x="751" y="680"/>
                </a:lnTo>
                <a:lnTo>
                  <a:pt x="779" y="637"/>
                </a:lnTo>
                <a:lnTo>
                  <a:pt x="803" y="591"/>
                </a:lnTo>
                <a:lnTo>
                  <a:pt x="820" y="542"/>
                </a:lnTo>
                <a:lnTo>
                  <a:pt x="830" y="491"/>
                </a:lnTo>
                <a:lnTo>
                  <a:pt x="834" y="437"/>
                </a:lnTo>
                <a:lnTo>
                  <a:pt x="830" y="383"/>
                </a:lnTo>
                <a:lnTo>
                  <a:pt x="820" y="331"/>
                </a:lnTo>
                <a:lnTo>
                  <a:pt x="803" y="282"/>
                </a:lnTo>
                <a:lnTo>
                  <a:pt x="779" y="236"/>
                </a:lnTo>
                <a:lnTo>
                  <a:pt x="751" y="194"/>
                </a:lnTo>
                <a:lnTo>
                  <a:pt x="717" y="156"/>
                </a:lnTo>
                <a:lnTo>
                  <a:pt x="679" y="123"/>
                </a:lnTo>
                <a:lnTo>
                  <a:pt x="637" y="94"/>
                </a:lnTo>
                <a:lnTo>
                  <a:pt x="591" y="71"/>
                </a:lnTo>
                <a:lnTo>
                  <a:pt x="543" y="53"/>
                </a:lnTo>
                <a:lnTo>
                  <a:pt x="490" y="43"/>
                </a:lnTo>
                <a:lnTo>
                  <a:pt x="436" y="40"/>
                </a:lnTo>
                <a:close/>
                <a:moveTo>
                  <a:pt x="436" y="0"/>
                </a:moveTo>
                <a:lnTo>
                  <a:pt x="495" y="4"/>
                </a:lnTo>
                <a:lnTo>
                  <a:pt x="553" y="15"/>
                </a:lnTo>
                <a:lnTo>
                  <a:pt x="607" y="34"/>
                </a:lnTo>
                <a:lnTo>
                  <a:pt x="657" y="60"/>
                </a:lnTo>
                <a:lnTo>
                  <a:pt x="703" y="92"/>
                </a:lnTo>
                <a:lnTo>
                  <a:pt x="745" y="128"/>
                </a:lnTo>
                <a:lnTo>
                  <a:pt x="782" y="170"/>
                </a:lnTo>
                <a:lnTo>
                  <a:pt x="813" y="216"/>
                </a:lnTo>
                <a:lnTo>
                  <a:pt x="839" y="266"/>
                </a:lnTo>
                <a:lnTo>
                  <a:pt x="858" y="320"/>
                </a:lnTo>
                <a:lnTo>
                  <a:pt x="869" y="378"/>
                </a:lnTo>
                <a:lnTo>
                  <a:pt x="873" y="437"/>
                </a:lnTo>
                <a:lnTo>
                  <a:pt x="869" y="496"/>
                </a:lnTo>
                <a:lnTo>
                  <a:pt x="858" y="553"/>
                </a:lnTo>
                <a:lnTo>
                  <a:pt x="839" y="607"/>
                </a:lnTo>
                <a:lnTo>
                  <a:pt x="813" y="658"/>
                </a:lnTo>
                <a:lnTo>
                  <a:pt x="782" y="704"/>
                </a:lnTo>
                <a:lnTo>
                  <a:pt x="745" y="746"/>
                </a:lnTo>
                <a:lnTo>
                  <a:pt x="703" y="783"/>
                </a:lnTo>
                <a:lnTo>
                  <a:pt x="657" y="814"/>
                </a:lnTo>
                <a:lnTo>
                  <a:pt x="607" y="839"/>
                </a:lnTo>
                <a:lnTo>
                  <a:pt x="553" y="858"/>
                </a:lnTo>
                <a:lnTo>
                  <a:pt x="495" y="869"/>
                </a:lnTo>
                <a:lnTo>
                  <a:pt x="436" y="873"/>
                </a:lnTo>
                <a:lnTo>
                  <a:pt x="377" y="869"/>
                </a:lnTo>
                <a:lnTo>
                  <a:pt x="321" y="858"/>
                </a:lnTo>
                <a:lnTo>
                  <a:pt x="267" y="839"/>
                </a:lnTo>
                <a:lnTo>
                  <a:pt x="216" y="814"/>
                </a:lnTo>
                <a:lnTo>
                  <a:pt x="170" y="783"/>
                </a:lnTo>
                <a:lnTo>
                  <a:pt x="128" y="746"/>
                </a:lnTo>
                <a:lnTo>
                  <a:pt x="91" y="704"/>
                </a:lnTo>
                <a:lnTo>
                  <a:pt x="60" y="658"/>
                </a:lnTo>
                <a:lnTo>
                  <a:pt x="35" y="607"/>
                </a:lnTo>
                <a:lnTo>
                  <a:pt x="16" y="553"/>
                </a:lnTo>
                <a:lnTo>
                  <a:pt x="4" y="496"/>
                </a:lnTo>
                <a:lnTo>
                  <a:pt x="0" y="437"/>
                </a:lnTo>
                <a:lnTo>
                  <a:pt x="4" y="378"/>
                </a:lnTo>
                <a:lnTo>
                  <a:pt x="16" y="320"/>
                </a:lnTo>
                <a:lnTo>
                  <a:pt x="35" y="266"/>
                </a:lnTo>
                <a:lnTo>
                  <a:pt x="60" y="216"/>
                </a:lnTo>
                <a:lnTo>
                  <a:pt x="91" y="170"/>
                </a:lnTo>
                <a:lnTo>
                  <a:pt x="128" y="128"/>
                </a:lnTo>
                <a:lnTo>
                  <a:pt x="170" y="92"/>
                </a:lnTo>
                <a:lnTo>
                  <a:pt x="216" y="60"/>
                </a:lnTo>
                <a:lnTo>
                  <a:pt x="267" y="34"/>
                </a:lnTo>
                <a:lnTo>
                  <a:pt x="321" y="15"/>
                </a:lnTo>
                <a:lnTo>
                  <a:pt x="377" y="4"/>
                </a:lnTo>
                <a:lnTo>
                  <a:pt x="4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6" name="Freeform 2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1339" y="1515935"/>
            <a:ext cx="446525" cy="447036"/>
          </a:xfrm>
          <a:custGeom>
            <a:avLst/>
            <a:gdLst>
              <a:gd name="T0" fmla="*/ 385 w 873"/>
              <a:gd name="T1" fmla="*/ 600 h 874"/>
              <a:gd name="T2" fmla="*/ 402 w 873"/>
              <a:gd name="T3" fmla="*/ 562 h 874"/>
              <a:gd name="T4" fmla="*/ 390 w 873"/>
              <a:gd name="T5" fmla="*/ 544 h 874"/>
              <a:gd name="T6" fmla="*/ 372 w 873"/>
              <a:gd name="T7" fmla="*/ 533 h 874"/>
              <a:gd name="T8" fmla="*/ 332 w 873"/>
              <a:gd name="T9" fmla="*/ 429 h 874"/>
              <a:gd name="T10" fmla="*/ 318 w 873"/>
              <a:gd name="T11" fmla="*/ 462 h 874"/>
              <a:gd name="T12" fmla="*/ 328 w 873"/>
              <a:gd name="T13" fmla="*/ 479 h 874"/>
              <a:gd name="T14" fmla="*/ 345 w 873"/>
              <a:gd name="T15" fmla="*/ 489 h 874"/>
              <a:gd name="T16" fmla="*/ 368 w 873"/>
              <a:gd name="T17" fmla="*/ 378 h 874"/>
              <a:gd name="T18" fmla="*/ 402 w 873"/>
              <a:gd name="T19" fmla="*/ 407 h 874"/>
              <a:gd name="T20" fmla="*/ 425 w 873"/>
              <a:gd name="T21" fmla="*/ 432 h 874"/>
              <a:gd name="T22" fmla="*/ 394 w 873"/>
              <a:gd name="T23" fmla="*/ 445 h 874"/>
              <a:gd name="T24" fmla="*/ 368 w 873"/>
              <a:gd name="T25" fmla="*/ 427 h 874"/>
              <a:gd name="T26" fmla="*/ 403 w 873"/>
              <a:gd name="T27" fmla="*/ 508 h 874"/>
              <a:gd name="T28" fmla="*/ 431 w 873"/>
              <a:gd name="T29" fmla="*/ 535 h 874"/>
              <a:gd name="T30" fmla="*/ 431 w 873"/>
              <a:gd name="T31" fmla="*/ 594 h 874"/>
              <a:gd name="T32" fmla="*/ 393 w 873"/>
              <a:gd name="T33" fmla="*/ 629 h 874"/>
              <a:gd name="T34" fmla="*/ 349 w 873"/>
              <a:gd name="T35" fmla="*/ 655 h 874"/>
              <a:gd name="T36" fmla="*/ 308 w 873"/>
              <a:gd name="T37" fmla="*/ 623 h 874"/>
              <a:gd name="T38" fmla="*/ 278 w 873"/>
              <a:gd name="T39" fmla="*/ 577 h 874"/>
              <a:gd name="T40" fmla="*/ 322 w 873"/>
              <a:gd name="T41" fmla="*/ 592 h 874"/>
              <a:gd name="T42" fmla="*/ 349 w 873"/>
              <a:gd name="T43" fmla="*/ 529 h 874"/>
              <a:gd name="T44" fmla="*/ 305 w 873"/>
              <a:gd name="T45" fmla="*/ 508 h 874"/>
              <a:gd name="T46" fmla="*/ 284 w 873"/>
              <a:gd name="T47" fmla="*/ 475 h 874"/>
              <a:gd name="T48" fmla="*/ 293 w 873"/>
              <a:gd name="T49" fmla="*/ 427 h 874"/>
              <a:gd name="T50" fmla="*/ 326 w 873"/>
              <a:gd name="T51" fmla="*/ 402 h 874"/>
              <a:gd name="T52" fmla="*/ 357 w 873"/>
              <a:gd name="T53" fmla="*/ 200 h 874"/>
              <a:gd name="T54" fmla="*/ 184 w 873"/>
              <a:gd name="T55" fmla="*/ 251 h 874"/>
              <a:gd name="T56" fmla="*/ 70 w 873"/>
              <a:gd name="T57" fmla="*/ 382 h 874"/>
              <a:gd name="T58" fmla="*/ 43 w 873"/>
              <a:gd name="T59" fmla="*/ 563 h 874"/>
              <a:gd name="T60" fmla="*/ 118 w 873"/>
              <a:gd name="T61" fmla="*/ 725 h 874"/>
              <a:gd name="T62" fmla="*/ 265 w 873"/>
              <a:gd name="T63" fmla="*/ 821 h 874"/>
              <a:gd name="T64" fmla="*/ 449 w 873"/>
              <a:gd name="T65" fmla="*/ 821 h 874"/>
              <a:gd name="T66" fmla="*/ 596 w 873"/>
              <a:gd name="T67" fmla="*/ 725 h 874"/>
              <a:gd name="T68" fmla="*/ 671 w 873"/>
              <a:gd name="T69" fmla="*/ 563 h 874"/>
              <a:gd name="T70" fmla="*/ 645 w 873"/>
              <a:gd name="T71" fmla="*/ 382 h 874"/>
              <a:gd name="T72" fmla="*/ 530 w 873"/>
              <a:gd name="T73" fmla="*/ 251 h 874"/>
              <a:gd name="T74" fmla="*/ 357 w 873"/>
              <a:gd name="T75" fmla="*/ 200 h 874"/>
              <a:gd name="T76" fmla="*/ 508 w 873"/>
              <a:gd name="T77" fmla="*/ 192 h 874"/>
              <a:gd name="T78" fmla="*/ 656 w 873"/>
              <a:gd name="T79" fmla="*/ 322 h 874"/>
              <a:gd name="T80" fmla="*/ 714 w 873"/>
              <a:gd name="T81" fmla="*/ 516 h 874"/>
              <a:gd name="T82" fmla="*/ 656 w 873"/>
              <a:gd name="T83" fmla="*/ 711 h 874"/>
              <a:gd name="T84" fmla="*/ 508 w 873"/>
              <a:gd name="T85" fmla="*/ 841 h 874"/>
              <a:gd name="T86" fmla="*/ 305 w 873"/>
              <a:gd name="T87" fmla="*/ 870 h 874"/>
              <a:gd name="T88" fmla="*/ 123 w 873"/>
              <a:gd name="T89" fmla="*/ 787 h 874"/>
              <a:gd name="T90" fmla="*/ 16 w 873"/>
              <a:gd name="T91" fmla="*/ 620 h 874"/>
              <a:gd name="T92" fmla="*/ 16 w 873"/>
              <a:gd name="T93" fmla="*/ 414 h 874"/>
              <a:gd name="T94" fmla="*/ 123 w 873"/>
              <a:gd name="T95" fmla="*/ 247 h 874"/>
              <a:gd name="T96" fmla="*/ 305 w 873"/>
              <a:gd name="T97" fmla="*/ 163 h 874"/>
              <a:gd name="T98" fmla="*/ 620 w 873"/>
              <a:gd name="T99" fmla="*/ 16 h 874"/>
              <a:gd name="T100" fmla="*/ 785 w 873"/>
              <a:gd name="T101" fmla="*/ 123 h 874"/>
              <a:gd name="T102" fmla="*/ 869 w 873"/>
              <a:gd name="T103" fmla="*/ 305 h 874"/>
              <a:gd name="T104" fmla="*/ 845 w 873"/>
              <a:gd name="T105" fmla="*/ 496 h 874"/>
              <a:gd name="T106" fmla="*/ 734 w 873"/>
              <a:gd name="T107" fmla="*/ 640 h 874"/>
              <a:gd name="T108" fmla="*/ 801 w 873"/>
              <a:gd name="T109" fmla="*/ 495 h 874"/>
              <a:gd name="T110" fmla="*/ 830 w 873"/>
              <a:gd name="T111" fmla="*/ 311 h 874"/>
              <a:gd name="T112" fmla="*/ 755 w 873"/>
              <a:gd name="T113" fmla="*/ 150 h 874"/>
              <a:gd name="T114" fmla="*/ 608 w 873"/>
              <a:gd name="T115" fmla="*/ 54 h 874"/>
              <a:gd name="T116" fmla="*/ 421 w 873"/>
              <a:gd name="T117" fmla="*/ 55 h 874"/>
              <a:gd name="T118" fmla="*/ 268 w 873"/>
              <a:gd name="T119" fmla="*/ 130 h 874"/>
              <a:gd name="T120" fmla="*/ 336 w 873"/>
              <a:gd name="T121" fmla="*/ 48 h 874"/>
              <a:gd name="T122" fmla="*/ 516 w 873"/>
              <a:gd name="T123"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874">
                <a:moveTo>
                  <a:pt x="368" y="532"/>
                </a:moveTo>
                <a:lnTo>
                  <a:pt x="368" y="606"/>
                </a:lnTo>
                <a:lnTo>
                  <a:pt x="377" y="604"/>
                </a:lnTo>
                <a:lnTo>
                  <a:pt x="385" y="600"/>
                </a:lnTo>
                <a:lnTo>
                  <a:pt x="391" y="595"/>
                </a:lnTo>
                <a:lnTo>
                  <a:pt x="399" y="584"/>
                </a:lnTo>
                <a:lnTo>
                  <a:pt x="402" y="569"/>
                </a:lnTo>
                <a:lnTo>
                  <a:pt x="402" y="562"/>
                </a:lnTo>
                <a:lnTo>
                  <a:pt x="400" y="558"/>
                </a:lnTo>
                <a:lnTo>
                  <a:pt x="399" y="553"/>
                </a:lnTo>
                <a:lnTo>
                  <a:pt x="395" y="548"/>
                </a:lnTo>
                <a:lnTo>
                  <a:pt x="390" y="544"/>
                </a:lnTo>
                <a:lnTo>
                  <a:pt x="385" y="540"/>
                </a:lnTo>
                <a:lnTo>
                  <a:pt x="378" y="537"/>
                </a:lnTo>
                <a:lnTo>
                  <a:pt x="374" y="535"/>
                </a:lnTo>
                <a:lnTo>
                  <a:pt x="372" y="533"/>
                </a:lnTo>
                <a:lnTo>
                  <a:pt x="368" y="532"/>
                </a:lnTo>
                <a:close/>
                <a:moveTo>
                  <a:pt x="349" y="427"/>
                </a:moveTo>
                <a:lnTo>
                  <a:pt x="340" y="427"/>
                </a:lnTo>
                <a:lnTo>
                  <a:pt x="332" y="429"/>
                </a:lnTo>
                <a:lnTo>
                  <a:pt x="326" y="433"/>
                </a:lnTo>
                <a:lnTo>
                  <a:pt x="319" y="443"/>
                </a:lnTo>
                <a:lnTo>
                  <a:pt x="316" y="457"/>
                </a:lnTo>
                <a:lnTo>
                  <a:pt x="318" y="462"/>
                </a:lnTo>
                <a:lnTo>
                  <a:pt x="319" y="466"/>
                </a:lnTo>
                <a:lnTo>
                  <a:pt x="320" y="470"/>
                </a:lnTo>
                <a:lnTo>
                  <a:pt x="323" y="475"/>
                </a:lnTo>
                <a:lnTo>
                  <a:pt x="328" y="479"/>
                </a:lnTo>
                <a:lnTo>
                  <a:pt x="333" y="483"/>
                </a:lnTo>
                <a:lnTo>
                  <a:pt x="339" y="486"/>
                </a:lnTo>
                <a:lnTo>
                  <a:pt x="343" y="487"/>
                </a:lnTo>
                <a:lnTo>
                  <a:pt x="345" y="489"/>
                </a:lnTo>
                <a:lnTo>
                  <a:pt x="349" y="490"/>
                </a:lnTo>
                <a:lnTo>
                  <a:pt x="349" y="427"/>
                </a:lnTo>
                <a:close/>
                <a:moveTo>
                  <a:pt x="349" y="378"/>
                </a:moveTo>
                <a:lnTo>
                  <a:pt x="368" y="378"/>
                </a:lnTo>
                <a:lnTo>
                  <a:pt x="368" y="398"/>
                </a:lnTo>
                <a:lnTo>
                  <a:pt x="379" y="399"/>
                </a:lnTo>
                <a:lnTo>
                  <a:pt x="390" y="402"/>
                </a:lnTo>
                <a:lnTo>
                  <a:pt x="402" y="407"/>
                </a:lnTo>
                <a:lnTo>
                  <a:pt x="412" y="414"/>
                </a:lnTo>
                <a:lnTo>
                  <a:pt x="417" y="419"/>
                </a:lnTo>
                <a:lnTo>
                  <a:pt x="421" y="426"/>
                </a:lnTo>
                <a:lnTo>
                  <a:pt x="425" y="432"/>
                </a:lnTo>
                <a:lnTo>
                  <a:pt x="429" y="445"/>
                </a:lnTo>
                <a:lnTo>
                  <a:pt x="431" y="460"/>
                </a:lnTo>
                <a:lnTo>
                  <a:pt x="396" y="460"/>
                </a:lnTo>
                <a:lnTo>
                  <a:pt x="394" y="445"/>
                </a:lnTo>
                <a:lnTo>
                  <a:pt x="389" y="435"/>
                </a:lnTo>
                <a:lnTo>
                  <a:pt x="383" y="431"/>
                </a:lnTo>
                <a:lnTo>
                  <a:pt x="377" y="428"/>
                </a:lnTo>
                <a:lnTo>
                  <a:pt x="368" y="427"/>
                </a:lnTo>
                <a:lnTo>
                  <a:pt x="368" y="493"/>
                </a:lnTo>
                <a:lnTo>
                  <a:pt x="379" y="498"/>
                </a:lnTo>
                <a:lnTo>
                  <a:pt x="391" y="502"/>
                </a:lnTo>
                <a:lnTo>
                  <a:pt x="403" y="508"/>
                </a:lnTo>
                <a:lnTo>
                  <a:pt x="415" y="515"/>
                </a:lnTo>
                <a:lnTo>
                  <a:pt x="420" y="520"/>
                </a:lnTo>
                <a:lnTo>
                  <a:pt x="427" y="527"/>
                </a:lnTo>
                <a:lnTo>
                  <a:pt x="431" y="535"/>
                </a:lnTo>
                <a:lnTo>
                  <a:pt x="435" y="548"/>
                </a:lnTo>
                <a:lnTo>
                  <a:pt x="437" y="563"/>
                </a:lnTo>
                <a:lnTo>
                  <a:pt x="436" y="579"/>
                </a:lnTo>
                <a:lnTo>
                  <a:pt x="431" y="594"/>
                </a:lnTo>
                <a:lnTo>
                  <a:pt x="424" y="606"/>
                </a:lnTo>
                <a:lnTo>
                  <a:pt x="416" y="616"/>
                </a:lnTo>
                <a:lnTo>
                  <a:pt x="406" y="623"/>
                </a:lnTo>
                <a:lnTo>
                  <a:pt x="393" y="629"/>
                </a:lnTo>
                <a:lnTo>
                  <a:pt x="381" y="632"/>
                </a:lnTo>
                <a:lnTo>
                  <a:pt x="368" y="634"/>
                </a:lnTo>
                <a:lnTo>
                  <a:pt x="368" y="655"/>
                </a:lnTo>
                <a:lnTo>
                  <a:pt x="349" y="655"/>
                </a:lnTo>
                <a:lnTo>
                  <a:pt x="349" y="634"/>
                </a:lnTo>
                <a:lnTo>
                  <a:pt x="335" y="632"/>
                </a:lnTo>
                <a:lnTo>
                  <a:pt x="322" y="629"/>
                </a:lnTo>
                <a:lnTo>
                  <a:pt x="308" y="623"/>
                </a:lnTo>
                <a:lnTo>
                  <a:pt x="298" y="615"/>
                </a:lnTo>
                <a:lnTo>
                  <a:pt x="289" y="604"/>
                </a:lnTo>
                <a:lnTo>
                  <a:pt x="282" y="591"/>
                </a:lnTo>
                <a:lnTo>
                  <a:pt x="278" y="577"/>
                </a:lnTo>
                <a:lnTo>
                  <a:pt x="278" y="561"/>
                </a:lnTo>
                <a:lnTo>
                  <a:pt x="312" y="561"/>
                </a:lnTo>
                <a:lnTo>
                  <a:pt x="315" y="579"/>
                </a:lnTo>
                <a:lnTo>
                  <a:pt x="322" y="592"/>
                </a:lnTo>
                <a:lnTo>
                  <a:pt x="328" y="600"/>
                </a:lnTo>
                <a:lnTo>
                  <a:pt x="337" y="604"/>
                </a:lnTo>
                <a:lnTo>
                  <a:pt x="349" y="606"/>
                </a:lnTo>
                <a:lnTo>
                  <a:pt x="349" y="529"/>
                </a:lnTo>
                <a:lnTo>
                  <a:pt x="337" y="525"/>
                </a:lnTo>
                <a:lnTo>
                  <a:pt x="327" y="521"/>
                </a:lnTo>
                <a:lnTo>
                  <a:pt x="315" y="515"/>
                </a:lnTo>
                <a:lnTo>
                  <a:pt x="305" y="508"/>
                </a:lnTo>
                <a:lnTo>
                  <a:pt x="298" y="503"/>
                </a:lnTo>
                <a:lnTo>
                  <a:pt x="293" y="496"/>
                </a:lnTo>
                <a:lnTo>
                  <a:pt x="289" y="489"/>
                </a:lnTo>
                <a:lnTo>
                  <a:pt x="284" y="475"/>
                </a:lnTo>
                <a:lnTo>
                  <a:pt x="282" y="460"/>
                </a:lnTo>
                <a:lnTo>
                  <a:pt x="284" y="445"/>
                </a:lnTo>
                <a:lnTo>
                  <a:pt x="287" y="433"/>
                </a:lnTo>
                <a:lnTo>
                  <a:pt x="293" y="427"/>
                </a:lnTo>
                <a:lnTo>
                  <a:pt x="297" y="420"/>
                </a:lnTo>
                <a:lnTo>
                  <a:pt x="303" y="414"/>
                </a:lnTo>
                <a:lnTo>
                  <a:pt x="314" y="407"/>
                </a:lnTo>
                <a:lnTo>
                  <a:pt x="326" y="402"/>
                </a:lnTo>
                <a:lnTo>
                  <a:pt x="337" y="399"/>
                </a:lnTo>
                <a:lnTo>
                  <a:pt x="349" y="398"/>
                </a:lnTo>
                <a:lnTo>
                  <a:pt x="349" y="378"/>
                </a:lnTo>
                <a:close/>
                <a:moveTo>
                  <a:pt x="357" y="200"/>
                </a:moveTo>
                <a:lnTo>
                  <a:pt x="310" y="202"/>
                </a:lnTo>
                <a:lnTo>
                  <a:pt x="265" y="213"/>
                </a:lnTo>
                <a:lnTo>
                  <a:pt x="223" y="228"/>
                </a:lnTo>
                <a:lnTo>
                  <a:pt x="184"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4"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0" y="608"/>
                </a:lnTo>
                <a:lnTo>
                  <a:pt x="671" y="563"/>
                </a:lnTo>
                <a:lnTo>
                  <a:pt x="675" y="516"/>
                </a:lnTo>
                <a:lnTo>
                  <a:pt x="671" y="470"/>
                </a:lnTo>
                <a:lnTo>
                  <a:pt x="660"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3"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3"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7" y="255"/>
                </a:lnTo>
                <a:lnTo>
                  <a:pt x="869" y="305"/>
                </a:lnTo>
                <a:lnTo>
                  <a:pt x="873" y="357"/>
                </a:lnTo>
                <a:lnTo>
                  <a:pt x="869"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3" y="118"/>
                </a:lnTo>
                <a:lnTo>
                  <a:pt x="689" y="92"/>
                </a:lnTo>
                <a:lnTo>
                  <a:pt x="650" y="69"/>
                </a:lnTo>
                <a:lnTo>
                  <a:pt x="608" y="54"/>
                </a:lnTo>
                <a:lnTo>
                  <a:pt x="563" y="43"/>
                </a:lnTo>
                <a:lnTo>
                  <a:pt x="516" y="41"/>
                </a:lnTo>
                <a:lnTo>
                  <a:pt x="467" y="44"/>
                </a:lnTo>
                <a:lnTo>
                  <a:pt x="421" y="55"/>
                </a:lnTo>
                <a:lnTo>
                  <a:pt x="378" y="72"/>
                </a:lnTo>
                <a:lnTo>
                  <a:pt x="337" y="96"/>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7" name="Freeform 2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96899" y="1515935"/>
            <a:ext cx="446525" cy="447036"/>
          </a:xfrm>
          <a:custGeom>
            <a:avLst/>
            <a:gdLst>
              <a:gd name="T0" fmla="*/ 520 w 873"/>
              <a:gd name="T1" fmla="*/ 285 h 874"/>
              <a:gd name="T2" fmla="*/ 508 w 873"/>
              <a:gd name="T3" fmla="*/ 326 h 874"/>
              <a:gd name="T4" fmla="*/ 448 w 873"/>
              <a:gd name="T5" fmla="*/ 315 h 874"/>
              <a:gd name="T6" fmla="*/ 407 w 873"/>
              <a:gd name="T7" fmla="*/ 352 h 874"/>
              <a:gd name="T8" fmla="*/ 510 w 873"/>
              <a:gd name="T9" fmla="*/ 389 h 874"/>
              <a:gd name="T10" fmla="*/ 391 w 873"/>
              <a:gd name="T11" fmla="*/ 420 h 874"/>
              <a:gd name="T12" fmla="*/ 391 w 873"/>
              <a:gd name="T13" fmla="*/ 441 h 874"/>
              <a:gd name="T14" fmla="*/ 492 w 873"/>
              <a:gd name="T15" fmla="*/ 448 h 874"/>
              <a:gd name="T16" fmla="*/ 398 w 873"/>
              <a:gd name="T17" fmla="*/ 499 h 874"/>
              <a:gd name="T18" fmla="*/ 431 w 873"/>
              <a:gd name="T19" fmla="*/ 548 h 874"/>
              <a:gd name="T20" fmla="*/ 490 w 873"/>
              <a:gd name="T21" fmla="*/ 558 h 874"/>
              <a:gd name="T22" fmla="*/ 536 w 873"/>
              <a:gd name="T23" fmla="*/ 529 h 874"/>
              <a:gd name="T24" fmla="*/ 492 w 873"/>
              <a:gd name="T25" fmla="*/ 598 h 874"/>
              <a:gd name="T26" fmla="*/ 418 w 873"/>
              <a:gd name="T27" fmla="*/ 591 h 874"/>
              <a:gd name="T28" fmla="*/ 361 w 873"/>
              <a:gd name="T29" fmla="*/ 539 h 874"/>
              <a:gd name="T30" fmla="*/ 309 w 873"/>
              <a:gd name="T31" fmla="*/ 477 h 874"/>
              <a:gd name="T32" fmla="*/ 340 w 873"/>
              <a:gd name="T33" fmla="*/ 441 h 874"/>
              <a:gd name="T34" fmla="*/ 340 w 873"/>
              <a:gd name="T35" fmla="*/ 418 h 874"/>
              <a:gd name="T36" fmla="*/ 344 w 873"/>
              <a:gd name="T37" fmla="*/ 389 h 874"/>
              <a:gd name="T38" fmla="*/ 383 w 873"/>
              <a:gd name="T39" fmla="*/ 307 h 874"/>
              <a:gd name="T40" fmla="*/ 444 w 873"/>
              <a:gd name="T41" fmla="*/ 274 h 874"/>
              <a:gd name="T42" fmla="*/ 382 w 873"/>
              <a:gd name="T43" fmla="*/ 43 h 874"/>
              <a:gd name="T44" fmla="*/ 235 w 873"/>
              <a:gd name="T45" fmla="*/ 94 h 874"/>
              <a:gd name="T46" fmla="*/ 122 w 873"/>
              <a:gd name="T47" fmla="*/ 194 h 874"/>
              <a:gd name="T48" fmla="*/ 54 w 873"/>
              <a:gd name="T49" fmla="*/ 331 h 874"/>
              <a:gd name="T50" fmla="*/ 43 w 873"/>
              <a:gd name="T51" fmla="*/ 491 h 874"/>
              <a:gd name="T52" fmla="*/ 93 w 873"/>
              <a:gd name="T53" fmla="*/ 637 h 874"/>
              <a:gd name="T54" fmla="*/ 193 w 873"/>
              <a:gd name="T55" fmla="*/ 751 h 874"/>
              <a:gd name="T56" fmla="*/ 331 w 873"/>
              <a:gd name="T57" fmla="*/ 820 h 874"/>
              <a:gd name="T58" fmla="*/ 490 w 873"/>
              <a:gd name="T59" fmla="*/ 830 h 874"/>
              <a:gd name="T60" fmla="*/ 637 w 873"/>
              <a:gd name="T61" fmla="*/ 780 h 874"/>
              <a:gd name="T62" fmla="*/ 750 w 873"/>
              <a:gd name="T63" fmla="*/ 679 h 874"/>
              <a:gd name="T64" fmla="*/ 818 w 873"/>
              <a:gd name="T65" fmla="*/ 542 h 874"/>
              <a:gd name="T66" fmla="*/ 830 w 873"/>
              <a:gd name="T67" fmla="*/ 383 h 874"/>
              <a:gd name="T68" fmla="*/ 779 w 873"/>
              <a:gd name="T69" fmla="*/ 236 h 874"/>
              <a:gd name="T70" fmla="*/ 679 w 873"/>
              <a:gd name="T71" fmla="*/ 122 h 874"/>
              <a:gd name="T72" fmla="*/ 541 w 873"/>
              <a:gd name="T73" fmla="*/ 54 h 874"/>
              <a:gd name="T74" fmla="*/ 436 w 873"/>
              <a:gd name="T75" fmla="*/ 0 h 874"/>
              <a:gd name="T76" fmla="*/ 605 w 873"/>
              <a:gd name="T77" fmla="*/ 34 h 874"/>
              <a:gd name="T78" fmla="*/ 744 w 873"/>
              <a:gd name="T79" fmla="*/ 129 h 874"/>
              <a:gd name="T80" fmla="*/ 838 w 873"/>
              <a:gd name="T81" fmla="*/ 267 h 874"/>
              <a:gd name="T82" fmla="*/ 873 w 873"/>
              <a:gd name="T83" fmla="*/ 437 h 874"/>
              <a:gd name="T84" fmla="*/ 838 w 873"/>
              <a:gd name="T85" fmla="*/ 607 h 874"/>
              <a:gd name="T86" fmla="*/ 744 w 873"/>
              <a:gd name="T87" fmla="*/ 746 h 874"/>
              <a:gd name="T88" fmla="*/ 605 w 873"/>
              <a:gd name="T89" fmla="*/ 839 h 874"/>
              <a:gd name="T90" fmla="*/ 436 w 873"/>
              <a:gd name="T91" fmla="*/ 874 h 874"/>
              <a:gd name="T92" fmla="*/ 267 w 873"/>
              <a:gd name="T93" fmla="*/ 839 h 874"/>
              <a:gd name="T94" fmla="*/ 127 w 873"/>
              <a:gd name="T95" fmla="*/ 746 h 874"/>
              <a:gd name="T96" fmla="*/ 34 w 873"/>
              <a:gd name="T97" fmla="*/ 607 h 874"/>
              <a:gd name="T98" fmla="*/ 0 w 873"/>
              <a:gd name="T99" fmla="*/ 437 h 874"/>
              <a:gd name="T100" fmla="*/ 34 w 873"/>
              <a:gd name="T101" fmla="*/ 267 h 874"/>
              <a:gd name="T102" fmla="*/ 127 w 873"/>
              <a:gd name="T103" fmla="*/ 129 h 874"/>
              <a:gd name="T104" fmla="*/ 267 w 873"/>
              <a:gd name="T105" fmla="*/ 34 h 874"/>
              <a:gd name="T106" fmla="*/ 436 w 873"/>
              <a:gd name="T107"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3" h="874">
                <a:moveTo>
                  <a:pt x="469" y="273"/>
                </a:moveTo>
                <a:lnTo>
                  <a:pt x="495" y="276"/>
                </a:lnTo>
                <a:lnTo>
                  <a:pt x="520" y="285"/>
                </a:lnTo>
                <a:lnTo>
                  <a:pt x="546" y="301"/>
                </a:lnTo>
                <a:lnTo>
                  <a:pt x="527" y="341"/>
                </a:lnTo>
                <a:lnTo>
                  <a:pt x="508" y="326"/>
                </a:lnTo>
                <a:lnTo>
                  <a:pt x="487" y="315"/>
                </a:lnTo>
                <a:lnTo>
                  <a:pt x="466" y="313"/>
                </a:lnTo>
                <a:lnTo>
                  <a:pt x="448" y="315"/>
                </a:lnTo>
                <a:lnTo>
                  <a:pt x="431" y="323"/>
                </a:lnTo>
                <a:lnTo>
                  <a:pt x="416" y="336"/>
                </a:lnTo>
                <a:lnTo>
                  <a:pt x="407" y="352"/>
                </a:lnTo>
                <a:lnTo>
                  <a:pt x="399" y="369"/>
                </a:lnTo>
                <a:lnTo>
                  <a:pt x="394" y="389"/>
                </a:lnTo>
                <a:lnTo>
                  <a:pt x="510" y="389"/>
                </a:lnTo>
                <a:lnTo>
                  <a:pt x="498" y="418"/>
                </a:lnTo>
                <a:lnTo>
                  <a:pt x="391" y="418"/>
                </a:lnTo>
                <a:lnTo>
                  <a:pt x="391" y="420"/>
                </a:lnTo>
                <a:lnTo>
                  <a:pt x="391" y="424"/>
                </a:lnTo>
                <a:lnTo>
                  <a:pt x="391" y="435"/>
                </a:lnTo>
                <a:lnTo>
                  <a:pt x="391" y="441"/>
                </a:lnTo>
                <a:lnTo>
                  <a:pt x="391" y="447"/>
                </a:lnTo>
                <a:lnTo>
                  <a:pt x="391" y="448"/>
                </a:lnTo>
                <a:lnTo>
                  <a:pt x="492" y="448"/>
                </a:lnTo>
                <a:lnTo>
                  <a:pt x="482" y="477"/>
                </a:lnTo>
                <a:lnTo>
                  <a:pt x="394" y="477"/>
                </a:lnTo>
                <a:lnTo>
                  <a:pt x="398" y="499"/>
                </a:lnTo>
                <a:lnTo>
                  <a:pt x="406" y="519"/>
                </a:lnTo>
                <a:lnTo>
                  <a:pt x="416" y="535"/>
                </a:lnTo>
                <a:lnTo>
                  <a:pt x="431" y="548"/>
                </a:lnTo>
                <a:lnTo>
                  <a:pt x="448" y="557"/>
                </a:lnTo>
                <a:lnTo>
                  <a:pt x="469" y="560"/>
                </a:lnTo>
                <a:lnTo>
                  <a:pt x="490" y="558"/>
                </a:lnTo>
                <a:lnTo>
                  <a:pt x="506" y="553"/>
                </a:lnTo>
                <a:lnTo>
                  <a:pt x="520" y="544"/>
                </a:lnTo>
                <a:lnTo>
                  <a:pt x="536" y="529"/>
                </a:lnTo>
                <a:lnTo>
                  <a:pt x="536" y="579"/>
                </a:lnTo>
                <a:lnTo>
                  <a:pt x="515" y="591"/>
                </a:lnTo>
                <a:lnTo>
                  <a:pt x="492" y="598"/>
                </a:lnTo>
                <a:lnTo>
                  <a:pt x="469" y="600"/>
                </a:lnTo>
                <a:lnTo>
                  <a:pt x="441" y="598"/>
                </a:lnTo>
                <a:lnTo>
                  <a:pt x="418" y="591"/>
                </a:lnTo>
                <a:lnTo>
                  <a:pt x="397" y="579"/>
                </a:lnTo>
                <a:lnTo>
                  <a:pt x="378" y="562"/>
                </a:lnTo>
                <a:lnTo>
                  <a:pt x="361" y="539"/>
                </a:lnTo>
                <a:lnTo>
                  <a:pt x="349" y="511"/>
                </a:lnTo>
                <a:lnTo>
                  <a:pt x="343" y="477"/>
                </a:lnTo>
                <a:lnTo>
                  <a:pt x="309" y="477"/>
                </a:lnTo>
                <a:lnTo>
                  <a:pt x="320" y="448"/>
                </a:lnTo>
                <a:lnTo>
                  <a:pt x="340" y="448"/>
                </a:lnTo>
                <a:lnTo>
                  <a:pt x="340" y="441"/>
                </a:lnTo>
                <a:lnTo>
                  <a:pt x="340" y="435"/>
                </a:lnTo>
                <a:lnTo>
                  <a:pt x="340" y="427"/>
                </a:lnTo>
                <a:lnTo>
                  <a:pt x="340" y="418"/>
                </a:lnTo>
                <a:lnTo>
                  <a:pt x="309" y="418"/>
                </a:lnTo>
                <a:lnTo>
                  <a:pt x="320" y="389"/>
                </a:lnTo>
                <a:lnTo>
                  <a:pt x="344" y="389"/>
                </a:lnTo>
                <a:lnTo>
                  <a:pt x="353" y="357"/>
                </a:lnTo>
                <a:lnTo>
                  <a:pt x="366" y="330"/>
                </a:lnTo>
                <a:lnTo>
                  <a:pt x="383" y="307"/>
                </a:lnTo>
                <a:lnTo>
                  <a:pt x="401" y="291"/>
                </a:lnTo>
                <a:lnTo>
                  <a:pt x="422" y="281"/>
                </a:lnTo>
                <a:lnTo>
                  <a:pt x="444" y="274"/>
                </a:lnTo>
                <a:lnTo>
                  <a:pt x="469" y="273"/>
                </a:lnTo>
                <a:close/>
                <a:moveTo>
                  <a:pt x="436" y="41"/>
                </a:moveTo>
                <a:lnTo>
                  <a:pt x="382" y="43"/>
                </a:lnTo>
                <a:lnTo>
                  <a:pt x="331" y="54"/>
                </a:lnTo>
                <a:lnTo>
                  <a:pt x="281" y="71"/>
                </a:lnTo>
                <a:lnTo>
                  <a:pt x="235" y="94"/>
                </a:lnTo>
                <a:lnTo>
                  <a:pt x="193" y="122"/>
                </a:lnTo>
                <a:lnTo>
                  <a:pt x="155" y="156"/>
                </a:lnTo>
                <a:lnTo>
                  <a:pt x="122" y="194"/>
                </a:lnTo>
                <a:lnTo>
                  <a:pt x="93" y="236"/>
                </a:lnTo>
                <a:lnTo>
                  <a:pt x="71" y="282"/>
                </a:lnTo>
                <a:lnTo>
                  <a:pt x="54" y="331"/>
                </a:lnTo>
                <a:lnTo>
                  <a:pt x="43" y="383"/>
                </a:lnTo>
                <a:lnTo>
                  <a:pt x="40" y="437"/>
                </a:lnTo>
                <a:lnTo>
                  <a:pt x="43" y="491"/>
                </a:lnTo>
                <a:lnTo>
                  <a:pt x="54" y="542"/>
                </a:lnTo>
                <a:lnTo>
                  <a:pt x="71" y="591"/>
                </a:lnTo>
                <a:lnTo>
                  <a:pt x="93" y="637"/>
                </a:lnTo>
                <a:lnTo>
                  <a:pt x="122" y="679"/>
                </a:lnTo>
                <a:lnTo>
                  <a:pt x="155" y="719"/>
                </a:lnTo>
                <a:lnTo>
                  <a:pt x="193" y="751"/>
                </a:lnTo>
                <a:lnTo>
                  <a:pt x="235" y="780"/>
                </a:lnTo>
                <a:lnTo>
                  <a:pt x="281" y="803"/>
                </a:lnTo>
                <a:lnTo>
                  <a:pt x="331" y="820"/>
                </a:lnTo>
                <a:lnTo>
                  <a:pt x="382" y="830"/>
                </a:lnTo>
                <a:lnTo>
                  <a:pt x="436" y="834"/>
                </a:lnTo>
                <a:lnTo>
                  <a:pt x="490" y="830"/>
                </a:lnTo>
                <a:lnTo>
                  <a:pt x="541" y="820"/>
                </a:lnTo>
                <a:lnTo>
                  <a:pt x="591" y="803"/>
                </a:lnTo>
                <a:lnTo>
                  <a:pt x="637" y="780"/>
                </a:lnTo>
                <a:lnTo>
                  <a:pt x="679" y="751"/>
                </a:lnTo>
                <a:lnTo>
                  <a:pt x="717" y="719"/>
                </a:lnTo>
                <a:lnTo>
                  <a:pt x="750" y="679"/>
                </a:lnTo>
                <a:lnTo>
                  <a:pt x="779" y="637"/>
                </a:lnTo>
                <a:lnTo>
                  <a:pt x="802" y="591"/>
                </a:lnTo>
                <a:lnTo>
                  <a:pt x="818" y="542"/>
                </a:lnTo>
                <a:lnTo>
                  <a:pt x="830" y="491"/>
                </a:lnTo>
                <a:lnTo>
                  <a:pt x="832" y="437"/>
                </a:lnTo>
                <a:lnTo>
                  <a:pt x="830" y="383"/>
                </a:lnTo>
                <a:lnTo>
                  <a:pt x="818" y="331"/>
                </a:lnTo>
                <a:lnTo>
                  <a:pt x="802" y="282"/>
                </a:lnTo>
                <a:lnTo>
                  <a:pt x="779" y="236"/>
                </a:lnTo>
                <a:lnTo>
                  <a:pt x="750" y="194"/>
                </a:lnTo>
                <a:lnTo>
                  <a:pt x="717" y="156"/>
                </a:lnTo>
                <a:lnTo>
                  <a:pt x="679" y="122"/>
                </a:lnTo>
                <a:lnTo>
                  <a:pt x="637" y="94"/>
                </a:lnTo>
                <a:lnTo>
                  <a:pt x="591" y="71"/>
                </a:lnTo>
                <a:lnTo>
                  <a:pt x="541" y="54"/>
                </a:lnTo>
                <a:lnTo>
                  <a:pt x="490" y="43"/>
                </a:lnTo>
                <a:lnTo>
                  <a:pt x="436" y="41"/>
                </a:lnTo>
                <a:close/>
                <a:moveTo>
                  <a:pt x="436" y="0"/>
                </a:moveTo>
                <a:lnTo>
                  <a:pt x="495" y="4"/>
                </a:lnTo>
                <a:lnTo>
                  <a:pt x="552" y="16"/>
                </a:lnTo>
                <a:lnTo>
                  <a:pt x="605" y="34"/>
                </a:lnTo>
                <a:lnTo>
                  <a:pt x="657" y="60"/>
                </a:lnTo>
                <a:lnTo>
                  <a:pt x="702" y="92"/>
                </a:lnTo>
                <a:lnTo>
                  <a:pt x="744" y="129"/>
                </a:lnTo>
                <a:lnTo>
                  <a:pt x="781" y="171"/>
                </a:lnTo>
                <a:lnTo>
                  <a:pt x="813" y="217"/>
                </a:lnTo>
                <a:lnTo>
                  <a:pt x="838" y="267"/>
                </a:lnTo>
                <a:lnTo>
                  <a:pt x="857" y="320"/>
                </a:lnTo>
                <a:lnTo>
                  <a:pt x="868" y="378"/>
                </a:lnTo>
                <a:lnTo>
                  <a:pt x="873" y="437"/>
                </a:lnTo>
                <a:lnTo>
                  <a:pt x="868" y="496"/>
                </a:lnTo>
                <a:lnTo>
                  <a:pt x="857" y="553"/>
                </a:lnTo>
                <a:lnTo>
                  <a:pt x="838" y="607"/>
                </a:lnTo>
                <a:lnTo>
                  <a:pt x="813" y="658"/>
                </a:lnTo>
                <a:lnTo>
                  <a:pt x="781" y="704"/>
                </a:lnTo>
                <a:lnTo>
                  <a:pt x="744" y="746"/>
                </a:lnTo>
                <a:lnTo>
                  <a:pt x="702" y="783"/>
                </a:lnTo>
                <a:lnTo>
                  <a:pt x="657" y="814"/>
                </a:lnTo>
                <a:lnTo>
                  <a:pt x="605" y="839"/>
                </a:lnTo>
                <a:lnTo>
                  <a:pt x="552" y="858"/>
                </a:lnTo>
                <a:lnTo>
                  <a:pt x="495" y="870"/>
                </a:lnTo>
                <a:lnTo>
                  <a:pt x="436" y="874"/>
                </a:lnTo>
                <a:lnTo>
                  <a:pt x="377" y="870"/>
                </a:lnTo>
                <a:lnTo>
                  <a:pt x="320" y="858"/>
                </a:lnTo>
                <a:lnTo>
                  <a:pt x="267" y="839"/>
                </a:lnTo>
                <a:lnTo>
                  <a:pt x="215" y="814"/>
                </a:lnTo>
                <a:lnTo>
                  <a:pt x="170" y="783"/>
                </a:lnTo>
                <a:lnTo>
                  <a:pt x="127" y="746"/>
                </a:lnTo>
                <a:lnTo>
                  <a:pt x="91" y="704"/>
                </a:lnTo>
                <a:lnTo>
                  <a:pt x="59" y="658"/>
                </a:lnTo>
                <a:lnTo>
                  <a:pt x="34" y="607"/>
                </a:lnTo>
                <a:lnTo>
                  <a:pt x="15" y="553"/>
                </a:lnTo>
                <a:lnTo>
                  <a:pt x="4" y="496"/>
                </a:lnTo>
                <a:lnTo>
                  <a:pt x="0" y="437"/>
                </a:lnTo>
                <a:lnTo>
                  <a:pt x="4" y="378"/>
                </a:lnTo>
                <a:lnTo>
                  <a:pt x="15" y="320"/>
                </a:lnTo>
                <a:lnTo>
                  <a:pt x="34" y="267"/>
                </a:lnTo>
                <a:lnTo>
                  <a:pt x="59" y="217"/>
                </a:lnTo>
                <a:lnTo>
                  <a:pt x="91" y="171"/>
                </a:lnTo>
                <a:lnTo>
                  <a:pt x="127" y="129"/>
                </a:lnTo>
                <a:lnTo>
                  <a:pt x="170" y="92"/>
                </a:lnTo>
                <a:lnTo>
                  <a:pt x="215" y="60"/>
                </a:lnTo>
                <a:lnTo>
                  <a:pt x="267" y="34"/>
                </a:lnTo>
                <a:lnTo>
                  <a:pt x="320" y="16"/>
                </a:lnTo>
                <a:lnTo>
                  <a:pt x="377" y="4"/>
                </a:lnTo>
                <a:lnTo>
                  <a:pt x="4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8" name="Freeform 2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2460" y="1515935"/>
            <a:ext cx="446525" cy="447036"/>
          </a:xfrm>
          <a:custGeom>
            <a:avLst/>
            <a:gdLst>
              <a:gd name="T0" fmla="*/ 436 w 873"/>
              <a:gd name="T1" fmla="*/ 418 h 874"/>
              <a:gd name="T2" fmla="*/ 375 w 873"/>
              <a:gd name="T3" fmla="*/ 427 h 874"/>
              <a:gd name="T4" fmla="*/ 328 w 873"/>
              <a:gd name="T5" fmla="*/ 461 h 874"/>
              <a:gd name="T6" fmla="*/ 320 w 873"/>
              <a:gd name="T7" fmla="*/ 503 h 874"/>
              <a:gd name="T8" fmla="*/ 319 w 873"/>
              <a:gd name="T9" fmla="*/ 520 h 874"/>
              <a:gd name="T10" fmla="*/ 387 w 873"/>
              <a:gd name="T11" fmla="*/ 546 h 874"/>
              <a:gd name="T12" fmla="*/ 349 w 873"/>
              <a:gd name="T13" fmla="*/ 598 h 874"/>
              <a:gd name="T14" fmla="*/ 406 w 873"/>
              <a:gd name="T15" fmla="*/ 602 h 874"/>
              <a:gd name="T16" fmla="*/ 404 w 873"/>
              <a:gd name="T17" fmla="*/ 632 h 874"/>
              <a:gd name="T18" fmla="*/ 310 w 873"/>
              <a:gd name="T19" fmla="*/ 608 h 874"/>
              <a:gd name="T20" fmla="*/ 259 w 873"/>
              <a:gd name="T21" fmla="*/ 546 h 874"/>
              <a:gd name="T22" fmla="*/ 281 w 873"/>
              <a:gd name="T23" fmla="*/ 515 h 874"/>
              <a:gd name="T24" fmla="*/ 266 w 873"/>
              <a:gd name="T25" fmla="*/ 482 h 874"/>
              <a:gd name="T26" fmla="*/ 314 w 873"/>
              <a:gd name="T27" fmla="*/ 423 h 874"/>
              <a:gd name="T28" fmla="*/ 357 w 873"/>
              <a:gd name="T29" fmla="*/ 200 h 874"/>
              <a:gd name="T30" fmla="*/ 185 w 873"/>
              <a:gd name="T31" fmla="*/ 251 h 874"/>
              <a:gd name="T32" fmla="*/ 70 w 873"/>
              <a:gd name="T33" fmla="*/ 382 h 874"/>
              <a:gd name="T34" fmla="*/ 43 w 873"/>
              <a:gd name="T35" fmla="*/ 563 h 874"/>
              <a:gd name="T36" fmla="*/ 118 w 873"/>
              <a:gd name="T37" fmla="*/ 725 h 874"/>
              <a:gd name="T38" fmla="*/ 265 w 873"/>
              <a:gd name="T39" fmla="*/ 821 h 874"/>
              <a:gd name="T40" fmla="*/ 449 w 873"/>
              <a:gd name="T41" fmla="*/ 821 h 874"/>
              <a:gd name="T42" fmla="*/ 596 w 873"/>
              <a:gd name="T43" fmla="*/ 725 h 874"/>
              <a:gd name="T44" fmla="*/ 671 w 873"/>
              <a:gd name="T45" fmla="*/ 563 h 874"/>
              <a:gd name="T46" fmla="*/ 645 w 873"/>
              <a:gd name="T47" fmla="*/ 382 h 874"/>
              <a:gd name="T48" fmla="*/ 530 w 873"/>
              <a:gd name="T49" fmla="*/ 251 h 874"/>
              <a:gd name="T50" fmla="*/ 357 w 873"/>
              <a:gd name="T51" fmla="*/ 200 h 874"/>
              <a:gd name="T52" fmla="*/ 508 w 873"/>
              <a:gd name="T53" fmla="*/ 192 h 874"/>
              <a:gd name="T54" fmla="*/ 656 w 873"/>
              <a:gd name="T55" fmla="*/ 322 h 874"/>
              <a:gd name="T56" fmla="*/ 714 w 873"/>
              <a:gd name="T57" fmla="*/ 516 h 874"/>
              <a:gd name="T58" fmla="*/ 656 w 873"/>
              <a:gd name="T59" fmla="*/ 711 h 874"/>
              <a:gd name="T60" fmla="*/ 508 w 873"/>
              <a:gd name="T61" fmla="*/ 841 h 874"/>
              <a:gd name="T62" fmla="*/ 305 w 873"/>
              <a:gd name="T63" fmla="*/ 870 h 874"/>
              <a:gd name="T64" fmla="*/ 123 w 873"/>
              <a:gd name="T65" fmla="*/ 787 h 874"/>
              <a:gd name="T66" fmla="*/ 16 w 873"/>
              <a:gd name="T67" fmla="*/ 620 h 874"/>
              <a:gd name="T68" fmla="*/ 16 w 873"/>
              <a:gd name="T69" fmla="*/ 414 h 874"/>
              <a:gd name="T70" fmla="*/ 123 w 873"/>
              <a:gd name="T71" fmla="*/ 247 h 874"/>
              <a:gd name="T72" fmla="*/ 305 w 873"/>
              <a:gd name="T73" fmla="*/ 163 h 874"/>
              <a:gd name="T74" fmla="*/ 620 w 873"/>
              <a:gd name="T75" fmla="*/ 16 h 874"/>
              <a:gd name="T76" fmla="*/ 785 w 873"/>
              <a:gd name="T77" fmla="*/ 123 h 874"/>
              <a:gd name="T78" fmla="*/ 869 w 873"/>
              <a:gd name="T79" fmla="*/ 305 h 874"/>
              <a:gd name="T80" fmla="*/ 845 w 873"/>
              <a:gd name="T81" fmla="*/ 496 h 874"/>
              <a:gd name="T82" fmla="*/ 734 w 873"/>
              <a:gd name="T83" fmla="*/ 640 h 874"/>
              <a:gd name="T84" fmla="*/ 801 w 873"/>
              <a:gd name="T85" fmla="*/ 495 h 874"/>
              <a:gd name="T86" fmla="*/ 830 w 873"/>
              <a:gd name="T87" fmla="*/ 311 h 874"/>
              <a:gd name="T88" fmla="*/ 755 w 873"/>
              <a:gd name="T89" fmla="*/ 150 h 874"/>
              <a:gd name="T90" fmla="*/ 608 w 873"/>
              <a:gd name="T91" fmla="*/ 54 h 874"/>
              <a:gd name="T92" fmla="*/ 421 w 873"/>
              <a:gd name="T93" fmla="*/ 55 h 874"/>
              <a:gd name="T94" fmla="*/ 268 w 873"/>
              <a:gd name="T95" fmla="*/ 130 h 874"/>
              <a:gd name="T96" fmla="*/ 336 w 873"/>
              <a:gd name="T97" fmla="*/ 48 h 874"/>
              <a:gd name="T98" fmla="*/ 516 w 873"/>
              <a:gd name="T99"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3" h="874">
                <a:moveTo>
                  <a:pt x="378" y="398"/>
                </a:moveTo>
                <a:lnTo>
                  <a:pt x="398" y="399"/>
                </a:lnTo>
                <a:lnTo>
                  <a:pt x="416" y="406"/>
                </a:lnTo>
                <a:lnTo>
                  <a:pt x="436" y="418"/>
                </a:lnTo>
                <a:lnTo>
                  <a:pt x="421" y="448"/>
                </a:lnTo>
                <a:lnTo>
                  <a:pt x="407" y="436"/>
                </a:lnTo>
                <a:lnTo>
                  <a:pt x="391" y="429"/>
                </a:lnTo>
                <a:lnTo>
                  <a:pt x="375" y="427"/>
                </a:lnTo>
                <a:lnTo>
                  <a:pt x="362" y="428"/>
                </a:lnTo>
                <a:lnTo>
                  <a:pt x="349" y="435"/>
                </a:lnTo>
                <a:lnTo>
                  <a:pt x="339" y="444"/>
                </a:lnTo>
                <a:lnTo>
                  <a:pt x="328" y="461"/>
                </a:lnTo>
                <a:lnTo>
                  <a:pt x="322" y="482"/>
                </a:lnTo>
                <a:lnTo>
                  <a:pt x="408" y="482"/>
                </a:lnTo>
                <a:lnTo>
                  <a:pt x="400" y="503"/>
                </a:lnTo>
                <a:lnTo>
                  <a:pt x="320" y="503"/>
                </a:lnTo>
                <a:lnTo>
                  <a:pt x="320" y="506"/>
                </a:lnTo>
                <a:lnTo>
                  <a:pt x="319" y="508"/>
                </a:lnTo>
                <a:lnTo>
                  <a:pt x="319" y="515"/>
                </a:lnTo>
                <a:lnTo>
                  <a:pt x="319" y="520"/>
                </a:lnTo>
                <a:lnTo>
                  <a:pt x="320" y="524"/>
                </a:lnTo>
                <a:lnTo>
                  <a:pt x="320" y="525"/>
                </a:lnTo>
                <a:lnTo>
                  <a:pt x="395" y="525"/>
                </a:lnTo>
                <a:lnTo>
                  <a:pt x="387" y="546"/>
                </a:lnTo>
                <a:lnTo>
                  <a:pt x="322" y="546"/>
                </a:lnTo>
                <a:lnTo>
                  <a:pt x="328" y="570"/>
                </a:lnTo>
                <a:lnTo>
                  <a:pt x="339" y="588"/>
                </a:lnTo>
                <a:lnTo>
                  <a:pt x="349" y="598"/>
                </a:lnTo>
                <a:lnTo>
                  <a:pt x="362" y="604"/>
                </a:lnTo>
                <a:lnTo>
                  <a:pt x="378" y="607"/>
                </a:lnTo>
                <a:lnTo>
                  <a:pt x="394" y="606"/>
                </a:lnTo>
                <a:lnTo>
                  <a:pt x="406" y="602"/>
                </a:lnTo>
                <a:lnTo>
                  <a:pt x="416" y="595"/>
                </a:lnTo>
                <a:lnTo>
                  <a:pt x="428" y="584"/>
                </a:lnTo>
                <a:lnTo>
                  <a:pt x="428" y="621"/>
                </a:lnTo>
                <a:lnTo>
                  <a:pt x="404" y="632"/>
                </a:lnTo>
                <a:lnTo>
                  <a:pt x="378" y="636"/>
                </a:lnTo>
                <a:lnTo>
                  <a:pt x="351" y="633"/>
                </a:lnTo>
                <a:lnTo>
                  <a:pt x="328" y="624"/>
                </a:lnTo>
                <a:lnTo>
                  <a:pt x="310" y="608"/>
                </a:lnTo>
                <a:lnTo>
                  <a:pt x="298" y="591"/>
                </a:lnTo>
                <a:lnTo>
                  <a:pt x="289" y="570"/>
                </a:lnTo>
                <a:lnTo>
                  <a:pt x="284" y="546"/>
                </a:lnTo>
                <a:lnTo>
                  <a:pt x="259" y="546"/>
                </a:lnTo>
                <a:lnTo>
                  <a:pt x="266" y="525"/>
                </a:lnTo>
                <a:lnTo>
                  <a:pt x="282" y="525"/>
                </a:lnTo>
                <a:lnTo>
                  <a:pt x="281" y="520"/>
                </a:lnTo>
                <a:lnTo>
                  <a:pt x="281" y="515"/>
                </a:lnTo>
                <a:lnTo>
                  <a:pt x="281" y="510"/>
                </a:lnTo>
                <a:lnTo>
                  <a:pt x="282" y="503"/>
                </a:lnTo>
                <a:lnTo>
                  <a:pt x="259" y="503"/>
                </a:lnTo>
                <a:lnTo>
                  <a:pt x="266" y="482"/>
                </a:lnTo>
                <a:lnTo>
                  <a:pt x="284" y="482"/>
                </a:lnTo>
                <a:lnTo>
                  <a:pt x="291" y="458"/>
                </a:lnTo>
                <a:lnTo>
                  <a:pt x="301" y="439"/>
                </a:lnTo>
                <a:lnTo>
                  <a:pt x="314" y="423"/>
                </a:lnTo>
                <a:lnTo>
                  <a:pt x="332" y="408"/>
                </a:lnTo>
                <a:lnTo>
                  <a:pt x="353" y="401"/>
                </a:lnTo>
                <a:lnTo>
                  <a:pt x="378" y="398"/>
                </a:lnTo>
                <a:close/>
                <a:moveTo>
                  <a:pt x="357" y="200"/>
                </a:moveTo>
                <a:lnTo>
                  <a:pt x="310" y="202"/>
                </a:lnTo>
                <a:lnTo>
                  <a:pt x="265" y="213"/>
                </a:lnTo>
                <a:lnTo>
                  <a:pt x="223" y="228"/>
                </a:lnTo>
                <a:lnTo>
                  <a:pt x="185" y="251"/>
                </a:lnTo>
                <a:lnTo>
                  <a:pt x="150" y="277"/>
                </a:lnTo>
                <a:lnTo>
                  <a:pt x="118" y="309"/>
                </a:lnTo>
                <a:lnTo>
                  <a:pt x="91" y="344"/>
                </a:lnTo>
                <a:lnTo>
                  <a:pt x="70" y="382"/>
                </a:lnTo>
                <a:lnTo>
                  <a:pt x="54" y="424"/>
                </a:lnTo>
                <a:lnTo>
                  <a:pt x="43" y="470"/>
                </a:lnTo>
                <a:lnTo>
                  <a:pt x="39" y="516"/>
                </a:lnTo>
                <a:lnTo>
                  <a:pt x="43" y="563"/>
                </a:lnTo>
                <a:lnTo>
                  <a:pt x="54" y="608"/>
                </a:lnTo>
                <a:lnTo>
                  <a:pt x="70" y="650"/>
                </a:lnTo>
                <a:lnTo>
                  <a:pt x="91" y="690"/>
                </a:lnTo>
                <a:lnTo>
                  <a:pt x="118" y="725"/>
                </a:lnTo>
                <a:lnTo>
                  <a:pt x="150" y="757"/>
                </a:lnTo>
                <a:lnTo>
                  <a:pt x="185" y="783"/>
                </a:lnTo>
                <a:lnTo>
                  <a:pt x="223" y="804"/>
                </a:lnTo>
                <a:lnTo>
                  <a:pt x="265" y="821"/>
                </a:lnTo>
                <a:lnTo>
                  <a:pt x="310" y="830"/>
                </a:lnTo>
                <a:lnTo>
                  <a:pt x="357" y="834"/>
                </a:lnTo>
                <a:lnTo>
                  <a:pt x="404" y="830"/>
                </a:lnTo>
                <a:lnTo>
                  <a:pt x="449" y="821"/>
                </a:lnTo>
                <a:lnTo>
                  <a:pt x="491" y="804"/>
                </a:lnTo>
                <a:lnTo>
                  <a:pt x="530" y="783"/>
                </a:lnTo>
                <a:lnTo>
                  <a:pt x="566" y="757"/>
                </a:lnTo>
                <a:lnTo>
                  <a:pt x="596" y="725"/>
                </a:lnTo>
                <a:lnTo>
                  <a:pt x="624" y="690"/>
                </a:lnTo>
                <a:lnTo>
                  <a:pt x="645" y="650"/>
                </a:lnTo>
                <a:lnTo>
                  <a:pt x="662" y="608"/>
                </a:lnTo>
                <a:lnTo>
                  <a:pt x="671" y="563"/>
                </a:lnTo>
                <a:lnTo>
                  <a:pt x="675" y="516"/>
                </a:lnTo>
                <a:lnTo>
                  <a:pt x="671" y="470"/>
                </a:lnTo>
                <a:lnTo>
                  <a:pt x="662" y="424"/>
                </a:lnTo>
                <a:lnTo>
                  <a:pt x="645" y="382"/>
                </a:lnTo>
                <a:lnTo>
                  <a:pt x="624" y="344"/>
                </a:lnTo>
                <a:lnTo>
                  <a:pt x="596" y="309"/>
                </a:lnTo>
                <a:lnTo>
                  <a:pt x="566" y="277"/>
                </a:lnTo>
                <a:lnTo>
                  <a:pt x="530" y="251"/>
                </a:lnTo>
                <a:lnTo>
                  <a:pt x="491" y="228"/>
                </a:lnTo>
                <a:lnTo>
                  <a:pt x="449" y="213"/>
                </a:lnTo>
                <a:lnTo>
                  <a:pt x="404" y="202"/>
                </a:lnTo>
                <a:lnTo>
                  <a:pt x="357" y="200"/>
                </a:lnTo>
                <a:close/>
                <a:moveTo>
                  <a:pt x="357" y="159"/>
                </a:moveTo>
                <a:lnTo>
                  <a:pt x="410" y="163"/>
                </a:lnTo>
                <a:lnTo>
                  <a:pt x="461" y="175"/>
                </a:lnTo>
                <a:lnTo>
                  <a:pt x="508" y="192"/>
                </a:lnTo>
                <a:lnTo>
                  <a:pt x="551" y="217"/>
                </a:lnTo>
                <a:lnTo>
                  <a:pt x="592" y="247"/>
                </a:lnTo>
                <a:lnTo>
                  <a:pt x="626" y="282"/>
                </a:lnTo>
                <a:lnTo>
                  <a:pt x="656" y="322"/>
                </a:lnTo>
                <a:lnTo>
                  <a:pt x="681" y="366"/>
                </a:lnTo>
                <a:lnTo>
                  <a:pt x="700" y="414"/>
                </a:lnTo>
                <a:lnTo>
                  <a:pt x="710" y="464"/>
                </a:lnTo>
                <a:lnTo>
                  <a:pt x="714" y="516"/>
                </a:lnTo>
                <a:lnTo>
                  <a:pt x="710" y="569"/>
                </a:lnTo>
                <a:lnTo>
                  <a:pt x="700" y="620"/>
                </a:lnTo>
                <a:lnTo>
                  <a:pt x="681" y="667"/>
                </a:lnTo>
                <a:lnTo>
                  <a:pt x="656" y="711"/>
                </a:lnTo>
                <a:lnTo>
                  <a:pt x="626" y="751"/>
                </a:lnTo>
                <a:lnTo>
                  <a:pt x="592" y="787"/>
                </a:lnTo>
                <a:lnTo>
                  <a:pt x="551" y="816"/>
                </a:lnTo>
                <a:lnTo>
                  <a:pt x="508" y="841"/>
                </a:lnTo>
                <a:lnTo>
                  <a:pt x="461" y="859"/>
                </a:lnTo>
                <a:lnTo>
                  <a:pt x="410" y="870"/>
                </a:lnTo>
                <a:lnTo>
                  <a:pt x="357" y="874"/>
                </a:lnTo>
                <a:lnTo>
                  <a:pt x="305" y="870"/>
                </a:lnTo>
                <a:lnTo>
                  <a:pt x="255" y="859"/>
                </a:lnTo>
                <a:lnTo>
                  <a:pt x="206" y="841"/>
                </a:lnTo>
                <a:lnTo>
                  <a:pt x="163" y="816"/>
                </a:lnTo>
                <a:lnTo>
                  <a:pt x="123" y="787"/>
                </a:lnTo>
                <a:lnTo>
                  <a:pt x="88" y="751"/>
                </a:lnTo>
                <a:lnTo>
                  <a:pt x="58" y="711"/>
                </a:lnTo>
                <a:lnTo>
                  <a:pt x="33" y="667"/>
                </a:lnTo>
                <a:lnTo>
                  <a:pt x="16" y="620"/>
                </a:lnTo>
                <a:lnTo>
                  <a:pt x="4" y="569"/>
                </a:lnTo>
                <a:lnTo>
                  <a:pt x="0" y="516"/>
                </a:lnTo>
                <a:lnTo>
                  <a:pt x="4" y="464"/>
                </a:lnTo>
                <a:lnTo>
                  <a:pt x="16" y="414"/>
                </a:lnTo>
                <a:lnTo>
                  <a:pt x="33" y="366"/>
                </a:lnTo>
                <a:lnTo>
                  <a:pt x="58" y="322"/>
                </a:lnTo>
                <a:lnTo>
                  <a:pt x="88" y="282"/>
                </a:lnTo>
                <a:lnTo>
                  <a:pt x="123" y="247"/>
                </a:lnTo>
                <a:lnTo>
                  <a:pt x="163" y="217"/>
                </a:lnTo>
                <a:lnTo>
                  <a:pt x="206" y="192"/>
                </a:lnTo>
                <a:lnTo>
                  <a:pt x="255" y="175"/>
                </a:lnTo>
                <a:lnTo>
                  <a:pt x="305" y="163"/>
                </a:lnTo>
                <a:lnTo>
                  <a:pt x="357" y="159"/>
                </a:lnTo>
                <a:close/>
                <a:moveTo>
                  <a:pt x="516" y="0"/>
                </a:moveTo>
                <a:lnTo>
                  <a:pt x="568" y="4"/>
                </a:lnTo>
                <a:lnTo>
                  <a:pt x="620" y="16"/>
                </a:lnTo>
                <a:lnTo>
                  <a:pt x="667" y="34"/>
                </a:lnTo>
                <a:lnTo>
                  <a:pt x="710" y="58"/>
                </a:lnTo>
                <a:lnTo>
                  <a:pt x="750" y="88"/>
                </a:lnTo>
                <a:lnTo>
                  <a:pt x="785" y="123"/>
                </a:lnTo>
                <a:lnTo>
                  <a:pt x="815" y="163"/>
                </a:lnTo>
                <a:lnTo>
                  <a:pt x="840" y="207"/>
                </a:lnTo>
                <a:lnTo>
                  <a:pt x="859" y="255"/>
                </a:lnTo>
                <a:lnTo>
                  <a:pt x="869" y="305"/>
                </a:lnTo>
                <a:lnTo>
                  <a:pt x="873" y="357"/>
                </a:lnTo>
                <a:lnTo>
                  <a:pt x="870" y="406"/>
                </a:lnTo>
                <a:lnTo>
                  <a:pt x="860" y="453"/>
                </a:lnTo>
                <a:lnTo>
                  <a:pt x="845" y="496"/>
                </a:lnTo>
                <a:lnTo>
                  <a:pt x="824" y="537"/>
                </a:lnTo>
                <a:lnTo>
                  <a:pt x="798" y="575"/>
                </a:lnTo>
                <a:lnTo>
                  <a:pt x="768" y="609"/>
                </a:lnTo>
                <a:lnTo>
                  <a:pt x="734" y="640"/>
                </a:lnTo>
                <a:lnTo>
                  <a:pt x="743" y="607"/>
                </a:lnTo>
                <a:lnTo>
                  <a:pt x="750" y="571"/>
                </a:lnTo>
                <a:lnTo>
                  <a:pt x="778" y="536"/>
                </a:lnTo>
                <a:lnTo>
                  <a:pt x="801" y="495"/>
                </a:lnTo>
                <a:lnTo>
                  <a:pt x="819" y="452"/>
                </a:lnTo>
                <a:lnTo>
                  <a:pt x="830" y="406"/>
                </a:lnTo>
                <a:lnTo>
                  <a:pt x="834" y="357"/>
                </a:lnTo>
                <a:lnTo>
                  <a:pt x="830" y="311"/>
                </a:lnTo>
                <a:lnTo>
                  <a:pt x="819" y="267"/>
                </a:lnTo>
                <a:lnTo>
                  <a:pt x="803" y="223"/>
                </a:lnTo>
                <a:lnTo>
                  <a:pt x="782" y="185"/>
                </a:lnTo>
                <a:lnTo>
                  <a:pt x="755" y="150"/>
                </a:lnTo>
                <a:lnTo>
                  <a:pt x="725" y="118"/>
                </a:lnTo>
                <a:lnTo>
                  <a:pt x="689" y="92"/>
                </a:lnTo>
                <a:lnTo>
                  <a:pt x="650" y="69"/>
                </a:lnTo>
                <a:lnTo>
                  <a:pt x="608" y="54"/>
                </a:lnTo>
                <a:lnTo>
                  <a:pt x="563" y="43"/>
                </a:lnTo>
                <a:lnTo>
                  <a:pt x="516" y="41"/>
                </a:lnTo>
                <a:lnTo>
                  <a:pt x="467" y="44"/>
                </a:lnTo>
                <a:lnTo>
                  <a:pt x="421" y="55"/>
                </a:lnTo>
                <a:lnTo>
                  <a:pt x="378" y="72"/>
                </a:lnTo>
                <a:lnTo>
                  <a:pt x="339" y="94"/>
                </a:lnTo>
                <a:lnTo>
                  <a:pt x="302" y="123"/>
                </a:lnTo>
                <a:lnTo>
                  <a:pt x="268" y="130"/>
                </a:lnTo>
                <a:lnTo>
                  <a:pt x="234" y="139"/>
                </a:lnTo>
                <a:lnTo>
                  <a:pt x="264" y="105"/>
                </a:lnTo>
                <a:lnTo>
                  <a:pt x="298" y="75"/>
                </a:lnTo>
                <a:lnTo>
                  <a:pt x="336" y="48"/>
                </a:lnTo>
                <a:lnTo>
                  <a:pt x="377" y="29"/>
                </a:lnTo>
                <a:lnTo>
                  <a:pt x="421" y="13"/>
                </a:lnTo>
                <a:lnTo>
                  <a:pt x="467" y="4"/>
                </a:lnTo>
                <a:lnTo>
                  <a:pt x="5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9" name="Freeform 2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88020" y="1515935"/>
            <a:ext cx="446525" cy="447036"/>
          </a:xfrm>
          <a:custGeom>
            <a:avLst/>
            <a:gdLst>
              <a:gd name="T0" fmla="*/ 424 w 873"/>
              <a:gd name="T1" fmla="*/ 518 h 874"/>
              <a:gd name="T2" fmla="*/ 477 w 873"/>
              <a:gd name="T3" fmla="*/ 522 h 874"/>
              <a:gd name="T4" fmla="*/ 503 w 873"/>
              <a:gd name="T5" fmla="*/ 488 h 874"/>
              <a:gd name="T6" fmla="*/ 460 w 873"/>
              <a:gd name="T7" fmla="*/ 455 h 874"/>
              <a:gd name="T8" fmla="*/ 445 w 873"/>
              <a:gd name="T9" fmla="*/ 353 h 874"/>
              <a:gd name="T10" fmla="*/ 461 w 873"/>
              <a:gd name="T11" fmla="*/ 421 h 874"/>
              <a:gd name="T12" fmla="*/ 507 w 873"/>
              <a:gd name="T13" fmla="*/ 412 h 874"/>
              <a:gd name="T14" fmla="*/ 501 w 873"/>
              <a:gd name="T15" fmla="*/ 371 h 874"/>
              <a:gd name="T16" fmla="*/ 455 w 873"/>
              <a:gd name="T17" fmla="*/ 354 h 874"/>
              <a:gd name="T18" fmla="*/ 455 w 873"/>
              <a:gd name="T19" fmla="*/ 316 h 874"/>
              <a:gd name="T20" fmla="*/ 511 w 873"/>
              <a:gd name="T21" fmla="*/ 330 h 874"/>
              <a:gd name="T22" fmla="*/ 570 w 873"/>
              <a:gd name="T23" fmla="*/ 370 h 874"/>
              <a:gd name="T24" fmla="*/ 561 w 873"/>
              <a:gd name="T25" fmla="*/ 433 h 874"/>
              <a:gd name="T26" fmla="*/ 558 w 873"/>
              <a:gd name="T27" fmla="*/ 464 h 874"/>
              <a:gd name="T28" fmla="*/ 564 w 873"/>
              <a:gd name="T29" fmla="*/ 522 h 874"/>
              <a:gd name="T30" fmla="*/ 514 w 873"/>
              <a:gd name="T31" fmla="*/ 567 h 874"/>
              <a:gd name="T32" fmla="*/ 439 w 873"/>
              <a:gd name="T33" fmla="*/ 615 h 874"/>
              <a:gd name="T34" fmla="*/ 381 w 873"/>
              <a:gd name="T35" fmla="*/ 602 h 874"/>
              <a:gd name="T36" fmla="*/ 298 w 873"/>
              <a:gd name="T37" fmla="*/ 527 h 874"/>
              <a:gd name="T38" fmla="*/ 329 w 873"/>
              <a:gd name="T39" fmla="*/ 496 h 874"/>
              <a:gd name="T40" fmla="*/ 344 w 873"/>
              <a:gd name="T41" fmla="*/ 497 h 874"/>
              <a:gd name="T42" fmla="*/ 352 w 873"/>
              <a:gd name="T43" fmla="*/ 489 h 874"/>
              <a:gd name="T44" fmla="*/ 388 w 873"/>
              <a:gd name="T45" fmla="*/ 350 h 874"/>
              <a:gd name="T46" fmla="*/ 384 w 873"/>
              <a:gd name="T47" fmla="*/ 338 h 874"/>
              <a:gd name="T48" fmla="*/ 371 w 873"/>
              <a:gd name="T49" fmla="*/ 331 h 874"/>
              <a:gd name="T50" fmla="*/ 350 w 873"/>
              <a:gd name="T51" fmla="*/ 326 h 874"/>
              <a:gd name="T52" fmla="*/ 422 w 873"/>
              <a:gd name="T53" fmla="*/ 309 h 874"/>
              <a:gd name="T54" fmla="*/ 331 w 873"/>
              <a:gd name="T55" fmla="*/ 54 h 874"/>
              <a:gd name="T56" fmla="*/ 157 w 873"/>
              <a:gd name="T57" fmla="*/ 157 h 874"/>
              <a:gd name="T58" fmla="*/ 54 w 873"/>
              <a:gd name="T59" fmla="*/ 331 h 874"/>
              <a:gd name="T60" fmla="*/ 54 w 873"/>
              <a:gd name="T61" fmla="*/ 543 h 874"/>
              <a:gd name="T62" fmla="*/ 157 w 873"/>
              <a:gd name="T63" fmla="*/ 718 h 874"/>
              <a:gd name="T64" fmla="*/ 331 w 873"/>
              <a:gd name="T65" fmla="*/ 820 h 874"/>
              <a:gd name="T66" fmla="*/ 543 w 873"/>
              <a:gd name="T67" fmla="*/ 820 h 874"/>
              <a:gd name="T68" fmla="*/ 717 w 873"/>
              <a:gd name="T69" fmla="*/ 718 h 874"/>
              <a:gd name="T70" fmla="*/ 820 w 873"/>
              <a:gd name="T71" fmla="*/ 543 h 874"/>
              <a:gd name="T72" fmla="*/ 820 w 873"/>
              <a:gd name="T73" fmla="*/ 331 h 874"/>
              <a:gd name="T74" fmla="*/ 717 w 873"/>
              <a:gd name="T75" fmla="*/ 157 h 874"/>
              <a:gd name="T76" fmla="*/ 543 w 873"/>
              <a:gd name="T77" fmla="*/ 54 h 874"/>
              <a:gd name="T78" fmla="*/ 497 w 873"/>
              <a:gd name="T79" fmla="*/ 4 h 874"/>
              <a:gd name="T80" fmla="*/ 704 w 873"/>
              <a:gd name="T81" fmla="*/ 91 h 874"/>
              <a:gd name="T82" fmla="*/ 839 w 873"/>
              <a:gd name="T83" fmla="*/ 267 h 874"/>
              <a:gd name="T84" fmla="*/ 869 w 873"/>
              <a:gd name="T85" fmla="*/ 496 h 874"/>
              <a:gd name="T86" fmla="*/ 783 w 873"/>
              <a:gd name="T87" fmla="*/ 703 h 874"/>
              <a:gd name="T88" fmla="*/ 607 w 873"/>
              <a:gd name="T89" fmla="*/ 840 h 874"/>
              <a:gd name="T90" fmla="*/ 378 w 873"/>
              <a:gd name="T91" fmla="*/ 870 h 874"/>
              <a:gd name="T92" fmla="*/ 171 w 873"/>
              <a:gd name="T93" fmla="*/ 782 h 874"/>
              <a:gd name="T94" fmla="*/ 35 w 873"/>
              <a:gd name="T95" fmla="*/ 607 h 874"/>
              <a:gd name="T96" fmla="*/ 4 w 873"/>
              <a:gd name="T97" fmla="*/ 377 h 874"/>
              <a:gd name="T98" fmla="*/ 92 w 873"/>
              <a:gd name="T99" fmla="*/ 170 h 874"/>
              <a:gd name="T100" fmla="*/ 267 w 873"/>
              <a:gd name="T101" fmla="*/ 3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73" h="874">
                <a:moveTo>
                  <a:pt x="422" y="446"/>
                </a:moveTo>
                <a:lnTo>
                  <a:pt x="405" y="514"/>
                </a:lnTo>
                <a:lnTo>
                  <a:pt x="413" y="515"/>
                </a:lnTo>
                <a:lnTo>
                  <a:pt x="424" y="518"/>
                </a:lnTo>
                <a:lnTo>
                  <a:pt x="438" y="521"/>
                </a:lnTo>
                <a:lnTo>
                  <a:pt x="451" y="523"/>
                </a:lnTo>
                <a:lnTo>
                  <a:pt x="465" y="523"/>
                </a:lnTo>
                <a:lnTo>
                  <a:pt x="477" y="522"/>
                </a:lnTo>
                <a:lnTo>
                  <a:pt x="489" y="519"/>
                </a:lnTo>
                <a:lnTo>
                  <a:pt x="497" y="511"/>
                </a:lnTo>
                <a:lnTo>
                  <a:pt x="502" y="501"/>
                </a:lnTo>
                <a:lnTo>
                  <a:pt x="503" y="488"/>
                </a:lnTo>
                <a:lnTo>
                  <a:pt x="497" y="476"/>
                </a:lnTo>
                <a:lnTo>
                  <a:pt x="487" y="467"/>
                </a:lnTo>
                <a:lnTo>
                  <a:pt x="474" y="460"/>
                </a:lnTo>
                <a:lnTo>
                  <a:pt x="460" y="455"/>
                </a:lnTo>
                <a:lnTo>
                  <a:pt x="445" y="451"/>
                </a:lnTo>
                <a:lnTo>
                  <a:pt x="432" y="447"/>
                </a:lnTo>
                <a:lnTo>
                  <a:pt x="422" y="446"/>
                </a:lnTo>
                <a:close/>
                <a:moveTo>
                  <a:pt x="445" y="353"/>
                </a:moveTo>
                <a:lnTo>
                  <a:pt x="430" y="414"/>
                </a:lnTo>
                <a:lnTo>
                  <a:pt x="439" y="417"/>
                </a:lnTo>
                <a:lnTo>
                  <a:pt x="449" y="420"/>
                </a:lnTo>
                <a:lnTo>
                  <a:pt x="461" y="421"/>
                </a:lnTo>
                <a:lnTo>
                  <a:pt x="474" y="422"/>
                </a:lnTo>
                <a:lnTo>
                  <a:pt x="487" y="422"/>
                </a:lnTo>
                <a:lnTo>
                  <a:pt x="498" y="418"/>
                </a:lnTo>
                <a:lnTo>
                  <a:pt x="507" y="412"/>
                </a:lnTo>
                <a:lnTo>
                  <a:pt x="512" y="401"/>
                </a:lnTo>
                <a:lnTo>
                  <a:pt x="512" y="389"/>
                </a:lnTo>
                <a:lnTo>
                  <a:pt x="508" y="379"/>
                </a:lnTo>
                <a:lnTo>
                  <a:pt x="501" y="371"/>
                </a:lnTo>
                <a:lnTo>
                  <a:pt x="489" y="364"/>
                </a:lnTo>
                <a:lnTo>
                  <a:pt x="477" y="360"/>
                </a:lnTo>
                <a:lnTo>
                  <a:pt x="465" y="356"/>
                </a:lnTo>
                <a:lnTo>
                  <a:pt x="455" y="354"/>
                </a:lnTo>
                <a:lnTo>
                  <a:pt x="445" y="353"/>
                </a:lnTo>
                <a:close/>
                <a:moveTo>
                  <a:pt x="435" y="258"/>
                </a:moveTo>
                <a:lnTo>
                  <a:pt x="468" y="266"/>
                </a:lnTo>
                <a:lnTo>
                  <a:pt x="455" y="316"/>
                </a:lnTo>
                <a:lnTo>
                  <a:pt x="480" y="322"/>
                </a:lnTo>
                <a:lnTo>
                  <a:pt x="493" y="272"/>
                </a:lnTo>
                <a:lnTo>
                  <a:pt x="524" y="280"/>
                </a:lnTo>
                <a:lnTo>
                  <a:pt x="511" y="330"/>
                </a:lnTo>
                <a:lnTo>
                  <a:pt x="531" y="338"/>
                </a:lnTo>
                <a:lnTo>
                  <a:pt x="548" y="347"/>
                </a:lnTo>
                <a:lnTo>
                  <a:pt x="561" y="358"/>
                </a:lnTo>
                <a:lnTo>
                  <a:pt x="570" y="370"/>
                </a:lnTo>
                <a:lnTo>
                  <a:pt x="575" y="384"/>
                </a:lnTo>
                <a:lnTo>
                  <a:pt x="575" y="402"/>
                </a:lnTo>
                <a:lnTo>
                  <a:pt x="570" y="420"/>
                </a:lnTo>
                <a:lnTo>
                  <a:pt x="561" y="433"/>
                </a:lnTo>
                <a:lnTo>
                  <a:pt x="549" y="442"/>
                </a:lnTo>
                <a:lnTo>
                  <a:pt x="535" y="447"/>
                </a:lnTo>
                <a:lnTo>
                  <a:pt x="548" y="455"/>
                </a:lnTo>
                <a:lnTo>
                  <a:pt x="558" y="464"/>
                </a:lnTo>
                <a:lnTo>
                  <a:pt x="565" y="476"/>
                </a:lnTo>
                <a:lnTo>
                  <a:pt x="569" y="489"/>
                </a:lnTo>
                <a:lnTo>
                  <a:pt x="569" y="505"/>
                </a:lnTo>
                <a:lnTo>
                  <a:pt x="564" y="522"/>
                </a:lnTo>
                <a:lnTo>
                  <a:pt x="556" y="540"/>
                </a:lnTo>
                <a:lnTo>
                  <a:pt x="544" y="554"/>
                </a:lnTo>
                <a:lnTo>
                  <a:pt x="529" y="563"/>
                </a:lnTo>
                <a:lnTo>
                  <a:pt x="514" y="567"/>
                </a:lnTo>
                <a:lnTo>
                  <a:pt x="494" y="569"/>
                </a:lnTo>
                <a:lnTo>
                  <a:pt x="474" y="568"/>
                </a:lnTo>
                <a:lnTo>
                  <a:pt x="452" y="564"/>
                </a:lnTo>
                <a:lnTo>
                  <a:pt x="439" y="615"/>
                </a:lnTo>
                <a:lnTo>
                  <a:pt x="406" y="607"/>
                </a:lnTo>
                <a:lnTo>
                  <a:pt x="419" y="557"/>
                </a:lnTo>
                <a:lnTo>
                  <a:pt x="394" y="551"/>
                </a:lnTo>
                <a:lnTo>
                  <a:pt x="381" y="602"/>
                </a:lnTo>
                <a:lnTo>
                  <a:pt x="350" y="594"/>
                </a:lnTo>
                <a:lnTo>
                  <a:pt x="363" y="543"/>
                </a:lnTo>
                <a:lnTo>
                  <a:pt x="339" y="536"/>
                </a:lnTo>
                <a:lnTo>
                  <a:pt x="298" y="527"/>
                </a:lnTo>
                <a:lnTo>
                  <a:pt x="314" y="492"/>
                </a:lnTo>
                <a:lnTo>
                  <a:pt x="317" y="492"/>
                </a:lnTo>
                <a:lnTo>
                  <a:pt x="322" y="493"/>
                </a:lnTo>
                <a:lnTo>
                  <a:pt x="329" y="496"/>
                </a:lnTo>
                <a:lnTo>
                  <a:pt x="335" y="497"/>
                </a:lnTo>
                <a:lnTo>
                  <a:pt x="336" y="497"/>
                </a:lnTo>
                <a:lnTo>
                  <a:pt x="342" y="497"/>
                </a:lnTo>
                <a:lnTo>
                  <a:pt x="344" y="497"/>
                </a:lnTo>
                <a:lnTo>
                  <a:pt x="347" y="496"/>
                </a:lnTo>
                <a:lnTo>
                  <a:pt x="350" y="494"/>
                </a:lnTo>
                <a:lnTo>
                  <a:pt x="351" y="492"/>
                </a:lnTo>
                <a:lnTo>
                  <a:pt x="352" y="489"/>
                </a:lnTo>
                <a:lnTo>
                  <a:pt x="372" y="409"/>
                </a:lnTo>
                <a:lnTo>
                  <a:pt x="376" y="409"/>
                </a:lnTo>
                <a:lnTo>
                  <a:pt x="373" y="408"/>
                </a:lnTo>
                <a:lnTo>
                  <a:pt x="388" y="350"/>
                </a:lnTo>
                <a:lnTo>
                  <a:pt x="388" y="347"/>
                </a:lnTo>
                <a:lnTo>
                  <a:pt x="386" y="345"/>
                </a:lnTo>
                <a:lnTo>
                  <a:pt x="386" y="342"/>
                </a:lnTo>
                <a:lnTo>
                  <a:pt x="384" y="338"/>
                </a:lnTo>
                <a:lnTo>
                  <a:pt x="381" y="337"/>
                </a:lnTo>
                <a:lnTo>
                  <a:pt x="377" y="334"/>
                </a:lnTo>
                <a:lnTo>
                  <a:pt x="373" y="333"/>
                </a:lnTo>
                <a:lnTo>
                  <a:pt x="371" y="331"/>
                </a:lnTo>
                <a:lnTo>
                  <a:pt x="364" y="330"/>
                </a:lnTo>
                <a:lnTo>
                  <a:pt x="357" y="329"/>
                </a:lnTo>
                <a:lnTo>
                  <a:pt x="352" y="328"/>
                </a:lnTo>
                <a:lnTo>
                  <a:pt x="350" y="326"/>
                </a:lnTo>
                <a:lnTo>
                  <a:pt x="357" y="293"/>
                </a:lnTo>
                <a:lnTo>
                  <a:pt x="402" y="304"/>
                </a:lnTo>
                <a:lnTo>
                  <a:pt x="402" y="304"/>
                </a:lnTo>
                <a:lnTo>
                  <a:pt x="422" y="309"/>
                </a:lnTo>
                <a:lnTo>
                  <a:pt x="435" y="258"/>
                </a:lnTo>
                <a:close/>
                <a:moveTo>
                  <a:pt x="438" y="40"/>
                </a:moveTo>
                <a:lnTo>
                  <a:pt x="384" y="44"/>
                </a:lnTo>
                <a:lnTo>
                  <a:pt x="331" y="54"/>
                </a:lnTo>
                <a:lnTo>
                  <a:pt x="283" y="71"/>
                </a:lnTo>
                <a:lnTo>
                  <a:pt x="237" y="94"/>
                </a:lnTo>
                <a:lnTo>
                  <a:pt x="195" y="123"/>
                </a:lnTo>
                <a:lnTo>
                  <a:pt x="157" y="157"/>
                </a:lnTo>
                <a:lnTo>
                  <a:pt x="122" y="195"/>
                </a:lnTo>
                <a:lnTo>
                  <a:pt x="95" y="237"/>
                </a:lnTo>
                <a:lnTo>
                  <a:pt x="71" y="283"/>
                </a:lnTo>
                <a:lnTo>
                  <a:pt x="54" y="331"/>
                </a:lnTo>
                <a:lnTo>
                  <a:pt x="44" y="383"/>
                </a:lnTo>
                <a:lnTo>
                  <a:pt x="40" y="437"/>
                </a:lnTo>
                <a:lnTo>
                  <a:pt x="44" y="490"/>
                </a:lnTo>
                <a:lnTo>
                  <a:pt x="54" y="543"/>
                </a:lnTo>
                <a:lnTo>
                  <a:pt x="71" y="592"/>
                </a:lnTo>
                <a:lnTo>
                  <a:pt x="95" y="638"/>
                </a:lnTo>
                <a:lnTo>
                  <a:pt x="122" y="680"/>
                </a:lnTo>
                <a:lnTo>
                  <a:pt x="157" y="718"/>
                </a:lnTo>
                <a:lnTo>
                  <a:pt x="195" y="752"/>
                </a:lnTo>
                <a:lnTo>
                  <a:pt x="237" y="780"/>
                </a:lnTo>
                <a:lnTo>
                  <a:pt x="283" y="803"/>
                </a:lnTo>
                <a:lnTo>
                  <a:pt x="331" y="820"/>
                </a:lnTo>
                <a:lnTo>
                  <a:pt x="384" y="831"/>
                </a:lnTo>
                <a:lnTo>
                  <a:pt x="438" y="835"/>
                </a:lnTo>
                <a:lnTo>
                  <a:pt x="491" y="831"/>
                </a:lnTo>
                <a:lnTo>
                  <a:pt x="543" y="820"/>
                </a:lnTo>
                <a:lnTo>
                  <a:pt x="591" y="803"/>
                </a:lnTo>
                <a:lnTo>
                  <a:pt x="637" y="780"/>
                </a:lnTo>
                <a:lnTo>
                  <a:pt x="679" y="752"/>
                </a:lnTo>
                <a:lnTo>
                  <a:pt x="717" y="718"/>
                </a:lnTo>
                <a:lnTo>
                  <a:pt x="751" y="680"/>
                </a:lnTo>
                <a:lnTo>
                  <a:pt x="780" y="638"/>
                </a:lnTo>
                <a:lnTo>
                  <a:pt x="802" y="592"/>
                </a:lnTo>
                <a:lnTo>
                  <a:pt x="820" y="543"/>
                </a:lnTo>
                <a:lnTo>
                  <a:pt x="830" y="490"/>
                </a:lnTo>
                <a:lnTo>
                  <a:pt x="834" y="437"/>
                </a:lnTo>
                <a:lnTo>
                  <a:pt x="830" y="383"/>
                </a:lnTo>
                <a:lnTo>
                  <a:pt x="820" y="331"/>
                </a:lnTo>
                <a:lnTo>
                  <a:pt x="802" y="283"/>
                </a:lnTo>
                <a:lnTo>
                  <a:pt x="780" y="237"/>
                </a:lnTo>
                <a:lnTo>
                  <a:pt x="751" y="195"/>
                </a:lnTo>
                <a:lnTo>
                  <a:pt x="717" y="157"/>
                </a:lnTo>
                <a:lnTo>
                  <a:pt x="679" y="123"/>
                </a:lnTo>
                <a:lnTo>
                  <a:pt x="637" y="94"/>
                </a:lnTo>
                <a:lnTo>
                  <a:pt x="591" y="71"/>
                </a:lnTo>
                <a:lnTo>
                  <a:pt x="543" y="54"/>
                </a:lnTo>
                <a:lnTo>
                  <a:pt x="491" y="44"/>
                </a:lnTo>
                <a:lnTo>
                  <a:pt x="438" y="40"/>
                </a:lnTo>
                <a:close/>
                <a:moveTo>
                  <a:pt x="438" y="0"/>
                </a:moveTo>
                <a:lnTo>
                  <a:pt x="497" y="4"/>
                </a:lnTo>
                <a:lnTo>
                  <a:pt x="553" y="16"/>
                </a:lnTo>
                <a:lnTo>
                  <a:pt x="607" y="35"/>
                </a:lnTo>
                <a:lnTo>
                  <a:pt x="658" y="60"/>
                </a:lnTo>
                <a:lnTo>
                  <a:pt x="704" y="91"/>
                </a:lnTo>
                <a:lnTo>
                  <a:pt x="746" y="128"/>
                </a:lnTo>
                <a:lnTo>
                  <a:pt x="783" y="170"/>
                </a:lnTo>
                <a:lnTo>
                  <a:pt x="814" y="216"/>
                </a:lnTo>
                <a:lnTo>
                  <a:pt x="839" y="267"/>
                </a:lnTo>
                <a:lnTo>
                  <a:pt x="858" y="321"/>
                </a:lnTo>
                <a:lnTo>
                  <a:pt x="869" y="377"/>
                </a:lnTo>
                <a:lnTo>
                  <a:pt x="873" y="437"/>
                </a:lnTo>
                <a:lnTo>
                  <a:pt x="869" y="496"/>
                </a:lnTo>
                <a:lnTo>
                  <a:pt x="858" y="554"/>
                </a:lnTo>
                <a:lnTo>
                  <a:pt x="839" y="607"/>
                </a:lnTo>
                <a:lnTo>
                  <a:pt x="814" y="657"/>
                </a:lnTo>
                <a:lnTo>
                  <a:pt x="783" y="703"/>
                </a:lnTo>
                <a:lnTo>
                  <a:pt x="746" y="745"/>
                </a:lnTo>
                <a:lnTo>
                  <a:pt x="704" y="782"/>
                </a:lnTo>
                <a:lnTo>
                  <a:pt x="658" y="814"/>
                </a:lnTo>
                <a:lnTo>
                  <a:pt x="607" y="840"/>
                </a:lnTo>
                <a:lnTo>
                  <a:pt x="553" y="858"/>
                </a:lnTo>
                <a:lnTo>
                  <a:pt x="497" y="870"/>
                </a:lnTo>
                <a:lnTo>
                  <a:pt x="438" y="874"/>
                </a:lnTo>
                <a:lnTo>
                  <a:pt x="378" y="870"/>
                </a:lnTo>
                <a:lnTo>
                  <a:pt x="321" y="858"/>
                </a:lnTo>
                <a:lnTo>
                  <a:pt x="267" y="840"/>
                </a:lnTo>
                <a:lnTo>
                  <a:pt x="217" y="814"/>
                </a:lnTo>
                <a:lnTo>
                  <a:pt x="171" y="782"/>
                </a:lnTo>
                <a:lnTo>
                  <a:pt x="129" y="745"/>
                </a:lnTo>
                <a:lnTo>
                  <a:pt x="92" y="703"/>
                </a:lnTo>
                <a:lnTo>
                  <a:pt x="61" y="657"/>
                </a:lnTo>
                <a:lnTo>
                  <a:pt x="35" y="607"/>
                </a:lnTo>
                <a:lnTo>
                  <a:pt x="16" y="554"/>
                </a:lnTo>
                <a:lnTo>
                  <a:pt x="4" y="496"/>
                </a:lnTo>
                <a:lnTo>
                  <a:pt x="0" y="437"/>
                </a:lnTo>
                <a:lnTo>
                  <a:pt x="4" y="377"/>
                </a:lnTo>
                <a:lnTo>
                  <a:pt x="16" y="321"/>
                </a:lnTo>
                <a:lnTo>
                  <a:pt x="35" y="267"/>
                </a:lnTo>
                <a:lnTo>
                  <a:pt x="61" y="216"/>
                </a:lnTo>
                <a:lnTo>
                  <a:pt x="92" y="170"/>
                </a:lnTo>
                <a:lnTo>
                  <a:pt x="129" y="128"/>
                </a:lnTo>
                <a:lnTo>
                  <a:pt x="171" y="91"/>
                </a:lnTo>
                <a:lnTo>
                  <a:pt x="217" y="60"/>
                </a:lnTo>
                <a:lnTo>
                  <a:pt x="267" y="35"/>
                </a:lnTo>
                <a:lnTo>
                  <a:pt x="321" y="16"/>
                </a:lnTo>
                <a:lnTo>
                  <a:pt x="378" y="4"/>
                </a:lnTo>
                <a:lnTo>
                  <a:pt x="4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0" name="Freeform 2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3581" y="1515935"/>
            <a:ext cx="446525" cy="447036"/>
          </a:xfrm>
          <a:custGeom>
            <a:avLst/>
            <a:gdLst>
              <a:gd name="T0" fmla="*/ 338 w 873"/>
              <a:gd name="T1" fmla="*/ 580 h 874"/>
              <a:gd name="T2" fmla="*/ 384 w 873"/>
              <a:gd name="T3" fmla="*/ 581 h 874"/>
              <a:gd name="T4" fmla="*/ 392 w 873"/>
              <a:gd name="T5" fmla="*/ 544 h 874"/>
              <a:gd name="T6" fmla="*/ 343 w 873"/>
              <a:gd name="T7" fmla="*/ 525 h 874"/>
              <a:gd name="T8" fmla="*/ 349 w 873"/>
              <a:gd name="T9" fmla="*/ 501 h 874"/>
              <a:gd name="T10" fmla="*/ 392 w 873"/>
              <a:gd name="T11" fmla="*/ 504 h 874"/>
              <a:gd name="T12" fmla="*/ 401 w 873"/>
              <a:gd name="T13" fmla="*/ 469 h 874"/>
              <a:gd name="T14" fmla="*/ 361 w 873"/>
              <a:gd name="T15" fmla="*/ 452 h 874"/>
              <a:gd name="T16" fmla="*/ 361 w 873"/>
              <a:gd name="T17" fmla="*/ 422 h 874"/>
              <a:gd name="T18" fmla="*/ 405 w 873"/>
              <a:gd name="T19" fmla="*/ 434 h 874"/>
              <a:gd name="T20" fmla="*/ 455 w 873"/>
              <a:gd name="T21" fmla="*/ 473 h 874"/>
              <a:gd name="T22" fmla="*/ 434 w 873"/>
              <a:gd name="T23" fmla="*/ 521 h 874"/>
              <a:gd name="T24" fmla="*/ 448 w 873"/>
              <a:gd name="T25" fmla="*/ 552 h 874"/>
              <a:gd name="T26" fmla="*/ 426 w 873"/>
              <a:gd name="T27" fmla="*/ 610 h 874"/>
              <a:gd name="T28" fmla="*/ 358 w 873"/>
              <a:gd name="T29" fmla="*/ 615 h 874"/>
              <a:gd name="T30" fmla="*/ 312 w 873"/>
              <a:gd name="T31" fmla="*/ 605 h 874"/>
              <a:gd name="T32" fmla="*/ 270 w 873"/>
              <a:gd name="T33" fmla="*/ 594 h 874"/>
              <a:gd name="T34" fmla="*/ 253 w 873"/>
              <a:gd name="T35" fmla="*/ 560 h 874"/>
              <a:gd name="T36" fmla="*/ 265 w 873"/>
              <a:gd name="T37" fmla="*/ 563 h 874"/>
              <a:gd name="T38" fmla="*/ 274 w 873"/>
              <a:gd name="T39" fmla="*/ 563 h 874"/>
              <a:gd name="T40" fmla="*/ 296 w 873"/>
              <a:gd name="T41" fmla="*/ 494 h 874"/>
              <a:gd name="T42" fmla="*/ 307 w 873"/>
              <a:gd name="T43" fmla="*/ 446 h 874"/>
              <a:gd name="T44" fmla="*/ 300 w 873"/>
              <a:gd name="T45" fmla="*/ 437 h 874"/>
              <a:gd name="T46" fmla="*/ 290 w 873"/>
              <a:gd name="T47" fmla="*/ 434 h 874"/>
              <a:gd name="T48" fmla="*/ 278 w 873"/>
              <a:gd name="T49" fmla="*/ 431 h 874"/>
              <a:gd name="T50" fmla="*/ 319 w 873"/>
              <a:gd name="T51" fmla="*/ 413 h 874"/>
              <a:gd name="T52" fmla="*/ 309 w 873"/>
              <a:gd name="T53" fmla="*/ 203 h 874"/>
              <a:gd name="T54" fmla="*/ 148 w 873"/>
              <a:gd name="T55" fmla="*/ 276 h 874"/>
              <a:gd name="T56" fmla="*/ 52 w 873"/>
              <a:gd name="T57" fmla="*/ 425 h 874"/>
              <a:gd name="T58" fmla="*/ 52 w 873"/>
              <a:gd name="T59" fmla="*/ 609 h 874"/>
              <a:gd name="T60" fmla="*/ 148 w 873"/>
              <a:gd name="T61" fmla="*/ 756 h 874"/>
              <a:gd name="T62" fmla="*/ 309 w 873"/>
              <a:gd name="T63" fmla="*/ 831 h 874"/>
              <a:gd name="T64" fmla="*/ 491 w 873"/>
              <a:gd name="T65" fmla="*/ 804 h 874"/>
              <a:gd name="T66" fmla="*/ 623 w 873"/>
              <a:gd name="T67" fmla="*/ 689 h 874"/>
              <a:gd name="T68" fmla="*/ 673 w 873"/>
              <a:gd name="T69" fmla="*/ 517 h 874"/>
              <a:gd name="T70" fmla="*/ 623 w 873"/>
              <a:gd name="T71" fmla="*/ 343 h 874"/>
              <a:gd name="T72" fmla="*/ 491 w 873"/>
              <a:gd name="T73" fmla="*/ 229 h 874"/>
              <a:gd name="T74" fmla="*/ 357 w 873"/>
              <a:gd name="T75" fmla="*/ 159 h 874"/>
              <a:gd name="T76" fmla="*/ 551 w 873"/>
              <a:gd name="T77" fmla="*/ 217 h 874"/>
              <a:gd name="T78" fmla="*/ 681 w 873"/>
              <a:gd name="T79" fmla="*/ 366 h 874"/>
              <a:gd name="T80" fmla="*/ 710 w 873"/>
              <a:gd name="T81" fmla="*/ 569 h 874"/>
              <a:gd name="T82" fmla="*/ 626 w 873"/>
              <a:gd name="T83" fmla="*/ 751 h 874"/>
              <a:gd name="T84" fmla="*/ 459 w 873"/>
              <a:gd name="T85" fmla="*/ 858 h 874"/>
              <a:gd name="T86" fmla="*/ 253 w 873"/>
              <a:gd name="T87" fmla="*/ 858 h 874"/>
              <a:gd name="T88" fmla="*/ 86 w 873"/>
              <a:gd name="T89" fmla="*/ 751 h 874"/>
              <a:gd name="T90" fmla="*/ 3 w 873"/>
              <a:gd name="T91" fmla="*/ 569 h 874"/>
              <a:gd name="T92" fmla="*/ 32 w 873"/>
              <a:gd name="T93" fmla="*/ 366 h 874"/>
              <a:gd name="T94" fmla="*/ 162 w 873"/>
              <a:gd name="T95" fmla="*/ 217 h 874"/>
              <a:gd name="T96" fmla="*/ 357 w 873"/>
              <a:gd name="T97" fmla="*/ 159 h 874"/>
              <a:gd name="T98" fmla="*/ 665 w 873"/>
              <a:gd name="T99" fmla="*/ 33 h 874"/>
              <a:gd name="T100" fmla="*/ 815 w 873"/>
              <a:gd name="T101" fmla="*/ 163 h 874"/>
              <a:gd name="T102" fmla="*/ 873 w 873"/>
              <a:gd name="T103" fmla="*/ 358 h 874"/>
              <a:gd name="T104" fmla="*/ 824 w 873"/>
              <a:gd name="T105" fmla="*/ 538 h 874"/>
              <a:gd name="T106" fmla="*/ 743 w 873"/>
              <a:gd name="T107" fmla="*/ 606 h 874"/>
              <a:gd name="T108" fmla="*/ 817 w 873"/>
              <a:gd name="T109" fmla="*/ 452 h 874"/>
              <a:gd name="T110" fmla="*/ 819 w 873"/>
              <a:gd name="T111" fmla="*/ 266 h 874"/>
              <a:gd name="T112" fmla="*/ 723 w 873"/>
              <a:gd name="T113" fmla="*/ 117 h 874"/>
              <a:gd name="T114" fmla="*/ 561 w 873"/>
              <a:gd name="T115" fmla="*/ 44 h 874"/>
              <a:gd name="T116" fmla="*/ 378 w 873"/>
              <a:gd name="T117" fmla="*/ 71 h 874"/>
              <a:gd name="T118" fmla="*/ 233 w 873"/>
              <a:gd name="T119" fmla="*/ 140 h 874"/>
              <a:gd name="T120" fmla="*/ 376 w 873"/>
              <a:gd name="T121" fmla="*/ 28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874">
                <a:moveTo>
                  <a:pt x="334" y="523"/>
                </a:moveTo>
                <a:lnTo>
                  <a:pt x="321" y="576"/>
                </a:lnTo>
                <a:lnTo>
                  <a:pt x="329" y="578"/>
                </a:lnTo>
                <a:lnTo>
                  <a:pt x="338" y="580"/>
                </a:lnTo>
                <a:lnTo>
                  <a:pt x="350" y="582"/>
                </a:lnTo>
                <a:lnTo>
                  <a:pt x="363" y="584"/>
                </a:lnTo>
                <a:lnTo>
                  <a:pt x="375" y="584"/>
                </a:lnTo>
                <a:lnTo>
                  <a:pt x="384" y="581"/>
                </a:lnTo>
                <a:lnTo>
                  <a:pt x="393" y="576"/>
                </a:lnTo>
                <a:lnTo>
                  <a:pt x="397" y="567"/>
                </a:lnTo>
                <a:lnTo>
                  <a:pt x="397" y="555"/>
                </a:lnTo>
                <a:lnTo>
                  <a:pt x="392" y="544"/>
                </a:lnTo>
                <a:lnTo>
                  <a:pt x="382" y="538"/>
                </a:lnTo>
                <a:lnTo>
                  <a:pt x="368" y="533"/>
                </a:lnTo>
                <a:lnTo>
                  <a:pt x="355" y="529"/>
                </a:lnTo>
                <a:lnTo>
                  <a:pt x="343" y="525"/>
                </a:lnTo>
                <a:lnTo>
                  <a:pt x="334" y="523"/>
                </a:lnTo>
                <a:close/>
                <a:moveTo>
                  <a:pt x="353" y="451"/>
                </a:moveTo>
                <a:lnTo>
                  <a:pt x="341" y="498"/>
                </a:lnTo>
                <a:lnTo>
                  <a:pt x="349" y="501"/>
                </a:lnTo>
                <a:lnTo>
                  <a:pt x="358" y="504"/>
                </a:lnTo>
                <a:lnTo>
                  <a:pt x="370" y="505"/>
                </a:lnTo>
                <a:lnTo>
                  <a:pt x="382" y="505"/>
                </a:lnTo>
                <a:lnTo>
                  <a:pt x="392" y="504"/>
                </a:lnTo>
                <a:lnTo>
                  <a:pt x="400" y="498"/>
                </a:lnTo>
                <a:lnTo>
                  <a:pt x="405" y="489"/>
                </a:lnTo>
                <a:lnTo>
                  <a:pt x="405" y="477"/>
                </a:lnTo>
                <a:lnTo>
                  <a:pt x="401" y="469"/>
                </a:lnTo>
                <a:lnTo>
                  <a:pt x="392" y="463"/>
                </a:lnTo>
                <a:lnTo>
                  <a:pt x="382" y="458"/>
                </a:lnTo>
                <a:lnTo>
                  <a:pt x="371" y="455"/>
                </a:lnTo>
                <a:lnTo>
                  <a:pt x="361" y="452"/>
                </a:lnTo>
                <a:lnTo>
                  <a:pt x="353" y="451"/>
                </a:lnTo>
                <a:close/>
                <a:moveTo>
                  <a:pt x="345" y="377"/>
                </a:moveTo>
                <a:lnTo>
                  <a:pt x="370" y="384"/>
                </a:lnTo>
                <a:lnTo>
                  <a:pt x="361" y="422"/>
                </a:lnTo>
                <a:lnTo>
                  <a:pt x="380" y="426"/>
                </a:lnTo>
                <a:lnTo>
                  <a:pt x="389" y="388"/>
                </a:lnTo>
                <a:lnTo>
                  <a:pt x="414" y="395"/>
                </a:lnTo>
                <a:lnTo>
                  <a:pt x="405" y="434"/>
                </a:lnTo>
                <a:lnTo>
                  <a:pt x="422" y="441"/>
                </a:lnTo>
                <a:lnTo>
                  <a:pt x="438" y="450"/>
                </a:lnTo>
                <a:lnTo>
                  <a:pt x="448" y="460"/>
                </a:lnTo>
                <a:lnTo>
                  <a:pt x="455" y="473"/>
                </a:lnTo>
                <a:lnTo>
                  <a:pt x="455" y="489"/>
                </a:lnTo>
                <a:lnTo>
                  <a:pt x="451" y="504"/>
                </a:lnTo>
                <a:lnTo>
                  <a:pt x="443" y="514"/>
                </a:lnTo>
                <a:lnTo>
                  <a:pt x="434" y="521"/>
                </a:lnTo>
                <a:lnTo>
                  <a:pt x="424" y="525"/>
                </a:lnTo>
                <a:lnTo>
                  <a:pt x="435" y="533"/>
                </a:lnTo>
                <a:lnTo>
                  <a:pt x="445" y="542"/>
                </a:lnTo>
                <a:lnTo>
                  <a:pt x="448" y="552"/>
                </a:lnTo>
                <a:lnTo>
                  <a:pt x="450" y="567"/>
                </a:lnTo>
                <a:lnTo>
                  <a:pt x="446" y="582"/>
                </a:lnTo>
                <a:lnTo>
                  <a:pt x="438" y="598"/>
                </a:lnTo>
                <a:lnTo>
                  <a:pt x="426" y="610"/>
                </a:lnTo>
                <a:lnTo>
                  <a:pt x="413" y="617"/>
                </a:lnTo>
                <a:lnTo>
                  <a:pt x="396" y="619"/>
                </a:lnTo>
                <a:lnTo>
                  <a:pt x="378" y="618"/>
                </a:lnTo>
                <a:lnTo>
                  <a:pt x="358" y="615"/>
                </a:lnTo>
                <a:lnTo>
                  <a:pt x="347" y="656"/>
                </a:lnTo>
                <a:lnTo>
                  <a:pt x="322" y="649"/>
                </a:lnTo>
                <a:lnTo>
                  <a:pt x="333" y="610"/>
                </a:lnTo>
                <a:lnTo>
                  <a:pt x="312" y="605"/>
                </a:lnTo>
                <a:lnTo>
                  <a:pt x="303" y="644"/>
                </a:lnTo>
                <a:lnTo>
                  <a:pt x="278" y="639"/>
                </a:lnTo>
                <a:lnTo>
                  <a:pt x="287" y="598"/>
                </a:lnTo>
                <a:lnTo>
                  <a:pt x="270" y="594"/>
                </a:lnTo>
                <a:lnTo>
                  <a:pt x="237" y="586"/>
                </a:lnTo>
                <a:lnTo>
                  <a:pt x="249" y="559"/>
                </a:lnTo>
                <a:lnTo>
                  <a:pt x="250" y="559"/>
                </a:lnTo>
                <a:lnTo>
                  <a:pt x="253" y="560"/>
                </a:lnTo>
                <a:lnTo>
                  <a:pt x="256" y="560"/>
                </a:lnTo>
                <a:lnTo>
                  <a:pt x="258" y="561"/>
                </a:lnTo>
                <a:lnTo>
                  <a:pt x="262" y="561"/>
                </a:lnTo>
                <a:lnTo>
                  <a:pt x="265" y="563"/>
                </a:lnTo>
                <a:lnTo>
                  <a:pt x="267" y="563"/>
                </a:lnTo>
                <a:lnTo>
                  <a:pt x="267" y="563"/>
                </a:lnTo>
                <a:lnTo>
                  <a:pt x="271" y="564"/>
                </a:lnTo>
                <a:lnTo>
                  <a:pt x="274" y="563"/>
                </a:lnTo>
                <a:lnTo>
                  <a:pt x="277" y="561"/>
                </a:lnTo>
                <a:lnTo>
                  <a:pt x="278" y="559"/>
                </a:lnTo>
                <a:lnTo>
                  <a:pt x="279" y="557"/>
                </a:lnTo>
                <a:lnTo>
                  <a:pt x="296" y="494"/>
                </a:lnTo>
                <a:lnTo>
                  <a:pt x="299" y="494"/>
                </a:lnTo>
                <a:lnTo>
                  <a:pt x="296" y="494"/>
                </a:lnTo>
                <a:lnTo>
                  <a:pt x="307" y="448"/>
                </a:lnTo>
                <a:lnTo>
                  <a:pt x="307" y="446"/>
                </a:lnTo>
                <a:lnTo>
                  <a:pt x="307" y="443"/>
                </a:lnTo>
                <a:lnTo>
                  <a:pt x="305" y="441"/>
                </a:lnTo>
                <a:lnTo>
                  <a:pt x="303" y="439"/>
                </a:lnTo>
                <a:lnTo>
                  <a:pt x="300" y="437"/>
                </a:lnTo>
                <a:lnTo>
                  <a:pt x="296" y="435"/>
                </a:lnTo>
                <a:lnTo>
                  <a:pt x="295" y="435"/>
                </a:lnTo>
                <a:lnTo>
                  <a:pt x="294" y="434"/>
                </a:lnTo>
                <a:lnTo>
                  <a:pt x="290" y="434"/>
                </a:lnTo>
                <a:lnTo>
                  <a:pt x="287" y="433"/>
                </a:lnTo>
                <a:lnTo>
                  <a:pt x="283" y="431"/>
                </a:lnTo>
                <a:lnTo>
                  <a:pt x="280" y="431"/>
                </a:lnTo>
                <a:lnTo>
                  <a:pt x="278" y="431"/>
                </a:lnTo>
                <a:lnTo>
                  <a:pt x="278" y="430"/>
                </a:lnTo>
                <a:lnTo>
                  <a:pt x="284" y="405"/>
                </a:lnTo>
                <a:lnTo>
                  <a:pt x="319" y="413"/>
                </a:lnTo>
                <a:lnTo>
                  <a:pt x="319" y="413"/>
                </a:lnTo>
                <a:lnTo>
                  <a:pt x="334" y="417"/>
                </a:lnTo>
                <a:lnTo>
                  <a:pt x="345" y="377"/>
                </a:lnTo>
                <a:close/>
                <a:moveTo>
                  <a:pt x="357" y="199"/>
                </a:moveTo>
                <a:lnTo>
                  <a:pt x="309" y="203"/>
                </a:lnTo>
                <a:lnTo>
                  <a:pt x="265" y="212"/>
                </a:lnTo>
                <a:lnTo>
                  <a:pt x="223" y="229"/>
                </a:lnTo>
                <a:lnTo>
                  <a:pt x="183" y="250"/>
                </a:lnTo>
                <a:lnTo>
                  <a:pt x="148" y="276"/>
                </a:lnTo>
                <a:lnTo>
                  <a:pt x="116" y="308"/>
                </a:lnTo>
                <a:lnTo>
                  <a:pt x="90" y="343"/>
                </a:lnTo>
                <a:lnTo>
                  <a:pt x="69" y="383"/>
                </a:lnTo>
                <a:lnTo>
                  <a:pt x="52" y="425"/>
                </a:lnTo>
                <a:lnTo>
                  <a:pt x="43" y="469"/>
                </a:lnTo>
                <a:lnTo>
                  <a:pt x="39" y="517"/>
                </a:lnTo>
                <a:lnTo>
                  <a:pt x="43" y="563"/>
                </a:lnTo>
                <a:lnTo>
                  <a:pt x="52" y="609"/>
                </a:lnTo>
                <a:lnTo>
                  <a:pt x="69" y="651"/>
                </a:lnTo>
                <a:lnTo>
                  <a:pt x="90" y="689"/>
                </a:lnTo>
                <a:lnTo>
                  <a:pt x="116" y="724"/>
                </a:lnTo>
                <a:lnTo>
                  <a:pt x="148" y="756"/>
                </a:lnTo>
                <a:lnTo>
                  <a:pt x="183" y="782"/>
                </a:lnTo>
                <a:lnTo>
                  <a:pt x="223" y="804"/>
                </a:lnTo>
                <a:lnTo>
                  <a:pt x="265" y="820"/>
                </a:lnTo>
                <a:lnTo>
                  <a:pt x="309" y="831"/>
                </a:lnTo>
                <a:lnTo>
                  <a:pt x="357" y="833"/>
                </a:lnTo>
                <a:lnTo>
                  <a:pt x="404" y="831"/>
                </a:lnTo>
                <a:lnTo>
                  <a:pt x="448" y="820"/>
                </a:lnTo>
                <a:lnTo>
                  <a:pt x="491" y="804"/>
                </a:lnTo>
                <a:lnTo>
                  <a:pt x="529" y="782"/>
                </a:lnTo>
                <a:lnTo>
                  <a:pt x="564" y="756"/>
                </a:lnTo>
                <a:lnTo>
                  <a:pt x="596" y="724"/>
                </a:lnTo>
                <a:lnTo>
                  <a:pt x="623" y="689"/>
                </a:lnTo>
                <a:lnTo>
                  <a:pt x="644" y="651"/>
                </a:lnTo>
                <a:lnTo>
                  <a:pt x="660" y="609"/>
                </a:lnTo>
                <a:lnTo>
                  <a:pt x="670" y="563"/>
                </a:lnTo>
                <a:lnTo>
                  <a:pt x="673" y="517"/>
                </a:lnTo>
                <a:lnTo>
                  <a:pt x="670" y="469"/>
                </a:lnTo>
                <a:lnTo>
                  <a:pt x="660" y="425"/>
                </a:lnTo>
                <a:lnTo>
                  <a:pt x="644" y="383"/>
                </a:lnTo>
                <a:lnTo>
                  <a:pt x="623" y="343"/>
                </a:lnTo>
                <a:lnTo>
                  <a:pt x="596" y="308"/>
                </a:lnTo>
                <a:lnTo>
                  <a:pt x="564" y="276"/>
                </a:lnTo>
                <a:lnTo>
                  <a:pt x="529" y="250"/>
                </a:lnTo>
                <a:lnTo>
                  <a:pt x="491" y="229"/>
                </a:lnTo>
                <a:lnTo>
                  <a:pt x="448" y="212"/>
                </a:lnTo>
                <a:lnTo>
                  <a:pt x="404" y="203"/>
                </a:lnTo>
                <a:lnTo>
                  <a:pt x="357" y="199"/>
                </a:lnTo>
                <a:close/>
                <a:moveTo>
                  <a:pt x="357" y="159"/>
                </a:moveTo>
                <a:lnTo>
                  <a:pt x="409" y="163"/>
                </a:lnTo>
                <a:lnTo>
                  <a:pt x="459" y="174"/>
                </a:lnTo>
                <a:lnTo>
                  <a:pt x="506" y="192"/>
                </a:lnTo>
                <a:lnTo>
                  <a:pt x="551" y="217"/>
                </a:lnTo>
                <a:lnTo>
                  <a:pt x="590" y="246"/>
                </a:lnTo>
                <a:lnTo>
                  <a:pt x="626" y="282"/>
                </a:lnTo>
                <a:lnTo>
                  <a:pt x="656" y="322"/>
                </a:lnTo>
                <a:lnTo>
                  <a:pt x="681" y="366"/>
                </a:lnTo>
                <a:lnTo>
                  <a:pt x="698" y="413"/>
                </a:lnTo>
                <a:lnTo>
                  <a:pt x="710" y="464"/>
                </a:lnTo>
                <a:lnTo>
                  <a:pt x="714" y="517"/>
                </a:lnTo>
                <a:lnTo>
                  <a:pt x="710" y="569"/>
                </a:lnTo>
                <a:lnTo>
                  <a:pt x="698" y="619"/>
                </a:lnTo>
                <a:lnTo>
                  <a:pt x="681" y="667"/>
                </a:lnTo>
                <a:lnTo>
                  <a:pt x="656" y="711"/>
                </a:lnTo>
                <a:lnTo>
                  <a:pt x="626" y="751"/>
                </a:lnTo>
                <a:lnTo>
                  <a:pt x="590" y="786"/>
                </a:lnTo>
                <a:lnTo>
                  <a:pt x="551" y="816"/>
                </a:lnTo>
                <a:lnTo>
                  <a:pt x="506" y="840"/>
                </a:lnTo>
                <a:lnTo>
                  <a:pt x="459" y="858"/>
                </a:lnTo>
                <a:lnTo>
                  <a:pt x="409" y="870"/>
                </a:lnTo>
                <a:lnTo>
                  <a:pt x="357" y="874"/>
                </a:lnTo>
                <a:lnTo>
                  <a:pt x="304" y="870"/>
                </a:lnTo>
                <a:lnTo>
                  <a:pt x="253" y="858"/>
                </a:lnTo>
                <a:lnTo>
                  <a:pt x="206" y="840"/>
                </a:lnTo>
                <a:lnTo>
                  <a:pt x="162" y="816"/>
                </a:lnTo>
                <a:lnTo>
                  <a:pt x="122" y="786"/>
                </a:lnTo>
                <a:lnTo>
                  <a:pt x="86" y="751"/>
                </a:lnTo>
                <a:lnTo>
                  <a:pt x="57" y="711"/>
                </a:lnTo>
                <a:lnTo>
                  <a:pt x="32" y="667"/>
                </a:lnTo>
                <a:lnTo>
                  <a:pt x="14" y="619"/>
                </a:lnTo>
                <a:lnTo>
                  <a:pt x="3" y="569"/>
                </a:lnTo>
                <a:lnTo>
                  <a:pt x="0" y="517"/>
                </a:lnTo>
                <a:lnTo>
                  <a:pt x="3" y="464"/>
                </a:lnTo>
                <a:lnTo>
                  <a:pt x="14" y="413"/>
                </a:lnTo>
                <a:lnTo>
                  <a:pt x="32" y="366"/>
                </a:lnTo>
                <a:lnTo>
                  <a:pt x="57" y="322"/>
                </a:lnTo>
                <a:lnTo>
                  <a:pt x="86" y="282"/>
                </a:lnTo>
                <a:lnTo>
                  <a:pt x="122" y="246"/>
                </a:lnTo>
                <a:lnTo>
                  <a:pt x="162" y="217"/>
                </a:lnTo>
                <a:lnTo>
                  <a:pt x="206" y="192"/>
                </a:lnTo>
                <a:lnTo>
                  <a:pt x="253" y="174"/>
                </a:lnTo>
                <a:lnTo>
                  <a:pt x="304" y="163"/>
                </a:lnTo>
                <a:lnTo>
                  <a:pt x="357" y="159"/>
                </a:lnTo>
                <a:close/>
                <a:moveTo>
                  <a:pt x="515" y="0"/>
                </a:moveTo>
                <a:lnTo>
                  <a:pt x="568" y="4"/>
                </a:lnTo>
                <a:lnTo>
                  <a:pt x="618" y="15"/>
                </a:lnTo>
                <a:lnTo>
                  <a:pt x="665" y="33"/>
                </a:lnTo>
                <a:lnTo>
                  <a:pt x="710" y="58"/>
                </a:lnTo>
                <a:lnTo>
                  <a:pt x="749" y="88"/>
                </a:lnTo>
                <a:lnTo>
                  <a:pt x="785" y="123"/>
                </a:lnTo>
                <a:lnTo>
                  <a:pt x="815" y="163"/>
                </a:lnTo>
                <a:lnTo>
                  <a:pt x="838" y="207"/>
                </a:lnTo>
                <a:lnTo>
                  <a:pt x="857" y="254"/>
                </a:lnTo>
                <a:lnTo>
                  <a:pt x="869" y="305"/>
                </a:lnTo>
                <a:lnTo>
                  <a:pt x="873" y="358"/>
                </a:lnTo>
                <a:lnTo>
                  <a:pt x="869" y="406"/>
                </a:lnTo>
                <a:lnTo>
                  <a:pt x="859" y="452"/>
                </a:lnTo>
                <a:lnTo>
                  <a:pt x="844" y="497"/>
                </a:lnTo>
                <a:lnTo>
                  <a:pt x="824" y="538"/>
                </a:lnTo>
                <a:lnTo>
                  <a:pt x="798" y="576"/>
                </a:lnTo>
                <a:lnTo>
                  <a:pt x="767" y="610"/>
                </a:lnTo>
                <a:lnTo>
                  <a:pt x="733" y="640"/>
                </a:lnTo>
                <a:lnTo>
                  <a:pt x="743" y="606"/>
                </a:lnTo>
                <a:lnTo>
                  <a:pt x="749" y="572"/>
                </a:lnTo>
                <a:lnTo>
                  <a:pt x="778" y="535"/>
                </a:lnTo>
                <a:lnTo>
                  <a:pt x="800" y="496"/>
                </a:lnTo>
                <a:lnTo>
                  <a:pt x="817" y="452"/>
                </a:lnTo>
                <a:lnTo>
                  <a:pt x="829" y="406"/>
                </a:lnTo>
                <a:lnTo>
                  <a:pt x="832" y="358"/>
                </a:lnTo>
                <a:lnTo>
                  <a:pt x="829" y="310"/>
                </a:lnTo>
                <a:lnTo>
                  <a:pt x="819" y="266"/>
                </a:lnTo>
                <a:lnTo>
                  <a:pt x="803" y="224"/>
                </a:lnTo>
                <a:lnTo>
                  <a:pt x="781" y="184"/>
                </a:lnTo>
                <a:lnTo>
                  <a:pt x="754" y="149"/>
                </a:lnTo>
                <a:lnTo>
                  <a:pt x="723" y="117"/>
                </a:lnTo>
                <a:lnTo>
                  <a:pt x="687" y="91"/>
                </a:lnTo>
                <a:lnTo>
                  <a:pt x="649" y="70"/>
                </a:lnTo>
                <a:lnTo>
                  <a:pt x="606" y="53"/>
                </a:lnTo>
                <a:lnTo>
                  <a:pt x="561" y="44"/>
                </a:lnTo>
                <a:lnTo>
                  <a:pt x="515" y="40"/>
                </a:lnTo>
                <a:lnTo>
                  <a:pt x="467" y="44"/>
                </a:lnTo>
                <a:lnTo>
                  <a:pt x="421" y="54"/>
                </a:lnTo>
                <a:lnTo>
                  <a:pt x="378" y="71"/>
                </a:lnTo>
                <a:lnTo>
                  <a:pt x="337" y="95"/>
                </a:lnTo>
                <a:lnTo>
                  <a:pt x="301" y="124"/>
                </a:lnTo>
                <a:lnTo>
                  <a:pt x="266" y="130"/>
                </a:lnTo>
                <a:lnTo>
                  <a:pt x="233" y="140"/>
                </a:lnTo>
                <a:lnTo>
                  <a:pt x="263" y="105"/>
                </a:lnTo>
                <a:lnTo>
                  <a:pt x="298" y="75"/>
                </a:lnTo>
                <a:lnTo>
                  <a:pt x="336" y="49"/>
                </a:lnTo>
                <a:lnTo>
                  <a:pt x="376" y="28"/>
                </a:lnTo>
                <a:lnTo>
                  <a:pt x="420" y="14"/>
                </a:lnTo>
                <a:lnTo>
                  <a:pt x="467" y="3"/>
                </a:lnTo>
                <a:lnTo>
                  <a:pt x="51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1" name="Freeform 2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79141" y="1617466"/>
            <a:ext cx="446525" cy="243977"/>
          </a:xfrm>
          <a:custGeom>
            <a:avLst/>
            <a:gdLst>
              <a:gd name="T0" fmla="*/ 795 w 873"/>
              <a:gd name="T1" fmla="*/ 411 h 477"/>
              <a:gd name="T2" fmla="*/ 809 w 873"/>
              <a:gd name="T3" fmla="*/ 436 h 477"/>
              <a:gd name="T4" fmla="*/ 834 w 873"/>
              <a:gd name="T5" fmla="*/ 422 h 477"/>
              <a:gd name="T6" fmla="*/ 820 w 873"/>
              <a:gd name="T7" fmla="*/ 398 h 477"/>
              <a:gd name="T8" fmla="*/ 44 w 873"/>
              <a:gd name="T9" fmla="*/ 407 h 477"/>
              <a:gd name="T10" fmla="*/ 50 w 873"/>
              <a:gd name="T11" fmla="*/ 433 h 477"/>
              <a:gd name="T12" fmla="*/ 78 w 873"/>
              <a:gd name="T13" fmla="*/ 427 h 477"/>
              <a:gd name="T14" fmla="*/ 70 w 873"/>
              <a:gd name="T15" fmla="*/ 399 h 477"/>
              <a:gd name="T16" fmla="*/ 705 w 873"/>
              <a:gd name="T17" fmla="*/ 360 h 477"/>
              <a:gd name="T18" fmla="*/ 712 w 873"/>
              <a:gd name="T19" fmla="*/ 387 h 477"/>
              <a:gd name="T20" fmla="*/ 650 w 873"/>
              <a:gd name="T21" fmla="*/ 397 h 477"/>
              <a:gd name="T22" fmla="*/ 636 w 873"/>
              <a:gd name="T23" fmla="*/ 372 h 477"/>
              <a:gd name="T24" fmla="*/ 445 w 873"/>
              <a:gd name="T25" fmla="*/ 252 h 477"/>
              <a:gd name="T26" fmla="*/ 470 w 873"/>
              <a:gd name="T27" fmla="*/ 265 h 477"/>
              <a:gd name="T28" fmla="*/ 457 w 873"/>
              <a:gd name="T29" fmla="*/ 311 h 477"/>
              <a:gd name="T30" fmla="*/ 423 w 873"/>
              <a:gd name="T31" fmla="*/ 213 h 477"/>
              <a:gd name="T32" fmla="*/ 402 w 873"/>
              <a:gd name="T33" fmla="*/ 193 h 477"/>
              <a:gd name="T34" fmla="*/ 414 w 873"/>
              <a:gd name="T35" fmla="*/ 164 h 477"/>
              <a:gd name="T36" fmla="*/ 422 w 873"/>
              <a:gd name="T37" fmla="*/ 136 h 477"/>
              <a:gd name="T38" fmla="*/ 384 w 873"/>
              <a:gd name="T39" fmla="*/ 155 h 477"/>
              <a:gd name="T40" fmla="*/ 376 w 873"/>
              <a:gd name="T41" fmla="*/ 214 h 477"/>
              <a:gd name="T42" fmla="*/ 417 w 873"/>
              <a:gd name="T43" fmla="*/ 244 h 477"/>
              <a:gd name="T44" fmla="*/ 405 w 873"/>
              <a:gd name="T45" fmla="*/ 303 h 477"/>
              <a:gd name="T46" fmla="*/ 375 w 873"/>
              <a:gd name="T47" fmla="*/ 310 h 477"/>
              <a:gd name="T48" fmla="*/ 417 w 873"/>
              <a:gd name="T49" fmla="*/ 337 h 477"/>
              <a:gd name="T50" fmla="*/ 468 w 873"/>
              <a:gd name="T51" fmla="*/ 335 h 477"/>
              <a:gd name="T52" fmla="*/ 502 w 873"/>
              <a:gd name="T53" fmla="*/ 305 h 477"/>
              <a:gd name="T54" fmla="*/ 493 w 873"/>
              <a:gd name="T55" fmla="*/ 242 h 477"/>
              <a:gd name="T56" fmla="*/ 445 w 873"/>
              <a:gd name="T57" fmla="*/ 161 h 477"/>
              <a:gd name="T58" fmla="*/ 469 w 873"/>
              <a:gd name="T59" fmla="*/ 177 h 477"/>
              <a:gd name="T60" fmla="*/ 489 w 873"/>
              <a:gd name="T61" fmla="*/ 155 h 477"/>
              <a:gd name="T62" fmla="*/ 452 w 873"/>
              <a:gd name="T63" fmla="*/ 136 h 477"/>
              <a:gd name="T64" fmla="*/ 499 w 873"/>
              <a:gd name="T65" fmla="*/ 92 h 477"/>
              <a:gd name="T66" fmla="*/ 596 w 873"/>
              <a:gd name="T67" fmla="*/ 238 h 477"/>
              <a:gd name="T68" fmla="*/ 499 w 873"/>
              <a:gd name="T69" fmla="*/ 385 h 477"/>
              <a:gd name="T70" fmla="*/ 325 w 873"/>
              <a:gd name="T71" fmla="*/ 351 h 477"/>
              <a:gd name="T72" fmla="*/ 291 w 873"/>
              <a:gd name="T73" fmla="*/ 176 h 477"/>
              <a:gd name="T74" fmla="*/ 438 w 873"/>
              <a:gd name="T75" fmla="*/ 79 h 477"/>
              <a:gd name="T76" fmla="*/ 237 w 873"/>
              <a:gd name="T77" fmla="*/ 89 h 477"/>
              <a:gd name="T78" fmla="*/ 229 w 873"/>
              <a:gd name="T79" fmla="*/ 117 h 477"/>
              <a:gd name="T80" fmla="*/ 166 w 873"/>
              <a:gd name="T81" fmla="*/ 113 h 477"/>
              <a:gd name="T82" fmla="*/ 166 w 873"/>
              <a:gd name="T83" fmla="*/ 85 h 477"/>
              <a:gd name="T84" fmla="*/ 804 w 873"/>
              <a:gd name="T85" fmla="*/ 42 h 477"/>
              <a:gd name="T86" fmla="*/ 797 w 873"/>
              <a:gd name="T87" fmla="*/ 69 h 477"/>
              <a:gd name="T88" fmla="*/ 825 w 873"/>
              <a:gd name="T89" fmla="*/ 76 h 477"/>
              <a:gd name="T90" fmla="*/ 831 w 873"/>
              <a:gd name="T91" fmla="*/ 50 h 477"/>
              <a:gd name="T92" fmla="*/ 119 w 873"/>
              <a:gd name="T93" fmla="*/ 46 h 477"/>
              <a:gd name="T94" fmla="*/ 79 w 873"/>
              <a:gd name="T95" fmla="*/ 115 h 477"/>
              <a:gd name="T96" fmla="*/ 46 w 873"/>
              <a:gd name="T97" fmla="*/ 358 h 477"/>
              <a:gd name="T98" fmla="*/ 117 w 873"/>
              <a:gd name="T99" fmla="*/ 398 h 477"/>
              <a:gd name="T100" fmla="*/ 757 w 873"/>
              <a:gd name="T101" fmla="*/ 431 h 477"/>
              <a:gd name="T102" fmla="*/ 796 w 873"/>
              <a:gd name="T103" fmla="*/ 360 h 477"/>
              <a:gd name="T104" fmla="*/ 827 w 873"/>
              <a:gd name="T105" fmla="*/ 117 h 477"/>
              <a:gd name="T106" fmla="*/ 758 w 873"/>
              <a:gd name="T107" fmla="*/ 79 h 477"/>
              <a:gd name="T108" fmla="*/ 61 w 873"/>
              <a:gd name="T109" fmla="*/ 39 h 477"/>
              <a:gd name="T110" fmla="*/ 41 w 873"/>
              <a:gd name="T111" fmla="*/ 59 h 477"/>
              <a:gd name="T112" fmla="*/ 61 w 873"/>
              <a:gd name="T113" fmla="*/ 79 h 477"/>
              <a:gd name="T114" fmla="*/ 80 w 873"/>
              <a:gd name="T115" fmla="*/ 59 h 477"/>
              <a:gd name="T116" fmla="*/ 61 w 873"/>
              <a:gd name="T117" fmla="*/ 39 h 477"/>
              <a:gd name="T118" fmla="*/ 873 w 873"/>
              <a:gd name="T119" fmla="*/ 39 h 477"/>
              <a:gd name="T120" fmla="*/ 41 w 873"/>
              <a:gd name="T121" fmla="*/ 477 h 477"/>
              <a:gd name="T122" fmla="*/ 4 w 873"/>
              <a:gd name="T123" fmla="*/ 2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477">
                <a:moveTo>
                  <a:pt x="814" y="397"/>
                </a:moveTo>
                <a:lnTo>
                  <a:pt x="809" y="398"/>
                </a:lnTo>
                <a:lnTo>
                  <a:pt x="804" y="399"/>
                </a:lnTo>
                <a:lnTo>
                  <a:pt x="800" y="403"/>
                </a:lnTo>
                <a:lnTo>
                  <a:pt x="797" y="407"/>
                </a:lnTo>
                <a:lnTo>
                  <a:pt x="795" y="411"/>
                </a:lnTo>
                <a:lnTo>
                  <a:pt x="795" y="416"/>
                </a:lnTo>
                <a:lnTo>
                  <a:pt x="795" y="422"/>
                </a:lnTo>
                <a:lnTo>
                  <a:pt x="797" y="427"/>
                </a:lnTo>
                <a:lnTo>
                  <a:pt x="800" y="431"/>
                </a:lnTo>
                <a:lnTo>
                  <a:pt x="804" y="433"/>
                </a:lnTo>
                <a:lnTo>
                  <a:pt x="809" y="436"/>
                </a:lnTo>
                <a:lnTo>
                  <a:pt x="814" y="436"/>
                </a:lnTo>
                <a:lnTo>
                  <a:pt x="820" y="436"/>
                </a:lnTo>
                <a:lnTo>
                  <a:pt x="825" y="433"/>
                </a:lnTo>
                <a:lnTo>
                  <a:pt x="829" y="431"/>
                </a:lnTo>
                <a:lnTo>
                  <a:pt x="831" y="427"/>
                </a:lnTo>
                <a:lnTo>
                  <a:pt x="834" y="422"/>
                </a:lnTo>
                <a:lnTo>
                  <a:pt x="834" y="416"/>
                </a:lnTo>
                <a:lnTo>
                  <a:pt x="834" y="411"/>
                </a:lnTo>
                <a:lnTo>
                  <a:pt x="831" y="407"/>
                </a:lnTo>
                <a:lnTo>
                  <a:pt x="829" y="403"/>
                </a:lnTo>
                <a:lnTo>
                  <a:pt x="825" y="399"/>
                </a:lnTo>
                <a:lnTo>
                  <a:pt x="820" y="398"/>
                </a:lnTo>
                <a:lnTo>
                  <a:pt x="814" y="397"/>
                </a:lnTo>
                <a:close/>
                <a:moveTo>
                  <a:pt x="61" y="397"/>
                </a:moveTo>
                <a:lnTo>
                  <a:pt x="56" y="398"/>
                </a:lnTo>
                <a:lnTo>
                  <a:pt x="50" y="399"/>
                </a:lnTo>
                <a:lnTo>
                  <a:pt x="46" y="403"/>
                </a:lnTo>
                <a:lnTo>
                  <a:pt x="44" y="407"/>
                </a:lnTo>
                <a:lnTo>
                  <a:pt x="41" y="411"/>
                </a:lnTo>
                <a:lnTo>
                  <a:pt x="41" y="416"/>
                </a:lnTo>
                <a:lnTo>
                  <a:pt x="41" y="422"/>
                </a:lnTo>
                <a:lnTo>
                  <a:pt x="44" y="427"/>
                </a:lnTo>
                <a:lnTo>
                  <a:pt x="46" y="431"/>
                </a:lnTo>
                <a:lnTo>
                  <a:pt x="50" y="433"/>
                </a:lnTo>
                <a:lnTo>
                  <a:pt x="56" y="436"/>
                </a:lnTo>
                <a:lnTo>
                  <a:pt x="61" y="436"/>
                </a:lnTo>
                <a:lnTo>
                  <a:pt x="66" y="436"/>
                </a:lnTo>
                <a:lnTo>
                  <a:pt x="70" y="433"/>
                </a:lnTo>
                <a:lnTo>
                  <a:pt x="74" y="431"/>
                </a:lnTo>
                <a:lnTo>
                  <a:pt x="78" y="427"/>
                </a:lnTo>
                <a:lnTo>
                  <a:pt x="79" y="422"/>
                </a:lnTo>
                <a:lnTo>
                  <a:pt x="80" y="416"/>
                </a:lnTo>
                <a:lnTo>
                  <a:pt x="79" y="411"/>
                </a:lnTo>
                <a:lnTo>
                  <a:pt x="78" y="407"/>
                </a:lnTo>
                <a:lnTo>
                  <a:pt x="74" y="403"/>
                </a:lnTo>
                <a:lnTo>
                  <a:pt x="70" y="399"/>
                </a:lnTo>
                <a:lnTo>
                  <a:pt x="66" y="398"/>
                </a:lnTo>
                <a:lnTo>
                  <a:pt x="61" y="397"/>
                </a:lnTo>
                <a:close/>
                <a:moveTo>
                  <a:pt x="655" y="357"/>
                </a:moveTo>
                <a:lnTo>
                  <a:pt x="695" y="357"/>
                </a:lnTo>
                <a:lnTo>
                  <a:pt x="700" y="358"/>
                </a:lnTo>
                <a:lnTo>
                  <a:pt x="705" y="360"/>
                </a:lnTo>
                <a:lnTo>
                  <a:pt x="709" y="362"/>
                </a:lnTo>
                <a:lnTo>
                  <a:pt x="712" y="366"/>
                </a:lnTo>
                <a:lnTo>
                  <a:pt x="715" y="372"/>
                </a:lnTo>
                <a:lnTo>
                  <a:pt x="715" y="377"/>
                </a:lnTo>
                <a:lnTo>
                  <a:pt x="715" y="382"/>
                </a:lnTo>
                <a:lnTo>
                  <a:pt x="712" y="387"/>
                </a:lnTo>
                <a:lnTo>
                  <a:pt x="709" y="391"/>
                </a:lnTo>
                <a:lnTo>
                  <a:pt x="705" y="394"/>
                </a:lnTo>
                <a:lnTo>
                  <a:pt x="700" y="397"/>
                </a:lnTo>
                <a:lnTo>
                  <a:pt x="695" y="397"/>
                </a:lnTo>
                <a:lnTo>
                  <a:pt x="655" y="397"/>
                </a:lnTo>
                <a:lnTo>
                  <a:pt x="650" y="397"/>
                </a:lnTo>
                <a:lnTo>
                  <a:pt x="645" y="394"/>
                </a:lnTo>
                <a:lnTo>
                  <a:pt x="641" y="391"/>
                </a:lnTo>
                <a:lnTo>
                  <a:pt x="638" y="387"/>
                </a:lnTo>
                <a:lnTo>
                  <a:pt x="636" y="382"/>
                </a:lnTo>
                <a:lnTo>
                  <a:pt x="636" y="377"/>
                </a:lnTo>
                <a:lnTo>
                  <a:pt x="636" y="372"/>
                </a:lnTo>
                <a:lnTo>
                  <a:pt x="638" y="366"/>
                </a:lnTo>
                <a:lnTo>
                  <a:pt x="641" y="362"/>
                </a:lnTo>
                <a:lnTo>
                  <a:pt x="645" y="360"/>
                </a:lnTo>
                <a:lnTo>
                  <a:pt x="650" y="358"/>
                </a:lnTo>
                <a:lnTo>
                  <a:pt x="655" y="357"/>
                </a:lnTo>
                <a:close/>
                <a:moveTo>
                  <a:pt x="445" y="252"/>
                </a:moveTo>
                <a:lnTo>
                  <a:pt x="449" y="252"/>
                </a:lnTo>
                <a:lnTo>
                  <a:pt x="452" y="253"/>
                </a:lnTo>
                <a:lnTo>
                  <a:pt x="455" y="255"/>
                </a:lnTo>
                <a:lnTo>
                  <a:pt x="461" y="257"/>
                </a:lnTo>
                <a:lnTo>
                  <a:pt x="465" y="261"/>
                </a:lnTo>
                <a:lnTo>
                  <a:pt x="470" y="265"/>
                </a:lnTo>
                <a:lnTo>
                  <a:pt x="473" y="269"/>
                </a:lnTo>
                <a:lnTo>
                  <a:pt x="476" y="276"/>
                </a:lnTo>
                <a:lnTo>
                  <a:pt x="476" y="282"/>
                </a:lnTo>
                <a:lnTo>
                  <a:pt x="473" y="297"/>
                </a:lnTo>
                <a:lnTo>
                  <a:pt x="466" y="306"/>
                </a:lnTo>
                <a:lnTo>
                  <a:pt x="457" y="311"/>
                </a:lnTo>
                <a:lnTo>
                  <a:pt x="445" y="314"/>
                </a:lnTo>
                <a:lnTo>
                  <a:pt x="445" y="252"/>
                </a:lnTo>
                <a:close/>
                <a:moveTo>
                  <a:pt x="430" y="161"/>
                </a:moveTo>
                <a:lnTo>
                  <a:pt x="430" y="215"/>
                </a:lnTo>
                <a:lnTo>
                  <a:pt x="426" y="214"/>
                </a:lnTo>
                <a:lnTo>
                  <a:pt x="423" y="213"/>
                </a:lnTo>
                <a:lnTo>
                  <a:pt x="420" y="211"/>
                </a:lnTo>
                <a:lnTo>
                  <a:pt x="415" y="209"/>
                </a:lnTo>
                <a:lnTo>
                  <a:pt x="411" y="206"/>
                </a:lnTo>
                <a:lnTo>
                  <a:pt x="407" y="202"/>
                </a:lnTo>
                <a:lnTo>
                  <a:pt x="405" y="198"/>
                </a:lnTo>
                <a:lnTo>
                  <a:pt x="402" y="193"/>
                </a:lnTo>
                <a:lnTo>
                  <a:pt x="402" y="188"/>
                </a:lnTo>
                <a:lnTo>
                  <a:pt x="402" y="181"/>
                </a:lnTo>
                <a:lnTo>
                  <a:pt x="403" y="175"/>
                </a:lnTo>
                <a:lnTo>
                  <a:pt x="406" y="171"/>
                </a:lnTo>
                <a:lnTo>
                  <a:pt x="410" y="167"/>
                </a:lnTo>
                <a:lnTo>
                  <a:pt x="414" y="164"/>
                </a:lnTo>
                <a:lnTo>
                  <a:pt x="418" y="163"/>
                </a:lnTo>
                <a:lnTo>
                  <a:pt x="423" y="161"/>
                </a:lnTo>
                <a:lnTo>
                  <a:pt x="430" y="161"/>
                </a:lnTo>
                <a:close/>
                <a:moveTo>
                  <a:pt x="430" y="119"/>
                </a:moveTo>
                <a:lnTo>
                  <a:pt x="430" y="136"/>
                </a:lnTo>
                <a:lnTo>
                  <a:pt x="422" y="136"/>
                </a:lnTo>
                <a:lnTo>
                  <a:pt x="415" y="138"/>
                </a:lnTo>
                <a:lnTo>
                  <a:pt x="409" y="140"/>
                </a:lnTo>
                <a:lnTo>
                  <a:pt x="402" y="143"/>
                </a:lnTo>
                <a:lnTo>
                  <a:pt x="396" y="146"/>
                </a:lnTo>
                <a:lnTo>
                  <a:pt x="389" y="151"/>
                </a:lnTo>
                <a:lnTo>
                  <a:pt x="384" y="155"/>
                </a:lnTo>
                <a:lnTo>
                  <a:pt x="380" y="160"/>
                </a:lnTo>
                <a:lnTo>
                  <a:pt x="376" y="167"/>
                </a:lnTo>
                <a:lnTo>
                  <a:pt x="372" y="177"/>
                </a:lnTo>
                <a:lnTo>
                  <a:pt x="371" y="189"/>
                </a:lnTo>
                <a:lnTo>
                  <a:pt x="372" y="203"/>
                </a:lnTo>
                <a:lnTo>
                  <a:pt x="376" y="214"/>
                </a:lnTo>
                <a:lnTo>
                  <a:pt x="380" y="221"/>
                </a:lnTo>
                <a:lnTo>
                  <a:pt x="385" y="226"/>
                </a:lnTo>
                <a:lnTo>
                  <a:pt x="390" y="231"/>
                </a:lnTo>
                <a:lnTo>
                  <a:pt x="399" y="238"/>
                </a:lnTo>
                <a:lnTo>
                  <a:pt x="410" y="242"/>
                </a:lnTo>
                <a:lnTo>
                  <a:pt x="417" y="244"/>
                </a:lnTo>
                <a:lnTo>
                  <a:pt x="423" y="247"/>
                </a:lnTo>
                <a:lnTo>
                  <a:pt x="430" y="249"/>
                </a:lnTo>
                <a:lnTo>
                  <a:pt x="430" y="314"/>
                </a:lnTo>
                <a:lnTo>
                  <a:pt x="419" y="312"/>
                </a:lnTo>
                <a:lnTo>
                  <a:pt x="411" y="310"/>
                </a:lnTo>
                <a:lnTo>
                  <a:pt x="405" y="303"/>
                </a:lnTo>
                <a:lnTo>
                  <a:pt x="399" y="291"/>
                </a:lnTo>
                <a:lnTo>
                  <a:pt x="398" y="276"/>
                </a:lnTo>
                <a:lnTo>
                  <a:pt x="367" y="276"/>
                </a:lnTo>
                <a:lnTo>
                  <a:pt x="368" y="290"/>
                </a:lnTo>
                <a:lnTo>
                  <a:pt x="372" y="302"/>
                </a:lnTo>
                <a:lnTo>
                  <a:pt x="375" y="310"/>
                </a:lnTo>
                <a:lnTo>
                  <a:pt x="380" y="316"/>
                </a:lnTo>
                <a:lnTo>
                  <a:pt x="385" y="322"/>
                </a:lnTo>
                <a:lnTo>
                  <a:pt x="390" y="327"/>
                </a:lnTo>
                <a:lnTo>
                  <a:pt x="398" y="331"/>
                </a:lnTo>
                <a:lnTo>
                  <a:pt x="405" y="334"/>
                </a:lnTo>
                <a:lnTo>
                  <a:pt x="417" y="337"/>
                </a:lnTo>
                <a:lnTo>
                  <a:pt x="430" y="339"/>
                </a:lnTo>
                <a:lnTo>
                  <a:pt x="430" y="357"/>
                </a:lnTo>
                <a:lnTo>
                  <a:pt x="445" y="357"/>
                </a:lnTo>
                <a:lnTo>
                  <a:pt x="445" y="339"/>
                </a:lnTo>
                <a:lnTo>
                  <a:pt x="457" y="337"/>
                </a:lnTo>
                <a:lnTo>
                  <a:pt x="468" y="335"/>
                </a:lnTo>
                <a:lnTo>
                  <a:pt x="476" y="331"/>
                </a:lnTo>
                <a:lnTo>
                  <a:pt x="482" y="327"/>
                </a:lnTo>
                <a:lnTo>
                  <a:pt x="487" y="323"/>
                </a:lnTo>
                <a:lnTo>
                  <a:pt x="493" y="318"/>
                </a:lnTo>
                <a:lnTo>
                  <a:pt x="498" y="311"/>
                </a:lnTo>
                <a:lnTo>
                  <a:pt x="502" y="305"/>
                </a:lnTo>
                <a:lnTo>
                  <a:pt x="504" y="291"/>
                </a:lnTo>
                <a:lnTo>
                  <a:pt x="506" y="278"/>
                </a:lnTo>
                <a:lnTo>
                  <a:pt x="504" y="264"/>
                </a:lnTo>
                <a:lnTo>
                  <a:pt x="501" y="253"/>
                </a:lnTo>
                <a:lnTo>
                  <a:pt x="497" y="247"/>
                </a:lnTo>
                <a:lnTo>
                  <a:pt x="493" y="242"/>
                </a:lnTo>
                <a:lnTo>
                  <a:pt x="487" y="236"/>
                </a:lnTo>
                <a:lnTo>
                  <a:pt x="477" y="231"/>
                </a:lnTo>
                <a:lnTo>
                  <a:pt x="466" y="226"/>
                </a:lnTo>
                <a:lnTo>
                  <a:pt x="456" y="222"/>
                </a:lnTo>
                <a:lnTo>
                  <a:pt x="445" y="218"/>
                </a:lnTo>
                <a:lnTo>
                  <a:pt x="445" y="161"/>
                </a:lnTo>
                <a:lnTo>
                  <a:pt x="451" y="161"/>
                </a:lnTo>
                <a:lnTo>
                  <a:pt x="455" y="163"/>
                </a:lnTo>
                <a:lnTo>
                  <a:pt x="459" y="164"/>
                </a:lnTo>
                <a:lnTo>
                  <a:pt x="461" y="165"/>
                </a:lnTo>
                <a:lnTo>
                  <a:pt x="464" y="168"/>
                </a:lnTo>
                <a:lnTo>
                  <a:pt x="469" y="177"/>
                </a:lnTo>
                <a:lnTo>
                  <a:pt x="472" y="189"/>
                </a:lnTo>
                <a:lnTo>
                  <a:pt x="502" y="189"/>
                </a:lnTo>
                <a:lnTo>
                  <a:pt x="501" y="177"/>
                </a:lnTo>
                <a:lnTo>
                  <a:pt x="497" y="167"/>
                </a:lnTo>
                <a:lnTo>
                  <a:pt x="493" y="160"/>
                </a:lnTo>
                <a:lnTo>
                  <a:pt x="489" y="155"/>
                </a:lnTo>
                <a:lnTo>
                  <a:pt x="485" y="150"/>
                </a:lnTo>
                <a:lnTo>
                  <a:pt x="478" y="146"/>
                </a:lnTo>
                <a:lnTo>
                  <a:pt x="473" y="143"/>
                </a:lnTo>
                <a:lnTo>
                  <a:pt x="465" y="140"/>
                </a:lnTo>
                <a:lnTo>
                  <a:pt x="459" y="138"/>
                </a:lnTo>
                <a:lnTo>
                  <a:pt x="452" y="136"/>
                </a:lnTo>
                <a:lnTo>
                  <a:pt x="445" y="136"/>
                </a:lnTo>
                <a:lnTo>
                  <a:pt x="445" y="119"/>
                </a:lnTo>
                <a:lnTo>
                  <a:pt x="430" y="119"/>
                </a:lnTo>
                <a:close/>
                <a:moveTo>
                  <a:pt x="438" y="79"/>
                </a:moveTo>
                <a:lnTo>
                  <a:pt x="469" y="83"/>
                </a:lnTo>
                <a:lnTo>
                  <a:pt x="499" y="92"/>
                </a:lnTo>
                <a:lnTo>
                  <a:pt x="525" y="106"/>
                </a:lnTo>
                <a:lnTo>
                  <a:pt x="549" y="126"/>
                </a:lnTo>
                <a:lnTo>
                  <a:pt x="569" y="150"/>
                </a:lnTo>
                <a:lnTo>
                  <a:pt x="583" y="176"/>
                </a:lnTo>
                <a:lnTo>
                  <a:pt x="592" y="206"/>
                </a:lnTo>
                <a:lnTo>
                  <a:pt x="596" y="238"/>
                </a:lnTo>
                <a:lnTo>
                  <a:pt x="592" y="270"/>
                </a:lnTo>
                <a:lnTo>
                  <a:pt x="583" y="299"/>
                </a:lnTo>
                <a:lnTo>
                  <a:pt x="569" y="327"/>
                </a:lnTo>
                <a:lnTo>
                  <a:pt x="549" y="351"/>
                </a:lnTo>
                <a:lnTo>
                  <a:pt x="525" y="370"/>
                </a:lnTo>
                <a:lnTo>
                  <a:pt x="499" y="385"/>
                </a:lnTo>
                <a:lnTo>
                  <a:pt x="469" y="394"/>
                </a:lnTo>
                <a:lnTo>
                  <a:pt x="438" y="397"/>
                </a:lnTo>
                <a:lnTo>
                  <a:pt x="405" y="394"/>
                </a:lnTo>
                <a:lnTo>
                  <a:pt x="376" y="385"/>
                </a:lnTo>
                <a:lnTo>
                  <a:pt x="348" y="370"/>
                </a:lnTo>
                <a:lnTo>
                  <a:pt x="325" y="351"/>
                </a:lnTo>
                <a:lnTo>
                  <a:pt x="306" y="327"/>
                </a:lnTo>
                <a:lnTo>
                  <a:pt x="291" y="299"/>
                </a:lnTo>
                <a:lnTo>
                  <a:pt x="281" y="270"/>
                </a:lnTo>
                <a:lnTo>
                  <a:pt x="279" y="238"/>
                </a:lnTo>
                <a:lnTo>
                  <a:pt x="281" y="206"/>
                </a:lnTo>
                <a:lnTo>
                  <a:pt x="291" y="176"/>
                </a:lnTo>
                <a:lnTo>
                  <a:pt x="306" y="150"/>
                </a:lnTo>
                <a:lnTo>
                  <a:pt x="325" y="126"/>
                </a:lnTo>
                <a:lnTo>
                  <a:pt x="348" y="106"/>
                </a:lnTo>
                <a:lnTo>
                  <a:pt x="376" y="92"/>
                </a:lnTo>
                <a:lnTo>
                  <a:pt x="405" y="83"/>
                </a:lnTo>
                <a:lnTo>
                  <a:pt x="438" y="79"/>
                </a:lnTo>
                <a:close/>
                <a:moveTo>
                  <a:pt x="179" y="79"/>
                </a:moveTo>
                <a:lnTo>
                  <a:pt x="220" y="79"/>
                </a:lnTo>
                <a:lnTo>
                  <a:pt x="225" y="80"/>
                </a:lnTo>
                <a:lnTo>
                  <a:pt x="229" y="81"/>
                </a:lnTo>
                <a:lnTo>
                  <a:pt x="233" y="85"/>
                </a:lnTo>
                <a:lnTo>
                  <a:pt x="237" y="89"/>
                </a:lnTo>
                <a:lnTo>
                  <a:pt x="238" y="93"/>
                </a:lnTo>
                <a:lnTo>
                  <a:pt x="239" y="98"/>
                </a:lnTo>
                <a:lnTo>
                  <a:pt x="238" y="105"/>
                </a:lnTo>
                <a:lnTo>
                  <a:pt x="237" y="109"/>
                </a:lnTo>
                <a:lnTo>
                  <a:pt x="233" y="113"/>
                </a:lnTo>
                <a:lnTo>
                  <a:pt x="229" y="117"/>
                </a:lnTo>
                <a:lnTo>
                  <a:pt x="225" y="118"/>
                </a:lnTo>
                <a:lnTo>
                  <a:pt x="220" y="119"/>
                </a:lnTo>
                <a:lnTo>
                  <a:pt x="179" y="119"/>
                </a:lnTo>
                <a:lnTo>
                  <a:pt x="174" y="118"/>
                </a:lnTo>
                <a:lnTo>
                  <a:pt x="170" y="117"/>
                </a:lnTo>
                <a:lnTo>
                  <a:pt x="166" y="113"/>
                </a:lnTo>
                <a:lnTo>
                  <a:pt x="162" y="109"/>
                </a:lnTo>
                <a:lnTo>
                  <a:pt x="161" y="105"/>
                </a:lnTo>
                <a:lnTo>
                  <a:pt x="159" y="98"/>
                </a:lnTo>
                <a:lnTo>
                  <a:pt x="161" y="93"/>
                </a:lnTo>
                <a:lnTo>
                  <a:pt x="162" y="89"/>
                </a:lnTo>
                <a:lnTo>
                  <a:pt x="166" y="85"/>
                </a:lnTo>
                <a:lnTo>
                  <a:pt x="170" y="81"/>
                </a:lnTo>
                <a:lnTo>
                  <a:pt x="174" y="80"/>
                </a:lnTo>
                <a:lnTo>
                  <a:pt x="179" y="79"/>
                </a:lnTo>
                <a:close/>
                <a:moveTo>
                  <a:pt x="814" y="39"/>
                </a:moveTo>
                <a:lnTo>
                  <a:pt x="809" y="41"/>
                </a:lnTo>
                <a:lnTo>
                  <a:pt x="804" y="42"/>
                </a:lnTo>
                <a:lnTo>
                  <a:pt x="800" y="46"/>
                </a:lnTo>
                <a:lnTo>
                  <a:pt x="797" y="50"/>
                </a:lnTo>
                <a:lnTo>
                  <a:pt x="795" y="54"/>
                </a:lnTo>
                <a:lnTo>
                  <a:pt x="795" y="59"/>
                </a:lnTo>
                <a:lnTo>
                  <a:pt x="795" y="64"/>
                </a:lnTo>
                <a:lnTo>
                  <a:pt x="797" y="69"/>
                </a:lnTo>
                <a:lnTo>
                  <a:pt x="800" y="73"/>
                </a:lnTo>
                <a:lnTo>
                  <a:pt x="804" y="76"/>
                </a:lnTo>
                <a:lnTo>
                  <a:pt x="809" y="79"/>
                </a:lnTo>
                <a:lnTo>
                  <a:pt x="814" y="79"/>
                </a:lnTo>
                <a:lnTo>
                  <a:pt x="820" y="79"/>
                </a:lnTo>
                <a:lnTo>
                  <a:pt x="825" y="76"/>
                </a:lnTo>
                <a:lnTo>
                  <a:pt x="829" y="73"/>
                </a:lnTo>
                <a:lnTo>
                  <a:pt x="831" y="69"/>
                </a:lnTo>
                <a:lnTo>
                  <a:pt x="834" y="64"/>
                </a:lnTo>
                <a:lnTo>
                  <a:pt x="834" y="59"/>
                </a:lnTo>
                <a:lnTo>
                  <a:pt x="834" y="54"/>
                </a:lnTo>
                <a:lnTo>
                  <a:pt x="831" y="50"/>
                </a:lnTo>
                <a:lnTo>
                  <a:pt x="829" y="46"/>
                </a:lnTo>
                <a:lnTo>
                  <a:pt x="825" y="42"/>
                </a:lnTo>
                <a:lnTo>
                  <a:pt x="820" y="41"/>
                </a:lnTo>
                <a:lnTo>
                  <a:pt x="814" y="39"/>
                </a:lnTo>
                <a:close/>
                <a:moveTo>
                  <a:pt x="116" y="39"/>
                </a:moveTo>
                <a:lnTo>
                  <a:pt x="119" y="46"/>
                </a:lnTo>
                <a:lnTo>
                  <a:pt x="120" y="52"/>
                </a:lnTo>
                <a:lnTo>
                  <a:pt x="120" y="59"/>
                </a:lnTo>
                <a:lnTo>
                  <a:pt x="117" y="79"/>
                </a:lnTo>
                <a:lnTo>
                  <a:pt x="108" y="94"/>
                </a:lnTo>
                <a:lnTo>
                  <a:pt x="95" y="108"/>
                </a:lnTo>
                <a:lnTo>
                  <a:pt x="79" y="115"/>
                </a:lnTo>
                <a:lnTo>
                  <a:pt x="61" y="119"/>
                </a:lnTo>
                <a:lnTo>
                  <a:pt x="53" y="118"/>
                </a:lnTo>
                <a:lnTo>
                  <a:pt x="46" y="117"/>
                </a:lnTo>
                <a:lnTo>
                  <a:pt x="41" y="115"/>
                </a:lnTo>
                <a:lnTo>
                  <a:pt x="41" y="361"/>
                </a:lnTo>
                <a:lnTo>
                  <a:pt x="46" y="358"/>
                </a:lnTo>
                <a:lnTo>
                  <a:pt x="53" y="357"/>
                </a:lnTo>
                <a:lnTo>
                  <a:pt x="61" y="357"/>
                </a:lnTo>
                <a:lnTo>
                  <a:pt x="79" y="360"/>
                </a:lnTo>
                <a:lnTo>
                  <a:pt x="95" y="369"/>
                </a:lnTo>
                <a:lnTo>
                  <a:pt x="108" y="382"/>
                </a:lnTo>
                <a:lnTo>
                  <a:pt x="117" y="398"/>
                </a:lnTo>
                <a:lnTo>
                  <a:pt x="120" y="416"/>
                </a:lnTo>
                <a:lnTo>
                  <a:pt x="120" y="424"/>
                </a:lnTo>
                <a:lnTo>
                  <a:pt x="119" y="431"/>
                </a:lnTo>
                <a:lnTo>
                  <a:pt x="116" y="436"/>
                </a:lnTo>
                <a:lnTo>
                  <a:pt x="758" y="436"/>
                </a:lnTo>
                <a:lnTo>
                  <a:pt x="757" y="431"/>
                </a:lnTo>
                <a:lnTo>
                  <a:pt x="755" y="424"/>
                </a:lnTo>
                <a:lnTo>
                  <a:pt x="755" y="416"/>
                </a:lnTo>
                <a:lnTo>
                  <a:pt x="758" y="398"/>
                </a:lnTo>
                <a:lnTo>
                  <a:pt x="766" y="382"/>
                </a:lnTo>
                <a:lnTo>
                  <a:pt x="779" y="369"/>
                </a:lnTo>
                <a:lnTo>
                  <a:pt x="796" y="360"/>
                </a:lnTo>
                <a:lnTo>
                  <a:pt x="814" y="357"/>
                </a:lnTo>
                <a:lnTo>
                  <a:pt x="821" y="357"/>
                </a:lnTo>
                <a:lnTo>
                  <a:pt x="827" y="358"/>
                </a:lnTo>
                <a:lnTo>
                  <a:pt x="834" y="361"/>
                </a:lnTo>
                <a:lnTo>
                  <a:pt x="834" y="115"/>
                </a:lnTo>
                <a:lnTo>
                  <a:pt x="827" y="117"/>
                </a:lnTo>
                <a:lnTo>
                  <a:pt x="821" y="118"/>
                </a:lnTo>
                <a:lnTo>
                  <a:pt x="814" y="119"/>
                </a:lnTo>
                <a:lnTo>
                  <a:pt x="796" y="115"/>
                </a:lnTo>
                <a:lnTo>
                  <a:pt x="779" y="108"/>
                </a:lnTo>
                <a:lnTo>
                  <a:pt x="766" y="94"/>
                </a:lnTo>
                <a:lnTo>
                  <a:pt x="758" y="79"/>
                </a:lnTo>
                <a:lnTo>
                  <a:pt x="755" y="59"/>
                </a:lnTo>
                <a:lnTo>
                  <a:pt x="755" y="52"/>
                </a:lnTo>
                <a:lnTo>
                  <a:pt x="757" y="46"/>
                </a:lnTo>
                <a:lnTo>
                  <a:pt x="758" y="39"/>
                </a:lnTo>
                <a:lnTo>
                  <a:pt x="116" y="39"/>
                </a:lnTo>
                <a:close/>
                <a:moveTo>
                  <a:pt x="61" y="39"/>
                </a:moveTo>
                <a:lnTo>
                  <a:pt x="56" y="41"/>
                </a:lnTo>
                <a:lnTo>
                  <a:pt x="50" y="42"/>
                </a:lnTo>
                <a:lnTo>
                  <a:pt x="46" y="46"/>
                </a:lnTo>
                <a:lnTo>
                  <a:pt x="44" y="50"/>
                </a:lnTo>
                <a:lnTo>
                  <a:pt x="41" y="54"/>
                </a:lnTo>
                <a:lnTo>
                  <a:pt x="41" y="59"/>
                </a:lnTo>
                <a:lnTo>
                  <a:pt x="41" y="64"/>
                </a:lnTo>
                <a:lnTo>
                  <a:pt x="44" y="69"/>
                </a:lnTo>
                <a:lnTo>
                  <a:pt x="46" y="73"/>
                </a:lnTo>
                <a:lnTo>
                  <a:pt x="50" y="76"/>
                </a:lnTo>
                <a:lnTo>
                  <a:pt x="56" y="79"/>
                </a:lnTo>
                <a:lnTo>
                  <a:pt x="61" y="79"/>
                </a:lnTo>
                <a:lnTo>
                  <a:pt x="66" y="79"/>
                </a:lnTo>
                <a:lnTo>
                  <a:pt x="70" y="76"/>
                </a:lnTo>
                <a:lnTo>
                  <a:pt x="74" y="73"/>
                </a:lnTo>
                <a:lnTo>
                  <a:pt x="78" y="69"/>
                </a:lnTo>
                <a:lnTo>
                  <a:pt x="79" y="64"/>
                </a:lnTo>
                <a:lnTo>
                  <a:pt x="80" y="59"/>
                </a:lnTo>
                <a:lnTo>
                  <a:pt x="79" y="54"/>
                </a:lnTo>
                <a:lnTo>
                  <a:pt x="78" y="50"/>
                </a:lnTo>
                <a:lnTo>
                  <a:pt x="74" y="46"/>
                </a:lnTo>
                <a:lnTo>
                  <a:pt x="70" y="42"/>
                </a:lnTo>
                <a:lnTo>
                  <a:pt x="66" y="41"/>
                </a:lnTo>
                <a:lnTo>
                  <a:pt x="61" y="39"/>
                </a:lnTo>
                <a:close/>
                <a:moveTo>
                  <a:pt x="41" y="0"/>
                </a:moveTo>
                <a:lnTo>
                  <a:pt x="834" y="0"/>
                </a:lnTo>
                <a:lnTo>
                  <a:pt x="850" y="2"/>
                </a:lnTo>
                <a:lnTo>
                  <a:pt x="862" y="12"/>
                </a:lnTo>
                <a:lnTo>
                  <a:pt x="871" y="23"/>
                </a:lnTo>
                <a:lnTo>
                  <a:pt x="873" y="39"/>
                </a:lnTo>
                <a:lnTo>
                  <a:pt x="873" y="436"/>
                </a:lnTo>
                <a:lnTo>
                  <a:pt x="871" y="452"/>
                </a:lnTo>
                <a:lnTo>
                  <a:pt x="862" y="465"/>
                </a:lnTo>
                <a:lnTo>
                  <a:pt x="850" y="473"/>
                </a:lnTo>
                <a:lnTo>
                  <a:pt x="834" y="477"/>
                </a:lnTo>
                <a:lnTo>
                  <a:pt x="41" y="477"/>
                </a:lnTo>
                <a:lnTo>
                  <a:pt x="25" y="473"/>
                </a:lnTo>
                <a:lnTo>
                  <a:pt x="12" y="465"/>
                </a:lnTo>
                <a:lnTo>
                  <a:pt x="4" y="452"/>
                </a:lnTo>
                <a:lnTo>
                  <a:pt x="0" y="436"/>
                </a:lnTo>
                <a:lnTo>
                  <a:pt x="0" y="39"/>
                </a:lnTo>
                <a:lnTo>
                  <a:pt x="4" y="23"/>
                </a:lnTo>
                <a:lnTo>
                  <a:pt x="12" y="12"/>
                </a:lnTo>
                <a:lnTo>
                  <a:pt x="25" y="2"/>
                </a:lnTo>
                <a:lnTo>
                  <a:pt x="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2" name="Freeform 2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24702" y="1577057"/>
            <a:ext cx="446525" cy="324792"/>
          </a:xfrm>
          <a:custGeom>
            <a:avLst/>
            <a:gdLst>
              <a:gd name="T0" fmla="*/ 794 w 873"/>
              <a:gd name="T1" fmla="*/ 576 h 635"/>
              <a:gd name="T2" fmla="*/ 819 w 873"/>
              <a:gd name="T3" fmla="*/ 594 h 635"/>
              <a:gd name="T4" fmla="*/ 831 w 873"/>
              <a:gd name="T5" fmla="*/ 565 h 635"/>
              <a:gd name="T6" fmla="*/ 49 w 873"/>
              <a:gd name="T7" fmla="*/ 559 h 635"/>
              <a:gd name="T8" fmla="*/ 46 w 873"/>
              <a:gd name="T9" fmla="*/ 590 h 635"/>
              <a:gd name="T10" fmla="*/ 77 w 873"/>
              <a:gd name="T11" fmla="*/ 585 h 635"/>
              <a:gd name="T12" fmla="*/ 65 w 873"/>
              <a:gd name="T13" fmla="*/ 556 h 635"/>
              <a:gd name="T14" fmla="*/ 711 w 873"/>
              <a:gd name="T15" fmla="*/ 526 h 635"/>
              <a:gd name="T16" fmla="*/ 699 w 873"/>
              <a:gd name="T17" fmla="*/ 555 h 635"/>
              <a:gd name="T18" fmla="*/ 635 w 873"/>
              <a:gd name="T19" fmla="*/ 542 h 635"/>
              <a:gd name="T20" fmla="*/ 655 w 873"/>
              <a:gd name="T21" fmla="*/ 515 h 635"/>
              <a:gd name="T22" fmla="*/ 468 w 873"/>
              <a:gd name="T23" fmla="*/ 423 h 635"/>
              <a:gd name="T24" fmla="*/ 445 w 873"/>
              <a:gd name="T25" fmla="*/ 473 h 635"/>
              <a:gd name="T26" fmla="*/ 414 w 873"/>
              <a:gd name="T27" fmla="*/ 368 h 635"/>
              <a:gd name="T28" fmla="*/ 403 w 873"/>
              <a:gd name="T29" fmla="*/ 334 h 635"/>
              <a:gd name="T30" fmla="*/ 429 w 873"/>
              <a:gd name="T31" fmla="*/ 278 h 635"/>
              <a:gd name="T32" fmla="*/ 388 w 873"/>
              <a:gd name="T33" fmla="*/ 309 h 635"/>
              <a:gd name="T34" fmla="*/ 375 w 873"/>
              <a:gd name="T35" fmla="*/ 374 h 635"/>
              <a:gd name="T36" fmla="*/ 422 w 873"/>
              <a:gd name="T37" fmla="*/ 406 h 635"/>
              <a:gd name="T38" fmla="*/ 396 w 873"/>
              <a:gd name="T39" fmla="*/ 434 h 635"/>
              <a:gd name="T40" fmla="*/ 389 w 873"/>
              <a:gd name="T41" fmla="*/ 485 h 635"/>
              <a:gd name="T42" fmla="*/ 445 w 873"/>
              <a:gd name="T43" fmla="*/ 497 h 635"/>
              <a:gd name="T44" fmla="*/ 497 w 873"/>
              <a:gd name="T45" fmla="*/ 471 h 635"/>
              <a:gd name="T46" fmla="*/ 492 w 873"/>
              <a:gd name="T47" fmla="*/ 400 h 635"/>
              <a:gd name="T48" fmla="*/ 450 w 873"/>
              <a:gd name="T49" fmla="*/ 320 h 635"/>
              <a:gd name="T50" fmla="*/ 501 w 873"/>
              <a:gd name="T51" fmla="*/ 349 h 635"/>
              <a:gd name="T52" fmla="*/ 472 w 873"/>
              <a:gd name="T53" fmla="*/ 301 h 635"/>
              <a:gd name="T54" fmla="*/ 437 w 873"/>
              <a:gd name="T55" fmla="*/ 238 h 635"/>
              <a:gd name="T56" fmla="*/ 592 w 873"/>
              <a:gd name="T57" fmla="*/ 364 h 635"/>
              <a:gd name="T58" fmla="*/ 498 w 873"/>
              <a:gd name="T59" fmla="*/ 543 h 635"/>
              <a:gd name="T60" fmla="*/ 304 w 873"/>
              <a:gd name="T61" fmla="*/ 485 h 635"/>
              <a:gd name="T62" fmla="*/ 324 w 873"/>
              <a:gd name="T63" fmla="*/ 284 h 635"/>
              <a:gd name="T64" fmla="*/ 223 w 873"/>
              <a:gd name="T65" fmla="*/ 238 h 635"/>
              <a:gd name="T66" fmla="*/ 235 w 873"/>
              <a:gd name="T67" fmla="*/ 268 h 635"/>
              <a:gd name="T68" fmla="*/ 169 w 873"/>
              <a:gd name="T69" fmla="*/ 275 h 635"/>
              <a:gd name="T70" fmla="*/ 165 w 873"/>
              <a:gd name="T71" fmla="*/ 243 h 635"/>
              <a:gd name="T72" fmla="*/ 799 w 873"/>
              <a:gd name="T73" fmla="*/ 204 h 635"/>
              <a:gd name="T74" fmla="*/ 803 w 873"/>
              <a:gd name="T75" fmla="*/ 236 h 635"/>
              <a:gd name="T76" fmla="*/ 832 w 873"/>
              <a:gd name="T77" fmla="*/ 224 h 635"/>
              <a:gd name="T78" fmla="*/ 813 w 873"/>
              <a:gd name="T79" fmla="*/ 199 h 635"/>
              <a:gd name="T80" fmla="*/ 94 w 873"/>
              <a:gd name="T81" fmla="*/ 266 h 635"/>
              <a:gd name="T82" fmla="*/ 46 w 873"/>
              <a:gd name="T83" fmla="*/ 518 h 635"/>
              <a:gd name="T84" fmla="*/ 119 w 873"/>
              <a:gd name="T85" fmla="*/ 576 h 635"/>
              <a:gd name="T86" fmla="*/ 754 w 873"/>
              <a:gd name="T87" fmla="*/ 576 h 635"/>
              <a:gd name="T88" fmla="*/ 827 w 873"/>
              <a:gd name="T89" fmla="*/ 518 h 635"/>
              <a:gd name="T90" fmla="*/ 778 w 873"/>
              <a:gd name="T91" fmla="*/ 266 h 635"/>
              <a:gd name="T92" fmla="*/ 115 w 873"/>
              <a:gd name="T93" fmla="*/ 199 h 635"/>
              <a:gd name="T94" fmla="*/ 39 w 873"/>
              <a:gd name="T95" fmla="*/ 219 h 635"/>
              <a:gd name="T96" fmla="*/ 65 w 873"/>
              <a:gd name="T97" fmla="*/ 237 h 635"/>
              <a:gd name="T98" fmla="*/ 77 w 873"/>
              <a:gd name="T99" fmla="*/ 208 h 635"/>
              <a:gd name="T100" fmla="*/ 849 w 873"/>
              <a:gd name="T101" fmla="*/ 162 h 635"/>
              <a:gd name="T102" fmla="*/ 849 w 873"/>
              <a:gd name="T103" fmla="*/ 632 h 635"/>
              <a:gd name="T104" fmla="*/ 0 w 873"/>
              <a:gd name="T105" fmla="*/ 199 h 635"/>
              <a:gd name="T106" fmla="*/ 779 w 873"/>
              <a:gd name="T107" fmla="*/ 81 h 635"/>
              <a:gd name="T108" fmla="*/ 791 w 873"/>
              <a:gd name="T109" fmla="*/ 109 h 635"/>
              <a:gd name="T110" fmla="*/ 89 w 873"/>
              <a:gd name="T111" fmla="*/ 116 h 635"/>
              <a:gd name="T112" fmla="*/ 85 w 873"/>
              <a:gd name="T113" fmla="*/ 84 h 635"/>
              <a:gd name="T114" fmla="*/ 705 w 873"/>
              <a:gd name="T115" fmla="*/ 3 h 635"/>
              <a:gd name="T116" fmla="*/ 708 w 873"/>
              <a:gd name="T117" fmla="*/ 33 h 635"/>
              <a:gd name="T118" fmla="*/ 165 w 873"/>
              <a:gd name="T119" fmla="*/ 33 h 635"/>
              <a:gd name="T120" fmla="*/ 169 w 873"/>
              <a:gd name="T121" fmla="*/ 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3" h="635">
                <a:moveTo>
                  <a:pt x="813" y="556"/>
                </a:moveTo>
                <a:lnTo>
                  <a:pt x="808" y="556"/>
                </a:lnTo>
                <a:lnTo>
                  <a:pt x="803" y="559"/>
                </a:lnTo>
                <a:lnTo>
                  <a:pt x="799" y="561"/>
                </a:lnTo>
                <a:lnTo>
                  <a:pt x="796" y="565"/>
                </a:lnTo>
                <a:lnTo>
                  <a:pt x="794" y="571"/>
                </a:lnTo>
                <a:lnTo>
                  <a:pt x="794" y="576"/>
                </a:lnTo>
                <a:lnTo>
                  <a:pt x="794" y="581"/>
                </a:lnTo>
                <a:lnTo>
                  <a:pt x="796" y="585"/>
                </a:lnTo>
                <a:lnTo>
                  <a:pt x="799" y="590"/>
                </a:lnTo>
                <a:lnTo>
                  <a:pt x="803" y="593"/>
                </a:lnTo>
                <a:lnTo>
                  <a:pt x="808" y="594"/>
                </a:lnTo>
                <a:lnTo>
                  <a:pt x="813" y="596"/>
                </a:lnTo>
                <a:lnTo>
                  <a:pt x="819" y="594"/>
                </a:lnTo>
                <a:lnTo>
                  <a:pt x="823" y="593"/>
                </a:lnTo>
                <a:lnTo>
                  <a:pt x="828" y="590"/>
                </a:lnTo>
                <a:lnTo>
                  <a:pt x="831" y="585"/>
                </a:lnTo>
                <a:lnTo>
                  <a:pt x="832" y="581"/>
                </a:lnTo>
                <a:lnTo>
                  <a:pt x="833" y="576"/>
                </a:lnTo>
                <a:lnTo>
                  <a:pt x="832" y="571"/>
                </a:lnTo>
                <a:lnTo>
                  <a:pt x="831" y="565"/>
                </a:lnTo>
                <a:lnTo>
                  <a:pt x="828" y="561"/>
                </a:lnTo>
                <a:lnTo>
                  <a:pt x="823" y="559"/>
                </a:lnTo>
                <a:lnTo>
                  <a:pt x="819" y="556"/>
                </a:lnTo>
                <a:lnTo>
                  <a:pt x="813" y="556"/>
                </a:lnTo>
                <a:close/>
                <a:moveTo>
                  <a:pt x="60" y="556"/>
                </a:moveTo>
                <a:lnTo>
                  <a:pt x="55" y="556"/>
                </a:lnTo>
                <a:lnTo>
                  <a:pt x="49" y="559"/>
                </a:lnTo>
                <a:lnTo>
                  <a:pt x="46" y="561"/>
                </a:lnTo>
                <a:lnTo>
                  <a:pt x="42" y="565"/>
                </a:lnTo>
                <a:lnTo>
                  <a:pt x="40" y="571"/>
                </a:lnTo>
                <a:lnTo>
                  <a:pt x="39" y="576"/>
                </a:lnTo>
                <a:lnTo>
                  <a:pt x="40" y="581"/>
                </a:lnTo>
                <a:lnTo>
                  <a:pt x="42" y="585"/>
                </a:lnTo>
                <a:lnTo>
                  <a:pt x="46" y="590"/>
                </a:lnTo>
                <a:lnTo>
                  <a:pt x="49" y="593"/>
                </a:lnTo>
                <a:lnTo>
                  <a:pt x="55" y="594"/>
                </a:lnTo>
                <a:lnTo>
                  <a:pt x="60" y="596"/>
                </a:lnTo>
                <a:lnTo>
                  <a:pt x="65" y="594"/>
                </a:lnTo>
                <a:lnTo>
                  <a:pt x="69" y="593"/>
                </a:lnTo>
                <a:lnTo>
                  <a:pt x="73" y="590"/>
                </a:lnTo>
                <a:lnTo>
                  <a:pt x="77" y="585"/>
                </a:lnTo>
                <a:lnTo>
                  <a:pt x="78" y="581"/>
                </a:lnTo>
                <a:lnTo>
                  <a:pt x="80" y="576"/>
                </a:lnTo>
                <a:lnTo>
                  <a:pt x="78" y="571"/>
                </a:lnTo>
                <a:lnTo>
                  <a:pt x="77" y="565"/>
                </a:lnTo>
                <a:lnTo>
                  <a:pt x="73" y="561"/>
                </a:lnTo>
                <a:lnTo>
                  <a:pt x="69" y="559"/>
                </a:lnTo>
                <a:lnTo>
                  <a:pt x="65" y="556"/>
                </a:lnTo>
                <a:lnTo>
                  <a:pt x="60" y="556"/>
                </a:lnTo>
                <a:close/>
                <a:moveTo>
                  <a:pt x="655" y="515"/>
                </a:moveTo>
                <a:lnTo>
                  <a:pt x="694" y="515"/>
                </a:lnTo>
                <a:lnTo>
                  <a:pt x="699" y="517"/>
                </a:lnTo>
                <a:lnTo>
                  <a:pt x="705" y="519"/>
                </a:lnTo>
                <a:lnTo>
                  <a:pt x="708" y="522"/>
                </a:lnTo>
                <a:lnTo>
                  <a:pt x="711" y="526"/>
                </a:lnTo>
                <a:lnTo>
                  <a:pt x="714" y="531"/>
                </a:lnTo>
                <a:lnTo>
                  <a:pt x="714" y="536"/>
                </a:lnTo>
                <a:lnTo>
                  <a:pt x="714" y="542"/>
                </a:lnTo>
                <a:lnTo>
                  <a:pt x="711" y="546"/>
                </a:lnTo>
                <a:lnTo>
                  <a:pt x="708" y="550"/>
                </a:lnTo>
                <a:lnTo>
                  <a:pt x="705" y="554"/>
                </a:lnTo>
                <a:lnTo>
                  <a:pt x="699" y="555"/>
                </a:lnTo>
                <a:lnTo>
                  <a:pt x="694" y="556"/>
                </a:lnTo>
                <a:lnTo>
                  <a:pt x="655" y="556"/>
                </a:lnTo>
                <a:lnTo>
                  <a:pt x="649" y="555"/>
                </a:lnTo>
                <a:lnTo>
                  <a:pt x="644" y="554"/>
                </a:lnTo>
                <a:lnTo>
                  <a:pt x="640" y="550"/>
                </a:lnTo>
                <a:lnTo>
                  <a:pt x="638" y="546"/>
                </a:lnTo>
                <a:lnTo>
                  <a:pt x="635" y="542"/>
                </a:lnTo>
                <a:lnTo>
                  <a:pt x="635" y="536"/>
                </a:lnTo>
                <a:lnTo>
                  <a:pt x="635" y="531"/>
                </a:lnTo>
                <a:lnTo>
                  <a:pt x="638" y="526"/>
                </a:lnTo>
                <a:lnTo>
                  <a:pt x="640" y="522"/>
                </a:lnTo>
                <a:lnTo>
                  <a:pt x="644" y="519"/>
                </a:lnTo>
                <a:lnTo>
                  <a:pt x="649" y="517"/>
                </a:lnTo>
                <a:lnTo>
                  <a:pt x="655" y="515"/>
                </a:lnTo>
                <a:close/>
                <a:moveTo>
                  <a:pt x="445" y="410"/>
                </a:moveTo>
                <a:lnTo>
                  <a:pt x="449" y="412"/>
                </a:lnTo>
                <a:lnTo>
                  <a:pt x="451" y="413"/>
                </a:lnTo>
                <a:lnTo>
                  <a:pt x="454" y="414"/>
                </a:lnTo>
                <a:lnTo>
                  <a:pt x="460" y="417"/>
                </a:lnTo>
                <a:lnTo>
                  <a:pt x="464" y="420"/>
                </a:lnTo>
                <a:lnTo>
                  <a:pt x="468" y="423"/>
                </a:lnTo>
                <a:lnTo>
                  <a:pt x="472" y="429"/>
                </a:lnTo>
                <a:lnTo>
                  <a:pt x="475" y="434"/>
                </a:lnTo>
                <a:lnTo>
                  <a:pt x="475" y="441"/>
                </a:lnTo>
                <a:lnTo>
                  <a:pt x="472" y="455"/>
                </a:lnTo>
                <a:lnTo>
                  <a:pt x="466" y="464"/>
                </a:lnTo>
                <a:lnTo>
                  <a:pt x="456" y="471"/>
                </a:lnTo>
                <a:lnTo>
                  <a:pt x="445" y="473"/>
                </a:lnTo>
                <a:lnTo>
                  <a:pt x="445" y="410"/>
                </a:lnTo>
                <a:close/>
                <a:moveTo>
                  <a:pt x="429" y="320"/>
                </a:moveTo>
                <a:lnTo>
                  <a:pt x="429" y="374"/>
                </a:lnTo>
                <a:lnTo>
                  <a:pt x="425" y="374"/>
                </a:lnTo>
                <a:lnTo>
                  <a:pt x="422" y="372"/>
                </a:lnTo>
                <a:lnTo>
                  <a:pt x="420" y="371"/>
                </a:lnTo>
                <a:lnTo>
                  <a:pt x="414" y="368"/>
                </a:lnTo>
                <a:lnTo>
                  <a:pt x="410" y="366"/>
                </a:lnTo>
                <a:lnTo>
                  <a:pt x="407" y="362"/>
                </a:lnTo>
                <a:lnTo>
                  <a:pt x="404" y="358"/>
                </a:lnTo>
                <a:lnTo>
                  <a:pt x="401" y="353"/>
                </a:lnTo>
                <a:lnTo>
                  <a:pt x="400" y="346"/>
                </a:lnTo>
                <a:lnTo>
                  <a:pt x="401" y="339"/>
                </a:lnTo>
                <a:lnTo>
                  <a:pt x="403" y="334"/>
                </a:lnTo>
                <a:lnTo>
                  <a:pt x="405" y="330"/>
                </a:lnTo>
                <a:lnTo>
                  <a:pt x="408" y="326"/>
                </a:lnTo>
                <a:lnTo>
                  <a:pt x="413" y="324"/>
                </a:lnTo>
                <a:lnTo>
                  <a:pt x="417" y="321"/>
                </a:lnTo>
                <a:lnTo>
                  <a:pt x="422" y="320"/>
                </a:lnTo>
                <a:lnTo>
                  <a:pt x="429" y="320"/>
                </a:lnTo>
                <a:close/>
                <a:moveTo>
                  <a:pt x="429" y="278"/>
                </a:moveTo>
                <a:lnTo>
                  <a:pt x="429" y="296"/>
                </a:lnTo>
                <a:lnTo>
                  <a:pt x="421" y="296"/>
                </a:lnTo>
                <a:lnTo>
                  <a:pt x="414" y="297"/>
                </a:lnTo>
                <a:lnTo>
                  <a:pt x="408" y="299"/>
                </a:lnTo>
                <a:lnTo>
                  <a:pt x="401" y="301"/>
                </a:lnTo>
                <a:lnTo>
                  <a:pt x="395" y="305"/>
                </a:lnTo>
                <a:lnTo>
                  <a:pt x="388" y="309"/>
                </a:lnTo>
                <a:lnTo>
                  <a:pt x="383" y="314"/>
                </a:lnTo>
                <a:lnTo>
                  <a:pt x="379" y="320"/>
                </a:lnTo>
                <a:lnTo>
                  <a:pt x="375" y="326"/>
                </a:lnTo>
                <a:lnTo>
                  <a:pt x="371" y="337"/>
                </a:lnTo>
                <a:lnTo>
                  <a:pt x="370" y="349"/>
                </a:lnTo>
                <a:lnTo>
                  <a:pt x="371" y="362"/>
                </a:lnTo>
                <a:lnTo>
                  <a:pt x="375" y="374"/>
                </a:lnTo>
                <a:lnTo>
                  <a:pt x="379" y="380"/>
                </a:lnTo>
                <a:lnTo>
                  <a:pt x="384" y="385"/>
                </a:lnTo>
                <a:lnTo>
                  <a:pt x="389" y="391"/>
                </a:lnTo>
                <a:lnTo>
                  <a:pt x="399" y="396"/>
                </a:lnTo>
                <a:lnTo>
                  <a:pt x="409" y="401"/>
                </a:lnTo>
                <a:lnTo>
                  <a:pt x="416" y="404"/>
                </a:lnTo>
                <a:lnTo>
                  <a:pt x="422" y="406"/>
                </a:lnTo>
                <a:lnTo>
                  <a:pt x="429" y="408"/>
                </a:lnTo>
                <a:lnTo>
                  <a:pt x="429" y="473"/>
                </a:lnTo>
                <a:lnTo>
                  <a:pt x="418" y="472"/>
                </a:lnTo>
                <a:lnTo>
                  <a:pt x="410" y="468"/>
                </a:lnTo>
                <a:lnTo>
                  <a:pt x="404" y="463"/>
                </a:lnTo>
                <a:lnTo>
                  <a:pt x="399" y="450"/>
                </a:lnTo>
                <a:lnTo>
                  <a:pt x="396" y="434"/>
                </a:lnTo>
                <a:lnTo>
                  <a:pt x="366" y="434"/>
                </a:lnTo>
                <a:lnTo>
                  <a:pt x="367" y="448"/>
                </a:lnTo>
                <a:lnTo>
                  <a:pt x="371" y="462"/>
                </a:lnTo>
                <a:lnTo>
                  <a:pt x="374" y="468"/>
                </a:lnTo>
                <a:lnTo>
                  <a:pt x="379" y="475"/>
                </a:lnTo>
                <a:lnTo>
                  <a:pt x="384" y="481"/>
                </a:lnTo>
                <a:lnTo>
                  <a:pt x="389" y="485"/>
                </a:lnTo>
                <a:lnTo>
                  <a:pt x="397" y="489"/>
                </a:lnTo>
                <a:lnTo>
                  <a:pt x="404" y="493"/>
                </a:lnTo>
                <a:lnTo>
                  <a:pt x="416" y="496"/>
                </a:lnTo>
                <a:lnTo>
                  <a:pt x="429" y="497"/>
                </a:lnTo>
                <a:lnTo>
                  <a:pt x="429" y="515"/>
                </a:lnTo>
                <a:lnTo>
                  <a:pt x="445" y="515"/>
                </a:lnTo>
                <a:lnTo>
                  <a:pt x="445" y="497"/>
                </a:lnTo>
                <a:lnTo>
                  <a:pt x="456" y="496"/>
                </a:lnTo>
                <a:lnTo>
                  <a:pt x="467" y="493"/>
                </a:lnTo>
                <a:lnTo>
                  <a:pt x="475" y="490"/>
                </a:lnTo>
                <a:lnTo>
                  <a:pt x="481" y="487"/>
                </a:lnTo>
                <a:lnTo>
                  <a:pt x="487" y="481"/>
                </a:lnTo>
                <a:lnTo>
                  <a:pt x="492" y="476"/>
                </a:lnTo>
                <a:lnTo>
                  <a:pt x="497" y="471"/>
                </a:lnTo>
                <a:lnTo>
                  <a:pt x="500" y="463"/>
                </a:lnTo>
                <a:lnTo>
                  <a:pt x="504" y="451"/>
                </a:lnTo>
                <a:lnTo>
                  <a:pt x="505" y="437"/>
                </a:lnTo>
                <a:lnTo>
                  <a:pt x="504" y="423"/>
                </a:lnTo>
                <a:lnTo>
                  <a:pt x="500" y="412"/>
                </a:lnTo>
                <a:lnTo>
                  <a:pt x="496" y="406"/>
                </a:lnTo>
                <a:lnTo>
                  <a:pt x="492" y="400"/>
                </a:lnTo>
                <a:lnTo>
                  <a:pt x="485" y="396"/>
                </a:lnTo>
                <a:lnTo>
                  <a:pt x="476" y="389"/>
                </a:lnTo>
                <a:lnTo>
                  <a:pt x="466" y="384"/>
                </a:lnTo>
                <a:lnTo>
                  <a:pt x="455" y="380"/>
                </a:lnTo>
                <a:lnTo>
                  <a:pt x="445" y="377"/>
                </a:lnTo>
                <a:lnTo>
                  <a:pt x="445" y="320"/>
                </a:lnTo>
                <a:lnTo>
                  <a:pt x="450" y="320"/>
                </a:lnTo>
                <a:lnTo>
                  <a:pt x="454" y="321"/>
                </a:lnTo>
                <a:lnTo>
                  <a:pt x="458" y="322"/>
                </a:lnTo>
                <a:lnTo>
                  <a:pt x="460" y="325"/>
                </a:lnTo>
                <a:lnTo>
                  <a:pt x="463" y="328"/>
                </a:lnTo>
                <a:lnTo>
                  <a:pt x="468" y="337"/>
                </a:lnTo>
                <a:lnTo>
                  <a:pt x="470" y="349"/>
                </a:lnTo>
                <a:lnTo>
                  <a:pt x="501" y="349"/>
                </a:lnTo>
                <a:lnTo>
                  <a:pt x="500" y="335"/>
                </a:lnTo>
                <a:lnTo>
                  <a:pt x="496" y="325"/>
                </a:lnTo>
                <a:lnTo>
                  <a:pt x="492" y="318"/>
                </a:lnTo>
                <a:lnTo>
                  <a:pt x="488" y="313"/>
                </a:lnTo>
                <a:lnTo>
                  <a:pt x="483" y="309"/>
                </a:lnTo>
                <a:lnTo>
                  <a:pt x="477" y="305"/>
                </a:lnTo>
                <a:lnTo>
                  <a:pt x="472" y="301"/>
                </a:lnTo>
                <a:lnTo>
                  <a:pt x="464" y="299"/>
                </a:lnTo>
                <a:lnTo>
                  <a:pt x="458" y="297"/>
                </a:lnTo>
                <a:lnTo>
                  <a:pt x="451" y="296"/>
                </a:lnTo>
                <a:lnTo>
                  <a:pt x="445" y="296"/>
                </a:lnTo>
                <a:lnTo>
                  <a:pt x="445" y="278"/>
                </a:lnTo>
                <a:lnTo>
                  <a:pt x="429" y="278"/>
                </a:lnTo>
                <a:close/>
                <a:moveTo>
                  <a:pt x="437" y="238"/>
                </a:moveTo>
                <a:lnTo>
                  <a:pt x="468" y="241"/>
                </a:lnTo>
                <a:lnTo>
                  <a:pt x="498" y="250"/>
                </a:lnTo>
                <a:lnTo>
                  <a:pt x="525" y="266"/>
                </a:lnTo>
                <a:lnTo>
                  <a:pt x="548" y="284"/>
                </a:lnTo>
                <a:lnTo>
                  <a:pt x="568" y="308"/>
                </a:lnTo>
                <a:lnTo>
                  <a:pt x="582" y="335"/>
                </a:lnTo>
                <a:lnTo>
                  <a:pt x="592" y="364"/>
                </a:lnTo>
                <a:lnTo>
                  <a:pt x="596" y="397"/>
                </a:lnTo>
                <a:lnTo>
                  <a:pt x="592" y="429"/>
                </a:lnTo>
                <a:lnTo>
                  <a:pt x="582" y="459"/>
                </a:lnTo>
                <a:lnTo>
                  <a:pt x="568" y="485"/>
                </a:lnTo>
                <a:lnTo>
                  <a:pt x="548" y="509"/>
                </a:lnTo>
                <a:lnTo>
                  <a:pt x="525" y="529"/>
                </a:lnTo>
                <a:lnTo>
                  <a:pt x="498" y="543"/>
                </a:lnTo>
                <a:lnTo>
                  <a:pt x="468" y="552"/>
                </a:lnTo>
                <a:lnTo>
                  <a:pt x="437" y="556"/>
                </a:lnTo>
                <a:lnTo>
                  <a:pt x="404" y="552"/>
                </a:lnTo>
                <a:lnTo>
                  <a:pt x="375" y="543"/>
                </a:lnTo>
                <a:lnTo>
                  <a:pt x="347" y="529"/>
                </a:lnTo>
                <a:lnTo>
                  <a:pt x="324" y="509"/>
                </a:lnTo>
                <a:lnTo>
                  <a:pt x="304" y="485"/>
                </a:lnTo>
                <a:lnTo>
                  <a:pt x="290" y="459"/>
                </a:lnTo>
                <a:lnTo>
                  <a:pt x="281" y="429"/>
                </a:lnTo>
                <a:lnTo>
                  <a:pt x="278" y="397"/>
                </a:lnTo>
                <a:lnTo>
                  <a:pt x="281" y="364"/>
                </a:lnTo>
                <a:lnTo>
                  <a:pt x="290" y="335"/>
                </a:lnTo>
                <a:lnTo>
                  <a:pt x="304" y="308"/>
                </a:lnTo>
                <a:lnTo>
                  <a:pt x="324" y="284"/>
                </a:lnTo>
                <a:lnTo>
                  <a:pt x="347" y="266"/>
                </a:lnTo>
                <a:lnTo>
                  <a:pt x="375" y="250"/>
                </a:lnTo>
                <a:lnTo>
                  <a:pt x="404" y="241"/>
                </a:lnTo>
                <a:lnTo>
                  <a:pt x="437" y="238"/>
                </a:lnTo>
                <a:close/>
                <a:moveTo>
                  <a:pt x="178" y="238"/>
                </a:moveTo>
                <a:lnTo>
                  <a:pt x="218" y="238"/>
                </a:lnTo>
                <a:lnTo>
                  <a:pt x="223" y="238"/>
                </a:lnTo>
                <a:lnTo>
                  <a:pt x="228" y="241"/>
                </a:lnTo>
                <a:lnTo>
                  <a:pt x="232" y="243"/>
                </a:lnTo>
                <a:lnTo>
                  <a:pt x="235" y="247"/>
                </a:lnTo>
                <a:lnTo>
                  <a:pt x="237" y="253"/>
                </a:lnTo>
                <a:lnTo>
                  <a:pt x="239" y="258"/>
                </a:lnTo>
                <a:lnTo>
                  <a:pt x="237" y="263"/>
                </a:lnTo>
                <a:lnTo>
                  <a:pt x="235" y="268"/>
                </a:lnTo>
                <a:lnTo>
                  <a:pt x="232" y="272"/>
                </a:lnTo>
                <a:lnTo>
                  <a:pt x="228" y="275"/>
                </a:lnTo>
                <a:lnTo>
                  <a:pt x="223" y="278"/>
                </a:lnTo>
                <a:lnTo>
                  <a:pt x="218" y="278"/>
                </a:lnTo>
                <a:lnTo>
                  <a:pt x="178" y="278"/>
                </a:lnTo>
                <a:lnTo>
                  <a:pt x="173" y="278"/>
                </a:lnTo>
                <a:lnTo>
                  <a:pt x="169" y="275"/>
                </a:lnTo>
                <a:lnTo>
                  <a:pt x="165" y="272"/>
                </a:lnTo>
                <a:lnTo>
                  <a:pt x="161" y="268"/>
                </a:lnTo>
                <a:lnTo>
                  <a:pt x="160" y="263"/>
                </a:lnTo>
                <a:lnTo>
                  <a:pt x="158" y="258"/>
                </a:lnTo>
                <a:lnTo>
                  <a:pt x="160" y="253"/>
                </a:lnTo>
                <a:lnTo>
                  <a:pt x="161" y="247"/>
                </a:lnTo>
                <a:lnTo>
                  <a:pt x="165" y="243"/>
                </a:lnTo>
                <a:lnTo>
                  <a:pt x="169" y="241"/>
                </a:lnTo>
                <a:lnTo>
                  <a:pt x="173" y="238"/>
                </a:lnTo>
                <a:lnTo>
                  <a:pt x="178" y="238"/>
                </a:lnTo>
                <a:close/>
                <a:moveTo>
                  <a:pt x="813" y="199"/>
                </a:moveTo>
                <a:lnTo>
                  <a:pt x="808" y="199"/>
                </a:lnTo>
                <a:lnTo>
                  <a:pt x="803" y="201"/>
                </a:lnTo>
                <a:lnTo>
                  <a:pt x="799" y="204"/>
                </a:lnTo>
                <a:lnTo>
                  <a:pt x="796" y="208"/>
                </a:lnTo>
                <a:lnTo>
                  <a:pt x="794" y="213"/>
                </a:lnTo>
                <a:lnTo>
                  <a:pt x="794" y="219"/>
                </a:lnTo>
                <a:lnTo>
                  <a:pt x="794" y="224"/>
                </a:lnTo>
                <a:lnTo>
                  <a:pt x="796" y="228"/>
                </a:lnTo>
                <a:lnTo>
                  <a:pt x="799" y="232"/>
                </a:lnTo>
                <a:lnTo>
                  <a:pt x="803" y="236"/>
                </a:lnTo>
                <a:lnTo>
                  <a:pt x="808" y="237"/>
                </a:lnTo>
                <a:lnTo>
                  <a:pt x="813" y="238"/>
                </a:lnTo>
                <a:lnTo>
                  <a:pt x="819" y="237"/>
                </a:lnTo>
                <a:lnTo>
                  <a:pt x="823" y="236"/>
                </a:lnTo>
                <a:lnTo>
                  <a:pt x="828" y="232"/>
                </a:lnTo>
                <a:lnTo>
                  <a:pt x="831" y="228"/>
                </a:lnTo>
                <a:lnTo>
                  <a:pt x="832" y="224"/>
                </a:lnTo>
                <a:lnTo>
                  <a:pt x="833" y="219"/>
                </a:lnTo>
                <a:lnTo>
                  <a:pt x="832" y="213"/>
                </a:lnTo>
                <a:lnTo>
                  <a:pt x="831" y="208"/>
                </a:lnTo>
                <a:lnTo>
                  <a:pt x="828" y="204"/>
                </a:lnTo>
                <a:lnTo>
                  <a:pt x="823" y="201"/>
                </a:lnTo>
                <a:lnTo>
                  <a:pt x="819" y="199"/>
                </a:lnTo>
                <a:lnTo>
                  <a:pt x="813" y="199"/>
                </a:lnTo>
                <a:close/>
                <a:moveTo>
                  <a:pt x="115" y="199"/>
                </a:moveTo>
                <a:lnTo>
                  <a:pt x="118" y="205"/>
                </a:lnTo>
                <a:lnTo>
                  <a:pt x="119" y="212"/>
                </a:lnTo>
                <a:lnTo>
                  <a:pt x="119" y="219"/>
                </a:lnTo>
                <a:lnTo>
                  <a:pt x="116" y="237"/>
                </a:lnTo>
                <a:lnTo>
                  <a:pt x="107" y="254"/>
                </a:lnTo>
                <a:lnTo>
                  <a:pt x="94" y="266"/>
                </a:lnTo>
                <a:lnTo>
                  <a:pt x="78" y="275"/>
                </a:lnTo>
                <a:lnTo>
                  <a:pt x="60" y="278"/>
                </a:lnTo>
                <a:lnTo>
                  <a:pt x="52" y="278"/>
                </a:lnTo>
                <a:lnTo>
                  <a:pt x="46" y="276"/>
                </a:lnTo>
                <a:lnTo>
                  <a:pt x="39" y="274"/>
                </a:lnTo>
                <a:lnTo>
                  <a:pt x="39" y="519"/>
                </a:lnTo>
                <a:lnTo>
                  <a:pt x="46" y="518"/>
                </a:lnTo>
                <a:lnTo>
                  <a:pt x="52" y="517"/>
                </a:lnTo>
                <a:lnTo>
                  <a:pt x="60" y="515"/>
                </a:lnTo>
                <a:lnTo>
                  <a:pt x="78" y="519"/>
                </a:lnTo>
                <a:lnTo>
                  <a:pt x="94" y="527"/>
                </a:lnTo>
                <a:lnTo>
                  <a:pt x="107" y="540"/>
                </a:lnTo>
                <a:lnTo>
                  <a:pt x="116" y="556"/>
                </a:lnTo>
                <a:lnTo>
                  <a:pt x="119" y="576"/>
                </a:lnTo>
                <a:lnTo>
                  <a:pt x="119" y="582"/>
                </a:lnTo>
                <a:lnTo>
                  <a:pt x="118" y="589"/>
                </a:lnTo>
                <a:lnTo>
                  <a:pt x="115" y="596"/>
                </a:lnTo>
                <a:lnTo>
                  <a:pt x="757" y="596"/>
                </a:lnTo>
                <a:lnTo>
                  <a:pt x="756" y="589"/>
                </a:lnTo>
                <a:lnTo>
                  <a:pt x="754" y="582"/>
                </a:lnTo>
                <a:lnTo>
                  <a:pt x="754" y="576"/>
                </a:lnTo>
                <a:lnTo>
                  <a:pt x="757" y="556"/>
                </a:lnTo>
                <a:lnTo>
                  <a:pt x="765" y="540"/>
                </a:lnTo>
                <a:lnTo>
                  <a:pt x="778" y="527"/>
                </a:lnTo>
                <a:lnTo>
                  <a:pt x="795" y="519"/>
                </a:lnTo>
                <a:lnTo>
                  <a:pt x="813" y="515"/>
                </a:lnTo>
                <a:lnTo>
                  <a:pt x="820" y="517"/>
                </a:lnTo>
                <a:lnTo>
                  <a:pt x="827" y="518"/>
                </a:lnTo>
                <a:lnTo>
                  <a:pt x="833" y="519"/>
                </a:lnTo>
                <a:lnTo>
                  <a:pt x="833" y="274"/>
                </a:lnTo>
                <a:lnTo>
                  <a:pt x="827" y="276"/>
                </a:lnTo>
                <a:lnTo>
                  <a:pt x="820" y="278"/>
                </a:lnTo>
                <a:lnTo>
                  <a:pt x="813" y="278"/>
                </a:lnTo>
                <a:lnTo>
                  <a:pt x="795" y="275"/>
                </a:lnTo>
                <a:lnTo>
                  <a:pt x="778" y="266"/>
                </a:lnTo>
                <a:lnTo>
                  <a:pt x="765" y="254"/>
                </a:lnTo>
                <a:lnTo>
                  <a:pt x="757" y="237"/>
                </a:lnTo>
                <a:lnTo>
                  <a:pt x="754" y="219"/>
                </a:lnTo>
                <a:lnTo>
                  <a:pt x="754" y="212"/>
                </a:lnTo>
                <a:lnTo>
                  <a:pt x="756" y="205"/>
                </a:lnTo>
                <a:lnTo>
                  <a:pt x="757" y="199"/>
                </a:lnTo>
                <a:lnTo>
                  <a:pt x="115" y="199"/>
                </a:lnTo>
                <a:close/>
                <a:moveTo>
                  <a:pt x="60" y="199"/>
                </a:moveTo>
                <a:lnTo>
                  <a:pt x="55" y="199"/>
                </a:lnTo>
                <a:lnTo>
                  <a:pt x="49" y="201"/>
                </a:lnTo>
                <a:lnTo>
                  <a:pt x="46" y="204"/>
                </a:lnTo>
                <a:lnTo>
                  <a:pt x="42" y="208"/>
                </a:lnTo>
                <a:lnTo>
                  <a:pt x="40" y="213"/>
                </a:lnTo>
                <a:lnTo>
                  <a:pt x="39" y="219"/>
                </a:lnTo>
                <a:lnTo>
                  <a:pt x="40" y="224"/>
                </a:lnTo>
                <a:lnTo>
                  <a:pt x="42" y="228"/>
                </a:lnTo>
                <a:lnTo>
                  <a:pt x="46" y="232"/>
                </a:lnTo>
                <a:lnTo>
                  <a:pt x="49" y="236"/>
                </a:lnTo>
                <a:lnTo>
                  <a:pt x="55" y="237"/>
                </a:lnTo>
                <a:lnTo>
                  <a:pt x="60" y="238"/>
                </a:lnTo>
                <a:lnTo>
                  <a:pt x="65" y="237"/>
                </a:lnTo>
                <a:lnTo>
                  <a:pt x="69" y="236"/>
                </a:lnTo>
                <a:lnTo>
                  <a:pt x="73" y="232"/>
                </a:lnTo>
                <a:lnTo>
                  <a:pt x="77" y="228"/>
                </a:lnTo>
                <a:lnTo>
                  <a:pt x="78" y="224"/>
                </a:lnTo>
                <a:lnTo>
                  <a:pt x="80" y="219"/>
                </a:lnTo>
                <a:lnTo>
                  <a:pt x="78" y="213"/>
                </a:lnTo>
                <a:lnTo>
                  <a:pt x="77" y="208"/>
                </a:lnTo>
                <a:lnTo>
                  <a:pt x="73" y="204"/>
                </a:lnTo>
                <a:lnTo>
                  <a:pt x="69" y="201"/>
                </a:lnTo>
                <a:lnTo>
                  <a:pt x="65" y="199"/>
                </a:lnTo>
                <a:lnTo>
                  <a:pt x="60" y="199"/>
                </a:lnTo>
                <a:close/>
                <a:moveTo>
                  <a:pt x="39" y="158"/>
                </a:moveTo>
                <a:lnTo>
                  <a:pt x="833" y="158"/>
                </a:lnTo>
                <a:lnTo>
                  <a:pt x="849" y="162"/>
                </a:lnTo>
                <a:lnTo>
                  <a:pt x="861" y="170"/>
                </a:lnTo>
                <a:lnTo>
                  <a:pt x="870" y="183"/>
                </a:lnTo>
                <a:lnTo>
                  <a:pt x="873" y="199"/>
                </a:lnTo>
                <a:lnTo>
                  <a:pt x="873" y="596"/>
                </a:lnTo>
                <a:lnTo>
                  <a:pt x="870" y="611"/>
                </a:lnTo>
                <a:lnTo>
                  <a:pt x="861" y="623"/>
                </a:lnTo>
                <a:lnTo>
                  <a:pt x="849" y="632"/>
                </a:lnTo>
                <a:lnTo>
                  <a:pt x="833" y="635"/>
                </a:lnTo>
                <a:lnTo>
                  <a:pt x="39" y="635"/>
                </a:lnTo>
                <a:lnTo>
                  <a:pt x="25" y="632"/>
                </a:lnTo>
                <a:lnTo>
                  <a:pt x="11" y="623"/>
                </a:lnTo>
                <a:lnTo>
                  <a:pt x="4" y="611"/>
                </a:lnTo>
                <a:lnTo>
                  <a:pt x="0" y="596"/>
                </a:lnTo>
                <a:lnTo>
                  <a:pt x="0" y="199"/>
                </a:lnTo>
                <a:lnTo>
                  <a:pt x="4" y="183"/>
                </a:lnTo>
                <a:lnTo>
                  <a:pt x="11" y="170"/>
                </a:lnTo>
                <a:lnTo>
                  <a:pt x="25" y="162"/>
                </a:lnTo>
                <a:lnTo>
                  <a:pt x="39" y="158"/>
                </a:lnTo>
                <a:close/>
                <a:moveTo>
                  <a:pt x="99" y="79"/>
                </a:moveTo>
                <a:lnTo>
                  <a:pt x="774" y="79"/>
                </a:lnTo>
                <a:lnTo>
                  <a:pt x="779" y="81"/>
                </a:lnTo>
                <a:lnTo>
                  <a:pt x="783" y="82"/>
                </a:lnTo>
                <a:lnTo>
                  <a:pt x="787" y="84"/>
                </a:lnTo>
                <a:lnTo>
                  <a:pt x="791" y="88"/>
                </a:lnTo>
                <a:lnTo>
                  <a:pt x="792" y="94"/>
                </a:lnTo>
                <a:lnTo>
                  <a:pt x="794" y="99"/>
                </a:lnTo>
                <a:lnTo>
                  <a:pt x="792" y="104"/>
                </a:lnTo>
                <a:lnTo>
                  <a:pt x="791" y="109"/>
                </a:lnTo>
                <a:lnTo>
                  <a:pt x="787" y="113"/>
                </a:lnTo>
                <a:lnTo>
                  <a:pt x="783" y="116"/>
                </a:lnTo>
                <a:lnTo>
                  <a:pt x="779" y="119"/>
                </a:lnTo>
                <a:lnTo>
                  <a:pt x="774" y="119"/>
                </a:lnTo>
                <a:lnTo>
                  <a:pt x="99" y="119"/>
                </a:lnTo>
                <a:lnTo>
                  <a:pt x="94" y="119"/>
                </a:lnTo>
                <a:lnTo>
                  <a:pt x="89" y="116"/>
                </a:lnTo>
                <a:lnTo>
                  <a:pt x="85" y="113"/>
                </a:lnTo>
                <a:lnTo>
                  <a:pt x="82" y="109"/>
                </a:lnTo>
                <a:lnTo>
                  <a:pt x="80" y="104"/>
                </a:lnTo>
                <a:lnTo>
                  <a:pt x="80" y="99"/>
                </a:lnTo>
                <a:lnTo>
                  <a:pt x="80" y="94"/>
                </a:lnTo>
                <a:lnTo>
                  <a:pt x="82" y="88"/>
                </a:lnTo>
                <a:lnTo>
                  <a:pt x="85" y="84"/>
                </a:lnTo>
                <a:lnTo>
                  <a:pt x="89" y="82"/>
                </a:lnTo>
                <a:lnTo>
                  <a:pt x="94" y="81"/>
                </a:lnTo>
                <a:lnTo>
                  <a:pt x="99" y="79"/>
                </a:lnTo>
                <a:close/>
                <a:moveTo>
                  <a:pt x="178" y="0"/>
                </a:moveTo>
                <a:lnTo>
                  <a:pt x="694" y="0"/>
                </a:lnTo>
                <a:lnTo>
                  <a:pt x="699" y="0"/>
                </a:lnTo>
                <a:lnTo>
                  <a:pt x="705" y="3"/>
                </a:lnTo>
                <a:lnTo>
                  <a:pt x="708" y="6"/>
                </a:lnTo>
                <a:lnTo>
                  <a:pt x="711" y="10"/>
                </a:lnTo>
                <a:lnTo>
                  <a:pt x="714" y="15"/>
                </a:lnTo>
                <a:lnTo>
                  <a:pt x="714" y="20"/>
                </a:lnTo>
                <a:lnTo>
                  <a:pt x="714" y="25"/>
                </a:lnTo>
                <a:lnTo>
                  <a:pt x="711" y="29"/>
                </a:lnTo>
                <a:lnTo>
                  <a:pt x="708" y="33"/>
                </a:lnTo>
                <a:lnTo>
                  <a:pt x="705" y="37"/>
                </a:lnTo>
                <a:lnTo>
                  <a:pt x="699" y="39"/>
                </a:lnTo>
                <a:lnTo>
                  <a:pt x="694" y="40"/>
                </a:lnTo>
                <a:lnTo>
                  <a:pt x="178" y="40"/>
                </a:lnTo>
                <a:lnTo>
                  <a:pt x="173" y="39"/>
                </a:lnTo>
                <a:lnTo>
                  <a:pt x="169" y="37"/>
                </a:lnTo>
                <a:lnTo>
                  <a:pt x="165" y="33"/>
                </a:lnTo>
                <a:lnTo>
                  <a:pt x="161" y="29"/>
                </a:lnTo>
                <a:lnTo>
                  <a:pt x="160" y="25"/>
                </a:lnTo>
                <a:lnTo>
                  <a:pt x="158" y="20"/>
                </a:lnTo>
                <a:lnTo>
                  <a:pt x="160" y="15"/>
                </a:lnTo>
                <a:lnTo>
                  <a:pt x="161" y="10"/>
                </a:lnTo>
                <a:lnTo>
                  <a:pt x="165" y="6"/>
                </a:lnTo>
                <a:lnTo>
                  <a:pt x="169" y="3"/>
                </a:lnTo>
                <a:lnTo>
                  <a:pt x="173" y="0"/>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3" name="Freeform 2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70262" y="1597284"/>
            <a:ext cx="445497" cy="284337"/>
          </a:xfrm>
          <a:custGeom>
            <a:avLst/>
            <a:gdLst>
              <a:gd name="T0" fmla="*/ 631 w 868"/>
              <a:gd name="T1" fmla="*/ 495 h 554"/>
              <a:gd name="T2" fmla="*/ 656 w 868"/>
              <a:gd name="T3" fmla="*/ 515 h 554"/>
              <a:gd name="T4" fmla="*/ 668 w 868"/>
              <a:gd name="T5" fmla="*/ 484 h 554"/>
              <a:gd name="T6" fmla="*/ 48 w 868"/>
              <a:gd name="T7" fmla="*/ 478 h 554"/>
              <a:gd name="T8" fmla="*/ 44 w 868"/>
              <a:gd name="T9" fmla="*/ 509 h 554"/>
              <a:gd name="T10" fmla="*/ 76 w 868"/>
              <a:gd name="T11" fmla="*/ 505 h 554"/>
              <a:gd name="T12" fmla="*/ 64 w 868"/>
              <a:gd name="T13" fmla="*/ 475 h 554"/>
              <a:gd name="T14" fmla="*/ 552 w 868"/>
              <a:gd name="T15" fmla="*/ 450 h 554"/>
              <a:gd name="T16" fmla="*/ 532 w 868"/>
              <a:gd name="T17" fmla="*/ 475 h 554"/>
              <a:gd name="T18" fmla="*/ 514 w 868"/>
              <a:gd name="T19" fmla="*/ 450 h 554"/>
              <a:gd name="T20" fmla="*/ 367 w 868"/>
              <a:gd name="T21" fmla="*/ 350 h 554"/>
              <a:gd name="T22" fmla="*/ 388 w 868"/>
              <a:gd name="T23" fmla="*/ 373 h 554"/>
              <a:gd name="T24" fmla="*/ 365 w 868"/>
              <a:gd name="T25" fmla="*/ 399 h 554"/>
              <a:gd name="T26" fmla="*/ 333 w 868"/>
              <a:gd name="T27" fmla="*/ 310 h 554"/>
              <a:gd name="T28" fmla="*/ 328 w 868"/>
              <a:gd name="T29" fmla="*/ 280 h 554"/>
              <a:gd name="T30" fmla="*/ 341 w 868"/>
              <a:gd name="T31" fmla="*/ 253 h 554"/>
              <a:gd name="T32" fmla="*/ 303 w 868"/>
              <a:gd name="T33" fmla="*/ 278 h 554"/>
              <a:gd name="T34" fmla="*/ 307 w 868"/>
              <a:gd name="T35" fmla="*/ 322 h 554"/>
              <a:gd name="T36" fmla="*/ 345 w 868"/>
              <a:gd name="T37" fmla="*/ 399 h 554"/>
              <a:gd name="T38" fmla="*/ 295 w 868"/>
              <a:gd name="T39" fmla="*/ 368 h 554"/>
              <a:gd name="T40" fmla="*/ 321 w 868"/>
              <a:gd name="T41" fmla="*/ 414 h 554"/>
              <a:gd name="T42" fmla="*/ 365 w 868"/>
              <a:gd name="T43" fmla="*/ 420 h 554"/>
              <a:gd name="T44" fmla="*/ 406 w 868"/>
              <a:gd name="T45" fmla="*/ 398 h 554"/>
              <a:gd name="T46" fmla="*/ 406 w 868"/>
              <a:gd name="T47" fmla="*/ 344 h 554"/>
              <a:gd name="T48" fmla="*/ 365 w 868"/>
              <a:gd name="T49" fmla="*/ 274 h 554"/>
              <a:gd name="T50" fmla="*/ 410 w 868"/>
              <a:gd name="T51" fmla="*/ 296 h 554"/>
              <a:gd name="T52" fmla="*/ 388 w 868"/>
              <a:gd name="T53" fmla="*/ 259 h 554"/>
              <a:gd name="T54" fmla="*/ 387 w 868"/>
              <a:gd name="T55" fmla="*/ 202 h 554"/>
              <a:gd name="T56" fmla="*/ 489 w 868"/>
              <a:gd name="T57" fmla="*/ 368 h 554"/>
              <a:gd name="T58" fmla="*/ 323 w 868"/>
              <a:gd name="T59" fmla="*/ 471 h 554"/>
              <a:gd name="T60" fmla="*/ 219 w 868"/>
              <a:gd name="T61" fmla="*/ 305 h 554"/>
              <a:gd name="T62" fmla="*/ 176 w 868"/>
              <a:gd name="T63" fmla="*/ 198 h 554"/>
              <a:gd name="T64" fmla="*/ 196 w 868"/>
              <a:gd name="T65" fmla="*/ 224 h 554"/>
              <a:gd name="T66" fmla="*/ 167 w 868"/>
              <a:gd name="T67" fmla="*/ 236 h 554"/>
              <a:gd name="T68" fmla="*/ 163 w 868"/>
              <a:gd name="T69" fmla="*/ 204 h 554"/>
              <a:gd name="T70" fmla="*/ 637 w 868"/>
              <a:gd name="T71" fmla="*/ 165 h 554"/>
              <a:gd name="T72" fmla="*/ 641 w 868"/>
              <a:gd name="T73" fmla="*/ 195 h 554"/>
              <a:gd name="T74" fmla="*/ 669 w 868"/>
              <a:gd name="T75" fmla="*/ 183 h 554"/>
              <a:gd name="T76" fmla="*/ 651 w 868"/>
              <a:gd name="T77" fmla="*/ 158 h 554"/>
              <a:gd name="T78" fmla="*/ 94 w 868"/>
              <a:gd name="T79" fmla="*/ 227 h 554"/>
              <a:gd name="T80" fmla="*/ 45 w 868"/>
              <a:gd name="T81" fmla="*/ 437 h 554"/>
              <a:gd name="T82" fmla="*/ 117 w 868"/>
              <a:gd name="T83" fmla="*/ 495 h 554"/>
              <a:gd name="T84" fmla="*/ 592 w 868"/>
              <a:gd name="T85" fmla="*/ 495 h 554"/>
              <a:gd name="T86" fmla="*/ 664 w 868"/>
              <a:gd name="T87" fmla="*/ 437 h 554"/>
              <a:gd name="T88" fmla="*/ 616 w 868"/>
              <a:gd name="T89" fmla="*/ 227 h 554"/>
              <a:gd name="T90" fmla="*/ 113 w 868"/>
              <a:gd name="T91" fmla="*/ 158 h 554"/>
              <a:gd name="T92" fmla="*/ 39 w 868"/>
              <a:gd name="T93" fmla="*/ 178 h 554"/>
              <a:gd name="T94" fmla="*/ 64 w 868"/>
              <a:gd name="T95" fmla="*/ 198 h 554"/>
              <a:gd name="T96" fmla="*/ 76 w 868"/>
              <a:gd name="T97" fmla="*/ 169 h 554"/>
              <a:gd name="T98" fmla="*/ 686 w 868"/>
              <a:gd name="T99" fmla="*/ 122 h 554"/>
              <a:gd name="T100" fmla="*/ 686 w 868"/>
              <a:gd name="T101" fmla="*/ 551 h 554"/>
              <a:gd name="T102" fmla="*/ 0 w 868"/>
              <a:gd name="T103" fmla="*/ 158 h 554"/>
              <a:gd name="T104" fmla="*/ 845 w 868"/>
              <a:gd name="T105" fmla="*/ 4 h 554"/>
              <a:gd name="T106" fmla="*/ 845 w 868"/>
              <a:gd name="T107" fmla="*/ 432 h 554"/>
              <a:gd name="T108" fmla="*/ 750 w 868"/>
              <a:gd name="T109" fmla="*/ 422 h 554"/>
              <a:gd name="T110" fmla="*/ 770 w 868"/>
              <a:gd name="T111" fmla="*/ 395 h 554"/>
              <a:gd name="T112" fmla="*/ 191 w 868"/>
              <a:gd name="T113" fmla="*/ 73 h 554"/>
              <a:gd name="T114" fmla="*/ 159 w 868"/>
              <a:gd name="T115" fmla="*/ 69 h 554"/>
              <a:gd name="T116" fmla="*/ 197 w 868"/>
              <a:gd name="T117"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554">
                <a:moveTo>
                  <a:pt x="651" y="475"/>
                </a:moveTo>
                <a:lnTo>
                  <a:pt x="646" y="475"/>
                </a:lnTo>
                <a:lnTo>
                  <a:pt x="641" y="478"/>
                </a:lnTo>
                <a:lnTo>
                  <a:pt x="637" y="481"/>
                </a:lnTo>
                <a:lnTo>
                  <a:pt x="634" y="484"/>
                </a:lnTo>
                <a:lnTo>
                  <a:pt x="631" y="490"/>
                </a:lnTo>
                <a:lnTo>
                  <a:pt x="631" y="495"/>
                </a:lnTo>
                <a:lnTo>
                  <a:pt x="631" y="500"/>
                </a:lnTo>
                <a:lnTo>
                  <a:pt x="634" y="505"/>
                </a:lnTo>
                <a:lnTo>
                  <a:pt x="637" y="509"/>
                </a:lnTo>
                <a:lnTo>
                  <a:pt x="641" y="512"/>
                </a:lnTo>
                <a:lnTo>
                  <a:pt x="646" y="515"/>
                </a:lnTo>
                <a:lnTo>
                  <a:pt x="651" y="515"/>
                </a:lnTo>
                <a:lnTo>
                  <a:pt x="656" y="515"/>
                </a:lnTo>
                <a:lnTo>
                  <a:pt x="661" y="512"/>
                </a:lnTo>
                <a:lnTo>
                  <a:pt x="665" y="509"/>
                </a:lnTo>
                <a:lnTo>
                  <a:pt x="668" y="505"/>
                </a:lnTo>
                <a:lnTo>
                  <a:pt x="669" y="500"/>
                </a:lnTo>
                <a:lnTo>
                  <a:pt x="671" y="495"/>
                </a:lnTo>
                <a:lnTo>
                  <a:pt x="669" y="490"/>
                </a:lnTo>
                <a:lnTo>
                  <a:pt x="668" y="484"/>
                </a:lnTo>
                <a:lnTo>
                  <a:pt x="665" y="481"/>
                </a:lnTo>
                <a:lnTo>
                  <a:pt x="661" y="478"/>
                </a:lnTo>
                <a:lnTo>
                  <a:pt x="656" y="475"/>
                </a:lnTo>
                <a:lnTo>
                  <a:pt x="651" y="475"/>
                </a:lnTo>
                <a:close/>
                <a:moveTo>
                  <a:pt x="59" y="475"/>
                </a:moveTo>
                <a:lnTo>
                  <a:pt x="53" y="475"/>
                </a:lnTo>
                <a:lnTo>
                  <a:pt x="48" y="478"/>
                </a:lnTo>
                <a:lnTo>
                  <a:pt x="44" y="481"/>
                </a:lnTo>
                <a:lnTo>
                  <a:pt x="42" y="484"/>
                </a:lnTo>
                <a:lnTo>
                  <a:pt x="39" y="490"/>
                </a:lnTo>
                <a:lnTo>
                  <a:pt x="39" y="495"/>
                </a:lnTo>
                <a:lnTo>
                  <a:pt x="39" y="500"/>
                </a:lnTo>
                <a:lnTo>
                  <a:pt x="42" y="505"/>
                </a:lnTo>
                <a:lnTo>
                  <a:pt x="44" y="509"/>
                </a:lnTo>
                <a:lnTo>
                  <a:pt x="48" y="512"/>
                </a:lnTo>
                <a:lnTo>
                  <a:pt x="53" y="515"/>
                </a:lnTo>
                <a:lnTo>
                  <a:pt x="59" y="515"/>
                </a:lnTo>
                <a:lnTo>
                  <a:pt x="64" y="515"/>
                </a:lnTo>
                <a:lnTo>
                  <a:pt x="68" y="512"/>
                </a:lnTo>
                <a:lnTo>
                  <a:pt x="73" y="509"/>
                </a:lnTo>
                <a:lnTo>
                  <a:pt x="76" y="505"/>
                </a:lnTo>
                <a:lnTo>
                  <a:pt x="77" y="500"/>
                </a:lnTo>
                <a:lnTo>
                  <a:pt x="78" y="495"/>
                </a:lnTo>
                <a:lnTo>
                  <a:pt x="77" y="490"/>
                </a:lnTo>
                <a:lnTo>
                  <a:pt x="76" y="484"/>
                </a:lnTo>
                <a:lnTo>
                  <a:pt x="73" y="481"/>
                </a:lnTo>
                <a:lnTo>
                  <a:pt x="68" y="478"/>
                </a:lnTo>
                <a:lnTo>
                  <a:pt x="64" y="475"/>
                </a:lnTo>
                <a:lnTo>
                  <a:pt x="59" y="475"/>
                </a:lnTo>
                <a:close/>
                <a:moveTo>
                  <a:pt x="532" y="436"/>
                </a:moveTo>
                <a:lnTo>
                  <a:pt x="537" y="436"/>
                </a:lnTo>
                <a:lnTo>
                  <a:pt x="542" y="439"/>
                </a:lnTo>
                <a:lnTo>
                  <a:pt x="546" y="441"/>
                </a:lnTo>
                <a:lnTo>
                  <a:pt x="549" y="445"/>
                </a:lnTo>
                <a:lnTo>
                  <a:pt x="552" y="450"/>
                </a:lnTo>
                <a:lnTo>
                  <a:pt x="552" y="456"/>
                </a:lnTo>
                <a:lnTo>
                  <a:pt x="552" y="461"/>
                </a:lnTo>
                <a:lnTo>
                  <a:pt x="549" y="465"/>
                </a:lnTo>
                <a:lnTo>
                  <a:pt x="546" y="469"/>
                </a:lnTo>
                <a:lnTo>
                  <a:pt x="542" y="473"/>
                </a:lnTo>
                <a:lnTo>
                  <a:pt x="537" y="474"/>
                </a:lnTo>
                <a:lnTo>
                  <a:pt x="532" y="475"/>
                </a:lnTo>
                <a:lnTo>
                  <a:pt x="527" y="474"/>
                </a:lnTo>
                <a:lnTo>
                  <a:pt x="523" y="473"/>
                </a:lnTo>
                <a:lnTo>
                  <a:pt x="519" y="469"/>
                </a:lnTo>
                <a:lnTo>
                  <a:pt x="515" y="465"/>
                </a:lnTo>
                <a:lnTo>
                  <a:pt x="514" y="461"/>
                </a:lnTo>
                <a:lnTo>
                  <a:pt x="512" y="456"/>
                </a:lnTo>
                <a:lnTo>
                  <a:pt x="514" y="450"/>
                </a:lnTo>
                <a:lnTo>
                  <a:pt x="515" y="445"/>
                </a:lnTo>
                <a:lnTo>
                  <a:pt x="519" y="441"/>
                </a:lnTo>
                <a:lnTo>
                  <a:pt x="523" y="439"/>
                </a:lnTo>
                <a:lnTo>
                  <a:pt x="527" y="436"/>
                </a:lnTo>
                <a:lnTo>
                  <a:pt x="532" y="436"/>
                </a:lnTo>
                <a:close/>
                <a:moveTo>
                  <a:pt x="365" y="348"/>
                </a:moveTo>
                <a:lnTo>
                  <a:pt x="367" y="350"/>
                </a:lnTo>
                <a:lnTo>
                  <a:pt x="370" y="351"/>
                </a:lnTo>
                <a:lnTo>
                  <a:pt x="375" y="354"/>
                </a:lnTo>
                <a:lnTo>
                  <a:pt x="379" y="356"/>
                </a:lnTo>
                <a:lnTo>
                  <a:pt x="383" y="359"/>
                </a:lnTo>
                <a:lnTo>
                  <a:pt x="386" y="363"/>
                </a:lnTo>
                <a:lnTo>
                  <a:pt x="388" y="368"/>
                </a:lnTo>
                <a:lnTo>
                  <a:pt x="388" y="373"/>
                </a:lnTo>
                <a:lnTo>
                  <a:pt x="388" y="380"/>
                </a:lnTo>
                <a:lnTo>
                  <a:pt x="386" y="385"/>
                </a:lnTo>
                <a:lnTo>
                  <a:pt x="384" y="389"/>
                </a:lnTo>
                <a:lnTo>
                  <a:pt x="380" y="393"/>
                </a:lnTo>
                <a:lnTo>
                  <a:pt x="376" y="395"/>
                </a:lnTo>
                <a:lnTo>
                  <a:pt x="371" y="398"/>
                </a:lnTo>
                <a:lnTo>
                  <a:pt x="365" y="399"/>
                </a:lnTo>
                <a:lnTo>
                  <a:pt x="365" y="348"/>
                </a:lnTo>
                <a:close/>
                <a:moveTo>
                  <a:pt x="345" y="274"/>
                </a:moveTo>
                <a:lnTo>
                  <a:pt x="345" y="317"/>
                </a:lnTo>
                <a:lnTo>
                  <a:pt x="344" y="316"/>
                </a:lnTo>
                <a:lnTo>
                  <a:pt x="341" y="314"/>
                </a:lnTo>
                <a:lnTo>
                  <a:pt x="337" y="313"/>
                </a:lnTo>
                <a:lnTo>
                  <a:pt x="333" y="310"/>
                </a:lnTo>
                <a:lnTo>
                  <a:pt x="329" y="308"/>
                </a:lnTo>
                <a:lnTo>
                  <a:pt x="327" y="304"/>
                </a:lnTo>
                <a:lnTo>
                  <a:pt x="325" y="300"/>
                </a:lnTo>
                <a:lnTo>
                  <a:pt x="324" y="295"/>
                </a:lnTo>
                <a:lnTo>
                  <a:pt x="325" y="289"/>
                </a:lnTo>
                <a:lnTo>
                  <a:pt x="327" y="284"/>
                </a:lnTo>
                <a:lnTo>
                  <a:pt x="328" y="280"/>
                </a:lnTo>
                <a:lnTo>
                  <a:pt x="332" y="278"/>
                </a:lnTo>
                <a:lnTo>
                  <a:pt x="336" y="275"/>
                </a:lnTo>
                <a:lnTo>
                  <a:pt x="340" y="274"/>
                </a:lnTo>
                <a:lnTo>
                  <a:pt x="345" y="274"/>
                </a:lnTo>
                <a:close/>
                <a:moveTo>
                  <a:pt x="345" y="238"/>
                </a:moveTo>
                <a:lnTo>
                  <a:pt x="345" y="253"/>
                </a:lnTo>
                <a:lnTo>
                  <a:pt x="341" y="253"/>
                </a:lnTo>
                <a:lnTo>
                  <a:pt x="336" y="254"/>
                </a:lnTo>
                <a:lnTo>
                  <a:pt x="331" y="255"/>
                </a:lnTo>
                <a:lnTo>
                  <a:pt x="321" y="259"/>
                </a:lnTo>
                <a:lnTo>
                  <a:pt x="315" y="264"/>
                </a:lnTo>
                <a:lnTo>
                  <a:pt x="310" y="268"/>
                </a:lnTo>
                <a:lnTo>
                  <a:pt x="306" y="272"/>
                </a:lnTo>
                <a:lnTo>
                  <a:pt x="303" y="278"/>
                </a:lnTo>
                <a:lnTo>
                  <a:pt x="301" y="283"/>
                </a:lnTo>
                <a:lnTo>
                  <a:pt x="299" y="289"/>
                </a:lnTo>
                <a:lnTo>
                  <a:pt x="299" y="296"/>
                </a:lnTo>
                <a:lnTo>
                  <a:pt x="299" y="304"/>
                </a:lnTo>
                <a:lnTo>
                  <a:pt x="301" y="312"/>
                </a:lnTo>
                <a:lnTo>
                  <a:pt x="303" y="317"/>
                </a:lnTo>
                <a:lnTo>
                  <a:pt x="307" y="322"/>
                </a:lnTo>
                <a:lnTo>
                  <a:pt x="311" y="327"/>
                </a:lnTo>
                <a:lnTo>
                  <a:pt x="315" y="331"/>
                </a:lnTo>
                <a:lnTo>
                  <a:pt x="323" y="337"/>
                </a:lnTo>
                <a:lnTo>
                  <a:pt x="332" y="340"/>
                </a:lnTo>
                <a:lnTo>
                  <a:pt x="338" y="343"/>
                </a:lnTo>
                <a:lnTo>
                  <a:pt x="345" y="344"/>
                </a:lnTo>
                <a:lnTo>
                  <a:pt x="345" y="399"/>
                </a:lnTo>
                <a:lnTo>
                  <a:pt x="340" y="398"/>
                </a:lnTo>
                <a:lnTo>
                  <a:pt x="335" y="397"/>
                </a:lnTo>
                <a:lnTo>
                  <a:pt x="331" y="394"/>
                </a:lnTo>
                <a:lnTo>
                  <a:pt x="328" y="392"/>
                </a:lnTo>
                <a:lnTo>
                  <a:pt x="323" y="381"/>
                </a:lnTo>
                <a:lnTo>
                  <a:pt x="321" y="368"/>
                </a:lnTo>
                <a:lnTo>
                  <a:pt x="295" y="368"/>
                </a:lnTo>
                <a:lnTo>
                  <a:pt x="297" y="380"/>
                </a:lnTo>
                <a:lnTo>
                  <a:pt x="299" y="390"/>
                </a:lnTo>
                <a:lnTo>
                  <a:pt x="302" y="395"/>
                </a:lnTo>
                <a:lnTo>
                  <a:pt x="306" y="402"/>
                </a:lnTo>
                <a:lnTo>
                  <a:pt x="311" y="406"/>
                </a:lnTo>
                <a:lnTo>
                  <a:pt x="315" y="410"/>
                </a:lnTo>
                <a:lnTo>
                  <a:pt x="321" y="414"/>
                </a:lnTo>
                <a:lnTo>
                  <a:pt x="328" y="416"/>
                </a:lnTo>
                <a:lnTo>
                  <a:pt x="333" y="418"/>
                </a:lnTo>
                <a:lnTo>
                  <a:pt x="340" y="419"/>
                </a:lnTo>
                <a:lnTo>
                  <a:pt x="345" y="420"/>
                </a:lnTo>
                <a:lnTo>
                  <a:pt x="345" y="436"/>
                </a:lnTo>
                <a:lnTo>
                  <a:pt x="365" y="436"/>
                </a:lnTo>
                <a:lnTo>
                  <a:pt x="365" y="420"/>
                </a:lnTo>
                <a:lnTo>
                  <a:pt x="374" y="419"/>
                </a:lnTo>
                <a:lnTo>
                  <a:pt x="382" y="416"/>
                </a:lnTo>
                <a:lnTo>
                  <a:pt x="388" y="414"/>
                </a:lnTo>
                <a:lnTo>
                  <a:pt x="393" y="411"/>
                </a:lnTo>
                <a:lnTo>
                  <a:pt x="399" y="407"/>
                </a:lnTo>
                <a:lnTo>
                  <a:pt x="403" y="403"/>
                </a:lnTo>
                <a:lnTo>
                  <a:pt x="406" y="398"/>
                </a:lnTo>
                <a:lnTo>
                  <a:pt x="410" y="392"/>
                </a:lnTo>
                <a:lnTo>
                  <a:pt x="413" y="381"/>
                </a:lnTo>
                <a:lnTo>
                  <a:pt x="414" y="369"/>
                </a:lnTo>
                <a:lnTo>
                  <a:pt x="413" y="363"/>
                </a:lnTo>
                <a:lnTo>
                  <a:pt x="412" y="355"/>
                </a:lnTo>
                <a:lnTo>
                  <a:pt x="409" y="350"/>
                </a:lnTo>
                <a:lnTo>
                  <a:pt x="406" y="344"/>
                </a:lnTo>
                <a:lnTo>
                  <a:pt x="403" y="339"/>
                </a:lnTo>
                <a:lnTo>
                  <a:pt x="397" y="335"/>
                </a:lnTo>
                <a:lnTo>
                  <a:pt x="389" y="330"/>
                </a:lnTo>
                <a:lnTo>
                  <a:pt x="380" y="326"/>
                </a:lnTo>
                <a:lnTo>
                  <a:pt x="372" y="323"/>
                </a:lnTo>
                <a:lnTo>
                  <a:pt x="365" y="321"/>
                </a:lnTo>
                <a:lnTo>
                  <a:pt x="365" y="274"/>
                </a:lnTo>
                <a:lnTo>
                  <a:pt x="370" y="274"/>
                </a:lnTo>
                <a:lnTo>
                  <a:pt x="375" y="276"/>
                </a:lnTo>
                <a:lnTo>
                  <a:pt x="378" y="279"/>
                </a:lnTo>
                <a:lnTo>
                  <a:pt x="382" y="284"/>
                </a:lnTo>
                <a:lnTo>
                  <a:pt x="383" y="289"/>
                </a:lnTo>
                <a:lnTo>
                  <a:pt x="384" y="296"/>
                </a:lnTo>
                <a:lnTo>
                  <a:pt x="410" y="296"/>
                </a:lnTo>
                <a:lnTo>
                  <a:pt x="409" y="289"/>
                </a:lnTo>
                <a:lnTo>
                  <a:pt x="408" y="283"/>
                </a:lnTo>
                <a:lnTo>
                  <a:pt x="406" y="278"/>
                </a:lnTo>
                <a:lnTo>
                  <a:pt x="403" y="272"/>
                </a:lnTo>
                <a:lnTo>
                  <a:pt x="400" y="267"/>
                </a:lnTo>
                <a:lnTo>
                  <a:pt x="395" y="263"/>
                </a:lnTo>
                <a:lnTo>
                  <a:pt x="388" y="259"/>
                </a:lnTo>
                <a:lnTo>
                  <a:pt x="379" y="255"/>
                </a:lnTo>
                <a:lnTo>
                  <a:pt x="372" y="254"/>
                </a:lnTo>
                <a:lnTo>
                  <a:pt x="365" y="253"/>
                </a:lnTo>
                <a:lnTo>
                  <a:pt x="365" y="238"/>
                </a:lnTo>
                <a:lnTo>
                  <a:pt x="345" y="238"/>
                </a:lnTo>
                <a:close/>
                <a:moveTo>
                  <a:pt x="354" y="198"/>
                </a:moveTo>
                <a:lnTo>
                  <a:pt x="387" y="202"/>
                </a:lnTo>
                <a:lnTo>
                  <a:pt x="416" y="212"/>
                </a:lnTo>
                <a:lnTo>
                  <a:pt x="440" y="229"/>
                </a:lnTo>
                <a:lnTo>
                  <a:pt x="463" y="250"/>
                </a:lnTo>
                <a:lnTo>
                  <a:pt x="478" y="276"/>
                </a:lnTo>
                <a:lnTo>
                  <a:pt x="489" y="305"/>
                </a:lnTo>
                <a:lnTo>
                  <a:pt x="493" y="337"/>
                </a:lnTo>
                <a:lnTo>
                  <a:pt x="489" y="368"/>
                </a:lnTo>
                <a:lnTo>
                  <a:pt x="478" y="398"/>
                </a:lnTo>
                <a:lnTo>
                  <a:pt x="463" y="423"/>
                </a:lnTo>
                <a:lnTo>
                  <a:pt x="440" y="445"/>
                </a:lnTo>
                <a:lnTo>
                  <a:pt x="416" y="461"/>
                </a:lnTo>
                <a:lnTo>
                  <a:pt x="387" y="471"/>
                </a:lnTo>
                <a:lnTo>
                  <a:pt x="354" y="475"/>
                </a:lnTo>
                <a:lnTo>
                  <a:pt x="323" y="471"/>
                </a:lnTo>
                <a:lnTo>
                  <a:pt x="294" y="461"/>
                </a:lnTo>
                <a:lnTo>
                  <a:pt x="268" y="445"/>
                </a:lnTo>
                <a:lnTo>
                  <a:pt x="247" y="423"/>
                </a:lnTo>
                <a:lnTo>
                  <a:pt x="230" y="398"/>
                </a:lnTo>
                <a:lnTo>
                  <a:pt x="219" y="368"/>
                </a:lnTo>
                <a:lnTo>
                  <a:pt x="217" y="337"/>
                </a:lnTo>
                <a:lnTo>
                  <a:pt x="219" y="305"/>
                </a:lnTo>
                <a:lnTo>
                  <a:pt x="230" y="276"/>
                </a:lnTo>
                <a:lnTo>
                  <a:pt x="247" y="250"/>
                </a:lnTo>
                <a:lnTo>
                  <a:pt x="268" y="229"/>
                </a:lnTo>
                <a:lnTo>
                  <a:pt x="294" y="212"/>
                </a:lnTo>
                <a:lnTo>
                  <a:pt x="323" y="202"/>
                </a:lnTo>
                <a:lnTo>
                  <a:pt x="354" y="198"/>
                </a:lnTo>
                <a:close/>
                <a:moveTo>
                  <a:pt x="176" y="198"/>
                </a:moveTo>
                <a:lnTo>
                  <a:pt x="181" y="199"/>
                </a:lnTo>
                <a:lnTo>
                  <a:pt x="187" y="200"/>
                </a:lnTo>
                <a:lnTo>
                  <a:pt x="191" y="204"/>
                </a:lnTo>
                <a:lnTo>
                  <a:pt x="193" y="208"/>
                </a:lnTo>
                <a:lnTo>
                  <a:pt x="196" y="213"/>
                </a:lnTo>
                <a:lnTo>
                  <a:pt x="197" y="219"/>
                </a:lnTo>
                <a:lnTo>
                  <a:pt x="196" y="224"/>
                </a:lnTo>
                <a:lnTo>
                  <a:pt x="193" y="228"/>
                </a:lnTo>
                <a:lnTo>
                  <a:pt x="191" y="232"/>
                </a:lnTo>
                <a:lnTo>
                  <a:pt x="187" y="236"/>
                </a:lnTo>
                <a:lnTo>
                  <a:pt x="181" y="237"/>
                </a:lnTo>
                <a:lnTo>
                  <a:pt x="176" y="238"/>
                </a:lnTo>
                <a:lnTo>
                  <a:pt x="171" y="237"/>
                </a:lnTo>
                <a:lnTo>
                  <a:pt x="167" y="236"/>
                </a:lnTo>
                <a:lnTo>
                  <a:pt x="163" y="232"/>
                </a:lnTo>
                <a:lnTo>
                  <a:pt x="159" y="228"/>
                </a:lnTo>
                <a:lnTo>
                  <a:pt x="158" y="224"/>
                </a:lnTo>
                <a:lnTo>
                  <a:pt x="157" y="219"/>
                </a:lnTo>
                <a:lnTo>
                  <a:pt x="158" y="213"/>
                </a:lnTo>
                <a:lnTo>
                  <a:pt x="159" y="208"/>
                </a:lnTo>
                <a:lnTo>
                  <a:pt x="163" y="204"/>
                </a:lnTo>
                <a:lnTo>
                  <a:pt x="167" y="200"/>
                </a:lnTo>
                <a:lnTo>
                  <a:pt x="171" y="199"/>
                </a:lnTo>
                <a:lnTo>
                  <a:pt x="176" y="198"/>
                </a:lnTo>
                <a:close/>
                <a:moveTo>
                  <a:pt x="651" y="158"/>
                </a:moveTo>
                <a:lnTo>
                  <a:pt x="646" y="160"/>
                </a:lnTo>
                <a:lnTo>
                  <a:pt x="641" y="161"/>
                </a:lnTo>
                <a:lnTo>
                  <a:pt x="637" y="165"/>
                </a:lnTo>
                <a:lnTo>
                  <a:pt x="634" y="169"/>
                </a:lnTo>
                <a:lnTo>
                  <a:pt x="631" y="173"/>
                </a:lnTo>
                <a:lnTo>
                  <a:pt x="631" y="178"/>
                </a:lnTo>
                <a:lnTo>
                  <a:pt x="631" y="183"/>
                </a:lnTo>
                <a:lnTo>
                  <a:pt x="634" y="189"/>
                </a:lnTo>
                <a:lnTo>
                  <a:pt x="637" y="192"/>
                </a:lnTo>
                <a:lnTo>
                  <a:pt x="641" y="195"/>
                </a:lnTo>
                <a:lnTo>
                  <a:pt x="646" y="198"/>
                </a:lnTo>
                <a:lnTo>
                  <a:pt x="651" y="198"/>
                </a:lnTo>
                <a:lnTo>
                  <a:pt x="656" y="198"/>
                </a:lnTo>
                <a:lnTo>
                  <a:pt x="661" y="195"/>
                </a:lnTo>
                <a:lnTo>
                  <a:pt x="665" y="192"/>
                </a:lnTo>
                <a:lnTo>
                  <a:pt x="668" y="189"/>
                </a:lnTo>
                <a:lnTo>
                  <a:pt x="669" y="183"/>
                </a:lnTo>
                <a:lnTo>
                  <a:pt x="671" y="178"/>
                </a:lnTo>
                <a:lnTo>
                  <a:pt x="669" y="173"/>
                </a:lnTo>
                <a:lnTo>
                  <a:pt x="668" y="169"/>
                </a:lnTo>
                <a:lnTo>
                  <a:pt x="665" y="165"/>
                </a:lnTo>
                <a:lnTo>
                  <a:pt x="661" y="161"/>
                </a:lnTo>
                <a:lnTo>
                  <a:pt x="656" y="160"/>
                </a:lnTo>
                <a:lnTo>
                  <a:pt x="651" y="158"/>
                </a:lnTo>
                <a:close/>
                <a:moveTo>
                  <a:pt x="113" y="158"/>
                </a:moveTo>
                <a:lnTo>
                  <a:pt x="116" y="165"/>
                </a:lnTo>
                <a:lnTo>
                  <a:pt x="117" y="172"/>
                </a:lnTo>
                <a:lnTo>
                  <a:pt x="117" y="178"/>
                </a:lnTo>
                <a:lnTo>
                  <a:pt x="115" y="198"/>
                </a:lnTo>
                <a:lnTo>
                  <a:pt x="106" y="213"/>
                </a:lnTo>
                <a:lnTo>
                  <a:pt x="94" y="227"/>
                </a:lnTo>
                <a:lnTo>
                  <a:pt x="77" y="234"/>
                </a:lnTo>
                <a:lnTo>
                  <a:pt x="59" y="238"/>
                </a:lnTo>
                <a:lnTo>
                  <a:pt x="52" y="237"/>
                </a:lnTo>
                <a:lnTo>
                  <a:pt x="45" y="236"/>
                </a:lnTo>
                <a:lnTo>
                  <a:pt x="39" y="234"/>
                </a:lnTo>
                <a:lnTo>
                  <a:pt x="39" y="439"/>
                </a:lnTo>
                <a:lnTo>
                  <a:pt x="45" y="437"/>
                </a:lnTo>
                <a:lnTo>
                  <a:pt x="52" y="436"/>
                </a:lnTo>
                <a:lnTo>
                  <a:pt x="59" y="436"/>
                </a:lnTo>
                <a:lnTo>
                  <a:pt x="77" y="439"/>
                </a:lnTo>
                <a:lnTo>
                  <a:pt x="94" y="447"/>
                </a:lnTo>
                <a:lnTo>
                  <a:pt x="106" y="460"/>
                </a:lnTo>
                <a:lnTo>
                  <a:pt x="115" y="477"/>
                </a:lnTo>
                <a:lnTo>
                  <a:pt x="117" y="495"/>
                </a:lnTo>
                <a:lnTo>
                  <a:pt x="117" y="502"/>
                </a:lnTo>
                <a:lnTo>
                  <a:pt x="116" y="508"/>
                </a:lnTo>
                <a:lnTo>
                  <a:pt x="113" y="515"/>
                </a:lnTo>
                <a:lnTo>
                  <a:pt x="595" y="515"/>
                </a:lnTo>
                <a:lnTo>
                  <a:pt x="593" y="508"/>
                </a:lnTo>
                <a:lnTo>
                  <a:pt x="592" y="502"/>
                </a:lnTo>
                <a:lnTo>
                  <a:pt x="592" y="495"/>
                </a:lnTo>
                <a:lnTo>
                  <a:pt x="595" y="477"/>
                </a:lnTo>
                <a:lnTo>
                  <a:pt x="603" y="460"/>
                </a:lnTo>
                <a:lnTo>
                  <a:pt x="616" y="447"/>
                </a:lnTo>
                <a:lnTo>
                  <a:pt x="633" y="439"/>
                </a:lnTo>
                <a:lnTo>
                  <a:pt x="651" y="436"/>
                </a:lnTo>
                <a:lnTo>
                  <a:pt x="658" y="436"/>
                </a:lnTo>
                <a:lnTo>
                  <a:pt x="664" y="437"/>
                </a:lnTo>
                <a:lnTo>
                  <a:pt x="671" y="439"/>
                </a:lnTo>
                <a:lnTo>
                  <a:pt x="671" y="234"/>
                </a:lnTo>
                <a:lnTo>
                  <a:pt x="664" y="236"/>
                </a:lnTo>
                <a:lnTo>
                  <a:pt x="658" y="237"/>
                </a:lnTo>
                <a:lnTo>
                  <a:pt x="651" y="238"/>
                </a:lnTo>
                <a:lnTo>
                  <a:pt x="633" y="234"/>
                </a:lnTo>
                <a:lnTo>
                  <a:pt x="616" y="227"/>
                </a:lnTo>
                <a:lnTo>
                  <a:pt x="603" y="213"/>
                </a:lnTo>
                <a:lnTo>
                  <a:pt x="595" y="198"/>
                </a:lnTo>
                <a:lnTo>
                  <a:pt x="592" y="178"/>
                </a:lnTo>
                <a:lnTo>
                  <a:pt x="592" y="172"/>
                </a:lnTo>
                <a:lnTo>
                  <a:pt x="593" y="165"/>
                </a:lnTo>
                <a:lnTo>
                  <a:pt x="595" y="158"/>
                </a:lnTo>
                <a:lnTo>
                  <a:pt x="113" y="158"/>
                </a:lnTo>
                <a:close/>
                <a:moveTo>
                  <a:pt x="59" y="158"/>
                </a:moveTo>
                <a:lnTo>
                  <a:pt x="53" y="160"/>
                </a:lnTo>
                <a:lnTo>
                  <a:pt x="48" y="161"/>
                </a:lnTo>
                <a:lnTo>
                  <a:pt x="44" y="165"/>
                </a:lnTo>
                <a:lnTo>
                  <a:pt x="42" y="169"/>
                </a:lnTo>
                <a:lnTo>
                  <a:pt x="39" y="173"/>
                </a:lnTo>
                <a:lnTo>
                  <a:pt x="39" y="178"/>
                </a:lnTo>
                <a:lnTo>
                  <a:pt x="39" y="183"/>
                </a:lnTo>
                <a:lnTo>
                  <a:pt x="42" y="189"/>
                </a:lnTo>
                <a:lnTo>
                  <a:pt x="44" y="192"/>
                </a:lnTo>
                <a:lnTo>
                  <a:pt x="48" y="195"/>
                </a:lnTo>
                <a:lnTo>
                  <a:pt x="53" y="198"/>
                </a:lnTo>
                <a:lnTo>
                  <a:pt x="59" y="198"/>
                </a:lnTo>
                <a:lnTo>
                  <a:pt x="64" y="198"/>
                </a:lnTo>
                <a:lnTo>
                  <a:pt x="68" y="195"/>
                </a:lnTo>
                <a:lnTo>
                  <a:pt x="73" y="192"/>
                </a:lnTo>
                <a:lnTo>
                  <a:pt x="76" y="189"/>
                </a:lnTo>
                <a:lnTo>
                  <a:pt x="77" y="183"/>
                </a:lnTo>
                <a:lnTo>
                  <a:pt x="78" y="178"/>
                </a:lnTo>
                <a:lnTo>
                  <a:pt x="77" y="173"/>
                </a:lnTo>
                <a:lnTo>
                  <a:pt x="76" y="169"/>
                </a:lnTo>
                <a:lnTo>
                  <a:pt x="73" y="165"/>
                </a:lnTo>
                <a:lnTo>
                  <a:pt x="68" y="161"/>
                </a:lnTo>
                <a:lnTo>
                  <a:pt x="64" y="160"/>
                </a:lnTo>
                <a:lnTo>
                  <a:pt x="59" y="158"/>
                </a:lnTo>
                <a:close/>
                <a:moveTo>
                  <a:pt x="39" y="119"/>
                </a:moveTo>
                <a:lnTo>
                  <a:pt x="671" y="119"/>
                </a:lnTo>
                <a:lnTo>
                  <a:pt x="686" y="122"/>
                </a:lnTo>
                <a:lnTo>
                  <a:pt x="698" y="131"/>
                </a:lnTo>
                <a:lnTo>
                  <a:pt x="707" y="143"/>
                </a:lnTo>
                <a:lnTo>
                  <a:pt x="710" y="158"/>
                </a:lnTo>
                <a:lnTo>
                  <a:pt x="710" y="515"/>
                </a:lnTo>
                <a:lnTo>
                  <a:pt x="707" y="530"/>
                </a:lnTo>
                <a:lnTo>
                  <a:pt x="698" y="542"/>
                </a:lnTo>
                <a:lnTo>
                  <a:pt x="686" y="551"/>
                </a:lnTo>
                <a:lnTo>
                  <a:pt x="671" y="554"/>
                </a:lnTo>
                <a:lnTo>
                  <a:pt x="39" y="554"/>
                </a:lnTo>
                <a:lnTo>
                  <a:pt x="23" y="551"/>
                </a:lnTo>
                <a:lnTo>
                  <a:pt x="10" y="542"/>
                </a:lnTo>
                <a:lnTo>
                  <a:pt x="2" y="530"/>
                </a:lnTo>
                <a:lnTo>
                  <a:pt x="0" y="515"/>
                </a:lnTo>
                <a:lnTo>
                  <a:pt x="0" y="158"/>
                </a:lnTo>
                <a:lnTo>
                  <a:pt x="2" y="143"/>
                </a:lnTo>
                <a:lnTo>
                  <a:pt x="10" y="131"/>
                </a:lnTo>
                <a:lnTo>
                  <a:pt x="23" y="122"/>
                </a:lnTo>
                <a:lnTo>
                  <a:pt x="39" y="119"/>
                </a:lnTo>
                <a:close/>
                <a:moveTo>
                  <a:pt x="197" y="0"/>
                </a:moveTo>
                <a:lnTo>
                  <a:pt x="829" y="0"/>
                </a:lnTo>
                <a:lnTo>
                  <a:pt x="845" y="4"/>
                </a:lnTo>
                <a:lnTo>
                  <a:pt x="856" y="12"/>
                </a:lnTo>
                <a:lnTo>
                  <a:pt x="865" y="25"/>
                </a:lnTo>
                <a:lnTo>
                  <a:pt x="868" y="41"/>
                </a:lnTo>
                <a:lnTo>
                  <a:pt x="868" y="395"/>
                </a:lnTo>
                <a:lnTo>
                  <a:pt x="865" y="411"/>
                </a:lnTo>
                <a:lnTo>
                  <a:pt x="856" y="424"/>
                </a:lnTo>
                <a:lnTo>
                  <a:pt x="845" y="432"/>
                </a:lnTo>
                <a:lnTo>
                  <a:pt x="829" y="436"/>
                </a:lnTo>
                <a:lnTo>
                  <a:pt x="770" y="436"/>
                </a:lnTo>
                <a:lnTo>
                  <a:pt x="765" y="435"/>
                </a:lnTo>
                <a:lnTo>
                  <a:pt x="760" y="433"/>
                </a:lnTo>
                <a:lnTo>
                  <a:pt x="756" y="429"/>
                </a:lnTo>
                <a:lnTo>
                  <a:pt x="752" y="426"/>
                </a:lnTo>
                <a:lnTo>
                  <a:pt x="750" y="422"/>
                </a:lnTo>
                <a:lnTo>
                  <a:pt x="749" y="416"/>
                </a:lnTo>
                <a:lnTo>
                  <a:pt x="750" y="411"/>
                </a:lnTo>
                <a:lnTo>
                  <a:pt x="752" y="406"/>
                </a:lnTo>
                <a:lnTo>
                  <a:pt x="756" y="402"/>
                </a:lnTo>
                <a:lnTo>
                  <a:pt x="760" y="399"/>
                </a:lnTo>
                <a:lnTo>
                  <a:pt x="765" y="397"/>
                </a:lnTo>
                <a:lnTo>
                  <a:pt x="770" y="395"/>
                </a:lnTo>
                <a:lnTo>
                  <a:pt x="829" y="395"/>
                </a:lnTo>
                <a:lnTo>
                  <a:pt x="829" y="41"/>
                </a:lnTo>
                <a:lnTo>
                  <a:pt x="197" y="41"/>
                </a:lnTo>
                <a:lnTo>
                  <a:pt x="197" y="60"/>
                </a:lnTo>
                <a:lnTo>
                  <a:pt x="196" y="65"/>
                </a:lnTo>
                <a:lnTo>
                  <a:pt x="193" y="69"/>
                </a:lnTo>
                <a:lnTo>
                  <a:pt x="191" y="73"/>
                </a:lnTo>
                <a:lnTo>
                  <a:pt x="187" y="77"/>
                </a:lnTo>
                <a:lnTo>
                  <a:pt x="181" y="79"/>
                </a:lnTo>
                <a:lnTo>
                  <a:pt x="176" y="80"/>
                </a:lnTo>
                <a:lnTo>
                  <a:pt x="171" y="79"/>
                </a:lnTo>
                <a:lnTo>
                  <a:pt x="167" y="77"/>
                </a:lnTo>
                <a:lnTo>
                  <a:pt x="163" y="73"/>
                </a:lnTo>
                <a:lnTo>
                  <a:pt x="159" y="69"/>
                </a:lnTo>
                <a:lnTo>
                  <a:pt x="158" y="65"/>
                </a:lnTo>
                <a:lnTo>
                  <a:pt x="157" y="60"/>
                </a:lnTo>
                <a:lnTo>
                  <a:pt x="157" y="41"/>
                </a:lnTo>
                <a:lnTo>
                  <a:pt x="161" y="25"/>
                </a:lnTo>
                <a:lnTo>
                  <a:pt x="168" y="12"/>
                </a:lnTo>
                <a:lnTo>
                  <a:pt x="181"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4" name="Freeform 2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14795" y="1617815"/>
            <a:ext cx="446523" cy="243278"/>
          </a:xfrm>
          <a:custGeom>
            <a:avLst/>
            <a:gdLst>
              <a:gd name="T0" fmla="*/ 793 w 870"/>
              <a:gd name="T1" fmla="*/ 404 h 474"/>
              <a:gd name="T2" fmla="*/ 797 w 870"/>
              <a:gd name="T3" fmla="*/ 428 h 474"/>
              <a:gd name="T4" fmla="*/ 820 w 870"/>
              <a:gd name="T5" fmla="*/ 432 h 474"/>
              <a:gd name="T6" fmla="*/ 829 w 870"/>
              <a:gd name="T7" fmla="*/ 409 h 474"/>
              <a:gd name="T8" fmla="*/ 810 w 870"/>
              <a:gd name="T9" fmla="*/ 395 h 474"/>
              <a:gd name="T10" fmla="*/ 42 w 870"/>
              <a:gd name="T11" fmla="*/ 404 h 474"/>
              <a:gd name="T12" fmla="*/ 46 w 870"/>
              <a:gd name="T13" fmla="*/ 428 h 474"/>
              <a:gd name="T14" fmla="*/ 69 w 870"/>
              <a:gd name="T15" fmla="*/ 432 h 474"/>
              <a:gd name="T16" fmla="*/ 79 w 870"/>
              <a:gd name="T17" fmla="*/ 409 h 474"/>
              <a:gd name="T18" fmla="*/ 59 w 870"/>
              <a:gd name="T19" fmla="*/ 395 h 474"/>
              <a:gd name="T20" fmla="*/ 705 w 870"/>
              <a:gd name="T21" fmla="*/ 361 h 474"/>
              <a:gd name="T22" fmla="*/ 709 w 870"/>
              <a:gd name="T23" fmla="*/ 385 h 474"/>
              <a:gd name="T24" fmla="*/ 653 w 870"/>
              <a:gd name="T25" fmla="*/ 395 h 474"/>
              <a:gd name="T26" fmla="*/ 633 w 870"/>
              <a:gd name="T27" fmla="*/ 381 h 474"/>
              <a:gd name="T28" fmla="*/ 642 w 870"/>
              <a:gd name="T29" fmla="*/ 358 h 474"/>
              <a:gd name="T30" fmla="*/ 409 w 870"/>
              <a:gd name="T31" fmla="*/ 146 h 474"/>
              <a:gd name="T32" fmla="*/ 352 w 870"/>
              <a:gd name="T33" fmla="*/ 208 h 474"/>
              <a:gd name="T34" fmla="*/ 365 w 870"/>
              <a:gd name="T35" fmla="*/ 239 h 474"/>
              <a:gd name="T36" fmla="*/ 371 w 870"/>
              <a:gd name="T37" fmla="*/ 281 h 474"/>
              <a:gd name="T38" fmla="*/ 450 w 870"/>
              <a:gd name="T39" fmla="*/ 335 h 474"/>
              <a:gd name="T40" fmla="*/ 480 w 870"/>
              <a:gd name="T41" fmla="*/ 303 h 474"/>
              <a:gd name="T42" fmla="*/ 425 w 870"/>
              <a:gd name="T43" fmla="*/ 305 h 474"/>
              <a:gd name="T44" fmla="*/ 466 w 870"/>
              <a:gd name="T45" fmla="*/ 244 h 474"/>
              <a:gd name="T46" fmla="*/ 399 w 870"/>
              <a:gd name="T47" fmla="*/ 229 h 474"/>
              <a:gd name="T48" fmla="*/ 400 w 870"/>
              <a:gd name="T49" fmla="*/ 208 h 474"/>
              <a:gd name="T50" fmla="*/ 470 w 870"/>
              <a:gd name="T51" fmla="*/ 166 h 474"/>
              <a:gd name="T52" fmla="*/ 434 w 870"/>
              <a:gd name="T53" fmla="*/ 78 h 474"/>
              <a:gd name="T54" fmla="*/ 566 w 870"/>
              <a:gd name="T55" fmla="*/ 148 h 474"/>
              <a:gd name="T56" fmla="*/ 581 w 870"/>
              <a:gd name="T57" fmla="*/ 298 h 474"/>
              <a:gd name="T58" fmla="*/ 467 w 870"/>
              <a:gd name="T59" fmla="*/ 391 h 474"/>
              <a:gd name="T60" fmla="*/ 323 w 870"/>
              <a:gd name="T61" fmla="*/ 348 h 474"/>
              <a:gd name="T62" fmla="*/ 280 w 870"/>
              <a:gd name="T63" fmla="*/ 204 h 474"/>
              <a:gd name="T64" fmla="*/ 373 w 870"/>
              <a:gd name="T65" fmla="*/ 91 h 474"/>
              <a:gd name="T66" fmla="*/ 222 w 870"/>
              <a:gd name="T67" fmla="*/ 79 h 474"/>
              <a:gd name="T68" fmla="*/ 237 w 870"/>
              <a:gd name="T69" fmla="*/ 98 h 474"/>
              <a:gd name="T70" fmla="*/ 222 w 870"/>
              <a:gd name="T71" fmla="*/ 117 h 474"/>
              <a:gd name="T72" fmla="*/ 164 w 870"/>
              <a:gd name="T73" fmla="*/ 112 h 474"/>
              <a:gd name="T74" fmla="*/ 161 w 870"/>
              <a:gd name="T75" fmla="*/ 87 h 474"/>
              <a:gd name="T76" fmla="*/ 810 w 870"/>
              <a:gd name="T77" fmla="*/ 39 h 474"/>
              <a:gd name="T78" fmla="*/ 791 w 870"/>
              <a:gd name="T79" fmla="*/ 53 h 474"/>
              <a:gd name="T80" fmla="*/ 800 w 870"/>
              <a:gd name="T81" fmla="*/ 76 h 474"/>
              <a:gd name="T82" fmla="*/ 824 w 870"/>
              <a:gd name="T83" fmla="*/ 73 h 474"/>
              <a:gd name="T84" fmla="*/ 827 w 870"/>
              <a:gd name="T85" fmla="*/ 48 h 474"/>
              <a:gd name="T86" fmla="*/ 115 w 870"/>
              <a:gd name="T87" fmla="*/ 39 h 474"/>
              <a:gd name="T88" fmla="*/ 107 w 870"/>
              <a:gd name="T89" fmla="*/ 94 h 474"/>
              <a:gd name="T90" fmla="*/ 46 w 870"/>
              <a:gd name="T91" fmla="*/ 116 h 474"/>
              <a:gd name="T92" fmla="*/ 59 w 870"/>
              <a:gd name="T93" fmla="*/ 354 h 474"/>
              <a:gd name="T94" fmla="*/ 119 w 870"/>
              <a:gd name="T95" fmla="*/ 415 h 474"/>
              <a:gd name="T96" fmla="*/ 752 w 870"/>
              <a:gd name="T97" fmla="*/ 428 h 474"/>
              <a:gd name="T98" fmla="*/ 776 w 870"/>
              <a:gd name="T99" fmla="*/ 366 h 474"/>
              <a:gd name="T100" fmla="*/ 829 w 870"/>
              <a:gd name="T101" fmla="*/ 358 h 474"/>
              <a:gd name="T102" fmla="*/ 791 w 870"/>
              <a:gd name="T103" fmla="*/ 115 h 474"/>
              <a:gd name="T104" fmla="*/ 751 w 870"/>
              <a:gd name="T105" fmla="*/ 52 h 474"/>
              <a:gd name="T106" fmla="*/ 54 w 870"/>
              <a:gd name="T107" fmla="*/ 39 h 474"/>
              <a:gd name="T108" fmla="*/ 39 w 870"/>
              <a:gd name="T109" fmla="*/ 58 h 474"/>
              <a:gd name="T110" fmla="*/ 54 w 870"/>
              <a:gd name="T111" fmla="*/ 77 h 474"/>
              <a:gd name="T112" fmla="*/ 76 w 870"/>
              <a:gd name="T113" fmla="*/ 69 h 474"/>
              <a:gd name="T114" fmla="*/ 73 w 870"/>
              <a:gd name="T115" fmla="*/ 44 h 474"/>
              <a:gd name="T116" fmla="*/ 829 w 870"/>
              <a:gd name="T117" fmla="*/ 0 h 474"/>
              <a:gd name="T118" fmla="*/ 870 w 870"/>
              <a:gd name="T119" fmla="*/ 434 h 474"/>
              <a:gd name="T120" fmla="*/ 39 w 870"/>
              <a:gd name="T121" fmla="*/ 474 h 474"/>
              <a:gd name="T122" fmla="*/ 0 w 870"/>
              <a:gd name="T123" fmla="*/ 3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0" h="474">
                <a:moveTo>
                  <a:pt x="810" y="395"/>
                </a:moveTo>
                <a:lnTo>
                  <a:pt x="804" y="395"/>
                </a:lnTo>
                <a:lnTo>
                  <a:pt x="800" y="398"/>
                </a:lnTo>
                <a:lnTo>
                  <a:pt x="797" y="400"/>
                </a:lnTo>
                <a:lnTo>
                  <a:pt x="793" y="404"/>
                </a:lnTo>
                <a:lnTo>
                  <a:pt x="791" y="409"/>
                </a:lnTo>
                <a:lnTo>
                  <a:pt x="790" y="415"/>
                </a:lnTo>
                <a:lnTo>
                  <a:pt x="791" y="420"/>
                </a:lnTo>
                <a:lnTo>
                  <a:pt x="793" y="424"/>
                </a:lnTo>
                <a:lnTo>
                  <a:pt x="797" y="428"/>
                </a:lnTo>
                <a:lnTo>
                  <a:pt x="800" y="432"/>
                </a:lnTo>
                <a:lnTo>
                  <a:pt x="804" y="433"/>
                </a:lnTo>
                <a:lnTo>
                  <a:pt x="810" y="434"/>
                </a:lnTo>
                <a:lnTo>
                  <a:pt x="815" y="433"/>
                </a:lnTo>
                <a:lnTo>
                  <a:pt x="820" y="432"/>
                </a:lnTo>
                <a:lnTo>
                  <a:pt x="824" y="428"/>
                </a:lnTo>
                <a:lnTo>
                  <a:pt x="827" y="424"/>
                </a:lnTo>
                <a:lnTo>
                  <a:pt x="829" y="420"/>
                </a:lnTo>
                <a:lnTo>
                  <a:pt x="829" y="415"/>
                </a:lnTo>
                <a:lnTo>
                  <a:pt x="829" y="409"/>
                </a:lnTo>
                <a:lnTo>
                  <a:pt x="827" y="404"/>
                </a:lnTo>
                <a:lnTo>
                  <a:pt x="824" y="400"/>
                </a:lnTo>
                <a:lnTo>
                  <a:pt x="820" y="398"/>
                </a:lnTo>
                <a:lnTo>
                  <a:pt x="815" y="395"/>
                </a:lnTo>
                <a:lnTo>
                  <a:pt x="810" y="395"/>
                </a:lnTo>
                <a:close/>
                <a:moveTo>
                  <a:pt x="59" y="395"/>
                </a:moveTo>
                <a:lnTo>
                  <a:pt x="54" y="395"/>
                </a:lnTo>
                <a:lnTo>
                  <a:pt x="50" y="398"/>
                </a:lnTo>
                <a:lnTo>
                  <a:pt x="46" y="400"/>
                </a:lnTo>
                <a:lnTo>
                  <a:pt x="42" y="404"/>
                </a:lnTo>
                <a:lnTo>
                  <a:pt x="41" y="409"/>
                </a:lnTo>
                <a:lnTo>
                  <a:pt x="39" y="415"/>
                </a:lnTo>
                <a:lnTo>
                  <a:pt x="41" y="420"/>
                </a:lnTo>
                <a:lnTo>
                  <a:pt x="42" y="424"/>
                </a:lnTo>
                <a:lnTo>
                  <a:pt x="46" y="428"/>
                </a:lnTo>
                <a:lnTo>
                  <a:pt x="50" y="432"/>
                </a:lnTo>
                <a:lnTo>
                  <a:pt x="54" y="433"/>
                </a:lnTo>
                <a:lnTo>
                  <a:pt x="59" y="434"/>
                </a:lnTo>
                <a:lnTo>
                  <a:pt x="64" y="433"/>
                </a:lnTo>
                <a:lnTo>
                  <a:pt x="69" y="432"/>
                </a:lnTo>
                <a:lnTo>
                  <a:pt x="73" y="428"/>
                </a:lnTo>
                <a:lnTo>
                  <a:pt x="76" y="424"/>
                </a:lnTo>
                <a:lnTo>
                  <a:pt x="79" y="420"/>
                </a:lnTo>
                <a:lnTo>
                  <a:pt x="80" y="415"/>
                </a:lnTo>
                <a:lnTo>
                  <a:pt x="79" y="409"/>
                </a:lnTo>
                <a:lnTo>
                  <a:pt x="76" y="404"/>
                </a:lnTo>
                <a:lnTo>
                  <a:pt x="73" y="400"/>
                </a:lnTo>
                <a:lnTo>
                  <a:pt x="69" y="398"/>
                </a:lnTo>
                <a:lnTo>
                  <a:pt x="64" y="395"/>
                </a:lnTo>
                <a:lnTo>
                  <a:pt x="59" y="395"/>
                </a:lnTo>
                <a:close/>
                <a:moveTo>
                  <a:pt x="653" y="354"/>
                </a:moveTo>
                <a:lnTo>
                  <a:pt x="692" y="354"/>
                </a:lnTo>
                <a:lnTo>
                  <a:pt x="697" y="356"/>
                </a:lnTo>
                <a:lnTo>
                  <a:pt x="701" y="358"/>
                </a:lnTo>
                <a:lnTo>
                  <a:pt x="705" y="361"/>
                </a:lnTo>
                <a:lnTo>
                  <a:pt x="709" y="365"/>
                </a:lnTo>
                <a:lnTo>
                  <a:pt x="710" y="370"/>
                </a:lnTo>
                <a:lnTo>
                  <a:pt x="711" y="375"/>
                </a:lnTo>
                <a:lnTo>
                  <a:pt x="710" y="381"/>
                </a:lnTo>
                <a:lnTo>
                  <a:pt x="709" y="385"/>
                </a:lnTo>
                <a:lnTo>
                  <a:pt x="705" y="388"/>
                </a:lnTo>
                <a:lnTo>
                  <a:pt x="701" y="392"/>
                </a:lnTo>
                <a:lnTo>
                  <a:pt x="697" y="394"/>
                </a:lnTo>
                <a:lnTo>
                  <a:pt x="692" y="395"/>
                </a:lnTo>
                <a:lnTo>
                  <a:pt x="653" y="395"/>
                </a:lnTo>
                <a:lnTo>
                  <a:pt x="647" y="394"/>
                </a:lnTo>
                <a:lnTo>
                  <a:pt x="642" y="392"/>
                </a:lnTo>
                <a:lnTo>
                  <a:pt x="638" y="388"/>
                </a:lnTo>
                <a:lnTo>
                  <a:pt x="634" y="385"/>
                </a:lnTo>
                <a:lnTo>
                  <a:pt x="633" y="381"/>
                </a:lnTo>
                <a:lnTo>
                  <a:pt x="632" y="375"/>
                </a:lnTo>
                <a:lnTo>
                  <a:pt x="633" y="370"/>
                </a:lnTo>
                <a:lnTo>
                  <a:pt x="634" y="365"/>
                </a:lnTo>
                <a:lnTo>
                  <a:pt x="638" y="361"/>
                </a:lnTo>
                <a:lnTo>
                  <a:pt x="642" y="358"/>
                </a:lnTo>
                <a:lnTo>
                  <a:pt x="647" y="356"/>
                </a:lnTo>
                <a:lnTo>
                  <a:pt x="653" y="354"/>
                </a:lnTo>
                <a:close/>
                <a:moveTo>
                  <a:pt x="450" y="137"/>
                </a:moveTo>
                <a:lnTo>
                  <a:pt x="429" y="140"/>
                </a:lnTo>
                <a:lnTo>
                  <a:pt x="409" y="146"/>
                </a:lnTo>
                <a:lnTo>
                  <a:pt x="394" y="158"/>
                </a:lnTo>
                <a:lnTo>
                  <a:pt x="382" y="172"/>
                </a:lnTo>
                <a:lnTo>
                  <a:pt x="373" y="188"/>
                </a:lnTo>
                <a:lnTo>
                  <a:pt x="368" y="208"/>
                </a:lnTo>
                <a:lnTo>
                  <a:pt x="352" y="208"/>
                </a:lnTo>
                <a:lnTo>
                  <a:pt x="344" y="225"/>
                </a:lnTo>
                <a:lnTo>
                  <a:pt x="365" y="225"/>
                </a:lnTo>
                <a:lnTo>
                  <a:pt x="365" y="231"/>
                </a:lnTo>
                <a:lnTo>
                  <a:pt x="365" y="235"/>
                </a:lnTo>
                <a:lnTo>
                  <a:pt x="365" y="239"/>
                </a:lnTo>
                <a:lnTo>
                  <a:pt x="365" y="244"/>
                </a:lnTo>
                <a:lnTo>
                  <a:pt x="352" y="244"/>
                </a:lnTo>
                <a:lnTo>
                  <a:pt x="344" y="261"/>
                </a:lnTo>
                <a:lnTo>
                  <a:pt x="366" y="261"/>
                </a:lnTo>
                <a:lnTo>
                  <a:pt x="371" y="281"/>
                </a:lnTo>
                <a:lnTo>
                  <a:pt x="379" y="298"/>
                </a:lnTo>
                <a:lnTo>
                  <a:pt x="390" y="313"/>
                </a:lnTo>
                <a:lnTo>
                  <a:pt x="407" y="326"/>
                </a:lnTo>
                <a:lnTo>
                  <a:pt x="426" y="332"/>
                </a:lnTo>
                <a:lnTo>
                  <a:pt x="450" y="335"/>
                </a:lnTo>
                <a:lnTo>
                  <a:pt x="473" y="332"/>
                </a:lnTo>
                <a:lnTo>
                  <a:pt x="494" y="323"/>
                </a:lnTo>
                <a:lnTo>
                  <a:pt x="494" y="293"/>
                </a:lnTo>
                <a:lnTo>
                  <a:pt x="487" y="299"/>
                </a:lnTo>
                <a:lnTo>
                  <a:pt x="480" y="303"/>
                </a:lnTo>
                <a:lnTo>
                  <a:pt x="475" y="307"/>
                </a:lnTo>
                <a:lnTo>
                  <a:pt x="463" y="310"/>
                </a:lnTo>
                <a:lnTo>
                  <a:pt x="450" y="311"/>
                </a:lnTo>
                <a:lnTo>
                  <a:pt x="437" y="310"/>
                </a:lnTo>
                <a:lnTo>
                  <a:pt x="425" y="305"/>
                </a:lnTo>
                <a:lnTo>
                  <a:pt x="415" y="296"/>
                </a:lnTo>
                <a:lnTo>
                  <a:pt x="405" y="281"/>
                </a:lnTo>
                <a:lnTo>
                  <a:pt x="400" y="261"/>
                </a:lnTo>
                <a:lnTo>
                  <a:pt x="459" y="261"/>
                </a:lnTo>
                <a:lnTo>
                  <a:pt x="466" y="244"/>
                </a:lnTo>
                <a:lnTo>
                  <a:pt x="399" y="244"/>
                </a:lnTo>
                <a:lnTo>
                  <a:pt x="399" y="242"/>
                </a:lnTo>
                <a:lnTo>
                  <a:pt x="399" y="239"/>
                </a:lnTo>
                <a:lnTo>
                  <a:pt x="399" y="235"/>
                </a:lnTo>
                <a:lnTo>
                  <a:pt x="399" y="229"/>
                </a:lnTo>
                <a:lnTo>
                  <a:pt x="399" y="227"/>
                </a:lnTo>
                <a:lnTo>
                  <a:pt x="399" y="225"/>
                </a:lnTo>
                <a:lnTo>
                  <a:pt x="470" y="225"/>
                </a:lnTo>
                <a:lnTo>
                  <a:pt x="477" y="208"/>
                </a:lnTo>
                <a:lnTo>
                  <a:pt x="400" y="208"/>
                </a:lnTo>
                <a:lnTo>
                  <a:pt x="407" y="191"/>
                </a:lnTo>
                <a:lnTo>
                  <a:pt x="416" y="176"/>
                </a:lnTo>
                <a:lnTo>
                  <a:pt x="430" y="166"/>
                </a:lnTo>
                <a:lnTo>
                  <a:pt x="449" y="162"/>
                </a:lnTo>
                <a:lnTo>
                  <a:pt x="470" y="166"/>
                </a:lnTo>
                <a:lnTo>
                  <a:pt x="489" y="179"/>
                </a:lnTo>
                <a:lnTo>
                  <a:pt x="502" y="154"/>
                </a:lnTo>
                <a:lnTo>
                  <a:pt x="476" y="142"/>
                </a:lnTo>
                <a:lnTo>
                  <a:pt x="450" y="137"/>
                </a:lnTo>
                <a:close/>
                <a:moveTo>
                  <a:pt x="434" y="78"/>
                </a:moveTo>
                <a:lnTo>
                  <a:pt x="467" y="81"/>
                </a:lnTo>
                <a:lnTo>
                  <a:pt x="496" y="91"/>
                </a:lnTo>
                <a:lnTo>
                  <a:pt x="523" y="106"/>
                </a:lnTo>
                <a:lnTo>
                  <a:pt x="547" y="124"/>
                </a:lnTo>
                <a:lnTo>
                  <a:pt x="566" y="148"/>
                </a:lnTo>
                <a:lnTo>
                  <a:pt x="581" y="175"/>
                </a:lnTo>
                <a:lnTo>
                  <a:pt x="590" y="204"/>
                </a:lnTo>
                <a:lnTo>
                  <a:pt x="592" y="237"/>
                </a:lnTo>
                <a:lnTo>
                  <a:pt x="590" y="268"/>
                </a:lnTo>
                <a:lnTo>
                  <a:pt x="581" y="298"/>
                </a:lnTo>
                <a:lnTo>
                  <a:pt x="566" y="324"/>
                </a:lnTo>
                <a:lnTo>
                  <a:pt x="547" y="348"/>
                </a:lnTo>
                <a:lnTo>
                  <a:pt x="523" y="368"/>
                </a:lnTo>
                <a:lnTo>
                  <a:pt x="496" y="382"/>
                </a:lnTo>
                <a:lnTo>
                  <a:pt x="467" y="391"/>
                </a:lnTo>
                <a:lnTo>
                  <a:pt x="434" y="395"/>
                </a:lnTo>
                <a:lnTo>
                  <a:pt x="403" y="391"/>
                </a:lnTo>
                <a:lnTo>
                  <a:pt x="373" y="382"/>
                </a:lnTo>
                <a:lnTo>
                  <a:pt x="347" y="368"/>
                </a:lnTo>
                <a:lnTo>
                  <a:pt x="323" y="348"/>
                </a:lnTo>
                <a:lnTo>
                  <a:pt x="303" y="324"/>
                </a:lnTo>
                <a:lnTo>
                  <a:pt x="289" y="298"/>
                </a:lnTo>
                <a:lnTo>
                  <a:pt x="280" y="268"/>
                </a:lnTo>
                <a:lnTo>
                  <a:pt x="277" y="237"/>
                </a:lnTo>
                <a:lnTo>
                  <a:pt x="280" y="204"/>
                </a:lnTo>
                <a:lnTo>
                  <a:pt x="289" y="175"/>
                </a:lnTo>
                <a:lnTo>
                  <a:pt x="303" y="148"/>
                </a:lnTo>
                <a:lnTo>
                  <a:pt x="323" y="124"/>
                </a:lnTo>
                <a:lnTo>
                  <a:pt x="347" y="106"/>
                </a:lnTo>
                <a:lnTo>
                  <a:pt x="373" y="91"/>
                </a:lnTo>
                <a:lnTo>
                  <a:pt x="403" y="81"/>
                </a:lnTo>
                <a:lnTo>
                  <a:pt x="434" y="78"/>
                </a:lnTo>
                <a:close/>
                <a:moveTo>
                  <a:pt x="178" y="78"/>
                </a:moveTo>
                <a:lnTo>
                  <a:pt x="217" y="78"/>
                </a:lnTo>
                <a:lnTo>
                  <a:pt x="222" y="79"/>
                </a:lnTo>
                <a:lnTo>
                  <a:pt x="228" y="81"/>
                </a:lnTo>
                <a:lnTo>
                  <a:pt x="232" y="83"/>
                </a:lnTo>
                <a:lnTo>
                  <a:pt x="234" y="87"/>
                </a:lnTo>
                <a:lnTo>
                  <a:pt x="237" y="93"/>
                </a:lnTo>
                <a:lnTo>
                  <a:pt x="237" y="98"/>
                </a:lnTo>
                <a:lnTo>
                  <a:pt x="237" y="103"/>
                </a:lnTo>
                <a:lnTo>
                  <a:pt x="234" y="108"/>
                </a:lnTo>
                <a:lnTo>
                  <a:pt x="232" y="112"/>
                </a:lnTo>
                <a:lnTo>
                  <a:pt x="228" y="115"/>
                </a:lnTo>
                <a:lnTo>
                  <a:pt x="222" y="117"/>
                </a:lnTo>
                <a:lnTo>
                  <a:pt x="217" y="117"/>
                </a:lnTo>
                <a:lnTo>
                  <a:pt x="178" y="117"/>
                </a:lnTo>
                <a:lnTo>
                  <a:pt x="173" y="117"/>
                </a:lnTo>
                <a:lnTo>
                  <a:pt x="167" y="115"/>
                </a:lnTo>
                <a:lnTo>
                  <a:pt x="164" y="112"/>
                </a:lnTo>
                <a:lnTo>
                  <a:pt x="161" y="108"/>
                </a:lnTo>
                <a:lnTo>
                  <a:pt x="160" y="103"/>
                </a:lnTo>
                <a:lnTo>
                  <a:pt x="158" y="98"/>
                </a:lnTo>
                <a:lnTo>
                  <a:pt x="160" y="93"/>
                </a:lnTo>
                <a:lnTo>
                  <a:pt x="161" y="87"/>
                </a:lnTo>
                <a:lnTo>
                  <a:pt x="164" y="83"/>
                </a:lnTo>
                <a:lnTo>
                  <a:pt x="167" y="81"/>
                </a:lnTo>
                <a:lnTo>
                  <a:pt x="173" y="79"/>
                </a:lnTo>
                <a:lnTo>
                  <a:pt x="178" y="78"/>
                </a:lnTo>
                <a:close/>
                <a:moveTo>
                  <a:pt x="810" y="39"/>
                </a:moveTo>
                <a:lnTo>
                  <a:pt x="804" y="39"/>
                </a:lnTo>
                <a:lnTo>
                  <a:pt x="800" y="41"/>
                </a:lnTo>
                <a:lnTo>
                  <a:pt x="797" y="44"/>
                </a:lnTo>
                <a:lnTo>
                  <a:pt x="793" y="48"/>
                </a:lnTo>
                <a:lnTo>
                  <a:pt x="791" y="53"/>
                </a:lnTo>
                <a:lnTo>
                  <a:pt x="790" y="58"/>
                </a:lnTo>
                <a:lnTo>
                  <a:pt x="791" y="64"/>
                </a:lnTo>
                <a:lnTo>
                  <a:pt x="793" y="69"/>
                </a:lnTo>
                <a:lnTo>
                  <a:pt x="797" y="73"/>
                </a:lnTo>
                <a:lnTo>
                  <a:pt x="800" y="76"/>
                </a:lnTo>
                <a:lnTo>
                  <a:pt x="804" y="77"/>
                </a:lnTo>
                <a:lnTo>
                  <a:pt x="810" y="78"/>
                </a:lnTo>
                <a:lnTo>
                  <a:pt x="815" y="77"/>
                </a:lnTo>
                <a:lnTo>
                  <a:pt x="820" y="76"/>
                </a:lnTo>
                <a:lnTo>
                  <a:pt x="824" y="73"/>
                </a:lnTo>
                <a:lnTo>
                  <a:pt x="827" y="69"/>
                </a:lnTo>
                <a:lnTo>
                  <a:pt x="829" y="64"/>
                </a:lnTo>
                <a:lnTo>
                  <a:pt x="829" y="58"/>
                </a:lnTo>
                <a:lnTo>
                  <a:pt x="829" y="53"/>
                </a:lnTo>
                <a:lnTo>
                  <a:pt x="827" y="48"/>
                </a:lnTo>
                <a:lnTo>
                  <a:pt x="824" y="44"/>
                </a:lnTo>
                <a:lnTo>
                  <a:pt x="820" y="41"/>
                </a:lnTo>
                <a:lnTo>
                  <a:pt x="815" y="39"/>
                </a:lnTo>
                <a:lnTo>
                  <a:pt x="810" y="39"/>
                </a:lnTo>
                <a:close/>
                <a:moveTo>
                  <a:pt x="115" y="39"/>
                </a:moveTo>
                <a:lnTo>
                  <a:pt x="116" y="45"/>
                </a:lnTo>
                <a:lnTo>
                  <a:pt x="118" y="52"/>
                </a:lnTo>
                <a:lnTo>
                  <a:pt x="119" y="58"/>
                </a:lnTo>
                <a:lnTo>
                  <a:pt x="115" y="77"/>
                </a:lnTo>
                <a:lnTo>
                  <a:pt x="107" y="94"/>
                </a:lnTo>
                <a:lnTo>
                  <a:pt x="94" y="106"/>
                </a:lnTo>
                <a:lnTo>
                  <a:pt x="79" y="115"/>
                </a:lnTo>
                <a:lnTo>
                  <a:pt x="59" y="117"/>
                </a:lnTo>
                <a:lnTo>
                  <a:pt x="52" y="117"/>
                </a:lnTo>
                <a:lnTo>
                  <a:pt x="46" y="116"/>
                </a:lnTo>
                <a:lnTo>
                  <a:pt x="39" y="113"/>
                </a:lnTo>
                <a:lnTo>
                  <a:pt x="39" y="358"/>
                </a:lnTo>
                <a:lnTo>
                  <a:pt x="46" y="357"/>
                </a:lnTo>
                <a:lnTo>
                  <a:pt x="52" y="356"/>
                </a:lnTo>
                <a:lnTo>
                  <a:pt x="59" y="354"/>
                </a:lnTo>
                <a:lnTo>
                  <a:pt x="79" y="358"/>
                </a:lnTo>
                <a:lnTo>
                  <a:pt x="94" y="366"/>
                </a:lnTo>
                <a:lnTo>
                  <a:pt x="107" y="379"/>
                </a:lnTo>
                <a:lnTo>
                  <a:pt x="115" y="395"/>
                </a:lnTo>
                <a:lnTo>
                  <a:pt x="119" y="415"/>
                </a:lnTo>
                <a:lnTo>
                  <a:pt x="118" y="421"/>
                </a:lnTo>
                <a:lnTo>
                  <a:pt x="116" y="428"/>
                </a:lnTo>
                <a:lnTo>
                  <a:pt x="115" y="434"/>
                </a:lnTo>
                <a:lnTo>
                  <a:pt x="755" y="434"/>
                </a:lnTo>
                <a:lnTo>
                  <a:pt x="752" y="428"/>
                </a:lnTo>
                <a:lnTo>
                  <a:pt x="751" y="421"/>
                </a:lnTo>
                <a:lnTo>
                  <a:pt x="751" y="415"/>
                </a:lnTo>
                <a:lnTo>
                  <a:pt x="753" y="395"/>
                </a:lnTo>
                <a:lnTo>
                  <a:pt x="763" y="379"/>
                </a:lnTo>
                <a:lnTo>
                  <a:pt x="776" y="366"/>
                </a:lnTo>
                <a:lnTo>
                  <a:pt x="791" y="358"/>
                </a:lnTo>
                <a:lnTo>
                  <a:pt x="810" y="354"/>
                </a:lnTo>
                <a:lnTo>
                  <a:pt x="817" y="356"/>
                </a:lnTo>
                <a:lnTo>
                  <a:pt x="824" y="357"/>
                </a:lnTo>
                <a:lnTo>
                  <a:pt x="829" y="358"/>
                </a:lnTo>
                <a:lnTo>
                  <a:pt x="829" y="113"/>
                </a:lnTo>
                <a:lnTo>
                  <a:pt x="824" y="116"/>
                </a:lnTo>
                <a:lnTo>
                  <a:pt x="817" y="117"/>
                </a:lnTo>
                <a:lnTo>
                  <a:pt x="810" y="117"/>
                </a:lnTo>
                <a:lnTo>
                  <a:pt x="791" y="115"/>
                </a:lnTo>
                <a:lnTo>
                  <a:pt x="776" y="106"/>
                </a:lnTo>
                <a:lnTo>
                  <a:pt x="763" y="94"/>
                </a:lnTo>
                <a:lnTo>
                  <a:pt x="753" y="77"/>
                </a:lnTo>
                <a:lnTo>
                  <a:pt x="751" y="58"/>
                </a:lnTo>
                <a:lnTo>
                  <a:pt x="751" y="52"/>
                </a:lnTo>
                <a:lnTo>
                  <a:pt x="752" y="45"/>
                </a:lnTo>
                <a:lnTo>
                  <a:pt x="755" y="39"/>
                </a:lnTo>
                <a:lnTo>
                  <a:pt x="115" y="39"/>
                </a:lnTo>
                <a:close/>
                <a:moveTo>
                  <a:pt x="59" y="39"/>
                </a:moveTo>
                <a:lnTo>
                  <a:pt x="54" y="39"/>
                </a:lnTo>
                <a:lnTo>
                  <a:pt x="50" y="41"/>
                </a:lnTo>
                <a:lnTo>
                  <a:pt x="46" y="44"/>
                </a:lnTo>
                <a:lnTo>
                  <a:pt x="42" y="48"/>
                </a:lnTo>
                <a:lnTo>
                  <a:pt x="41" y="53"/>
                </a:lnTo>
                <a:lnTo>
                  <a:pt x="39" y="58"/>
                </a:lnTo>
                <a:lnTo>
                  <a:pt x="41" y="64"/>
                </a:lnTo>
                <a:lnTo>
                  <a:pt x="42" y="69"/>
                </a:lnTo>
                <a:lnTo>
                  <a:pt x="46" y="73"/>
                </a:lnTo>
                <a:lnTo>
                  <a:pt x="50" y="76"/>
                </a:lnTo>
                <a:lnTo>
                  <a:pt x="54" y="77"/>
                </a:lnTo>
                <a:lnTo>
                  <a:pt x="59" y="78"/>
                </a:lnTo>
                <a:lnTo>
                  <a:pt x="64" y="77"/>
                </a:lnTo>
                <a:lnTo>
                  <a:pt x="69" y="76"/>
                </a:lnTo>
                <a:lnTo>
                  <a:pt x="73" y="73"/>
                </a:lnTo>
                <a:lnTo>
                  <a:pt x="76" y="69"/>
                </a:lnTo>
                <a:lnTo>
                  <a:pt x="79" y="64"/>
                </a:lnTo>
                <a:lnTo>
                  <a:pt x="80" y="58"/>
                </a:lnTo>
                <a:lnTo>
                  <a:pt x="79" y="53"/>
                </a:lnTo>
                <a:lnTo>
                  <a:pt x="76" y="48"/>
                </a:lnTo>
                <a:lnTo>
                  <a:pt x="73" y="44"/>
                </a:lnTo>
                <a:lnTo>
                  <a:pt x="69" y="41"/>
                </a:lnTo>
                <a:lnTo>
                  <a:pt x="64" y="39"/>
                </a:lnTo>
                <a:lnTo>
                  <a:pt x="59" y="39"/>
                </a:lnTo>
                <a:close/>
                <a:moveTo>
                  <a:pt x="39" y="0"/>
                </a:moveTo>
                <a:lnTo>
                  <a:pt x="829" y="0"/>
                </a:lnTo>
                <a:lnTo>
                  <a:pt x="845" y="2"/>
                </a:lnTo>
                <a:lnTo>
                  <a:pt x="858" y="10"/>
                </a:lnTo>
                <a:lnTo>
                  <a:pt x="866" y="23"/>
                </a:lnTo>
                <a:lnTo>
                  <a:pt x="870" y="39"/>
                </a:lnTo>
                <a:lnTo>
                  <a:pt x="870" y="434"/>
                </a:lnTo>
                <a:lnTo>
                  <a:pt x="866" y="450"/>
                </a:lnTo>
                <a:lnTo>
                  <a:pt x="858" y="462"/>
                </a:lnTo>
                <a:lnTo>
                  <a:pt x="845" y="471"/>
                </a:lnTo>
                <a:lnTo>
                  <a:pt x="829" y="474"/>
                </a:lnTo>
                <a:lnTo>
                  <a:pt x="39" y="474"/>
                </a:lnTo>
                <a:lnTo>
                  <a:pt x="25" y="471"/>
                </a:lnTo>
                <a:lnTo>
                  <a:pt x="12" y="462"/>
                </a:lnTo>
                <a:lnTo>
                  <a:pt x="4" y="450"/>
                </a:lnTo>
                <a:lnTo>
                  <a:pt x="0" y="434"/>
                </a:lnTo>
                <a:lnTo>
                  <a:pt x="0" y="39"/>
                </a:lnTo>
                <a:lnTo>
                  <a:pt x="4" y="23"/>
                </a:lnTo>
                <a:lnTo>
                  <a:pt x="12" y="10"/>
                </a:lnTo>
                <a:lnTo>
                  <a:pt x="25" y="2"/>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5" name="Freeform 2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60354" y="1577269"/>
            <a:ext cx="445497" cy="324371"/>
          </a:xfrm>
          <a:custGeom>
            <a:avLst/>
            <a:gdLst>
              <a:gd name="T0" fmla="*/ 790 w 868"/>
              <a:gd name="T1" fmla="*/ 568 h 632"/>
              <a:gd name="T2" fmla="*/ 804 w 868"/>
              <a:gd name="T3" fmla="*/ 593 h 632"/>
              <a:gd name="T4" fmla="*/ 829 w 868"/>
              <a:gd name="T5" fmla="*/ 578 h 632"/>
              <a:gd name="T6" fmla="*/ 814 w 868"/>
              <a:gd name="T7" fmla="*/ 555 h 632"/>
              <a:gd name="T8" fmla="*/ 42 w 868"/>
              <a:gd name="T9" fmla="*/ 564 h 632"/>
              <a:gd name="T10" fmla="*/ 48 w 868"/>
              <a:gd name="T11" fmla="*/ 590 h 632"/>
              <a:gd name="T12" fmla="*/ 76 w 868"/>
              <a:gd name="T13" fmla="*/ 584 h 632"/>
              <a:gd name="T14" fmla="*/ 69 w 868"/>
              <a:gd name="T15" fmla="*/ 556 h 632"/>
              <a:gd name="T16" fmla="*/ 701 w 868"/>
              <a:gd name="T17" fmla="*/ 517 h 632"/>
              <a:gd name="T18" fmla="*/ 707 w 868"/>
              <a:gd name="T19" fmla="*/ 544 h 632"/>
              <a:gd name="T20" fmla="*/ 646 w 868"/>
              <a:gd name="T21" fmla="*/ 554 h 632"/>
              <a:gd name="T22" fmla="*/ 633 w 868"/>
              <a:gd name="T23" fmla="*/ 529 h 632"/>
              <a:gd name="T24" fmla="*/ 450 w 868"/>
              <a:gd name="T25" fmla="*/ 297 h 632"/>
              <a:gd name="T26" fmla="*/ 366 w 868"/>
              <a:gd name="T27" fmla="*/ 368 h 632"/>
              <a:gd name="T28" fmla="*/ 363 w 868"/>
              <a:gd name="T29" fmla="*/ 399 h 632"/>
              <a:gd name="T30" fmla="*/ 378 w 868"/>
              <a:gd name="T31" fmla="*/ 458 h 632"/>
              <a:gd name="T32" fmla="*/ 493 w 868"/>
              <a:gd name="T33" fmla="*/ 483 h 632"/>
              <a:gd name="T34" fmla="*/ 450 w 868"/>
              <a:gd name="T35" fmla="*/ 470 h 632"/>
              <a:gd name="T36" fmla="*/ 457 w 868"/>
              <a:gd name="T37" fmla="*/ 420 h 632"/>
              <a:gd name="T38" fmla="*/ 397 w 868"/>
              <a:gd name="T39" fmla="*/ 389 h 632"/>
              <a:gd name="T40" fmla="*/ 405 w 868"/>
              <a:gd name="T41" fmla="*/ 349 h 632"/>
              <a:gd name="T42" fmla="*/ 501 w 868"/>
              <a:gd name="T43" fmla="*/ 314 h 632"/>
              <a:gd name="T44" fmla="*/ 523 w 868"/>
              <a:gd name="T45" fmla="*/ 264 h 632"/>
              <a:gd name="T46" fmla="*/ 588 w 868"/>
              <a:gd name="T47" fmla="*/ 428 h 632"/>
              <a:gd name="T48" fmla="*/ 465 w 868"/>
              <a:gd name="T49" fmla="*/ 551 h 632"/>
              <a:gd name="T50" fmla="*/ 303 w 868"/>
              <a:gd name="T51" fmla="*/ 484 h 632"/>
              <a:gd name="T52" fmla="*/ 303 w 868"/>
              <a:gd name="T53" fmla="*/ 307 h 632"/>
              <a:gd name="T54" fmla="*/ 178 w 868"/>
              <a:gd name="T55" fmla="*/ 237 h 632"/>
              <a:gd name="T56" fmla="*/ 235 w 868"/>
              <a:gd name="T57" fmla="*/ 252 h 632"/>
              <a:gd name="T58" fmla="*/ 222 w 868"/>
              <a:gd name="T59" fmla="*/ 276 h 632"/>
              <a:gd name="T60" fmla="*/ 161 w 868"/>
              <a:gd name="T61" fmla="*/ 267 h 632"/>
              <a:gd name="T62" fmla="*/ 167 w 868"/>
              <a:gd name="T63" fmla="*/ 239 h 632"/>
              <a:gd name="T64" fmla="*/ 795 w 868"/>
              <a:gd name="T65" fmla="*/ 204 h 632"/>
              <a:gd name="T66" fmla="*/ 795 w 868"/>
              <a:gd name="T67" fmla="*/ 231 h 632"/>
              <a:gd name="T68" fmla="*/ 824 w 868"/>
              <a:gd name="T69" fmla="*/ 231 h 632"/>
              <a:gd name="T70" fmla="*/ 824 w 868"/>
              <a:gd name="T71" fmla="*/ 204 h 632"/>
              <a:gd name="T72" fmla="*/ 117 w 868"/>
              <a:gd name="T73" fmla="*/ 211 h 632"/>
              <a:gd name="T74" fmla="*/ 59 w 868"/>
              <a:gd name="T75" fmla="*/ 277 h 632"/>
              <a:gd name="T76" fmla="*/ 52 w 868"/>
              <a:gd name="T77" fmla="*/ 514 h 632"/>
              <a:gd name="T78" fmla="*/ 117 w 868"/>
              <a:gd name="T79" fmla="*/ 573 h 632"/>
              <a:gd name="T80" fmla="*/ 750 w 868"/>
              <a:gd name="T81" fmla="*/ 580 h 632"/>
              <a:gd name="T82" fmla="*/ 809 w 868"/>
              <a:gd name="T83" fmla="*/ 514 h 632"/>
              <a:gd name="T84" fmla="*/ 816 w 868"/>
              <a:gd name="T85" fmla="*/ 276 h 632"/>
              <a:gd name="T86" fmla="*/ 750 w 868"/>
              <a:gd name="T87" fmla="*/ 217 h 632"/>
              <a:gd name="T88" fmla="*/ 53 w 868"/>
              <a:gd name="T89" fmla="*/ 199 h 632"/>
              <a:gd name="T90" fmla="*/ 40 w 868"/>
              <a:gd name="T91" fmla="*/ 222 h 632"/>
              <a:gd name="T92" fmla="*/ 64 w 868"/>
              <a:gd name="T93" fmla="*/ 237 h 632"/>
              <a:gd name="T94" fmla="*/ 78 w 868"/>
              <a:gd name="T95" fmla="*/ 212 h 632"/>
              <a:gd name="T96" fmla="*/ 39 w 868"/>
              <a:gd name="T97" fmla="*/ 158 h 632"/>
              <a:gd name="T98" fmla="*/ 868 w 868"/>
              <a:gd name="T99" fmla="*/ 593 h 632"/>
              <a:gd name="T100" fmla="*/ 23 w 868"/>
              <a:gd name="T101" fmla="*/ 630 h 632"/>
              <a:gd name="T102" fmla="*/ 11 w 868"/>
              <a:gd name="T103" fmla="*/ 170 h 632"/>
              <a:gd name="T104" fmla="*/ 779 w 868"/>
              <a:gd name="T105" fmla="*/ 82 h 632"/>
              <a:gd name="T106" fmla="*/ 787 w 868"/>
              <a:gd name="T107" fmla="*/ 108 h 632"/>
              <a:gd name="T108" fmla="*/ 93 w 868"/>
              <a:gd name="T109" fmla="*/ 118 h 632"/>
              <a:gd name="T110" fmla="*/ 79 w 868"/>
              <a:gd name="T111" fmla="*/ 94 h 632"/>
              <a:gd name="T112" fmla="*/ 178 w 868"/>
              <a:gd name="T113" fmla="*/ 0 h 632"/>
              <a:gd name="T114" fmla="*/ 710 w 868"/>
              <a:gd name="T115" fmla="*/ 14 h 632"/>
              <a:gd name="T116" fmla="*/ 695 w 868"/>
              <a:gd name="T117" fmla="*/ 39 h 632"/>
              <a:gd name="T118" fmla="*/ 161 w 868"/>
              <a:gd name="T119" fmla="*/ 30 h 632"/>
              <a:gd name="T120" fmla="*/ 167 w 868"/>
              <a:gd name="T121" fmla="*/ 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8" h="632">
                <a:moveTo>
                  <a:pt x="809" y="554"/>
                </a:moveTo>
                <a:lnTo>
                  <a:pt x="804" y="555"/>
                </a:lnTo>
                <a:lnTo>
                  <a:pt x="799" y="556"/>
                </a:lnTo>
                <a:lnTo>
                  <a:pt x="795" y="559"/>
                </a:lnTo>
                <a:lnTo>
                  <a:pt x="792" y="564"/>
                </a:lnTo>
                <a:lnTo>
                  <a:pt x="790" y="568"/>
                </a:lnTo>
                <a:lnTo>
                  <a:pt x="790" y="573"/>
                </a:lnTo>
                <a:lnTo>
                  <a:pt x="790" y="578"/>
                </a:lnTo>
                <a:lnTo>
                  <a:pt x="792" y="584"/>
                </a:lnTo>
                <a:lnTo>
                  <a:pt x="795" y="588"/>
                </a:lnTo>
                <a:lnTo>
                  <a:pt x="799" y="590"/>
                </a:lnTo>
                <a:lnTo>
                  <a:pt x="804" y="593"/>
                </a:lnTo>
                <a:lnTo>
                  <a:pt x="809" y="593"/>
                </a:lnTo>
                <a:lnTo>
                  <a:pt x="814" y="593"/>
                </a:lnTo>
                <a:lnTo>
                  <a:pt x="820" y="590"/>
                </a:lnTo>
                <a:lnTo>
                  <a:pt x="824" y="588"/>
                </a:lnTo>
                <a:lnTo>
                  <a:pt x="826" y="584"/>
                </a:lnTo>
                <a:lnTo>
                  <a:pt x="829" y="578"/>
                </a:lnTo>
                <a:lnTo>
                  <a:pt x="829" y="573"/>
                </a:lnTo>
                <a:lnTo>
                  <a:pt x="829" y="568"/>
                </a:lnTo>
                <a:lnTo>
                  <a:pt x="826" y="564"/>
                </a:lnTo>
                <a:lnTo>
                  <a:pt x="824" y="559"/>
                </a:lnTo>
                <a:lnTo>
                  <a:pt x="820" y="556"/>
                </a:lnTo>
                <a:lnTo>
                  <a:pt x="814" y="555"/>
                </a:lnTo>
                <a:lnTo>
                  <a:pt x="809" y="554"/>
                </a:lnTo>
                <a:close/>
                <a:moveTo>
                  <a:pt x="59" y="554"/>
                </a:moveTo>
                <a:lnTo>
                  <a:pt x="53" y="555"/>
                </a:lnTo>
                <a:lnTo>
                  <a:pt x="48" y="556"/>
                </a:lnTo>
                <a:lnTo>
                  <a:pt x="44" y="559"/>
                </a:lnTo>
                <a:lnTo>
                  <a:pt x="42" y="564"/>
                </a:lnTo>
                <a:lnTo>
                  <a:pt x="40" y="568"/>
                </a:lnTo>
                <a:lnTo>
                  <a:pt x="39" y="573"/>
                </a:lnTo>
                <a:lnTo>
                  <a:pt x="40" y="578"/>
                </a:lnTo>
                <a:lnTo>
                  <a:pt x="42" y="584"/>
                </a:lnTo>
                <a:lnTo>
                  <a:pt x="44" y="588"/>
                </a:lnTo>
                <a:lnTo>
                  <a:pt x="48" y="590"/>
                </a:lnTo>
                <a:lnTo>
                  <a:pt x="53" y="593"/>
                </a:lnTo>
                <a:lnTo>
                  <a:pt x="59" y="593"/>
                </a:lnTo>
                <a:lnTo>
                  <a:pt x="64" y="593"/>
                </a:lnTo>
                <a:lnTo>
                  <a:pt x="69" y="590"/>
                </a:lnTo>
                <a:lnTo>
                  <a:pt x="73" y="588"/>
                </a:lnTo>
                <a:lnTo>
                  <a:pt x="76" y="584"/>
                </a:lnTo>
                <a:lnTo>
                  <a:pt x="78" y="578"/>
                </a:lnTo>
                <a:lnTo>
                  <a:pt x="78" y="573"/>
                </a:lnTo>
                <a:lnTo>
                  <a:pt x="78" y="568"/>
                </a:lnTo>
                <a:lnTo>
                  <a:pt x="76" y="564"/>
                </a:lnTo>
                <a:lnTo>
                  <a:pt x="73" y="559"/>
                </a:lnTo>
                <a:lnTo>
                  <a:pt x="69" y="556"/>
                </a:lnTo>
                <a:lnTo>
                  <a:pt x="64" y="555"/>
                </a:lnTo>
                <a:lnTo>
                  <a:pt x="59" y="554"/>
                </a:lnTo>
                <a:close/>
                <a:moveTo>
                  <a:pt x="651" y="514"/>
                </a:moveTo>
                <a:lnTo>
                  <a:pt x="690" y="514"/>
                </a:lnTo>
                <a:lnTo>
                  <a:pt x="695" y="514"/>
                </a:lnTo>
                <a:lnTo>
                  <a:pt x="701" y="517"/>
                </a:lnTo>
                <a:lnTo>
                  <a:pt x="705" y="520"/>
                </a:lnTo>
                <a:lnTo>
                  <a:pt x="707" y="523"/>
                </a:lnTo>
                <a:lnTo>
                  <a:pt x="710" y="529"/>
                </a:lnTo>
                <a:lnTo>
                  <a:pt x="710" y="534"/>
                </a:lnTo>
                <a:lnTo>
                  <a:pt x="710" y="539"/>
                </a:lnTo>
                <a:lnTo>
                  <a:pt x="707" y="544"/>
                </a:lnTo>
                <a:lnTo>
                  <a:pt x="705" y="548"/>
                </a:lnTo>
                <a:lnTo>
                  <a:pt x="701" y="551"/>
                </a:lnTo>
                <a:lnTo>
                  <a:pt x="695" y="554"/>
                </a:lnTo>
                <a:lnTo>
                  <a:pt x="690" y="554"/>
                </a:lnTo>
                <a:lnTo>
                  <a:pt x="651" y="554"/>
                </a:lnTo>
                <a:lnTo>
                  <a:pt x="646" y="554"/>
                </a:lnTo>
                <a:lnTo>
                  <a:pt x="642" y="551"/>
                </a:lnTo>
                <a:lnTo>
                  <a:pt x="637" y="548"/>
                </a:lnTo>
                <a:lnTo>
                  <a:pt x="634" y="544"/>
                </a:lnTo>
                <a:lnTo>
                  <a:pt x="633" y="539"/>
                </a:lnTo>
                <a:lnTo>
                  <a:pt x="631" y="534"/>
                </a:lnTo>
                <a:lnTo>
                  <a:pt x="633" y="529"/>
                </a:lnTo>
                <a:lnTo>
                  <a:pt x="634" y="523"/>
                </a:lnTo>
                <a:lnTo>
                  <a:pt x="637" y="520"/>
                </a:lnTo>
                <a:lnTo>
                  <a:pt x="642" y="517"/>
                </a:lnTo>
                <a:lnTo>
                  <a:pt x="646" y="514"/>
                </a:lnTo>
                <a:lnTo>
                  <a:pt x="651" y="514"/>
                </a:lnTo>
                <a:close/>
                <a:moveTo>
                  <a:pt x="450" y="297"/>
                </a:moveTo>
                <a:lnTo>
                  <a:pt x="427" y="300"/>
                </a:lnTo>
                <a:lnTo>
                  <a:pt x="409" y="306"/>
                </a:lnTo>
                <a:lnTo>
                  <a:pt x="392" y="318"/>
                </a:lnTo>
                <a:lnTo>
                  <a:pt x="382" y="331"/>
                </a:lnTo>
                <a:lnTo>
                  <a:pt x="372" y="348"/>
                </a:lnTo>
                <a:lnTo>
                  <a:pt x="366" y="368"/>
                </a:lnTo>
                <a:lnTo>
                  <a:pt x="350" y="368"/>
                </a:lnTo>
                <a:lnTo>
                  <a:pt x="344" y="385"/>
                </a:lnTo>
                <a:lnTo>
                  <a:pt x="365" y="385"/>
                </a:lnTo>
                <a:lnTo>
                  <a:pt x="363" y="390"/>
                </a:lnTo>
                <a:lnTo>
                  <a:pt x="363" y="394"/>
                </a:lnTo>
                <a:lnTo>
                  <a:pt x="363" y="399"/>
                </a:lnTo>
                <a:lnTo>
                  <a:pt x="365" y="403"/>
                </a:lnTo>
                <a:lnTo>
                  <a:pt x="351" y="403"/>
                </a:lnTo>
                <a:lnTo>
                  <a:pt x="344" y="420"/>
                </a:lnTo>
                <a:lnTo>
                  <a:pt x="366" y="420"/>
                </a:lnTo>
                <a:lnTo>
                  <a:pt x="370" y="441"/>
                </a:lnTo>
                <a:lnTo>
                  <a:pt x="378" y="458"/>
                </a:lnTo>
                <a:lnTo>
                  <a:pt x="389" y="472"/>
                </a:lnTo>
                <a:lnTo>
                  <a:pt x="405" y="484"/>
                </a:lnTo>
                <a:lnTo>
                  <a:pt x="426" y="492"/>
                </a:lnTo>
                <a:lnTo>
                  <a:pt x="450" y="495"/>
                </a:lnTo>
                <a:lnTo>
                  <a:pt x="473" y="492"/>
                </a:lnTo>
                <a:lnTo>
                  <a:pt x="493" y="483"/>
                </a:lnTo>
                <a:lnTo>
                  <a:pt x="493" y="453"/>
                </a:lnTo>
                <a:lnTo>
                  <a:pt x="486" y="458"/>
                </a:lnTo>
                <a:lnTo>
                  <a:pt x="480" y="462"/>
                </a:lnTo>
                <a:lnTo>
                  <a:pt x="473" y="466"/>
                </a:lnTo>
                <a:lnTo>
                  <a:pt x="463" y="468"/>
                </a:lnTo>
                <a:lnTo>
                  <a:pt x="450" y="470"/>
                </a:lnTo>
                <a:lnTo>
                  <a:pt x="435" y="468"/>
                </a:lnTo>
                <a:lnTo>
                  <a:pt x="423" y="463"/>
                </a:lnTo>
                <a:lnTo>
                  <a:pt x="414" y="454"/>
                </a:lnTo>
                <a:lnTo>
                  <a:pt x="405" y="440"/>
                </a:lnTo>
                <a:lnTo>
                  <a:pt x="400" y="420"/>
                </a:lnTo>
                <a:lnTo>
                  <a:pt x="457" y="420"/>
                </a:lnTo>
                <a:lnTo>
                  <a:pt x="465" y="403"/>
                </a:lnTo>
                <a:lnTo>
                  <a:pt x="399" y="403"/>
                </a:lnTo>
                <a:lnTo>
                  <a:pt x="397" y="402"/>
                </a:lnTo>
                <a:lnTo>
                  <a:pt x="397" y="399"/>
                </a:lnTo>
                <a:lnTo>
                  <a:pt x="397" y="395"/>
                </a:lnTo>
                <a:lnTo>
                  <a:pt x="397" y="389"/>
                </a:lnTo>
                <a:lnTo>
                  <a:pt x="397" y="386"/>
                </a:lnTo>
                <a:lnTo>
                  <a:pt x="399" y="385"/>
                </a:lnTo>
                <a:lnTo>
                  <a:pt x="469" y="385"/>
                </a:lnTo>
                <a:lnTo>
                  <a:pt x="477" y="368"/>
                </a:lnTo>
                <a:lnTo>
                  <a:pt x="400" y="368"/>
                </a:lnTo>
                <a:lnTo>
                  <a:pt x="405" y="349"/>
                </a:lnTo>
                <a:lnTo>
                  <a:pt x="414" y="335"/>
                </a:lnTo>
                <a:lnTo>
                  <a:pt x="430" y="324"/>
                </a:lnTo>
                <a:lnTo>
                  <a:pt x="447" y="321"/>
                </a:lnTo>
                <a:lnTo>
                  <a:pt x="468" y="326"/>
                </a:lnTo>
                <a:lnTo>
                  <a:pt x="487" y="339"/>
                </a:lnTo>
                <a:lnTo>
                  <a:pt x="501" y="314"/>
                </a:lnTo>
                <a:lnTo>
                  <a:pt x="474" y="301"/>
                </a:lnTo>
                <a:lnTo>
                  <a:pt x="450" y="297"/>
                </a:lnTo>
                <a:close/>
                <a:moveTo>
                  <a:pt x="434" y="237"/>
                </a:moveTo>
                <a:lnTo>
                  <a:pt x="465" y="241"/>
                </a:lnTo>
                <a:lnTo>
                  <a:pt x="495" y="250"/>
                </a:lnTo>
                <a:lnTo>
                  <a:pt x="523" y="264"/>
                </a:lnTo>
                <a:lnTo>
                  <a:pt x="545" y="284"/>
                </a:lnTo>
                <a:lnTo>
                  <a:pt x="565" y="307"/>
                </a:lnTo>
                <a:lnTo>
                  <a:pt x="579" y="334"/>
                </a:lnTo>
                <a:lnTo>
                  <a:pt x="588" y="364"/>
                </a:lnTo>
                <a:lnTo>
                  <a:pt x="592" y="395"/>
                </a:lnTo>
                <a:lnTo>
                  <a:pt x="588" y="428"/>
                </a:lnTo>
                <a:lnTo>
                  <a:pt x="579" y="457"/>
                </a:lnTo>
                <a:lnTo>
                  <a:pt x="565" y="484"/>
                </a:lnTo>
                <a:lnTo>
                  <a:pt x="545" y="508"/>
                </a:lnTo>
                <a:lnTo>
                  <a:pt x="523" y="526"/>
                </a:lnTo>
                <a:lnTo>
                  <a:pt x="495" y="542"/>
                </a:lnTo>
                <a:lnTo>
                  <a:pt x="465" y="551"/>
                </a:lnTo>
                <a:lnTo>
                  <a:pt x="434" y="554"/>
                </a:lnTo>
                <a:lnTo>
                  <a:pt x="402" y="551"/>
                </a:lnTo>
                <a:lnTo>
                  <a:pt x="372" y="542"/>
                </a:lnTo>
                <a:lnTo>
                  <a:pt x="345" y="526"/>
                </a:lnTo>
                <a:lnTo>
                  <a:pt x="323" y="508"/>
                </a:lnTo>
                <a:lnTo>
                  <a:pt x="303" y="484"/>
                </a:lnTo>
                <a:lnTo>
                  <a:pt x="289" y="457"/>
                </a:lnTo>
                <a:lnTo>
                  <a:pt x="280" y="428"/>
                </a:lnTo>
                <a:lnTo>
                  <a:pt x="276" y="395"/>
                </a:lnTo>
                <a:lnTo>
                  <a:pt x="280" y="364"/>
                </a:lnTo>
                <a:lnTo>
                  <a:pt x="289" y="334"/>
                </a:lnTo>
                <a:lnTo>
                  <a:pt x="303" y="307"/>
                </a:lnTo>
                <a:lnTo>
                  <a:pt x="323" y="284"/>
                </a:lnTo>
                <a:lnTo>
                  <a:pt x="345" y="264"/>
                </a:lnTo>
                <a:lnTo>
                  <a:pt x="372" y="250"/>
                </a:lnTo>
                <a:lnTo>
                  <a:pt x="402" y="241"/>
                </a:lnTo>
                <a:lnTo>
                  <a:pt x="434" y="237"/>
                </a:lnTo>
                <a:close/>
                <a:moveTo>
                  <a:pt x="178" y="237"/>
                </a:moveTo>
                <a:lnTo>
                  <a:pt x="217" y="237"/>
                </a:lnTo>
                <a:lnTo>
                  <a:pt x="222" y="238"/>
                </a:lnTo>
                <a:lnTo>
                  <a:pt x="227" y="239"/>
                </a:lnTo>
                <a:lnTo>
                  <a:pt x="231" y="243"/>
                </a:lnTo>
                <a:lnTo>
                  <a:pt x="234" y="247"/>
                </a:lnTo>
                <a:lnTo>
                  <a:pt x="235" y="252"/>
                </a:lnTo>
                <a:lnTo>
                  <a:pt x="236" y="258"/>
                </a:lnTo>
                <a:lnTo>
                  <a:pt x="235" y="263"/>
                </a:lnTo>
                <a:lnTo>
                  <a:pt x="234" y="267"/>
                </a:lnTo>
                <a:lnTo>
                  <a:pt x="231" y="271"/>
                </a:lnTo>
                <a:lnTo>
                  <a:pt x="227" y="275"/>
                </a:lnTo>
                <a:lnTo>
                  <a:pt x="222" y="276"/>
                </a:lnTo>
                <a:lnTo>
                  <a:pt x="217" y="277"/>
                </a:lnTo>
                <a:lnTo>
                  <a:pt x="178" y="277"/>
                </a:lnTo>
                <a:lnTo>
                  <a:pt x="172" y="276"/>
                </a:lnTo>
                <a:lnTo>
                  <a:pt x="167" y="275"/>
                </a:lnTo>
                <a:lnTo>
                  <a:pt x="163" y="271"/>
                </a:lnTo>
                <a:lnTo>
                  <a:pt x="161" y="267"/>
                </a:lnTo>
                <a:lnTo>
                  <a:pt x="158" y="263"/>
                </a:lnTo>
                <a:lnTo>
                  <a:pt x="158" y="258"/>
                </a:lnTo>
                <a:lnTo>
                  <a:pt x="158" y="252"/>
                </a:lnTo>
                <a:lnTo>
                  <a:pt x="161" y="247"/>
                </a:lnTo>
                <a:lnTo>
                  <a:pt x="163" y="243"/>
                </a:lnTo>
                <a:lnTo>
                  <a:pt x="167" y="239"/>
                </a:lnTo>
                <a:lnTo>
                  <a:pt x="172" y="238"/>
                </a:lnTo>
                <a:lnTo>
                  <a:pt x="178" y="237"/>
                </a:lnTo>
                <a:close/>
                <a:moveTo>
                  <a:pt x="809" y="197"/>
                </a:moveTo>
                <a:lnTo>
                  <a:pt x="804" y="199"/>
                </a:lnTo>
                <a:lnTo>
                  <a:pt x="799" y="200"/>
                </a:lnTo>
                <a:lnTo>
                  <a:pt x="795" y="204"/>
                </a:lnTo>
                <a:lnTo>
                  <a:pt x="792" y="208"/>
                </a:lnTo>
                <a:lnTo>
                  <a:pt x="790" y="212"/>
                </a:lnTo>
                <a:lnTo>
                  <a:pt x="790" y="217"/>
                </a:lnTo>
                <a:lnTo>
                  <a:pt x="790" y="222"/>
                </a:lnTo>
                <a:lnTo>
                  <a:pt x="792" y="228"/>
                </a:lnTo>
                <a:lnTo>
                  <a:pt x="795" y="231"/>
                </a:lnTo>
                <a:lnTo>
                  <a:pt x="799" y="234"/>
                </a:lnTo>
                <a:lnTo>
                  <a:pt x="804" y="237"/>
                </a:lnTo>
                <a:lnTo>
                  <a:pt x="809" y="237"/>
                </a:lnTo>
                <a:lnTo>
                  <a:pt x="814" y="237"/>
                </a:lnTo>
                <a:lnTo>
                  <a:pt x="820" y="234"/>
                </a:lnTo>
                <a:lnTo>
                  <a:pt x="824" y="231"/>
                </a:lnTo>
                <a:lnTo>
                  <a:pt x="826" y="228"/>
                </a:lnTo>
                <a:lnTo>
                  <a:pt x="829" y="222"/>
                </a:lnTo>
                <a:lnTo>
                  <a:pt x="829" y="217"/>
                </a:lnTo>
                <a:lnTo>
                  <a:pt x="829" y="212"/>
                </a:lnTo>
                <a:lnTo>
                  <a:pt x="826" y="208"/>
                </a:lnTo>
                <a:lnTo>
                  <a:pt x="824" y="204"/>
                </a:lnTo>
                <a:lnTo>
                  <a:pt x="820" y="200"/>
                </a:lnTo>
                <a:lnTo>
                  <a:pt x="814" y="199"/>
                </a:lnTo>
                <a:lnTo>
                  <a:pt x="809" y="197"/>
                </a:lnTo>
                <a:close/>
                <a:moveTo>
                  <a:pt x="115" y="197"/>
                </a:moveTo>
                <a:lnTo>
                  <a:pt x="116" y="204"/>
                </a:lnTo>
                <a:lnTo>
                  <a:pt x="117" y="211"/>
                </a:lnTo>
                <a:lnTo>
                  <a:pt x="117" y="217"/>
                </a:lnTo>
                <a:lnTo>
                  <a:pt x="115" y="237"/>
                </a:lnTo>
                <a:lnTo>
                  <a:pt x="107" y="252"/>
                </a:lnTo>
                <a:lnTo>
                  <a:pt x="94" y="266"/>
                </a:lnTo>
                <a:lnTo>
                  <a:pt x="77" y="273"/>
                </a:lnTo>
                <a:lnTo>
                  <a:pt x="59" y="277"/>
                </a:lnTo>
                <a:lnTo>
                  <a:pt x="52" y="276"/>
                </a:lnTo>
                <a:lnTo>
                  <a:pt x="45" y="275"/>
                </a:lnTo>
                <a:lnTo>
                  <a:pt x="39" y="273"/>
                </a:lnTo>
                <a:lnTo>
                  <a:pt x="39" y="518"/>
                </a:lnTo>
                <a:lnTo>
                  <a:pt x="45" y="516"/>
                </a:lnTo>
                <a:lnTo>
                  <a:pt x="52" y="514"/>
                </a:lnTo>
                <a:lnTo>
                  <a:pt x="59" y="514"/>
                </a:lnTo>
                <a:lnTo>
                  <a:pt x="77" y="517"/>
                </a:lnTo>
                <a:lnTo>
                  <a:pt x="94" y="526"/>
                </a:lnTo>
                <a:lnTo>
                  <a:pt x="107" y="538"/>
                </a:lnTo>
                <a:lnTo>
                  <a:pt x="115" y="555"/>
                </a:lnTo>
                <a:lnTo>
                  <a:pt x="117" y="573"/>
                </a:lnTo>
                <a:lnTo>
                  <a:pt x="117" y="580"/>
                </a:lnTo>
                <a:lnTo>
                  <a:pt x="116" y="586"/>
                </a:lnTo>
                <a:lnTo>
                  <a:pt x="115" y="593"/>
                </a:lnTo>
                <a:lnTo>
                  <a:pt x="753" y="593"/>
                </a:lnTo>
                <a:lnTo>
                  <a:pt x="752" y="586"/>
                </a:lnTo>
                <a:lnTo>
                  <a:pt x="750" y="580"/>
                </a:lnTo>
                <a:lnTo>
                  <a:pt x="750" y="573"/>
                </a:lnTo>
                <a:lnTo>
                  <a:pt x="753" y="555"/>
                </a:lnTo>
                <a:lnTo>
                  <a:pt x="761" y="538"/>
                </a:lnTo>
                <a:lnTo>
                  <a:pt x="774" y="526"/>
                </a:lnTo>
                <a:lnTo>
                  <a:pt x="791" y="517"/>
                </a:lnTo>
                <a:lnTo>
                  <a:pt x="809" y="514"/>
                </a:lnTo>
                <a:lnTo>
                  <a:pt x="816" y="514"/>
                </a:lnTo>
                <a:lnTo>
                  <a:pt x="822" y="516"/>
                </a:lnTo>
                <a:lnTo>
                  <a:pt x="829" y="518"/>
                </a:lnTo>
                <a:lnTo>
                  <a:pt x="829" y="273"/>
                </a:lnTo>
                <a:lnTo>
                  <a:pt x="822" y="275"/>
                </a:lnTo>
                <a:lnTo>
                  <a:pt x="816" y="276"/>
                </a:lnTo>
                <a:lnTo>
                  <a:pt x="809" y="277"/>
                </a:lnTo>
                <a:lnTo>
                  <a:pt x="791" y="273"/>
                </a:lnTo>
                <a:lnTo>
                  <a:pt x="774" y="266"/>
                </a:lnTo>
                <a:lnTo>
                  <a:pt x="761" y="252"/>
                </a:lnTo>
                <a:lnTo>
                  <a:pt x="753" y="237"/>
                </a:lnTo>
                <a:lnTo>
                  <a:pt x="750" y="217"/>
                </a:lnTo>
                <a:lnTo>
                  <a:pt x="750" y="211"/>
                </a:lnTo>
                <a:lnTo>
                  <a:pt x="752" y="204"/>
                </a:lnTo>
                <a:lnTo>
                  <a:pt x="753" y="197"/>
                </a:lnTo>
                <a:lnTo>
                  <a:pt x="115" y="197"/>
                </a:lnTo>
                <a:close/>
                <a:moveTo>
                  <a:pt x="59" y="197"/>
                </a:moveTo>
                <a:lnTo>
                  <a:pt x="53" y="199"/>
                </a:lnTo>
                <a:lnTo>
                  <a:pt x="48" y="200"/>
                </a:lnTo>
                <a:lnTo>
                  <a:pt x="44" y="204"/>
                </a:lnTo>
                <a:lnTo>
                  <a:pt x="42" y="208"/>
                </a:lnTo>
                <a:lnTo>
                  <a:pt x="40" y="212"/>
                </a:lnTo>
                <a:lnTo>
                  <a:pt x="39" y="217"/>
                </a:lnTo>
                <a:lnTo>
                  <a:pt x="40" y="222"/>
                </a:lnTo>
                <a:lnTo>
                  <a:pt x="42" y="228"/>
                </a:lnTo>
                <a:lnTo>
                  <a:pt x="44" y="231"/>
                </a:lnTo>
                <a:lnTo>
                  <a:pt x="48" y="234"/>
                </a:lnTo>
                <a:lnTo>
                  <a:pt x="53" y="237"/>
                </a:lnTo>
                <a:lnTo>
                  <a:pt x="59" y="237"/>
                </a:lnTo>
                <a:lnTo>
                  <a:pt x="64" y="237"/>
                </a:lnTo>
                <a:lnTo>
                  <a:pt x="69" y="234"/>
                </a:lnTo>
                <a:lnTo>
                  <a:pt x="73" y="231"/>
                </a:lnTo>
                <a:lnTo>
                  <a:pt x="76" y="228"/>
                </a:lnTo>
                <a:lnTo>
                  <a:pt x="78" y="222"/>
                </a:lnTo>
                <a:lnTo>
                  <a:pt x="78" y="217"/>
                </a:lnTo>
                <a:lnTo>
                  <a:pt x="78" y="212"/>
                </a:lnTo>
                <a:lnTo>
                  <a:pt x="76" y="208"/>
                </a:lnTo>
                <a:lnTo>
                  <a:pt x="73" y="204"/>
                </a:lnTo>
                <a:lnTo>
                  <a:pt x="69" y="200"/>
                </a:lnTo>
                <a:lnTo>
                  <a:pt x="64" y="199"/>
                </a:lnTo>
                <a:lnTo>
                  <a:pt x="59" y="197"/>
                </a:lnTo>
                <a:close/>
                <a:moveTo>
                  <a:pt x="39" y="158"/>
                </a:moveTo>
                <a:lnTo>
                  <a:pt x="829" y="158"/>
                </a:lnTo>
                <a:lnTo>
                  <a:pt x="845" y="161"/>
                </a:lnTo>
                <a:lnTo>
                  <a:pt x="856" y="170"/>
                </a:lnTo>
                <a:lnTo>
                  <a:pt x="865" y="182"/>
                </a:lnTo>
                <a:lnTo>
                  <a:pt x="868" y="197"/>
                </a:lnTo>
                <a:lnTo>
                  <a:pt x="868" y="593"/>
                </a:lnTo>
                <a:lnTo>
                  <a:pt x="865" y="609"/>
                </a:lnTo>
                <a:lnTo>
                  <a:pt x="856" y="622"/>
                </a:lnTo>
                <a:lnTo>
                  <a:pt x="845" y="630"/>
                </a:lnTo>
                <a:lnTo>
                  <a:pt x="829" y="632"/>
                </a:lnTo>
                <a:lnTo>
                  <a:pt x="39" y="632"/>
                </a:lnTo>
                <a:lnTo>
                  <a:pt x="23" y="630"/>
                </a:lnTo>
                <a:lnTo>
                  <a:pt x="11" y="622"/>
                </a:lnTo>
                <a:lnTo>
                  <a:pt x="2" y="609"/>
                </a:lnTo>
                <a:lnTo>
                  <a:pt x="0" y="593"/>
                </a:lnTo>
                <a:lnTo>
                  <a:pt x="0" y="197"/>
                </a:lnTo>
                <a:lnTo>
                  <a:pt x="2" y="182"/>
                </a:lnTo>
                <a:lnTo>
                  <a:pt x="11" y="170"/>
                </a:lnTo>
                <a:lnTo>
                  <a:pt x="23" y="161"/>
                </a:lnTo>
                <a:lnTo>
                  <a:pt x="39" y="158"/>
                </a:lnTo>
                <a:close/>
                <a:moveTo>
                  <a:pt x="98" y="80"/>
                </a:moveTo>
                <a:lnTo>
                  <a:pt x="770" y="80"/>
                </a:lnTo>
                <a:lnTo>
                  <a:pt x="775" y="80"/>
                </a:lnTo>
                <a:lnTo>
                  <a:pt x="779" y="82"/>
                </a:lnTo>
                <a:lnTo>
                  <a:pt x="783" y="85"/>
                </a:lnTo>
                <a:lnTo>
                  <a:pt x="787" y="89"/>
                </a:lnTo>
                <a:lnTo>
                  <a:pt x="788" y="94"/>
                </a:lnTo>
                <a:lnTo>
                  <a:pt x="790" y="99"/>
                </a:lnTo>
                <a:lnTo>
                  <a:pt x="788" y="104"/>
                </a:lnTo>
                <a:lnTo>
                  <a:pt x="787" y="108"/>
                </a:lnTo>
                <a:lnTo>
                  <a:pt x="783" y="112"/>
                </a:lnTo>
                <a:lnTo>
                  <a:pt x="779" y="116"/>
                </a:lnTo>
                <a:lnTo>
                  <a:pt x="775" y="118"/>
                </a:lnTo>
                <a:lnTo>
                  <a:pt x="770" y="119"/>
                </a:lnTo>
                <a:lnTo>
                  <a:pt x="98" y="119"/>
                </a:lnTo>
                <a:lnTo>
                  <a:pt x="93" y="118"/>
                </a:lnTo>
                <a:lnTo>
                  <a:pt x="89" y="116"/>
                </a:lnTo>
                <a:lnTo>
                  <a:pt x="85" y="112"/>
                </a:lnTo>
                <a:lnTo>
                  <a:pt x="81" y="108"/>
                </a:lnTo>
                <a:lnTo>
                  <a:pt x="79" y="104"/>
                </a:lnTo>
                <a:lnTo>
                  <a:pt x="78" y="99"/>
                </a:lnTo>
                <a:lnTo>
                  <a:pt x="79" y="94"/>
                </a:lnTo>
                <a:lnTo>
                  <a:pt x="81" y="89"/>
                </a:lnTo>
                <a:lnTo>
                  <a:pt x="85" y="85"/>
                </a:lnTo>
                <a:lnTo>
                  <a:pt x="89" y="82"/>
                </a:lnTo>
                <a:lnTo>
                  <a:pt x="93" y="80"/>
                </a:lnTo>
                <a:lnTo>
                  <a:pt x="98" y="80"/>
                </a:lnTo>
                <a:close/>
                <a:moveTo>
                  <a:pt x="178" y="0"/>
                </a:moveTo>
                <a:lnTo>
                  <a:pt x="690" y="0"/>
                </a:lnTo>
                <a:lnTo>
                  <a:pt x="695" y="1"/>
                </a:lnTo>
                <a:lnTo>
                  <a:pt x="701" y="2"/>
                </a:lnTo>
                <a:lnTo>
                  <a:pt x="705" y="6"/>
                </a:lnTo>
                <a:lnTo>
                  <a:pt x="707" y="10"/>
                </a:lnTo>
                <a:lnTo>
                  <a:pt x="710" y="14"/>
                </a:lnTo>
                <a:lnTo>
                  <a:pt x="710" y="19"/>
                </a:lnTo>
                <a:lnTo>
                  <a:pt x="710" y="25"/>
                </a:lnTo>
                <a:lnTo>
                  <a:pt x="707" y="30"/>
                </a:lnTo>
                <a:lnTo>
                  <a:pt x="705" y="34"/>
                </a:lnTo>
                <a:lnTo>
                  <a:pt x="701" y="36"/>
                </a:lnTo>
                <a:lnTo>
                  <a:pt x="695" y="39"/>
                </a:lnTo>
                <a:lnTo>
                  <a:pt x="690" y="39"/>
                </a:lnTo>
                <a:lnTo>
                  <a:pt x="178" y="39"/>
                </a:lnTo>
                <a:lnTo>
                  <a:pt x="172" y="39"/>
                </a:lnTo>
                <a:lnTo>
                  <a:pt x="167" y="36"/>
                </a:lnTo>
                <a:lnTo>
                  <a:pt x="163" y="34"/>
                </a:lnTo>
                <a:lnTo>
                  <a:pt x="161" y="30"/>
                </a:lnTo>
                <a:lnTo>
                  <a:pt x="158" y="25"/>
                </a:lnTo>
                <a:lnTo>
                  <a:pt x="158" y="19"/>
                </a:lnTo>
                <a:lnTo>
                  <a:pt x="158" y="14"/>
                </a:lnTo>
                <a:lnTo>
                  <a:pt x="161" y="10"/>
                </a:lnTo>
                <a:lnTo>
                  <a:pt x="163" y="6"/>
                </a:lnTo>
                <a:lnTo>
                  <a:pt x="167" y="2"/>
                </a:lnTo>
                <a:lnTo>
                  <a:pt x="172" y="1"/>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6" name="Freeform 2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04887" y="1597541"/>
            <a:ext cx="446523" cy="283824"/>
          </a:xfrm>
          <a:custGeom>
            <a:avLst/>
            <a:gdLst>
              <a:gd name="T0" fmla="*/ 633 w 870"/>
              <a:gd name="T1" fmla="*/ 489 h 553"/>
              <a:gd name="T2" fmla="*/ 648 w 870"/>
              <a:gd name="T3" fmla="*/ 513 h 553"/>
              <a:gd name="T4" fmla="*/ 671 w 870"/>
              <a:gd name="T5" fmla="*/ 500 h 553"/>
              <a:gd name="T6" fmla="*/ 658 w 870"/>
              <a:gd name="T7" fmla="*/ 475 h 553"/>
              <a:gd name="T8" fmla="*/ 43 w 870"/>
              <a:gd name="T9" fmla="*/ 484 h 553"/>
              <a:gd name="T10" fmla="*/ 50 w 870"/>
              <a:gd name="T11" fmla="*/ 512 h 553"/>
              <a:gd name="T12" fmla="*/ 77 w 870"/>
              <a:gd name="T13" fmla="*/ 504 h 553"/>
              <a:gd name="T14" fmla="*/ 69 w 870"/>
              <a:gd name="T15" fmla="*/ 477 h 553"/>
              <a:gd name="T16" fmla="*/ 548 w 870"/>
              <a:gd name="T17" fmla="*/ 441 h 553"/>
              <a:gd name="T18" fmla="*/ 548 w 870"/>
              <a:gd name="T19" fmla="*/ 468 h 553"/>
              <a:gd name="T20" fmla="*/ 519 w 870"/>
              <a:gd name="T21" fmla="*/ 468 h 553"/>
              <a:gd name="T22" fmla="*/ 519 w 870"/>
              <a:gd name="T23" fmla="*/ 441 h 553"/>
              <a:gd name="T24" fmla="*/ 338 w 870"/>
              <a:gd name="T25" fmla="*/ 264 h 553"/>
              <a:gd name="T26" fmla="*/ 304 w 870"/>
              <a:gd name="T27" fmla="*/ 327 h 553"/>
              <a:gd name="T28" fmla="*/ 288 w 870"/>
              <a:gd name="T29" fmla="*/ 356 h 553"/>
              <a:gd name="T30" fmla="*/ 351 w 870"/>
              <a:gd name="T31" fmla="*/ 413 h 553"/>
              <a:gd name="T32" fmla="*/ 391 w 870"/>
              <a:gd name="T33" fmla="*/ 390 h 553"/>
              <a:gd name="T34" fmla="*/ 342 w 870"/>
              <a:gd name="T35" fmla="*/ 383 h 553"/>
              <a:gd name="T36" fmla="*/ 330 w 870"/>
              <a:gd name="T37" fmla="*/ 340 h 553"/>
              <a:gd name="T38" fmla="*/ 331 w 870"/>
              <a:gd name="T39" fmla="*/ 314 h 553"/>
              <a:gd name="T40" fmla="*/ 396 w 870"/>
              <a:gd name="T41" fmla="*/ 290 h 553"/>
              <a:gd name="T42" fmla="*/ 417 w 870"/>
              <a:gd name="T43" fmla="*/ 212 h 553"/>
              <a:gd name="T44" fmla="*/ 491 w 870"/>
              <a:gd name="T45" fmla="*/ 368 h 553"/>
              <a:gd name="T46" fmla="*/ 356 w 870"/>
              <a:gd name="T47" fmla="*/ 475 h 553"/>
              <a:gd name="T48" fmla="*/ 221 w 870"/>
              <a:gd name="T49" fmla="*/ 368 h 553"/>
              <a:gd name="T50" fmla="*/ 296 w 870"/>
              <a:gd name="T51" fmla="*/ 212 h 553"/>
              <a:gd name="T52" fmla="*/ 192 w 870"/>
              <a:gd name="T53" fmla="*/ 204 h 553"/>
              <a:gd name="T54" fmla="*/ 192 w 870"/>
              <a:gd name="T55" fmla="*/ 231 h 553"/>
              <a:gd name="T56" fmla="*/ 165 w 870"/>
              <a:gd name="T57" fmla="*/ 231 h 553"/>
              <a:gd name="T58" fmla="*/ 165 w 870"/>
              <a:gd name="T59" fmla="*/ 204 h 553"/>
              <a:gd name="T60" fmla="*/ 642 w 870"/>
              <a:gd name="T61" fmla="*/ 161 h 553"/>
              <a:gd name="T62" fmla="*/ 636 w 870"/>
              <a:gd name="T63" fmla="*/ 188 h 553"/>
              <a:gd name="T64" fmla="*/ 662 w 870"/>
              <a:gd name="T65" fmla="*/ 195 h 553"/>
              <a:gd name="T66" fmla="*/ 670 w 870"/>
              <a:gd name="T67" fmla="*/ 167 h 553"/>
              <a:gd name="T68" fmla="*/ 118 w 870"/>
              <a:gd name="T69" fmla="*/ 165 h 553"/>
              <a:gd name="T70" fmla="*/ 79 w 870"/>
              <a:gd name="T71" fmla="*/ 234 h 553"/>
              <a:gd name="T72" fmla="*/ 46 w 870"/>
              <a:gd name="T73" fmla="*/ 437 h 553"/>
              <a:gd name="T74" fmla="*/ 117 w 870"/>
              <a:gd name="T75" fmla="*/ 475 h 553"/>
              <a:gd name="T76" fmla="*/ 595 w 870"/>
              <a:gd name="T77" fmla="*/ 508 h 553"/>
              <a:gd name="T78" fmla="*/ 633 w 870"/>
              <a:gd name="T79" fmla="*/ 438 h 553"/>
              <a:gd name="T80" fmla="*/ 666 w 870"/>
              <a:gd name="T81" fmla="*/ 235 h 553"/>
              <a:gd name="T82" fmla="*/ 597 w 870"/>
              <a:gd name="T83" fmla="*/ 196 h 553"/>
              <a:gd name="T84" fmla="*/ 60 w 870"/>
              <a:gd name="T85" fmla="*/ 158 h 553"/>
              <a:gd name="T86" fmla="*/ 41 w 870"/>
              <a:gd name="T87" fmla="*/ 178 h 553"/>
              <a:gd name="T88" fmla="*/ 60 w 870"/>
              <a:gd name="T89" fmla="*/ 197 h 553"/>
              <a:gd name="T90" fmla="*/ 80 w 870"/>
              <a:gd name="T91" fmla="*/ 178 h 553"/>
              <a:gd name="T92" fmla="*/ 60 w 870"/>
              <a:gd name="T93" fmla="*/ 158 h 553"/>
              <a:gd name="T94" fmla="*/ 712 w 870"/>
              <a:gd name="T95" fmla="*/ 158 h 553"/>
              <a:gd name="T96" fmla="*/ 41 w 870"/>
              <a:gd name="T97" fmla="*/ 553 h 553"/>
              <a:gd name="T98" fmla="*/ 4 w 870"/>
              <a:gd name="T99" fmla="*/ 142 h 553"/>
              <a:gd name="T100" fmla="*/ 845 w 870"/>
              <a:gd name="T101" fmla="*/ 3 h 553"/>
              <a:gd name="T102" fmla="*/ 858 w 870"/>
              <a:gd name="T103" fmla="*/ 424 h 553"/>
              <a:gd name="T104" fmla="*/ 757 w 870"/>
              <a:gd name="T105" fmla="*/ 429 h 553"/>
              <a:gd name="T106" fmla="*/ 757 w 870"/>
              <a:gd name="T107" fmla="*/ 402 h 553"/>
              <a:gd name="T108" fmla="*/ 198 w 870"/>
              <a:gd name="T109" fmla="*/ 39 h 553"/>
              <a:gd name="T110" fmla="*/ 183 w 870"/>
              <a:gd name="T111" fmla="*/ 78 h 553"/>
              <a:gd name="T112" fmla="*/ 160 w 870"/>
              <a:gd name="T113" fmla="*/ 64 h 553"/>
              <a:gd name="T114" fmla="*/ 198 w 870"/>
              <a:gd name="T115"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0" h="553">
                <a:moveTo>
                  <a:pt x="653" y="475"/>
                </a:moveTo>
                <a:lnTo>
                  <a:pt x="648" y="475"/>
                </a:lnTo>
                <a:lnTo>
                  <a:pt x="642" y="477"/>
                </a:lnTo>
                <a:lnTo>
                  <a:pt x="638" y="480"/>
                </a:lnTo>
                <a:lnTo>
                  <a:pt x="636" y="484"/>
                </a:lnTo>
                <a:lnTo>
                  <a:pt x="633" y="489"/>
                </a:lnTo>
                <a:lnTo>
                  <a:pt x="633" y="495"/>
                </a:lnTo>
                <a:lnTo>
                  <a:pt x="633" y="500"/>
                </a:lnTo>
                <a:lnTo>
                  <a:pt x="636" y="504"/>
                </a:lnTo>
                <a:lnTo>
                  <a:pt x="638" y="508"/>
                </a:lnTo>
                <a:lnTo>
                  <a:pt x="642" y="512"/>
                </a:lnTo>
                <a:lnTo>
                  <a:pt x="648" y="513"/>
                </a:lnTo>
                <a:lnTo>
                  <a:pt x="653" y="514"/>
                </a:lnTo>
                <a:lnTo>
                  <a:pt x="658" y="513"/>
                </a:lnTo>
                <a:lnTo>
                  <a:pt x="662" y="512"/>
                </a:lnTo>
                <a:lnTo>
                  <a:pt x="666" y="508"/>
                </a:lnTo>
                <a:lnTo>
                  <a:pt x="670" y="504"/>
                </a:lnTo>
                <a:lnTo>
                  <a:pt x="671" y="500"/>
                </a:lnTo>
                <a:lnTo>
                  <a:pt x="672" y="495"/>
                </a:lnTo>
                <a:lnTo>
                  <a:pt x="671" y="489"/>
                </a:lnTo>
                <a:lnTo>
                  <a:pt x="670" y="484"/>
                </a:lnTo>
                <a:lnTo>
                  <a:pt x="666" y="480"/>
                </a:lnTo>
                <a:lnTo>
                  <a:pt x="662" y="477"/>
                </a:lnTo>
                <a:lnTo>
                  <a:pt x="658" y="475"/>
                </a:lnTo>
                <a:lnTo>
                  <a:pt x="653" y="475"/>
                </a:lnTo>
                <a:close/>
                <a:moveTo>
                  <a:pt x="60" y="475"/>
                </a:moveTo>
                <a:lnTo>
                  <a:pt x="55" y="475"/>
                </a:lnTo>
                <a:lnTo>
                  <a:pt x="50" y="477"/>
                </a:lnTo>
                <a:lnTo>
                  <a:pt x="46" y="480"/>
                </a:lnTo>
                <a:lnTo>
                  <a:pt x="43" y="484"/>
                </a:lnTo>
                <a:lnTo>
                  <a:pt x="41" y="489"/>
                </a:lnTo>
                <a:lnTo>
                  <a:pt x="41" y="495"/>
                </a:lnTo>
                <a:lnTo>
                  <a:pt x="41" y="500"/>
                </a:lnTo>
                <a:lnTo>
                  <a:pt x="43" y="504"/>
                </a:lnTo>
                <a:lnTo>
                  <a:pt x="46" y="508"/>
                </a:lnTo>
                <a:lnTo>
                  <a:pt x="50" y="512"/>
                </a:lnTo>
                <a:lnTo>
                  <a:pt x="55" y="513"/>
                </a:lnTo>
                <a:lnTo>
                  <a:pt x="60" y="514"/>
                </a:lnTo>
                <a:lnTo>
                  <a:pt x="66" y="513"/>
                </a:lnTo>
                <a:lnTo>
                  <a:pt x="69" y="512"/>
                </a:lnTo>
                <a:lnTo>
                  <a:pt x="73" y="508"/>
                </a:lnTo>
                <a:lnTo>
                  <a:pt x="77" y="504"/>
                </a:lnTo>
                <a:lnTo>
                  <a:pt x="79" y="500"/>
                </a:lnTo>
                <a:lnTo>
                  <a:pt x="80" y="495"/>
                </a:lnTo>
                <a:lnTo>
                  <a:pt x="79" y="489"/>
                </a:lnTo>
                <a:lnTo>
                  <a:pt x="77" y="484"/>
                </a:lnTo>
                <a:lnTo>
                  <a:pt x="73" y="480"/>
                </a:lnTo>
                <a:lnTo>
                  <a:pt x="69" y="477"/>
                </a:lnTo>
                <a:lnTo>
                  <a:pt x="66" y="475"/>
                </a:lnTo>
                <a:lnTo>
                  <a:pt x="60" y="475"/>
                </a:lnTo>
                <a:close/>
                <a:moveTo>
                  <a:pt x="534" y="434"/>
                </a:moveTo>
                <a:lnTo>
                  <a:pt x="539" y="436"/>
                </a:lnTo>
                <a:lnTo>
                  <a:pt x="544" y="437"/>
                </a:lnTo>
                <a:lnTo>
                  <a:pt x="548" y="441"/>
                </a:lnTo>
                <a:lnTo>
                  <a:pt x="551" y="445"/>
                </a:lnTo>
                <a:lnTo>
                  <a:pt x="553" y="449"/>
                </a:lnTo>
                <a:lnTo>
                  <a:pt x="553" y="455"/>
                </a:lnTo>
                <a:lnTo>
                  <a:pt x="553" y="460"/>
                </a:lnTo>
                <a:lnTo>
                  <a:pt x="551" y="464"/>
                </a:lnTo>
                <a:lnTo>
                  <a:pt x="548" y="468"/>
                </a:lnTo>
                <a:lnTo>
                  <a:pt x="544" y="472"/>
                </a:lnTo>
                <a:lnTo>
                  <a:pt x="539" y="474"/>
                </a:lnTo>
                <a:lnTo>
                  <a:pt x="534" y="475"/>
                </a:lnTo>
                <a:lnTo>
                  <a:pt x="529" y="474"/>
                </a:lnTo>
                <a:lnTo>
                  <a:pt x="523" y="472"/>
                </a:lnTo>
                <a:lnTo>
                  <a:pt x="519" y="468"/>
                </a:lnTo>
                <a:lnTo>
                  <a:pt x="517" y="464"/>
                </a:lnTo>
                <a:lnTo>
                  <a:pt x="515" y="460"/>
                </a:lnTo>
                <a:lnTo>
                  <a:pt x="514" y="455"/>
                </a:lnTo>
                <a:lnTo>
                  <a:pt x="515" y="449"/>
                </a:lnTo>
                <a:lnTo>
                  <a:pt x="517" y="445"/>
                </a:lnTo>
                <a:lnTo>
                  <a:pt x="519" y="441"/>
                </a:lnTo>
                <a:lnTo>
                  <a:pt x="523" y="437"/>
                </a:lnTo>
                <a:lnTo>
                  <a:pt x="529" y="436"/>
                </a:lnTo>
                <a:lnTo>
                  <a:pt x="534" y="434"/>
                </a:lnTo>
                <a:close/>
                <a:moveTo>
                  <a:pt x="368" y="256"/>
                </a:moveTo>
                <a:lnTo>
                  <a:pt x="352" y="259"/>
                </a:lnTo>
                <a:lnTo>
                  <a:pt x="338" y="264"/>
                </a:lnTo>
                <a:lnTo>
                  <a:pt x="326" y="273"/>
                </a:lnTo>
                <a:lnTo>
                  <a:pt x="313" y="290"/>
                </a:lnTo>
                <a:lnTo>
                  <a:pt x="305" y="314"/>
                </a:lnTo>
                <a:lnTo>
                  <a:pt x="294" y="314"/>
                </a:lnTo>
                <a:lnTo>
                  <a:pt x="288" y="327"/>
                </a:lnTo>
                <a:lnTo>
                  <a:pt x="304" y="327"/>
                </a:lnTo>
                <a:lnTo>
                  <a:pt x="304" y="332"/>
                </a:lnTo>
                <a:lnTo>
                  <a:pt x="304" y="335"/>
                </a:lnTo>
                <a:lnTo>
                  <a:pt x="304" y="339"/>
                </a:lnTo>
                <a:lnTo>
                  <a:pt x="304" y="341"/>
                </a:lnTo>
                <a:lnTo>
                  <a:pt x="294" y="341"/>
                </a:lnTo>
                <a:lnTo>
                  <a:pt x="288" y="356"/>
                </a:lnTo>
                <a:lnTo>
                  <a:pt x="305" y="356"/>
                </a:lnTo>
                <a:lnTo>
                  <a:pt x="309" y="371"/>
                </a:lnTo>
                <a:lnTo>
                  <a:pt x="314" y="386"/>
                </a:lnTo>
                <a:lnTo>
                  <a:pt x="323" y="398"/>
                </a:lnTo>
                <a:lnTo>
                  <a:pt x="335" y="407"/>
                </a:lnTo>
                <a:lnTo>
                  <a:pt x="351" y="413"/>
                </a:lnTo>
                <a:lnTo>
                  <a:pt x="368" y="415"/>
                </a:lnTo>
                <a:lnTo>
                  <a:pt x="385" y="413"/>
                </a:lnTo>
                <a:lnTo>
                  <a:pt x="400" y="405"/>
                </a:lnTo>
                <a:lnTo>
                  <a:pt x="400" y="382"/>
                </a:lnTo>
                <a:lnTo>
                  <a:pt x="395" y="386"/>
                </a:lnTo>
                <a:lnTo>
                  <a:pt x="391" y="390"/>
                </a:lnTo>
                <a:lnTo>
                  <a:pt x="386" y="392"/>
                </a:lnTo>
                <a:lnTo>
                  <a:pt x="381" y="394"/>
                </a:lnTo>
                <a:lnTo>
                  <a:pt x="374" y="395"/>
                </a:lnTo>
                <a:lnTo>
                  <a:pt x="368" y="396"/>
                </a:lnTo>
                <a:lnTo>
                  <a:pt x="353" y="392"/>
                </a:lnTo>
                <a:lnTo>
                  <a:pt x="342" y="383"/>
                </a:lnTo>
                <a:lnTo>
                  <a:pt x="335" y="371"/>
                </a:lnTo>
                <a:lnTo>
                  <a:pt x="331" y="356"/>
                </a:lnTo>
                <a:lnTo>
                  <a:pt x="374" y="356"/>
                </a:lnTo>
                <a:lnTo>
                  <a:pt x="379" y="341"/>
                </a:lnTo>
                <a:lnTo>
                  <a:pt x="330" y="341"/>
                </a:lnTo>
                <a:lnTo>
                  <a:pt x="330" y="340"/>
                </a:lnTo>
                <a:lnTo>
                  <a:pt x="330" y="335"/>
                </a:lnTo>
                <a:lnTo>
                  <a:pt x="330" y="331"/>
                </a:lnTo>
                <a:lnTo>
                  <a:pt x="330" y="327"/>
                </a:lnTo>
                <a:lnTo>
                  <a:pt x="382" y="327"/>
                </a:lnTo>
                <a:lnTo>
                  <a:pt x="389" y="314"/>
                </a:lnTo>
                <a:lnTo>
                  <a:pt x="331" y="314"/>
                </a:lnTo>
                <a:lnTo>
                  <a:pt x="335" y="299"/>
                </a:lnTo>
                <a:lnTo>
                  <a:pt x="342" y="288"/>
                </a:lnTo>
                <a:lnTo>
                  <a:pt x="353" y="278"/>
                </a:lnTo>
                <a:lnTo>
                  <a:pt x="366" y="276"/>
                </a:lnTo>
                <a:lnTo>
                  <a:pt x="382" y="280"/>
                </a:lnTo>
                <a:lnTo>
                  <a:pt x="396" y="290"/>
                </a:lnTo>
                <a:lnTo>
                  <a:pt x="407" y="271"/>
                </a:lnTo>
                <a:lnTo>
                  <a:pt x="387" y="260"/>
                </a:lnTo>
                <a:lnTo>
                  <a:pt x="368" y="256"/>
                </a:lnTo>
                <a:close/>
                <a:moveTo>
                  <a:pt x="356" y="197"/>
                </a:moveTo>
                <a:lnTo>
                  <a:pt x="387" y="201"/>
                </a:lnTo>
                <a:lnTo>
                  <a:pt x="417" y="212"/>
                </a:lnTo>
                <a:lnTo>
                  <a:pt x="442" y="227"/>
                </a:lnTo>
                <a:lnTo>
                  <a:pt x="464" y="250"/>
                </a:lnTo>
                <a:lnTo>
                  <a:pt x="480" y="275"/>
                </a:lnTo>
                <a:lnTo>
                  <a:pt x="491" y="305"/>
                </a:lnTo>
                <a:lnTo>
                  <a:pt x="495" y="336"/>
                </a:lnTo>
                <a:lnTo>
                  <a:pt x="491" y="368"/>
                </a:lnTo>
                <a:lnTo>
                  <a:pt x="480" y="396"/>
                </a:lnTo>
                <a:lnTo>
                  <a:pt x="464" y="422"/>
                </a:lnTo>
                <a:lnTo>
                  <a:pt x="442" y="443"/>
                </a:lnTo>
                <a:lnTo>
                  <a:pt x="417" y="460"/>
                </a:lnTo>
                <a:lnTo>
                  <a:pt x="387" y="471"/>
                </a:lnTo>
                <a:lnTo>
                  <a:pt x="356" y="475"/>
                </a:lnTo>
                <a:lnTo>
                  <a:pt x="325" y="471"/>
                </a:lnTo>
                <a:lnTo>
                  <a:pt x="296" y="460"/>
                </a:lnTo>
                <a:lnTo>
                  <a:pt x="270" y="443"/>
                </a:lnTo>
                <a:lnTo>
                  <a:pt x="249" y="422"/>
                </a:lnTo>
                <a:lnTo>
                  <a:pt x="232" y="396"/>
                </a:lnTo>
                <a:lnTo>
                  <a:pt x="221" y="368"/>
                </a:lnTo>
                <a:lnTo>
                  <a:pt x="217" y="336"/>
                </a:lnTo>
                <a:lnTo>
                  <a:pt x="221" y="305"/>
                </a:lnTo>
                <a:lnTo>
                  <a:pt x="232" y="275"/>
                </a:lnTo>
                <a:lnTo>
                  <a:pt x="249" y="250"/>
                </a:lnTo>
                <a:lnTo>
                  <a:pt x="270" y="227"/>
                </a:lnTo>
                <a:lnTo>
                  <a:pt x="296" y="212"/>
                </a:lnTo>
                <a:lnTo>
                  <a:pt x="325" y="201"/>
                </a:lnTo>
                <a:lnTo>
                  <a:pt x="356" y="197"/>
                </a:lnTo>
                <a:close/>
                <a:moveTo>
                  <a:pt x="178" y="197"/>
                </a:moveTo>
                <a:lnTo>
                  <a:pt x="183" y="199"/>
                </a:lnTo>
                <a:lnTo>
                  <a:pt x="188" y="200"/>
                </a:lnTo>
                <a:lnTo>
                  <a:pt x="192" y="204"/>
                </a:lnTo>
                <a:lnTo>
                  <a:pt x="195" y="208"/>
                </a:lnTo>
                <a:lnTo>
                  <a:pt x="198" y="212"/>
                </a:lnTo>
                <a:lnTo>
                  <a:pt x="198" y="217"/>
                </a:lnTo>
                <a:lnTo>
                  <a:pt x="198" y="222"/>
                </a:lnTo>
                <a:lnTo>
                  <a:pt x="195" y="227"/>
                </a:lnTo>
                <a:lnTo>
                  <a:pt x="192" y="231"/>
                </a:lnTo>
                <a:lnTo>
                  <a:pt x="188" y="234"/>
                </a:lnTo>
                <a:lnTo>
                  <a:pt x="183" y="237"/>
                </a:lnTo>
                <a:lnTo>
                  <a:pt x="178" y="237"/>
                </a:lnTo>
                <a:lnTo>
                  <a:pt x="173" y="237"/>
                </a:lnTo>
                <a:lnTo>
                  <a:pt x="169" y="234"/>
                </a:lnTo>
                <a:lnTo>
                  <a:pt x="165" y="231"/>
                </a:lnTo>
                <a:lnTo>
                  <a:pt x="161" y="227"/>
                </a:lnTo>
                <a:lnTo>
                  <a:pt x="160" y="222"/>
                </a:lnTo>
                <a:lnTo>
                  <a:pt x="158" y="217"/>
                </a:lnTo>
                <a:lnTo>
                  <a:pt x="160" y="212"/>
                </a:lnTo>
                <a:lnTo>
                  <a:pt x="161" y="208"/>
                </a:lnTo>
                <a:lnTo>
                  <a:pt x="165" y="204"/>
                </a:lnTo>
                <a:lnTo>
                  <a:pt x="169" y="200"/>
                </a:lnTo>
                <a:lnTo>
                  <a:pt x="173" y="199"/>
                </a:lnTo>
                <a:lnTo>
                  <a:pt x="178" y="197"/>
                </a:lnTo>
                <a:close/>
                <a:moveTo>
                  <a:pt x="653" y="158"/>
                </a:moveTo>
                <a:lnTo>
                  <a:pt x="648" y="159"/>
                </a:lnTo>
                <a:lnTo>
                  <a:pt x="642" y="161"/>
                </a:lnTo>
                <a:lnTo>
                  <a:pt x="638" y="163"/>
                </a:lnTo>
                <a:lnTo>
                  <a:pt x="636" y="167"/>
                </a:lnTo>
                <a:lnTo>
                  <a:pt x="633" y="172"/>
                </a:lnTo>
                <a:lnTo>
                  <a:pt x="633" y="178"/>
                </a:lnTo>
                <a:lnTo>
                  <a:pt x="633" y="183"/>
                </a:lnTo>
                <a:lnTo>
                  <a:pt x="636" y="188"/>
                </a:lnTo>
                <a:lnTo>
                  <a:pt x="638" y="192"/>
                </a:lnTo>
                <a:lnTo>
                  <a:pt x="642" y="195"/>
                </a:lnTo>
                <a:lnTo>
                  <a:pt x="648" y="197"/>
                </a:lnTo>
                <a:lnTo>
                  <a:pt x="653" y="197"/>
                </a:lnTo>
                <a:lnTo>
                  <a:pt x="658" y="197"/>
                </a:lnTo>
                <a:lnTo>
                  <a:pt x="662" y="195"/>
                </a:lnTo>
                <a:lnTo>
                  <a:pt x="666" y="192"/>
                </a:lnTo>
                <a:lnTo>
                  <a:pt x="670" y="188"/>
                </a:lnTo>
                <a:lnTo>
                  <a:pt x="671" y="183"/>
                </a:lnTo>
                <a:lnTo>
                  <a:pt x="672" y="178"/>
                </a:lnTo>
                <a:lnTo>
                  <a:pt x="671" y="172"/>
                </a:lnTo>
                <a:lnTo>
                  <a:pt x="670" y="167"/>
                </a:lnTo>
                <a:lnTo>
                  <a:pt x="666" y="163"/>
                </a:lnTo>
                <a:lnTo>
                  <a:pt x="662" y="161"/>
                </a:lnTo>
                <a:lnTo>
                  <a:pt x="658" y="159"/>
                </a:lnTo>
                <a:lnTo>
                  <a:pt x="653" y="158"/>
                </a:lnTo>
                <a:close/>
                <a:moveTo>
                  <a:pt x="115" y="158"/>
                </a:moveTo>
                <a:lnTo>
                  <a:pt x="118" y="165"/>
                </a:lnTo>
                <a:lnTo>
                  <a:pt x="119" y="171"/>
                </a:lnTo>
                <a:lnTo>
                  <a:pt x="119" y="178"/>
                </a:lnTo>
                <a:lnTo>
                  <a:pt x="117" y="196"/>
                </a:lnTo>
                <a:lnTo>
                  <a:pt x="107" y="213"/>
                </a:lnTo>
                <a:lnTo>
                  <a:pt x="94" y="226"/>
                </a:lnTo>
                <a:lnTo>
                  <a:pt x="79" y="234"/>
                </a:lnTo>
                <a:lnTo>
                  <a:pt x="60" y="237"/>
                </a:lnTo>
                <a:lnTo>
                  <a:pt x="52" y="237"/>
                </a:lnTo>
                <a:lnTo>
                  <a:pt x="46" y="235"/>
                </a:lnTo>
                <a:lnTo>
                  <a:pt x="41" y="234"/>
                </a:lnTo>
                <a:lnTo>
                  <a:pt x="41" y="438"/>
                </a:lnTo>
                <a:lnTo>
                  <a:pt x="46" y="437"/>
                </a:lnTo>
                <a:lnTo>
                  <a:pt x="52" y="436"/>
                </a:lnTo>
                <a:lnTo>
                  <a:pt x="60" y="434"/>
                </a:lnTo>
                <a:lnTo>
                  <a:pt x="79" y="438"/>
                </a:lnTo>
                <a:lnTo>
                  <a:pt x="94" y="446"/>
                </a:lnTo>
                <a:lnTo>
                  <a:pt x="107" y="459"/>
                </a:lnTo>
                <a:lnTo>
                  <a:pt x="117" y="475"/>
                </a:lnTo>
                <a:lnTo>
                  <a:pt x="119" y="495"/>
                </a:lnTo>
                <a:lnTo>
                  <a:pt x="119" y="501"/>
                </a:lnTo>
                <a:lnTo>
                  <a:pt x="118" y="508"/>
                </a:lnTo>
                <a:lnTo>
                  <a:pt x="115" y="514"/>
                </a:lnTo>
                <a:lnTo>
                  <a:pt x="597" y="514"/>
                </a:lnTo>
                <a:lnTo>
                  <a:pt x="595" y="508"/>
                </a:lnTo>
                <a:lnTo>
                  <a:pt x="594" y="501"/>
                </a:lnTo>
                <a:lnTo>
                  <a:pt x="593" y="495"/>
                </a:lnTo>
                <a:lnTo>
                  <a:pt x="597" y="475"/>
                </a:lnTo>
                <a:lnTo>
                  <a:pt x="604" y="459"/>
                </a:lnTo>
                <a:lnTo>
                  <a:pt x="617" y="446"/>
                </a:lnTo>
                <a:lnTo>
                  <a:pt x="633" y="438"/>
                </a:lnTo>
                <a:lnTo>
                  <a:pt x="653" y="434"/>
                </a:lnTo>
                <a:lnTo>
                  <a:pt x="659" y="436"/>
                </a:lnTo>
                <a:lnTo>
                  <a:pt x="666" y="437"/>
                </a:lnTo>
                <a:lnTo>
                  <a:pt x="672" y="438"/>
                </a:lnTo>
                <a:lnTo>
                  <a:pt x="672" y="234"/>
                </a:lnTo>
                <a:lnTo>
                  <a:pt x="666" y="235"/>
                </a:lnTo>
                <a:lnTo>
                  <a:pt x="659" y="237"/>
                </a:lnTo>
                <a:lnTo>
                  <a:pt x="653" y="237"/>
                </a:lnTo>
                <a:lnTo>
                  <a:pt x="633" y="234"/>
                </a:lnTo>
                <a:lnTo>
                  <a:pt x="617" y="226"/>
                </a:lnTo>
                <a:lnTo>
                  <a:pt x="604" y="213"/>
                </a:lnTo>
                <a:lnTo>
                  <a:pt x="597" y="196"/>
                </a:lnTo>
                <a:lnTo>
                  <a:pt x="593" y="178"/>
                </a:lnTo>
                <a:lnTo>
                  <a:pt x="594" y="171"/>
                </a:lnTo>
                <a:lnTo>
                  <a:pt x="595" y="165"/>
                </a:lnTo>
                <a:lnTo>
                  <a:pt x="597" y="158"/>
                </a:lnTo>
                <a:lnTo>
                  <a:pt x="115" y="158"/>
                </a:lnTo>
                <a:close/>
                <a:moveTo>
                  <a:pt x="60" y="158"/>
                </a:moveTo>
                <a:lnTo>
                  <a:pt x="55" y="159"/>
                </a:lnTo>
                <a:lnTo>
                  <a:pt x="50" y="161"/>
                </a:lnTo>
                <a:lnTo>
                  <a:pt x="46" y="163"/>
                </a:lnTo>
                <a:lnTo>
                  <a:pt x="43" y="167"/>
                </a:lnTo>
                <a:lnTo>
                  <a:pt x="41" y="172"/>
                </a:lnTo>
                <a:lnTo>
                  <a:pt x="41" y="178"/>
                </a:lnTo>
                <a:lnTo>
                  <a:pt x="41" y="183"/>
                </a:lnTo>
                <a:lnTo>
                  <a:pt x="43" y="188"/>
                </a:lnTo>
                <a:lnTo>
                  <a:pt x="46" y="192"/>
                </a:lnTo>
                <a:lnTo>
                  <a:pt x="50" y="195"/>
                </a:lnTo>
                <a:lnTo>
                  <a:pt x="55" y="197"/>
                </a:lnTo>
                <a:lnTo>
                  <a:pt x="60" y="197"/>
                </a:lnTo>
                <a:lnTo>
                  <a:pt x="66" y="197"/>
                </a:lnTo>
                <a:lnTo>
                  <a:pt x="69" y="195"/>
                </a:lnTo>
                <a:lnTo>
                  <a:pt x="73" y="192"/>
                </a:lnTo>
                <a:lnTo>
                  <a:pt x="77" y="188"/>
                </a:lnTo>
                <a:lnTo>
                  <a:pt x="79" y="183"/>
                </a:lnTo>
                <a:lnTo>
                  <a:pt x="80" y="178"/>
                </a:lnTo>
                <a:lnTo>
                  <a:pt x="79" y="172"/>
                </a:lnTo>
                <a:lnTo>
                  <a:pt x="77" y="167"/>
                </a:lnTo>
                <a:lnTo>
                  <a:pt x="73" y="163"/>
                </a:lnTo>
                <a:lnTo>
                  <a:pt x="69" y="161"/>
                </a:lnTo>
                <a:lnTo>
                  <a:pt x="66" y="159"/>
                </a:lnTo>
                <a:lnTo>
                  <a:pt x="60" y="158"/>
                </a:lnTo>
                <a:close/>
                <a:moveTo>
                  <a:pt x="41" y="119"/>
                </a:moveTo>
                <a:lnTo>
                  <a:pt x="672" y="119"/>
                </a:lnTo>
                <a:lnTo>
                  <a:pt x="688" y="121"/>
                </a:lnTo>
                <a:lnTo>
                  <a:pt x="700" y="130"/>
                </a:lnTo>
                <a:lnTo>
                  <a:pt x="709" y="142"/>
                </a:lnTo>
                <a:lnTo>
                  <a:pt x="712" y="158"/>
                </a:lnTo>
                <a:lnTo>
                  <a:pt x="712" y="514"/>
                </a:lnTo>
                <a:lnTo>
                  <a:pt x="709" y="530"/>
                </a:lnTo>
                <a:lnTo>
                  <a:pt x="700" y="542"/>
                </a:lnTo>
                <a:lnTo>
                  <a:pt x="688" y="551"/>
                </a:lnTo>
                <a:lnTo>
                  <a:pt x="672" y="553"/>
                </a:lnTo>
                <a:lnTo>
                  <a:pt x="41" y="553"/>
                </a:lnTo>
                <a:lnTo>
                  <a:pt x="25" y="551"/>
                </a:lnTo>
                <a:lnTo>
                  <a:pt x="12" y="542"/>
                </a:lnTo>
                <a:lnTo>
                  <a:pt x="4" y="530"/>
                </a:lnTo>
                <a:lnTo>
                  <a:pt x="0" y="514"/>
                </a:lnTo>
                <a:lnTo>
                  <a:pt x="0" y="158"/>
                </a:lnTo>
                <a:lnTo>
                  <a:pt x="4" y="142"/>
                </a:lnTo>
                <a:lnTo>
                  <a:pt x="12" y="130"/>
                </a:lnTo>
                <a:lnTo>
                  <a:pt x="25" y="121"/>
                </a:lnTo>
                <a:lnTo>
                  <a:pt x="41" y="119"/>
                </a:lnTo>
                <a:close/>
                <a:moveTo>
                  <a:pt x="198" y="0"/>
                </a:moveTo>
                <a:lnTo>
                  <a:pt x="831" y="0"/>
                </a:lnTo>
                <a:lnTo>
                  <a:pt x="845" y="3"/>
                </a:lnTo>
                <a:lnTo>
                  <a:pt x="858" y="11"/>
                </a:lnTo>
                <a:lnTo>
                  <a:pt x="866" y="24"/>
                </a:lnTo>
                <a:lnTo>
                  <a:pt x="870" y="39"/>
                </a:lnTo>
                <a:lnTo>
                  <a:pt x="870" y="395"/>
                </a:lnTo>
                <a:lnTo>
                  <a:pt x="866" y="411"/>
                </a:lnTo>
                <a:lnTo>
                  <a:pt x="858" y="424"/>
                </a:lnTo>
                <a:lnTo>
                  <a:pt x="845" y="432"/>
                </a:lnTo>
                <a:lnTo>
                  <a:pt x="831" y="434"/>
                </a:lnTo>
                <a:lnTo>
                  <a:pt x="770" y="434"/>
                </a:lnTo>
                <a:lnTo>
                  <a:pt x="765" y="434"/>
                </a:lnTo>
                <a:lnTo>
                  <a:pt x="761" y="432"/>
                </a:lnTo>
                <a:lnTo>
                  <a:pt x="757" y="429"/>
                </a:lnTo>
                <a:lnTo>
                  <a:pt x="753" y="425"/>
                </a:lnTo>
                <a:lnTo>
                  <a:pt x="752" y="420"/>
                </a:lnTo>
                <a:lnTo>
                  <a:pt x="751" y="415"/>
                </a:lnTo>
                <a:lnTo>
                  <a:pt x="752" y="409"/>
                </a:lnTo>
                <a:lnTo>
                  <a:pt x="753" y="405"/>
                </a:lnTo>
                <a:lnTo>
                  <a:pt x="757" y="402"/>
                </a:lnTo>
                <a:lnTo>
                  <a:pt x="761" y="398"/>
                </a:lnTo>
                <a:lnTo>
                  <a:pt x="765" y="396"/>
                </a:lnTo>
                <a:lnTo>
                  <a:pt x="770" y="395"/>
                </a:lnTo>
                <a:lnTo>
                  <a:pt x="831" y="395"/>
                </a:lnTo>
                <a:lnTo>
                  <a:pt x="831" y="39"/>
                </a:lnTo>
                <a:lnTo>
                  <a:pt x="198" y="39"/>
                </a:lnTo>
                <a:lnTo>
                  <a:pt x="198" y="58"/>
                </a:lnTo>
                <a:lnTo>
                  <a:pt x="198" y="64"/>
                </a:lnTo>
                <a:lnTo>
                  <a:pt x="195" y="69"/>
                </a:lnTo>
                <a:lnTo>
                  <a:pt x="192" y="73"/>
                </a:lnTo>
                <a:lnTo>
                  <a:pt x="188" y="77"/>
                </a:lnTo>
                <a:lnTo>
                  <a:pt x="183" y="78"/>
                </a:lnTo>
                <a:lnTo>
                  <a:pt x="178" y="79"/>
                </a:lnTo>
                <a:lnTo>
                  <a:pt x="173" y="78"/>
                </a:lnTo>
                <a:lnTo>
                  <a:pt x="169" y="77"/>
                </a:lnTo>
                <a:lnTo>
                  <a:pt x="165" y="73"/>
                </a:lnTo>
                <a:lnTo>
                  <a:pt x="161" y="69"/>
                </a:lnTo>
                <a:lnTo>
                  <a:pt x="160" y="64"/>
                </a:lnTo>
                <a:lnTo>
                  <a:pt x="158" y="58"/>
                </a:lnTo>
                <a:lnTo>
                  <a:pt x="158" y="39"/>
                </a:lnTo>
                <a:lnTo>
                  <a:pt x="162" y="24"/>
                </a:lnTo>
                <a:lnTo>
                  <a:pt x="170" y="11"/>
                </a:lnTo>
                <a:lnTo>
                  <a:pt x="183" y="3"/>
                </a:lnTo>
                <a:lnTo>
                  <a:pt x="19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7" name="Freeform 2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50446" y="1617559"/>
            <a:ext cx="445497" cy="243791"/>
          </a:xfrm>
          <a:custGeom>
            <a:avLst/>
            <a:gdLst>
              <a:gd name="T0" fmla="*/ 791 w 868"/>
              <a:gd name="T1" fmla="*/ 410 h 475"/>
              <a:gd name="T2" fmla="*/ 804 w 868"/>
              <a:gd name="T3" fmla="*/ 435 h 475"/>
              <a:gd name="T4" fmla="*/ 829 w 868"/>
              <a:gd name="T5" fmla="*/ 421 h 475"/>
              <a:gd name="T6" fmla="*/ 815 w 868"/>
              <a:gd name="T7" fmla="*/ 397 h 475"/>
              <a:gd name="T8" fmla="*/ 42 w 868"/>
              <a:gd name="T9" fmla="*/ 406 h 475"/>
              <a:gd name="T10" fmla="*/ 49 w 868"/>
              <a:gd name="T11" fmla="*/ 433 h 475"/>
              <a:gd name="T12" fmla="*/ 76 w 868"/>
              <a:gd name="T13" fmla="*/ 425 h 475"/>
              <a:gd name="T14" fmla="*/ 69 w 868"/>
              <a:gd name="T15" fmla="*/ 398 h 475"/>
              <a:gd name="T16" fmla="*/ 701 w 868"/>
              <a:gd name="T17" fmla="*/ 359 h 475"/>
              <a:gd name="T18" fmla="*/ 709 w 868"/>
              <a:gd name="T19" fmla="*/ 386 h 475"/>
              <a:gd name="T20" fmla="*/ 646 w 868"/>
              <a:gd name="T21" fmla="*/ 395 h 475"/>
              <a:gd name="T22" fmla="*/ 633 w 868"/>
              <a:gd name="T23" fmla="*/ 370 h 475"/>
              <a:gd name="T24" fmla="*/ 418 w 868"/>
              <a:gd name="T25" fmla="*/ 243 h 475"/>
              <a:gd name="T26" fmla="*/ 469 w 868"/>
              <a:gd name="T27" fmla="*/ 270 h 475"/>
              <a:gd name="T28" fmla="*/ 424 w 868"/>
              <a:gd name="T29" fmla="*/ 293 h 475"/>
              <a:gd name="T30" fmla="*/ 451 w 868"/>
              <a:gd name="T31" fmla="*/ 186 h 475"/>
              <a:gd name="T32" fmla="*/ 465 w 868"/>
              <a:gd name="T33" fmla="*/ 226 h 475"/>
              <a:gd name="T34" fmla="*/ 433 w 868"/>
              <a:gd name="T35" fmla="*/ 182 h 475"/>
              <a:gd name="T36" fmla="*/ 371 w 868"/>
              <a:gd name="T37" fmla="*/ 165 h 475"/>
              <a:gd name="T38" fmla="*/ 386 w 868"/>
              <a:gd name="T39" fmla="*/ 167 h 475"/>
              <a:gd name="T40" fmla="*/ 396 w 868"/>
              <a:gd name="T41" fmla="*/ 181 h 475"/>
              <a:gd name="T42" fmla="*/ 371 w 868"/>
              <a:gd name="T43" fmla="*/ 276 h 475"/>
              <a:gd name="T44" fmla="*/ 358 w 868"/>
              <a:gd name="T45" fmla="*/ 276 h 475"/>
              <a:gd name="T46" fmla="*/ 365 w 868"/>
              <a:gd name="T47" fmla="*/ 304 h 475"/>
              <a:gd name="T48" fmla="*/ 408 w 868"/>
              <a:gd name="T49" fmla="*/ 351 h 475"/>
              <a:gd name="T50" fmla="*/ 493 w 868"/>
              <a:gd name="T51" fmla="*/ 317 h 475"/>
              <a:gd name="T52" fmla="*/ 499 w 868"/>
              <a:gd name="T53" fmla="*/ 251 h 475"/>
              <a:gd name="T54" fmla="*/ 515 w 868"/>
              <a:gd name="T55" fmla="*/ 200 h 475"/>
              <a:gd name="T56" fmla="*/ 463 w 868"/>
              <a:gd name="T57" fmla="*/ 128 h 475"/>
              <a:gd name="T58" fmla="*/ 467 w 868"/>
              <a:gd name="T59" fmla="*/ 82 h 475"/>
              <a:gd name="T60" fmla="*/ 590 w 868"/>
              <a:gd name="T61" fmla="*/ 205 h 475"/>
              <a:gd name="T62" fmla="*/ 523 w 868"/>
              <a:gd name="T63" fmla="*/ 369 h 475"/>
              <a:gd name="T64" fmla="*/ 346 w 868"/>
              <a:gd name="T65" fmla="*/ 369 h 475"/>
              <a:gd name="T66" fmla="*/ 280 w 868"/>
              <a:gd name="T67" fmla="*/ 205 h 475"/>
              <a:gd name="T68" fmla="*/ 403 w 868"/>
              <a:gd name="T69" fmla="*/ 82 h 475"/>
              <a:gd name="T70" fmla="*/ 231 w 868"/>
              <a:gd name="T71" fmla="*/ 85 h 475"/>
              <a:gd name="T72" fmla="*/ 231 w 868"/>
              <a:gd name="T73" fmla="*/ 114 h 475"/>
              <a:gd name="T74" fmla="*/ 167 w 868"/>
              <a:gd name="T75" fmla="*/ 116 h 475"/>
              <a:gd name="T76" fmla="*/ 161 w 868"/>
              <a:gd name="T77" fmla="*/ 89 h 475"/>
              <a:gd name="T78" fmla="*/ 804 w 868"/>
              <a:gd name="T79" fmla="*/ 40 h 475"/>
              <a:gd name="T80" fmla="*/ 791 w 868"/>
              <a:gd name="T81" fmla="*/ 65 h 475"/>
              <a:gd name="T82" fmla="*/ 815 w 868"/>
              <a:gd name="T83" fmla="*/ 78 h 475"/>
              <a:gd name="T84" fmla="*/ 829 w 868"/>
              <a:gd name="T85" fmla="*/ 55 h 475"/>
              <a:gd name="T86" fmla="*/ 115 w 868"/>
              <a:gd name="T87" fmla="*/ 40 h 475"/>
              <a:gd name="T88" fmla="*/ 94 w 868"/>
              <a:gd name="T89" fmla="*/ 107 h 475"/>
              <a:gd name="T90" fmla="*/ 39 w 868"/>
              <a:gd name="T91" fmla="*/ 360 h 475"/>
              <a:gd name="T92" fmla="*/ 107 w 868"/>
              <a:gd name="T93" fmla="*/ 381 h 475"/>
              <a:gd name="T94" fmla="*/ 754 w 868"/>
              <a:gd name="T95" fmla="*/ 436 h 475"/>
              <a:gd name="T96" fmla="*/ 774 w 868"/>
              <a:gd name="T97" fmla="*/ 368 h 475"/>
              <a:gd name="T98" fmla="*/ 829 w 868"/>
              <a:gd name="T99" fmla="*/ 115 h 475"/>
              <a:gd name="T100" fmla="*/ 762 w 868"/>
              <a:gd name="T101" fmla="*/ 94 h 475"/>
              <a:gd name="T102" fmla="*/ 115 w 868"/>
              <a:gd name="T103" fmla="*/ 40 h 475"/>
              <a:gd name="T104" fmla="*/ 40 w 868"/>
              <a:gd name="T105" fmla="*/ 55 h 475"/>
              <a:gd name="T106" fmla="*/ 53 w 868"/>
              <a:gd name="T107" fmla="*/ 78 h 475"/>
              <a:gd name="T108" fmla="*/ 78 w 868"/>
              <a:gd name="T109" fmla="*/ 65 h 475"/>
              <a:gd name="T110" fmla="*/ 64 w 868"/>
              <a:gd name="T111" fmla="*/ 40 h 475"/>
              <a:gd name="T112" fmla="*/ 866 w 868"/>
              <a:gd name="T113" fmla="*/ 25 h 475"/>
              <a:gd name="T114" fmla="*/ 829 w 868"/>
              <a:gd name="T115" fmla="*/ 475 h 475"/>
              <a:gd name="T116" fmla="*/ 0 w 868"/>
              <a:gd name="T117" fmla="*/ 4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8" h="475">
                <a:moveTo>
                  <a:pt x="809" y="395"/>
                </a:moveTo>
                <a:lnTo>
                  <a:pt x="804" y="397"/>
                </a:lnTo>
                <a:lnTo>
                  <a:pt x="800" y="398"/>
                </a:lnTo>
                <a:lnTo>
                  <a:pt x="795" y="402"/>
                </a:lnTo>
                <a:lnTo>
                  <a:pt x="792" y="406"/>
                </a:lnTo>
                <a:lnTo>
                  <a:pt x="791" y="410"/>
                </a:lnTo>
                <a:lnTo>
                  <a:pt x="790" y="416"/>
                </a:lnTo>
                <a:lnTo>
                  <a:pt x="791" y="421"/>
                </a:lnTo>
                <a:lnTo>
                  <a:pt x="792" y="425"/>
                </a:lnTo>
                <a:lnTo>
                  <a:pt x="795" y="429"/>
                </a:lnTo>
                <a:lnTo>
                  <a:pt x="800" y="433"/>
                </a:lnTo>
                <a:lnTo>
                  <a:pt x="804" y="435"/>
                </a:lnTo>
                <a:lnTo>
                  <a:pt x="809" y="436"/>
                </a:lnTo>
                <a:lnTo>
                  <a:pt x="815" y="435"/>
                </a:lnTo>
                <a:lnTo>
                  <a:pt x="820" y="433"/>
                </a:lnTo>
                <a:lnTo>
                  <a:pt x="824" y="429"/>
                </a:lnTo>
                <a:lnTo>
                  <a:pt x="826" y="425"/>
                </a:lnTo>
                <a:lnTo>
                  <a:pt x="829" y="421"/>
                </a:lnTo>
                <a:lnTo>
                  <a:pt x="829" y="416"/>
                </a:lnTo>
                <a:lnTo>
                  <a:pt x="829" y="410"/>
                </a:lnTo>
                <a:lnTo>
                  <a:pt x="826" y="406"/>
                </a:lnTo>
                <a:lnTo>
                  <a:pt x="824" y="402"/>
                </a:lnTo>
                <a:lnTo>
                  <a:pt x="820" y="398"/>
                </a:lnTo>
                <a:lnTo>
                  <a:pt x="815" y="397"/>
                </a:lnTo>
                <a:lnTo>
                  <a:pt x="809" y="395"/>
                </a:lnTo>
                <a:close/>
                <a:moveTo>
                  <a:pt x="59" y="395"/>
                </a:moveTo>
                <a:lnTo>
                  <a:pt x="53" y="397"/>
                </a:lnTo>
                <a:lnTo>
                  <a:pt x="49" y="398"/>
                </a:lnTo>
                <a:lnTo>
                  <a:pt x="46" y="402"/>
                </a:lnTo>
                <a:lnTo>
                  <a:pt x="42" y="406"/>
                </a:lnTo>
                <a:lnTo>
                  <a:pt x="40" y="410"/>
                </a:lnTo>
                <a:lnTo>
                  <a:pt x="39" y="416"/>
                </a:lnTo>
                <a:lnTo>
                  <a:pt x="40" y="421"/>
                </a:lnTo>
                <a:lnTo>
                  <a:pt x="42" y="425"/>
                </a:lnTo>
                <a:lnTo>
                  <a:pt x="46" y="429"/>
                </a:lnTo>
                <a:lnTo>
                  <a:pt x="49" y="433"/>
                </a:lnTo>
                <a:lnTo>
                  <a:pt x="53" y="435"/>
                </a:lnTo>
                <a:lnTo>
                  <a:pt x="59" y="436"/>
                </a:lnTo>
                <a:lnTo>
                  <a:pt x="64" y="435"/>
                </a:lnTo>
                <a:lnTo>
                  <a:pt x="69" y="433"/>
                </a:lnTo>
                <a:lnTo>
                  <a:pt x="73" y="429"/>
                </a:lnTo>
                <a:lnTo>
                  <a:pt x="76" y="425"/>
                </a:lnTo>
                <a:lnTo>
                  <a:pt x="78" y="421"/>
                </a:lnTo>
                <a:lnTo>
                  <a:pt x="78" y="416"/>
                </a:lnTo>
                <a:lnTo>
                  <a:pt x="78" y="410"/>
                </a:lnTo>
                <a:lnTo>
                  <a:pt x="76" y="406"/>
                </a:lnTo>
                <a:lnTo>
                  <a:pt x="73" y="402"/>
                </a:lnTo>
                <a:lnTo>
                  <a:pt x="69" y="398"/>
                </a:lnTo>
                <a:lnTo>
                  <a:pt x="64" y="397"/>
                </a:lnTo>
                <a:lnTo>
                  <a:pt x="59" y="395"/>
                </a:lnTo>
                <a:close/>
                <a:moveTo>
                  <a:pt x="651" y="356"/>
                </a:moveTo>
                <a:lnTo>
                  <a:pt x="692" y="356"/>
                </a:lnTo>
                <a:lnTo>
                  <a:pt x="697" y="357"/>
                </a:lnTo>
                <a:lnTo>
                  <a:pt x="701" y="359"/>
                </a:lnTo>
                <a:lnTo>
                  <a:pt x="705" y="363"/>
                </a:lnTo>
                <a:lnTo>
                  <a:pt x="709" y="366"/>
                </a:lnTo>
                <a:lnTo>
                  <a:pt x="710" y="370"/>
                </a:lnTo>
                <a:lnTo>
                  <a:pt x="711" y="376"/>
                </a:lnTo>
                <a:lnTo>
                  <a:pt x="710" y="381"/>
                </a:lnTo>
                <a:lnTo>
                  <a:pt x="709" y="386"/>
                </a:lnTo>
                <a:lnTo>
                  <a:pt x="705" y="390"/>
                </a:lnTo>
                <a:lnTo>
                  <a:pt x="701" y="393"/>
                </a:lnTo>
                <a:lnTo>
                  <a:pt x="697" y="395"/>
                </a:lnTo>
                <a:lnTo>
                  <a:pt x="692" y="395"/>
                </a:lnTo>
                <a:lnTo>
                  <a:pt x="651" y="395"/>
                </a:lnTo>
                <a:lnTo>
                  <a:pt x="646" y="395"/>
                </a:lnTo>
                <a:lnTo>
                  <a:pt x="642" y="393"/>
                </a:lnTo>
                <a:lnTo>
                  <a:pt x="638" y="390"/>
                </a:lnTo>
                <a:lnTo>
                  <a:pt x="634" y="386"/>
                </a:lnTo>
                <a:lnTo>
                  <a:pt x="633" y="381"/>
                </a:lnTo>
                <a:lnTo>
                  <a:pt x="631" y="376"/>
                </a:lnTo>
                <a:lnTo>
                  <a:pt x="633" y="370"/>
                </a:lnTo>
                <a:lnTo>
                  <a:pt x="634" y="366"/>
                </a:lnTo>
                <a:lnTo>
                  <a:pt x="638" y="363"/>
                </a:lnTo>
                <a:lnTo>
                  <a:pt x="642" y="359"/>
                </a:lnTo>
                <a:lnTo>
                  <a:pt x="646" y="357"/>
                </a:lnTo>
                <a:lnTo>
                  <a:pt x="651" y="356"/>
                </a:lnTo>
                <a:close/>
                <a:moveTo>
                  <a:pt x="418" y="243"/>
                </a:moveTo>
                <a:lnTo>
                  <a:pt x="425" y="245"/>
                </a:lnTo>
                <a:lnTo>
                  <a:pt x="435" y="247"/>
                </a:lnTo>
                <a:lnTo>
                  <a:pt x="446" y="251"/>
                </a:lnTo>
                <a:lnTo>
                  <a:pt x="456" y="255"/>
                </a:lnTo>
                <a:lnTo>
                  <a:pt x="464" y="262"/>
                </a:lnTo>
                <a:lnTo>
                  <a:pt x="469" y="270"/>
                </a:lnTo>
                <a:lnTo>
                  <a:pt x="469" y="280"/>
                </a:lnTo>
                <a:lnTo>
                  <a:pt x="464" y="289"/>
                </a:lnTo>
                <a:lnTo>
                  <a:pt x="456" y="293"/>
                </a:lnTo>
                <a:lnTo>
                  <a:pt x="447" y="296"/>
                </a:lnTo>
                <a:lnTo>
                  <a:pt x="435" y="294"/>
                </a:lnTo>
                <a:lnTo>
                  <a:pt x="424" y="293"/>
                </a:lnTo>
                <a:lnTo>
                  <a:pt x="414" y="291"/>
                </a:lnTo>
                <a:lnTo>
                  <a:pt x="407" y="288"/>
                </a:lnTo>
                <a:lnTo>
                  <a:pt x="418" y="243"/>
                </a:lnTo>
                <a:close/>
                <a:moveTo>
                  <a:pt x="433" y="182"/>
                </a:moveTo>
                <a:lnTo>
                  <a:pt x="441" y="183"/>
                </a:lnTo>
                <a:lnTo>
                  <a:pt x="451" y="186"/>
                </a:lnTo>
                <a:lnTo>
                  <a:pt x="461" y="190"/>
                </a:lnTo>
                <a:lnTo>
                  <a:pt x="469" y="195"/>
                </a:lnTo>
                <a:lnTo>
                  <a:pt x="476" y="203"/>
                </a:lnTo>
                <a:lnTo>
                  <a:pt x="476" y="215"/>
                </a:lnTo>
                <a:lnTo>
                  <a:pt x="472" y="222"/>
                </a:lnTo>
                <a:lnTo>
                  <a:pt x="465" y="226"/>
                </a:lnTo>
                <a:lnTo>
                  <a:pt x="456" y="228"/>
                </a:lnTo>
                <a:lnTo>
                  <a:pt x="447" y="228"/>
                </a:lnTo>
                <a:lnTo>
                  <a:pt x="438" y="226"/>
                </a:lnTo>
                <a:lnTo>
                  <a:pt x="429" y="224"/>
                </a:lnTo>
                <a:lnTo>
                  <a:pt x="424" y="222"/>
                </a:lnTo>
                <a:lnTo>
                  <a:pt x="433" y="182"/>
                </a:lnTo>
                <a:close/>
                <a:moveTo>
                  <a:pt x="426" y="119"/>
                </a:moveTo>
                <a:lnTo>
                  <a:pt x="418" y="153"/>
                </a:lnTo>
                <a:lnTo>
                  <a:pt x="405" y="149"/>
                </a:lnTo>
                <a:lnTo>
                  <a:pt x="405" y="149"/>
                </a:lnTo>
                <a:lnTo>
                  <a:pt x="376" y="143"/>
                </a:lnTo>
                <a:lnTo>
                  <a:pt x="371" y="165"/>
                </a:lnTo>
                <a:lnTo>
                  <a:pt x="373" y="165"/>
                </a:lnTo>
                <a:lnTo>
                  <a:pt x="375" y="165"/>
                </a:lnTo>
                <a:lnTo>
                  <a:pt x="378" y="166"/>
                </a:lnTo>
                <a:lnTo>
                  <a:pt x="380" y="166"/>
                </a:lnTo>
                <a:lnTo>
                  <a:pt x="383" y="167"/>
                </a:lnTo>
                <a:lnTo>
                  <a:pt x="386" y="167"/>
                </a:lnTo>
                <a:lnTo>
                  <a:pt x="387" y="169"/>
                </a:lnTo>
                <a:lnTo>
                  <a:pt x="391" y="170"/>
                </a:lnTo>
                <a:lnTo>
                  <a:pt x="393" y="171"/>
                </a:lnTo>
                <a:lnTo>
                  <a:pt x="395" y="174"/>
                </a:lnTo>
                <a:lnTo>
                  <a:pt x="396" y="178"/>
                </a:lnTo>
                <a:lnTo>
                  <a:pt x="396" y="181"/>
                </a:lnTo>
                <a:lnTo>
                  <a:pt x="387" y="219"/>
                </a:lnTo>
                <a:lnTo>
                  <a:pt x="388" y="220"/>
                </a:lnTo>
                <a:lnTo>
                  <a:pt x="387" y="219"/>
                </a:lnTo>
                <a:lnTo>
                  <a:pt x="373" y="272"/>
                </a:lnTo>
                <a:lnTo>
                  <a:pt x="373" y="275"/>
                </a:lnTo>
                <a:lnTo>
                  <a:pt x="371" y="276"/>
                </a:lnTo>
                <a:lnTo>
                  <a:pt x="369" y="277"/>
                </a:lnTo>
                <a:lnTo>
                  <a:pt x="367" y="277"/>
                </a:lnTo>
                <a:lnTo>
                  <a:pt x="363" y="277"/>
                </a:lnTo>
                <a:lnTo>
                  <a:pt x="363" y="277"/>
                </a:lnTo>
                <a:lnTo>
                  <a:pt x="361" y="277"/>
                </a:lnTo>
                <a:lnTo>
                  <a:pt x="358" y="276"/>
                </a:lnTo>
                <a:lnTo>
                  <a:pt x="354" y="275"/>
                </a:lnTo>
                <a:lnTo>
                  <a:pt x="352" y="275"/>
                </a:lnTo>
                <a:lnTo>
                  <a:pt x="349" y="274"/>
                </a:lnTo>
                <a:lnTo>
                  <a:pt x="349" y="274"/>
                </a:lnTo>
                <a:lnTo>
                  <a:pt x="339" y="297"/>
                </a:lnTo>
                <a:lnTo>
                  <a:pt x="365" y="304"/>
                </a:lnTo>
                <a:lnTo>
                  <a:pt x="380" y="308"/>
                </a:lnTo>
                <a:lnTo>
                  <a:pt x="371" y="342"/>
                </a:lnTo>
                <a:lnTo>
                  <a:pt x="392" y="347"/>
                </a:lnTo>
                <a:lnTo>
                  <a:pt x="400" y="313"/>
                </a:lnTo>
                <a:lnTo>
                  <a:pt x="416" y="318"/>
                </a:lnTo>
                <a:lnTo>
                  <a:pt x="408" y="351"/>
                </a:lnTo>
                <a:lnTo>
                  <a:pt x="429" y="356"/>
                </a:lnTo>
                <a:lnTo>
                  <a:pt x="437" y="322"/>
                </a:lnTo>
                <a:lnTo>
                  <a:pt x="454" y="325"/>
                </a:lnTo>
                <a:lnTo>
                  <a:pt x="468" y="325"/>
                </a:lnTo>
                <a:lnTo>
                  <a:pt x="481" y="323"/>
                </a:lnTo>
                <a:lnTo>
                  <a:pt x="493" y="317"/>
                </a:lnTo>
                <a:lnTo>
                  <a:pt x="502" y="308"/>
                </a:lnTo>
                <a:lnTo>
                  <a:pt x="509" y="294"/>
                </a:lnTo>
                <a:lnTo>
                  <a:pt x="512" y="280"/>
                </a:lnTo>
                <a:lnTo>
                  <a:pt x="511" y="268"/>
                </a:lnTo>
                <a:lnTo>
                  <a:pt x="507" y="259"/>
                </a:lnTo>
                <a:lnTo>
                  <a:pt x="499" y="251"/>
                </a:lnTo>
                <a:lnTo>
                  <a:pt x="490" y="245"/>
                </a:lnTo>
                <a:lnTo>
                  <a:pt x="499" y="241"/>
                </a:lnTo>
                <a:lnTo>
                  <a:pt x="507" y="236"/>
                </a:lnTo>
                <a:lnTo>
                  <a:pt x="512" y="226"/>
                </a:lnTo>
                <a:lnTo>
                  <a:pt x="516" y="215"/>
                </a:lnTo>
                <a:lnTo>
                  <a:pt x="515" y="200"/>
                </a:lnTo>
                <a:lnTo>
                  <a:pt x="511" y="190"/>
                </a:lnTo>
                <a:lnTo>
                  <a:pt x="502" y="181"/>
                </a:lnTo>
                <a:lnTo>
                  <a:pt x="490" y="173"/>
                </a:lnTo>
                <a:lnTo>
                  <a:pt x="475" y="167"/>
                </a:lnTo>
                <a:lnTo>
                  <a:pt x="484" y="133"/>
                </a:lnTo>
                <a:lnTo>
                  <a:pt x="463" y="128"/>
                </a:lnTo>
                <a:lnTo>
                  <a:pt x="455" y="161"/>
                </a:lnTo>
                <a:lnTo>
                  <a:pt x="439" y="157"/>
                </a:lnTo>
                <a:lnTo>
                  <a:pt x="447" y="124"/>
                </a:lnTo>
                <a:lnTo>
                  <a:pt x="426" y="119"/>
                </a:lnTo>
                <a:close/>
                <a:moveTo>
                  <a:pt x="434" y="80"/>
                </a:moveTo>
                <a:lnTo>
                  <a:pt x="467" y="82"/>
                </a:lnTo>
                <a:lnTo>
                  <a:pt x="495" y="91"/>
                </a:lnTo>
                <a:lnTo>
                  <a:pt x="523" y="106"/>
                </a:lnTo>
                <a:lnTo>
                  <a:pt x="546" y="126"/>
                </a:lnTo>
                <a:lnTo>
                  <a:pt x="565" y="149"/>
                </a:lnTo>
                <a:lnTo>
                  <a:pt x="580" y="177"/>
                </a:lnTo>
                <a:lnTo>
                  <a:pt x="590" y="205"/>
                </a:lnTo>
                <a:lnTo>
                  <a:pt x="592" y="238"/>
                </a:lnTo>
                <a:lnTo>
                  <a:pt x="590" y="270"/>
                </a:lnTo>
                <a:lnTo>
                  <a:pt x="580" y="300"/>
                </a:lnTo>
                <a:lnTo>
                  <a:pt x="565" y="326"/>
                </a:lnTo>
                <a:lnTo>
                  <a:pt x="546" y="349"/>
                </a:lnTo>
                <a:lnTo>
                  <a:pt x="523" y="369"/>
                </a:lnTo>
                <a:lnTo>
                  <a:pt x="495" y="383"/>
                </a:lnTo>
                <a:lnTo>
                  <a:pt x="467" y="393"/>
                </a:lnTo>
                <a:lnTo>
                  <a:pt x="434" y="395"/>
                </a:lnTo>
                <a:lnTo>
                  <a:pt x="403" y="393"/>
                </a:lnTo>
                <a:lnTo>
                  <a:pt x="373" y="383"/>
                </a:lnTo>
                <a:lnTo>
                  <a:pt x="346" y="369"/>
                </a:lnTo>
                <a:lnTo>
                  <a:pt x="323" y="349"/>
                </a:lnTo>
                <a:lnTo>
                  <a:pt x="303" y="326"/>
                </a:lnTo>
                <a:lnTo>
                  <a:pt x="289" y="300"/>
                </a:lnTo>
                <a:lnTo>
                  <a:pt x="280" y="270"/>
                </a:lnTo>
                <a:lnTo>
                  <a:pt x="276" y="238"/>
                </a:lnTo>
                <a:lnTo>
                  <a:pt x="280" y="205"/>
                </a:lnTo>
                <a:lnTo>
                  <a:pt x="289" y="177"/>
                </a:lnTo>
                <a:lnTo>
                  <a:pt x="303" y="149"/>
                </a:lnTo>
                <a:lnTo>
                  <a:pt x="323" y="126"/>
                </a:lnTo>
                <a:lnTo>
                  <a:pt x="346" y="106"/>
                </a:lnTo>
                <a:lnTo>
                  <a:pt x="373" y="91"/>
                </a:lnTo>
                <a:lnTo>
                  <a:pt x="403" y="82"/>
                </a:lnTo>
                <a:lnTo>
                  <a:pt x="434" y="80"/>
                </a:lnTo>
                <a:close/>
                <a:moveTo>
                  <a:pt x="178" y="80"/>
                </a:moveTo>
                <a:lnTo>
                  <a:pt x="217" y="80"/>
                </a:lnTo>
                <a:lnTo>
                  <a:pt x="222" y="80"/>
                </a:lnTo>
                <a:lnTo>
                  <a:pt x="227" y="82"/>
                </a:lnTo>
                <a:lnTo>
                  <a:pt x="231" y="85"/>
                </a:lnTo>
                <a:lnTo>
                  <a:pt x="234" y="89"/>
                </a:lnTo>
                <a:lnTo>
                  <a:pt x="237" y="94"/>
                </a:lnTo>
                <a:lnTo>
                  <a:pt x="237" y="99"/>
                </a:lnTo>
                <a:lnTo>
                  <a:pt x="237" y="105"/>
                </a:lnTo>
                <a:lnTo>
                  <a:pt x="234" y="109"/>
                </a:lnTo>
                <a:lnTo>
                  <a:pt x="231" y="114"/>
                </a:lnTo>
                <a:lnTo>
                  <a:pt x="227" y="116"/>
                </a:lnTo>
                <a:lnTo>
                  <a:pt x="222" y="118"/>
                </a:lnTo>
                <a:lnTo>
                  <a:pt x="217" y="119"/>
                </a:lnTo>
                <a:lnTo>
                  <a:pt x="178" y="119"/>
                </a:lnTo>
                <a:lnTo>
                  <a:pt x="172" y="118"/>
                </a:lnTo>
                <a:lnTo>
                  <a:pt x="167" y="116"/>
                </a:lnTo>
                <a:lnTo>
                  <a:pt x="163" y="114"/>
                </a:lnTo>
                <a:lnTo>
                  <a:pt x="161" y="109"/>
                </a:lnTo>
                <a:lnTo>
                  <a:pt x="158" y="105"/>
                </a:lnTo>
                <a:lnTo>
                  <a:pt x="158" y="99"/>
                </a:lnTo>
                <a:lnTo>
                  <a:pt x="158" y="94"/>
                </a:lnTo>
                <a:lnTo>
                  <a:pt x="161" y="89"/>
                </a:lnTo>
                <a:lnTo>
                  <a:pt x="163" y="85"/>
                </a:lnTo>
                <a:lnTo>
                  <a:pt x="167" y="82"/>
                </a:lnTo>
                <a:lnTo>
                  <a:pt x="172" y="80"/>
                </a:lnTo>
                <a:lnTo>
                  <a:pt x="178" y="80"/>
                </a:lnTo>
                <a:close/>
                <a:moveTo>
                  <a:pt x="809" y="40"/>
                </a:moveTo>
                <a:lnTo>
                  <a:pt x="804" y="40"/>
                </a:lnTo>
                <a:lnTo>
                  <a:pt x="800" y="43"/>
                </a:lnTo>
                <a:lnTo>
                  <a:pt x="795" y="46"/>
                </a:lnTo>
                <a:lnTo>
                  <a:pt x="792" y="50"/>
                </a:lnTo>
                <a:lnTo>
                  <a:pt x="791" y="55"/>
                </a:lnTo>
                <a:lnTo>
                  <a:pt x="790" y="60"/>
                </a:lnTo>
                <a:lnTo>
                  <a:pt x="791" y="65"/>
                </a:lnTo>
                <a:lnTo>
                  <a:pt x="792" y="69"/>
                </a:lnTo>
                <a:lnTo>
                  <a:pt x="795" y="73"/>
                </a:lnTo>
                <a:lnTo>
                  <a:pt x="800" y="77"/>
                </a:lnTo>
                <a:lnTo>
                  <a:pt x="804" y="78"/>
                </a:lnTo>
                <a:lnTo>
                  <a:pt x="809" y="80"/>
                </a:lnTo>
                <a:lnTo>
                  <a:pt x="815" y="78"/>
                </a:lnTo>
                <a:lnTo>
                  <a:pt x="820" y="77"/>
                </a:lnTo>
                <a:lnTo>
                  <a:pt x="824" y="73"/>
                </a:lnTo>
                <a:lnTo>
                  <a:pt x="826" y="69"/>
                </a:lnTo>
                <a:lnTo>
                  <a:pt x="829" y="65"/>
                </a:lnTo>
                <a:lnTo>
                  <a:pt x="829" y="60"/>
                </a:lnTo>
                <a:lnTo>
                  <a:pt x="829" y="55"/>
                </a:lnTo>
                <a:lnTo>
                  <a:pt x="826" y="50"/>
                </a:lnTo>
                <a:lnTo>
                  <a:pt x="824" y="46"/>
                </a:lnTo>
                <a:lnTo>
                  <a:pt x="820" y="43"/>
                </a:lnTo>
                <a:lnTo>
                  <a:pt x="815" y="40"/>
                </a:lnTo>
                <a:lnTo>
                  <a:pt x="809" y="40"/>
                </a:lnTo>
                <a:close/>
                <a:moveTo>
                  <a:pt x="115" y="40"/>
                </a:moveTo>
                <a:lnTo>
                  <a:pt x="116" y="46"/>
                </a:lnTo>
                <a:lnTo>
                  <a:pt x="118" y="52"/>
                </a:lnTo>
                <a:lnTo>
                  <a:pt x="119" y="60"/>
                </a:lnTo>
                <a:lnTo>
                  <a:pt x="115" y="78"/>
                </a:lnTo>
                <a:lnTo>
                  <a:pt x="107" y="94"/>
                </a:lnTo>
                <a:lnTo>
                  <a:pt x="94" y="107"/>
                </a:lnTo>
                <a:lnTo>
                  <a:pt x="78" y="116"/>
                </a:lnTo>
                <a:lnTo>
                  <a:pt x="59" y="119"/>
                </a:lnTo>
                <a:lnTo>
                  <a:pt x="52" y="119"/>
                </a:lnTo>
                <a:lnTo>
                  <a:pt x="46" y="118"/>
                </a:lnTo>
                <a:lnTo>
                  <a:pt x="39" y="115"/>
                </a:lnTo>
                <a:lnTo>
                  <a:pt x="39" y="360"/>
                </a:lnTo>
                <a:lnTo>
                  <a:pt x="46" y="359"/>
                </a:lnTo>
                <a:lnTo>
                  <a:pt x="52" y="357"/>
                </a:lnTo>
                <a:lnTo>
                  <a:pt x="59" y="356"/>
                </a:lnTo>
                <a:lnTo>
                  <a:pt x="78" y="360"/>
                </a:lnTo>
                <a:lnTo>
                  <a:pt x="94" y="368"/>
                </a:lnTo>
                <a:lnTo>
                  <a:pt x="107" y="381"/>
                </a:lnTo>
                <a:lnTo>
                  <a:pt x="115" y="397"/>
                </a:lnTo>
                <a:lnTo>
                  <a:pt x="119" y="416"/>
                </a:lnTo>
                <a:lnTo>
                  <a:pt x="118" y="423"/>
                </a:lnTo>
                <a:lnTo>
                  <a:pt x="116" y="429"/>
                </a:lnTo>
                <a:lnTo>
                  <a:pt x="115" y="436"/>
                </a:lnTo>
                <a:lnTo>
                  <a:pt x="754" y="436"/>
                </a:lnTo>
                <a:lnTo>
                  <a:pt x="752" y="429"/>
                </a:lnTo>
                <a:lnTo>
                  <a:pt x="750" y="423"/>
                </a:lnTo>
                <a:lnTo>
                  <a:pt x="750" y="416"/>
                </a:lnTo>
                <a:lnTo>
                  <a:pt x="753" y="397"/>
                </a:lnTo>
                <a:lnTo>
                  <a:pt x="762" y="381"/>
                </a:lnTo>
                <a:lnTo>
                  <a:pt x="774" y="368"/>
                </a:lnTo>
                <a:lnTo>
                  <a:pt x="791" y="360"/>
                </a:lnTo>
                <a:lnTo>
                  <a:pt x="809" y="356"/>
                </a:lnTo>
                <a:lnTo>
                  <a:pt x="816" y="357"/>
                </a:lnTo>
                <a:lnTo>
                  <a:pt x="822" y="359"/>
                </a:lnTo>
                <a:lnTo>
                  <a:pt x="829" y="360"/>
                </a:lnTo>
                <a:lnTo>
                  <a:pt x="829" y="115"/>
                </a:lnTo>
                <a:lnTo>
                  <a:pt x="822" y="118"/>
                </a:lnTo>
                <a:lnTo>
                  <a:pt x="816" y="119"/>
                </a:lnTo>
                <a:lnTo>
                  <a:pt x="809" y="119"/>
                </a:lnTo>
                <a:lnTo>
                  <a:pt x="791" y="116"/>
                </a:lnTo>
                <a:lnTo>
                  <a:pt x="774" y="107"/>
                </a:lnTo>
                <a:lnTo>
                  <a:pt x="762" y="94"/>
                </a:lnTo>
                <a:lnTo>
                  <a:pt x="753" y="78"/>
                </a:lnTo>
                <a:lnTo>
                  <a:pt x="750" y="60"/>
                </a:lnTo>
                <a:lnTo>
                  <a:pt x="750" y="52"/>
                </a:lnTo>
                <a:lnTo>
                  <a:pt x="752" y="46"/>
                </a:lnTo>
                <a:lnTo>
                  <a:pt x="754" y="40"/>
                </a:lnTo>
                <a:lnTo>
                  <a:pt x="115" y="40"/>
                </a:lnTo>
                <a:close/>
                <a:moveTo>
                  <a:pt x="59" y="40"/>
                </a:moveTo>
                <a:lnTo>
                  <a:pt x="53" y="40"/>
                </a:lnTo>
                <a:lnTo>
                  <a:pt x="49" y="43"/>
                </a:lnTo>
                <a:lnTo>
                  <a:pt x="46" y="46"/>
                </a:lnTo>
                <a:lnTo>
                  <a:pt x="42" y="50"/>
                </a:lnTo>
                <a:lnTo>
                  <a:pt x="40" y="55"/>
                </a:lnTo>
                <a:lnTo>
                  <a:pt x="39" y="60"/>
                </a:lnTo>
                <a:lnTo>
                  <a:pt x="40" y="65"/>
                </a:lnTo>
                <a:lnTo>
                  <a:pt x="42" y="69"/>
                </a:lnTo>
                <a:lnTo>
                  <a:pt x="46" y="73"/>
                </a:lnTo>
                <a:lnTo>
                  <a:pt x="49" y="77"/>
                </a:lnTo>
                <a:lnTo>
                  <a:pt x="53" y="78"/>
                </a:lnTo>
                <a:lnTo>
                  <a:pt x="59" y="80"/>
                </a:lnTo>
                <a:lnTo>
                  <a:pt x="64" y="78"/>
                </a:lnTo>
                <a:lnTo>
                  <a:pt x="69" y="77"/>
                </a:lnTo>
                <a:lnTo>
                  <a:pt x="73" y="73"/>
                </a:lnTo>
                <a:lnTo>
                  <a:pt x="76" y="69"/>
                </a:lnTo>
                <a:lnTo>
                  <a:pt x="78" y="65"/>
                </a:lnTo>
                <a:lnTo>
                  <a:pt x="78" y="60"/>
                </a:lnTo>
                <a:lnTo>
                  <a:pt x="78" y="55"/>
                </a:lnTo>
                <a:lnTo>
                  <a:pt x="76" y="50"/>
                </a:lnTo>
                <a:lnTo>
                  <a:pt x="73" y="46"/>
                </a:lnTo>
                <a:lnTo>
                  <a:pt x="69" y="43"/>
                </a:lnTo>
                <a:lnTo>
                  <a:pt x="64" y="40"/>
                </a:lnTo>
                <a:lnTo>
                  <a:pt x="59" y="40"/>
                </a:lnTo>
                <a:close/>
                <a:moveTo>
                  <a:pt x="39" y="0"/>
                </a:moveTo>
                <a:lnTo>
                  <a:pt x="829" y="0"/>
                </a:lnTo>
                <a:lnTo>
                  <a:pt x="845" y="4"/>
                </a:lnTo>
                <a:lnTo>
                  <a:pt x="858" y="12"/>
                </a:lnTo>
                <a:lnTo>
                  <a:pt x="866" y="25"/>
                </a:lnTo>
                <a:lnTo>
                  <a:pt x="868" y="40"/>
                </a:lnTo>
                <a:lnTo>
                  <a:pt x="868" y="436"/>
                </a:lnTo>
                <a:lnTo>
                  <a:pt x="866" y="450"/>
                </a:lnTo>
                <a:lnTo>
                  <a:pt x="858" y="463"/>
                </a:lnTo>
                <a:lnTo>
                  <a:pt x="845" y="471"/>
                </a:lnTo>
                <a:lnTo>
                  <a:pt x="829" y="475"/>
                </a:lnTo>
                <a:lnTo>
                  <a:pt x="39" y="475"/>
                </a:lnTo>
                <a:lnTo>
                  <a:pt x="23" y="471"/>
                </a:lnTo>
                <a:lnTo>
                  <a:pt x="12" y="463"/>
                </a:lnTo>
                <a:lnTo>
                  <a:pt x="2" y="450"/>
                </a:lnTo>
                <a:lnTo>
                  <a:pt x="0" y="436"/>
                </a:lnTo>
                <a:lnTo>
                  <a:pt x="0" y="40"/>
                </a:lnTo>
                <a:lnTo>
                  <a:pt x="2" y="25"/>
                </a:lnTo>
                <a:lnTo>
                  <a:pt x="12" y="12"/>
                </a:lnTo>
                <a:lnTo>
                  <a:pt x="23" y="4"/>
                </a:lnTo>
                <a:lnTo>
                  <a:pt x="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8" name="Freeform 2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94979" y="1577012"/>
            <a:ext cx="446010" cy="324884"/>
          </a:xfrm>
          <a:custGeom>
            <a:avLst/>
            <a:gdLst>
              <a:gd name="T0" fmla="*/ 790 w 869"/>
              <a:gd name="T1" fmla="*/ 574 h 633"/>
              <a:gd name="T2" fmla="*/ 815 w 869"/>
              <a:gd name="T3" fmla="*/ 592 h 633"/>
              <a:gd name="T4" fmla="*/ 827 w 869"/>
              <a:gd name="T5" fmla="*/ 563 h 633"/>
              <a:gd name="T6" fmla="*/ 49 w 869"/>
              <a:gd name="T7" fmla="*/ 557 h 633"/>
              <a:gd name="T8" fmla="*/ 45 w 869"/>
              <a:gd name="T9" fmla="*/ 588 h 633"/>
              <a:gd name="T10" fmla="*/ 76 w 869"/>
              <a:gd name="T11" fmla="*/ 584 h 633"/>
              <a:gd name="T12" fmla="*/ 65 w 869"/>
              <a:gd name="T13" fmla="*/ 554 h 633"/>
              <a:gd name="T14" fmla="*/ 708 w 869"/>
              <a:gd name="T15" fmla="*/ 524 h 633"/>
              <a:gd name="T16" fmla="*/ 696 w 869"/>
              <a:gd name="T17" fmla="*/ 553 h 633"/>
              <a:gd name="T18" fmla="*/ 632 w 869"/>
              <a:gd name="T19" fmla="*/ 540 h 633"/>
              <a:gd name="T20" fmla="*/ 652 w 869"/>
              <a:gd name="T21" fmla="*/ 515 h 633"/>
              <a:gd name="T22" fmla="*/ 470 w 869"/>
              <a:gd name="T23" fmla="*/ 428 h 633"/>
              <a:gd name="T24" fmla="*/ 414 w 869"/>
              <a:gd name="T25" fmla="*/ 448 h 633"/>
              <a:gd name="T26" fmla="*/ 470 w 869"/>
              <a:gd name="T27" fmla="*/ 354 h 633"/>
              <a:gd name="T28" fmla="*/ 437 w 869"/>
              <a:gd name="T29" fmla="*/ 384 h 633"/>
              <a:gd name="T30" fmla="*/ 406 w 869"/>
              <a:gd name="T31" fmla="*/ 308 h 633"/>
              <a:gd name="T32" fmla="*/ 384 w 869"/>
              <a:gd name="T33" fmla="*/ 325 h 633"/>
              <a:gd name="T34" fmla="*/ 395 w 869"/>
              <a:gd name="T35" fmla="*/ 338 h 633"/>
              <a:gd name="T36" fmla="*/ 369 w 869"/>
              <a:gd name="T37" fmla="*/ 435 h 633"/>
              <a:gd name="T38" fmla="*/ 352 w 869"/>
              <a:gd name="T39" fmla="*/ 432 h 633"/>
              <a:gd name="T40" fmla="*/ 391 w 869"/>
              <a:gd name="T41" fmla="*/ 506 h 633"/>
              <a:gd name="T42" fmla="*/ 469 w 869"/>
              <a:gd name="T43" fmla="*/ 483 h 633"/>
              <a:gd name="T44" fmla="*/ 507 w 869"/>
              <a:gd name="T45" fmla="*/ 417 h 633"/>
              <a:gd name="T46" fmla="*/ 516 w 869"/>
              <a:gd name="T47" fmla="*/ 359 h 633"/>
              <a:gd name="T48" fmla="*/ 456 w 869"/>
              <a:gd name="T49" fmla="*/ 320 h 633"/>
              <a:gd name="T50" fmla="*/ 522 w 869"/>
              <a:gd name="T51" fmla="*/ 265 h 633"/>
              <a:gd name="T52" fmla="*/ 580 w 869"/>
              <a:gd name="T53" fmla="*/ 457 h 633"/>
              <a:gd name="T54" fmla="*/ 402 w 869"/>
              <a:gd name="T55" fmla="*/ 550 h 633"/>
              <a:gd name="T56" fmla="*/ 276 w 869"/>
              <a:gd name="T57" fmla="*/ 396 h 633"/>
              <a:gd name="T58" fmla="*/ 402 w 869"/>
              <a:gd name="T59" fmla="*/ 241 h 633"/>
              <a:gd name="T60" fmla="*/ 235 w 869"/>
              <a:gd name="T61" fmla="*/ 248 h 633"/>
              <a:gd name="T62" fmla="*/ 223 w 869"/>
              <a:gd name="T63" fmla="*/ 277 h 633"/>
              <a:gd name="T64" fmla="*/ 159 w 869"/>
              <a:gd name="T65" fmla="*/ 262 h 633"/>
              <a:gd name="T66" fmla="*/ 177 w 869"/>
              <a:gd name="T67" fmla="*/ 237 h 633"/>
              <a:gd name="T68" fmla="*/ 790 w 869"/>
              <a:gd name="T69" fmla="*/ 218 h 633"/>
              <a:gd name="T70" fmla="*/ 815 w 869"/>
              <a:gd name="T71" fmla="*/ 237 h 633"/>
              <a:gd name="T72" fmla="*/ 827 w 869"/>
              <a:gd name="T73" fmla="*/ 207 h 633"/>
              <a:gd name="T74" fmla="*/ 118 w 869"/>
              <a:gd name="T75" fmla="*/ 211 h 633"/>
              <a:gd name="T76" fmla="*/ 53 w 869"/>
              <a:gd name="T77" fmla="*/ 277 h 633"/>
              <a:gd name="T78" fmla="*/ 78 w 869"/>
              <a:gd name="T79" fmla="*/ 517 h 633"/>
              <a:gd name="T80" fmla="*/ 114 w 869"/>
              <a:gd name="T81" fmla="*/ 593 h 633"/>
              <a:gd name="T82" fmla="*/ 775 w 869"/>
              <a:gd name="T83" fmla="*/ 525 h 633"/>
              <a:gd name="T84" fmla="*/ 823 w 869"/>
              <a:gd name="T85" fmla="*/ 275 h 633"/>
              <a:gd name="T86" fmla="*/ 750 w 869"/>
              <a:gd name="T87" fmla="*/ 218 h 633"/>
              <a:gd name="T88" fmla="*/ 49 w 869"/>
              <a:gd name="T89" fmla="*/ 201 h 633"/>
              <a:gd name="T90" fmla="*/ 45 w 869"/>
              <a:gd name="T91" fmla="*/ 232 h 633"/>
              <a:gd name="T92" fmla="*/ 76 w 869"/>
              <a:gd name="T93" fmla="*/ 228 h 633"/>
              <a:gd name="T94" fmla="*/ 65 w 869"/>
              <a:gd name="T95" fmla="*/ 199 h 633"/>
              <a:gd name="T96" fmla="*/ 869 w 869"/>
              <a:gd name="T97" fmla="*/ 198 h 633"/>
              <a:gd name="T98" fmla="*/ 24 w 869"/>
              <a:gd name="T99" fmla="*/ 630 h 633"/>
              <a:gd name="T100" fmla="*/ 24 w 869"/>
              <a:gd name="T101" fmla="*/ 161 h 633"/>
              <a:gd name="T102" fmla="*/ 788 w 869"/>
              <a:gd name="T103" fmla="*/ 89 h 633"/>
              <a:gd name="T104" fmla="*/ 776 w 869"/>
              <a:gd name="T105" fmla="*/ 118 h 633"/>
              <a:gd name="T106" fmla="*/ 80 w 869"/>
              <a:gd name="T107" fmla="*/ 104 h 633"/>
              <a:gd name="T108" fmla="*/ 99 w 869"/>
              <a:gd name="T109" fmla="*/ 79 h 633"/>
              <a:gd name="T110" fmla="*/ 711 w 869"/>
              <a:gd name="T111" fmla="*/ 15 h 633"/>
              <a:gd name="T112" fmla="*/ 691 w 869"/>
              <a:gd name="T113" fmla="*/ 40 h 633"/>
              <a:gd name="T114" fmla="*/ 157 w 869"/>
              <a:gd name="T115" fmla="*/ 2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9" h="633">
                <a:moveTo>
                  <a:pt x="810" y="554"/>
                </a:moveTo>
                <a:lnTo>
                  <a:pt x="805" y="554"/>
                </a:lnTo>
                <a:lnTo>
                  <a:pt x="800" y="557"/>
                </a:lnTo>
                <a:lnTo>
                  <a:pt x="796" y="559"/>
                </a:lnTo>
                <a:lnTo>
                  <a:pt x="793" y="563"/>
                </a:lnTo>
                <a:lnTo>
                  <a:pt x="790" y="569"/>
                </a:lnTo>
                <a:lnTo>
                  <a:pt x="790" y="574"/>
                </a:lnTo>
                <a:lnTo>
                  <a:pt x="790" y="579"/>
                </a:lnTo>
                <a:lnTo>
                  <a:pt x="793" y="584"/>
                </a:lnTo>
                <a:lnTo>
                  <a:pt x="796" y="588"/>
                </a:lnTo>
                <a:lnTo>
                  <a:pt x="800" y="591"/>
                </a:lnTo>
                <a:lnTo>
                  <a:pt x="805" y="592"/>
                </a:lnTo>
                <a:lnTo>
                  <a:pt x="810" y="593"/>
                </a:lnTo>
                <a:lnTo>
                  <a:pt x="815" y="592"/>
                </a:lnTo>
                <a:lnTo>
                  <a:pt x="819" y="591"/>
                </a:lnTo>
                <a:lnTo>
                  <a:pt x="823" y="588"/>
                </a:lnTo>
                <a:lnTo>
                  <a:pt x="827" y="584"/>
                </a:lnTo>
                <a:lnTo>
                  <a:pt x="828" y="579"/>
                </a:lnTo>
                <a:lnTo>
                  <a:pt x="830" y="574"/>
                </a:lnTo>
                <a:lnTo>
                  <a:pt x="828" y="569"/>
                </a:lnTo>
                <a:lnTo>
                  <a:pt x="827" y="563"/>
                </a:lnTo>
                <a:lnTo>
                  <a:pt x="823" y="559"/>
                </a:lnTo>
                <a:lnTo>
                  <a:pt x="819" y="557"/>
                </a:lnTo>
                <a:lnTo>
                  <a:pt x="815" y="554"/>
                </a:lnTo>
                <a:lnTo>
                  <a:pt x="810" y="554"/>
                </a:lnTo>
                <a:close/>
                <a:moveTo>
                  <a:pt x="59" y="554"/>
                </a:moveTo>
                <a:lnTo>
                  <a:pt x="54" y="554"/>
                </a:lnTo>
                <a:lnTo>
                  <a:pt x="49" y="557"/>
                </a:lnTo>
                <a:lnTo>
                  <a:pt x="45" y="559"/>
                </a:lnTo>
                <a:lnTo>
                  <a:pt x="42" y="563"/>
                </a:lnTo>
                <a:lnTo>
                  <a:pt x="40" y="569"/>
                </a:lnTo>
                <a:lnTo>
                  <a:pt x="40" y="574"/>
                </a:lnTo>
                <a:lnTo>
                  <a:pt x="40" y="579"/>
                </a:lnTo>
                <a:lnTo>
                  <a:pt x="42" y="584"/>
                </a:lnTo>
                <a:lnTo>
                  <a:pt x="45" y="588"/>
                </a:lnTo>
                <a:lnTo>
                  <a:pt x="49" y="591"/>
                </a:lnTo>
                <a:lnTo>
                  <a:pt x="54" y="592"/>
                </a:lnTo>
                <a:lnTo>
                  <a:pt x="59" y="593"/>
                </a:lnTo>
                <a:lnTo>
                  <a:pt x="65" y="592"/>
                </a:lnTo>
                <a:lnTo>
                  <a:pt x="68" y="591"/>
                </a:lnTo>
                <a:lnTo>
                  <a:pt x="74" y="588"/>
                </a:lnTo>
                <a:lnTo>
                  <a:pt x="76" y="584"/>
                </a:lnTo>
                <a:lnTo>
                  <a:pt x="78" y="579"/>
                </a:lnTo>
                <a:lnTo>
                  <a:pt x="79" y="574"/>
                </a:lnTo>
                <a:lnTo>
                  <a:pt x="78" y="569"/>
                </a:lnTo>
                <a:lnTo>
                  <a:pt x="76" y="563"/>
                </a:lnTo>
                <a:lnTo>
                  <a:pt x="74" y="559"/>
                </a:lnTo>
                <a:lnTo>
                  <a:pt x="68" y="557"/>
                </a:lnTo>
                <a:lnTo>
                  <a:pt x="65" y="554"/>
                </a:lnTo>
                <a:lnTo>
                  <a:pt x="59" y="554"/>
                </a:lnTo>
                <a:close/>
                <a:moveTo>
                  <a:pt x="652" y="515"/>
                </a:moveTo>
                <a:lnTo>
                  <a:pt x="691" y="515"/>
                </a:lnTo>
                <a:lnTo>
                  <a:pt x="696" y="515"/>
                </a:lnTo>
                <a:lnTo>
                  <a:pt x="701" y="517"/>
                </a:lnTo>
                <a:lnTo>
                  <a:pt x="705" y="520"/>
                </a:lnTo>
                <a:lnTo>
                  <a:pt x="708" y="524"/>
                </a:lnTo>
                <a:lnTo>
                  <a:pt x="711" y="529"/>
                </a:lnTo>
                <a:lnTo>
                  <a:pt x="711" y="535"/>
                </a:lnTo>
                <a:lnTo>
                  <a:pt x="711" y="540"/>
                </a:lnTo>
                <a:lnTo>
                  <a:pt x="708" y="544"/>
                </a:lnTo>
                <a:lnTo>
                  <a:pt x="705" y="548"/>
                </a:lnTo>
                <a:lnTo>
                  <a:pt x="701" y="552"/>
                </a:lnTo>
                <a:lnTo>
                  <a:pt x="696" y="553"/>
                </a:lnTo>
                <a:lnTo>
                  <a:pt x="691" y="554"/>
                </a:lnTo>
                <a:lnTo>
                  <a:pt x="652" y="554"/>
                </a:lnTo>
                <a:lnTo>
                  <a:pt x="647" y="553"/>
                </a:lnTo>
                <a:lnTo>
                  <a:pt x="641" y="552"/>
                </a:lnTo>
                <a:lnTo>
                  <a:pt x="637" y="548"/>
                </a:lnTo>
                <a:lnTo>
                  <a:pt x="635" y="544"/>
                </a:lnTo>
                <a:lnTo>
                  <a:pt x="632" y="540"/>
                </a:lnTo>
                <a:lnTo>
                  <a:pt x="632" y="535"/>
                </a:lnTo>
                <a:lnTo>
                  <a:pt x="632" y="529"/>
                </a:lnTo>
                <a:lnTo>
                  <a:pt x="635" y="524"/>
                </a:lnTo>
                <a:lnTo>
                  <a:pt x="637" y="520"/>
                </a:lnTo>
                <a:lnTo>
                  <a:pt x="641" y="517"/>
                </a:lnTo>
                <a:lnTo>
                  <a:pt x="647" y="515"/>
                </a:lnTo>
                <a:lnTo>
                  <a:pt x="652" y="515"/>
                </a:lnTo>
                <a:close/>
                <a:moveTo>
                  <a:pt x="418" y="401"/>
                </a:moveTo>
                <a:lnTo>
                  <a:pt x="425" y="404"/>
                </a:lnTo>
                <a:lnTo>
                  <a:pt x="436" y="406"/>
                </a:lnTo>
                <a:lnTo>
                  <a:pt x="446" y="409"/>
                </a:lnTo>
                <a:lnTo>
                  <a:pt x="457" y="414"/>
                </a:lnTo>
                <a:lnTo>
                  <a:pt x="465" y="421"/>
                </a:lnTo>
                <a:lnTo>
                  <a:pt x="470" y="428"/>
                </a:lnTo>
                <a:lnTo>
                  <a:pt x="470" y="439"/>
                </a:lnTo>
                <a:lnTo>
                  <a:pt x="465" y="447"/>
                </a:lnTo>
                <a:lnTo>
                  <a:pt x="457" y="452"/>
                </a:lnTo>
                <a:lnTo>
                  <a:pt x="446" y="453"/>
                </a:lnTo>
                <a:lnTo>
                  <a:pt x="436" y="453"/>
                </a:lnTo>
                <a:lnTo>
                  <a:pt x="424" y="451"/>
                </a:lnTo>
                <a:lnTo>
                  <a:pt x="414" y="448"/>
                </a:lnTo>
                <a:lnTo>
                  <a:pt x="407" y="447"/>
                </a:lnTo>
                <a:lnTo>
                  <a:pt x="418" y="401"/>
                </a:lnTo>
                <a:close/>
                <a:moveTo>
                  <a:pt x="433" y="339"/>
                </a:moveTo>
                <a:lnTo>
                  <a:pt x="441" y="341"/>
                </a:lnTo>
                <a:lnTo>
                  <a:pt x="450" y="343"/>
                </a:lnTo>
                <a:lnTo>
                  <a:pt x="461" y="347"/>
                </a:lnTo>
                <a:lnTo>
                  <a:pt x="470" y="354"/>
                </a:lnTo>
                <a:lnTo>
                  <a:pt x="475" y="362"/>
                </a:lnTo>
                <a:lnTo>
                  <a:pt x="476" y="372"/>
                </a:lnTo>
                <a:lnTo>
                  <a:pt x="471" y="380"/>
                </a:lnTo>
                <a:lnTo>
                  <a:pt x="465" y="384"/>
                </a:lnTo>
                <a:lnTo>
                  <a:pt x="457" y="387"/>
                </a:lnTo>
                <a:lnTo>
                  <a:pt x="446" y="385"/>
                </a:lnTo>
                <a:lnTo>
                  <a:pt x="437" y="384"/>
                </a:lnTo>
                <a:lnTo>
                  <a:pt x="429" y="383"/>
                </a:lnTo>
                <a:lnTo>
                  <a:pt x="423" y="380"/>
                </a:lnTo>
                <a:lnTo>
                  <a:pt x="433" y="339"/>
                </a:lnTo>
                <a:close/>
                <a:moveTo>
                  <a:pt x="427" y="277"/>
                </a:moveTo>
                <a:lnTo>
                  <a:pt x="418" y="311"/>
                </a:lnTo>
                <a:lnTo>
                  <a:pt x="405" y="308"/>
                </a:lnTo>
                <a:lnTo>
                  <a:pt x="406" y="308"/>
                </a:lnTo>
                <a:lnTo>
                  <a:pt x="377" y="300"/>
                </a:lnTo>
                <a:lnTo>
                  <a:pt x="372" y="322"/>
                </a:lnTo>
                <a:lnTo>
                  <a:pt x="372" y="322"/>
                </a:lnTo>
                <a:lnTo>
                  <a:pt x="374" y="324"/>
                </a:lnTo>
                <a:lnTo>
                  <a:pt x="377" y="324"/>
                </a:lnTo>
                <a:lnTo>
                  <a:pt x="381" y="325"/>
                </a:lnTo>
                <a:lnTo>
                  <a:pt x="384" y="325"/>
                </a:lnTo>
                <a:lnTo>
                  <a:pt x="386" y="326"/>
                </a:lnTo>
                <a:lnTo>
                  <a:pt x="386" y="326"/>
                </a:lnTo>
                <a:lnTo>
                  <a:pt x="390" y="328"/>
                </a:lnTo>
                <a:lnTo>
                  <a:pt x="394" y="330"/>
                </a:lnTo>
                <a:lnTo>
                  <a:pt x="395" y="333"/>
                </a:lnTo>
                <a:lnTo>
                  <a:pt x="395" y="335"/>
                </a:lnTo>
                <a:lnTo>
                  <a:pt x="395" y="338"/>
                </a:lnTo>
                <a:lnTo>
                  <a:pt x="386" y="376"/>
                </a:lnTo>
                <a:lnTo>
                  <a:pt x="389" y="377"/>
                </a:lnTo>
                <a:lnTo>
                  <a:pt x="386" y="377"/>
                </a:lnTo>
                <a:lnTo>
                  <a:pt x="373" y="431"/>
                </a:lnTo>
                <a:lnTo>
                  <a:pt x="372" y="432"/>
                </a:lnTo>
                <a:lnTo>
                  <a:pt x="371" y="434"/>
                </a:lnTo>
                <a:lnTo>
                  <a:pt x="369" y="435"/>
                </a:lnTo>
                <a:lnTo>
                  <a:pt x="367" y="436"/>
                </a:lnTo>
                <a:lnTo>
                  <a:pt x="364" y="435"/>
                </a:lnTo>
                <a:lnTo>
                  <a:pt x="363" y="435"/>
                </a:lnTo>
                <a:lnTo>
                  <a:pt x="361" y="435"/>
                </a:lnTo>
                <a:lnTo>
                  <a:pt x="357" y="434"/>
                </a:lnTo>
                <a:lnTo>
                  <a:pt x="355" y="434"/>
                </a:lnTo>
                <a:lnTo>
                  <a:pt x="352" y="432"/>
                </a:lnTo>
                <a:lnTo>
                  <a:pt x="350" y="432"/>
                </a:lnTo>
                <a:lnTo>
                  <a:pt x="348" y="432"/>
                </a:lnTo>
                <a:lnTo>
                  <a:pt x="339" y="456"/>
                </a:lnTo>
                <a:lnTo>
                  <a:pt x="365" y="462"/>
                </a:lnTo>
                <a:lnTo>
                  <a:pt x="380" y="466"/>
                </a:lnTo>
                <a:lnTo>
                  <a:pt x="372" y="500"/>
                </a:lnTo>
                <a:lnTo>
                  <a:pt x="391" y="506"/>
                </a:lnTo>
                <a:lnTo>
                  <a:pt x="401" y="472"/>
                </a:lnTo>
                <a:lnTo>
                  <a:pt x="416" y="476"/>
                </a:lnTo>
                <a:lnTo>
                  <a:pt x="408" y="510"/>
                </a:lnTo>
                <a:lnTo>
                  <a:pt x="428" y="515"/>
                </a:lnTo>
                <a:lnTo>
                  <a:pt x="437" y="481"/>
                </a:lnTo>
                <a:lnTo>
                  <a:pt x="453" y="482"/>
                </a:lnTo>
                <a:lnTo>
                  <a:pt x="469" y="483"/>
                </a:lnTo>
                <a:lnTo>
                  <a:pt x="482" y="481"/>
                </a:lnTo>
                <a:lnTo>
                  <a:pt x="493" y="476"/>
                </a:lnTo>
                <a:lnTo>
                  <a:pt x="503" y="466"/>
                </a:lnTo>
                <a:lnTo>
                  <a:pt x="509" y="452"/>
                </a:lnTo>
                <a:lnTo>
                  <a:pt x="512" y="439"/>
                </a:lnTo>
                <a:lnTo>
                  <a:pt x="512" y="427"/>
                </a:lnTo>
                <a:lnTo>
                  <a:pt x="507" y="417"/>
                </a:lnTo>
                <a:lnTo>
                  <a:pt x="500" y="409"/>
                </a:lnTo>
                <a:lnTo>
                  <a:pt x="490" y="402"/>
                </a:lnTo>
                <a:lnTo>
                  <a:pt x="500" y="400"/>
                </a:lnTo>
                <a:lnTo>
                  <a:pt x="507" y="393"/>
                </a:lnTo>
                <a:lnTo>
                  <a:pt x="513" y="384"/>
                </a:lnTo>
                <a:lnTo>
                  <a:pt x="516" y="372"/>
                </a:lnTo>
                <a:lnTo>
                  <a:pt x="516" y="359"/>
                </a:lnTo>
                <a:lnTo>
                  <a:pt x="510" y="347"/>
                </a:lnTo>
                <a:lnTo>
                  <a:pt x="501" y="338"/>
                </a:lnTo>
                <a:lnTo>
                  <a:pt x="490" y="332"/>
                </a:lnTo>
                <a:lnTo>
                  <a:pt x="475" y="325"/>
                </a:lnTo>
                <a:lnTo>
                  <a:pt x="483" y="291"/>
                </a:lnTo>
                <a:lnTo>
                  <a:pt x="463" y="286"/>
                </a:lnTo>
                <a:lnTo>
                  <a:pt x="456" y="320"/>
                </a:lnTo>
                <a:lnTo>
                  <a:pt x="439" y="316"/>
                </a:lnTo>
                <a:lnTo>
                  <a:pt x="446" y="282"/>
                </a:lnTo>
                <a:lnTo>
                  <a:pt x="427" y="277"/>
                </a:lnTo>
                <a:close/>
                <a:moveTo>
                  <a:pt x="435" y="237"/>
                </a:moveTo>
                <a:lnTo>
                  <a:pt x="466" y="241"/>
                </a:lnTo>
                <a:lnTo>
                  <a:pt x="496" y="250"/>
                </a:lnTo>
                <a:lnTo>
                  <a:pt x="522" y="265"/>
                </a:lnTo>
                <a:lnTo>
                  <a:pt x="546" y="284"/>
                </a:lnTo>
                <a:lnTo>
                  <a:pt x="565" y="307"/>
                </a:lnTo>
                <a:lnTo>
                  <a:pt x="580" y="334"/>
                </a:lnTo>
                <a:lnTo>
                  <a:pt x="589" y="364"/>
                </a:lnTo>
                <a:lnTo>
                  <a:pt x="593" y="396"/>
                </a:lnTo>
                <a:lnTo>
                  <a:pt x="589" y="427"/>
                </a:lnTo>
                <a:lnTo>
                  <a:pt x="580" y="457"/>
                </a:lnTo>
                <a:lnTo>
                  <a:pt x="565" y="485"/>
                </a:lnTo>
                <a:lnTo>
                  <a:pt x="546" y="507"/>
                </a:lnTo>
                <a:lnTo>
                  <a:pt x="522" y="527"/>
                </a:lnTo>
                <a:lnTo>
                  <a:pt x="496" y="541"/>
                </a:lnTo>
                <a:lnTo>
                  <a:pt x="466" y="550"/>
                </a:lnTo>
                <a:lnTo>
                  <a:pt x="435" y="554"/>
                </a:lnTo>
                <a:lnTo>
                  <a:pt x="402" y="550"/>
                </a:lnTo>
                <a:lnTo>
                  <a:pt x="373" y="541"/>
                </a:lnTo>
                <a:lnTo>
                  <a:pt x="346" y="527"/>
                </a:lnTo>
                <a:lnTo>
                  <a:pt x="322" y="507"/>
                </a:lnTo>
                <a:lnTo>
                  <a:pt x="304" y="485"/>
                </a:lnTo>
                <a:lnTo>
                  <a:pt x="288" y="457"/>
                </a:lnTo>
                <a:lnTo>
                  <a:pt x="279" y="427"/>
                </a:lnTo>
                <a:lnTo>
                  <a:pt x="276" y="396"/>
                </a:lnTo>
                <a:lnTo>
                  <a:pt x="279" y="364"/>
                </a:lnTo>
                <a:lnTo>
                  <a:pt x="288" y="334"/>
                </a:lnTo>
                <a:lnTo>
                  <a:pt x="304" y="307"/>
                </a:lnTo>
                <a:lnTo>
                  <a:pt x="322" y="284"/>
                </a:lnTo>
                <a:lnTo>
                  <a:pt x="346" y="265"/>
                </a:lnTo>
                <a:lnTo>
                  <a:pt x="373" y="250"/>
                </a:lnTo>
                <a:lnTo>
                  <a:pt x="402" y="241"/>
                </a:lnTo>
                <a:lnTo>
                  <a:pt x="435" y="237"/>
                </a:lnTo>
                <a:close/>
                <a:moveTo>
                  <a:pt x="177" y="237"/>
                </a:moveTo>
                <a:lnTo>
                  <a:pt x="218" y="237"/>
                </a:lnTo>
                <a:lnTo>
                  <a:pt x="223" y="239"/>
                </a:lnTo>
                <a:lnTo>
                  <a:pt x="227" y="240"/>
                </a:lnTo>
                <a:lnTo>
                  <a:pt x="231" y="244"/>
                </a:lnTo>
                <a:lnTo>
                  <a:pt x="235" y="248"/>
                </a:lnTo>
                <a:lnTo>
                  <a:pt x="236" y="252"/>
                </a:lnTo>
                <a:lnTo>
                  <a:pt x="237" y="257"/>
                </a:lnTo>
                <a:lnTo>
                  <a:pt x="236" y="262"/>
                </a:lnTo>
                <a:lnTo>
                  <a:pt x="235" y="267"/>
                </a:lnTo>
                <a:lnTo>
                  <a:pt x="231" y="271"/>
                </a:lnTo>
                <a:lnTo>
                  <a:pt x="227" y="274"/>
                </a:lnTo>
                <a:lnTo>
                  <a:pt x="223" y="277"/>
                </a:lnTo>
                <a:lnTo>
                  <a:pt x="218" y="277"/>
                </a:lnTo>
                <a:lnTo>
                  <a:pt x="177" y="277"/>
                </a:lnTo>
                <a:lnTo>
                  <a:pt x="172" y="277"/>
                </a:lnTo>
                <a:lnTo>
                  <a:pt x="168" y="274"/>
                </a:lnTo>
                <a:lnTo>
                  <a:pt x="164" y="271"/>
                </a:lnTo>
                <a:lnTo>
                  <a:pt x="160" y="267"/>
                </a:lnTo>
                <a:lnTo>
                  <a:pt x="159" y="262"/>
                </a:lnTo>
                <a:lnTo>
                  <a:pt x="157" y="257"/>
                </a:lnTo>
                <a:lnTo>
                  <a:pt x="159" y="252"/>
                </a:lnTo>
                <a:lnTo>
                  <a:pt x="160" y="248"/>
                </a:lnTo>
                <a:lnTo>
                  <a:pt x="164" y="244"/>
                </a:lnTo>
                <a:lnTo>
                  <a:pt x="168" y="240"/>
                </a:lnTo>
                <a:lnTo>
                  <a:pt x="172" y="239"/>
                </a:lnTo>
                <a:lnTo>
                  <a:pt x="177" y="237"/>
                </a:lnTo>
                <a:close/>
                <a:moveTo>
                  <a:pt x="810" y="198"/>
                </a:moveTo>
                <a:lnTo>
                  <a:pt x="805" y="199"/>
                </a:lnTo>
                <a:lnTo>
                  <a:pt x="800" y="201"/>
                </a:lnTo>
                <a:lnTo>
                  <a:pt x="796" y="203"/>
                </a:lnTo>
                <a:lnTo>
                  <a:pt x="793" y="207"/>
                </a:lnTo>
                <a:lnTo>
                  <a:pt x="790" y="212"/>
                </a:lnTo>
                <a:lnTo>
                  <a:pt x="790" y="218"/>
                </a:lnTo>
                <a:lnTo>
                  <a:pt x="790" y="223"/>
                </a:lnTo>
                <a:lnTo>
                  <a:pt x="793" y="228"/>
                </a:lnTo>
                <a:lnTo>
                  <a:pt x="796" y="232"/>
                </a:lnTo>
                <a:lnTo>
                  <a:pt x="800" y="235"/>
                </a:lnTo>
                <a:lnTo>
                  <a:pt x="805" y="237"/>
                </a:lnTo>
                <a:lnTo>
                  <a:pt x="810" y="237"/>
                </a:lnTo>
                <a:lnTo>
                  <a:pt x="815" y="237"/>
                </a:lnTo>
                <a:lnTo>
                  <a:pt x="819" y="235"/>
                </a:lnTo>
                <a:lnTo>
                  <a:pt x="823" y="232"/>
                </a:lnTo>
                <a:lnTo>
                  <a:pt x="827" y="228"/>
                </a:lnTo>
                <a:lnTo>
                  <a:pt x="828" y="223"/>
                </a:lnTo>
                <a:lnTo>
                  <a:pt x="830" y="218"/>
                </a:lnTo>
                <a:lnTo>
                  <a:pt x="828" y="212"/>
                </a:lnTo>
                <a:lnTo>
                  <a:pt x="827" y="207"/>
                </a:lnTo>
                <a:lnTo>
                  <a:pt x="823" y="203"/>
                </a:lnTo>
                <a:lnTo>
                  <a:pt x="819" y="201"/>
                </a:lnTo>
                <a:lnTo>
                  <a:pt x="815" y="199"/>
                </a:lnTo>
                <a:lnTo>
                  <a:pt x="810" y="198"/>
                </a:lnTo>
                <a:close/>
                <a:moveTo>
                  <a:pt x="114" y="198"/>
                </a:moveTo>
                <a:lnTo>
                  <a:pt x="117" y="205"/>
                </a:lnTo>
                <a:lnTo>
                  <a:pt x="118" y="211"/>
                </a:lnTo>
                <a:lnTo>
                  <a:pt x="118" y="218"/>
                </a:lnTo>
                <a:lnTo>
                  <a:pt x="116" y="236"/>
                </a:lnTo>
                <a:lnTo>
                  <a:pt x="106" y="253"/>
                </a:lnTo>
                <a:lnTo>
                  <a:pt x="95" y="266"/>
                </a:lnTo>
                <a:lnTo>
                  <a:pt x="78" y="274"/>
                </a:lnTo>
                <a:lnTo>
                  <a:pt x="59" y="277"/>
                </a:lnTo>
                <a:lnTo>
                  <a:pt x="53" y="277"/>
                </a:lnTo>
                <a:lnTo>
                  <a:pt x="46" y="275"/>
                </a:lnTo>
                <a:lnTo>
                  <a:pt x="40" y="274"/>
                </a:lnTo>
                <a:lnTo>
                  <a:pt x="40" y="517"/>
                </a:lnTo>
                <a:lnTo>
                  <a:pt x="46" y="516"/>
                </a:lnTo>
                <a:lnTo>
                  <a:pt x="53" y="515"/>
                </a:lnTo>
                <a:lnTo>
                  <a:pt x="59" y="515"/>
                </a:lnTo>
                <a:lnTo>
                  <a:pt x="78" y="517"/>
                </a:lnTo>
                <a:lnTo>
                  <a:pt x="95" y="525"/>
                </a:lnTo>
                <a:lnTo>
                  <a:pt x="106" y="538"/>
                </a:lnTo>
                <a:lnTo>
                  <a:pt x="116" y="555"/>
                </a:lnTo>
                <a:lnTo>
                  <a:pt x="118" y="574"/>
                </a:lnTo>
                <a:lnTo>
                  <a:pt x="118" y="580"/>
                </a:lnTo>
                <a:lnTo>
                  <a:pt x="117" y="587"/>
                </a:lnTo>
                <a:lnTo>
                  <a:pt x="114" y="593"/>
                </a:lnTo>
                <a:lnTo>
                  <a:pt x="754" y="593"/>
                </a:lnTo>
                <a:lnTo>
                  <a:pt x="752" y="587"/>
                </a:lnTo>
                <a:lnTo>
                  <a:pt x="751" y="580"/>
                </a:lnTo>
                <a:lnTo>
                  <a:pt x="750" y="574"/>
                </a:lnTo>
                <a:lnTo>
                  <a:pt x="754" y="555"/>
                </a:lnTo>
                <a:lnTo>
                  <a:pt x="762" y="538"/>
                </a:lnTo>
                <a:lnTo>
                  <a:pt x="775" y="525"/>
                </a:lnTo>
                <a:lnTo>
                  <a:pt x="790" y="517"/>
                </a:lnTo>
                <a:lnTo>
                  <a:pt x="810" y="515"/>
                </a:lnTo>
                <a:lnTo>
                  <a:pt x="817" y="515"/>
                </a:lnTo>
                <a:lnTo>
                  <a:pt x="823" y="516"/>
                </a:lnTo>
                <a:lnTo>
                  <a:pt x="830" y="517"/>
                </a:lnTo>
                <a:lnTo>
                  <a:pt x="830" y="274"/>
                </a:lnTo>
                <a:lnTo>
                  <a:pt x="823" y="275"/>
                </a:lnTo>
                <a:lnTo>
                  <a:pt x="817" y="277"/>
                </a:lnTo>
                <a:lnTo>
                  <a:pt x="810" y="277"/>
                </a:lnTo>
                <a:lnTo>
                  <a:pt x="790" y="274"/>
                </a:lnTo>
                <a:lnTo>
                  <a:pt x="775" y="266"/>
                </a:lnTo>
                <a:lnTo>
                  <a:pt x="762" y="253"/>
                </a:lnTo>
                <a:lnTo>
                  <a:pt x="754" y="236"/>
                </a:lnTo>
                <a:lnTo>
                  <a:pt x="750" y="218"/>
                </a:lnTo>
                <a:lnTo>
                  <a:pt x="751" y="211"/>
                </a:lnTo>
                <a:lnTo>
                  <a:pt x="752" y="205"/>
                </a:lnTo>
                <a:lnTo>
                  <a:pt x="754" y="198"/>
                </a:lnTo>
                <a:lnTo>
                  <a:pt x="114" y="198"/>
                </a:lnTo>
                <a:close/>
                <a:moveTo>
                  <a:pt x="59" y="198"/>
                </a:moveTo>
                <a:lnTo>
                  <a:pt x="54" y="199"/>
                </a:lnTo>
                <a:lnTo>
                  <a:pt x="49" y="201"/>
                </a:lnTo>
                <a:lnTo>
                  <a:pt x="45" y="203"/>
                </a:lnTo>
                <a:lnTo>
                  <a:pt x="42" y="207"/>
                </a:lnTo>
                <a:lnTo>
                  <a:pt x="40" y="212"/>
                </a:lnTo>
                <a:lnTo>
                  <a:pt x="40" y="218"/>
                </a:lnTo>
                <a:lnTo>
                  <a:pt x="40" y="223"/>
                </a:lnTo>
                <a:lnTo>
                  <a:pt x="42" y="228"/>
                </a:lnTo>
                <a:lnTo>
                  <a:pt x="45" y="232"/>
                </a:lnTo>
                <a:lnTo>
                  <a:pt x="49" y="235"/>
                </a:lnTo>
                <a:lnTo>
                  <a:pt x="54" y="237"/>
                </a:lnTo>
                <a:lnTo>
                  <a:pt x="59" y="237"/>
                </a:lnTo>
                <a:lnTo>
                  <a:pt x="65" y="237"/>
                </a:lnTo>
                <a:lnTo>
                  <a:pt x="68" y="235"/>
                </a:lnTo>
                <a:lnTo>
                  <a:pt x="74" y="232"/>
                </a:lnTo>
                <a:lnTo>
                  <a:pt x="76" y="228"/>
                </a:lnTo>
                <a:lnTo>
                  <a:pt x="78" y="223"/>
                </a:lnTo>
                <a:lnTo>
                  <a:pt x="79" y="218"/>
                </a:lnTo>
                <a:lnTo>
                  <a:pt x="78" y="212"/>
                </a:lnTo>
                <a:lnTo>
                  <a:pt x="76" y="207"/>
                </a:lnTo>
                <a:lnTo>
                  <a:pt x="74" y="203"/>
                </a:lnTo>
                <a:lnTo>
                  <a:pt x="68" y="201"/>
                </a:lnTo>
                <a:lnTo>
                  <a:pt x="65" y="199"/>
                </a:lnTo>
                <a:lnTo>
                  <a:pt x="59" y="198"/>
                </a:lnTo>
                <a:close/>
                <a:moveTo>
                  <a:pt x="40" y="159"/>
                </a:moveTo>
                <a:lnTo>
                  <a:pt x="830" y="159"/>
                </a:lnTo>
                <a:lnTo>
                  <a:pt x="845" y="161"/>
                </a:lnTo>
                <a:lnTo>
                  <a:pt x="857" y="170"/>
                </a:lnTo>
                <a:lnTo>
                  <a:pt x="866" y="182"/>
                </a:lnTo>
                <a:lnTo>
                  <a:pt x="869" y="198"/>
                </a:lnTo>
                <a:lnTo>
                  <a:pt x="869" y="593"/>
                </a:lnTo>
                <a:lnTo>
                  <a:pt x="866" y="609"/>
                </a:lnTo>
                <a:lnTo>
                  <a:pt x="857" y="621"/>
                </a:lnTo>
                <a:lnTo>
                  <a:pt x="845" y="630"/>
                </a:lnTo>
                <a:lnTo>
                  <a:pt x="830" y="633"/>
                </a:lnTo>
                <a:lnTo>
                  <a:pt x="40" y="633"/>
                </a:lnTo>
                <a:lnTo>
                  <a:pt x="24" y="630"/>
                </a:lnTo>
                <a:lnTo>
                  <a:pt x="11" y="621"/>
                </a:lnTo>
                <a:lnTo>
                  <a:pt x="3" y="609"/>
                </a:lnTo>
                <a:lnTo>
                  <a:pt x="0" y="593"/>
                </a:lnTo>
                <a:lnTo>
                  <a:pt x="0" y="198"/>
                </a:lnTo>
                <a:lnTo>
                  <a:pt x="3" y="182"/>
                </a:lnTo>
                <a:lnTo>
                  <a:pt x="11" y="170"/>
                </a:lnTo>
                <a:lnTo>
                  <a:pt x="24" y="161"/>
                </a:lnTo>
                <a:lnTo>
                  <a:pt x="40" y="159"/>
                </a:lnTo>
                <a:close/>
                <a:moveTo>
                  <a:pt x="99" y="79"/>
                </a:moveTo>
                <a:lnTo>
                  <a:pt x="771" y="79"/>
                </a:lnTo>
                <a:lnTo>
                  <a:pt x="776" y="80"/>
                </a:lnTo>
                <a:lnTo>
                  <a:pt x="780" y="81"/>
                </a:lnTo>
                <a:lnTo>
                  <a:pt x="784" y="85"/>
                </a:lnTo>
                <a:lnTo>
                  <a:pt x="788" y="89"/>
                </a:lnTo>
                <a:lnTo>
                  <a:pt x="789" y="93"/>
                </a:lnTo>
                <a:lnTo>
                  <a:pt x="790" y="98"/>
                </a:lnTo>
                <a:lnTo>
                  <a:pt x="789" y="104"/>
                </a:lnTo>
                <a:lnTo>
                  <a:pt x="788" y="109"/>
                </a:lnTo>
                <a:lnTo>
                  <a:pt x="784" y="113"/>
                </a:lnTo>
                <a:lnTo>
                  <a:pt x="780" y="117"/>
                </a:lnTo>
                <a:lnTo>
                  <a:pt x="776" y="118"/>
                </a:lnTo>
                <a:lnTo>
                  <a:pt x="771" y="119"/>
                </a:lnTo>
                <a:lnTo>
                  <a:pt x="99" y="119"/>
                </a:lnTo>
                <a:lnTo>
                  <a:pt x="93" y="118"/>
                </a:lnTo>
                <a:lnTo>
                  <a:pt x="88" y="117"/>
                </a:lnTo>
                <a:lnTo>
                  <a:pt x="84" y="113"/>
                </a:lnTo>
                <a:lnTo>
                  <a:pt x="82" y="109"/>
                </a:lnTo>
                <a:lnTo>
                  <a:pt x="80" y="104"/>
                </a:lnTo>
                <a:lnTo>
                  <a:pt x="79" y="98"/>
                </a:lnTo>
                <a:lnTo>
                  <a:pt x="80" y="93"/>
                </a:lnTo>
                <a:lnTo>
                  <a:pt x="82" y="89"/>
                </a:lnTo>
                <a:lnTo>
                  <a:pt x="84" y="85"/>
                </a:lnTo>
                <a:lnTo>
                  <a:pt x="88" y="81"/>
                </a:lnTo>
                <a:lnTo>
                  <a:pt x="93" y="80"/>
                </a:lnTo>
                <a:lnTo>
                  <a:pt x="99" y="79"/>
                </a:lnTo>
                <a:close/>
                <a:moveTo>
                  <a:pt x="177" y="0"/>
                </a:moveTo>
                <a:lnTo>
                  <a:pt x="691" y="0"/>
                </a:lnTo>
                <a:lnTo>
                  <a:pt x="696" y="0"/>
                </a:lnTo>
                <a:lnTo>
                  <a:pt x="701" y="3"/>
                </a:lnTo>
                <a:lnTo>
                  <a:pt x="705" y="5"/>
                </a:lnTo>
                <a:lnTo>
                  <a:pt x="708" y="9"/>
                </a:lnTo>
                <a:lnTo>
                  <a:pt x="711" y="15"/>
                </a:lnTo>
                <a:lnTo>
                  <a:pt x="711" y="20"/>
                </a:lnTo>
                <a:lnTo>
                  <a:pt x="711" y="25"/>
                </a:lnTo>
                <a:lnTo>
                  <a:pt x="708" y="30"/>
                </a:lnTo>
                <a:lnTo>
                  <a:pt x="705" y="34"/>
                </a:lnTo>
                <a:lnTo>
                  <a:pt x="701" y="37"/>
                </a:lnTo>
                <a:lnTo>
                  <a:pt x="696" y="40"/>
                </a:lnTo>
                <a:lnTo>
                  <a:pt x="691" y="40"/>
                </a:lnTo>
                <a:lnTo>
                  <a:pt x="177" y="40"/>
                </a:lnTo>
                <a:lnTo>
                  <a:pt x="172" y="40"/>
                </a:lnTo>
                <a:lnTo>
                  <a:pt x="168" y="37"/>
                </a:lnTo>
                <a:lnTo>
                  <a:pt x="164" y="34"/>
                </a:lnTo>
                <a:lnTo>
                  <a:pt x="160" y="30"/>
                </a:lnTo>
                <a:lnTo>
                  <a:pt x="159" y="25"/>
                </a:lnTo>
                <a:lnTo>
                  <a:pt x="157" y="20"/>
                </a:lnTo>
                <a:lnTo>
                  <a:pt x="159" y="15"/>
                </a:lnTo>
                <a:lnTo>
                  <a:pt x="160" y="9"/>
                </a:lnTo>
                <a:lnTo>
                  <a:pt x="164" y="5"/>
                </a:lnTo>
                <a:lnTo>
                  <a:pt x="168" y="3"/>
                </a:lnTo>
                <a:lnTo>
                  <a:pt x="172" y="0"/>
                </a:lnTo>
                <a:lnTo>
                  <a:pt x="1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19" name="Freeform 2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40025" y="1597284"/>
            <a:ext cx="446010" cy="284337"/>
          </a:xfrm>
          <a:custGeom>
            <a:avLst/>
            <a:gdLst>
              <a:gd name="T0" fmla="*/ 633 w 869"/>
              <a:gd name="T1" fmla="*/ 495 h 554"/>
              <a:gd name="T2" fmla="*/ 658 w 869"/>
              <a:gd name="T3" fmla="*/ 514 h 554"/>
              <a:gd name="T4" fmla="*/ 669 w 869"/>
              <a:gd name="T5" fmla="*/ 485 h 554"/>
              <a:gd name="T6" fmla="*/ 49 w 869"/>
              <a:gd name="T7" fmla="*/ 478 h 554"/>
              <a:gd name="T8" fmla="*/ 45 w 869"/>
              <a:gd name="T9" fmla="*/ 508 h 554"/>
              <a:gd name="T10" fmla="*/ 77 w 869"/>
              <a:gd name="T11" fmla="*/ 504 h 554"/>
              <a:gd name="T12" fmla="*/ 65 w 869"/>
              <a:gd name="T13" fmla="*/ 476 h 554"/>
              <a:gd name="T14" fmla="*/ 553 w 869"/>
              <a:gd name="T15" fmla="*/ 451 h 554"/>
              <a:gd name="T16" fmla="*/ 533 w 869"/>
              <a:gd name="T17" fmla="*/ 476 h 554"/>
              <a:gd name="T18" fmla="*/ 514 w 869"/>
              <a:gd name="T19" fmla="*/ 451 h 554"/>
              <a:gd name="T20" fmla="*/ 350 w 869"/>
              <a:gd name="T21" fmla="*/ 343 h 554"/>
              <a:gd name="T22" fmla="*/ 371 w 869"/>
              <a:gd name="T23" fmla="*/ 384 h 554"/>
              <a:gd name="T24" fmla="*/ 362 w 869"/>
              <a:gd name="T25" fmla="*/ 291 h 554"/>
              <a:gd name="T26" fmla="*/ 378 w 869"/>
              <a:gd name="T27" fmla="*/ 328 h 554"/>
              <a:gd name="T28" fmla="*/ 344 w 869"/>
              <a:gd name="T29" fmla="*/ 266 h 554"/>
              <a:gd name="T30" fmla="*/ 314 w 869"/>
              <a:gd name="T31" fmla="*/ 277 h 554"/>
              <a:gd name="T32" fmla="*/ 327 w 869"/>
              <a:gd name="T33" fmla="*/ 287 h 554"/>
              <a:gd name="T34" fmla="*/ 307 w 869"/>
              <a:gd name="T35" fmla="*/ 370 h 554"/>
              <a:gd name="T36" fmla="*/ 291 w 869"/>
              <a:gd name="T37" fmla="*/ 367 h 554"/>
              <a:gd name="T38" fmla="*/ 329 w 869"/>
              <a:gd name="T39" fmla="*/ 400 h 554"/>
              <a:gd name="T40" fmla="*/ 399 w 869"/>
              <a:gd name="T41" fmla="*/ 405 h 554"/>
              <a:gd name="T42" fmla="*/ 409 w 869"/>
              <a:gd name="T43" fmla="*/ 338 h 554"/>
              <a:gd name="T44" fmla="*/ 395 w 869"/>
              <a:gd name="T45" fmla="*/ 250 h 554"/>
              <a:gd name="T46" fmla="*/ 387 w 869"/>
              <a:gd name="T47" fmla="*/ 202 h 554"/>
              <a:gd name="T48" fmla="*/ 490 w 869"/>
              <a:gd name="T49" fmla="*/ 368 h 554"/>
              <a:gd name="T50" fmla="*/ 324 w 869"/>
              <a:gd name="T51" fmla="*/ 472 h 554"/>
              <a:gd name="T52" fmla="*/ 221 w 869"/>
              <a:gd name="T53" fmla="*/ 305 h 554"/>
              <a:gd name="T54" fmla="*/ 178 w 869"/>
              <a:gd name="T55" fmla="*/ 198 h 554"/>
              <a:gd name="T56" fmla="*/ 197 w 869"/>
              <a:gd name="T57" fmla="*/ 223 h 554"/>
              <a:gd name="T58" fmla="*/ 168 w 869"/>
              <a:gd name="T59" fmla="*/ 235 h 554"/>
              <a:gd name="T60" fmla="*/ 163 w 869"/>
              <a:gd name="T61" fmla="*/ 205 h 554"/>
              <a:gd name="T62" fmla="*/ 638 w 869"/>
              <a:gd name="T63" fmla="*/ 164 h 554"/>
              <a:gd name="T64" fmla="*/ 642 w 869"/>
              <a:gd name="T65" fmla="*/ 195 h 554"/>
              <a:gd name="T66" fmla="*/ 671 w 869"/>
              <a:gd name="T67" fmla="*/ 184 h 554"/>
              <a:gd name="T68" fmla="*/ 652 w 869"/>
              <a:gd name="T69" fmla="*/ 159 h 554"/>
              <a:gd name="T70" fmla="*/ 94 w 869"/>
              <a:gd name="T71" fmla="*/ 227 h 554"/>
              <a:gd name="T72" fmla="*/ 45 w 869"/>
              <a:gd name="T73" fmla="*/ 438 h 554"/>
              <a:gd name="T74" fmla="*/ 119 w 869"/>
              <a:gd name="T75" fmla="*/ 495 h 554"/>
              <a:gd name="T76" fmla="*/ 592 w 869"/>
              <a:gd name="T77" fmla="*/ 495 h 554"/>
              <a:gd name="T78" fmla="*/ 665 w 869"/>
              <a:gd name="T79" fmla="*/ 438 h 554"/>
              <a:gd name="T80" fmla="*/ 617 w 869"/>
              <a:gd name="T81" fmla="*/ 227 h 554"/>
              <a:gd name="T82" fmla="*/ 115 w 869"/>
              <a:gd name="T83" fmla="*/ 159 h 554"/>
              <a:gd name="T84" fmla="*/ 39 w 869"/>
              <a:gd name="T85" fmla="*/ 178 h 554"/>
              <a:gd name="T86" fmla="*/ 65 w 869"/>
              <a:gd name="T87" fmla="*/ 198 h 554"/>
              <a:gd name="T88" fmla="*/ 77 w 869"/>
              <a:gd name="T89" fmla="*/ 168 h 554"/>
              <a:gd name="T90" fmla="*/ 686 w 869"/>
              <a:gd name="T91" fmla="*/ 122 h 554"/>
              <a:gd name="T92" fmla="*/ 686 w 869"/>
              <a:gd name="T93" fmla="*/ 552 h 554"/>
              <a:gd name="T94" fmla="*/ 0 w 869"/>
              <a:gd name="T95" fmla="*/ 159 h 554"/>
              <a:gd name="T96" fmla="*/ 845 w 869"/>
              <a:gd name="T97" fmla="*/ 4 h 554"/>
              <a:gd name="T98" fmla="*/ 845 w 869"/>
              <a:gd name="T99" fmla="*/ 432 h 554"/>
              <a:gd name="T100" fmla="*/ 752 w 869"/>
              <a:gd name="T101" fmla="*/ 421 h 554"/>
              <a:gd name="T102" fmla="*/ 770 w 869"/>
              <a:gd name="T103" fmla="*/ 396 h 554"/>
              <a:gd name="T104" fmla="*/ 192 w 869"/>
              <a:gd name="T105" fmla="*/ 74 h 554"/>
              <a:gd name="T106" fmla="*/ 161 w 869"/>
              <a:gd name="T107" fmla="*/ 70 h 554"/>
              <a:gd name="T108" fmla="*/ 197 w 869"/>
              <a:gd name="T109"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9" h="554">
                <a:moveTo>
                  <a:pt x="652" y="476"/>
                </a:moveTo>
                <a:lnTo>
                  <a:pt x="647" y="476"/>
                </a:lnTo>
                <a:lnTo>
                  <a:pt x="642" y="478"/>
                </a:lnTo>
                <a:lnTo>
                  <a:pt x="638" y="481"/>
                </a:lnTo>
                <a:lnTo>
                  <a:pt x="635" y="485"/>
                </a:lnTo>
                <a:lnTo>
                  <a:pt x="633" y="490"/>
                </a:lnTo>
                <a:lnTo>
                  <a:pt x="633" y="495"/>
                </a:lnTo>
                <a:lnTo>
                  <a:pt x="633" y="501"/>
                </a:lnTo>
                <a:lnTo>
                  <a:pt x="635" y="504"/>
                </a:lnTo>
                <a:lnTo>
                  <a:pt x="638" y="508"/>
                </a:lnTo>
                <a:lnTo>
                  <a:pt x="642" y="512"/>
                </a:lnTo>
                <a:lnTo>
                  <a:pt x="647" y="514"/>
                </a:lnTo>
                <a:lnTo>
                  <a:pt x="652" y="515"/>
                </a:lnTo>
                <a:lnTo>
                  <a:pt x="658" y="514"/>
                </a:lnTo>
                <a:lnTo>
                  <a:pt x="661" y="512"/>
                </a:lnTo>
                <a:lnTo>
                  <a:pt x="665" y="508"/>
                </a:lnTo>
                <a:lnTo>
                  <a:pt x="669" y="504"/>
                </a:lnTo>
                <a:lnTo>
                  <a:pt x="671" y="501"/>
                </a:lnTo>
                <a:lnTo>
                  <a:pt x="672" y="495"/>
                </a:lnTo>
                <a:lnTo>
                  <a:pt x="671" y="490"/>
                </a:lnTo>
                <a:lnTo>
                  <a:pt x="669" y="485"/>
                </a:lnTo>
                <a:lnTo>
                  <a:pt x="665" y="481"/>
                </a:lnTo>
                <a:lnTo>
                  <a:pt x="661" y="478"/>
                </a:lnTo>
                <a:lnTo>
                  <a:pt x="658" y="476"/>
                </a:lnTo>
                <a:lnTo>
                  <a:pt x="652" y="476"/>
                </a:lnTo>
                <a:close/>
                <a:moveTo>
                  <a:pt x="60" y="476"/>
                </a:moveTo>
                <a:lnTo>
                  <a:pt x="55" y="476"/>
                </a:lnTo>
                <a:lnTo>
                  <a:pt x="49" y="478"/>
                </a:lnTo>
                <a:lnTo>
                  <a:pt x="45" y="481"/>
                </a:lnTo>
                <a:lnTo>
                  <a:pt x="43" y="485"/>
                </a:lnTo>
                <a:lnTo>
                  <a:pt x="40" y="490"/>
                </a:lnTo>
                <a:lnTo>
                  <a:pt x="39" y="495"/>
                </a:lnTo>
                <a:lnTo>
                  <a:pt x="40" y="501"/>
                </a:lnTo>
                <a:lnTo>
                  <a:pt x="43" y="504"/>
                </a:lnTo>
                <a:lnTo>
                  <a:pt x="45" y="508"/>
                </a:lnTo>
                <a:lnTo>
                  <a:pt x="49" y="512"/>
                </a:lnTo>
                <a:lnTo>
                  <a:pt x="55" y="514"/>
                </a:lnTo>
                <a:lnTo>
                  <a:pt x="60" y="515"/>
                </a:lnTo>
                <a:lnTo>
                  <a:pt x="65" y="514"/>
                </a:lnTo>
                <a:lnTo>
                  <a:pt x="69" y="512"/>
                </a:lnTo>
                <a:lnTo>
                  <a:pt x="73" y="508"/>
                </a:lnTo>
                <a:lnTo>
                  <a:pt x="77" y="504"/>
                </a:lnTo>
                <a:lnTo>
                  <a:pt x="78" y="501"/>
                </a:lnTo>
                <a:lnTo>
                  <a:pt x="79" y="495"/>
                </a:lnTo>
                <a:lnTo>
                  <a:pt x="78" y="490"/>
                </a:lnTo>
                <a:lnTo>
                  <a:pt x="77" y="485"/>
                </a:lnTo>
                <a:lnTo>
                  <a:pt x="73" y="481"/>
                </a:lnTo>
                <a:lnTo>
                  <a:pt x="69" y="478"/>
                </a:lnTo>
                <a:lnTo>
                  <a:pt x="65" y="476"/>
                </a:lnTo>
                <a:lnTo>
                  <a:pt x="60" y="476"/>
                </a:lnTo>
                <a:close/>
                <a:moveTo>
                  <a:pt x="533" y="435"/>
                </a:moveTo>
                <a:lnTo>
                  <a:pt x="539" y="436"/>
                </a:lnTo>
                <a:lnTo>
                  <a:pt x="544" y="438"/>
                </a:lnTo>
                <a:lnTo>
                  <a:pt x="548" y="442"/>
                </a:lnTo>
                <a:lnTo>
                  <a:pt x="550" y="446"/>
                </a:lnTo>
                <a:lnTo>
                  <a:pt x="553" y="451"/>
                </a:lnTo>
                <a:lnTo>
                  <a:pt x="553" y="456"/>
                </a:lnTo>
                <a:lnTo>
                  <a:pt x="553" y="461"/>
                </a:lnTo>
                <a:lnTo>
                  <a:pt x="550" y="465"/>
                </a:lnTo>
                <a:lnTo>
                  <a:pt x="548" y="469"/>
                </a:lnTo>
                <a:lnTo>
                  <a:pt x="544" y="473"/>
                </a:lnTo>
                <a:lnTo>
                  <a:pt x="539" y="474"/>
                </a:lnTo>
                <a:lnTo>
                  <a:pt x="533" y="476"/>
                </a:lnTo>
                <a:lnTo>
                  <a:pt x="528" y="474"/>
                </a:lnTo>
                <a:lnTo>
                  <a:pt x="523" y="473"/>
                </a:lnTo>
                <a:lnTo>
                  <a:pt x="519" y="469"/>
                </a:lnTo>
                <a:lnTo>
                  <a:pt x="516" y="465"/>
                </a:lnTo>
                <a:lnTo>
                  <a:pt x="514" y="461"/>
                </a:lnTo>
                <a:lnTo>
                  <a:pt x="514" y="456"/>
                </a:lnTo>
                <a:lnTo>
                  <a:pt x="514" y="451"/>
                </a:lnTo>
                <a:lnTo>
                  <a:pt x="516" y="446"/>
                </a:lnTo>
                <a:lnTo>
                  <a:pt x="519" y="442"/>
                </a:lnTo>
                <a:lnTo>
                  <a:pt x="523" y="438"/>
                </a:lnTo>
                <a:lnTo>
                  <a:pt x="528" y="436"/>
                </a:lnTo>
                <a:lnTo>
                  <a:pt x="533" y="435"/>
                </a:lnTo>
                <a:close/>
                <a:moveTo>
                  <a:pt x="344" y="341"/>
                </a:moveTo>
                <a:lnTo>
                  <a:pt x="350" y="343"/>
                </a:lnTo>
                <a:lnTo>
                  <a:pt x="361" y="346"/>
                </a:lnTo>
                <a:lnTo>
                  <a:pt x="370" y="350"/>
                </a:lnTo>
                <a:lnTo>
                  <a:pt x="378" y="355"/>
                </a:lnTo>
                <a:lnTo>
                  <a:pt x="383" y="363"/>
                </a:lnTo>
                <a:lnTo>
                  <a:pt x="384" y="372"/>
                </a:lnTo>
                <a:lnTo>
                  <a:pt x="379" y="380"/>
                </a:lnTo>
                <a:lnTo>
                  <a:pt x="371" y="384"/>
                </a:lnTo>
                <a:lnTo>
                  <a:pt x="362" y="385"/>
                </a:lnTo>
                <a:lnTo>
                  <a:pt x="352" y="384"/>
                </a:lnTo>
                <a:lnTo>
                  <a:pt x="342" y="381"/>
                </a:lnTo>
                <a:lnTo>
                  <a:pt x="335" y="379"/>
                </a:lnTo>
                <a:lnTo>
                  <a:pt x="344" y="341"/>
                </a:lnTo>
                <a:close/>
                <a:moveTo>
                  <a:pt x="355" y="290"/>
                </a:moveTo>
                <a:lnTo>
                  <a:pt x="362" y="291"/>
                </a:lnTo>
                <a:lnTo>
                  <a:pt x="370" y="294"/>
                </a:lnTo>
                <a:lnTo>
                  <a:pt x="378" y="296"/>
                </a:lnTo>
                <a:lnTo>
                  <a:pt x="384" y="301"/>
                </a:lnTo>
                <a:lnTo>
                  <a:pt x="388" y="308"/>
                </a:lnTo>
                <a:lnTo>
                  <a:pt x="389" y="317"/>
                </a:lnTo>
                <a:lnTo>
                  <a:pt x="384" y="325"/>
                </a:lnTo>
                <a:lnTo>
                  <a:pt x="378" y="328"/>
                </a:lnTo>
                <a:lnTo>
                  <a:pt x="370" y="329"/>
                </a:lnTo>
                <a:lnTo>
                  <a:pt x="362" y="328"/>
                </a:lnTo>
                <a:lnTo>
                  <a:pt x="354" y="326"/>
                </a:lnTo>
                <a:lnTo>
                  <a:pt x="348" y="324"/>
                </a:lnTo>
                <a:lnTo>
                  <a:pt x="355" y="290"/>
                </a:lnTo>
                <a:close/>
                <a:moveTo>
                  <a:pt x="350" y="237"/>
                </a:moveTo>
                <a:lnTo>
                  <a:pt x="344" y="266"/>
                </a:lnTo>
                <a:lnTo>
                  <a:pt x="333" y="263"/>
                </a:lnTo>
                <a:lnTo>
                  <a:pt x="333" y="263"/>
                </a:lnTo>
                <a:lnTo>
                  <a:pt x="312" y="257"/>
                </a:lnTo>
                <a:lnTo>
                  <a:pt x="308" y="275"/>
                </a:lnTo>
                <a:lnTo>
                  <a:pt x="308" y="275"/>
                </a:lnTo>
                <a:lnTo>
                  <a:pt x="311" y="277"/>
                </a:lnTo>
                <a:lnTo>
                  <a:pt x="314" y="277"/>
                </a:lnTo>
                <a:lnTo>
                  <a:pt x="316" y="278"/>
                </a:lnTo>
                <a:lnTo>
                  <a:pt x="319" y="278"/>
                </a:lnTo>
                <a:lnTo>
                  <a:pt x="319" y="279"/>
                </a:lnTo>
                <a:lnTo>
                  <a:pt x="323" y="281"/>
                </a:lnTo>
                <a:lnTo>
                  <a:pt x="324" y="282"/>
                </a:lnTo>
                <a:lnTo>
                  <a:pt x="325" y="284"/>
                </a:lnTo>
                <a:lnTo>
                  <a:pt x="327" y="287"/>
                </a:lnTo>
                <a:lnTo>
                  <a:pt x="327" y="288"/>
                </a:lnTo>
                <a:lnTo>
                  <a:pt x="319" y="321"/>
                </a:lnTo>
                <a:lnTo>
                  <a:pt x="321" y="321"/>
                </a:lnTo>
                <a:lnTo>
                  <a:pt x="319" y="321"/>
                </a:lnTo>
                <a:lnTo>
                  <a:pt x="308" y="366"/>
                </a:lnTo>
                <a:lnTo>
                  <a:pt x="308" y="367"/>
                </a:lnTo>
                <a:lnTo>
                  <a:pt x="307" y="370"/>
                </a:lnTo>
                <a:lnTo>
                  <a:pt x="304" y="370"/>
                </a:lnTo>
                <a:lnTo>
                  <a:pt x="302" y="370"/>
                </a:lnTo>
                <a:lnTo>
                  <a:pt x="300" y="370"/>
                </a:lnTo>
                <a:lnTo>
                  <a:pt x="299" y="370"/>
                </a:lnTo>
                <a:lnTo>
                  <a:pt x="295" y="368"/>
                </a:lnTo>
                <a:lnTo>
                  <a:pt x="293" y="368"/>
                </a:lnTo>
                <a:lnTo>
                  <a:pt x="291" y="367"/>
                </a:lnTo>
                <a:lnTo>
                  <a:pt x="290" y="367"/>
                </a:lnTo>
                <a:lnTo>
                  <a:pt x="282" y="387"/>
                </a:lnTo>
                <a:lnTo>
                  <a:pt x="303" y="392"/>
                </a:lnTo>
                <a:lnTo>
                  <a:pt x="314" y="396"/>
                </a:lnTo>
                <a:lnTo>
                  <a:pt x="307" y="423"/>
                </a:lnTo>
                <a:lnTo>
                  <a:pt x="323" y="428"/>
                </a:lnTo>
                <a:lnTo>
                  <a:pt x="329" y="400"/>
                </a:lnTo>
                <a:lnTo>
                  <a:pt x="342" y="404"/>
                </a:lnTo>
                <a:lnTo>
                  <a:pt x="336" y="431"/>
                </a:lnTo>
                <a:lnTo>
                  <a:pt x="352" y="435"/>
                </a:lnTo>
                <a:lnTo>
                  <a:pt x="358" y="408"/>
                </a:lnTo>
                <a:lnTo>
                  <a:pt x="374" y="409"/>
                </a:lnTo>
                <a:lnTo>
                  <a:pt x="387" y="409"/>
                </a:lnTo>
                <a:lnTo>
                  <a:pt x="399" y="405"/>
                </a:lnTo>
                <a:lnTo>
                  <a:pt x="408" y="397"/>
                </a:lnTo>
                <a:lnTo>
                  <a:pt x="414" y="384"/>
                </a:lnTo>
                <a:lnTo>
                  <a:pt x="417" y="370"/>
                </a:lnTo>
                <a:lnTo>
                  <a:pt x="416" y="358"/>
                </a:lnTo>
                <a:lnTo>
                  <a:pt x="409" y="350"/>
                </a:lnTo>
                <a:lnTo>
                  <a:pt x="400" y="342"/>
                </a:lnTo>
                <a:lnTo>
                  <a:pt x="409" y="338"/>
                </a:lnTo>
                <a:lnTo>
                  <a:pt x="417" y="330"/>
                </a:lnTo>
                <a:lnTo>
                  <a:pt x="420" y="317"/>
                </a:lnTo>
                <a:lnTo>
                  <a:pt x="420" y="304"/>
                </a:lnTo>
                <a:lnTo>
                  <a:pt x="413" y="292"/>
                </a:lnTo>
                <a:lnTo>
                  <a:pt x="403" y="284"/>
                </a:lnTo>
                <a:lnTo>
                  <a:pt x="388" y="278"/>
                </a:lnTo>
                <a:lnTo>
                  <a:pt x="395" y="250"/>
                </a:lnTo>
                <a:lnTo>
                  <a:pt x="379" y="245"/>
                </a:lnTo>
                <a:lnTo>
                  <a:pt x="372" y="273"/>
                </a:lnTo>
                <a:lnTo>
                  <a:pt x="359" y="270"/>
                </a:lnTo>
                <a:lnTo>
                  <a:pt x="366" y="243"/>
                </a:lnTo>
                <a:lnTo>
                  <a:pt x="350" y="237"/>
                </a:lnTo>
                <a:close/>
                <a:moveTo>
                  <a:pt x="355" y="198"/>
                </a:moveTo>
                <a:lnTo>
                  <a:pt x="387" y="202"/>
                </a:lnTo>
                <a:lnTo>
                  <a:pt x="417" y="212"/>
                </a:lnTo>
                <a:lnTo>
                  <a:pt x="442" y="228"/>
                </a:lnTo>
                <a:lnTo>
                  <a:pt x="464" y="250"/>
                </a:lnTo>
                <a:lnTo>
                  <a:pt x="480" y="275"/>
                </a:lnTo>
                <a:lnTo>
                  <a:pt x="490" y="305"/>
                </a:lnTo>
                <a:lnTo>
                  <a:pt x="494" y="337"/>
                </a:lnTo>
                <a:lnTo>
                  <a:pt x="490" y="368"/>
                </a:lnTo>
                <a:lnTo>
                  <a:pt x="480" y="397"/>
                </a:lnTo>
                <a:lnTo>
                  <a:pt x="464" y="423"/>
                </a:lnTo>
                <a:lnTo>
                  <a:pt x="442" y="444"/>
                </a:lnTo>
                <a:lnTo>
                  <a:pt x="417" y="461"/>
                </a:lnTo>
                <a:lnTo>
                  <a:pt x="387" y="472"/>
                </a:lnTo>
                <a:lnTo>
                  <a:pt x="355" y="476"/>
                </a:lnTo>
                <a:lnTo>
                  <a:pt x="324" y="472"/>
                </a:lnTo>
                <a:lnTo>
                  <a:pt x="295" y="461"/>
                </a:lnTo>
                <a:lnTo>
                  <a:pt x="269" y="444"/>
                </a:lnTo>
                <a:lnTo>
                  <a:pt x="248" y="423"/>
                </a:lnTo>
                <a:lnTo>
                  <a:pt x="231" y="397"/>
                </a:lnTo>
                <a:lnTo>
                  <a:pt x="221" y="368"/>
                </a:lnTo>
                <a:lnTo>
                  <a:pt x="217" y="337"/>
                </a:lnTo>
                <a:lnTo>
                  <a:pt x="221" y="305"/>
                </a:lnTo>
                <a:lnTo>
                  <a:pt x="231" y="275"/>
                </a:lnTo>
                <a:lnTo>
                  <a:pt x="248" y="250"/>
                </a:lnTo>
                <a:lnTo>
                  <a:pt x="269" y="228"/>
                </a:lnTo>
                <a:lnTo>
                  <a:pt x="295" y="212"/>
                </a:lnTo>
                <a:lnTo>
                  <a:pt x="324" y="202"/>
                </a:lnTo>
                <a:lnTo>
                  <a:pt x="355" y="198"/>
                </a:lnTo>
                <a:close/>
                <a:moveTo>
                  <a:pt x="178" y="198"/>
                </a:moveTo>
                <a:lnTo>
                  <a:pt x="183" y="199"/>
                </a:lnTo>
                <a:lnTo>
                  <a:pt x="188" y="201"/>
                </a:lnTo>
                <a:lnTo>
                  <a:pt x="192" y="205"/>
                </a:lnTo>
                <a:lnTo>
                  <a:pt x="195" y="208"/>
                </a:lnTo>
                <a:lnTo>
                  <a:pt x="197" y="212"/>
                </a:lnTo>
                <a:lnTo>
                  <a:pt x="197" y="218"/>
                </a:lnTo>
                <a:lnTo>
                  <a:pt x="197" y="223"/>
                </a:lnTo>
                <a:lnTo>
                  <a:pt x="195" y="228"/>
                </a:lnTo>
                <a:lnTo>
                  <a:pt x="192" y="232"/>
                </a:lnTo>
                <a:lnTo>
                  <a:pt x="188" y="235"/>
                </a:lnTo>
                <a:lnTo>
                  <a:pt x="183" y="237"/>
                </a:lnTo>
                <a:lnTo>
                  <a:pt x="178" y="237"/>
                </a:lnTo>
                <a:lnTo>
                  <a:pt x="172" y="237"/>
                </a:lnTo>
                <a:lnTo>
                  <a:pt x="168" y="235"/>
                </a:lnTo>
                <a:lnTo>
                  <a:pt x="163" y="232"/>
                </a:lnTo>
                <a:lnTo>
                  <a:pt x="161" y="228"/>
                </a:lnTo>
                <a:lnTo>
                  <a:pt x="159" y="223"/>
                </a:lnTo>
                <a:lnTo>
                  <a:pt x="158" y="218"/>
                </a:lnTo>
                <a:lnTo>
                  <a:pt x="159" y="212"/>
                </a:lnTo>
                <a:lnTo>
                  <a:pt x="161" y="208"/>
                </a:lnTo>
                <a:lnTo>
                  <a:pt x="163" y="205"/>
                </a:lnTo>
                <a:lnTo>
                  <a:pt x="168" y="201"/>
                </a:lnTo>
                <a:lnTo>
                  <a:pt x="172" y="199"/>
                </a:lnTo>
                <a:lnTo>
                  <a:pt x="178" y="198"/>
                </a:lnTo>
                <a:close/>
                <a:moveTo>
                  <a:pt x="652" y="159"/>
                </a:moveTo>
                <a:lnTo>
                  <a:pt x="647" y="160"/>
                </a:lnTo>
                <a:lnTo>
                  <a:pt x="642" y="161"/>
                </a:lnTo>
                <a:lnTo>
                  <a:pt x="638" y="164"/>
                </a:lnTo>
                <a:lnTo>
                  <a:pt x="635" y="168"/>
                </a:lnTo>
                <a:lnTo>
                  <a:pt x="633" y="173"/>
                </a:lnTo>
                <a:lnTo>
                  <a:pt x="633" y="178"/>
                </a:lnTo>
                <a:lnTo>
                  <a:pt x="633" y="184"/>
                </a:lnTo>
                <a:lnTo>
                  <a:pt x="635" y="189"/>
                </a:lnTo>
                <a:lnTo>
                  <a:pt x="638" y="193"/>
                </a:lnTo>
                <a:lnTo>
                  <a:pt x="642" y="195"/>
                </a:lnTo>
                <a:lnTo>
                  <a:pt x="647" y="198"/>
                </a:lnTo>
                <a:lnTo>
                  <a:pt x="652" y="198"/>
                </a:lnTo>
                <a:lnTo>
                  <a:pt x="658" y="198"/>
                </a:lnTo>
                <a:lnTo>
                  <a:pt x="661" y="195"/>
                </a:lnTo>
                <a:lnTo>
                  <a:pt x="665" y="193"/>
                </a:lnTo>
                <a:lnTo>
                  <a:pt x="669" y="189"/>
                </a:lnTo>
                <a:lnTo>
                  <a:pt x="671" y="184"/>
                </a:lnTo>
                <a:lnTo>
                  <a:pt x="672" y="178"/>
                </a:lnTo>
                <a:lnTo>
                  <a:pt x="671" y="173"/>
                </a:lnTo>
                <a:lnTo>
                  <a:pt x="669" y="168"/>
                </a:lnTo>
                <a:lnTo>
                  <a:pt x="665" y="164"/>
                </a:lnTo>
                <a:lnTo>
                  <a:pt x="661" y="161"/>
                </a:lnTo>
                <a:lnTo>
                  <a:pt x="658" y="160"/>
                </a:lnTo>
                <a:lnTo>
                  <a:pt x="652" y="159"/>
                </a:lnTo>
                <a:close/>
                <a:moveTo>
                  <a:pt x="115" y="159"/>
                </a:moveTo>
                <a:lnTo>
                  <a:pt x="117" y="165"/>
                </a:lnTo>
                <a:lnTo>
                  <a:pt x="119" y="172"/>
                </a:lnTo>
                <a:lnTo>
                  <a:pt x="119" y="178"/>
                </a:lnTo>
                <a:lnTo>
                  <a:pt x="116" y="197"/>
                </a:lnTo>
                <a:lnTo>
                  <a:pt x="107" y="214"/>
                </a:lnTo>
                <a:lnTo>
                  <a:pt x="94" y="227"/>
                </a:lnTo>
                <a:lnTo>
                  <a:pt x="78" y="235"/>
                </a:lnTo>
                <a:lnTo>
                  <a:pt x="60" y="237"/>
                </a:lnTo>
                <a:lnTo>
                  <a:pt x="52" y="237"/>
                </a:lnTo>
                <a:lnTo>
                  <a:pt x="45" y="236"/>
                </a:lnTo>
                <a:lnTo>
                  <a:pt x="39" y="235"/>
                </a:lnTo>
                <a:lnTo>
                  <a:pt x="39" y="439"/>
                </a:lnTo>
                <a:lnTo>
                  <a:pt x="45" y="438"/>
                </a:lnTo>
                <a:lnTo>
                  <a:pt x="52" y="436"/>
                </a:lnTo>
                <a:lnTo>
                  <a:pt x="60" y="435"/>
                </a:lnTo>
                <a:lnTo>
                  <a:pt x="78" y="439"/>
                </a:lnTo>
                <a:lnTo>
                  <a:pt x="94" y="447"/>
                </a:lnTo>
                <a:lnTo>
                  <a:pt x="107" y="460"/>
                </a:lnTo>
                <a:lnTo>
                  <a:pt x="116" y="476"/>
                </a:lnTo>
                <a:lnTo>
                  <a:pt x="119" y="495"/>
                </a:lnTo>
                <a:lnTo>
                  <a:pt x="119" y="502"/>
                </a:lnTo>
                <a:lnTo>
                  <a:pt x="117" y="508"/>
                </a:lnTo>
                <a:lnTo>
                  <a:pt x="115" y="515"/>
                </a:lnTo>
                <a:lnTo>
                  <a:pt x="596" y="515"/>
                </a:lnTo>
                <a:lnTo>
                  <a:pt x="595" y="508"/>
                </a:lnTo>
                <a:lnTo>
                  <a:pt x="593" y="502"/>
                </a:lnTo>
                <a:lnTo>
                  <a:pt x="592" y="495"/>
                </a:lnTo>
                <a:lnTo>
                  <a:pt x="596" y="476"/>
                </a:lnTo>
                <a:lnTo>
                  <a:pt x="604" y="460"/>
                </a:lnTo>
                <a:lnTo>
                  <a:pt x="617" y="447"/>
                </a:lnTo>
                <a:lnTo>
                  <a:pt x="633" y="439"/>
                </a:lnTo>
                <a:lnTo>
                  <a:pt x="652" y="435"/>
                </a:lnTo>
                <a:lnTo>
                  <a:pt x="659" y="436"/>
                </a:lnTo>
                <a:lnTo>
                  <a:pt x="665" y="438"/>
                </a:lnTo>
                <a:lnTo>
                  <a:pt x="672" y="439"/>
                </a:lnTo>
                <a:lnTo>
                  <a:pt x="672" y="235"/>
                </a:lnTo>
                <a:lnTo>
                  <a:pt x="665" y="236"/>
                </a:lnTo>
                <a:lnTo>
                  <a:pt x="659" y="237"/>
                </a:lnTo>
                <a:lnTo>
                  <a:pt x="652" y="237"/>
                </a:lnTo>
                <a:lnTo>
                  <a:pt x="633" y="235"/>
                </a:lnTo>
                <a:lnTo>
                  <a:pt x="617" y="227"/>
                </a:lnTo>
                <a:lnTo>
                  <a:pt x="604" y="214"/>
                </a:lnTo>
                <a:lnTo>
                  <a:pt x="596" y="197"/>
                </a:lnTo>
                <a:lnTo>
                  <a:pt x="592" y="178"/>
                </a:lnTo>
                <a:lnTo>
                  <a:pt x="593" y="172"/>
                </a:lnTo>
                <a:lnTo>
                  <a:pt x="595" y="165"/>
                </a:lnTo>
                <a:lnTo>
                  <a:pt x="596" y="159"/>
                </a:lnTo>
                <a:lnTo>
                  <a:pt x="115" y="159"/>
                </a:lnTo>
                <a:close/>
                <a:moveTo>
                  <a:pt x="60" y="159"/>
                </a:moveTo>
                <a:lnTo>
                  <a:pt x="55" y="160"/>
                </a:lnTo>
                <a:lnTo>
                  <a:pt x="49" y="161"/>
                </a:lnTo>
                <a:lnTo>
                  <a:pt x="45" y="164"/>
                </a:lnTo>
                <a:lnTo>
                  <a:pt x="43" y="168"/>
                </a:lnTo>
                <a:lnTo>
                  <a:pt x="40" y="173"/>
                </a:lnTo>
                <a:lnTo>
                  <a:pt x="39" y="178"/>
                </a:lnTo>
                <a:lnTo>
                  <a:pt x="40" y="184"/>
                </a:lnTo>
                <a:lnTo>
                  <a:pt x="43" y="189"/>
                </a:lnTo>
                <a:lnTo>
                  <a:pt x="45" y="193"/>
                </a:lnTo>
                <a:lnTo>
                  <a:pt x="49" y="195"/>
                </a:lnTo>
                <a:lnTo>
                  <a:pt x="55" y="198"/>
                </a:lnTo>
                <a:lnTo>
                  <a:pt x="60" y="198"/>
                </a:lnTo>
                <a:lnTo>
                  <a:pt x="65" y="198"/>
                </a:lnTo>
                <a:lnTo>
                  <a:pt x="69" y="195"/>
                </a:lnTo>
                <a:lnTo>
                  <a:pt x="73" y="193"/>
                </a:lnTo>
                <a:lnTo>
                  <a:pt x="77" y="189"/>
                </a:lnTo>
                <a:lnTo>
                  <a:pt x="78" y="184"/>
                </a:lnTo>
                <a:lnTo>
                  <a:pt x="79" y="178"/>
                </a:lnTo>
                <a:lnTo>
                  <a:pt x="78" y="173"/>
                </a:lnTo>
                <a:lnTo>
                  <a:pt x="77" y="168"/>
                </a:lnTo>
                <a:lnTo>
                  <a:pt x="73" y="164"/>
                </a:lnTo>
                <a:lnTo>
                  <a:pt x="69" y="161"/>
                </a:lnTo>
                <a:lnTo>
                  <a:pt x="65" y="160"/>
                </a:lnTo>
                <a:lnTo>
                  <a:pt x="60" y="159"/>
                </a:lnTo>
                <a:close/>
                <a:moveTo>
                  <a:pt x="39" y="119"/>
                </a:moveTo>
                <a:lnTo>
                  <a:pt x="672" y="119"/>
                </a:lnTo>
                <a:lnTo>
                  <a:pt x="686" y="122"/>
                </a:lnTo>
                <a:lnTo>
                  <a:pt x="699" y="131"/>
                </a:lnTo>
                <a:lnTo>
                  <a:pt x="709" y="143"/>
                </a:lnTo>
                <a:lnTo>
                  <a:pt x="711" y="159"/>
                </a:lnTo>
                <a:lnTo>
                  <a:pt x="711" y="515"/>
                </a:lnTo>
                <a:lnTo>
                  <a:pt x="709" y="531"/>
                </a:lnTo>
                <a:lnTo>
                  <a:pt x="699" y="542"/>
                </a:lnTo>
                <a:lnTo>
                  <a:pt x="686" y="552"/>
                </a:lnTo>
                <a:lnTo>
                  <a:pt x="672" y="554"/>
                </a:lnTo>
                <a:lnTo>
                  <a:pt x="39" y="554"/>
                </a:lnTo>
                <a:lnTo>
                  <a:pt x="25" y="552"/>
                </a:lnTo>
                <a:lnTo>
                  <a:pt x="11" y="542"/>
                </a:lnTo>
                <a:lnTo>
                  <a:pt x="4" y="531"/>
                </a:lnTo>
                <a:lnTo>
                  <a:pt x="0" y="515"/>
                </a:lnTo>
                <a:lnTo>
                  <a:pt x="0" y="159"/>
                </a:lnTo>
                <a:lnTo>
                  <a:pt x="4" y="143"/>
                </a:lnTo>
                <a:lnTo>
                  <a:pt x="11" y="131"/>
                </a:lnTo>
                <a:lnTo>
                  <a:pt x="25" y="122"/>
                </a:lnTo>
                <a:lnTo>
                  <a:pt x="39" y="119"/>
                </a:lnTo>
                <a:close/>
                <a:moveTo>
                  <a:pt x="197" y="0"/>
                </a:moveTo>
                <a:lnTo>
                  <a:pt x="830" y="0"/>
                </a:lnTo>
                <a:lnTo>
                  <a:pt x="845" y="4"/>
                </a:lnTo>
                <a:lnTo>
                  <a:pt x="858" y="12"/>
                </a:lnTo>
                <a:lnTo>
                  <a:pt x="865" y="25"/>
                </a:lnTo>
                <a:lnTo>
                  <a:pt x="869" y="40"/>
                </a:lnTo>
                <a:lnTo>
                  <a:pt x="869" y="396"/>
                </a:lnTo>
                <a:lnTo>
                  <a:pt x="865" y="411"/>
                </a:lnTo>
                <a:lnTo>
                  <a:pt x="858" y="425"/>
                </a:lnTo>
                <a:lnTo>
                  <a:pt x="845" y="432"/>
                </a:lnTo>
                <a:lnTo>
                  <a:pt x="830" y="435"/>
                </a:lnTo>
                <a:lnTo>
                  <a:pt x="770" y="435"/>
                </a:lnTo>
                <a:lnTo>
                  <a:pt x="765" y="435"/>
                </a:lnTo>
                <a:lnTo>
                  <a:pt x="761" y="432"/>
                </a:lnTo>
                <a:lnTo>
                  <a:pt x="757" y="430"/>
                </a:lnTo>
                <a:lnTo>
                  <a:pt x="753" y="426"/>
                </a:lnTo>
                <a:lnTo>
                  <a:pt x="752" y="421"/>
                </a:lnTo>
                <a:lnTo>
                  <a:pt x="750" y="415"/>
                </a:lnTo>
                <a:lnTo>
                  <a:pt x="752" y="410"/>
                </a:lnTo>
                <a:lnTo>
                  <a:pt x="753" y="406"/>
                </a:lnTo>
                <a:lnTo>
                  <a:pt x="757" y="402"/>
                </a:lnTo>
                <a:lnTo>
                  <a:pt x="761" y="398"/>
                </a:lnTo>
                <a:lnTo>
                  <a:pt x="765" y="397"/>
                </a:lnTo>
                <a:lnTo>
                  <a:pt x="770" y="396"/>
                </a:lnTo>
                <a:lnTo>
                  <a:pt x="830" y="396"/>
                </a:lnTo>
                <a:lnTo>
                  <a:pt x="830" y="40"/>
                </a:lnTo>
                <a:lnTo>
                  <a:pt x="197" y="40"/>
                </a:lnTo>
                <a:lnTo>
                  <a:pt x="197" y="59"/>
                </a:lnTo>
                <a:lnTo>
                  <a:pt x="197" y="64"/>
                </a:lnTo>
                <a:lnTo>
                  <a:pt x="195" y="70"/>
                </a:lnTo>
                <a:lnTo>
                  <a:pt x="192" y="74"/>
                </a:lnTo>
                <a:lnTo>
                  <a:pt x="188" y="78"/>
                </a:lnTo>
                <a:lnTo>
                  <a:pt x="183" y="79"/>
                </a:lnTo>
                <a:lnTo>
                  <a:pt x="178" y="80"/>
                </a:lnTo>
                <a:lnTo>
                  <a:pt x="172" y="79"/>
                </a:lnTo>
                <a:lnTo>
                  <a:pt x="168" y="78"/>
                </a:lnTo>
                <a:lnTo>
                  <a:pt x="163" y="74"/>
                </a:lnTo>
                <a:lnTo>
                  <a:pt x="161" y="70"/>
                </a:lnTo>
                <a:lnTo>
                  <a:pt x="159" y="64"/>
                </a:lnTo>
                <a:lnTo>
                  <a:pt x="158" y="59"/>
                </a:lnTo>
                <a:lnTo>
                  <a:pt x="158" y="40"/>
                </a:lnTo>
                <a:lnTo>
                  <a:pt x="161" y="25"/>
                </a:lnTo>
                <a:lnTo>
                  <a:pt x="170" y="12"/>
                </a:lnTo>
                <a:lnTo>
                  <a:pt x="183" y="4"/>
                </a:lnTo>
                <a:lnTo>
                  <a:pt x="1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0" name="Freeform 2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85071" y="1577269"/>
            <a:ext cx="446010" cy="324371"/>
          </a:xfrm>
          <a:custGeom>
            <a:avLst/>
            <a:gdLst>
              <a:gd name="T0" fmla="*/ 683 w 869"/>
              <a:gd name="T1" fmla="*/ 525 h 632"/>
              <a:gd name="T2" fmla="*/ 675 w 869"/>
              <a:gd name="T3" fmla="*/ 570 h 632"/>
              <a:gd name="T4" fmla="*/ 712 w 869"/>
              <a:gd name="T5" fmla="*/ 593 h 632"/>
              <a:gd name="T6" fmla="*/ 747 w 869"/>
              <a:gd name="T7" fmla="*/ 570 h 632"/>
              <a:gd name="T8" fmla="*/ 739 w 869"/>
              <a:gd name="T9" fmla="*/ 525 h 632"/>
              <a:gd name="T10" fmla="*/ 356 w 869"/>
              <a:gd name="T11" fmla="*/ 515 h 632"/>
              <a:gd name="T12" fmla="*/ 319 w 869"/>
              <a:gd name="T13" fmla="*/ 538 h 632"/>
              <a:gd name="T14" fmla="*/ 327 w 869"/>
              <a:gd name="T15" fmla="*/ 581 h 632"/>
              <a:gd name="T16" fmla="*/ 370 w 869"/>
              <a:gd name="T17" fmla="*/ 591 h 632"/>
              <a:gd name="T18" fmla="*/ 395 w 869"/>
              <a:gd name="T19" fmla="*/ 554 h 632"/>
              <a:gd name="T20" fmla="*/ 370 w 869"/>
              <a:gd name="T21" fmla="*/ 517 h 632"/>
              <a:gd name="T22" fmla="*/ 674 w 869"/>
              <a:gd name="T23" fmla="*/ 474 h 632"/>
              <a:gd name="T24" fmla="*/ 683 w 869"/>
              <a:gd name="T25" fmla="*/ 395 h 632"/>
              <a:gd name="T26" fmla="*/ 635 w 869"/>
              <a:gd name="T27" fmla="*/ 474 h 632"/>
              <a:gd name="T28" fmla="*/ 424 w 869"/>
              <a:gd name="T29" fmla="*/ 395 h 632"/>
              <a:gd name="T30" fmla="*/ 514 w 869"/>
              <a:gd name="T31" fmla="*/ 395 h 632"/>
              <a:gd name="T32" fmla="*/ 312 w 869"/>
              <a:gd name="T33" fmla="*/ 474 h 632"/>
              <a:gd name="T34" fmla="*/ 291 w 869"/>
              <a:gd name="T35" fmla="*/ 395 h 632"/>
              <a:gd name="T36" fmla="*/ 781 w 869"/>
              <a:gd name="T37" fmla="*/ 356 h 632"/>
              <a:gd name="T38" fmla="*/ 554 w 869"/>
              <a:gd name="T39" fmla="*/ 276 h 632"/>
              <a:gd name="T40" fmla="*/ 657 w 869"/>
              <a:gd name="T41" fmla="*/ 276 h 632"/>
              <a:gd name="T42" fmla="*/ 419 w 869"/>
              <a:gd name="T43" fmla="*/ 356 h 632"/>
              <a:gd name="T44" fmla="*/ 411 w 869"/>
              <a:gd name="T45" fmla="*/ 276 h 632"/>
              <a:gd name="T46" fmla="*/ 380 w 869"/>
              <a:gd name="T47" fmla="*/ 356 h 632"/>
              <a:gd name="T48" fmla="*/ 709 w 869"/>
              <a:gd name="T49" fmla="*/ 158 h 632"/>
              <a:gd name="T50" fmla="*/ 824 w 869"/>
              <a:gd name="T51" fmla="*/ 158 h 632"/>
              <a:gd name="T52" fmla="*/ 554 w 869"/>
              <a:gd name="T53" fmla="*/ 237 h 632"/>
              <a:gd name="T54" fmla="*/ 554 w 869"/>
              <a:gd name="T55" fmla="*/ 158 h 632"/>
              <a:gd name="T56" fmla="*/ 514 w 869"/>
              <a:gd name="T57" fmla="*/ 237 h 632"/>
              <a:gd name="T58" fmla="*/ 227 w 869"/>
              <a:gd name="T59" fmla="*/ 158 h 632"/>
              <a:gd name="T60" fmla="*/ 357 w 869"/>
              <a:gd name="T61" fmla="*/ 158 h 632"/>
              <a:gd name="T62" fmla="*/ 169 w 869"/>
              <a:gd name="T63" fmla="*/ 0 h 632"/>
              <a:gd name="T64" fmla="*/ 183 w 869"/>
              <a:gd name="T65" fmla="*/ 5 h 632"/>
              <a:gd name="T66" fmla="*/ 189 w 869"/>
              <a:gd name="T67" fmla="*/ 14 h 632"/>
              <a:gd name="T68" fmla="*/ 854 w 869"/>
              <a:gd name="T69" fmla="*/ 119 h 632"/>
              <a:gd name="T70" fmla="*/ 866 w 869"/>
              <a:gd name="T71" fmla="*/ 128 h 632"/>
              <a:gd name="T72" fmla="*/ 869 w 869"/>
              <a:gd name="T73" fmla="*/ 141 h 632"/>
              <a:gd name="T74" fmla="*/ 790 w 869"/>
              <a:gd name="T75" fmla="*/ 499 h 632"/>
              <a:gd name="T76" fmla="*/ 785 w 869"/>
              <a:gd name="T77" fmla="*/ 507 h 632"/>
              <a:gd name="T78" fmla="*/ 788 w 869"/>
              <a:gd name="T79" fmla="*/ 532 h 632"/>
              <a:gd name="T80" fmla="*/ 780 w 869"/>
              <a:gd name="T81" fmla="*/ 593 h 632"/>
              <a:gd name="T82" fmla="*/ 733 w 869"/>
              <a:gd name="T83" fmla="*/ 630 h 632"/>
              <a:gd name="T84" fmla="*/ 671 w 869"/>
              <a:gd name="T85" fmla="*/ 622 h 632"/>
              <a:gd name="T86" fmla="*/ 635 w 869"/>
              <a:gd name="T87" fmla="*/ 575 h 632"/>
              <a:gd name="T88" fmla="*/ 644 w 869"/>
              <a:gd name="T89" fmla="*/ 515 h 632"/>
              <a:gd name="T90" fmla="*/ 435 w 869"/>
              <a:gd name="T91" fmla="*/ 554 h 632"/>
              <a:gd name="T92" fmla="*/ 411 w 869"/>
              <a:gd name="T93" fmla="*/ 610 h 632"/>
              <a:gd name="T94" fmla="*/ 356 w 869"/>
              <a:gd name="T95" fmla="*/ 632 h 632"/>
              <a:gd name="T96" fmla="*/ 300 w 869"/>
              <a:gd name="T97" fmla="*/ 610 h 632"/>
              <a:gd name="T98" fmla="*/ 276 w 869"/>
              <a:gd name="T99" fmla="*/ 554 h 632"/>
              <a:gd name="T100" fmla="*/ 284 w 869"/>
              <a:gd name="T101" fmla="*/ 509 h 632"/>
              <a:gd name="T102" fmla="*/ 278 w 869"/>
              <a:gd name="T103" fmla="*/ 500 h 632"/>
              <a:gd name="T104" fmla="*/ 15 w 869"/>
              <a:gd name="T105" fmla="*/ 39 h 632"/>
              <a:gd name="T106" fmla="*/ 3 w 869"/>
              <a:gd name="T107" fmla="*/ 30 h 632"/>
              <a:gd name="T108" fmla="*/ 0 w 869"/>
              <a:gd name="T109" fmla="*/ 14 h 632"/>
              <a:gd name="T110" fmla="*/ 9 w 869"/>
              <a:gd name="T111" fmla="*/ 3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9" h="632">
                <a:moveTo>
                  <a:pt x="712" y="515"/>
                </a:moveTo>
                <a:lnTo>
                  <a:pt x="696" y="517"/>
                </a:lnTo>
                <a:lnTo>
                  <a:pt x="683" y="525"/>
                </a:lnTo>
                <a:lnTo>
                  <a:pt x="675" y="538"/>
                </a:lnTo>
                <a:lnTo>
                  <a:pt x="671" y="554"/>
                </a:lnTo>
                <a:lnTo>
                  <a:pt x="675" y="570"/>
                </a:lnTo>
                <a:lnTo>
                  <a:pt x="683" y="581"/>
                </a:lnTo>
                <a:lnTo>
                  <a:pt x="696" y="591"/>
                </a:lnTo>
                <a:lnTo>
                  <a:pt x="712" y="593"/>
                </a:lnTo>
                <a:lnTo>
                  <a:pt x="726" y="591"/>
                </a:lnTo>
                <a:lnTo>
                  <a:pt x="739" y="581"/>
                </a:lnTo>
                <a:lnTo>
                  <a:pt x="747" y="570"/>
                </a:lnTo>
                <a:lnTo>
                  <a:pt x="751" y="554"/>
                </a:lnTo>
                <a:lnTo>
                  <a:pt x="747" y="538"/>
                </a:lnTo>
                <a:lnTo>
                  <a:pt x="739" y="525"/>
                </a:lnTo>
                <a:lnTo>
                  <a:pt x="726" y="517"/>
                </a:lnTo>
                <a:lnTo>
                  <a:pt x="712" y="515"/>
                </a:lnTo>
                <a:close/>
                <a:moveTo>
                  <a:pt x="356" y="515"/>
                </a:moveTo>
                <a:lnTo>
                  <a:pt x="340" y="517"/>
                </a:lnTo>
                <a:lnTo>
                  <a:pt x="327" y="525"/>
                </a:lnTo>
                <a:lnTo>
                  <a:pt x="319" y="538"/>
                </a:lnTo>
                <a:lnTo>
                  <a:pt x="316" y="554"/>
                </a:lnTo>
                <a:lnTo>
                  <a:pt x="319" y="570"/>
                </a:lnTo>
                <a:lnTo>
                  <a:pt x="327" y="581"/>
                </a:lnTo>
                <a:lnTo>
                  <a:pt x="340" y="591"/>
                </a:lnTo>
                <a:lnTo>
                  <a:pt x="356" y="593"/>
                </a:lnTo>
                <a:lnTo>
                  <a:pt x="370" y="591"/>
                </a:lnTo>
                <a:lnTo>
                  <a:pt x="384" y="581"/>
                </a:lnTo>
                <a:lnTo>
                  <a:pt x="393" y="570"/>
                </a:lnTo>
                <a:lnTo>
                  <a:pt x="395" y="554"/>
                </a:lnTo>
                <a:lnTo>
                  <a:pt x="393" y="538"/>
                </a:lnTo>
                <a:lnTo>
                  <a:pt x="384" y="525"/>
                </a:lnTo>
                <a:lnTo>
                  <a:pt x="370" y="517"/>
                </a:lnTo>
                <a:lnTo>
                  <a:pt x="356" y="515"/>
                </a:lnTo>
                <a:close/>
                <a:moveTo>
                  <a:pt x="683" y="395"/>
                </a:moveTo>
                <a:lnTo>
                  <a:pt x="674" y="474"/>
                </a:lnTo>
                <a:lnTo>
                  <a:pt x="755" y="474"/>
                </a:lnTo>
                <a:lnTo>
                  <a:pt x="772" y="395"/>
                </a:lnTo>
                <a:lnTo>
                  <a:pt x="683" y="395"/>
                </a:lnTo>
                <a:close/>
                <a:moveTo>
                  <a:pt x="554" y="395"/>
                </a:moveTo>
                <a:lnTo>
                  <a:pt x="554" y="474"/>
                </a:lnTo>
                <a:lnTo>
                  <a:pt x="635" y="474"/>
                </a:lnTo>
                <a:lnTo>
                  <a:pt x="642" y="395"/>
                </a:lnTo>
                <a:lnTo>
                  <a:pt x="554" y="395"/>
                </a:lnTo>
                <a:close/>
                <a:moveTo>
                  <a:pt x="424" y="395"/>
                </a:moveTo>
                <a:lnTo>
                  <a:pt x="433" y="474"/>
                </a:lnTo>
                <a:lnTo>
                  <a:pt x="514" y="474"/>
                </a:lnTo>
                <a:lnTo>
                  <a:pt x="514" y="395"/>
                </a:lnTo>
                <a:lnTo>
                  <a:pt x="424" y="395"/>
                </a:lnTo>
                <a:close/>
                <a:moveTo>
                  <a:pt x="291" y="395"/>
                </a:moveTo>
                <a:lnTo>
                  <a:pt x="312" y="474"/>
                </a:lnTo>
                <a:lnTo>
                  <a:pt x="393" y="474"/>
                </a:lnTo>
                <a:lnTo>
                  <a:pt x="384" y="395"/>
                </a:lnTo>
                <a:lnTo>
                  <a:pt x="291" y="395"/>
                </a:lnTo>
                <a:close/>
                <a:moveTo>
                  <a:pt x="696" y="276"/>
                </a:moveTo>
                <a:lnTo>
                  <a:pt x="687" y="356"/>
                </a:lnTo>
                <a:lnTo>
                  <a:pt x="781" y="356"/>
                </a:lnTo>
                <a:lnTo>
                  <a:pt x="798" y="276"/>
                </a:lnTo>
                <a:lnTo>
                  <a:pt x="696" y="276"/>
                </a:lnTo>
                <a:close/>
                <a:moveTo>
                  <a:pt x="554" y="276"/>
                </a:moveTo>
                <a:lnTo>
                  <a:pt x="554" y="356"/>
                </a:lnTo>
                <a:lnTo>
                  <a:pt x="648" y="356"/>
                </a:lnTo>
                <a:lnTo>
                  <a:pt x="657" y="276"/>
                </a:lnTo>
                <a:lnTo>
                  <a:pt x="554" y="276"/>
                </a:lnTo>
                <a:close/>
                <a:moveTo>
                  <a:pt x="411" y="276"/>
                </a:moveTo>
                <a:lnTo>
                  <a:pt x="419" y="356"/>
                </a:lnTo>
                <a:lnTo>
                  <a:pt x="514" y="356"/>
                </a:lnTo>
                <a:lnTo>
                  <a:pt x="514" y="276"/>
                </a:lnTo>
                <a:lnTo>
                  <a:pt x="411" y="276"/>
                </a:lnTo>
                <a:close/>
                <a:moveTo>
                  <a:pt x="258" y="276"/>
                </a:moveTo>
                <a:lnTo>
                  <a:pt x="280" y="356"/>
                </a:lnTo>
                <a:lnTo>
                  <a:pt x="380" y="356"/>
                </a:lnTo>
                <a:lnTo>
                  <a:pt x="370" y="276"/>
                </a:lnTo>
                <a:lnTo>
                  <a:pt x="258" y="276"/>
                </a:lnTo>
                <a:close/>
                <a:moveTo>
                  <a:pt x="709" y="158"/>
                </a:moveTo>
                <a:lnTo>
                  <a:pt x="700" y="237"/>
                </a:lnTo>
                <a:lnTo>
                  <a:pt x="807" y="237"/>
                </a:lnTo>
                <a:lnTo>
                  <a:pt x="824" y="158"/>
                </a:lnTo>
                <a:lnTo>
                  <a:pt x="709" y="158"/>
                </a:lnTo>
                <a:close/>
                <a:moveTo>
                  <a:pt x="554" y="158"/>
                </a:moveTo>
                <a:lnTo>
                  <a:pt x="554" y="237"/>
                </a:lnTo>
                <a:lnTo>
                  <a:pt x="661" y="237"/>
                </a:lnTo>
                <a:lnTo>
                  <a:pt x="670" y="158"/>
                </a:lnTo>
                <a:lnTo>
                  <a:pt x="554" y="158"/>
                </a:lnTo>
                <a:close/>
                <a:moveTo>
                  <a:pt x="398" y="158"/>
                </a:moveTo>
                <a:lnTo>
                  <a:pt x="406" y="237"/>
                </a:lnTo>
                <a:lnTo>
                  <a:pt x="514" y="237"/>
                </a:lnTo>
                <a:lnTo>
                  <a:pt x="514" y="158"/>
                </a:lnTo>
                <a:lnTo>
                  <a:pt x="398" y="158"/>
                </a:lnTo>
                <a:close/>
                <a:moveTo>
                  <a:pt x="227" y="158"/>
                </a:moveTo>
                <a:lnTo>
                  <a:pt x="248" y="237"/>
                </a:lnTo>
                <a:lnTo>
                  <a:pt x="367" y="237"/>
                </a:lnTo>
                <a:lnTo>
                  <a:pt x="357" y="158"/>
                </a:lnTo>
                <a:lnTo>
                  <a:pt x="227" y="158"/>
                </a:lnTo>
                <a:close/>
                <a:moveTo>
                  <a:pt x="20" y="0"/>
                </a:moveTo>
                <a:lnTo>
                  <a:pt x="169" y="0"/>
                </a:lnTo>
                <a:lnTo>
                  <a:pt x="174" y="0"/>
                </a:lnTo>
                <a:lnTo>
                  <a:pt x="180" y="3"/>
                </a:lnTo>
                <a:lnTo>
                  <a:pt x="183" y="5"/>
                </a:lnTo>
                <a:lnTo>
                  <a:pt x="186" y="9"/>
                </a:lnTo>
                <a:lnTo>
                  <a:pt x="187" y="14"/>
                </a:lnTo>
                <a:lnTo>
                  <a:pt x="189" y="14"/>
                </a:lnTo>
                <a:lnTo>
                  <a:pt x="216" y="119"/>
                </a:lnTo>
                <a:lnTo>
                  <a:pt x="849" y="119"/>
                </a:lnTo>
                <a:lnTo>
                  <a:pt x="854" y="119"/>
                </a:lnTo>
                <a:lnTo>
                  <a:pt x="860" y="122"/>
                </a:lnTo>
                <a:lnTo>
                  <a:pt x="864" y="124"/>
                </a:lnTo>
                <a:lnTo>
                  <a:pt x="866" y="128"/>
                </a:lnTo>
                <a:lnTo>
                  <a:pt x="869" y="134"/>
                </a:lnTo>
                <a:lnTo>
                  <a:pt x="869" y="139"/>
                </a:lnTo>
                <a:lnTo>
                  <a:pt x="869" y="141"/>
                </a:lnTo>
                <a:lnTo>
                  <a:pt x="869" y="143"/>
                </a:lnTo>
                <a:lnTo>
                  <a:pt x="869" y="143"/>
                </a:lnTo>
                <a:lnTo>
                  <a:pt x="790" y="499"/>
                </a:lnTo>
                <a:lnTo>
                  <a:pt x="789" y="499"/>
                </a:lnTo>
                <a:lnTo>
                  <a:pt x="788" y="503"/>
                </a:lnTo>
                <a:lnTo>
                  <a:pt x="785" y="507"/>
                </a:lnTo>
                <a:lnTo>
                  <a:pt x="782" y="511"/>
                </a:lnTo>
                <a:lnTo>
                  <a:pt x="778" y="512"/>
                </a:lnTo>
                <a:lnTo>
                  <a:pt x="788" y="532"/>
                </a:lnTo>
                <a:lnTo>
                  <a:pt x="790" y="554"/>
                </a:lnTo>
                <a:lnTo>
                  <a:pt x="788" y="575"/>
                </a:lnTo>
                <a:lnTo>
                  <a:pt x="780" y="593"/>
                </a:lnTo>
                <a:lnTo>
                  <a:pt x="767" y="610"/>
                </a:lnTo>
                <a:lnTo>
                  <a:pt x="751" y="622"/>
                </a:lnTo>
                <a:lnTo>
                  <a:pt x="733" y="630"/>
                </a:lnTo>
                <a:lnTo>
                  <a:pt x="712" y="632"/>
                </a:lnTo>
                <a:lnTo>
                  <a:pt x="690" y="630"/>
                </a:lnTo>
                <a:lnTo>
                  <a:pt x="671" y="622"/>
                </a:lnTo>
                <a:lnTo>
                  <a:pt x="656" y="610"/>
                </a:lnTo>
                <a:lnTo>
                  <a:pt x="642" y="593"/>
                </a:lnTo>
                <a:lnTo>
                  <a:pt x="635" y="575"/>
                </a:lnTo>
                <a:lnTo>
                  <a:pt x="632" y="554"/>
                </a:lnTo>
                <a:lnTo>
                  <a:pt x="635" y="533"/>
                </a:lnTo>
                <a:lnTo>
                  <a:pt x="644" y="515"/>
                </a:lnTo>
                <a:lnTo>
                  <a:pt x="424" y="515"/>
                </a:lnTo>
                <a:lnTo>
                  <a:pt x="432" y="533"/>
                </a:lnTo>
                <a:lnTo>
                  <a:pt x="435" y="554"/>
                </a:lnTo>
                <a:lnTo>
                  <a:pt x="432" y="575"/>
                </a:lnTo>
                <a:lnTo>
                  <a:pt x="424" y="593"/>
                </a:lnTo>
                <a:lnTo>
                  <a:pt x="411" y="610"/>
                </a:lnTo>
                <a:lnTo>
                  <a:pt x="395" y="622"/>
                </a:lnTo>
                <a:lnTo>
                  <a:pt x="377" y="630"/>
                </a:lnTo>
                <a:lnTo>
                  <a:pt x="356" y="632"/>
                </a:lnTo>
                <a:lnTo>
                  <a:pt x="335" y="630"/>
                </a:lnTo>
                <a:lnTo>
                  <a:pt x="316" y="622"/>
                </a:lnTo>
                <a:lnTo>
                  <a:pt x="300" y="610"/>
                </a:lnTo>
                <a:lnTo>
                  <a:pt x="288" y="593"/>
                </a:lnTo>
                <a:lnTo>
                  <a:pt x="279" y="575"/>
                </a:lnTo>
                <a:lnTo>
                  <a:pt x="276" y="554"/>
                </a:lnTo>
                <a:lnTo>
                  <a:pt x="280" y="532"/>
                </a:lnTo>
                <a:lnTo>
                  <a:pt x="288" y="512"/>
                </a:lnTo>
                <a:lnTo>
                  <a:pt x="284" y="509"/>
                </a:lnTo>
                <a:lnTo>
                  <a:pt x="280" y="505"/>
                </a:lnTo>
                <a:lnTo>
                  <a:pt x="278" y="500"/>
                </a:lnTo>
                <a:lnTo>
                  <a:pt x="278" y="500"/>
                </a:lnTo>
                <a:lnTo>
                  <a:pt x="155" y="39"/>
                </a:lnTo>
                <a:lnTo>
                  <a:pt x="20" y="39"/>
                </a:lnTo>
                <a:lnTo>
                  <a:pt x="15" y="39"/>
                </a:lnTo>
                <a:lnTo>
                  <a:pt x="9" y="37"/>
                </a:lnTo>
                <a:lnTo>
                  <a:pt x="6" y="34"/>
                </a:lnTo>
                <a:lnTo>
                  <a:pt x="3" y="30"/>
                </a:lnTo>
                <a:lnTo>
                  <a:pt x="0" y="25"/>
                </a:lnTo>
                <a:lnTo>
                  <a:pt x="0" y="20"/>
                </a:lnTo>
                <a:lnTo>
                  <a:pt x="0" y="14"/>
                </a:lnTo>
                <a:lnTo>
                  <a:pt x="3" y="9"/>
                </a:lnTo>
                <a:lnTo>
                  <a:pt x="6" y="5"/>
                </a:lnTo>
                <a:lnTo>
                  <a:pt x="9" y="3"/>
                </a:lnTo>
                <a:lnTo>
                  <a:pt x="15" y="0"/>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1" name="Freeform 2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30117" y="1515935"/>
            <a:ext cx="446010" cy="447036"/>
          </a:xfrm>
          <a:custGeom>
            <a:avLst/>
            <a:gdLst>
              <a:gd name="T0" fmla="*/ 675 w 869"/>
              <a:gd name="T1" fmla="*/ 776 h 871"/>
              <a:gd name="T2" fmla="*/ 695 w 869"/>
              <a:gd name="T3" fmla="*/ 827 h 871"/>
              <a:gd name="T4" fmla="*/ 748 w 869"/>
              <a:gd name="T5" fmla="*/ 806 h 871"/>
              <a:gd name="T6" fmla="*/ 727 w 869"/>
              <a:gd name="T7" fmla="*/ 755 h 871"/>
              <a:gd name="T8" fmla="*/ 328 w 869"/>
              <a:gd name="T9" fmla="*/ 763 h 871"/>
              <a:gd name="T10" fmla="*/ 328 w 869"/>
              <a:gd name="T11" fmla="*/ 820 h 871"/>
              <a:gd name="T12" fmla="*/ 384 w 869"/>
              <a:gd name="T13" fmla="*/ 820 h 871"/>
              <a:gd name="T14" fmla="*/ 384 w 869"/>
              <a:gd name="T15" fmla="*/ 763 h 871"/>
              <a:gd name="T16" fmla="*/ 675 w 869"/>
              <a:gd name="T17" fmla="*/ 712 h 871"/>
              <a:gd name="T18" fmla="*/ 553 w 869"/>
              <a:gd name="T19" fmla="*/ 634 h 871"/>
              <a:gd name="T20" fmla="*/ 553 w 869"/>
              <a:gd name="T21" fmla="*/ 634 h 871"/>
              <a:gd name="T22" fmla="*/ 514 w 869"/>
              <a:gd name="T23" fmla="*/ 634 h 871"/>
              <a:gd name="T24" fmla="*/ 393 w 869"/>
              <a:gd name="T25" fmla="*/ 712 h 871"/>
              <a:gd name="T26" fmla="*/ 688 w 869"/>
              <a:gd name="T27" fmla="*/ 593 h 871"/>
              <a:gd name="T28" fmla="*/ 553 w 869"/>
              <a:gd name="T29" fmla="*/ 514 h 871"/>
              <a:gd name="T30" fmla="*/ 553 w 869"/>
              <a:gd name="T31" fmla="*/ 514 h 871"/>
              <a:gd name="T32" fmla="*/ 514 w 869"/>
              <a:gd name="T33" fmla="*/ 514 h 871"/>
              <a:gd name="T34" fmla="*/ 380 w 869"/>
              <a:gd name="T35" fmla="*/ 593 h 871"/>
              <a:gd name="T36" fmla="*/ 701 w 869"/>
              <a:gd name="T37" fmla="*/ 475 h 871"/>
              <a:gd name="T38" fmla="*/ 553 w 869"/>
              <a:gd name="T39" fmla="*/ 395 h 871"/>
              <a:gd name="T40" fmla="*/ 553 w 869"/>
              <a:gd name="T41" fmla="*/ 395 h 871"/>
              <a:gd name="T42" fmla="*/ 514 w 869"/>
              <a:gd name="T43" fmla="*/ 395 h 871"/>
              <a:gd name="T44" fmla="*/ 367 w 869"/>
              <a:gd name="T45" fmla="*/ 475 h 871"/>
              <a:gd name="T46" fmla="*/ 170 w 869"/>
              <a:gd name="T47" fmla="*/ 238 h 871"/>
              <a:gd name="T48" fmla="*/ 185 w 869"/>
              <a:gd name="T49" fmla="*/ 247 h 871"/>
              <a:gd name="T50" fmla="*/ 850 w 869"/>
              <a:gd name="T51" fmla="*/ 356 h 871"/>
              <a:gd name="T52" fmla="*/ 867 w 869"/>
              <a:gd name="T53" fmla="*/ 366 h 871"/>
              <a:gd name="T54" fmla="*/ 868 w 869"/>
              <a:gd name="T55" fmla="*/ 381 h 871"/>
              <a:gd name="T56" fmla="*/ 787 w 869"/>
              <a:gd name="T57" fmla="*/ 742 h 871"/>
              <a:gd name="T58" fmla="*/ 791 w 869"/>
              <a:gd name="T59" fmla="*/ 791 h 871"/>
              <a:gd name="T60" fmla="*/ 752 w 869"/>
              <a:gd name="T61" fmla="*/ 860 h 871"/>
              <a:gd name="T62" fmla="*/ 672 w 869"/>
              <a:gd name="T63" fmla="*/ 860 h 871"/>
              <a:gd name="T64" fmla="*/ 633 w 869"/>
              <a:gd name="T65" fmla="*/ 791 h 871"/>
              <a:gd name="T66" fmla="*/ 431 w 869"/>
              <a:gd name="T67" fmla="*/ 771 h 871"/>
              <a:gd name="T68" fmla="*/ 412 w 869"/>
              <a:gd name="T69" fmla="*/ 847 h 871"/>
              <a:gd name="T70" fmla="*/ 334 w 869"/>
              <a:gd name="T71" fmla="*/ 868 h 871"/>
              <a:gd name="T72" fmla="*/ 280 w 869"/>
              <a:gd name="T73" fmla="*/ 813 h 871"/>
              <a:gd name="T74" fmla="*/ 283 w 869"/>
              <a:gd name="T75" fmla="*/ 748 h 871"/>
              <a:gd name="T76" fmla="*/ 154 w 869"/>
              <a:gd name="T77" fmla="*/ 277 h 871"/>
              <a:gd name="T78" fmla="*/ 6 w 869"/>
              <a:gd name="T79" fmla="*/ 271 h 871"/>
              <a:gd name="T80" fmla="*/ 1 w 869"/>
              <a:gd name="T81" fmla="*/ 253 h 871"/>
              <a:gd name="T82" fmla="*/ 15 w 869"/>
              <a:gd name="T83" fmla="*/ 238 h 871"/>
              <a:gd name="T84" fmla="*/ 544 w 869"/>
              <a:gd name="T85" fmla="*/ 2 h 871"/>
              <a:gd name="T86" fmla="*/ 553 w 869"/>
              <a:gd name="T87" fmla="*/ 19 h 871"/>
              <a:gd name="T88" fmla="*/ 608 w 869"/>
              <a:gd name="T89" fmla="*/ 199 h 871"/>
              <a:gd name="T90" fmla="*/ 626 w 869"/>
              <a:gd name="T91" fmla="*/ 204 h 871"/>
              <a:gd name="T92" fmla="*/ 631 w 869"/>
              <a:gd name="T93" fmla="*/ 222 h 871"/>
              <a:gd name="T94" fmla="*/ 544 w 869"/>
              <a:gd name="T95" fmla="*/ 314 h 871"/>
              <a:gd name="T96" fmla="*/ 524 w 869"/>
              <a:gd name="T97" fmla="*/ 314 h 871"/>
              <a:gd name="T98" fmla="*/ 435 w 869"/>
              <a:gd name="T99" fmla="*/ 222 h 871"/>
              <a:gd name="T100" fmla="*/ 440 w 869"/>
              <a:gd name="T101" fmla="*/ 204 h 871"/>
              <a:gd name="T102" fmla="*/ 460 w 869"/>
              <a:gd name="T103" fmla="*/ 199 h 871"/>
              <a:gd name="T104" fmla="*/ 514 w 869"/>
              <a:gd name="T105" fmla="*/ 19 h 871"/>
              <a:gd name="T106" fmla="*/ 524 w 869"/>
              <a:gd name="T107" fmla="*/ 2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9" h="871">
                <a:moveTo>
                  <a:pt x="711" y="751"/>
                </a:moveTo>
                <a:lnTo>
                  <a:pt x="695" y="755"/>
                </a:lnTo>
                <a:lnTo>
                  <a:pt x="684" y="763"/>
                </a:lnTo>
                <a:lnTo>
                  <a:pt x="675" y="776"/>
                </a:lnTo>
                <a:lnTo>
                  <a:pt x="672" y="791"/>
                </a:lnTo>
                <a:lnTo>
                  <a:pt x="675" y="806"/>
                </a:lnTo>
                <a:lnTo>
                  <a:pt x="684" y="820"/>
                </a:lnTo>
                <a:lnTo>
                  <a:pt x="695" y="827"/>
                </a:lnTo>
                <a:lnTo>
                  <a:pt x="711" y="831"/>
                </a:lnTo>
                <a:lnTo>
                  <a:pt x="727" y="827"/>
                </a:lnTo>
                <a:lnTo>
                  <a:pt x="740" y="820"/>
                </a:lnTo>
                <a:lnTo>
                  <a:pt x="748" y="806"/>
                </a:lnTo>
                <a:lnTo>
                  <a:pt x="750" y="791"/>
                </a:lnTo>
                <a:lnTo>
                  <a:pt x="748" y="776"/>
                </a:lnTo>
                <a:lnTo>
                  <a:pt x="740" y="763"/>
                </a:lnTo>
                <a:lnTo>
                  <a:pt x="727" y="755"/>
                </a:lnTo>
                <a:lnTo>
                  <a:pt x="711" y="751"/>
                </a:lnTo>
                <a:close/>
                <a:moveTo>
                  <a:pt x="355" y="751"/>
                </a:moveTo>
                <a:lnTo>
                  <a:pt x="341" y="755"/>
                </a:lnTo>
                <a:lnTo>
                  <a:pt x="328" y="763"/>
                </a:lnTo>
                <a:lnTo>
                  <a:pt x="319" y="776"/>
                </a:lnTo>
                <a:lnTo>
                  <a:pt x="316" y="791"/>
                </a:lnTo>
                <a:lnTo>
                  <a:pt x="319" y="806"/>
                </a:lnTo>
                <a:lnTo>
                  <a:pt x="328" y="820"/>
                </a:lnTo>
                <a:lnTo>
                  <a:pt x="341" y="827"/>
                </a:lnTo>
                <a:lnTo>
                  <a:pt x="355" y="831"/>
                </a:lnTo>
                <a:lnTo>
                  <a:pt x="371" y="827"/>
                </a:lnTo>
                <a:lnTo>
                  <a:pt x="384" y="820"/>
                </a:lnTo>
                <a:lnTo>
                  <a:pt x="392" y="806"/>
                </a:lnTo>
                <a:lnTo>
                  <a:pt x="396" y="791"/>
                </a:lnTo>
                <a:lnTo>
                  <a:pt x="392" y="776"/>
                </a:lnTo>
                <a:lnTo>
                  <a:pt x="384" y="763"/>
                </a:lnTo>
                <a:lnTo>
                  <a:pt x="371" y="755"/>
                </a:lnTo>
                <a:lnTo>
                  <a:pt x="355" y="751"/>
                </a:lnTo>
                <a:close/>
                <a:moveTo>
                  <a:pt x="682" y="634"/>
                </a:moveTo>
                <a:lnTo>
                  <a:pt x="675" y="712"/>
                </a:lnTo>
                <a:lnTo>
                  <a:pt x="754" y="712"/>
                </a:lnTo>
                <a:lnTo>
                  <a:pt x="773" y="634"/>
                </a:lnTo>
                <a:lnTo>
                  <a:pt x="682" y="634"/>
                </a:lnTo>
                <a:close/>
                <a:moveTo>
                  <a:pt x="553" y="634"/>
                </a:moveTo>
                <a:lnTo>
                  <a:pt x="553" y="712"/>
                </a:lnTo>
                <a:lnTo>
                  <a:pt x="634" y="712"/>
                </a:lnTo>
                <a:lnTo>
                  <a:pt x="643" y="634"/>
                </a:lnTo>
                <a:lnTo>
                  <a:pt x="553" y="634"/>
                </a:lnTo>
                <a:close/>
                <a:moveTo>
                  <a:pt x="423" y="634"/>
                </a:moveTo>
                <a:lnTo>
                  <a:pt x="433" y="712"/>
                </a:lnTo>
                <a:lnTo>
                  <a:pt x="514" y="712"/>
                </a:lnTo>
                <a:lnTo>
                  <a:pt x="514" y="634"/>
                </a:lnTo>
                <a:lnTo>
                  <a:pt x="423" y="634"/>
                </a:lnTo>
                <a:close/>
                <a:moveTo>
                  <a:pt x="290" y="634"/>
                </a:moveTo>
                <a:lnTo>
                  <a:pt x="312" y="712"/>
                </a:lnTo>
                <a:lnTo>
                  <a:pt x="393" y="712"/>
                </a:lnTo>
                <a:lnTo>
                  <a:pt x="384" y="634"/>
                </a:lnTo>
                <a:lnTo>
                  <a:pt x="290" y="634"/>
                </a:lnTo>
                <a:close/>
                <a:moveTo>
                  <a:pt x="695" y="514"/>
                </a:moveTo>
                <a:lnTo>
                  <a:pt x="688" y="593"/>
                </a:lnTo>
                <a:lnTo>
                  <a:pt x="780" y="593"/>
                </a:lnTo>
                <a:lnTo>
                  <a:pt x="799" y="514"/>
                </a:lnTo>
                <a:lnTo>
                  <a:pt x="695" y="514"/>
                </a:lnTo>
                <a:close/>
                <a:moveTo>
                  <a:pt x="553" y="514"/>
                </a:moveTo>
                <a:lnTo>
                  <a:pt x="553" y="593"/>
                </a:lnTo>
                <a:lnTo>
                  <a:pt x="647" y="593"/>
                </a:lnTo>
                <a:lnTo>
                  <a:pt x="656" y="514"/>
                </a:lnTo>
                <a:lnTo>
                  <a:pt x="553" y="514"/>
                </a:lnTo>
                <a:close/>
                <a:moveTo>
                  <a:pt x="410" y="514"/>
                </a:moveTo>
                <a:lnTo>
                  <a:pt x="419" y="593"/>
                </a:lnTo>
                <a:lnTo>
                  <a:pt x="514" y="593"/>
                </a:lnTo>
                <a:lnTo>
                  <a:pt x="514" y="514"/>
                </a:lnTo>
                <a:lnTo>
                  <a:pt x="410" y="514"/>
                </a:lnTo>
                <a:close/>
                <a:moveTo>
                  <a:pt x="259" y="514"/>
                </a:moveTo>
                <a:lnTo>
                  <a:pt x="280" y="593"/>
                </a:lnTo>
                <a:lnTo>
                  <a:pt x="380" y="593"/>
                </a:lnTo>
                <a:lnTo>
                  <a:pt x="371" y="514"/>
                </a:lnTo>
                <a:lnTo>
                  <a:pt x="259" y="514"/>
                </a:lnTo>
                <a:close/>
                <a:moveTo>
                  <a:pt x="710" y="395"/>
                </a:moveTo>
                <a:lnTo>
                  <a:pt x="701" y="475"/>
                </a:lnTo>
                <a:lnTo>
                  <a:pt x="808" y="475"/>
                </a:lnTo>
                <a:lnTo>
                  <a:pt x="825" y="395"/>
                </a:lnTo>
                <a:lnTo>
                  <a:pt x="710" y="395"/>
                </a:lnTo>
                <a:close/>
                <a:moveTo>
                  <a:pt x="553" y="395"/>
                </a:moveTo>
                <a:lnTo>
                  <a:pt x="553" y="475"/>
                </a:lnTo>
                <a:lnTo>
                  <a:pt x="660" y="475"/>
                </a:lnTo>
                <a:lnTo>
                  <a:pt x="669" y="395"/>
                </a:lnTo>
                <a:lnTo>
                  <a:pt x="553" y="395"/>
                </a:lnTo>
                <a:close/>
                <a:moveTo>
                  <a:pt x="397" y="395"/>
                </a:moveTo>
                <a:lnTo>
                  <a:pt x="406" y="475"/>
                </a:lnTo>
                <a:lnTo>
                  <a:pt x="514" y="475"/>
                </a:lnTo>
                <a:lnTo>
                  <a:pt x="514" y="395"/>
                </a:lnTo>
                <a:lnTo>
                  <a:pt x="397" y="395"/>
                </a:lnTo>
                <a:close/>
                <a:moveTo>
                  <a:pt x="227" y="395"/>
                </a:moveTo>
                <a:lnTo>
                  <a:pt x="248" y="475"/>
                </a:lnTo>
                <a:lnTo>
                  <a:pt x="367" y="475"/>
                </a:lnTo>
                <a:lnTo>
                  <a:pt x="358" y="395"/>
                </a:lnTo>
                <a:lnTo>
                  <a:pt x="227" y="395"/>
                </a:lnTo>
                <a:close/>
                <a:moveTo>
                  <a:pt x="21" y="238"/>
                </a:moveTo>
                <a:lnTo>
                  <a:pt x="170" y="238"/>
                </a:lnTo>
                <a:lnTo>
                  <a:pt x="175" y="238"/>
                </a:lnTo>
                <a:lnTo>
                  <a:pt x="179" y="241"/>
                </a:lnTo>
                <a:lnTo>
                  <a:pt x="183" y="243"/>
                </a:lnTo>
                <a:lnTo>
                  <a:pt x="185" y="247"/>
                </a:lnTo>
                <a:lnTo>
                  <a:pt x="188" y="251"/>
                </a:lnTo>
                <a:lnTo>
                  <a:pt x="188" y="251"/>
                </a:lnTo>
                <a:lnTo>
                  <a:pt x="217" y="356"/>
                </a:lnTo>
                <a:lnTo>
                  <a:pt x="850" y="356"/>
                </a:lnTo>
                <a:lnTo>
                  <a:pt x="855" y="357"/>
                </a:lnTo>
                <a:lnTo>
                  <a:pt x="859" y="359"/>
                </a:lnTo>
                <a:lnTo>
                  <a:pt x="864" y="363"/>
                </a:lnTo>
                <a:lnTo>
                  <a:pt x="867" y="366"/>
                </a:lnTo>
                <a:lnTo>
                  <a:pt x="868" y="370"/>
                </a:lnTo>
                <a:lnTo>
                  <a:pt x="869" y="376"/>
                </a:lnTo>
                <a:lnTo>
                  <a:pt x="869" y="378"/>
                </a:lnTo>
                <a:lnTo>
                  <a:pt x="868" y="381"/>
                </a:lnTo>
                <a:lnTo>
                  <a:pt x="869" y="381"/>
                </a:lnTo>
                <a:lnTo>
                  <a:pt x="790" y="737"/>
                </a:lnTo>
                <a:lnTo>
                  <a:pt x="790" y="737"/>
                </a:lnTo>
                <a:lnTo>
                  <a:pt x="787" y="742"/>
                </a:lnTo>
                <a:lnTo>
                  <a:pt x="783" y="748"/>
                </a:lnTo>
                <a:lnTo>
                  <a:pt x="778" y="750"/>
                </a:lnTo>
                <a:lnTo>
                  <a:pt x="787" y="770"/>
                </a:lnTo>
                <a:lnTo>
                  <a:pt x="791" y="791"/>
                </a:lnTo>
                <a:lnTo>
                  <a:pt x="787" y="813"/>
                </a:lnTo>
                <a:lnTo>
                  <a:pt x="779" y="831"/>
                </a:lnTo>
                <a:lnTo>
                  <a:pt x="767" y="847"/>
                </a:lnTo>
                <a:lnTo>
                  <a:pt x="752" y="860"/>
                </a:lnTo>
                <a:lnTo>
                  <a:pt x="732" y="868"/>
                </a:lnTo>
                <a:lnTo>
                  <a:pt x="711" y="871"/>
                </a:lnTo>
                <a:lnTo>
                  <a:pt x="690" y="868"/>
                </a:lnTo>
                <a:lnTo>
                  <a:pt x="672" y="860"/>
                </a:lnTo>
                <a:lnTo>
                  <a:pt x="655" y="847"/>
                </a:lnTo>
                <a:lnTo>
                  <a:pt x="643" y="831"/>
                </a:lnTo>
                <a:lnTo>
                  <a:pt x="635" y="813"/>
                </a:lnTo>
                <a:lnTo>
                  <a:pt x="633" y="791"/>
                </a:lnTo>
                <a:lnTo>
                  <a:pt x="635" y="771"/>
                </a:lnTo>
                <a:lnTo>
                  <a:pt x="643" y="751"/>
                </a:lnTo>
                <a:lnTo>
                  <a:pt x="423" y="751"/>
                </a:lnTo>
                <a:lnTo>
                  <a:pt x="431" y="771"/>
                </a:lnTo>
                <a:lnTo>
                  <a:pt x="435" y="791"/>
                </a:lnTo>
                <a:lnTo>
                  <a:pt x="433" y="813"/>
                </a:lnTo>
                <a:lnTo>
                  <a:pt x="423" y="831"/>
                </a:lnTo>
                <a:lnTo>
                  <a:pt x="412" y="847"/>
                </a:lnTo>
                <a:lnTo>
                  <a:pt x="396" y="860"/>
                </a:lnTo>
                <a:lnTo>
                  <a:pt x="376" y="868"/>
                </a:lnTo>
                <a:lnTo>
                  <a:pt x="355" y="871"/>
                </a:lnTo>
                <a:lnTo>
                  <a:pt x="334" y="868"/>
                </a:lnTo>
                <a:lnTo>
                  <a:pt x="316" y="860"/>
                </a:lnTo>
                <a:lnTo>
                  <a:pt x="300" y="847"/>
                </a:lnTo>
                <a:lnTo>
                  <a:pt x="287" y="831"/>
                </a:lnTo>
                <a:lnTo>
                  <a:pt x="280" y="813"/>
                </a:lnTo>
                <a:lnTo>
                  <a:pt x="277" y="791"/>
                </a:lnTo>
                <a:lnTo>
                  <a:pt x="280" y="770"/>
                </a:lnTo>
                <a:lnTo>
                  <a:pt x="289" y="750"/>
                </a:lnTo>
                <a:lnTo>
                  <a:pt x="283" y="748"/>
                </a:lnTo>
                <a:lnTo>
                  <a:pt x="280" y="742"/>
                </a:lnTo>
                <a:lnTo>
                  <a:pt x="278" y="737"/>
                </a:lnTo>
                <a:lnTo>
                  <a:pt x="278" y="737"/>
                </a:lnTo>
                <a:lnTo>
                  <a:pt x="154" y="277"/>
                </a:lnTo>
                <a:lnTo>
                  <a:pt x="21" y="277"/>
                </a:lnTo>
                <a:lnTo>
                  <a:pt x="15" y="276"/>
                </a:lnTo>
                <a:lnTo>
                  <a:pt x="10" y="275"/>
                </a:lnTo>
                <a:lnTo>
                  <a:pt x="6" y="271"/>
                </a:lnTo>
                <a:lnTo>
                  <a:pt x="4" y="267"/>
                </a:lnTo>
                <a:lnTo>
                  <a:pt x="1" y="263"/>
                </a:lnTo>
                <a:lnTo>
                  <a:pt x="0" y="258"/>
                </a:lnTo>
                <a:lnTo>
                  <a:pt x="1" y="253"/>
                </a:lnTo>
                <a:lnTo>
                  <a:pt x="4" y="247"/>
                </a:lnTo>
                <a:lnTo>
                  <a:pt x="6" y="243"/>
                </a:lnTo>
                <a:lnTo>
                  <a:pt x="10" y="241"/>
                </a:lnTo>
                <a:lnTo>
                  <a:pt x="15" y="238"/>
                </a:lnTo>
                <a:lnTo>
                  <a:pt x="21" y="238"/>
                </a:lnTo>
                <a:close/>
                <a:moveTo>
                  <a:pt x="533" y="0"/>
                </a:moveTo>
                <a:lnTo>
                  <a:pt x="538" y="1"/>
                </a:lnTo>
                <a:lnTo>
                  <a:pt x="544" y="2"/>
                </a:lnTo>
                <a:lnTo>
                  <a:pt x="548" y="6"/>
                </a:lnTo>
                <a:lnTo>
                  <a:pt x="550" y="10"/>
                </a:lnTo>
                <a:lnTo>
                  <a:pt x="553" y="14"/>
                </a:lnTo>
                <a:lnTo>
                  <a:pt x="553" y="19"/>
                </a:lnTo>
                <a:lnTo>
                  <a:pt x="553" y="249"/>
                </a:lnTo>
                <a:lnTo>
                  <a:pt x="599" y="204"/>
                </a:lnTo>
                <a:lnTo>
                  <a:pt x="603" y="200"/>
                </a:lnTo>
                <a:lnTo>
                  <a:pt x="608" y="199"/>
                </a:lnTo>
                <a:lnTo>
                  <a:pt x="613" y="198"/>
                </a:lnTo>
                <a:lnTo>
                  <a:pt x="618" y="199"/>
                </a:lnTo>
                <a:lnTo>
                  <a:pt x="622" y="200"/>
                </a:lnTo>
                <a:lnTo>
                  <a:pt x="626" y="204"/>
                </a:lnTo>
                <a:lnTo>
                  <a:pt x="630" y="208"/>
                </a:lnTo>
                <a:lnTo>
                  <a:pt x="631" y="212"/>
                </a:lnTo>
                <a:lnTo>
                  <a:pt x="633" y="217"/>
                </a:lnTo>
                <a:lnTo>
                  <a:pt x="631" y="222"/>
                </a:lnTo>
                <a:lnTo>
                  <a:pt x="630" y="228"/>
                </a:lnTo>
                <a:lnTo>
                  <a:pt x="626" y="232"/>
                </a:lnTo>
                <a:lnTo>
                  <a:pt x="548" y="311"/>
                </a:lnTo>
                <a:lnTo>
                  <a:pt x="544" y="314"/>
                </a:lnTo>
                <a:lnTo>
                  <a:pt x="538" y="315"/>
                </a:lnTo>
                <a:lnTo>
                  <a:pt x="533" y="317"/>
                </a:lnTo>
                <a:lnTo>
                  <a:pt x="528" y="315"/>
                </a:lnTo>
                <a:lnTo>
                  <a:pt x="524" y="314"/>
                </a:lnTo>
                <a:lnTo>
                  <a:pt x="520" y="311"/>
                </a:lnTo>
                <a:lnTo>
                  <a:pt x="440" y="232"/>
                </a:lnTo>
                <a:lnTo>
                  <a:pt x="438" y="228"/>
                </a:lnTo>
                <a:lnTo>
                  <a:pt x="435" y="222"/>
                </a:lnTo>
                <a:lnTo>
                  <a:pt x="435" y="217"/>
                </a:lnTo>
                <a:lnTo>
                  <a:pt x="435" y="212"/>
                </a:lnTo>
                <a:lnTo>
                  <a:pt x="438" y="208"/>
                </a:lnTo>
                <a:lnTo>
                  <a:pt x="440" y="204"/>
                </a:lnTo>
                <a:lnTo>
                  <a:pt x="444" y="200"/>
                </a:lnTo>
                <a:lnTo>
                  <a:pt x="450" y="199"/>
                </a:lnTo>
                <a:lnTo>
                  <a:pt x="455" y="198"/>
                </a:lnTo>
                <a:lnTo>
                  <a:pt x="460" y="199"/>
                </a:lnTo>
                <a:lnTo>
                  <a:pt x="464" y="200"/>
                </a:lnTo>
                <a:lnTo>
                  <a:pt x="468" y="204"/>
                </a:lnTo>
                <a:lnTo>
                  <a:pt x="514" y="249"/>
                </a:lnTo>
                <a:lnTo>
                  <a:pt x="514" y="19"/>
                </a:lnTo>
                <a:lnTo>
                  <a:pt x="515" y="14"/>
                </a:lnTo>
                <a:lnTo>
                  <a:pt x="516" y="10"/>
                </a:lnTo>
                <a:lnTo>
                  <a:pt x="520" y="6"/>
                </a:lnTo>
                <a:lnTo>
                  <a:pt x="524" y="2"/>
                </a:lnTo>
                <a:lnTo>
                  <a:pt x="528" y="1"/>
                </a:lnTo>
                <a:lnTo>
                  <a:pt x="5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2" name="Freeform 2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163" y="1515935"/>
            <a:ext cx="445497" cy="447036"/>
          </a:xfrm>
          <a:custGeom>
            <a:avLst/>
            <a:gdLst>
              <a:gd name="T0" fmla="*/ 675 w 868"/>
              <a:gd name="T1" fmla="*/ 777 h 871"/>
              <a:gd name="T2" fmla="*/ 696 w 868"/>
              <a:gd name="T3" fmla="*/ 828 h 871"/>
              <a:gd name="T4" fmla="*/ 747 w 868"/>
              <a:gd name="T5" fmla="*/ 807 h 871"/>
              <a:gd name="T6" fmla="*/ 726 w 868"/>
              <a:gd name="T7" fmla="*/ 756 h 871"/>
              <a:gd name="T8" fmla="*/ 327 w 868"/>
              <a:gd name="T9" fmla="*/ 764 h 871"/>
              <a:gd name="T10" fmla="*/ 327 w 868"/>
              <a:gd name="T11" fmla="*/ 820 h 871"/>
              <a:gd name="T12" fmla="*/ 383 w 868"/>
              <a:gd name="T13" fmla="*/ 820 h 871"/>
              <a:gd name="T14" fmla="*/ 383 w 868"/>
              <a:gd name="T15" fmla="*/ 764 h 871"/>
              <a:gd name="T16" fmla="*/ 674 w 868"/>
              <a:gd name="T17" fmla="*/ 713 h 871"/>
              <a:gd name="T18" fmla="*/ 553 w 868"/>
              <a:gd name="T19" fmla="*/ 634 h 871"/>
              <a:gd name="T20" fmla="*/ 553 w 868"/>
              <a:gd name="T21" fmla="*/ 634 h 871"/>
              <a:gd name="T22" fmla="*/ 514 w 868"/>
              <a:gd name="T23" fmla="*/ 634 h 871"/>
              <a:gd name="T24" fmla="*/ 392 w 868"/>
              <a:gd name="T25" fmla="*/ 713 h 871"/>
              <a:gd name="T26" fmla="*/ 687 w 868"/>
              <a:gd name="T27" fmla="*/ 595 h 871"/>
              <a:gd name="T28" fmla="*/ 553 w 868"/>
              <a:gd name="T29" fmla="*/ 515 h 871"/>
              <a:gd name="T30" fmla="*/ 553 w 868"/>
              <a:gd name="T31" fmla="*/ 515 h 871"/>
              <a:gd name="T32" fmla="*/ 514 w 868"/>
              <a:gd name="T33" fmla="*/ 515 h 871"/>
              <a:gd name="T34" fmla="*/ 379 w 868"/>
              <a:gd name="T35" fmla="*/ 595 h 871"/>
              <a:gd name="T36" fmla="*/ 700 w 868"/>
              <a:gd name="T37" fmla="*/ 476 h 871"/>
              <a:gd name="T38" fmla="*/ 553 w 868"/>
              <a:gd name="T39" fmla="*/ 397 h 871"/>
              <a:gd name="T40" fmla="*/ 553 w 868"/>
              <a:gd name="T41" fmla="*/ 397 h 871"/>
              <a:gd name="T42" fmla="*/ 514 w 868"/>
              <a:gd name="T43" fmla="*/ 397 h 871"/>
              <a:gd name="T44" fmla="*/ 366 w 868"/>
              <a:gd name="T45" fmla="*/ 476 h 871"/>
              <a:gd name="T46" fmla="*/ 169 w 868"/>
              <a:gd name="T47" fmla="*/ 239 h 871"/>
              <a:gd name="T48" fmla="*/ 186 w 868"/>
              <a:gd name="T49" fmla="*/ 248 h 871"/>
              <a:gd name="T50" fmla="*/ 849 w 868"/>
              <a:gd name="T51" fmla="*/ 356 h 871"/>
              <a:gd name="T52" fmla="*/ 866 w 868"/>
              <a:gd name="T53" fmla="*/ 367 h 871"/>
              <a:gd name="T54" fmla="*/ 868 w 868"/>
              <a:gd name="T55" fmla="*/ 381 h 871"/>
              <a:gd name="T56" fmla="*/ 787 w 868"/>
              <a:gd name="T57" fmla="*/ 741 h 871"/>
              <a:gd name="T58" fmla="*/ 787 w 868"/>
              <a:gd name="T59" fmla="*/ 770 h 871"/>
              <a:gd name="T60" fmla="*/ 766 w 868"/>
              <a:gd name="T61" fmla="*/ 847 h 871"/>
              <a:gd name="T62" fmla="*/ 691 w 868"/>
              <a:gd name="T63" fmla="*/ 868 h 871"/>
              <a:gd name="T64" fmla="*/ 634 w 868"/>
              <a:gd name="T65" fmla="*/ 813 h 871"/>
              <a:gd name="T66" fmla="*/ 424 w 868"/>
              <a:gd name="T67" fmla="*/ 752 h 871"/>
              <a:gd name="T68" fmla="*/ 424 w 868"/>
              <a:gd name="T69" fmla="*/ 832 h 871"/>
              <a:gd name="T70" fmla="*/ 356 w 868"/>
              <a:gd name="T71" fmla="*/ 871 h 871"/>
              <a:gd name="T72" fmla="*/ 288 w 868"/>
              <a:gd name="T73" fmla="*/ 832 h 871"/>
              <a:gd name="T74" fmla="*/ 288 w 868"/>
              <a:gd name="T75" fmla="*/ 751 h 871"/>
              <a:gd name="T76" fmla="*/ 277 w 868"/>
              <a:gd name="T77" fmla="*/ 739 h 871"/>
              <a:gd name="T78" fmla="*/ 9 w 868"/>
              <a:gd name="T79" fmla="*/ 275 h 871"/>
              <a:gd name="T80" fmla="*/ 0 w 868"/>
              <a:gd name="T81" fmla="*/ 258 h 871"/>
              <a:gd name="T82" fmla="*/ 9 w 868"/>
              <a:gd name="T83" fmla="*/ 241 h 871"/>
              <a:gd name="T84" fmla="*/ 539 w 868"/>
              <a:gd name="T85" fmla="*/ 2 h 871"/>
              <a:gd name="T86" fmla="*/ 629 w 868"/>
              <a:gd name="T87" fmla="*/ 89 h 871"/>
              <a:gd name="T88" fmla="*/ 629 w 868"/>
              <a:gd name="T89" fmla="*/ 110 h 871"/>
              <a:gd name="T90" fmla="*/ 612 w 868"/>
              <a:gd name="T91" fmla="*/ 119 h 871"/>
              <a:gd name="T92" fmla="*/ 553 w 868"/>
              <a:gd name="T93" fmla="*/ 68 h 871"/>
              <a:gd name="T94" fmla="*/ 547 w 868"/>
              <a:gd name="T95" fmla="*/ 312 h 871"/>
              <a:gd name="T96" fmla="*/ 528 w 868"/>
              <a:gd name="T97" fmla="*/ 317 h 871"/>
              <a:gd name="T98" fmla="*/ 514 w 868"/>
              <a:gd name="T99" fmla="*/ 303 h 871"/>
              <a:gd name="T100" fmla="*/ 464 w 868"/>
              <a:gd name="T101" fmla="*/ 117 h 871"/>
              <a:gd name="T102" fmla="*/ 445 w 868"/>
              <a:gd name="T103" fmla="*/ 117 h 871"/>
              <a:gd name="T104" fmla="*/ 434 w 868"/>
              <a:gd name="T105" fmla="*/ 100 h 871"/>
              <a:gd name="T106" fmla="*/ 519 w 868"/>
              <a:gd name="T107" fmla="*/ 7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8" h="871">
                <a:moveTo>
                  <a:pt x="711" y="752"/>
                </a:moveTo>
                <a:lnTo>
                  <a:pt x="696" y="756"/>
                </a:lnTo>
                <a:lnTo>
                  <a:pt x="683" y="764"/>
                </a:lnTo>
                <a:lnTo>
                  <a:pt x="675" y="777"/>
                </a:lnTo>
                <a:lnTo>
                  <a:pt x="671" y="792"/>
                </a:lnTo>
                <a:lnTo>
                  <a:pt x="675" y="807"/>
                </a:lnTo>
                <a:lnTo>
                  <a:pt x="683" y="820"/>
                </a:lnTo>
                <a:lnTo>
                  <a:pt x="696" y="828"/>
                </a:lnTo>
                <a:lnTo>
                  <a:pt x="711" y="832"/>
                </a:lnTo>
                <a:lnTo>
                  <a:pt x="726" y="828"/>
                </a:lnTo>
                <a:lnTo>
                  <a:pt x="739" y="820"/>
                </a:lnTo>
                <a:lnTo>
                  <a:pt x="747" y="807"/>
                </a:lnTo>
                <a:lnTo>
                  <a:pt x="751" y="792"/>
                </a:lnTo>
                <a:lnTo>
                  <a:pt x="747" y="777"/>
                </a:lnTo>
                <a:lnTo>
                  <a:pt x="739" y="764"/>
                </a:lnTo>
                <a:lnTo>
                  <a:pt x="726" y="756"/>
                </a:lnTo>
                <a:lnTo>
                  <a:pt x="711" y="752"/>
                </a:lnTo>
                <a:close/>
                <a:moveTo>
                  <a:pt x="356" y="752"/>
                </a:moveTo>
                <a:lnTo>
                  <a:pt x="340" y="756"/>
                </a:lnTo>
                <a:lnTo>
                  <a:pt x="327" y="764"/>
                </a:lnTo>
                <a:lnTo>
                  <a:pt x="319" y="777"/>
                </a:lnTo>
                <a:lnTo>
                  <a:pt x="316" y="792"/>
                </a:lnTo>
                <a:lnTo>
                  <a:pt x="319" y="807"/>
                </a:lnTo>
                <a:lnTo>
                  <a:pt x="327" y="820"/>
                </a:lnTo>
                <a:lnTo>
                  <a:pt x="340" y="828"/>
                </a:lnTo>
                <a:lnTo>
                  <a:pt x="356" y="832"/>
                </a:lnTo>
                <a:lnTo>
                  <a:pt x="371" y="828"/>
                </a:lnTo>
                <a:lnTo>
                  <a:pt x="383" y="820"/>
                </a:lnTo>
                <a:lnTo>
                  <a:pt x="392" y="807"/>
                </a:lnTo>
                <a:lnTo>
                  <a:pt x="395" y="792"/>
                </a:lnTo>
                <a:lnTo>
                  <a:pt x="392" y="777"/>
                </a:lnTo>
                <a:lnTo>
                  <a:pt x="383" y="764"/>
                </a:lnTo>
                <a:lnTo>
                  <a:pt x="371" y="756"/>
                </a:lnTo>
                <a:lnTo>
                  <a:pt x="356" y="752"/>
                </a:lnTo>
                <a:close/>
                <a:moveTo>
                  <a:pt x="683" y="634"/>
                </a:moveTo>
                <a:lnTo>
                  <a:pt x="674" y="713"/>
                </a:lnTo>
                <a:lnTo>
                  <a:pt x="755" y="713"/>
                </a:lnTo>
                <a:lnTo>
                  <a:pt x="772" y="634"/>
                </a:lnTo>
                <a:lnTo>
                  <a:pt x="683" y="634"/>
                </a:lnTo>
                <a:close/>
                <a:moveTo>
                  <a:pt x="553" y="634"/>
                </a:moveTo>
                <a:lnTo>
                  <a:pt x="553" y="713"/>
                </a:lnTo>
                <a:lnTo>
                  <a:pt x="634" y="713"/>
                </a:lnTo>
                <a:lnTo>
                  <a:pt x="642" y="634"/>
                </a:lnTo>
                <a:lnTo>
                  <a:pt x="553" y="634"/>
                </a:lnTo>
                <a:close/>
                <a:moveTo>
                  <a:pt x="424" y="634"/>
                </a:moveTo>
                <a:lnTo>
                  <a:pt x="433" y="713"/>
                </a:lnTo>
                <a:lnTo>
                  <a:pt x="514" y="713"/>
                </a:lnTo>
                <a:lnTo>
                  <a:pt x="514" y="634"/>
                </a:lnTo>
                <a:lnTo>
                  <a:pt x="424" y="634"/>
                </a:lnTo>
                <a:close/>
                <a:moveTo>
                  <a:pt x="290" y="634"/>
                </a:moveTo>
                <a:lnTo>
                  <a:pt x="311" y="713"/>
                </a:lnTo>
                <a:lnTo>
                  <a:pt x="392" y="713"/>
                </a:lnTo>
                <a:lnTo>
                  <a:pt x="383" y="634"/>
                </a:lnTo>
                <a:lnTo>
                  <a:pt x="290" y="634"/>
                </a:lnTo>
                <a:close/>
                <a:moveTo>
                  <a:pt x="696" y="515"/>
                </a:moveTo>
                <a:lnTo>
                  <a:pt x="687" y="595"/>
                </a:lnTo>
                <a:lnTo>
                  <a:pt x="781" y="595"/>
                </a:lnTo>
                <a:lnTo>
                  <a:pt x="798" y="515"/>
                </a:lnTo>
                <a:lnTo>
                  <a:pt x="696" y="515"/>
                </a:lnTo>
                <a:close/>
                <a:moveTo>
                  <a:pt x="553" y="515"/>
                </a:moveTo>
                <a:lnTo>
                  <a:pt x="553" y="595"/>
                </a:lnTo>
                <a:lnTo>
                  <a:pt x="647" y="595"/>
                </a:lnTo>
                <a:lnTo>
                  <a:pt x="657" y="515"/>
                </a:lnTo>
                <a:lnTo>
                  <a:pt x="553" y="515"/>
                </a:lnTo>
                <a:close/>
                <a:moveTo>
                  <a:pt x="411" y="515"/>
                </a:moveTo>
                <a:lnTo>
                  <a:pt x="420" y="595"/>
                </a:lnTo>
                <a:lnTo>
                  <a:pt x="514" y="595"/>
                </a:lnTo>
                <a:lnTo>
                  <a:pt x="514" y="515"/>
                </a:lnTo>
                <a:lnTo>
                  <a:pt x="411" y="515"/>
                </a:lnTo>
                <a:close/>
                <a:moveTo>
                  <a:pt x="259" y="515"/>
                </a:moveTo>
                <a:lnTo>
                  <a:pt x="280" y="595"/>
                </a:lnTo>
                <a:lnTo>
                  <a:pt x="379" y="595"/>
                </a:lnTo>
                <a:lnTo>
                  <a:pt x="370" y="515"/>
                </a:lnTo>
                <a:lnTo>
                  <a:pt x="259" y="515"/>
                </a:lnTo>
                <a:close/>
                <a:moveTo>
                  <a:pt x="709" y="397"/>
                </a:moveTo>
                <a:lnTo>
                  <a:pt x="700" y="476"/>
                </a:lnTo>
                <a:lnTo>
                  <a:pt x="807" y="476"/>
                </a:lnTo>
                <a:lnTo>
                  <a:pt x="824" y="397"/>
                </a:lnTo>
                <a:lnTo>
                  <a:pt x="709" y="397"/>
                </a:lnTo>
                <a:close/>
                <a:moveTo>
                  <a:pt x="553" y="397"/>
                </a:moveTo>
                <a:lnTo>
                  <a:pt x="553" y="476"/>
                </a:lnTo>
                <a:lnTo>
                  <a:pt x="660" y="476"/>
                </a:lnTo>
                <a:lnTo>
                  <a:pt x="670" y="397"/>
                </a:lnTo>
                <a:lnTo>
                  <a:pt x="553" y="397"/>
                </a:lnTo>
                <a:close/>
                <a:moveTo>
                  <a:pt x="398" y="397"/>
                </a:moveTo>
                <a:lnTo>
                  <a:pt x="405" y="476"/>
                </a:lnTo>
                <a:lnTo>
                  <a:pt x="514" y="476"/>
                </a:lnTo>
                <a:lnTo>
                  <a:pt x="514" y="397"/>
                </a:lnTo>
                <a:lnTo>
                  <a:pt x="398" y="397"/>
                </a:lnTo>
                <a:close/>
                <a:moveTo>
                  <a:pt x="226" y="397"/>
                </a:moveTo>
                <a:lnTo>
                  <a:pt x="247" y="476"/>
                </a:lnTo>
                <a:lnTo>
                  <a:pt x="366" y="476"/>
                </a:lnTo>
                <a:lnTo>
                  <a:pt x="357" y="397"/>
                </a:lnTo>
                <a:lnTo>
                  <a:pt x="226" y="397"/>
                </a:lnTo>
                <a:close/>
                <a:moveTo>
                  <a:pt x="20" y="239"/>
                </a:moveTo>
                <a:lnTo>
                  <a:pt x="169" y="239"/>
                </a:lnTo>
                <a:lnTo>
                  <a:pt x="174" y="239"/>
                </a:lnTo>
                <a:lnTo>
                  <a:pt x="179" y="241"/>
                </a:lnTo>
                <a:lnTo>
                  <a:pt x="183" y="244"/>
                </a:lnTo>
                <a:lnTo>
                  <a:pt x="186" y="248"/>
                </a:lnTo>
                <a:lnTo>
                  <a:pt x="187" y="253"/>
                </a:lnTo>
                <a:lnTo>
                  <a:pt x="188" y="252"/>
                </a:lnTo>
                <a:lnTo>
                  <a:pt x="216" y="356"/>
                </a:lnTo>
                <a:lnTo>
                  <a:pt x="849" y="356"/>
                </a:lnTo>
                <a:lnTo>
                  <a:pt x="854" y="358"/>
                </a:lnTo>
                <a:lnTo>
                  <a:pt x="859" y="359"/>
                </a:lnTo>
                <a:lnTo>
                  <a:pt x="863" y="363"/>
                </a:lnTo>
                <a:lnTo>
                  <a:pt x="866" y="367"/>
                </a:lnTo>
                <a:lnTo>
                  <a:pt x="868" y="371"/>
                </a:lnTo>
                <a:lnTo>
                  <a:pt x="868" y="376"/>
                </a:lnTo>
                <a:lnTo>
                  <a:pt x="868" y="379"/>
                </a:lnTo>
                <a:lnTo>
                  <a:pt x="868" y="381"/>
                </a:lnTo>
                <a:lnTo>
                  <a:pt x="868" y="381"/>
                </a:lnTo>
                <a:lnTo>
                  <a:pt x="790" y="737"/>
                </a:lnTo>
                <a:lnTo>
                  <a:pt x="789" y="737"/>
                </a:lnTo>
                <a:lnTo>
                  <a:pt x="787" y="741"/>
                </a:lnTo>
                <a:lnTo>
                  <a:pt x="785" y="745"/>
                </a:lnTo>
                <a:lnTo>
                  <a:pt x="782" y="748"/>
                </a:lnTo>
                <a:lnTo>
                  <a:pt x="778" y="751"/>
                </a:lnTo>
                <a:lnTo>
                  <a:pt x="787" y="770"/>
                </a:lnTo>
                <a:lnTo>
                  <a:pt x="790" y="792"/>
                </a:lnTo>
                <a:lnTo>
                  <a:pt x="787" y="813"/>
                </a:lnTo>
                <a:lnTo>
                  <a:pt x="779" y="832"/>
                </a:lnTo>
                <a:lnTo>
                  <a:pt x="766" y="847"/>
                </a:lnTo>
                <a:lnTo>
                  <a:pt x="751" y="861"/>
                </a:lnTo>
                <a:lnTo>
                  <a:pt x="732" y="868"/>
                </a:lnTo>
                <a:lnTo>
                  <a:pt x="711" y="871"/>
                </a:lnTo>
                <a:lnTo>
                  <a:pt x="691" y="868"/>
                </a:lnTo>
                <a:lnTo>
                  <a:pt x="671" y="861"/>
                </a:lnTo>
                <a:lnTo>
                  <a:pt x="655" y="847"/>
                </a:lnTo>
                <a:lnTo>
                  <a:pt x="642" y="832"/>
                </a:lnTo>
                <a:lnTo>
                  <a:pt x="634" y="813"/>
                </a:lnTo>
                <a:lnTo>
                  <a:pt x="632" y="792"/>
                </a:lnTo>
                <a:lnTo>
                  <a:pt x="634" y="771"/>
                </a:lnTo>
                <a:lnTo>
                  <a:pt x="643" y="752"/>
                </a:lnTo>
                <a:lnTo>
                  <a:pt x="424" y="752"/>
                </a:lnTo>
                <a:lnTo>
                  <a:pt x="432" y="771"/>
                </a:lnTo>
                <a:lnTo>
                  <a:pt x="434" y="792"/>
                </a:lnTo>
                <a:lnTo>
                  <a:pt x="432" y="813"/>
                </a:lnTo>
                <a:lnTo>
                  <a:pt x="424" y="832"/>
                </a:lnTo>
                <a:lnTo>
                  <a:pt x="411" y="847"/>
                </a:lnTo>
                <a:lnTo>
                  <a:pt x="395" y="861"/>
                </a:lnTo>
                <a:lnTo>
                  <a:pt x="377" y="868"/>
                </a:lnTo>
                <a:lnTo>
                  <a:pt x="356" y="871"/>
                </a:lnTo>
                <a:lnTo>
                  <a:pt x="335" y="868"/>
                </a:lnTo>
                <a:lnTo>
                  <a:pt x="315" y="861"/>
                </a:lnTo>
                <a:lnTo>
                  <a:pt x="299" y="847"/>
                </a:lnTo>
                <a:lnTo>
                  <a:pt x="288" y="832"/>
                </a:lnTo>
                <a:lnTo>
                  <a:pt x="279" y="813"/>
                </a:lnTo>
                <a:lnTo>
                  <a:pt x="276" y="792"/>
                </a:lnTo>
                <a:lnTo>
                  <a:pt x="280" y="770"/>
                </a:lnTo>
                <a:lnTo>
                  <a:pt x="288" y="751"/>
                </a:lnTo>
                <a:lnTo>
                  <a:pt x="284" y="748"/>
                </a:lnTo>
                <a:lnTo>
                  <a:pt x="280" y="744"/>
                </a:lnTo>
                <a:lnTo>
                  <a:pt x="277" y="739"/>
                </a:lnTo>
                <a:lnTo>
                  <a:pt x="277" y="739"/>
                </a:lnTo>
                <a:lnTo>
                  <a:pt x="154" y="278"/>
                </a:lnTo>
                <a:lnTo>
                  <a:pt x="20" y="278"/>
                </a:lnTo>
                <a:lnTo>
                  <a:pt x="14" y="276"/>
                </a:lnTo>
                <a:lnTo>
                  <a:pt x="9" y="275"/>
                </a:lnTo>
                <a:lnTo>
                  <a:pt x="5" y="273"/>
                </a:lnTo>
                <a:lnTo>
                  <a:pt x="3" y="267"/>
                </a:lnTo>
                <a:lnTo>
                  <a:pt x="0" y="263"/>
                </a:lnTo>
                <a:lnTo>
                  <a:pt x="0" y="258"/>
                </a:lnTo>
                <a:lnTo>
                  <a:pt x="0" y="253"/>
                </a:lnTo>
                <a:lnTo>
                  <a:pt x="3" y="248"/>
                </a:lnTo>
                <a:lnTo>
                  <a:pt x="5" y="244"/>
                </a:lnTo>
                <a:lnTo>
                  <a:pt x="9" y="241"/>
                </a:lnTo>
                <a:lnTo>
                  <a:pt x="14" y="239"/>
                </a:lnTo>
                <a:lnTo>
                  <a:pt x="20" y="239"/>
                </a:lnTo>
                <a:close/>
                <a:moveTo>
                  <a:pt x="534" y="0"/>
                </a:moveTo>
                <a:lnTo>
                  <a:pt x="539" y="2"/>
                </a:lnTo>
                <a:lnTo>
                  <a:pt x="543" y="4"/>
                </a:lnTo>
                <a:lnTo>
                  <a:pt x="547" y="7"/>
                </a:lnTo>
                <a:lnTo>
                  <a:pt x="626" y="85"/>
                </a:lnTo>
                <a:lnTo>
                  <a:pt x="629" y="89"/>
                </a:lnTo>
                <a:lnTo>
                  <a:pt x="632" y="94"/>
                </a:lnTo>
                <a:lnTo>
                  <a:pt x="632" y="100"/>
                </a:lnTo>
                <a:lnTo>
                  <a:pt x="632" y="105"/>
                </a:lnTo>
                <a:lnTo>
                  <a:pt x="629" y="110"/>
                </a:lnTo>
                <a:lnTo>
                  <a:pt x="626" y="114"/>
                </a:lnTo>
                <a:lnTo>
                  <a:pt x="623" y="117"/>
                </a:lnTo>
                <a:lnTo>
                  <a:pt x="617" y="119"/>
                </a:lnTo>
                <a:lnTo>
                  <a:pt x="612" y="119"/>
                </a:lnTo>
                <a:lnTo>
                  <a:pt x="607" y="119"/>
                </a:lnTo>
                <a:lnTo>
                  <a:pt x="602" y="117"/>
                </a:lnTo>
                <a:lnTo>
                  <a:pt x="598" y="114"/>
                </a:lnTo>
                <a:lnTo>
                  <a:pt x="553" y="68"/>
                </a:lnTo>
                <a:lnTo>
                  <a:pt x="553" y="297"/>
                </a:lnTo>
                <a:lnTo>
                  <a:pt x="552" y="303"/>
                </a:lnTo>
                <a:lnTo>
                  <a:pt x="551" y="308"/>
                </a:lnTo>
                <a:lnTo>
                  <a:pt x="547" y="312"/>
                </a:lnTo>
                <a:lnTo>
                  <a:pt x="543" y="314"/>
                </a:lnTo>
                <a:lnTo>
                  <a:pt x="539" y="317"/>
                </a:lnTo>
                <a:lnTo>
                  <a:pt x="534" y="317"/>
                </a:lnTo>
                <a:lnTo>
                  <a:pt x="528" y="317"/>
                </a:lnTo>
                <a:lnTo>
                  <a:pt x="523" y="314"/>
                </a:lnTo>
                <a:lnTo>
                  <a:pt x="519" y="312"/>
                </a:lnTo>
                <a:lnTo>
                  <a:pt x="517" y="308"/>
                </a:lnTo>
                <a:lnTo>
                  <a:pt x="514" y="303"/>
                </a:lnTo>
                <a:lnTo>
                  <a:pt x="514" y="297"/>
                </a:lnTo>
                <a:lnTo>
                  <a:pt x="514" y="68"/>
                </a:lnTo>
                <a:lnTo>
                  <a:pt x="468" y="114"/>
                </a:lnTo>
                <a:lnTo>
                  <a:pt x="464" y="117"/>
                </a:lnTo>
                <a:lnTo>
                  <a:pt x="459" y="119"/>
                </a:lnTo>
                <a:lnTo>
                  <a:pt x="454" y="119"/>
                </a:lnTo>
                <a:lnTo>
                  <a:pt x="449" y="119"/>
                </a:lnTo>
                <a:lnTo>
                  <a:pt x="445" y="117"/>
                </a:lnTo>
                <a:lnTo>
                  <a:pt x="441" y="114"/>
                </a:lnTo>
                <a:lnTo>
                  <a:pt x="437" y="110"/>
                </a:lnTo>
                <a:lnTo>
                  <a:pt x="436" y="105"/>
                </a:lnTo>
                <a:lnTo>
                  <a:pt x="434" y="100"/>
                </a:lnTo>
                <a:lnTo>
                  <a:pt x="436" y="94"/>
                </a:lnTo>
                <a:lnTo>
                  <a:pt x="437" y="89"/>
                </a:lnTo>
                <a:lnTo>
                  <a:pt x="441" y="85"/>
                </a:lnTo>
                <a:lnTo>
                  <a:pt x="519" y="7"/>
                </a:lnTo>
                <a:lnTo>
                  <a:pt x="523" y="4"/>
                </a:lnTo>
                <a:lnTo>
                  <a:pt x="528" y="2"/>
                </a:lnTo>
                <a:lnTo>
                  <a:pt x="5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3"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2201643"/>
            <a:ext cx="447036" cy="406647"/>
          </a:xfrm>
          <a:custGeom>
            <a:avLst/>
            <a:gdLst>
              <a:gd name="T0" fmla="*/ 627 w 808"/>
              <a:gd name="T1" fmla="*/ 647 h 735"/>
              <a:gd name="T2" fmla="*/ 646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37 w 808"/>
              <a:gd name="T81" fmla="*/ 2 h 735"/>
              <a:gd name="T82" fmla="*/ 621 w 808"/>
              <a:gd name="T83" fmla="*/ 83 h 735"/>
              <a:gd name="T84" fmla="*/ 621 w 808"/>
              <a:gd name="T85" fmla="*/ 102 h 735"/>
              <a:gd name="T86" fmla="*/ 537 w 808"/>
              <a:gd name="T87" fmla="*/ 184 h 735"/>
              <a:gd name="T88" fmla="*/ 517 w 808"/>
              <a:gd name="T89" fmla="*/ 177 h 735"/>
              <a:gd name="T90" fmla="*/ 516 w 808"/>
              <a:gd name="T91" fmla="*/ 156 h 735"/>
              <a:gd name="T92" fmla="*/ 343 w 808"/>
              <a:gd name="T93" fmla="*/ 110 h 735"/>
              <a:gd name="T94" fmla="*/ 330 w 808"/>
              <a:gd name="T95" fmla="*/ 92 h 735"/>
              <a:gd name="T96" fmla="*/ 343 w 808"/>
              <a:gd name="T97" fmla="*/ 75 h 735"/>
              <a:gd name="T98" fmla="*/ 516 w 808"/>
              <a:gd name="T99" fmla="*/ 28 h 735"/>
              <a:gd name="T100" fmla="*/ 517 w 808"/>
              <a:gd name="T101"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6" y="627"/>
                </a:lnTo>
                <a:lnTo>
                  <a:pt x="635" y="635"/>
                </a:lnTo>
                <a:lnTo>
                  <a:pt x="627" y="647"/>
                </a:lnTo>
                <a:lnTo>
                  <a:pt x="623" y="661"/>
                </a:lnTo>
                <a:lnTo>
                  <a:pt x="627" y="676"/>
                </a:lnTo>
                <a:lnTo>
                  <a:pt x="635" y="688"/>
                </a:lnTo>
                <a:lnTo>
                  <a:pt x="646" y="695"/>
                </a:lnTo>
                <a:lnTo>
                  <a:pt x="660" y="698"/>
                </a:lnTo>
                <a:lnTo>
                  <a:pt x="675" y="695"/>
                </a:lnTo>
                <a:lnTo>
                  <a:pt x="686" y="688"/>
                </a:lnTo>
                <a:lnTo>
                  <a:pt x="694" y="676"/>
                </a:lnTo>
                <a:lnTo>
                  <a:pt x="697"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3" y="368"/>
                </a:lnTo>
                <a:lnTo>
                  <a:pt x="622" y="295"/>
                </a:lnTo>
                <a:lnTo>
                  <a:pt x="513" y="295"/>
                </a:lnTo>
                <a:close/>
                <a:moveTo>
                  <a:pt x="369" y="295"/>
                </a:moveTo>
                <a:lnTo>
                  <a:pt x="377" y="368"/>
                </a:lnTo>
                <a:lnTo>
                  <a:pt x="477" y="368"/>
                </a:lnTo>
                <a:lnTo>
                  <a:pt x="477" y="295"/>
                </a:lnTo>
                <a:lnTo>
                  <a:pt x="369" y="295"/>
                </a:lnTo>
                <a:close/>
                <a:moveTo>
                  <a:pt x="210" y="295"/>
                </a:moveTo>
                <a:lnTo>
                  <a:pt x="229" y="368"/>
                </a:lnTo>
                <a:lnTo>
                  <a:pt x="341" y="368"/>
                </a:lnTo>
                <a:lnTo>
                  <a:pt x="331" y="295"/>
                </a:lnTo>
                <a:lnTo>
                  <a:pt x="210" y="295"/>
                </a:lnTo>
                <a:close/>
                <a:moveTo>
                  <a:pt x="18" y="148"/>
                </a:moveTo>
                <a:lnTo>
                  <a:pt x="157" y="148"/>
                </a:lnTo>
                <a:lnTo>
                  <a:pt x="161" y="148"/>
                </a:lnTo>
                <a:lnTo>
                  <a:pt x="165"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4"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7" y="612"/>
                </a:lnTo>
                <a:lnTo>
                  <a:pt x="257"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532" y="0"/>
                </a:moveTo>
                <a:lnTo>
                  <a:pt x="537" y="2"/>
                </a:lnTo>
                <a:lnTo>
                  <a:pt x="541" y="3"/>
                </a:lnTo>
                <a:lnTo>
                  <a:pt x="545" y="5"/>
                </a:lnTo>
                <a:lnTo>
                  <a:pt x="618" y="80"/>
                </a:lnTo>
                <a:lnTo>
                  <a:pt x="621" y="83"/>
                </a:lnTo>
                <a:lnTo>
                  <a:pt x="623" y="88"/>
                </a:lnTo>
                <a:lnTo>
                  <a:pt x="623" y="92"/>
                </a:lnTo>
                <a:lnTo>
                  <a:pt x="623" y="97"/>
                </a:lnTo>
                <a:lnTo>
                  <a:pt x="621" y="102"/>
                </a:lnTo>
                <a:lnTo>
                  <a:pt x="618" y="105"/>
                </a:lnTo>
                <a:lnTo>
                  <a:pt x="545" y="178"/>
                </a:lnTo>
                <a:lnTo>
                  <a:pt x="541" y="182"/>
                </a:lnTo>
                <a:lnTo>
                  <a:pt x="537" y="184"/>
                </a:lnTo>
                <a:lnTo>
                  <a:pt x="532" y="185"/>
                </a:lnTo>
                <a:lnTo>
                  <a:pt x="527" y="184"/>
                </a:lnTo>
                <a:lnTo>
                  <a:pt x="521" y="181"/>
                </a:lnTo>
                <a:lnTo>
                  <a:pt x="517" y="177"/>
                </a:lnTo>
                <a:lnTo>
                  <a:pt x="515" y="172"/>
                </a:lnTo>
                <a:lnTo>
                  <a:pt x="513" y="166"/>
                </a:lnTo>
                <a:lnTo>
                  <a:pt x="515" y="161"/>
                </a:lnTo>
                <a:lnTo>
                  <a:pt x="516" y="156"/>
                </a:lnTo>
                <a:lnTo>
                  <a:pt x="519" y="153"/>
                </a:lnTo>
                <a:lnTo>
                  <a:pt x="561" y="110"/>
                </a:lnTo>
                <a:lnTo>
                  <a:pt x="348" y="110"/>
                </a:lnTo>
                <a:lnTo>
                  <a:pt x="343" y="110"/>
                </a:lnTo>
                <a:lnTo>
                  <a:pt x="338" y="108"/>
                </a:lnTo>
                <a:lnTo>
                  <a:pt x="334" y="104"/>
                </a:lnTo>
                <a:lnTo>
                  <a:pt x="331" y="98"/>
                </a:lnTo>
                <a:lnTo>
                  <a:pt x="330" y="92"/>
                </a:lnTo>
                <a:lnTo>
                  <a:pt x="331" y="87"/>
                </a:lnTo>
                <a:lnTo>
                  <a:pt x="334" y="81"/>
                </a:lnTo>
                <a:lnTo>
                  <a:pt x="338" y="77"/>
                </a:lnTo>
                <a:lnTo>
                  <a:pt x="343" y="75"/>
                </a:lnTo>
                <a:lnTo>
                  <a:pt x="348" y="74"/>
                </a:lnTo>
                <a:lnTo>
                  <a:pt x="561" y="74"/>
                </a:lnTo>
                <a:lnTo>
                  <a:pt x="519" y="32"/>
                </a:lnTo>
                <a:lnTo>
                  <a:pt x="516" y="28"/>
                </a:lnTo>
                <a:lnTo>
                  <a:pt x="515" y="24"/>
                </a:lnTo>
                <a:lnTo>
                  <a:pt x="513" y="19"/>
                </a:lnTo>
                <a:lnTo>
                  <a:pt x="515" y="13"/>
                </a:lnTo>
                <a:lnTo>
                  <a:pt x="517" y="8"/>
                </a:lnTo>
                <a:lnTo>
                  <a:pt x="521" y="4"/>
                </a:lnTo>
                <a:lnTo>
                  <a:pt x="527" y="2"/>
                </a:lnTo>
                <a:lnTo>
                  <a:pt x="5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4"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709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2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0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428 w 808"/>
              <a:gd name="T81" fmla="*/ 2 h 735"/>
              <a:gd name="T82" fmla="*/ 440 w 808"/>
              <a:gd name="T83" fmla="*/ 19 h 735"/>
              <a:gd name="T84" fmla="*/ 393 w 808"/>
              <a:gd name="T85" fmla="*/ 74 h 735"/>
              <a:gd name="T86" fmla="*/ 621 w 808"/>
              <a:gd name="T87" fmla="*/ 81 h 735"/>
              <a:gd name="T88" fmla="*/ 621 w 808"/>
              <a:gd name="T89" fmla="*/ 104 h 735"/>
              <a:gd name="T90" fmla="*/ 393 w 808"/>
              <a:gd name="T91" fmla="*/ 110 h 735"/>
              <a:gd name="T92" fmla="*/ 440 w 808"/>
              <a:gd name="T93" fmla="*/ 166 h 735"/>
              <a:gd name="T94" fmla="*/ 428 w 808"/>
              <a:gd name="T95" fmla="*/ 184 h 735"/>
              <a:gd name="T96" fmla="*/ 409 w 808"/>
              <a:gd name="T97" fmla="*/ 178 h 735"/>
              <a:gd name="T98" fmla="*/ 330 w 808"/>
              <a:gd name="T99" fmla="*/ 92 h 735"/>
              <a:gd name="T100" fmla="*/ 409 w 808"/>
              <a:gd name="T101" fmla="*/ 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8" h="735">
                <a:moveTo>
                  <a:pt x="660" y="625"/>
                </a:moveTo>
                <a:lnTo>
                  <a:pt x="647" y="627"/>
                </a:lnTo>
                <a:lnTo>
                  <a:pt x="635" y="635"/>
                </a:lnTo>
                <a:lnTo>
                  <a:pt x="627" y="647"/>
                </a:lnTo>
                <a:lnTo>
                  <a:pt x="623" y="661"/>
                </a:lnTo>
                <a:lnTo>
                  <a:pt x="627" y="676"/>
                </a:lnTo>
                <a:lnTo>
                  <a:pt x="635" y="688"/>
                </a:lnTo>
                <a:lnTo>
                  <a:pt x="647" y="695"/>
                </a:lnTo>
                <a:lnTo>
                  <a:pt x="660" y="698"/>
                </a:lnTo>
                <a:lnTo>
                  <a:pt x="675" y="695"/>
                </a:lnTo>
                <a:lnTo>
                  <a:pt x="686" y="688"/>
                </a:lnTo>
                <a:lnTo>
                  <a:pt x="694" y="676"/>
                </a:lnTo>
                <a:lnTo>
                  <a:pt x="698" y="661"/>
                </a:lnTo>
                <a:lnTo>
                  <a:pt x="694" y="647"/>
                </a:lnTo>
                <a:lnTo>
                  <a:pt x="686" y="635"/>
                </a:lnTo>
                <a:lnTo>
                  <a:pt x="675" y="627"/>
                </a:lnTo>
                <a:lnTo>
                  <a:pt x="660"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1"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1" y="295"/>
                </a:lnTo>
                <a:lnTo>
                  <a:pt x="211" y="295"/>
                </a:lnTo>
                <a:close/>
                <a:moveTo>
                  <a:pt x="18" y="148"/>
                </a:moveTo>
                <a:lnTo>
                  <a:pt x="157" y="148"/>
                </a:lnTo>
                <a:lnTo>
                  <a:pt x="161" y="148"/>
                </a:lnTo>
                <a:lnTo>
                  <a:pt x="166" y="149"/>
                </a:lnTo>
                <a:lnTo>
                  <a:pt x="169" y="153"/>
                </a:lnTo>
                <a:lnTo>
                  <a:pt x="172"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0" y="735"/>
                </a:lnTo>
                <a:lnTo>
                  <a:pt x="638" y="731"/>
                </a:lnTo>
                <a:lnTo>
                  <a:pt x="617" y="722"/>
                </a:lnTo>
                <a:lnTo>
                  <a:pt x="601" y="705"/>
                </a:lnTo>
                <a:lnTo>
                  <a:pt x="591" y="685"/>
                </a:lnTo>
                <a:lnTo>
                  <a:pt x="587" y="661"/>
                </a:lnTo>
                <a:lnTo>
                  <a:pt x="589"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22" y="0"/>
                </a:moveTo>
                <a:lnTo>
                  <a:pt x="428" y="2"/>
                </a:lnTo>
                <a:lnTo>
                  <a:pt x="432" y="4"/>
                </a:lnTo>
                <a:lnTo>
                  <a:pt x="436" y="8"/>
                </a:lnTo>
                <a:lnTo>
                  <a:pt x="439" y="13"/>
                </a:lnTo>
                <a:lnTo>
                  <a:pt x="440" y="19"/>
                </a:lnTo>
                <a:lnTo>
                  <a:pt x="440" y="24"/>
                </a:lnTo>
                <a:lnTo>
                  <a:pt x="437" y="28"/>
                </a:lnTo>
                <a:lnTo>
                  <a:pt x="435" y="32"/>
                </a:lnTo>
                <a:lnTo>
                  <a:pt x="393" y="74"/>
                </a:lnTo>
                <a:lnTo>
                  <a:pt x="605" y="74"/>
                </a:lnTo>
                <a:lnTo>
                  <a:pt x="612" y="75"/>
                </a:lnTo>
                <a:lnTo>
                  <a:pt x="617" y="77"/>
                </a:lnTo>
                <a:lnTo>
                  <a:pt x="621" y="81"/>
                </a:lnTo>
                <a:lnTo>
                  <a:pt x="623" y="87"/>
                </a:lnTo>
                <a:lnTo>
                  <a:pt x="623" y="92"/>
                </a:lnTo>
                <a:lnTo>
                  <a:pt x="623" y="98"/>
                </a:lnTo>
                <a:lnTo>
                  <a:pt x="621" y="104"/>
                </a:lnTo>
                <a:lnTo>
                  <a:pt x="617" y="108"/>
                </a:lnTo>
                <a:lnTo>
                  <a:pt x="612" y="110"/>
                </a:lnTo>
                <a:lnTo>
                  <a:pt x="605" y="110"/>
                </a:lnTo>
                <a:lnTo>
                  <a:pt x="393" y="110"/>
                </a:lnTo>
                <a:lnTo>
                  <a:pt x="435" y="153"/>
                </a:lnTo>
                <a:lnTo>
                  <a:pt x="437" y="156"/>
                </a:lnTo>
                <a:lnTo>
                  <a:pt x="440" y="161"/>
                </a:lnTo>
                <a:lnTo>
                  <a:pt x="440" y="166"/>
                </a:lnTo>
                <a:lnTo>
                  <a:pt x="439" y="172"/>
                </a:lnTo>
                <a:lnTo>
                  <a:pt x="436" y="177"/>
                </a:lnTo>
                <a:lnTo>
                  <a:pt x="432" y="181"/>
                </a:lnTo>
                <a:lnTo>
                  <a:pt x="428" y="184"/>
                </a:lnTo>
                <a:lnTo>
                  <a:pt x="422" y="185"/>
                </a:lnTo>
                <a:lnTo>
                  <a:pt x="417" y="184"/>
                </a:lnTo>
                <a:lnTo>
                  <a:pt x="413" y="182"/>
                </a:lnTo>
                <a:lnTo>
                  <a:pt x="409" y="178"/>
                </a:lnTo>
                <a:lnTo>
                  <a:pt x="335" y="105"/>
                </a:lnTo>
                <a:lnTo>
                  <a:pt x="333" y="102"/>
                </a:lnTo>
                <a:lnTo>
                  <a:pt x="331" y="97"/>
                </a:lnTo>
                <a:lnTo>
                  <a:pt x="330" y="92"/>
                </a:lnTo>
                <a:lnTo>
                  <a:pt x="331" y="88"/>
                </a:lnTo>
                <a:lnTo>
                  <a:pt x="333" y="83"/>
                </a:lnTo>
                <a:lnTo>
                  <a:pt x="335" y="80"/>
                </a:lnTo>
                <a:lnTo>
                  <a:pt x="409" y="5"/>
                </a:lnTo>
                <a:lnTo>
                  <a:pt x="413" y="3"/>
                </a:lnTo>
                <a:lnTo>
                  <a:pt x="417" y="2"/>
                </a:lnTo>
                <a:lnTo>
                  <a:pt x="42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5"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39781" y="2201643"/>
            <a:ext cx="447036" cy="406647"/>
          </a:xfrm>
          <a:custGeom>
            <a:avLst/>
            <a:gdLst>
              <a:gd name="T0" fmla="*/ 627 w 808"/>
              <a:gd name="T1" fmla="*/ 647 h 735"/>
              <a:gd name="T2" fmla="*/ 647 w 808"/>
              <a:gd name="T3" fmla="*/ 695 h 735"/>
              <a:gd name="T4" fmla="*/ 694 w 808"/>
              <a:gd name="T5" fmla="*/ 676 h 735"/>
              <a:gd name="T6" fmla="*/ 675 w 808"/>
              <a:gd name="T7" fmla="*/ 627 h 735"/>
              <a:gd name="T8" fmla="*/ 304 w 808"/>
              <a:gd name="T9" fmla="*/ 635 h 735"/>
              <a:gd name="T10" fmla="*/ 304 w 808"/>
              <a:gd name="T11" fmla="*/ 688 h 735"/>
              <a:gd name="T12" fmla="*/ 356 w 808"/>
              <a:gd name="T13" fmla="*/ 688 h 735"/>
              <a:gd name="T14" fmla="*/ 356 w 808"/>
              <a:gd name="T15" fmla="*/ 635 h 735"/>
              <a:gd name="T16" fmla="*/ 626 w 808"/>
              <a:gd name="T17" fmla="*/ 588 h 735"/>
              <a:gd name="T18" fmla="*/ 513 w 808"/>
              <a:gd name="T19" fmla="*/ 515 h 735"/>
              <a:gd name="T20" fmla="*/ 513 w 808"/>
              <a:gd name="T21" fmla="*/ 515 h 735"/>
              <a:gd name="T22" fmla="*/ 477 w 808"/>
              <a:gd name="T23" fmla="*/ 515 h 735"/>
              <a:gd name="T24" fmla="*/ 364 w 808"/>
              <a:gd name="T25" fmla="*/ 588 h 735"/>
              <a:gd name="T26" fmla="*/ 638 w 808"/>
              <a:gd name="T27" fmla="*/ 478 h 735"/>
              <a:gd name="T28" fmla="*/ 513 w 808"/>
              <a:gd name="T29" fmla="*/ 405 h 735"/>
              <a:gd name="T30" fmla="*/ 513 w 808"/>
              <a:gd name="T31" fmla="*/ 405 h 735"/>
              <a:gd name="T32" fmla="*/ 477 w 808"/>
              <a:gd name="T33" fmla="*/ 405 h 735"/>
              <a:gd name="T34" fmla="*/ 352 w 808"/>
              <a:gd name="T35" fmla="*/ 478 h 735"/>
              <a:gd name="T36" fmla="*/ 651 w 808"/>
              <a:gd name="T37" fmla="*/ 368 h 735"/>
              <a:gd name="T38" fmla="*/ 513 w 808"/>
              <a:gd name="T39" fmla="*/ 295 h 735"/>
              <a:gd name="T40" fmla="*/ 513 w 808"/>
              <a:gd name="T41" fmla="*/ 295 h 735"/>
              <a:gd name="T42" fmla="*/ 477 w 808"/>
              <a:gd name="T43" fmla="*/ 295 h 735"/>
              <a:gd name="T44" fmla="*/ 341 w 808"/>
              <a:gd name="T45" fmla="*/ 368 h 735"/>
              <a:gd name="T46" fmla="*/ 157 w 808"/>
              <a:gd name="T47" fmla="*/ 148 h 735"/>
              <a:gd name="T48" fmla="*/ 173 w 808"/>
              <a:gd name="T49" fmla="*/ 156 h 735"/>
              <a:gd name="T50" fmla="*/ 790 w 808"/>
              <a:gd name="T51" fmla="*/ 258 h 735"/>
              <a:gd name="T52" fmla="*/ 807 w 808"/>
              <a:gd name="T53" fmla="*/ 270 h 735"/>
              <a:gd name="T54" fmla="*/ 807 w 808"/>
              <a:gd name="T55" fmla="*/ 280 h 735"/>
              <a:gd name="T56" fmla="*/ 728 w 808"/>
              <a:gd name="T57" fmla="*/ 621 h 735"/>
              <a:gd name="T58" fmla="*/ 731 w 808"/>
              <a:gd name="T59" fmla="*/ 685 h 735"/>
              <a:gd name="T60" fmla="*/ 661 w 808"/>
              <a:gd name="T61" fmla="*/ 735 h 735"/>
              <a:gd name="T62" fmla="*/ 591 w 808"/>
              <a:gd name="T63" fmla="*/ 685 h 735"/>
              <a:gd name="T64" fmla="*/ 393 w 808"/>
              <a:gd name="T65" fmla="*/ 625 h 735"/>
              <a:gd name="T66" fmla="*/ 389 w 808"/>
              <a:gd name="T67" fmla="*/ 705 h 735"/>
              <a:gd name="T68" fmla="*/ 307 w 808"/>
              <a:gd name="T69" fmla="*/ 731 h 735"/>
              <a:gd name="T70" fmla="*/ 257 w 808"/>
              <a:gd name="T71" fmla="*/ 661 h 735"/>
              <a:gd name="T72" fmla="*/ 259 w 808"/>
              <a:gd name="T73" fmla="*/ 617 h 735"/>
              <a:gd name="T74" fmla="*/ 18 w 808"/>
              <a:gd name="T75" fmla="*/ 185 h 735"/>
              <a:gd name="T76" fmla="*/ 0 w 808"/>
              <a:gd name="T77" fmla="*/ 172 h 735"/>
              <a:gd name="T78" fmla="*/ 7 w 808"/>
              <a:gd name="T79" fmla="*/ 151 h 735"/>
              <a:gd name="T80" fmla="*/ 502 w 808"/>
              <a:gd name="T81" fmla="*/ 2 h 735"/>
              <a:gd name="T82" fmla="*/ 513 w 808"/>
              <a:gd name="T83" fmla="*/ 19 h 735"/>
              <a:gd name="T84" fmla="*/ 599 w 808"/>
              <a:gd name="T85" fmla="*/ 96 h 735"/>
              <a:gd name="T86" fmla="*/ 605 w 808"/>
              <a:gd name="T87" fmla="*/ 117 h 735"/>
              <a:gd name="T88" fmla="*/ 587 w 808"/>
              <a:gd name="T89" fmla="*/ 130 h 735"/>
              <a:gd name="T90" fmla="*/ 511 w 808"/>
              <a:gd name="T91" fmla="*/ 214 h 735"/>
              <a:gd name="T92" fmla="*/ 490 w 808"/>
              <a:gd name="T93" fmla="*/ 220 h 735"/>
              <a:gd name="T94" fmla="*/ 477 w 808"/>
              <a:gd name="T95" fmla="*/ 203 h 735"/>
              <a:gd name="T96" fmla="*/ 393 w 808"/>
              <a:gd name="T97" fmla="*/ 126 h 735"/>
              <a:gd name="T98" fmla="*/ 386 w 808"/>
              <a:gd name="T99" fmla="*/ 105 h 735"/>
              <a:gd name="T100" fmla="*/ 403 w 808"/>
              <a:gd name="T101" fmla="*/ 92 h 735"/>
              <a:gd name="T102" fmla="*/ 481 w 808"/>
              <a:gd name="T103" fmla="*/ 8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8" h="735">
                <a:moveTo>
                  <a:pt x="661" y="625"/>
                </a:moveTo>
                <a:lnTo>
                  <a:pt x="647" y="627"/>
                </a:lnTo>
                <a:lnTo>
                  <a:pt x="635" y="635"/>
                </a:lnTo>
                <a:lnTo>
                  <a:pt x="627" y="647"/>
                </a:lnTo>
                <a:lnTo>
                  <a:pt x="623" y="661"/>
                </a:lnTo>
                <a:lnTo>
                  <a:pt x="627" y="676"/>
                </a:lnTo>
                <a:lnTo>
                  <a:pt x="635" y="688"/>
                </a:lnTo>
                <a:lnTo>
                  <a:pt x="647" y="695"/>
                </a:lnTo>
                <a:lnTo>
                  <a:pt x="661" y="698"/>
                </a:lnTo>
                <a:lnTo>
                  <a:pt x="675" y="695"/>
                </a:lnTo>
                <a:lnTo>
                  <a:pt x="686" y="688"/>
                </a:lnTo>
                <a:lnTo>
                  <a:pt x="694" y="676"/>
                </a:lnTo>
                <a:lnTo>
                  <a:pt x="698" y="661"/>
                </a:lnTo>
                <a:lnTo>
                  <a:pt x="694" y="647"/>
                </a:lnTo>
                <a:lnTo>
                  <a:pt x="686" y="635"/>
                </a:lnTo>
                <a:lnTo>
                  <a:pt x="675" y="627"/>
                </a:lnTo>
                <a:lnTo>
                  <a:pt x="661" y="625"/>
                </a:lnTo>
                <a:close/>
                <a:moveTo>
                  <a:pt x="330" y="625"/>
                </a:moveTo>
                <a:lnTo>
                  <a:pt x="316" y="627"/>
                </a:lnTo>
                <a:lnTo>
                  <a:pt x="304" y="635"/>
                </a:lnTo>
                <a:lnTo>
                  <a:pt x="296" y="647"/>
                </a:lnTo>
                <a:lnTo>
                  <a:pt x="293" y="661"/>
                </a:lnTo>
                <a:lnTo>
                  <a:pt x="296" y="676"/>
                </a:lnTo>
                <a:lnTo>
                  <a:pt x="304" y="688"/>
                </a:lnTo>
                <a:lnTo>
                  <a:pt x="316" y="695"/>
                </a:lnTo>
                <a:lnTo>
                  <a:pt x="330" y="698"/>
                </a:lnTo>
                <a:lnTo>
                  <a:pt x="344" y="695"/>
                </a:lnTo>
                <a:lnTo>
                  <a:pt x="356" y="688"/>
                </a:lnTo>
                <a:lnTo>
                  <a:pt x="364" y="676"/>
                </a:lnTo>
                <a:lnTo>
                  <a:pt x="367" y="661"/>
                </a:lnTo>
                <a:lnTo>
                  <a:pt x="364" y="647"/>
                </a:lnTo>
                <a:lnTo>
                  <a:pt x="356" y="635"/>
                </a:lnTo>
                <a:lnTo>
                  <a:pt x="344" y="627"/>
                </a:lnTo>
                <a:lnTo>
                  <a:pt x="330" y="625"/>
                </a:lnTo>
                <a:close/>
                <a:moveTo>
                  <a:pt x="634" y="515"/>
                </a:moveTo>
                <a:lnTo>
                  <a:pt x="626" y="588"/>
                </a:lnTo>
                <a:lnTo>
                  <a:pt x="701" y="588"/>
                </a:lnTo>
                <a:lnTo>
                  <a:pt x="718" y="515"/>
                </a:lnTo>
                <a:lnTo>
                  <a:pt x="634" y="515"/>
                </a:lnTo>
                <a:close/>
                <a:moveTo>
                  <a:pt x="513" y="515"/>
                </a:moveTo>
                <a:lnTo>
                  <a:pt x="513" y="588"/>
                </a:lnTo>
                <a:lnTo>
                  <a:pt x="589" y="588"/>
                </a:lnTo>
                <a:lnTo>
                  <a:pt x="597" y="515"/>
                </a:lnTo>
                <a:lnTo>
                  <a:pt x="513" y="515"/>
                </a:lnTo>
                <a:close/>
                <a:moveTo>
                  <a:pt x="393" y="515"/>
                </a:moveTo>
                <a:lnTo>
                  <a:pt x="402" y="588"/>
                </a:lnTo>
                <a:lnTo>
                  <a:pt x="477" y="588"/>
                </a:lnTo>
                <a:lnTo>
                  <a:pt x="477" y="515"/>
                </a:lnTo>
                <a:lnTo>
                  <a:pt x="393" y="515"/>
                </a:lnTo>
                <a:close/>
                <a:moveTo>
                  <a:pt x="270" y="515"/>
                </a:moveTo>
                <a:lnTo>
                  <a:pt x="289" y="588"/>
                </a:lnTo>
                <a:lnTo>
                  <a:pt x="364" y="588"/>
                </a:lnTo>
                <a:lnTo>
                  <a:pt x="356" y="515"/>
                </a:lnTo>
                <a:lnTo>
                  <a:pt x="270" y="515"/>
                </a:lnTo>
                <a:close/>
                <a:moveTo>
                  <a:pt x="647" y="405"/>
                </a:moveTo>
                <a:lnTo>
                  <a:pt x="638" y="478"/>
                </a:lnTo>
                <a:lnTo>
                  <a:pt x="726" y="478"/>
                </a:lnTo>
                <a:lnTo>
                  <a:pt x="743" y="405"/>
                </a:lnTo>
                <a:lnTo>
                  <a:pt x="647" y="405"/>
                </a:lnTo>
                <a:close/>
                <a:moveTo>
                  <a:pt x="513" y="405"/>
                </a:moveTo>
                <a:lnTo>
                  <a:pt x="513" y="478"/>
                </a:lnTo>
                <a:lnTo>
                  <a:pt x="601" y="478"/>
                </a:lnTo>
                <a:lnTo>
                  <a:pt x="609" y="405"/>
                </a:lnTo>
                <a:lnTo>
                  <a:pt x="513" y="405"/>
                </a:lnTo>
                <a:close/>
                <a:moveTo>
                  <a:pt x="381" y="405"/>
                </a:moveTo>
                <a:lnTo>
                  <a:pt x="389" y="478"/>
                </a:lnTo>
                <a:lnTo>
                  <a:pt x="477" y="478"/>
                </a:lnTo>
                <a:lnTo>
                  <a:pt x="477" y="405"/>
                </a:lnTo>
                <a:lnTo>
                  <a:pt x="381" y="405"/>
                </a:lnTo>
                <a:close/>
                <a:moveTo>
                  <a:pt x="240" y="405"/>
                </a:moveTo>
                <a:lnTo>
                  <a:pt x="259" y="478"/>
                </a:lnTo>
                <a:lnTo>
                  <a:pt x="352" y="478"/>
                </a:lnTo>
                <a:lnTo>
                  <a:pt x="344" y="405"/>
                </a:lnTo>
                <a:lnTo>
                  <a:pt x="240" y="405"/>
                </a:lnTo>
                <a:close/>
                <a:moveTo>
                  <a:pt x="659" y="295"/>
                </a:moveTo>
                <a:lnTo>
                  <a:pt x="651" y="368"/>
                </a:lnTo>
                <a:lnTo>
                  <a:pt x="751" y="368"/>
                </a:lnTo>
                <a:lnTo>
                  <a:pt x="766" y="295"/>
                </a:lnTo>
                <a:lnTo>
                  <a:pt x="659" y="295"/>
                </a:lnTo>
                <a:close/>
                <a:moveTo>
                  <a:pt x="513" y="295"/>
                </a:moveTo>
                <a:lnTo>
                  <a:pt x="513" y="368"/>
                </a:lnTo>
                <a:lnTo>
                  <a:pt x="614" y="368"/>
                </a:lnTo>
                <a:lnTo>
                  <a:pt x="622" y="295"/>
                </a:lnTo>
                <a:lnTo>
                  <a:pt x="513" y="295"/>
                </a:lnTo>
                <a:close/>
                <a:moveTo>
                  <a:pt x="369" y="295"/>
                </a:moveTo>
                <a:lnTo>
                  <a:pt x="377" y="368"/>
                </a:lnTo>
                <a:lnTo>
                  <a:pt x="477" y="368"/>
                </a:lnTo>
                <a:lnTo>
                  <a:pt x="477" y="295"/>
                </a:lnTo>
                <a:lnTo>
                  <a:pt x="369" y="295"/>
                </a:lnTo>
                <a:close/>
                <a:moveTo>
                  <a:pt x="211" y="295"/>
                </a:moveTo>
                <a:lnTo>
                  <a:pt x="231" y="368"/>
                </a:lnTo>
                <a:lnTo>
                  <a:pt x="341" y="368"/>
                </a:lnTo>
                <a:lnTo>
                  <a:pt x="333" y="295"/>
                </a:lnTo>
                <a:lnTo>
                  <a:pt x="211" y="295"/>
                </a:lnTo>
                <a:close/>
                <a:moveTo>
                  <a:pt x="18" y="148"/>
                </a:moveTo>
                <a:lnTo>
                  <a:pt x="157" y="148"/>
                </a:lnTo>
                <a:lnTo>
                  <a:pt x="161" y="148"/>
                </a:lnTo>
                <a:lnTo>
                  <a:pt x="166" y="149"/>
                </a:lnTo>
                <a:lnTo>
                  <a:pt x="169" y="153"/>
                </a:lnTo>
                <a:lnTo>
                  <a:pt x="173" y="156"/>
                </a:lnTo>
                <a:lnTo>
                  <a:pt x="174" y="161"/>
                </a:lnTo>
                <a:lnTo>
                  <a:pt x="174" y="161"/>
                </a:lnTo>
                <a:lnTo>
                  <a:pt x="200" y="258"/>
                </a:lnTo>
                <a:lnTo>
                  <a:pt x="790" y="258"/>
                </a:lnTo>
                <a:lnTo>
                  <a:pt x="795" y="258"/>
                </a:lnTo>
                <a:lnTo>
                  <a:pt x="800" y="261"/>
                </a:lnTo>
                <a:lnTo>
                  <a:pt x="804" y="265"/>
                </a:lnTo>
                <a:lnTo>
                  <a:pt x="807" y="270"/>
                </a:lnTo>
                <a:lnTo>
                  <a:pt x="808" y="276"/>
                </a:lnTo>
                <a:lnTo>
                  <a:pt x="807" y="278"/>
                </a:lnTo>
                <a:lnTo>
                  <a:pt x="807" y="280"/>
                </a:lnTo>
                <a:lnTo>
                  <a:pt x="807" y="280"/>
                </a:lnTo>
                <a:lnTo>
                  <a:pt x="734" y="612"/>
                </a:lnTo>
                <a:lnTo>
                  <a:pt x="734" y="612"/>
                </a:lnTo>
                <a:lnTo>
                  <a:pt x="731" y="616"/>
                </a:lnTo>
                <a:lnTo>
                  <a:pt x="728" y="621"/>
                </a:lnTo>
                <a:lnTo>
                  <a:pt x="723" y="623"/>
                </a:lnTo>
                <a:lnTo>
                  <a:pt x="731" y="642"/>
                </a:lnTo>
                <a:lnTo>
                  <a:pt x="735" y="661"/>
                </a:lnTo>
                <a:lnTo>
                  <a:pt x="731" y="685"/>
                </a:lnTo>
                <a:lnTo>
                  <a:pt x="720" y="705"/>
                </a:lnTo>
                <a:lnTo>
                  <a:pt x="705" y="722"/>
                </a:lnTo>
                <a:lnTo>
                  <a:pt x="684" y="731"/>
                </a:lnTo>
                <a:lnTo>
                  <a:pt x="661" y="735"/>
                </a:lnTo>
                <a:lnTo>
                  <a:pt x="638" y="731"/>
                </a:lnTo>
                <a:lnTo>
                  <a:pt x="617" y="722"/>
                </a:lnTo>
                <a:lnTo>
                  <a:pt x="601" y="705"/>
                </a:lnTo>
                <a:lnTo>
                  <a:pt x="591" y="685"/>
                </a:lnTo>
                <a:lnTo>
                  <a:pt x="587" y="661"/>
                </a:lnTo>
                <a:lnTo>
                  <a:pt x="591" y="642"/>
                </a:lnTo>
                <a:lnTo>
                  <a:pt x="597" y="625"/>
                </a:lnTo>
                <a:lnTo>
                  <a:pt x="393" y="625"/>
                </a:lnTo>
                <a:lnTo>
                  <a:pt x="401" y="642"/>
                </a:lnTo>
                <a:lnTo>
                  <a:pt x="403" y="661"/>
                </a:lnTo>
                <a:lnTo>
                  <a:pt x="400" y="685"/>
                </a:lnTo>
                <a:lnTo>
                  <a:pt x="389" y="705"/>
                </a:lnTo>
                <a:lnTo>
                  <a:pt x="373" y="722"/>
                </a:lnTo>
                <a:lnTo>
                  <a:pt x="354" y="731"/>
                </a:lnTo>
                <a:lnTo>
                  <a:pt x="330" y="735"/>
                </a:lnTo>
                <a:lnTo>
                  <a:pt x="307" y="731"/>
                </a:lnTo>
                <a:lnTo>
                  <a:pt x="287" y="722"/>
                </a:lnTo>
                <a:lnTo>
                  <a:pt x="271" y="705"/>
                </a:lnTo>
                <a:lnTo>
                  <a:pt x="261" y="685"/>
                </a:lnTo>
                <a:lnTo>
                  <a:pt x="257" y="661"/>
                </a:lnTo>
                <a:lnTo>
                  <a:pt x="259" y="642"/>
                </a:lnTo>
                <a:lnTo>
                  <a:pt x="267" y="623"/>
                </a:lnTo>
                <a:lnTo>
                  <a:pt x="263" y="621"/>
                </a:lnTo>
                <a:lnTo>
                  <a:pt x="259" y="617"/>
                </a:lnTo>
                <a:lnTo>
                  <a:pt x="258" y="612"/>
                </a:lnTo>
                <a:lnTo>
                  <a:pt x="258" y="612"/>
                </a:lnTo>
                <a:lnTo>
                  <a:pt x="143" y="185"/>
                </a:lnTo>
                <a:lnTo>
                  <a:pt x="18" y="185"/>
                </a:lnTo>
                <a:lnTo>
                  <a:pt x="12" y="184"/>
                </a:lnTo>
                <a:lnTo>
                  <a:pt x="7" y="181"/>
                </a:lnTo>
                <a:lnTo>
                  <a:pt x="3" y="177"/>
                </a:lnTo>
                <a:lnTo>
                  <a:pt x="0" y="172"/>
                </a:lnTo>
                <a:lnTo>
                  <a:pt x="0" y="166"/>
                </a:lnTo>
                <a:lnTo>
                  <a:pt x="0" y="160"/>
                </a:lnTo>
                <a:lnTo>
                  <a:pt x="3" y="155"/>
                </a:lnTo>
                <a:lnTo>
                  <a:pt x="7" y="151"/>
                </a:lnTo>
                <a:lnTo>
                  <a:pt x="12" y="148"/>
                </a:lnTo>
                <a:lnTo>
                  <a:pt x="18" y="148"/>
                </a:lnTo>
                <a:close/>
                <a:moveTo>
                  <a:pt x="495" y="0"/>
                </a:moveTo>
                <a:lnTo>
                  <a:pt x="502" y="2"/>
                </a:lnTo>
                <a:lnTo>
                  <a:pt x="507" y="4"/>
                </a:lnTo>
                <a:lnTo>
                  <a:pt x="511" y="8"/>
                </a:lnTo>
                <a:lnTo>
                  <a:pt x="513" y="13"/>
                </a:lnTo>
                <a:lnTo>
                  <a:pt x="513" y="19"/>
                </a:lnTo>
                <a:lnTo>
                  <a:pt x="513" y="92"/>
                </a:lnTo>
                <a:lnTo>
                  <a:pt x="587" y="92"/>
                </a:lnTo>
                <a:lnTo>
                  <a:pt x="593" y="93"/>
                </a:lnTo>
                <a:lnTo>
                  <a:pt x="599" y="96"/>
                </a:lnTo>
                <a:lnTo>
                  <a:pt x="603" y="100"/>
                </a:lnTo>
                <a:lnTo>
                  <a:pt x="605" y="105"/>
                </a:lnTo>
                <a:lnTo>
                  <a:pt x="605" y="110"/>
                </a:lnTo>
                <a:lnTo>
                  <a:pt x="605" y="117"/>
                </a:lnTo>
                <a:lnTo>
                  <a:pt x="603" y="122"/>
                </a:lnTo>
                <a:lnTo>
                  <a:pt x="599" y="126"/>
                </a:lnTo>
                <a:lnTo>
                  <a:pt x="593" y="129"/>
                </a:lnTo>
                <a:lnTo>
                  <a:pt x="587" y="130"/>
                </a:lnTo>
                <a:lnTo>
                  <a:pt x="513" y="130"/>
                </a:lnTo>
                <a:lnTo>
                  <a:pt x="513" y="203"/>
                </a:lnTo>
                <a:lnTo>
                  <a:pt x="513" y="208"/>
                </a:lnTo>
                <a:lnTo>
                  <a:pt x="511" y="214"/>
                </a:lnTo>
                <a:lnTo>
                  <a:pt x="507" y="218"/>
                </a:lnTo>
                <a:lnTo>
                  <a:pt x="502" y="220"/>
                </a:lnTo>
                <a:lnTo>
                  <a:pt x="495" y="221"/>
                </a:lnTo>
                <a:lnTo>
                  <a:pt x="490" y="220"/>
                </a:lnTo>
                <a:lnTo>
                  <a:pt x="485" y="218"/>
                </a:lnTo>
                <a:lnTo>
                  <a:pt x="481" y="214"/>
                </a:lnTo>
                <a:lnTo>
                  <a:pt x="478" y="208"/>
                </a:lnTo>
                <a:lnTo>
                  <a:pt x="477" y="203"/>
                </a:lnTo>
                <a:lnTo>
                  <a:pt x="477" y="130"/>
                </a:lnTo>
                <a:lnTo>
                  <a:pt x="403" y="130"/>
                </a:lnTo>
                <a:lnTo>
                  <a:pt x="398" y="129"/>
                </a:lnTo>
                <a:lnTo>
                  <a:pt x="393" y="126"/>
                </a:lnTo>
                <a:lnTo>
                  <a:pt x="389" y="122"/>
                </a:lnTo>
                <a:lnTo>
                  <a:pt x="386" y="117"/>
                </a:lnTo>
                <a:lnTo>
                  <a:pt x="385" y="110"/>
                </a:lnTo>
                <a:lnTo>
                  <a:pt x="386" y="105"/>
                </a:lnTo>
                <a:lnTo>
                  <a:pt x="389" y="100"/>
                </a:lnTo>
                <a:lnTo>
                  <a:pt x="393" y="96"/>
                </a:lnTo>
                <a:lnTo>
                  <a:pt x="398" y="93"/>
                </a:lnTo>
                <a:lnTo>
                  <a:pt x="403" y="92"/>
                </a:lnTo>
                <a:lnTo>
                  <a:pt x="477" y="92"/>
                </a:lnTo>
                <a:lnTo>
                  <a:pt x="477" y="19"/>
                </a:lnTo>
                <a:lnTo>
                  <a:pt x="478" y="13"/>
                </a:lnTo>
                <a:lnTo>
                  <a:pt x="481" y="8"/>
                </a:lnTo>
                <a:lnTo>
                  <a:pt x="485" y="4"/>
                </a:lnTo>
                <a:lnTo>
                  <a:pt x="490" y="2"/>
                </a:lnTo>
                <a:lnTo>
                  <a:pt x="49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6"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02472" y="2227370"/>
            <a:ext cx="447036" cy="355194"/>
          </a:xfrm>
          <a:custGeom>
            <a:avLst/>
            <a:gdLst>
              <a:gd name="T0" fmla="*/ 635 w 808"/>
              <a:gd name="T1" fmla="*/ 543 h 642"/>
              <a:gd name="T2" fmla="*/ 627 w 808"/>
              <a:gd name="T3" fmla="*/ 583 h 642"/>
              <a:gd name="T4" fmla="*/ 660 w 808"/>
              <a:gd name="T5" fmla="*/ 606 h 642"/>
              <a:gd name="T6" fmla="*/ 694 w 808"/>
              <a:gd name="T7" fmla="*/ 583 h 642"/>
              <a:gd name="T8" fmla="*/ 686 w 808"/>
              <a:gd name="T9" fmla="*/ 543 h 642"/>
              <a:gd name="T10" fmla="*/ 330 w 808"/>
              <a:gd name="T11" fmla="*/ 532 h 642"/>
              <a:gd name="T12" fmla="*/ 296 w 808"/>
              <a:gd name="T13" fmla="*/ 555 h 642"/>
              <a:gd name="T14" fmla="*/ 304 w 808"/>
              <a:gd name="T15" fmla="*/ 595 h 642"/>
              <a:gd name="T16" fmla="*/ 345 w 808"/>
              <a:gd name="T17" fmla="*/ 603 h 642"/>
              <a:gd name="T18" fmla="*/ 367 w 808"/>
              <a:gd name="T19" fmla="*/ 569 h 642"/>
              <a:gd name="T20" fmla="*/ 345 w 808"/>
              <a:gd name="T21" fmla="*/ 535 h 642"/>
              <a:gd name="T22" fmla="*/ 626 w 808"/>
              <a:gd name="T23" fmla="*/ 496 h 642"/>
              <a:gd name="T24" fmla="*/ 634 w 808"/>
              <a:gd name="T25" fmla="*/ 422 h 642"/>
              <a:gd name="T26" fmla="*/ 589 w 808"/>
              <a:gd name="T27" fmla="*/ 496 h 642"/>
              <a:gd name="T28" fmla="*/ 393 w 808"/>
              <a:gd name="T29" fmla="*/ 422 h 642"/>
              <a:gd name="T30" fmla="*/ 477 w 808"/>
              <a:gd name="T31" fmla="*/ 422 h 642"/>
              <a:gd name="T32" fmla="*/ 289 w 808"/>
              <a:gd name="T33" fmla="*/ 496 h 642"/>
              <a:gd name="T34" fmla="*/ 270 w 808"/>
              <a:gd name="T35" fmla="*/ 422 h 642"/>
              <a:gd name="T36" fmla="*/ 726 w 808"/>
              <a:gd name="T37" fmla="*/ 384 h 642"/>
              <a:gd name="T38" fmla="*/ 513 w 808"/>
              <a:gd name="T39" fmla="*/ 311 h 642"/>
              <a:gd name="T40" fmla="*/ 609 w 808"/>
              <a:gd name="T41" fmla="*/ 311 h 642"/>
              <a:gd name="T42" fmla="*/ 389 w 808"/>
              <a:gd name="T43" fmla="*/ 384 h 642"/>
              <a:gd name="T44" fmla="*/ 381 w 808"/>
              <a:gd name="T45" fmla="*/ 311 h 642"/>
              <a:gd name="T46" fmla="*/ 352 w 808"/>
              <a:gd name="T47" fmla="*/ 384 h 642"/>
              <a:gd name="T48" fmla="*/ 659 w 808"/>
              <a:gd name="T49" fmla="*/ 201 h 642"/>
              <a:gd name="T50" fmla="*/ 766 w 808"/>
              <a:gd name="T51" fmla="*/ 201 h 642"/>
              <a:gd name="T52" fmla="*/ 513 w 808"/>
              <a:gd name="T53" fmla="*/ 275 h 642"/>
              <a:gd name="T54" fmla="*/ 513 w 808"/>
              <a:gd name="T55" fmla="*/ 201 h 642"/>
              <a:gd name="T56" fmla="*/ 477 w 808"/>
              <a:gd name="T57" fmla="*/ 275 h 642"/>
              <a:gd name="T58" fmla="*/ 211 w 808"/>
              <a:gd name="T59" fmla="*/ 201 h 642"/>
              <a:gd name="T60" fmla="*/ 331 w 808"/>
              <a:gd name="T61" fmla="*/ 201 h 642"/>
              <a:gd name="T62" fmla="*/ 157 w 808"/>
              <a:gd name="T63" fmla="*/ 55 h 642"/>
              <a:gd name="T64" fmla="*/ 169 w 808"/>
              <a:gd name="T65" fmla="*/ 60 h 642"/>
              <a:gd name="T66" fmla="*/ 174 w 808"/>
              <a:gd name="T67" fmla="*/ 68 h 642"/>
              <a:gd name="T68" fmla="*/ 795 w 808"/>
              <a:gd name="T69" fmla="*/ 166 h 642"/>
              <a:gd name="T70" fmla="*/ 807 w 808"/>
              <a:gd name="T71" fmla="*/ 178 h 642"/>
              <a:gd name="T72" fmla="*/ 807 w 808"/>
              <a:gd name="T73" fmla="*/ 188 h 642"/>
              <a:gd name="T74" fmla="*/ 734 w 808"/>
              <a:gd name="T75" fmla="*/ 518 h 642"/>
              <a:gd name="T76" fmla="*/ 723 w 808"/>
              <a:gd name="T77" fmla="*/ 530 h 642"/>
              <a:gd name="T78" fmla="*/ 731 w 808"/>
              <a:gd name="T79" fmla="*/ 591 h 642"/>
              <a:gd name="T80" fmla="*/ 684 w 808"/>
              <a:gd name="T81" fmla="*/ 638 h 642"/>
              <a:gd name="T82" fmla="*/ 617 w 808"/>
              <a:gd name="T83" fmla="*/ 628 h 642"/>
              <a:gd name="T84" fmla="*/ 587 w 808"/>
              <a:gd name="T85" fmla="*/ 569 h 642"/>
              <a:gd name="T86" fmla="*/ 393 w 808"/>
              <a:gd name="T87" fmla="*/ 532 h 642"/>
              <a:gd name="T88" fmla="*/ 400 w 808"/>
              <a:gd name="T89" fmla="*/ 591 h 642"/>
              <a:gd name="T90" fmla="*/ 354 w 808"/>
              <a:gd name="T91" fmla="*/ 638 h 642"/>
              <a:gd name="T92" fmla="*/ 287 w 808"/>
              <a:gd name="T93" fmla="*/ 628 h 642"/>
              <a:gd name="T94" fmla="*/ 257 w 808"/>
              <a:gd name="T95" fmla="*/ 569 h 642"/>
              <a:gd name="T96" fmla="*/ 263 w 808"/>
              <a:gd name="T97" fmla="*/ 527 h 642"/>
              <a:gd name="T98" fmla="*/ 258 w 808"/>
              <a:gd name="T99" fmla="*/ 519 h 642"/>
              <a:gd name="T100" fmla="*/ 12 w 808"/>
              <a:gd name="T101" fmla="*/ 90 h 642"/>
              <a:gd name="T102" fmla="*/ 0 w 808"/>
              <a:gd name="T103" fmla="*/ 78 h 642"/>
              <a:gd name="T104" fmla="*/ 3 w 808"/>
              <a:gd name="T105" fmla="*/ 62 h 642"/>
              <a:gd name="T106" fmla="*/ 18 w 808"/>
              <a:gd name="T107" fmla="*/ 55 h 642"/>
              <a:gd name="T108" fmla="*/ 593 w 808"/>
              <a:gd name="T109" fmla="*/ 1 h 642"/>
              <a:gd name="T110" fmla="*/ 605 w 808"/>
              <a:gd name="T111" fmla="*/ 13 h 642"/>
              <a:gd name="T112" fmla="*/ 603 w 808"/>
              <a:gd name="T113" fmla="*/ 28 h 642"/>
              <a:gd name="T114" fmla="*/ 587 w 808"/>
              <a:gd name="T115" fmla="*/ 36 h 642"/>
              <a:gd name="T116" fmla="*/ 393 w 808"/>
              <a:gd name="T117" fmla="*/ 32 h 642"/>
              <a:gd name="T118" fmla="*/ 385 w 808"/>
              <a:gd name="T119" fmla="*/ 18 h 642"/>
              <a:gd name="T120" fmla="*/ 393 w 808"/>
              <a:gd name="T121" fmla="*/ 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642">
                <a:moveTo>
                  <a:pt x="660" y="532"/>
                </a:moveTo>
                <a:lnTo>
                  <a:pt x="647" y="535"/>
                </a:lnTo>
                <a:lnTo>
                  <a:pt x="635" y="543"/>
                </a:lnTo>
                <a:lnTo>
                  <a:pt x="627" y="555"/>
                </a:lnTo>
                <a:lnTo>
                  <a:pt x="624" y="569"/>
                </a:lnTo>
                <a:lnTo>
                  <a:pt x="627" y="583"/>
                </a:lnTo>
                <a:lnTo>
                  <a:pt x="635" y="595"/>
                </a:lnTo>
                <a:lnTo>
                  <a:pt x="647" y="603"/>
                </a:lnTo>
                <a:lnTo>
                  <a:pt x="660" y="606"/>
                </a:lnTo>
                <a:lnTo>
                  <a:pt x="675" y="603"/>
                </a:lnTo>
                <a:lnTo>
                  <a:pt x="686" y="595"/>
                </a:lnTo>
                <a:lnTo>
                  <a:pt x="694" y="583"/>
                </a:lnTo>
                <a:lnTo>
                  <a:pt x="698" y="569"/>
                </a:lnTo>
                <a:lnTo>
                  <a:pt x="694" y="555"/>
                </a:lnTo>
                <a:lnTo>
                  <a:pt x="686" y="543"/>
                </a:lnTo>
                <a:lnTo>
                  <a:pt x="675" y="535"/>
                </a:lnTo>
                <a:lnTo>
                  <a:pt x="660" y="532"/>
                </a:lnTo>
                <a:close/>
                <a:moveTo>
                  <a:pt x="330" y="532"/>
                </a:moveTo>
                <a:lnTo>
                  <a:pt x="316" y="535"/>
                </a:lnTo>
                <a:lnTo>
                  <a:pt x="304" y="543"/>
                </a:lnTo>
                <a:lnTo>
                  <a:pt x="296" y="555"/>
                </a:lnTo>
                <a:lnTo>
                  <a:pt x="293" y="569"/>
                </a:lnTo>
                <a:lnTo>
                  <a:pt x="296" y="583"/>
                </a:lnTo>
                <a:lnTo>
                  <a:pt x="304" y="595"/>
                </a:lnTo>
                <a:lnTo>
                  <a:pt x="316" y="603"/>
                </a:lnTo>
                <a:lnTo>
                  <a:pt x="330" y="606"/>
                </a:lnTo>
                <a:lnTo>
                  <a:pt x="345" y="603"/>
                </a:lnTo>
                <a:lnTo>
                  <a:pt x="356" y="595"/>
                </a:lnTo>
                <a:lnTo>
                  <a:pt x="364" y="583"/>
                </a:lnTo>
                <a:lnTo>
                  <a:pt x="367" y="569"/>
                </a:lnTo>
                <a:lnTo>
                  <a:pt x="364" y="555"/>
                </a:lnTo>
                <a:lnTo>
                  <a:pt x="356" y="543"/>
                </a:lnTo>
                <a:lnTo>
                  <a:pt x="345" y="535"/>
                </a:lnTo>
                <a:lnTo>
                  <a:pt x="330" y="532"/>
                </a:lnTo>
                <a:close/>
                <a:moveTo>
                  <a:pt x="634" y="422"/>
                </a:moveTo>
                <a:lnTo>
                  <a:pt x="626" y="496"/>
                </a:lnTo>
                <a:lnTo>
                  <a:pt x="701" y="496"/>
                </a:lnTo>
                <a:lnTo>
                  <a:pt x="718" y="422"/>
                </a:lnTo>
                <a:lnTo>
                  <a:pt x="634" y="422"/>
                </a:lnTo>
                <a:close/>
                <a:moveTo>
                  <a:pt x="513" y="422"/>
                </a:moveTo>
                <a:lnTo>
                  <a:pt x="513" y="496"/>
                </a:lnTo>
                <a:lnTo>
                  <a:pt x="589" y="496"/>
                </a:lnTo>
                <a:lnTo>
                  <a:pt x="597" y="422"/>
                </a:lnTo>
                <a:lnTo>
                  <a:pt x="513" y="422"/>
                </a:lnTo>
                <a:close/>
                <a:moveTo>
                  <a:pt x="393" y="422"/>
                </a:moveTo>
                <a:lnTo>
                  <a:pt x="402" y="496"/>
                </a:lnTo>
                <a:lnTo>
                  <a:pt x="477" y="496"/>
                </a:lnTo>
                <a:lnTo>
                  <a:pt x="477" y="422"/>
                </a:lnTo>
                <a:lnTo>
                  <a:pt x="393" y="422"/>
                </a:lnTo>
                <a:close/>
                <a:moveTo>
                  <a:pt x="270" y="422"/>
                </a:moveTo>
                <a:lnTo>
                  <a:pt x="289" y="496"/>
                </a:lnTo>
                <a:lnTo>
                  <a:pt x="364" y="496"/>
                </a:lnTo>
                <a:lnTo>
                  <a:pt x="356" y="422"/>
                </a:lnTo>
                <a:lnTo>
                  <a:pt x="270" y="422"/>
                </a:lnTo>
                <a:close/>
                <a:moveTo>
                  <a:pt x="647" y="311"/>
                </a:moveTo>
                <a:lnTo>
                  <a:pt x="638" y="384"/>
                </a:lnTo>
                <a:lnTo>
                  <a:pt x="726" y="384"/>
                </a:lnTo>
                <a:lnTo>
                  <a:pt x="741" y="311"/>
                </a:lnTo>
                <a:lnTo>
                  <a:pt x="647" y="311"/>
                </a:lnTo>
                <a:close/>
                <a:moveTo>
                  <a:pt x="513" y="311"/>
                </a:moveTo>
                <a:lnTo>
                  <a:pt x="513" y="384"/>
                </a:lnTo>
                <a:lnTo>
                  <a:pt x="601" y="384"/>
                </a:lnTo>
                <a:lnTo>
                  <a:pt x="609" y="311"/>
                </a:lnTo>
                <a:lnTo>
                  <a:pt x="513" y="311"/>
                </a:lnTo>
                <a:close/>
                <a:moveTo>
                  <a:pt x="381" y="311"/>
                </a:moveTo>
                <a:lnTo>
                  <a:pt x="389" y="384"/>
                </a:lnTo>
                <a:lnTo>
                  <a:pt x="477" y="384"/>
                </a:lnTo>
                <a:lnTo>
                  <a:pt x="477" y="311"/>
                </a:lnTo>
                <a:lnTo>
                  <a:pt x="381" y="311"/>
                </a:lnTo>
                <a:close/>
                <a:moveTo>
                  <a:pt x="240" y="311"/>
                </a:moveTo>
                <a:lnTo>
                  <a:pt x="259" y="384"/>
                </a:lnTo>
                <a:lnTo>
                  <a:pt x="352" y="384"/>
                </a:lnTo>
                <a:lnTo>
                  <a:pt x="345" y="311"/>
                </a:lnTo>
                <a:lnTo>
                  <a:pt x="240" y="311"/>
                </a:lnTo>
                <a:close/>
                <a:moveTo>
                  <a:pt x="659" y="201"/>
                </a:moveTo>
                <a:lnTo>
                  <a:pt x="651" y="275"/>
                </a:lnTo>
                <a:lnTo>
                  <a:pt x="751" y="275"/>
                </a:lnTo>
                <a:lnTo>
                  <a:pt x="766" y="201"/>
                </a:lnTo>
                <a:lnTo>
                  <a:pt x="659" y="201"/>
                </a:lnTo>
                <a:close/>
                <a:moveTo>
                  <a:pt x="513" y="201"/>
                </a:moveTo>
                <a:lnTo>
                  <a:pt x="513" y="275"/>
                </a:lnTo>
                <a:lnTo>
                  <a:pt x="614" y="275"/>
                </a:lnTo>
                <a:lnTo>
                  <a:pt x="622" y="201"/>
                </a:lnTo>
                <a:lnTo>
                  <a:pt x="513" y="201"/>
                </a:lnTo>
                <a:close/>
                <a:moveTo>
                  <a:pt x="369" y="201"/>
                </a:moveTo>
                <a:lnTo>
                  <a:pt x="377" y="275"/>
                </a:lnTo>
                <a:lnTo>
                  <a:pt x="477" y="275"/>
                </a:lnTo>
                <a:lnTo>
                  <a:pt x="477" y="201"/>
                </a:lnTo>
                <a:lnTo>
                  <a:pt x="369" y="201"/>
                </a:lnTo>
                <a:close/>
                <a:moveTo>
                  <a:pt x="211" y="201"/>
                </a:moveTo>
                <a:lnTo>
                  <a:pt x="231" y="275"/>
                </a:lnTo>
                <a:lnTo>
                  <a:pt x="341" y="275"/>
                </a:lnTo>
                <a:lnTo>
                  <a:pt x="331" y="201"/>
                </a:lnTo>
                <a:lnTo>
                  <a:pt x="211" y="201"/>
                </a:lnTo>
                <a:close/>
                <a:moveTo>
                  <a:pt x="18" y="55"/>
                </a:moveTo>
                <a:lnTo>
                  <a:pt x="157" y="55"/>
                </a:lnTo>
                <a:lnTo>
                  <a:pt x="161" y="56"/>
                </a:lnTo>
                <a:lnTo>
                  <a:pt x="166" y="57"/>
                </a:lnTo>
                <a:lnTo>
                  <a:pt x="169" y="60"/>
                </a:lnTo>
                <a:lnTo>
                  <a:pt x="172" y="64"/>
                </a:lnTo>
                <a:lnTo>
                  <a:pt x="174" y="68"/>
                </a:lnTo>
                <a:lnTo>
                  <a:pt x="174" y="68"/>
                </a:lnTo>
                <a:lnTo>
                  <a:pt x="200" y="165"/>
                </a:lnTo>
                <a:lnTo>
                  <a:pt x="790" y="165"/>
                </a:lnTo>
                <a:lnTo>
                  <a:pt x="795" y="166"/>
                </a:lnTo>
                <a:lnTo>
                  <a:pt x="800" y="168"/>
                </a:lnTo>
                <a:lnTo>
                  <a:pt x="804" y="172"/>
                </a:lnTo>
                <a:lnTo>
                  <a:pt x="807" y="178"/>
                </a:lnTo>
                <a:lnTo>
                  <a:pt x="808" y="183"/>
                </a:lnTo>
                <a:lnTo>
                  <a:pt x="807" y="186"/>
                </a:lnTo>
                <a:lnTo>
                  <a:pt x="807" y="188"/>
                </a:lnTo>
                <a:lnTo>
                  <a:pt x="807" y="188"/>
                </a:lnTo>
                <a:lnTo>
                  <a:pt x="734" y="518"/>
                </a:lnTo>
                <a:lnTo>
                  <a:pt x="734" y="518"/>
                </a:lnTo>
                <a:lnTo>
                  <a:pt x="731" y="523"/>
                </a:lnTo>
                <a:lnTo>
                  <a:pt x="728" y="527"/>
                </a:lnTo>
                <a:lnTo>
                  <a:pt x="723" y="530"/>
                </a:lnTo>
                <a:lnTo>
                  <a:pt x="731" y="548"/>
                </a:lnTo>
                <a:lnTo>
                  <a:pt x="735" y="569"/>
                </a:lnTo>
                <a:lnTo>
                  <a:pt x="731" y="591"/>
                </a:lnTo>
                <a:lnTo>
                  <a:pt x="720" y="612"/>
                </a:lnTo>
                <a:lnTo>
                  <a:pt x="705" y="628"/>
                </a:lnTo>
                <a:lnTo>
                  <a:pt x="684" y="638"/>
                </a:lnTo>
                <a:lnTo>
                  <a:pt x="660" y="642"/>
                </a:lnTo>
                <a:lnTo>
                  <a:pt x="638" y="638"/>
                </a:lnTo>
                <a:lnTo>
                  <a:pt x="617" y="628"/>
                </a:lnTo>
                <a:lnTo>
                  <a:pt x="601" y="612"/>
                </a:lnTo>
                <a:lnTo>
                  <a:pt x="591" y="591"/>
                </a:lnTo>
                <a:lnTo>
                  <a:pt x="587" y="569"/>
                </a:lnTo>
                <a:lnTo>
                  <a:pt x="589" y="549"/>
                </a:lnTo>
                <a:lnTo>
                  <a:pt x="597" y="532"/>
                </a:lnTo>
                <a:lnTo>
                  <a:pt x="393" y="532"/>
                </a:lnTo>
                <a:lnTo>
                  <a:pt x="401" y="549"/>
                </a:lnTo>
                <a:lnTo>
                  <a:pt x="403" y="569"/>
                </a:lnTo>
                <a:lnTo>
                  <a:pt x="400" y="591"/>
                </a:lnTo>
                <a:lnTo>
                  <a:pt x="389" y="612"/>
                </a:lnTo>
                <a:lnTo>
                  <a:pt x="373" y="628"/>
                </a:lnTo>
                <a:lnTo>
                  <a:pt x="354" y="638"/>
                </a:lnTo>
                <a:lnTo>
                  <a:pt x="330" y="642"/>
                </a:lnTo>
                <a:lnTo>
                  <a:pt x="307" y="638"/>
                </a:lnTo>
                <a:lnTo>
                  <a:pt x="287" y="628"/>
                </a:lnTo>
                <a:lnTo>
                  <a:pt x="271" y="612"/>
                </a:lnTo>
                <a:lnTo>
                  <a:pt x="261" y="591"/>
                </a:lnTo>
                <a:lnTo>
                  <a:pt x="257" y="569"/>
                </a:lnTo>
                <a:lnTo>
                  <a:pt x="259" y="548"/>
                </a:lnTo>
                <a:lnTo>
                  <a:pt x="267" y="530"/>
                </a:lnTo>
                <a:lnTo>
                  <a:pt x="263" y="527"/>
                </a:lnTo>
                <a:lnTo>
                  <a:pt x="259" y="523"/>
                </a:lnTo>
                <a:lnTo>
                  <a:pt x="258" y="519"/>
                </a:lnTo>
                <a:lnTo>
                  <a:pt x="258" y="519"/>
                </a:lnTo>
                <a:lnTo>
                  <a:pt x="143" y="91"/>
                </a:lnTo>
                <a:lnTo>
                  <a:pt x="18" y="91"/>
                </a:lnTo>
                <a:lnTo>
                  <a:pt x="12" y="90"/>
                </a:lnTo>
                <a:lnTo>
                  <a:pt x="7" y="87"/>
                </a:lnTo>
                <a:lnTo>
                  <a:pt x="3" y="83"/>
                </a:lnTo>
                <a:lnTo>
                  <a:pt x="0" y="78"/>
                </a:lnTo>
                <a:lnTo>
                  <a:pt x="0" y="73"/>
                </a:lnTo>
                <a:lnTo>
                  <a:pt x="0" y="68"/>
                </a:lnTo>
                <a:lnTo>
                  <a:pt x="3" y="62"/>
                </a:lnTo>
                <a:lnTo>
                  <a:pt x="7" y="59"/>
                </a:lnTo>
                <a:lnTo>
                  <a:pt x="12" y="56"/>
                </a:lnTo>
                <a:lnTo>
                  <a:pt x="18" y="55"/>
                </a:lnTo>
                <a:close/>
                <a:moveTo>
                  <a:pt x="403" y="0"/>
                </a:moveTo>
                <a:lnTo>
                  <a:pt x="587" y="0"/>
                </a:lnTo>
                <a:lnTo>
                  <a:pt x="593" y="1"/>
                </a:lnTo>
                <a:lnTo>
                  <a:pt x="599" y="4"/>
                </a:lnTo>
                <a:lnTo>
                  <a:pt x="603" y="7"/>
                </a:lnTo>
                <a:lnTo>
                  <a:pt x="605" y="13"/>
                </a:lnTo>
                <a:lnTo>
                  <a:pt x="605" y="18"/>
                </a:lnTo>
                <a:lnTo>
                  <a:pt x="605" y="23"/>
                </a:lnTo>
                <a:lnTo>
                  <a:pt x="603" y="28"/>
                </a:lnTo>
                <a:lnTo>
                  <a:pt x="599" y="32"/>
                </a:lnTo>
                <a:lnTo>
                  <a:pt x="593" y="35"/>
                </a:lnTo>
                <a:lnTo>
                  <a:pt x="587" y="36"/>
                </a:lnTo>
                <a:lnTo>
                  <a:pt x="403" y="36"/>
                </a:lnTo>
                <a:lnTo>
                  <a:pt x="398" y="35"/>
                </a:lnTo>
                <a:lnTo>
                  <a:pt x="393" y="32"/>
                </a:lnTo>
                <a:lnTo>
                  <a:pt x="389" y="28"/>
                </a:lnTo>
                <a:lnTo>
                  <a:pt x="386" y="23"/>
                </a:lnTo>
                <a:lnTo>
                  <a:pt x="385" y="18"/>
                </a:lnTo>
                <a:lnTo>
                  <a:pt x="386" y="13"/>
                </a:lnTo>
                <a:lnTo>
                  <a:pt x="389" y="7"/>
                </a:lnTo>
                <a:lnTo>
                  <a:pt x="393" y="4"/>
                </a:lnTo>
                <a:lnTo>
                  <a:pt x="398" y="1"/>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7"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65163" y="2181449"/>
            <a:ext cx="366260" cy="447036"/>
          </a:xfrm>
          <a:custGeom>
            <a:avLst/>
            <a:gdLst>
              <a:gd name="T0" fmla="*/ 392 w 662"/>
              <a:gd name="T1" fmla="*/ 698 h 808"/>
              <a:gd name="T2" fmla="*/ 404 w 662"/>
              <a:gd name="T3" fmla="*/ 710 h 808"/>
              <a:gd name="T4" fmla="*/ 401 w 662"/>
              <a:gd name="T5" fmla="*/ 727 h 808"/>
              <a:gd name="T6" fmla="*/ 385 w 662"/>
              <a:gd name="T7" fmla="*/ 734 h 808"/>
              <a:gd name="T8" fmla="*/ 265 w 662"/>
              <a:gd name="T9" fmla="*/ 730 h 808"/>
              <a:gd name="T10" fmla="*/ 257 w 662"/>
              <a:gd name="T11" fmla="*/ 716 h 808"/>
              <a:gd name="T12" fmla="*/ 265 w 662"/>
              <a:gd name="T13" fmla="*/ 700 h 808"/>
              <a:gd name="T14" fmla="*/ 37 w 662"/>
              <a:gd name="T15" fmla="*/ 661 h 808"/>
              <a:gd name="T16" fmla="*/ 625 w 662"/>
              <a:gd name="T17" fmla="*/ 661 h 808"/>
              <a:gd name="T18" fmla="*/ 588 w 662"/>
              <a:gd name="T19" fmla="*/ 551 h 808"/>
              <a:gd name="T20" fmla="*/ 477 w 662"/>
              <a:gd name="T21" fmla="*/ 551 h 808"/>
              <a:gd name="T22" fmla="*/ 257 w 662"/>
              <a:gd name="T23" fmla="*/ 588 h 808"/>
              <a:gd name="T24" fmla="*/ 147 w 662"/>
              <a:gd name="T25" fmla="*/ 551 h 808"/>
              <a:gd name="T26" fmla="*/ 147 w 662"/>
              <a:gd name="T27" fmla="*/ 588 h 808"/>
              <a:gd name="T28" fmla="*/ 110 w 662"/>
              <a:gd name="T29" fmla="*/ 551 h 808"/>
              <a:gd name="T30" fmla="*/ 74 w 662"/>
              <a:gd name="T31" fmla="*/ 551 h 808"/>
              <a:gd name="T32" fmla="*/ 588 w 662"/>
              <a:gd name="T33" fmla="*/ 514 h 808"/>
              <a:gd name="T34" fmla="*/ 477 w 662"/>
              <a:gd name="T35" fmla="*/ 476 h 808"/>
              <a:gd name="T36" fmla="*/ 477 w 662"/>
              <a:gd name="T37" fmla="*/ 514 h 808"/>
              <a:gd name="T38" fmla="*/ 440 w 662"/>
              <a:gd name="T39" fmla="*/ 476 h 808"/>
              <a:gd name="T40" fmla="*/ 404 w 662"/>
              <a:gd name="T41" fmla="*/ 476 h 808"/>
              <a:gd name="T42" fmla="*/ 588 w 662"/>
              <a:gd name="T43" fmla="*/ 440 h 808"/>
              <a:gd name="T44" fmla="*/ 477 w 662"/>
              <a:gd name="T45" fmla="*/ 403 h 808"/>
              <a:gd name="T46" fmla="*/ 477 w 662"/>
              <a:gd name="T47" fmla="*/ 440 h 808"/>
              <a:gd name="T48" fmla="*/ 440 w 662"/>
              <a:gd name="T49" fmla="*/ 403 h 808"/>
              <a:gd name="T50" fmla="*/ 404 w 662"/>
              <a:gd name="T51" fmla="*/ 403 h 808"/>
              <a:gd name="T52" fmla="*/ 588 w 662"/>
              <a:gd name="T53" fmla="*/ 367 h 808"/>
              <a:gd name="T54" fmla="*/ 477 w 662"/>
              <a:gd name="T55" fmla="*/ 330 h 808"/>
              <a:gd name="T56" fmla="*/ 477 w 662"/>
              <a:gd name="T57" fmla="*/ 367 h 808"/>
              <a:gd name="T58" fmla="*/ 440 w 662"/>
              <a:gd name="T59" fmla="*/ 330 h 808"/>
              <a:gd name="T60" fmla="*/ 404 w 662"/>
              <a:gd name="T61" fmla="*/ 330 h 808"/>
              <a:gd name="T62" fmla="*/ 330 w 662"/>
              <a:gd name="T63" fmla="*/ 476 h 808"/>
              <a:gd name="T64" fmla="*/ 404 w 662"/>
              <a:gd name="T65" fmla="*/ 257 h 808"/>
              <a:gd name="T66" fmla="*/ 404 w 662"/>
              <a:gd name="T67" fmla="*/ 293 h 808"/>
              <a:gd name="T68" fmla="*/ 367 w 662"/>
              <a:gd name="T69" fmla="*/ 257 h 808"/>
              <a:gd name="T70" fmla="*/ 74 w 662"/>
              <a:gd name="T71" fmla="*/ 257 h 808"/>
              <a:gd name="T72" fmla="*/ 625 w 662"/>
              <a:gd name="T73" fmla="*/ 624 h 808"/>
              <a:gd name="T74" fmla="*/ 422 w 662"/>
              <a:gd name="T75" fmla="*/ 110 h 808"/>
              <a:gd name="T76" fmla="*/ 459 w 662"/>
              <a:gd name="T77" fmla="*/ 110 h 808"/>
              <a:gd name="T78" fmla="*/ 404 w 662"/>
              <a:gd name="T79" fmla="*/ 73 h 808"/>
              <a:gd name="T80" fmla="*/ 404 w 662"/>
              <a:gd name="T81" fmla="*/ 37 h 808"/>
              <a:gd name="T82" fmla="*/ 367 w 662"/>
              <a:gd name="T83" fmla="*/ 73 h 808"/>
              <a:gd name="T84" fmla="*/ 330 w 662"/>
              <a:gd name="T85" fmla="*/ 0 h 808"/>
              <a:gd name="T86" fmla="*/ 577 w 662"/>
              <a:gd name="T87" fmla="*/ 10 h 808"/>
              <a:gd name="T88" fmla="*/ 588 w 662"/>
              <a:gd name="T89" fmla="*/ 73 h 808"/>
              <a:gd name="T90" fmla="*/ 565 w 662"/>
              <a:gd name="T91" fmla="*/ 107 h 808"/>
              <a:gd name="T92" fmla="*/ 495 w 662"/>
              <a:gd name="T93" fmla="*/ 183 h 808"/>
              <a:gd name="T94" fmla="*/ 650 w 662"/>
              <a:gd name="T95" fmla="*/ 194 h 808"/>
              <a:gd name="T96" fmla="*/ 662 w 662"/>
              <a:gd name="T97" fmla="*/ 771 h 808"/>
              <a:gd name="T98" fmla="*/ 640 w 662"/>
              <a:gd name="T99" fmla="*/ 805 h 808"/>
              <a:gd name="T100" fmla="*/ 23 w 662"/>
              <a:gd name="T101" fmla="*/ 805 h 808"/>
              <a:gd name="T102" fmla="*/ 0 w 662"/>
              <a:gd name="T103" fmla="*/ 771 h 808"/>
              <a:gd name="T104" fmla="*/ 11 w 662"/>
              <a:gd name="T105" fmla="*/ 194 h 808"/>
              <a:gd name="T106" fmla="*/ 385 w 662"/>
              <a:gd name="T107" fmla="*/ 183 h 808"/>
              <a:gd name="T108" fmla="*/ 316 w 662"/>
              <a:gd name="T109" fmla="*/ 107 h 808"/>
              <a:gd name="T110" fmla="*/ 294 w 662"/>
              <a:gd name="T111" fmla="*/ 73 h 808"/>
              <a:gd name="T112" fmla="*/ 304 w 662"/>
              <a:gd name="T113" fmla="*/ 1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2" h="808">
                <a:moveTo>
                  <a:pt x="275" y="698"/>
                </a:moveTo>
                <a:lnTo>
                  <a:pt x="385" y="698"/>
                </a:lnTo>
                <a:lnTo>
                  <a:pt x="392" y="698"/>
                </a:lnTo>
                <a:lnTo>
                  <a:pt x="397" y="700"/>
                </a:lnTo>
                <a:lnTo>
                  <a:pt x="401" y="706"/>
                </a:lnTo>
                <a:lnTo>
                  <a:pt x="404" y="710"/>
                </a:lnTo>
                <a:lnTo>
                  <a:pt x="404" y="716"/>
                </a:lnTo>
                <a:lnTo>
                  <a:pt x="404" y="721"/>
                </a:lnTo>
                <a:lnTo>
                  <a:pt x="401" y="727"/>
                </a:lnTo>
                <a:lnTo>
                  <a:pt x="397" y="730"/>
                </a:lnTo>
                <a:lnTo>
                  <a:pt x="392" y="733"/>
                </a:lnTo>
                <a:lnTo>
                  <a:pt x="385" y="734"/>
                </a:lnTo>
                <a:lnTo>
                  <a:pt x="275" y="734"/>
                </a:lnTo>
                <a:lnTo>
                  <a:pt x="270" y="733"/>
                </a:lnTo>
                <a:lnTo>
                  <a:pt x="265" y="730"/>
                </a:lnTo>
                <a:lnTo>
                  <a:pt x="261" y="727"/>
                </a:lnTo>
                <a:lnTo>
                  <a:pt x="258" y="721"/>
                </a:lnTo>
                <a:lnTo>
                  <a:pt x="257" y="716"/>
                </a:lnTo>
                <a:lnTo>
                  <a:pt x="258" y="710"/>
                </a:lnTo>
                <a:lnTo>
                  <a:pt x="261" y="706"/>
                </a:lnTo>
                <a:lnTo>
                  <a:pt x="265" y="700"/>
                </a:lnTo>
                <a:lnTo>
                  <a:pt x="270" y="698"/>
                </a:lnTo>
                <a:lnTo>
                  <a:pt x="275" y="698"/>
                </a:lnTo>
                <a:close/>
                <a:moveTo>
                  <a:pt x="37" y="661"/>
                </a:moveTo>
                <a:lnTo>
                  <a:pt x="37" y="771"/>
                </a:lnTo>
                <a:lnTo>
                  <a:pt x="625" y="771"/>
                </a:lnTo>
                <a:lnTo>
                  <a:pt x="625" y="661"/>
                </a:lnTo>
                <a:lnTo>
                  <a:pt x="37" y="661"/>
                </a:lnTo>
                <a:close/>
                <a:moveTo>
                  <a:pt x="477" y="551"/>
                </a:moveTo>
                <a:lnTo>
                  <a:pt x="588" y="551"/>
                </a:lnTo>
                <a:lnTo>
                  <a:pt x="588" y="588"/>
                </a:lnTo>
                <a:lnTo>
                  <a:pt x="477" y="588"/>
                </a:lnTo>
                <a:lnTo>
                  <a:pt x="477" y="551"/>
                </a:lnTo>
                <a:close/>
                <a:moveTo>
                  <a:pt x="220" y="551"/>
                </a:moveTo>
                <a:lnTo>
                  <a:pt x="257" y="551"/>
                </a:lnTo>
                <a:lnTo>
                  <a:pt x="257" y="588"/>
                </a:lnTo>
                <a:lnTo>
                  <a:pt x="220" y="588"/>
                </a:lnTo>
                <a:lnTo>
                  <a:pt x="220" y="551"/>
                </a:lnTo>
                <a:close/>
                <a:moveTo>
                  <a:pt x="147" y="551"/>
                </a:moveTo>
                <a:lnTo>
                  <a:pt x="184" y="551"/>
                </a:lnTo>
                <a:lnTo>
                  <a:pt x="184" y="588"/>
                </a:lnTo>
                <a:lnTo>
                  <a:pt x="147" y="588"/>
                </a:lnTo>
                <a:lnTo>
                  <a:pt x="147" y="551"/>
                </a:lnTo>
                <a:close/>
                <a:moveTo>
                  <a:pt x="74" y="551"/>
                </a:moveTo>
                <a:lnTo>
                  <a:pt x="110" y="551"/>
                </a:lnTo>
                <a:lnTo>
                  <a:pt x="110" y="588"/>
                </a:lnTo>
                <a:lnTo>
                  <a:pt x="74" y="588"/>
                </a:lnTo>
                <a:lnTo>
                  <a:pt x="74" y="551"/>
                </a:lnTo>
                <a:close/>
                <a:moveTo>
                  <a:pt x="551" y="476"/>
                </a:moveTo>
                <a:lnTo>
                  <a:pt x="588" y="476"/>
                </a:lnTo>
                <a:lnTo>
                  <a:pt x="588" y="514"/>
                </a:lnTo>
                <a:lnTo>
                  <a:pt x="551" y="514"/>
                </a:lnTo>
                <a:lnTo>
                  <a:pt x="551" y="476"/>
                </a:lnTo>
                <a:close/>
                <a:moveTo>
                  <a:pt x="477" y="476"/>
                </a:moveTo>
                <a:lnTo>
                  <a:pt x="514" y="476"/>
                </a:lnTo>
                <a:lnTo>
                  <a:pt x="514" y="514"/>
                </a:lnTo>
                <a:lnTo>
                  <a:pt x="477" y="514"/>
                </a:lnTo>
                <a:lnTo>
                  <a:pt x="477" y="476"/>
                </a:lnTo>
                <a:close/>
                <a:moveTo>
                  <a:pt x="404" y="476"/>
                </a:moveTo>
                <a:lnTo>
                  <a:pt x="440" y="476"/>
                </a:lnTo>
                <a:lnTo>
                  <a:pt x="440" y="514"/>
                </a:lnTo>
                <a:lnTo>
                  <a:pt x="404" y="514"/>
                </a:lnTo>
                <a:lnTo>
                  <a:pt x="404" y="476"/>
                </a:lnTo>
                <a:close/>
                <a:moveTo>
                  <a:pt x="551" y="403"/>
                </a:moveTo>
                <a:lnTo>
                  <a:pt x="588" y="403"/>
                </a:lnTo>
                <a:lnTo>
                  <a:pt x="588" y="440"/>
                </a:lnTo>
                <a:lnTo>
                  <a:pt x="551" y="440"/>
                </a:lnTo>
                <a:lnTo>
                  <a:pt x="551" y="403"/>
                </a:lnTo>
                <a:close/>
                <a:moveTo>
                  <a:pt x="477" y="403"/>
                </a:moveTo>
                <a:lnTo>
                  <a:pt x="514" y="403"/>
                </a:lnTo>
                <a:lnTo>
                  <a:pt x="514" y="440"/>
                </a:lnTo>
                <a:lnTo>
                  <a:pt x="477" y="440"/>
                </a:lnTo>
                <a:lnTo>
                  <a:pt x="477" y="403"/>
                </a:lnTo>
                <a:close/>
                <a:moveTo>
                  <a:pt x="404" y="403"/>
                </a:moveTo>
                <a:lnTo>
                  <a:pt x="440" y="403"/>
                </a:lnTo>
                <a:lnTo>
                  <a:pt x="440" y="440"/>
                </a:lnTo>
                <a:lnTo>
                  <a:pt x="404" y="440"/>
                </a:lnTo>
                <a:lnTo>
                  <a:pt x="404" y="403"/>
                </a:lnTo>
                <a:close/>
                <a:moveTo>
                  <a:pt x="551" y="330"/>
                </a:moveTo>
                <a:lnTo>
                  <a:pt x="588" y="330"/>
                </a:lnTo>
                <a:lnTo>
                  <a:pt x="588" y="367"/>
                </a:lnTo>
                <a:lnTo>
                  <a:pt x="551" y="367"/>
                </a:lnTo>
                <a:lnTo>
                  <a:pt x="551" y="330"/>
                </a:lnTo>
                <a:close/>
                <a:moveTo>
                  <a:pt x="477" y="330"/>
                </a:moveTo>
                <a:lnTo>
                  <a:pt x="514" y="330"/>
                </a:lnTo>
                <a:lnTo>
                  <a:pt x="514" y="367"/>
                </a:lnTo>
                <a:lnTo>
                  <a:pt x="477" y="367"/>
                </a:lnTo>
                <a:lnTo>
                  <a:pt x="477" y="330"/>
                </a:lnTo>
                <a:close/>
                <a:moveTo>
                  <a:pt x="404" y="330"/>
                </a:moveTo>
                <a:lnTo>
                  <a:pt x="440" y="330"/>
                </a:lnTo>
                <a:lnTo>
                  <a:pt x="440" y="367"/>
                </a:lnTo>
                <a:lnTo>
                  <a:pt x="404" y="367"/>
                </a:lnTo>
                <a:lnTo>
                  <a:pt x="404" y="330"/>
                </a:lnTo>
                <a:close/>
                <a:moveTo>
                  <a:pt x="110" y="293"/>
                </a:moveTo>
                <a:lnTo>
                  <a:pt x="110" y="476"/>
                </a:lnTo>
                <a:lnTo>
                  <a:pt x="330" y="476"/>
                </a:lnTo>
                <a:lnTo>
                  <a:pt x="330" y="293"/>
                </a:lnTo>
                <a:lnTo>
                  <a:pt x="110" y="293"/>
                </a:lnTo>
                <a:close/>
                <a:moveTo>
                  <a:pt x="404" y="257"/>
                </a:moveTo>
                <a:lnTo>
                  <a:pt x="588" y="257"/>
                </a:lnTo>
                <a:lnTo>
                  <a:pt x="588" y="293"/>
                </a:lnTo>
                <a:lnTo>
                  <a:pt x="404" y="293"/>
                </a:lnTo>
                <a:lnTo>
                  <a:pt x="404" y="257"/>
                </a:lnTo>
                <a:close/>
                <a:moveTo>
                  <a:pt x="74" y="257"/>
                </a:moveTo>
                <a:lnTo>
                  <a:pt x="367" y="257"/>
                </a:lnTo>
                <a:lnTo>
                  <a:pt x="367" y="514"/>
                </a:lnTo>
                <a:lnTo>
                  <a:pt x="74" y="514"/>
                </a:lnTo>
                <a:lnTo>
                  <a:pt x="74" y="257"/>
                </a:lnTo>
                <a:close/>
                <a:moveTo>
                  <a:pt x="37" y="220"/>
                </a:moveTo>
                <a:lnTo>
                  <a:pt x="37" y="624"/>
                </a:lnTo>
                <a:lnTo>
                  <a:pt x="625" y="624"/>
                </a:lnTo>
                <a:lnTo>
                  <a:pt x="625" y="220"/>
                </a:lnTo>
                <a:lnTo>
                  <a:pt x="37" y="220"/>
                </a:lnTo>
                <a:close/>
                <a:moveTo>
                  <a:pt x="422" y="110"/>
                </a:moveTo>
                <a:lnTo>
                  <a:pt x="422" y="183"/>
                </a:lnTo>
                <a:lnTo>
                  <a:pt x="459" y="183"/>
                </a:lnTo>
                <a:lnTo>
                  <a:pt x="459" y="110"/>
                </a:lnTo>
                <a:lnTo>
                  <a:pt x="422" y="110"/>
                </a:lnTo>
                <a:close/>
                <a:moveTo>
                  <a:pt x="404" y="37"/>
                </a:moveTo>
                <a:lnTo>
                  <a:pt x="404" y="73"/>
                </a:lnTo>
                <a:lnTo>
                  <a:pt x="551" y="73"/>
                </a:lnTo>
                <a:lnTo>
                  <a:pt x="551" y="37"/>
                </a:lnTo>
                <a:lnTo>
                  <a:pt x="404" y="37"/>
                </a:lnTo>
                <a:close/>
                <a:moveTo>
                  <a:pt x="330" y="37"/>
                </a:moveTo>
                <a:lnTo>
                  <a:pt x="330" y="73"/>
                </a:lnTo>
                <a:lnTo>
                  <a:pt x="367" y="73"/>
                </a:lnTo>
                <a:lnTo>
                  <a:pt x="367" y="37"/>
                </a:lnTo>
                <a:lnTo>
                  <a:pt x="330" y="37"/>
                </a:lnTo>
                <a:close/>
                <a:moveTo>
                  <a:pt x="330" y="0"/>
                </a:moveTo>
                <a:lnTo>
                  <a:pt x="551" y="0"/>
                </a:lnTo>
                <a:lnTo>
                  <a:pt x="565" y="3"/>
                </a:lnTo>
                <a:lnTo>
                  <a:pt x="577" y="10"/>
                </a:lnTo>
                <a:lnTo>
                  <a:pt x="585" y="22"/>
                </a:lnTo>
                <a:lnTo>
                  <a:pt x="588" y="37"/>
                </a:lnTo>
                <a:lnTo>
                  <a:pt x="588" y="73"/>
                </a:lnTo>
                <a:lnTo>
                  <a:pt x="585" y="88"/>
                </a:lnTo>
                <a:lnTo>
                  <a:pt x="577" y="99"/>
                </a:lnTo>
                <a:lnTo>
                  <a:pt x="565" y="107"/>
                </a:lnTo>
                <a:lnTo>
                  <a:pt x="551" y="110"/>
                </a:lnTo>
                <a:lnTo>
                  <a:pt x="495" y="110"/>
                </a:lnTo>
                <a:lnTo>
                  <a:pt x="495" y="183"/>
                </a:lnTo>
                <a:lnTo>
                  <a:pt x="625" y="183"/>
                </a:lnTo>
                <a:lnTo>
                  <a:pt x="640" y="186"/>
                </a:lnTo>
                <a:lnTo>
                  <a:pt x="650" y="194"/>
                </a:lnTo>
                <a:lnTo>
                  <a:pt x="658" y="206"/>
                </a:lnTo>
                <a:lnTo>
                  <a:pt x="662" y="220"/>
                </a:lnTo>
                <a:lnTo>
                  <a:pt x="662" y="771"/>
                </a:lnTo>
                <a:lnTo>
                  <a:pt x="658" y="785"/>
                </a:lnTo>
                <a:lnTo>
                  <a:pt x="650" y="797"/>
                </a:lnTo>
                <a:lnTo>
                  <a:pt x="640" y="805"/>
                </a:lnTo>
                <a:lnTo>
                  <a:pt x="625" y="808"/>
                </a:lnTo>
                <a:lnTo>
                  <a:pt x="37" y="808"/>
                </a:lnTo>
                <a:lnTo>
                  <a:pt x="23" y="805"/>
                </a:lnTo>
                <a:lnTo>
                  <a:pt x="11" y="797"/>
                </a:lnTo>
                <a:lnTo>
                  <a:pt x="3" y="785"/>
                </a:lnTo>
                <a:lnTo>
                  <a:pt x="0" y="771"/>
                </a:lnTo>
                <a:lnTo>
                  <a:pt x="0" y="220"/>
                </a:lnTo>
                <a:lnTo>
                  <a:pt x="3" y="206"/>
                </a:lnTo>
                <a:lnTo>
                  <a:pt x="11" y="194"/>
                </a:lnTo>
                <a:lnTo>
                  <a:pt x="23" y="186"/>
                </a:lnTo>
                <a:lnTo>
                  <a:pt x="37" y="183"/>
                </a:lnTo>
                <a:lnTo>
                  <a:pt x="385" y="183"/>
                </a:lnTo>
                <a:lnTo>
                  <a:pt x="385" y="110"/>
                </a:lnTo>
                <a:lnTo>
                  <a:pt x="330" y="110"/>
                </a:lnTo>
                <a:lnTo>
                  <a:pt x="316" y="107"/>
                </a:lnTo>
                <a:lnTo>
                  <a:pt x="304" y="99"/>
                </a:lnTo>
                <a:lnTo>
                  <a:pt x="296" y="88"/>
                </a:lnTo>
                <a:lnTo>
                  <a:pt x="294" y="73"/>
                </a:lnTo>
                <a:lnTo>
                  <a:pt x="294" y="37"/>
                </a:lnTo>
                <a:lnTo>
                  <a:pt x="296" y="22"/>
                </a:lnTo>
                <a:lnTo>
                  <a:pt x="304" y="10"/>
                </a:lnTo>
                <a:lnTo>
                  <a:pt x="316" y="3"/>
                </a:lnTo>
                <a:lnTo>
                  <a:pt x="33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8"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47076" y="2181449"/>
            <a:ext cx="406647" cy="447036"/>
          </a:xfrm>
          <a:custGeom>
            <a:avLst/>
            <a:gdLst>
              <a:gd name="T0" fmla="*/ 39 w 735"/>
              <a:gd name="T1" fmla="*/ 771 h 808"/>
              <a:gd name="T2" fmla="*/ 690 w 735"/>
              <a:gd name="T3" fmla="*/ 734 h 808"/>
              <a:gd name="T4" fmla="*/ 107 w 735"/>
              <a:gd name="T5" fmla="*/ 257 h 808"/>
              <a:gd name="T6" fmla="*/ 685 w 735"/>
              <a:gd name="T7" fmla="*/ 698 h 808"/>
              <a:gd name="T8" fmla="*/ 513 w 735"/>
              <a:gd name="T9" fmla="*/ 257 h 808"/>
              <a:gd name="T10" fmla="*/ 524 w 735"/>
              <a:gd name="T11" fmla="*/ 343 h 808"/>
              <a:gd name="T12" fmla="*/ 531 w 735"/>
              <a:gd name="T13" fmla="*/ 367 h 808"/>
              <a:gd name="T14" fmla="*/ 521 w 735"/>
              <a:gd name="T15" fmla="*/ 393 h 808"/>
              <a:gd name="T16" fmla="*/ 495 w 735"/>
              <a:gd name="T17" fmla="*/ 403 h 808"/>
              <a:gd name="T18" fmla="*/ 470 w 735"/>
              <a:gd name="T19" fmla="*/ 393 h 808"/>
              <a:gd name="T20" fmla="*/ 458 w 735"/>
              <a:gd name="T21" fmla="*/ 367 h 808"/>
              <a:gd name="T22" fmla="*/ 467 w 735"/>
              <a:gd name="T23" fmla="*/ 343 h 808"/>
              <a:gd name="T24" fmla="*/ 476 w 735"/>
              <a:gd name="T25" fmla="*/ 257 h 808"/>
              <a:gd name="T26" fmla="*/ 256 w 735"/>
              <a:gd name="T27" fmla="*/ 335 h 808"/>
              <a:gd name="T28" fmla="*/ 272 w 735"/>
              <a:gd name="T29" fmla="*/ 355 h 808"/>
              <a:gd name="T30" fmla="*/ 272 w 735"/>
              <a:gd name="T31" fmla="*/ 381 h 808"/>
              <a:gd name="T32" fmla="*/ 252 w 735"/>
              <a:gd name="T33" fmla="*/ 401 h 808"/>
              <a:gd name="T34" fmla="*/ 224 w 735"/>
              <a:gd name="T35" fmla="*/ 401 h 808"/>
              <a:gd name="T36" fmla="*/ 204 w 735"/>
              <a:gd name="T37" fmla="*/ 381 h 808"/>
              <a:gd name="T38" fmla="*/ 204 w 735"/>
              <a:gd name="T39" fmla="*/ 355 h 808"/>
              <a:gd name="T40" fmla="*/ 220 w 735"/>
              <a:gd name="T41" fmla="*/ 335 h 808"/>
              <a:gd name="T42" fmla="*/ 107 w 735"/>
              <a:gd name="T43" fmla="*/ 257 h 808"/>
              <a:gd name="T44" fmla="*/ 338 w 735"/>
              <a:gd name="T45" fmla="*/ 41 h 808"/>
              <a:gd name="T46" fmla="*/ 289 w 735"/>
              <a:gd name="T47" fmla="*/ 69 h 808"/>
              <a:gd name="T48" fmla="*/ 260 w 735"/>
              <a:gd name="T49" fmla="*/ 118 h 808"/>
              <a:gd name="T50" fmla="*/ 256 w 735"/>
              <a:gd name="T51" fmla="*/ 220 h 808"/>
              <a:gd name="T52" fmla="*/ 476 w 735"/>
              <a:gd name="T53" fmla="*/ 147 h 808"/>
              <a:gd name="T54" fmla="*/ 462 w 735"/>
              <a:gd name="T55" fmla="*/ 92 h 808"/>
              <a:gd name="T56" fmla="*/ 423 w 735"/>
              <a:gd name="T57" fmla="*/ 51 h 808"/>
              <a:gd name="T58" fmla="*/ 366 w 735"/>
              <a:gd name="T59" fmla="*/ 37 h 808"/>
              <a:gd name="T60" fmla="*/ 401 w 735"/>
              <a:gd name="T61" fmla="*/ 4 h 808"/>
              <a:gd name="T62" fmla="*/ 458 w 735"/>
              <a:gd name="T63" fmla="*/ 31 h 808"/>
              <a:gd name="T64" fmla="*/ 499 w 735"/>
              <a:gd name="T65" fmla="*/ 82 h 808"/>
              <a:gd name="T66" fmla="*/ 513 w 735"/>
              <a:gd name="T67" fmla="*/ 147 h 808"/>
              <a:gd name="T68" fmla="*/ 643 w 735"/>
              <a:gd name="T69" fmla="*/ 220 h 808"/>
              <a:gd name="T70" fmla="*/ 652 w 735"/>
              <a:gd name="T71" fmla="*/ 223 h 808"/>
              <a:gd name="T72" fmla="*/ 659 w 735"/>
              <a:gd name="T73" fmla="*/ 230 h 808"/>
              <a:gd name="T74" fmla="*/ 661 w 735"/>
              <a:gd name="T75" fmla="*/ 236 h 808"/>
              <a:gd name="T76" fmla="*/ 733 w 735"/>
              <a:gd name="T77" fmla="*/ 787 h 808"/>
              <a:gd name="T78" fmla="*/ 735 w 735"/>
              <a:gd name="T79" fmla="*/ 789 h 808"/>
              <a:gd name="T80" fmla="*/ 731 w 735"/>
              <a:gd name="T81" fmla="*/ 800 h 808"/>
              <a:gd name="T82" fmla="*/ 721 w 735"/>
              <a:gd name="T83" fmla="*/ 806 h 808"/>
              <a:gd name="T84" fmla="*/ 18 w 735"/>
              <a:gd name="T85" fmla="*/ 808 h 808"/>
              <a:gd name="T86" fmla="*/ 8 w 735"/>
              <a:gd name="T87" fmla="*/ 804 h 808"/>
              <a:gd name="T88" fmla="*/ 0 w 735"/>
              <a:gd name="T89" fmla="*/ 795 h 808"/>
              <a:gd name="T90" fmla="*/ 0 w 735"/>
              <a:gd name="T91" fmla="*/ 788 h 808"/>
              <a:gd name="T92" fmla="*/ 0 w 735"/>
              <a:gd name="T93" fmla="*/ 787 h 808"/>
              <a:gd name="T94" fmla="*/ 73 w 735"/>
              <a:gd name="T95" fmla="*/ 236 h 808"/>
              <a:gd name="T96" fmla="*/ 77 w 735"/>
              <a:gd name="T97" fmla="*/ 226 h 808"/>
              <a:gd name="T98" fmla="*/ 86 w 735"/>
              <a:gd name="T99" fmla="*/ 221 h 808"/>
              <a:gd name="T100" fmla="*/ 220 w 735"/>
              <a:gd name="T101" fmla="*/ 220 h 808"/>
              <a:gd name="T102" fmla="*/ 224 w 735"/>
              <a:gd name="T103" fmla="*/ 113 h 808"/>
              <a:gd name="T104" fmla="*/ 252 w 735"/>
              <a:gd name="T105" fmla="*/ 55 h 808"/>
              <a:gd name="T106" fmla="*/ 302 w 735"/>
              <a:gd name="T107" fmla="*/ 14 h 808"/>
              <a:gd name="T108" fmla="*/ 366 w 735"/>
              <a:gd name="T109"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 h="808">
                <a:moveTo>
                  <a:pt x="44" y="734"/>
                </a:moveTo>
                <a:lnTo>
                  <a:pt x="39" y="771"/>
                </a:lnTo>
                <a:lnTo>
                  <a:pt x="695" y="771"/>
                </a:lnTo>
                <a:lnTo>
                  <a:pt x="690" y="734"/>
                </a:lnTo>
                <a:lnTo>
                  <a:pt x="44" y="734"/>
                </a:lnTo>
                <a:close/>
                <a:moveTo>
                  <a:pt x="107" y="257"/>
                </a:moveTo>
                <a:lnTo>
                  <a:pt x="48" y="698"/>
                </a:lnTo>
                <a:lnTo>
                  <a:pt x="685" y="698"/>
                </a:lnTo>
                <a:lnTo>
                  <a:pt x="626" y="257"/>
                </a:lnTo>
                <a:lnTo>
                  <a:pt x="513" y="257"/>
                </a:lnTo>
                <a:lnTo>
                  <a:pt x="513" y="335"/>
                </a:lnTo>
                <a:lnTo>
                  <a:pt x="524" y="343"/>
                </a:lnTo>
                <a:lnTo>
                  <a:pt x="530" y="355"/>
                </a:lnTo>
                <a:lnTo>
                  <a:pt x="531" y="367"/>
                </a:lnTo>
                <a:lnTo>
                  <a:pt x="529" y="381"/>
                </a:lnTo>
                <a:lnTo>
                  <a:pt x="521" y="393"/>
                </a:lnTo>
                <a:lnTo>
                  <a:pt x="509" y="401"/>
                </a:lnTo>
                <a:lnTo>
                  <a:pt x="495" y="403"/>
                </a:lnTo>
                <a:lnTo>
                  <a:pt x="482" y="401"/>
                </a:lnTo>
                <a:lnTo>
                  <a:pt x="470" y="393"/>
                </a:lnTo>
                <a:lnTo>
                  <a:pt x="462" y="381"/>
                </a:lnTo>
                <a:lnTo>
                  <a:pt x="458" y="367"/>
                </a:lnTo>
                <a:lnTo>
                  <a:pt x="461" y="355"/>
                </a:lnTo>
                <a:lnTo>
                  <a:pt x="467" y="343"/>
                </a:lnTo>
                <a:lnTo>
                  <a:pt x="476" y="335"/>
                </a:lnTo>
                <a:lnTo>
                  <a:pt x="476" y="257"/>
                </a:lnTo>
                <a:lnTo>
                  <a:pt x="256" y="257"/>
                </a:lnTo>
                <a:lnTo>
                  <a:pt x="256" y="335"/>
                </a:lnTo>
                <a:lnTo>
                  <a:pt x="266" y="343"/>
                </a:lnTo>
                <a:lnTo>
                  <a:pt x="272" y="355"/>
                </a:lnTo>
                <a:lnTo>
                  <a:pt x="275" y="367"/>
                </a:lnTo>
                <a:lnTo>
                  <a:pt x="272" y="381"/>
                </a:lnTo>
                <a:lnTo>
                  <a:pt x="264" y="393"/>
                </a:lnTo>
                <a:lnTo>
                  <a:pt x="252" y="401"/>
                </a:lnTo>
                <a:lnTo>
                  <a:pt x="238" y="403"/>
                </a:lnTo>
                <a:lnTo>
                  <a:pt x="224" y="401"/>
                </a:lnTo>
                <a:lnTo>
                  <a:pt x="212" y="393"/>
                </a:lnTo>
                <a:lnTo>
                  <a:pt x="204" y="381"/>
                </a:lnTo>
                <a:lnTo>
                  <a:pt x="201" y="367"/>
                </a:lnTo>
                <a:lnTo>
                  <a:pt x="204" y="355"/>
                </a:lnTo>
                <a:lnTo>
                  <a:pt x="211" y="343"/>
                </a:lnTo>
                <a:lnTo>
                  <a:pt x="220" y="335"/>
                </a:lnTo>
                <a:lnTo>
                  <a:pt x="220" y="257"/>
                </a:lnTo>
                <a:lnTo>
                  <a:pt x="107" y="257"/>
                </a:lnTo>
                <a:close/>
                <a:moveTo>
                  <a:pt x="366" y="37"/>
                </a:moveTo>
                <a:lnTo>
                  <a:pt x="338" y="41"/>
                </a:lnTo>
                <a:lnTo>
                  <a:pt x="311" y="51"/>
                </a:lnTo>
                <a:lnTo>
                  <a:pt x="289" y="69"/>
                </a:lnTo>
                <a:lnTo>
                  <a:pt x="272" y="92"/>
                </a:lnTo>
                <a:lnTo>
                  <a:pt x="260" y="118"/>
                </a:lnTo>
                <a:lnTo>
                  <a:pt x="256" y="147"/>
                </a:lnTo>
                <a:lnTo>
                  <a:pt x="256" y="220"/>
                </a:lnTo>
                <a:lnTo>
                  <a:pt x="476" y="220"/>
                </a:lnTo>
                <a:lnTo>
                  <a:pt x="476" y="147"/>
                </a:lnTo>
                <a:lnTo>
                  <a:pt x="473" y="118"/>
                </a:lnTo>
                <a:lnTo>
                  <a:pt x="462" y="92"/>
                </a:lnTo>
                <a:lnTo>
                  <a:pt x="445" y="69"/>
                </a:lnTo>
                <a:lnTo>
                  <a:pt x="423" y="51"/>
                </a:lnTo>
                <a:lnTo>
                  <a:pt x="397" y="41"/>
                </a:lnTo>
                <a:lnTo>
                  <a:pt x="366" y="37"/>
                </a:lnTo>
                <a:close/>
                <a:moveTo>
                  <a:pt x="366" y="0"/>
                </a:moveTo>
                <a:lnTo>
                  <a:pt x="401" y="4"/>
                </a:lnTo>
                <a:lnTo>
                  <a:pt x="432" y="14"/>
                </a:lnTo>
                <a:lnTo>
                  <a:pt x="458" y="31"/>
                </a:lnTo>
                <a:lnTo>
                  <a:pt x="482" y="55"/>
                </a:lnTo>
                <a:lnTo>
                  <a:pt x="499" y="82"/>
                </a:lnTo>
                <a:lnTo>
                  <a:pt x="509" y="113"/>
                </a:lnTo>
                <a:lnTo>
                  <a:pt x="513" y="147"/>
                </a:lnTo>
                <a:lnTo>
                  <a:pt x="513" y="220"/>
                </a:lnTo>
                <a:lnTo>
                  <a:pt x="643" y="220"/>
                </a:lnTo>
                <a:lnTo>
                  <a:pt x="648" y="221"/>
                </a:lnTo>
                <a:lnTo>
                  <a:pt x="652" y="223"/>
                </a:lnTo>
                <a:lnTo>
                  <a:pt x="656" y="226"/>
                </a:lnTo>
                <a:lnTo>
                  <a:pt x="659" y="230"/>
                </a:lnTo>
                <a:lnTo>
                  <a:pt x="660" y="236"/>
                </a:lnTo>
                <a:lnTo>
                  <a:pt x="661" y="236"/>
                </a:lnTo>
                <a:lnTo>
                  <a:pt x="735" y="787"/>
                </a:lnTo>
                <a:lnTo>
                  <a:pt x="733" y="787"/>
                </a:lnTo>
                <a:lnTo>
                  <a:pt x="735" y="788"/>
                </a:lnTo>
                <a:lnTo>
                  <a:pt x="735" y="789"/>
                </a:lnTo>
                <a:lnTo>
                  <a:pt x="733" y="795"/>
                </a:lnTo>
                <a:lnTo>
                  <a:pt x="731" y="800"/>
                </a:lnTo>
                <a:lnTo>
                  <a:pt x="727" y="804"/>
                </a:lnTo>
                <a:lnTo>
                  <a:pt x="721" y="806"/>
                </a:lnTo>
                <a:lnTo>
                  <a:pt x="716" y="808"/>
                </a:lnTo>
                <a:lnTo>
                  <a:pt x="18" y="808"/>
                </a:lnTo>
                <a:lnTo>
                  <a:pt x="11" y="806"/>
                </a:lnTo>
                <a:lnTo>
                  <a:pt x="8" y="804"/>
                </a:lnTo>
                <a:lnTo>
                  <a:pt x="2" y="800"/>
                </a:lnTo>
                <a:lnTo>
                  <a:pt x="0" y="795"/>
                </a:lnTo>
                <a:lnTo>
                  <a:pt x="0" y="789"/>
                </a:lnTo>
                <a:lnTo>
                  <a:pt x="0" y="788"/>
                </a:lnTo>
                <a:lnTo>
                  <a:pt x="0" y="787"/>
                </a:lnTo>
                <a:lnTo>
                  <a:pt x="0" y="787"/>
                </a:lnTo>
                <a:lnTo>
                  <a:pt x="73" y="236"/>
                </a:lnTo>
                <a:lnTo>
                  <a:pt x="73" y="236"/>
                </a:lnTo>
                <a:lnTo>
                  <a:pt x="74" y="230"/>
                </a:lnTo>
                <a:lnTo>
                  <a:pt x="77" y="226"/>
                </a:lnTo>
                <a:lnTo>
                  <a:pt x="81" y="223"/>
                </a:lnTo>
                <a:lnTo>
                  <a:pt x="86" y="221"/>
                </a:lnTo>
                <a:lnTo>
                  <a:pt x="91" y="220"/>
                </a:lnTo>
                <a:lnTo>
                  <a:pt x="220" y="220"/>
                </a:lnTo>
                <a:lnTo>
                  <a:pt x="220" y="147"/>
                </a:lnTo>
                <a:lnTo>
                  <a:pt x="224" y="113"/>
                </a:lnTo>
                <a:lnTo>
                  <a:pt x="234" y="82"/>
                </a:lnTo>
                <a:lnTo>
                  <a:pt x="252" y="55"/>
                </a:lnTo>
                <a:lnTo>
                  <a:pt x="275" y="31"/>
                </a:lnTo>
                <a:lnTo>
                  <a:pt x="302" y="14"/>
                </a:lnTo>
                <a:lnTo>
                  <a:pt x="334" y="4"/>
                </a:lnTo>
                <a:lnTo>
                  <a:pt x="3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29"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69378" y="2181727"/>
            <a:ext cx="447036" cy="446483"/>
          </a:xfrm>
          <a:custGeom>
            <a:avLst/>
            <a:gdLst>
              <a:gd name="T0" fmla="*/ 622 w 808"/>
              <a:gd name="T1" fmla="*/ 771 h 807"/>
              <a:gd name="T2" fmla="*/ 72 w 808"/>
              <a:gd name="T3" fmla="*/ 331 h 807"/>
              <a:gd name="T4" fmla="*/ 588 w 808"/>
              <a:gd name="T5" fmla="*/ 331 h 807"/>
              <a:gd name="T6" fmla="*/ 487 w 808"/>
              <a:gd name="T7" fmla="*/ 417 h 807"/>
              <a:gd name="T8" fmla="*/ 492 w 808"/>
              <a:gd name="T9" fmla="*/ 455 h 807"/>
              <a:gd name="T10" fmla="*/ 458 w 808"/>
              <a:gd name="T11" fmla="*/ 478 h 807"/>
              <a:gd name="T12" fmla="*/ 424 w 808"/>
              <a:gd name="T13" fmla="*/ 455 h 807"/>
              <a:gd name="T14" fmla="*/ 431 w 808"/>
              <a:gd name="T15" fmla="*/ 417 h 807"/>
              <a:gd name="T16" fmla="*/ 220 w 808"/>
              <a:gd name="T17" fmla="*/ 331 h 807"/>
              <a:gd name="T18" fmla="*/ 236 w 808"/>
              <a:gd name="T19" fmla="*/ 428 h 807"/>
              <a:gd name="T20" fmla="*/ 228 w 808"/>
              <a:gd name="T21" fmla="*/ 467 h 807"/>
              <a:gd name="T22" fmla="*/ 187 w 808"/>
              <a:gd name="T23" fmla="*/ 475 h 807"/>
              <a:gd name="T24" fmla="*/ 165 w 808"/>
              <a:gd name="T25" fmla="*/ 441 h 807"/>
              <a:gd name="T26" fmla="*/ 183 w 808"/>
              <a:gd name="T27" fmla="*/ 409 h 807"/>
              <a:gd name="T28" fmla="*/ 330 w 808"/>
              <a:gd name="T29" fmla="*/ 148 h 807"/>
              <a:gd name="T30" fmla="*/ 253 w 808"/>
              <a:gd name="T31" fmla="*/ 179 h 807"/>
              <a:gd name="T32" fmla="*/ 220 w 808"/>
              <a:gd name="T33" fmla="*/ 258 h 807"/>
              <a:gd name="T34" fmla="*/ 440 w 808"/>
              <a:gd name="T35" fmla="*/ 258 h 807"/>
              <a:gd name="T36" fmla="*/ 409 w 808"/>
              <a:gd name="T37" fmla="*/ 179 h 807"/>
              <a:gd name="T38" fmla="*/ 330 w 808"/>
              <a:gd name="T39" fmla="*/ 148 h 807"/>
              <a:gd name="T40" fmla="*/ 394 w 808"/>
              <a:gd name="T41" fmla="*/ 125 h 807"/>
              <a:gd name="T42" fmla="*/ 462 w 808"/>
              <a:gd name="T43" fmla="*/ 192 h 807"/>
              <a:gd name="T44" fmla="*/ 477 w 808"/>
              <a:gd name="T45" fmla="*/ 294 h 807"/>
              <a:gd name="T46" fmla="*/ 615 w 808"/>
              <a:gd name="T47" fmla="*/ 297 h 807"/>
              <a:gd name="T48" fmla="*/ 623 w 808"/>
              <a:gd name="T49" fmla="*/ 310 h 807"/>
              <a:gd name="T50" fmla="*/ 660 w 808"/>
              <a:gd name="T51" fmla="*/ 788 h 807"/>
              <a:gd name="T52" fmla="*/ 660 w 808"/>
              <a:gd name="T53" fmla="*/ 796 h 807"/>
              <a:gd name="T54" fmla="*/ 648 w 808"/>
              <a:gd name="T55" fmla="*/ 807 h 807"/>
              <a:gd name="T56" fmla="*/ 12 w 808"/>
              <a:gd name="T57" fmla="*/ 807 h 807"/>
              <a:gd name="T58" fmla="*/ 0 w 808"/>
              <a:gd name="T59" fmla="*/ 796 h 807"/>
              <a:gd name="T60" fmla="*/ 0 w 808"/>
              <a:gd name="T61" fmla="*/ 788 h 807"/>
              <a:gd name="T62" fmla="*/ 37 w 808"/>
              <a:gd name="T63" fmla="*/ 310 h 807"/>
              <a:gd name="T64" fmla="*/ 44 w 808"/>
              <a:gd name="T65" fmla="*/ 297 h 807"/>
              <a:gd name="T66" fmla="*/ 183 w 808"/>
              <a:gd name="T67" fmla="*/ 294 h 807"/>
              <a:gd name="T68" fmla="*/ 198 w 808"/>
              <a:gd name="T69" fmla="*/ 192 h 807"/>
              <a:gd name="T70" fmla="*/ 266 w 808"/>
              <a:gd name="T71" fmla="*/ 125 h 807"/>
              <a:gd name="T72" fmla="*/ 477 w 808"/>
              <a:gd name="T73" fmla="*/ 0 h 807"/>
              <a:gd name="T74" fmla="*/ 568 w 808"/>
              <a:gd name="T75" fmla="*/ 32 h 807"/>
              <a:gd name="T76" fmla="*/ 621 w 808"/>
              <a:gd name="T77" fmla="*/ 114 h 807"/>
              <a:gd name="T78" fmla="*/ 753 w 808"/>
              <a:gd name="T79" fmla="*/ 184 h 807"/>
              <a:gd name="T80" fmla="*/ 766 w 808"/>
              <a:gd name="T81" fmla="*/ 191 h 807"/>
              <a:gd name="T82" fmla="*/ 771 w 808"/>
              <a:gd name="T83" fmla="*/ 200 h 807"/>
              <a:gd name="T84" fmla="*/ 808 w 808"/>
              <a:gd name="T85" fmla="*/ 678 h 807"/>
              <a:gd name="T86" fmla="*/ 804 w 808"/>
              <a:gd name="T87" fmla="*/ 691 h 807"/>
              <a:gd name="T88" fmla="*/ 790 w 808"/>
              <a:gd name="T89" fmla="*/ 697 h 807"/>
              <a:gd name="T90" fmla="*/ 770 w 808"/>
              <a:gd name="T91" fmla="*/ 661 h 807"/>
              <a:gd name="T92" fmla="*/ 682 w 808"/>
              <a:gd name="T93" fmla="*/ 588 h 807"/>
              <a:gd name="T94" fmla="*/ 623 w 808"/>
              <a:gd name="T95" fmla="*/ 221 h 807"/>
              <a:gd name="T96" fmla="*/ 606 w 808"/>
              <a:gd name="T97" fmla="*/ 258 h 807"/>
              <a:gd name="T98" fmla="*/ 511 w 808"/>
              <a:gd name="T99" fmla="*/ 221 h 807"/>
              <a:gd name="T100" fmla="*/ 587 w 808"/>
              <a:gd name="T101" fmla="*/ 184 h 807"/>
              <a:gd name="T102" fmla="*/ 572 w 808"/>
              <a:gd name="T103" fmla="*/ 91 h 807"/>
              <a:gd name="T104" fmla="*/ 507 w 808"/>
              <a:gd name="T105" fmla="*/ 40 h 807"/>
              <a:gd name="T106" fmla="*/ 426 w 808"/>
              <a:gd name="T107" fmla="*/ 49 h 807"/>
              <a:gd name="T108" fmla="*/ 369 w 808"/>
              <a:gd name="T109" fmla="*/ 78 h 807"/>
              <a:gd name="T110" fmla="*/ 389 w 808"/>
              <a:gd name="T111" fmla="*/ 30 h 807"/>
              <a:gd name="T112" fmla="*/ 477 w 808"/>
              <a:gd name="T113"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8" h="807">
                <a:moveTo>
                  <a:pt x="40" y="734"/>
                </a:moveTo>
                <a:lnTo>
                  <a:pt x="38" y="771"/>
                </a:lnTo>
                <a:lnTo>
                  <a:pt x="622" y="771"/>
                </a:lnTo>
                <a:lnTo>
                  <a:pt x="619" y="734"/>
                </a:lnTo>
                <a:lnTo>
                  <a:pt x="40" y="734"/>
                </a:lnTo>
                <a:close/>
                <a:moveTo>
                  <a:pt x="72" y="331"/>
                </a:moveTo>
                <a:lnTo>
                  <a:pt x="43" y="697"/>
                </a:lnTo>
                <a:lnTo>
                  <a:pt x="617" y="697"/>
                </a:lnTo>
                <a:lnTo>
                  <a:pt x="588" y="331"/>
                </a:lnTo>
                <a:lnTo>
                  <a:pt x="477" y="331"/>
                </a:lnTo>
                <a:lnTo>
                  <a:pt x="477" y="409"/>
                </a:lnTo>
                <a:lnTo>
                  <a:pt x="487" y="417"/>
                </a:lnTo>
                <a:lnTo>
                  <a:pt x="494" y="428"/>
                </a:lnTo>
                <a:lnTo>
                  <a:pt x="495" y="441"/>
                </a:lnTo>
                <a:lnTo>
                  <a:pt x="492" y="455"/>
                </a:lnTo>
                <a:lnTo>
                  <a:pt x="485" y="467"/>
                </a:lnTo>
                <a:lnTo>
                  <a:pt x="473" y="475"/>
                </a:lnTo>
                <a:lnTo>
                  <a:pt x="458" y="478"/>
                </a:lnTo>
                <a:lnTo>
                  <a:pt x="444" y="475"/>
                </a:lnTo>
                <a:lnTo>
                  <a:pt x="432" y="467"/>
                </a:lnTo>
                <a:lnTo>
                  <a:pt x="424" y="455"/>
                </a:lnTo>
                <a:lnTo>
                  <a:pt x="422" y="441"/>
                </a:lnTo>
                <a:lnTo>
                  <a:pt x="424" y="428"/>
                </a:lnTo>
                <a:lnTo>
                  <a:pt x="431" y="417"/>
                </a:lnTo>
                <a:lnTo>
                  <a:pt x="440" y="409"/>
                </a:lnTo>
                <a:lnTo>
                  <a:pt x="440" y="331"/>
                </a:lnTo>
                <a:lnTo>
                  <a:pt x="220" y="331"/>
                </a:lnTo>
                <a:lnTo>
                  <a:pt x="220" y="409"/>
                </a:lnTo>
                <a:lnTo>
                  <a:pt x="229" y="417"/>
                </a:lnTo>
                <a:lnTo>
                  <a:pt x="236" y="428"/>
                </a:lnTo>
                <a:lnTo>
                  <a:pt x="238" y="441"/>
                </a:lnTo>
                <a:lnTo>
                  <a:pt x="236" y="455"/>
                </a:lnTo>
                <a:lnTo>
                  <a:pt x="228" y="467"/>
                </a:lnTo>
                <a:lnTo>
                  <a:pt x="216" y="475"/>
                </a:lnTo>
                <a:lnTo>
                  <a:pt x="202" y="478"/>
                </a:lnTo>
                <a:lnTo>
                  <a:pt x="187" y="475"/>
                </a:lnTo>
                <a:lnTo>
                  <a:pt x="175" y="467"/>
                </a:lnTo>
                <a:lnTo>
                  <a:pt x="168" y="455"/>
                </a:lnTo>
                <a:lnTo>
                  <a:pt x="165" y="441"/>
                </a:lnTo>
                <a:lnTo>
                  <a:pt x="168" y="428"/>
                </a:lnTo>
                <a:lnTo>
                  <a:pt x="174" y="417"/>
                </a:lnTo>
                <a:lnTo>
                  <a:pt x="183" y="409"/>
                </a:lnTo>
                <a:lnTo>
                  <a:pt x="183" y="331"/>
                </a:lnTo>
                <a:lnTo>
                  <a:pt x="72" y="331"/>
                </a:lnTo>
                <a:close/>
                <a:moveTo>
                  <a:pt x="330" y="148"/>
                </a:moveTo>
                <a:lnTo>
                  <a:pt x="301" y="152"/>
                </a:lnTo>
                <a:lnTo>
                  <a:pt x="275" y="162"/>
                </a:lnTo>
                <a:lnTo>
                  <a:pt x="253" y="179"/>
                </a:lnTo>
                <a:lnTo>
                  <a:pt x="234" y="201"/>
                </a:lnTo>
                <a:lnTo>
                  <a:pt x="224" y="228"/>
                </a:lnTo>
                <a:lnTo>
                  <a:pt x="220" y="258"/>
                </a:lnTo>
                <a:lnTo>
                  <a:pt x="220" y="294"/>
                </a:lnTo>
                <a:lnTo>
                  <a:pt x="440" y="294"/>
                </a:lnTo>
                <a:lnTo>
                  <a:pt x="440" y="258"/>
                </a:lnTo>
                <a:lnTo>
                  <a:pt x="436" y="228"/>
                </a:lnTo>
                <a:lnTo>
                  <a:pt x="426" y="201"/>
                </a:lnTo>
                <a:lnTo>
                  <a:pt x="409" y="179"/>
                </a:lnTo>
                <a:lnTo>
                  <a:pt x="386" y="162"/>
                </a:lnTo>
                <a:lnTo>
                  <a:pt x="359" y="152"/>
                </a:lnTo>
                <a:lnTo>
                  <a:pt x="330" y="148"/>
                </a:lnTo>
                <a:close/>
                <a:moveTo>
                  <a:pt x="330" y="111"/>
                </a:moveTo>
                <a:lnTo>
                  <a:pt x="364" y="115"/>
                </a:lnTo>
                <a:lnTo>
                  <a:pt x="394" y="125"/>
                </a:lnTo>
                <a:lnTo>
                  <a:pt x="422" y="142"/>
                </a:lnTo>
                <a:lnTo>
                  <a:pt x="445" y="166"/>
                </a:lnTo>
                <a:lnTo>
                  <a:pt x="462" y="192"/>
                </a:lnTo>
                <a:lnTo>
                  <a:pt x="473" y="224"/>
                </a:lnTo>
                <a:lnTo>
                  <a:pt x="477" y="258"/>
                </a:lnTo>
                <a:lnTo>
                  <a:pt x="477" y="294"/>
                </a:lnTo>
                <a:lnTo>
                  <a:pt x="605" y="294"/>
                </a:lnTo>
                <a:lnTo>
                  <a:pt x="612" y="294"/>
                </a:lnTo>
                <a:lnTo>
                  <a:pt x="615" y="297"/>
                </a:lnTo>
                <a:lnTo>
                  <a:pt x="619" y="301"/>
                </a:lnTo>
                <a:lnTo>
                  <a:pt x="622" y="305"/>
                </a:lnTo>
                <a:lnTo>
                  <a:pt x="623" y="310"/>
                </a:lnTo>
                <a:lnTo>
                  <a:pt x="623" y="310"/>
                </a:lnTo>
                <a:lnTo>
                  <a:pt x="660" y="788"/>
                </a:lnTo>
                <a:lnTo>
                  <a:pt x="660" y="788"/>
                </a:lnTo>
                <a:lnTo>
                  <a:pt x="660" y="789"/>
                </a:lnTo>
                <a:lnTo>
                  <a:pt x="661" y="789"/>
                </a:lnTo>
                <a:lnTo>
                  <a:pt x="660" y="796"/>
                </a:lnTo>
                <a:lnTo>
                  <a:pt x="657" y="801"/>
                </a:lnTo>
                <a:lnTo>
                  <a:pt x="653" y="805"/>
                </a:lnTo>
                <a:lnTo>
                  <a:pt x="648" y="807"/>
                </a:lnTo>
                <a:lnTo>
                  <a:pt x="643" y="807"/>
                </a:lnTo>
                <a:lnTo>
                  <a:pt x="18" y="807"/>
                </a:lnTo>
                <a:lnTo>
                  <a:pt x="12" y="807"/>
                </a:lnTo>
                <a:lnTo>
                  <a:pt x="6" y="805"/>
                </a:lnTo>
                <a:lnTo>
                  <a:pt x="2" y="801"/>
                </a:lnTo>
                <a:lnTo>
                  <a:pt x="0" y="796"/>
                </a:lnTo>
                <a:lnTo>
                  <a:pt x="0" y="789"/>
                </a:lnTo>
                <a:lnTo>
                  <a:pt x="0" y="789"/>
                </a:lnTo>
                <a:lnTo>
                  <a:pt x="0" y="788"/>
                </a:lnTo>
                <a:lnTo>
                  <a:pt x="0" y="788"/>
                </a:lnTo>
                <a:lnTo>
                  <a:pt x="37" y="310"/>
                </a:lnTo>
                <a:lnTo>
                  <a:pt x="37" y="310"/>
                </a:lnTo>
                <a:lnTo>
                  <a:pt x="38" y="305"/>
                </a:lnTo>
                <a:lnTo>
                  <a:pt x="40" y="301"/>
                </a:lnTo>
                <a:lnTo>
                  <a:pt x="44" y="297"/>
                </a:lnTo>
                <a:lnTo>
                  <a:pt x="50" y="294"/>
                </a:lnTo>
                <a:lnTo>
                  <a:pt x="55" y="294"/>
                </a:lnTo>
                <a:lnTo>
                  <a:pt x="183" y="294"/>
                </a:lnTo>
                <a:lnTo>
                  <a:pt x="183" y="258"/>
                </a:lnTo>
                <a:lnTo>
                  <a:pt x="187" y="224"/>
                </a:lnTo>
                <a:lnTo>
                  <a:pt x="198" y="192"/>
                </a:lnTo>
                <a:lnTo>
                  <a:pt x="216" y="166"/>
                </a:lnTo>
                <a:lnTo>
                  <a:pt x="238" y="142"/>
                </a:lnTo>
                <a:lnTo>
                  <a:pt x="266" y="125"/>
                </a:lnTo>
                <a:lnTo>
                  <a:pt x="296" y="115"/>
                </a:lnTo>
                <a:lnTo>
                  <a:pt x="330" y="111"/>
                </a:lnTo>
                <a:close/>
                <a:moveTo>
                  <a:pt x="477" y="0"/>
                </a:moveTo>
                <a:lnTo>
                  <a:pt x="511" y="4"/>
                </a:lnTo>
                <a:lnTo>
                  <a:pt x="542" y="15"/>
                </a:lnTo>
                <a:lnTo>
                  <a:pt x="568" y="32"/>
                </a:lnTo>
                <a:lnTo>
                  <a:pt x="592" y="55"/>
                </a:lnTo>
                <a:lnTo>
                  <a:pt x="609" y="82"/>
                </a:lnTo>
                <a:lnTo>
                  <a:pt x="621" y="114"/>
                </a:lnTo>
                <a:lnTo>
                  <a:pt x="623" y="148"/>
                </a:lnTo>
                <a:lnTo>
                  <a:pt x="623" y="184"/>
                </a:lnTo>
                <a:lnTo>
                  <a:pt x="753" y="184"/>
                </a:lnTo>
                <a:lnTo>
                  <a:pt x="758" y="184"/>
                </a:lnTo>
                <a:lnTo>
                  <a:pt x="762" y="187"/>
                </a:lnTo>
                <a:lnTo>
                  <a:pt x="766" y="191"/>
                </a:lnTo>
                <a:lnTo>
                  <a:pt x="769" y="195"/>
                </a:lnTo>
                <a:lnTo>
                  <a:pt x="770" y="200"/>
                </a:lnTo>
                <a:lnTo>
                  <a:pt x="771" y="200"/>
                </a:lnTo>
                <a:lnTo>
                  <a:pt x="808" y="677"/>
                </a:lnTo>
                <a:lnTo>
                  <a:pt x="807" y="677"/>
                </a:lnTo>
                <a:lnTo>
                  <a:pt x="808" y="678"/>
                </a:lnTo>
                <a:lnTo>
                  <a:pt x="808" y="679"/>
                </a:lnTo>
                <a:lnTo>
                  <a:pt x="807" y="686"/>
                </a:lnTo>
                <a:lnTo>
                  <a:pt x="804" y="691"/>
                </a:lnTo>
                <a:lnTo>
                  <a:pt x="800" y="695"/>
                </a:lnTo>
                <a:lnTo>
                  <a:pt x="795" y="697"/>
                </a:lnTo>
                <a:lnTo>
                  <a:pt x="790" y="697"/>
                </a:lnTo>
                <a:lnTo>
                  <a:pt x="690" y="697"/>
                </a:lnTo>
                <a:lnTo>
                  <a:pt x="688" y="661"/>
                </a:lnTo>
                <a:lnTo>
                  <a:pt x="770" y="661"/>
                </a:lnTo>
                <a:lnTo>
                  <a:pt x="766" y="624"/>
                </a:lnTo>
                <a:lnTo>
                  <a:pt x="685" y="624"/>
                </a:lnTo>
                <a:lnTo>
                  <a:pt x="682" y="588"/>
                </a:lnTo>
                <a:lnTo>
                  <a:pt x="764" y="588"/>
                </a:lnTo>
                <a:lnTo>
                  <a:pt x="736" y="221"/>
                </a:lnTo>
                <a:lnTo>
                  <a:pt x="623" y="221"/>
                </a:lnTo>
                <a:lnTo>
                  <a:pt x="623" y="260"/>
                </a:lnTo>
                <a:lnTo>
                  <a:pt x="615" y="258"/>
                </a:lnTo>
                <a:lnTo>
                  <a:pt x="606" y="258"/>
                </a:lnTo>
                <a:lnTo>
                  <a:pt x="587" y="258"/>
                </a:lnTo>
                <a:lnTo>
                  <a:pt x="587" y="221"/>
                </a:lnTo>
                <a:lnTo>
                  <a:pt x="511" y="221"/>
                </a:lnTo>
                <a:lnTo>
                  <a:pt x="505" y="201"/>
                </a:lnTo>
                <a:lnTo>
                  <a:pt x="499" y="184"/>
                </a:lnTo>
                <a:lnTo>
                  <a:pt x="587" y="184"/>
                </a:lnTo>
                <a:lnTo>
                  <a:pt x="587" y="148"/>
                </a:lnTo>
                <a:lnTo>
                  <a:pt x="583" y="118"/>
                </a:lnTo>
                <a:lnTo>
                  <a:pt x="572" y="91"/>
                </a:lnTo>
                <a:lnTo>
                  <a:pt x="555" y="69"/>
                </a:lnTo>
                <a:lnTo>
                  <a:pt x="533" y="52"/>
                </a:lnTo>
                <a:lnTo>
                  <a:pt x="507" y="40"/>
                </a:lnTo>
                <a:lnTo>
                  <a:pt x="477" y="36"/>
                </a:lnTo>
                <a:lnTo>
                  <a:pt x="450" y="40"/>
                </a:lnTo>
                <a:lnTo>
                  <a:pt x="426" y="49"/>
                </a:lnTo>
                <a:lnTo>
                  <a:pt x="405" y="64"/>
                </a:lnTo>
                <a:lnTo>
                  <a:pt x="388" y="84"/>
                </a:lnTo>
                <a:lnTo>
                  <a:pt x="369" y="78"/>
                </a:lnTo>
                <a:lnTo>
                  <a:pt x="350" y="74"/>
                </a:lnTo>
                <a:lnTo>
                  <a:pt x="367" y="49"/>
                </a:lnTo>
                <a:lnTo>
                  <a:pt x="389" y="30"/>
                </a:lnTo>
                <a:lnTo>
                  <a:pt x="415" y="14"/>
                </a:lnTo>
                <a:lnTo>
                  <a:pt x="445" y="4"/>
                </a:lnTo>
                <a:lnTo>
                  <a:pt x="4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0"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32068" y="2222114"/>
            <a:ext cx="447036" cy="365708"/>
          </a:xfrm>
          <a:custGeom>
            <a:avLst/>
            <a:gdLst>
              <a:gd name="T0" fmla="*/ 554 w 808"/>
              <a:gd name="T1" fmla="*/ 624 h 661"/>
              <a:gd name="T2" fmla="*/ 680 w 808"/>
              <a:gd name="T3" fmla="*/ 551 h 661"/>
              <a:gd name="T4" fmla="*/ 422 w 808"/>
              <a:gd name="T5" fmla="*/ 551 h 661"/>
              <a:gd name="T6" fmla="*/ 518 w 808"/>
              <a:gd name="T7" fmla="*/ 624 h 661"/>
              <a:gd name="T8" fmla="*/ 422 w 808"/>
              <a:gd name="T9" fmla="*/ 551 h 661"/>
              <a:gd name="T10" fmla="*/ 291 w 808"/>
              <a:gd name="T11" fmla="*/ 624 h 661"/>
              <a:gd name="T12" fmla="*/ 385 w 808"/>
              <a:gd name="T13" fmla="*/ 551 h 661"/>
              <a:gd name="T14" fmla="*/ 127 w 808"/>
              <a:gd name="T15" fmla="*/ 551 h 661"/>
              <a:gd name="T16" fmla="*/ 254 w 808"/>
              <a:gd name="T17" fmla="*/ 624 h 661"/>
              <a:gd name="T18" fmla="*/ 127 w 808"/>
              <a:gd name="T19" fmla="*/ 551 h 661"/>
              <a:gd name="T20" fmla="*/ 571 w 808"/>
              <a:gd name="T21" fmla="*/ 515 h 661"/>
              <a:gd name="T22" fmla="*/ 704 w 808"/>
              <a:gd name="T23" fmla="*/ 441 h 661"/>
              <a:gd name="T24" fmla="*/ 422 w 808"/>
              <a:gd name="T25" fmla="*/ 441 h 661"/>
              <a:gd name="T26" fmla="*/ 535 w 808"/>
              <a:gd name="T27" fmla="*/ 515 h 661"/>
              <a:gd name="T28" fmla="*/ 422 w 808"/>
              <a:gd name="T29" fmla="*/ 441 h 661"/>
              <a:gd name="T30" fmla="*/ 274 w 808"/>
              <a:gd name="T31" fmla="*/ 515 h 661"/>
              <a:gd name="T32" fmla="*/ 385 w 808"/>
              <a:gd name="T33" fmla="*/ 441 h 661"/>
              <a:gd name="T34" fmla="*/ 105 w 808"/>
              <a:gd name="T35" fmla="*/ 441 h 661"/>
              <a:gd name="T36" fmla="*/ 237 w 808"/>
              <a:gd name="T37" fmla="*/ 515 h 661"/>
              <a:gd name="T38" fmla="*/ 105 w 808"/>
              <a:gd name="T39" fmla="*/ 441 h 661"/>
              <a:gd name="T40" fmla="*/ 588 w 808"/>
              <a:gd name="T41" fmla="*/ 405 h 661"/>
              <a:gd name="T42" fmla="*/ 727 w 808"/>
              <a:gd name="T43" fmla="*/ 331 h 661"/>
              <a:gd name="T44" fmla="*/ 422 w 808"/>
              <a:gd name="T45" fmla="*/ 331 h 661"/>
              <a:gd name="T46" fmla="*/ 552 w 808"/>
              <a:gd name="T47" fmla="*/ 405 h 661"/>
              <a:gd name="T48" fmla="*/ 422 w 808"/>
              <a:gd name="T49" fmla="*/ 331 h 661"/>
              <a:gd name="T50" fmla="*/ 256 w 808"/>
              <a:gd name="T51" fmla="*/ 405 h 661"/>
              <a:gd name="T52" fmla="*/ 385 w 808"/>
              <a:gd name="T53" fmla="*/ 331 h 661"/>
              <a:gd name="T54" fmla="*/ 81 w 808"/>
              <a:gd name="T55" fmla="*/ 331 h 661"/>
              <a:gd name="T56" fmla="*/ 219 w 808"/>
              <a:gd name="T57" fmla="*/ 405 h 661"/>
              <a:gd name="T58" fmla="*/ 81 w 808"/>
              <a:gd name="T59" fmla="*/ 331 h 661"/>
              <a:gd name="T60" fmla="*/ 37 w 808"/>
              <a:gd name="T61" fmla="*/ 295 h 661"/>
              <a:gd name="T62" fmla="*/ 772 w 808"/>
              <a:gd name="T63" fmla="*/ 258 h 661"/>
              <a:gd name="T64" fmla="*/ 404 w 808"/>
              <a:gd name="T65" fmla="*/ 41 h 661"/>
              <a:gd name="T66" fmla="*/ 659 w 808"/>
              <a:gd name="T67" fmla="*/ 221 h 661"/>
              <a:gd name="T68" fmla="*/ 404 w 808"/>
              <a:gd name="T69" fmla="*/ 0 h 661"/>
              <a:gd name="T70" fmla="*/ 414 w 808"/>
              <a:gd name="T71" fmla="*/ 4 h 661"/>
              <a:gd name="T72" fmla="*/ 417 w 808"/>
              <a:gd name="T73" fmla="*/ 7 h 661"/>
              <a:gd name="T74" fmla="*/ 772 w 808"/>
              <a:gd name="T75" fmla="*/ 221 h 661"/>
              <a:gd name="T76" fmla="*/ 798 w 808"/>
              <a:gd name="T77" fmla="*/ 232 h 661"/>
              <a:gd name="T78" fmla="*/ 808 w 808"/>
              <a:gd name="T79" fmla="*/ 258 h 661"/>
              <a:gd name="T80" fmla="*/ 806 w 808"/>
              <a:gd name="T81" fmla="*/ 309 h 661"/>
              <a:gd name="T82" fmla="*/ 786 w 808"/>
              <a:gd name="T83" fmla="*/ 329 h 661"/>
              <a:gd name="T84" fmla="*/ 764 w 808"/>
              <a:gd name="T85" fmla="*/ 331 h 661"/>
              <a:gd name="T86" fmla="*/ 697 w 808"/>
              <a:gd name="T87" fmla="*/ 648 h 661"/>
              <a:gd name="T88" fmla="*/ 693 w 808"/>
              <a:gd name="T89" fmla="*/ 656 h 661"/>
              <a:gd name="T90" fmla="*/ 684 w 808"/>
              <a:gd name="T91" fmla="*/ 661 h 661"/>
              <a:gd name="T92" fmla="*/ 129 w 808"/>
              <a:gd name="T93" fmla="*/ 661 h 661"/>
              <a:gd name="T94" fmla="*/ 119 w 808"/>
              <a:gd name="T95" fmla="*/ 659 h 661"/>
              <a:gd name="T96" fmla="*/ 113 w 808"/>
              <a:gd name="T97" fmla="*/ 652 h 661"/>
              <a:gd name="T98" fmla="*/ 110 w 808"/>
              <a:gd name="T99" fmla="*/ 648 h 661"/>
              <a:gd name="T100" fmla="*/ 37 w 808"/>
              <a:gd name="T101" fmla="*/ 331 h 661"/>
              <a:gd name="T102" fmla="*/ 11 w 808"/>
              <a:gd name="T103" fmla="*/ 321 h 661"/>
              <a:gd name="T104" fmla="*/ 0 w 808"/>
              <a:gd name="T105" fmla="*/ 295 h 661"/>
              <a:gd name="T106" fmla="*/ 3 w 808"/>
              <a:gd name="T107" fmla="*/ 244 h 661"/>
              <a:gd name="T108" fmla="*/ 22 w 808"/>
              <a:gd name="T109" fmla="*/ 224 h 661"/>
              <a:gd name="T110" fmla="*/ 87 w 808"/>
              <a:gd name="T111" fmla="*/ 221 h 661"/>
              <a:gd name="T112" fmla="*/ 391 w 808"/>
              <a:gd name="T113" fmla="*/ 7 h 661"/>
              <a:gd name="T114" fmla="*/ 398 w 808"/>
              <a:gd name="T115" fmla="*/ 1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8" h="661">
                <a:moveTo>
                  <a:pt x="566" y="551"/>
                </a:moveTo>
                <a:lnTo>
                  <a:pt x="554" y="624"/>
                </a:lnTo>
                <a:lnTo>
                  <a:pt x="664" y="624"/>
                </a:lnTo>
                <a:lnTo>
                  <a:pt x="680" y="551"/>
                </a:lnTo>
                <a:lnTo>
                  <a:pt x="566" y="551"/>
                </a:lnTo>
                <a:close/>
                <a:moveTo>
                  <a:pt x="422" y="551"/>
                </a:moveTo>
                <a:lnTo>
                  <a:pt x="422" y="624"/>
                </a:lnTo>
                <a:lnTo>
                  <a:pt x="518" y="624"/>
                </a:lnTo>
                <a:lnTo>
                  <a:pt x="528" y="551"/>
                </a:lnTo>
                <a:lnTo>
                  <a:pt x="422" y="551"/>
                </a:lnTo>
                <a:close/>
                <a:moveTo>
                  <a:pt x="279" y="551"/>
                </a:moveTo>
                <a:lnTo>
                  <a:pt x="291" y="624"/>
                </a:lnTo>
                <a:lnTo>
                  <a:pt x="385" y="624"/>
                </a:lnTo>
                <a:lnTo>
                  <a:pt x="385" y="551"/>
                </a:lnTo>
                <a:lnTo>
                  <a:pt x="279" y="551"/>
                </a:lnTo>
                <a:close/>
                <a:moveTo>
                  <a:pt x="127" y="551"/>
                </a:moveTo>
                <a:lnTo>
                  <a:pt x="143" y="624"/>
                </a:lnTo>
                <a:lnTo>
                  <a:pt x="254" y="624"/>
                </a:lnTo>
                <a:lnTo>
                  <a:pt x="243" y="551"/>
                </a:lnTo>
                <a:lnTo>
                  <a:pt x="127" y="551"/>
                </a:lnTo>
                <a:close/>
                <a:moveTo>
                  <a:pt x="583" y="441"/>
                </a:moveTo>
                <a:lnTo>
                  <a:pt x="571" y="515"/>
                </a:lnTo>
                <a:lnTo>
                  <a:pt x="688" y="515"/>
                </a:lnTo>
                <a:lnTo>
                  <a:pt x="704" y="441"/>
                </a:lnTo>
                <a:lnTo>
                  <a:pt x="583" y="441"/>
                </a:lnTo>
                <a:close/>
                <a:moveTo>
                  <a:pt x="422" y="441"/>
                </a:moveTo>
                <a:lnTo>
                  <a:pt x="422" y="515"/>
                </a:lnTo>
                <a:lnTo>
                  <a:pt x="535" y="515"/>
                </a:lnTo>
                <a:lnTo>
                  <a:pt x="546" y="441"/>
                </a:lnTo>
                <a:lnTo>
                  <a:pt x="422" y="441"/>
                </a:lnTo>
                <a:close/>
                <a:moveTo>
                  <a:pt x="262" y="441"/>
                </a:moveTo>
                <a:lnTo>
                  <a:pt x="274" y="515"/>
                </a:lnTo>
                <a:lnTo>
                  <a:pt x="385" y="515"/>
                </a:lnTo>
                <a:lnTo>
                  <a:pt x="385" y="441"/>
                </a:lnTo>
                <a:lnTo>
                  <a:pt x="262" y="441"/>
                </a:lnTo>
                <a:close/>
                <a:moveTo>
                  <a:pt x="105" y="441"/>
                </a:moveTo>
                <a:lnTo>
                  <a:pt x="121" y="515"/>
                </a:lnTo>
                <a:lnTo>
                  <a:pt x="237" y="515"/>
                </a:lnTo>
                <a:lnTo>
                  <a:pt x="225" y="441"/>
                </a:lnTo>
                <a:lnTo>
                  <a:pt x="105" y="441"/>
                </a:lnTo>
                <a:close/>
                <a:moveTo>
                  <a:pt x="600" y="331"/>
                </a:moveTo>
                <a:lnTo>
                  <a:pt x="588" y="405"/>
                </a:lnTo>
                <a:lnTo>
                  <a:pt x="711" y="405"/>
                </a:lnTo>
                <a:lnTo>
                  <a:pt x="727" y="331"/>
                </a:lnTo>
                <a:lnTo>
                  <a:pt x="600" y="331"/>
                </a:lnTo>
                <a:close/>
                <a:moveTo>
                  <a:pt x="422" y="331"/>
                </a:moveTo>
                <a:lnTo>
                  <a:pt x="422" y="405"/>
                </a:lnTo>
                <a:lnTo>
                  <a:pt x="552" y="405"/>
                </a:lnTo>
                <a:lnTo>
                  <a:pt x="563" y="331"/>
                </a:lnTo>
                <a:lnTo>
                  <a:pt x="422" y="331"/>
                </a:lnTo>
                <a:close/>
                <a:moveTo>
                  <a:pt x="244" y="331"/>
                </a:moveTo>
                <a:lnTo>
                  <a:pt x="256" y="405"/>
                </a:lnTo>
                <a:lnTo>
                  <a:pt x="385" y="405"/>
                </a:lnTo>
                <a:lnTo>
                  <a:pt x="385" y="331"/>
                </a:lnTo>
                <a:lnTo>
                  <a:pt x="244" y="331"/>
                </a:lnTo>
                <a:close/>
                <a:moveTo>
                  <a:pt x="81" y="331"/>
                </a:moveTo>
                <a:lnTo>
                  <a:pt x="97" y="405"/>
                </a:lnTo>
                <a:lnTo>
                  <a:pt x="219" y="405"/>
                </a:lnTo>
                <a:lnTo>
                  <a:pt x="207" y="331"/>
                </a:lnTo>
                <a:lnTo>
                  <a:pt x="81" y="331"/>
                </a:lnTo>
                <a:close/>
                <a:moveTo>
                  <a:pt x="37" y="258"/>
                </a:moveTo>
                <a:lnTo>
                  <a:pt x="37" y="295"/>
                </a:lnTo>
                <a:lnTo>
                  <a:pt x="772" y="295"/>
                </a:lnTo>
                <a:lnTo>
                  <a:pt x="772" y="258"/>
                </a:lnTo>
                <a:lnTo>
                  <a:pt x="37" y="258"/>
                </a:lnTo>
                <a:close/>
                <a:moveTo>
                  <a:pt x="404" y="41"/>
                </a:moveTo>
                <a:lnTo>
                  <a:pt x="150" y="221"/>
                </a:lnTo>
                <a:lnTo>
                  <a:pt x="659" y="221"/>
                </a:lnTo>
                <a:lnTo>
                  <a:pt x="404" y="41"/>
                </a:lnTo>
                <a:close/>
                <a:moveTo>
                  <a:pt x="404" y="0"/>
                </a:moveTo>
                <a:lnTo>
                  <a:pt x="409" y="1"/>
                </a:lnTo>
                <a:lnTo>
                  <a:pt x="414" y="4"/>
                </a:lnTo>
                <a:lnTo>
                  <a:pt x="417" y="7"/>
                </a:lnTo>
                <a:lnTo>
                  <a:pt x="417" y="7"/>
                </a:lnTo>
                <a:lnTo>
                  <a:pt x="722" y="221"/>
                </a:lnTo>
                <a:lnTo>
                  <a:pt x="772" y="221"/>
                </a:lnTo>
                <a:lnTo>
                  <a:pt x="786" y="224"/>
                </a:lnTo>
                <a:lnTo>
                  <a:pt x="798" y="232"/>
                </a:lnTo>
                <a:lnTo>
                  <a:pt x="806" y="244"/>
                </a:lnTo>
                <a:lnTo>
                  <a:pt x="808" y="258"/>
                </a:lnTo>
                <a:lnTo>
                  <a:pt x="808" y="295"/>
                </a:lnTo>
                <a:lnTo>
                  <a:pt x="806" y="309"/>
                </a:lnTo>
                <a:lnTo>
                  <a:pt x="798" y="321"/>
                </a:lnTo>
                <a:lnTo>
                  <a:pt x="786" y="329"/>
                </a:lnTo>
                <a:lnTo>
                  <a:pt x="772" y="331"/>
                </a:lnTo>
                <a:lnTo>
                  <a:pt x="764" y="331"/>
                </a:lnTo>
                <a:lnTo>
                  <a:pt x="697" y="648"/>
                </a:lnTo>
                <a:lnTo>
                  <a:pt x="697" y="648"/>
                </a:lnTo>
                <a:lnTo>
                  <a:pt x="696" y="652"/>
                </a:lnTo>
                <a:lnTo>
                  <a:pt x="693" y="656"/>
                </a:lnTo>
                <a:lnTo>
                  <a:pt x="689" y="659"/>
                </a:lnTo>
                <a:lnTo>
                  <a:pt x="684" y="661"/>
                </a:lnTo>
                <a:lnTo>
                  <a:pt x="680" y="661"/>
                </a:lnTo>
                <a:lnTo>
                  <a:pt x="129" y="661"/>
                </a:lnTo>
                <a:lnTo>
                  <a:pt x="123" y="661"/>
                </a:lnTo>
                <a:lnTo>
                  <a:pt x="119" y="659"/>
                </a:lnTo>
                <a:lnTo>
                  <a:pt x="115" y="656"/>
                </a:lnTo>
                <a:lnTo>
                  <a:pt x="113" y="652"/>
                </a:lnTo>
                <a:lnTo>
                  <a:pt x="112" y="648"/>
                </a:lnTo>
                <a:lnTo>
                  <a:pt x="110" y="648"/>
                </a:lnTo>
                <a:lnTo>
                  <a:pt x="43" y="331"/>
                </a:lnTo>
                <a:lnTo>
                  <a:pt x="37" y="331"/>
                </a:lnTo>
                <a:lnTo>
                  <a:pt x="22" y="329"/>
                </a:lnTo>
                <a:lnTo>
                  <a:pt x="11" y="321"/>
                </a:lnTo>
                <a:lnTo>
                  <a:pt x="3" y="309"/>
                </a:lnTo>
                <a:lnTo>
                  <a:pt x="0" y="295"/>
                </a:lnTo>
                <a:lnTo>
                  <a:pt x="0" y="258"/>
                </a:lnTo>
                <a:lnTo>
                  <a:pt x="3" y="244"/>
                </a:lnTo>
                <a:lnTo>
                  <a:pt x="11" y="232"/>
                </a:lnTo>
                <a:lnTo>
                  <a:pt x="22" y="224"/>
                </a:lnTo>
                <a:lnTo>
                  <a:pt x="37" y="221"/>
                </a:lnTo>
                <a:lnTo>
                  <a:pt x="87" y="221"/>
                </a:lnTo>
                <a:lnTo>
                  <a:pt x="391" y="7"/>
                </a:lnTo>
                <a:lnTo>
                  <a:pt x="391" y="7"/>
                </a:lnTo>
                <a:lnTo>
                  <a:pt x="394" y="4"/>
                </a:lnTo>
                <a:lnTo>
                  <a:pt x="398" y="1"/>
                </a:lnTo>
                <a:lnTo>
                  <a:pt x="40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1"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4759" y="2201643"/>
            <a:ext cx="447036" cy="406647"/>
          </a:xfrm>
          <a:custGeom>
            <a:avLst/>
            <a:gdLst>
              <a:gd name="T0" fmla="*/ 664 w 808"/>
              <a:gd name="T1" fmla="*/ 698 h 735"/>
              <a:gd name="T2" fmla="*/ 422 w 808"/>
              <a:gd name="T3" fmla="*/ 625 h 735"/>
              <a:gd name="T4" fmla="*/ 529 w 808"/>
              <a:gd name="T5" fmla="*/ 625 h 735"/>
              <a:gd name="T6" fmla="*/ 291 w 808"/>
              <a:gd name="T7" fmla="*/ 698 h 735"/>
              <a:gd name="T8" fmla="*/ 279 w 808"/>
              <a:gd name="T9" fmla="*/ 625 h 735"/>
              <a:gd name="T10" fmla="*/ 254 w 808"/>
              <a:gd name="T11" fmla="*/ 698 h 735"/>
              <a:gd name="T12" fmla="*/ 583 w 808"/>
              <a:gd name="T13" fmla="*/ 515 h 735"/>
              <a:gd name="T14" fmla="*/ 704 w 808"/>
              <a:gd name="T15" fmla="*/ 515 h 735"/>
              <a:gd name="T16" fmla="*/ 422 w 808"/>
              <a:gd name="T17" fmla="*/ 588 h 735"/>
              <a:gd name="T18" fmla="*/ 422 w 808"/>
              <a:gd name="T19" fmla="*/ 515 h 735"/>
              <a:gd name="T20" fmla="*/ 385 w 808"/>
              <a:gd name="T21" fmla="*/ 588 h 735"/>
              <a:gd name="T22" fmla="*/ 105 w 808"/>
              <a:gd name="T23" fmla="*/ 515 h 735"/>
              <a:gd name="T24" fmla="*/ 225 w 808"/>
              <a:gd name="T25" fmla="*/ 515 h 735"/>
              <a:gd name="T26" fmla="*/ 588 w 808"/>
              <a:gd name="T27" fmla="*/ 478 h 735"/>
              <a:gd name="T28" fmla="*/ 600 w 808"/>
              <a:gd name="T29" fmla="*/ 405 h 735"/>
              <a:gd name="T30" fmla="*/ 552 w 808"/>
              <a:gd name="T31" fmla="*/ 478 h 735"/>
              <a:gd name="T32" fmla="*/ 245 w 808"/>
              <a:gd name="T33" fmla="*/ 405 h 735"/>
              <a:gd name="T34" fmla="*/ 385 w 808"/>
              <a:gd name="T35" fmla="*/ 405 h 735"/>
              <a:gd name="T36" fmla="*/ 97 w 808"/>
              <a:gd name="T37" fmla="*/ 478 h 735"/>
              <a:gd name="T38" fmla="*/ 81 w 808"/>
              <a:gd name="T39" fmla="*/ 405 h 735"/>
              <a:gd name="T40" fmla="*/ 772 w 808"/>
              <a:gd name="T41" fmla="*/ 368 h 735"/>
              <a:gd name="T42" fmla="*/ 37 w 808"/>
              <a:gd name="T43" fmla="*/ 295 h 735"/>
              <a:gd name="T44" fmla="*/ 798 w 808"/>
              <a:gd name="T45" fmla="*/ 305 h 735"/>
              <a:gd name="T46" fmla="*/ 808 w 808"/>
              <a:gd name="T47" fmla="*/ 368 h 735"/>
              <a:gd name="T48" fmla="*/ 786 w 808"/>
              <a:gd name="T49" fmla="*/ 402 h 735"/>
              <a:gd name="T50" fmla="*/ 697 w 808"/>
              <a:gd name="T51" fmla="*/ 722 h 735"/>
              <a:gd name="T52" fmla="*/ 693 w 808"/>
              <a:gd name="T53" fmla="*/ 730 h 735"/>
              <a:gd name="T54" fmla="*/ 680 w 808"/>
              <a:gd name="T55" fmla="*/ 735 h 735"/>
              <a:gd name="T56" fmla="*/ 119 w 808"/>
              <a:gd name="T57" fmla="*/ 732 h 735"/>
              <a:gd name="T58" fmla="*/ 112 w 808"/>
              <a:gd name="T59" fmla="*/ 722 h 735"/>
              <a:gd name="T60" fmla="*/ 37 w 808"/>
              <a:gd name="T61" fmla="*/ 405 h 735"/>
              <a:gd name="T62" fmla="*/ 3 w 808"/>
              <a:gd name="T63" fmla="*/ 383 h 735"/>
              <a:gd name="T64" fmla="*/ 3 w 808"/>
              <a:gd name="T65" fmla="*/ 317 h 735"/>
              <a:gd name="T66" fmla="*/ 37 w 808"/>
              <a:gd name="T67" fmla="*/ 295 h 735"/>
              <a:gd name="T68" fmla="*/ 415 w 808"/>
              <a:gd name="T69" fmla="*/ 4 h 735"/>
              <a:gd name="T70" fmla="*/ 422 w 808"/>
              <a:gd name="T71" fmla="*/ 19 h 735"/>
              <a:gd name="T72" fmla="*/ 468 w 808"/>
              <a:gd name="T73" fmla="*/ 151 h 735"/>
              <a:gd name="T74" fmla="*/ 484 w 808"/>
              <a:gd name="T75" fmla="*/ 148 h 735"/>
              <a:gd name="T76" fmla="*/ 495 w 808"/>
              <a:gd name="T77" fmla="*/ 160 h 735"/>
              <a:gd name="T78" fmla="*/ 494 w 808"/>
              <a:gd name="T79" fmla="*/ 176 h 735"/>
              <a:gd name="T80" fmla="*/ 413 w 808"/>
              <a:gd name="T81" fmla="*/ 256 h 735"/>
              <a:gd name="T82" fmla="*/ 400 w 808"/>
              <a:gd name="T83" fmla="*/ 257 h 735"/>
              <a:gd name="T84" fmla="*/ 317 w 808"/>
              <a:gd name="T85" fmla="*/ 180 h 735"/>
              <a:gd name="T86" fmla="*/ 312 w 808"/>
              <a:gd name="T87" fmla="*/ 167 h 735"/>
              <a:gd name="T88" fmla="*/ 320 w 808"/>
              <a:gd name="T89" fmla="*/ 151 h 735"/>
              <a:gd name="T90" fmla="*/ 336 w 808"/>
              <a:gd name="T91" fmla="*/ 148 h 735"/>
              <a:gd name="T92" fmla="*/ 385 w 808"/>
              <a:gd name="T93" fmla="*/ 195 h 735"/>
              <a:gd name="T94" fmla="*/ 389 w 808"/>
              <a:gd name="T95" fmla="*/ 8 h 735"/>
              <a:gd name="T96" fmla="*/ 404 w 808"/>
              <a:gd name="T9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8" h="735">
                <a:moveTo>
                  <a:pt x="566" y="625"/>
                </a:moveTo>
                <a:lnTo>
                  <a:pt x="554" y="698"/>
                </a:lnTo>
                <a:lnTo>
                  <a:pt x="664" y="698"/>
                </a:lnTo>
                <a:lnTo>
                  <a:pt x="680" y="625"/>
                </a:lnTo>
                <a:lnTo>
                  <a:pt x="566" y="625"/>
                </a:lnTo>
                <a:close/>
                <a:moveTo>
                  <a:pt x="422" y="625"/>
                </a:moveTo>
                <a:lnTo>
                  <a:pt x="422" y="698"/>
                </a:lnTo>
                <a:lnTo>
                  <a:pt x="518" y="698"/>
                </a:lnTo>
                <a:lnTo>
                  <a:pt x="529" y="625"/>
                </a:lnTo>
                <a:lnTo>
                  <a:pt x="422" y="625"/>
                </a:lnTo>
                <a:close/>
                <a:moveTo>
                  <a:pt x="279" y="625"/>
                </a:moveTo>
                <a:lnTo>
                  <a:pt x="291" y="698"/>
                </a:lnTo>
                <a:lnTo>
                  <a:pt x="385" y="698"/>
                </a:lnTo>
                <a:lnTo>
                  <a:pt x="385" y="625"/>
                </a:lnTo>
                <a:lnTo>
                  <a:pt x="279" y="625"/>
                </a:lnTo>
                <a:close/>
                <a:moveTo>
                  <a:pt x="129" y="625"/>
                </a:moveTo>
                <a:lnTo>
                  <a:pt x="143" y="698"/>
                </a:lnTo>
                <a:lnTo>
                  <a:pt x="254" y="698"/>
                </a:lnTo>
                <a:lnTo>
                  <a:pt x="243" y="625"/>
                </a:lnTo>
                <a:lnTo>
                  <a:pt x="129" y="625"/>
                </a:lnTo>
                <a:close/>
                <a:moveTo>
                  <a:pt x="583" y="515"/>
                </a:moveTo>
                <a:lnTo>
                  <a:pt x="571" y="588"/>
                </a:lnTo>
                <a:lnTo>
                  <a:pt x="688" y="588"/>
                </a:lnTo>
                <a:lnTo>
                  <a:pt x="704" y="515"/>
                </a:lnTo>
                <a:lnTo>
                  <a:pt x="583" y="515"/>
                </a:lnTo>
                <a:close/>
                <a:moveTo>
                  <a:pt x="422" y="515"/>
                </a:moveTo>
                <a:lnTo>
                  <a:pt x="422" y="588"/>
                </a:lnTo>
                <a:lnTo>
                  <a:pt x="535" y="588"/>
                </a:lnTo>
                <a:lnTo>
                  <a:pt x="546" y="515"/>
                </a:lnTo>
                <a:lnTo>
                  <a:pt x="422" y="515"/>
                </a:lnTo>
                <a:close/>
                <a:moveTo>
                  <a:pt x="262" y="515"/>
                </a:moveTo>
                <a:lnTo>
                  <a:pt x="274" y="588"/>
                </a:lnTo>
                <a:lnTo>
                  <a:pt x="385" y="588"/>
                </a:lnTo>
                <a:lnTo>
                  <a:pt x="385" y="515"/>
                </a:lnTo>
                <a:lnTo>
                  <a:pt x="262" y="515"/>
                </a:lnTo>
                <a:close/>
                <a:moveTo>
                  <a:pt x="105" y="515"/>
                </a:moveTo>
                <a:lnTo>
                  <a:pt x="121" y="588"/>
                </a:lnTo>
                <a:lnTo>
                  <a:pt x="237" y="588"/>
                </a:lnTo>
                <a:lnTo>
                  <a:pt x="225" y="515"/>
                </a:lnTo>
                <a:lnTo>
                  <a:pt x="105" y="515"/>
                </a:lnTo>
                <a:close/>
                <a:moveTo>
                  <a:pt x="600" y="405"/>
                </a:moveTo>
                <a:lnTo>
                  <a:pt x="588" y="478"/>
                </a:lnTo>
                <a:lnTo>
                  <a:pt x="711" y="478"/>
                </a:lnTo>
                <a:lnTo>
                  <a:pt x="727" y="405"/>
                </a:lnTo>
                <a:lnTo>
                  <a:pt x="600" y="405"/>
                </a:lnTo>
                <a:close/>
                <a:moveTo>
                  <a:pt x="422" y="405"/>
                </a:moveTo>
                <a:lnTo>
                  <a:pt x="422" y="478"/>
                </a:lnTo>
                <a:lnTo>
                  <a:pt x="552" y="478"/>
                </a:lnTo>
                <a:lnTo>
                  <a:pt x="563" y="405"/>
                </a:lnTo>
                <a:lnTo>
                  <a:pt x="422" y="405"/>
                </a:lnTo>
                <a:close/>
                <a:moveTo>
                  <a:pt x="245" y="405"/>
                </a:moveTo>
                <a:lnTo>
                  <a:pt x="256" y="478"/>
                </a:lnTo>
                <a:lnTo>
                  <a:pt x="385" y="478"/>
                </a:lnTo>
                <a:lnTo>
                  <a:pt x="385" y="405"/>
                </a:lnTo>
                <a:lnTo>
                  <a:pt x="245" y="405"/>
                </a:lnTo>
                <a:close/>
                <a:moveTo>
                  <a:pt x="81" y="405"/>
                </a:moveTo>
                <a:lnTo>
                  <a:pt x="97" y="478"/>
                </a:lnTo>
                <a:lnTo>
                  <a:pt x="219" y="478"/>
                </a:lnTo>
                <a:lnTo>
                  <a:pt x="208" y="405"/>
                </a:lnTo>
                <a:lnTo>
                  <a:pt x="81" y="405"/>
                </a:lnTo>
                <a:close/>
                <a:moveTo>
                  <a:pt x="37" y="332"/>
                </a:moveTo>
                <a:lnTo>
                  <a:pt x="37" y="368"/>
                </a:lnTo>
                <a:lnTo>
                  <a:pt x="772" y="368"/>
                </a:lnTo>
                <a:lnTo>
                  <a:pt x="772" y="332"/>
                </a:lnTo>
                <a:lnTo>
                  <a:pt x="37" y="332"/>
                </a:lnTo>
                <a:close/>
                <a:moveTo>
                  <a:pt x="37" y="295"/>
                </a:moveTo>
                <a:lnTo>
                  <a:pt x="772" y="295"/>
                </a:lnTo>
                <a:lnTo>
                  <a:pt x="786" y="298"/>
                </a:lnTo>
                <a:lnTo>
                  <a:pt x="798" y="305"/>
                </a:lnTo>
                <a:lnTo>
                  <a:pt x="806" y="317"/>
                </a:lnTo>
                <a:lnTo>
                  <a:pt x="808" y="332"/>
                </a:lnTo>
                <a:lnTo>
                  <a:pt x="808" y="368"/>
                </a:lnTo>
                <a:lnTo>
                  <a:pt x="806" y="383"/>
                </a:lnTo>
                <a:lnTo>
                  <a:pt x="798" y="394"/>
                </a:lnTo>
                <a:lnTo>
                  <a:pt x="786" y="402"/>
                </a:lnTo>
                <a:lnTo>
                  <a:pt x="772" y="405"/>
                </a:lnTo>
                <a:lnTo>
                  <a:pt x="764" y="405"/>
                </a:lnTo>
                <a:lnTo>
                  <a:pt x="697" y="722"/>
                </a:lnTo>
                <a:lnTo>
                  <a:pt x="697" y="722"/>
                </a:lnTo>
                <a:lnTo>
                  <a:pt x="696" y="726"/>
                </a:lnTo>
                <a:lnTo>
                  <a:pt x="693" y="730"/>
                </a:lnTo>
                <a:lnTo>
                  <a:pt x="689" y="732"/>
                </a:lnTo>
                <a:lnTo>
                  <a:pt x="684" y="735"/>
                </a:lnTo>
                <a:lnTo>
                  <a:pt x="680" y="735"/>
                </a:lnTo>
                <a:lnTo>
                  <a:pt x="129" y="735"/>
                </a:lnTo>
                <a:lnTo>
                  <a:pt x="123" y="735"/>
                </a:lnTo>
                <a:lnTo>
                  <a:pt x="119" y="732"/>
                </a:lnTo>
                <a:lnTo>
                  <a:pt x="115" y="730"/>
                </a:lnTo>
                <a:lnTo>
                  <a:pt x="113" y="726"/>
                </a:lnTo>
                <a:lnTo>
                  <a:pt x="112" y="722"/>
                </a:lnTo>
                <a:lnTo>
                  <a:pt x="110" y="722"/>
                </a:lnTo>
                <a:lnTo>
                  <a:pt x="43" y="405"/>
                </a:lnTo>
                <a:lnTo>
                  <a:pt x="37" y="405"/>
                </a:lnTo>
                <a:lnTo>
                  <a:pt x="22" y="402"/>
                </a:lnTo>
                <a:lnTo>
                  <a:pt x="11" y="394"/>
                </a:lnTo>
                <a:lnTo>
                  <a:pt x="3" y="383"/>
                </a:lnTo>
                <a:lnTo>
                  <a:pt x="0" y="368"/>
                </a:lnTo>
                <a:lnTo>
                  <a:pt x="0" y="332"/>
                </a:lnTo>
                <a:lnTo>
                  <a:pt x="3" y="317"/>
                </a:lnTo>
                <a:lnTo>
                  <a:pt x="11" y="305"/>
                </a:lnTo>
                <a:lnTo>
                  <a:pt x="22" y="298"/>
                </a:lnTo>
                <a:lnTo>
                  <a:pt x="37" y="295"/>
                </a:lnTo>
                <a:close/>
                <a:moveTo>
                  <a:pt x="404" y="0"/>
                </a:moveTo>
                <a:lnTo>
                  <a:pt x="410" y="2"/>
                </a:lnTo>
                <a:lnTo>
                  <a:pt x="415" y="4"/>
                </a:lnTo>
                <a:lnTo>
                  <a:pt x="419" y="8"/>
                </a:lnTo>
                <a:lnTo>
                  <a:pt x="422" y="13"/>
                </a:lnTo>
                <a:lnTo>
                  <a:pt x="422" y="19"/>
                </a:lnTo>
                <a:lnTo>
                  <a:pt x="422" y="195"/>
                </a:lnTo>
                <a:lnTo>
                  <a:pt x="465" y="154"/>
                </a:lnTo>
                <a:lnTo>
                  <a:pt x="468" y="151"/>
                </a:lnTo>
                <a:lnTo>
                  <a:pt x="473" y="148"/>
                </a:lnTo>
                <a:lnTo>
                  <a:pt x="477" y="148"/>
                </a:lnTo>
                <a:lnTo>
                  <a:pt x="484" y="148"/>
                </a:lnTo>
                <a:lnTo>
                  <a:pt x="489" y="151"/>
                </a:lnTo>
                <a:lnTo>
                  <a:pt x="493" y="155"/>
                </a:lnTo>
                <a:lnTo>
                  <a:pt x="495" y="160"/>
                </a:lnTo>
                <a:lnTo>
                  <a:pt x="495" y="167"/>
                </a:lnTo>
                <a:lnTo>
                  <a:pt x="495" y="171"/>
                </a:lnTo>
                <a:lnTo>
                  <a:pt x="494" y="176"/>
                </a:lnTo>
                <a:lnTo>
                  <a:pt x="490" y="180"/>
                </a:lnTo>
                <a:lnTo>
                  <a:pt x="417" y="253"/>
                </a:lnTo>
                <a:lnTo>
                  <a:pt x="413" y="256"/>
                </a:lnTo>
                <a:lnTo>
                  <a:pt x="409" y="257"/>
                </a:lnTo>
                <a:lnTo>
                  <a:pt x="404" y="258"/>
                </a:lnTo>
                <a:lnTo>
                  <a:pt x="400" y="257"/>
                </a:lnTo>
                <a:lnTo>
                  <a:pt x="394" y="256"/>
                </a:lnTo>
                <a:lnTo>
                  <a:pt x="391" y="253"/>
                </a:lnTo>
                <a:lnTo>
                  <a:pt x="317" y="180"/>
                </a:lnTo>
                <a:lnTo>
                  <a:pt x="315" y="176"/>
                </a:lnTo>
                <a:lnTo>
                  <a:pt x="313" y="171"/>
                </a:lnTo>
                <a:lnTo>
                  <a:pt x="312" y="167"/>
                </a:lnTo>
                <a:lnTo>
                  <a:pt x="313" y="160"/>
                </a:lnTo>
                <a:lnTo>
                  <a:pt x="316" y="155"/>
                </a:lnTo>
                <a:lnTo>
                  <a:pt x="320" y="151"/>
                </a:lnTo>
                <a:lnTo>
                  <a:pt x="325" y="148"/>
                </a:lnTo>
                <a:lnTo>
                  <a:pt x="330" y="148"/>
                </a:lnTo>
                <a:lnTo>
                  <a:pt x="336" y="148"/>
                </a:lnTo>
                <a:lnTo>
                  <a:pt x="339" y="151"/>
                </a:lnTo>
                <a:lnTo>
                  <a:pt x="343" y="154"/>
                </a:lnTo>
                <a:lnTo>
                  <a:pt x="385" y="195"/>
                </a:lnTo>
                <a:lnTo>
                  <a:pt x="385" y="19"/>
                </a:lnTo>
                <a:lnTo>
                  <a:pt x="387" y="13"/>
                </a:lnTo>
                <a:lnTo>
                  <a:pt x="389" y="8"/>
                </a:lnTo>
                <a:lnTo>
                  <a:pt x="393" y="4"/>
                </a:lnTo>
                <a:lnTo>
                  <a:pt x="398" y="2"/>
                </a:lnTo>
                <a:lnTo>
                  <a:pt x="40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2"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7450" y="2201919"/>
            <a:ext cx="448142" cy="406095"/>
          </a:xfrm>
          <a:custGeom>
            <a:avLst/>
            <a:gdLst>
              <a:gd name="T0" fmla="*/ 666 w 810"/>
              <a:gd name="T1" fmla="*/ 697 h 734"/>
              <a:gd name="T2" fmla="*/ 423 w 810"/>
              <a:gd name="T3" fmla="*/ 624 h 734"/>
              <a:gd name="T4" fmla="*/ 530 w 810"/>
              <a:gd name="T5" fmla="*/ 624 h 734"/>
              <a:gd name="T6" fmla="*/ 292 w 810"/>
              <a:gd name="T7" fmla="*/ 697 h 734"/>
              <a:gd name="T8" fmla="*/ 281 w 810"/>
              <a:gd name="T9" fmla="*/ 624 h 734"/>
              <a:gd name="T10" fmla="*/ 256 w 810"/>
              <a:gd name="T11" fmla="*/ 697 h 734"/>
              <a:gd name="T12" fmla="*/ 585 w 810"/>
              <a:gd name="T13" fmla="*/ 514 h 734"/>
              <a:gd name="T14" fmla="*/ 704 w 810"/>
              <a:gd name="T15" fmla="*/ 514 h 734"/>
              <a:gd name="T16" fmla="*/ 423 w 810"/>
              <a:gd name="T17" fmla="*/ 587 h 734"/>
              <a:gd name="T18" fmla="*/ 423 w 810"/>
              <a:gd name="T19" fmla="*/ 514 h 734"/>
              <a:gd name="T20" fmla="*/ 387 w 810"/>
              <a:gd name="T21" fmla="*/ 587 h 734"/>
              <a:gd name="T22" fmla="*/ 105 w 810"/>
              <a:gd name="T23" fmla="*/ 514 h 734"/>
              <a:gd name="T24" fmla="*/ 226 w 810"/>
              <a:gd name="T25" fmla="*/ 514 h 734"/>
              <a:gd name="T26" fmla="*/ 590 w 810"/>
              <a:gd name="T27" fmla="*/ 477 h 734"/>
              <a:gd name="T28" fmla="*/ 602 w 810"/>
              <a:gd name="T29" fmla="*/ 404 h 734"/>
              <a:gd name="T30" fmla="*/ 553 w 810"/>
              <a:gd name="T31" fmla="*/ 477 h 734"/>
              <a:gd name="T32" fmla="*/ 245 w 810"/>
              <a:gd name="T33" fmla="*/ 404 h 734"/>
              <a:gd name="T34" fmla="*/ 387 w 810"/>
              <a:gd name="T35" fmla="*/ 404 h 734"/>
              <a:gd name="T36" fmla="*/ 99 w 810"/>
              <a:gd name="T37" fmla="*/ 477 h 734"/>
              <a:gd name="T38" fmla="*/ 83 w 810"/>
              <a:gd name="T39" fmla="*/ 404 h 734"/>
              <a:gd name="T40" fmla="*/ 772 w 810"/>
              <a:gd name="T41" fmla="*/ 367 h 734"/>
              <a:gd name="T42" fmla="*/ 37 w 810"/>
              <a:gd name="T43" fmla="*/ 293 h 734"/>
              <a:gd name="T44" fmla="*/ 798 w 810"/>
              <a:gd name="T45" fmla="*/ 305 h 734"/>
              <a:gd name="T46" fmla="*/ 810 w 810"/>
              <a:gd name="T47" fmla="*/ 367 h 734"/>
              <a:gd name="T48" fmla="*/ 786 w 810"/>
              <a:gd name="T49" fmla="*/ 400 h 734"/>
              <a:gd name="T50" fmla="*/ 699 w 810"/>
              <a:gd name="T51" fmla="*/ 720 h 734"/>
              <a:gd name="T52" fmla="*/ 693 w 810"/>
              <a:gd name="T53" fmla="*/ 729 h 734"/>
              <a:gd name="T54" fmla="*/ 680 w 810"/>
              <a:gd name="T55" fmla="*/ 734 h 734"/>
              <a:gd name="T56" fmla="*/ 121 w 810"/>
              <a:gd name="T57" fmla="*/ 731 h 734"/>
              <a:gd name="T58" fmla="*/ 112 w 810"/>
              <a:gd name="T59" fmla="*/ 720 h 734"/>
              <a:gd name="T60" fmla="*/ 37 w 810"/>
              <a:gd name="T61" fmla="*/ 404 h 734"/>
              <a:gd name="T62" fmla="*/ 4 w 810"/>
              <a:gd name="T63" fmla="*/ 381 h 734"/>
              <a:gd name="T64" fmla="*/ 4 w 810"/>
              <a:gd name="T65" fmla="*/ 316 h 734"/>
              <a:gd name="T66" fmla="*/ 37 w 810"/>
              <a:gd name="T67" fmla="*/ 293 h 734"/>
              <a:gd name="T68" fmla="*/ 414 w 810"/>
              <a:gd name="T69" fmla="*/ 2 h 734"/>
              <a:gd name="T70" fmla="*/ 494 w 810"/>
              <a:gd name="T71" fmla="*/ 82 h 734"/>
              <a:gd name="T72" fmla="*/ 495 w 810"/>
              <a:gd name="T73" fmla="*/ 98 h 734"/>
              <a:gd name="T74" fmla="*/ 484 w 810"/>
              <a:gd name="T75" fmla="*/ 108 h 734"/>
              <a:gd name="T76" fmla="*/ 469 w 810"/>
              <a:gd name="T77" fmla="*/ 107 h 734"/>
              <a:gd name="T78" fmla="*/ 423 w 810"/>
              <a:gd name="T79" fmla="*/ 238 h 734"/>
              <a:gd name="T80" fmla="*/ 416 w 810"/>
              <a:gd name="T81" fmla="*/ 254 h 734"/>
              <a:gd name="T82" fmla="*/ 400 w 810"/>
              <a:gd name="T83" fmla="*/ 256 h 734"/>
              <a:gd name="T84" fmla="*/ 388 w 810"/>
              <a:gd name="T85" fmla="*/ 244 h 734"/>
              <a:gd name="T86" fmla="*/ 345 w 810"/>
              <a:gd name="T87" fmla="*/ 104 h 734"/>
              <a:gd name="T88" fmla="*/ 332 w 810"/>
              <a:gd name="T89" fmla="*/ 110 h 734"/>
              <a:gd name="T90" fmla="*/ 317 w 810"/>
              <a:gd name="T91" fmla="*/ 102 h 734"/>
              <a:gd name="T92" fmla="*/ 313 w 810"/>
              <a:gd name="T93" fmla="*/ 86 h 734"/>
              <a:gd name="T94" fmla="*/ 392 w 810"/>
              <a:gd name="T95" fmla="*/ 5 h 734"/>
              <a:gd name="T96" fmla="*/ 405 w 810"/>
              <a:gd name="T97"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0" h="734">
                <a:moveTo>
                  <a:pt x="566" y="624"/>
                </a:moveTo>
                <a:lnTo>
                  <a:pt x="554" y="697"/>
                </a:lnTo>
                <a:lnTo>
                  <a:pt x="666" y="697"/>
                </a:lnTo>
                <a:lnTo>
                  <a:pt x="681" y="624"/>
                </a:lnTo>
                <a:lnTo>
                  <a:pt x="566" y="624"/>
                </a:lnTo>
                <a:close/>
                <a:moveTo>
                  <a:pt x="423" y="624"/>
                </a:moveTo>
                <a:lnTo>
                  <a:pt x="423" y="697"/>
                </a:lnTo>
                <a:lnTo>
                  <a:pt x="518" y="697"/>
                </a:lnTo>
                <a:lnTo>
                  <a:pt x="530" y="624"/>
                </a:lnTo>
                <a:lnTo>
                  <a:pt x="423" y="624"/>
                </a:lnTo>
                <a:close/>
                <a:moveTo>
                  <a:pt x="281" y="624"/>
                </a:moveTo>
                <a:lnTo>
                  <a:pt x="292" y="697"/>
                </a:lnTo>
                <a:lnTo>
                  <a:pt x="387" y="697"/>
                </a:lnTo>
                <a:lnTo>
                  <a:pt x="387" y="624"/>
                </a:lnTo>
                <a:lnTo>
                  <a:pt x="281" y="624"/>
                </a:lnTo>
                <a:close/>
                <a:moveTo>
                  <a:pt x="129" y="624"/>
                </a:moveTo>
                <a:lnTo>
                  <a:pt x="144" y="697"/>
                </a:lnTo>
                <a:lnTo>
                  <a:pt x="256" y="697"/>
                </a:lnTo>
                <a:lnTo>
                  <a:pt x="244" y="624"/>
                </a:lnTo>
                <a:lnTo>
                  <a:pt x="129" y="624"/>
                </a:lnTo>
                <a:close/>
                <a:moveTo>
                  <a:pt x="585" y="514"/>
                </a:moveTo>
                <a:lnTo>
                  <a:pt x="573" y="587"/>
                </a:lnTo>
                <a:lnTo>
                  <a:pt x="689" y="587"/>
                </a:lnTo>
                <a:lnTo>
                  <a:pt x="704" y="514"/>
                </a:lnTo>
                <a:lnTo>
                  <a:pt x="585" y="514"/>
                </a:lnTo>
                <a:close/>
                <a:moveTo>
                  <a:pt x="423" y="514"/>
                </a:moveTo>
                <a:lnTo>
                  <a:pt x="423" y="587"/>
                </a:lnTo>
                <a:lnTo>
                  <a:pt x="536" y="587"/>
                </a:lnTo>
                <a:lnTo>
                  <a:pt x="547" y="514"/>
                </a:lnTo>
                <a:lnTo>
                  <a:pt x="423" y="514"/>
                </a:lnTo>
                <a:close/>
                <a:moveTo>
                  <a:pt x="262" y="514"/>
                </a:moveTo>
                <a:lnTo>
                  <a:pt x="274" y="587"/>
                </a:lnTo>
                <a:lnTo>
                  <a:pt x="387" y="587"/>
                </a:lnTo>
                <a:lnTo>
                  <a:pt x="387" y="514"/>
                </a:lnTo>
                <a:lnTo>
                  <a:pt x="262" y="514"/>
                </a:lnTo>
                <a:close/>
                <a:moveTo>
                  <a:pt x="105" y="514"/>
                </a:moveTo>
                <a:lnTo>
                  <a:pt x="121" y="587"/>
                </a:lnTo>
                <a:lnTo>
                  <a:pt x="237" y="587"/>
                </a:lnTo>
                <a:lnTo>
                  <a:pt x="226" y="514"/>
                </a:lnTo>
                <a:lnTo>
                  <a:pt x="105" y="514"/>
                </a:lnTo>
                <a:close/>
                <a:moveTo>
                  <a:pt x="602" y="404"/>
                </a:moveTo>
                <a:lnTo>
                  <a:pt x="590" y="477"/>
                </a:lnTo>
                <a:lnTo>
                  <a:pt x="712" y="477"/>
                </a:lnTo>
                <a:lnTo>
                  <a:pt x="727" y="404"/>
                </a:lnTo>
                <a:lnTo>
                  <a:pt x="602" y="404"/>
                </a:lnTo>
                <a:close/>
                <a:moveTo>
                  <a:pt x="423" y="404"/>
                </a:moveTo>
                <a:lnTo>
                  <a:pt x="423" y="477"/>
                </a:lnTo>
                <a:lnTo>
                  <a:pt x="553" y="477"/>
                </a:lnTo>
                <a:lnTo>
                  <a:pt x="565" y="404"/>
                </a:lnTo>
                <a:lnTo>
                  <a:pt x="423" y="404"/>
                </a:lnTo>
                <a:close/>
                <a:moveTo>
                  <a:pt x="245" y="404"/>
                </a:moveTo>
                <a:lnTo>
                  <a:pt x="257" y="477"/>
                </a:lnTo>
                <a:lnTo>
                  <a:pt x="387" y="477"/>
                </a:lnTo>
                <a:lnTo>
                  <a:pt x="387" y="404"/>
                </a:lnTo>
                <a:lnTo>
                  <a:pt x="245" y="404"/>
                </a:lnTo>
                <a:close/>
                <a:moveTo>
                  <a:pt x="83" y="404"/>
                </a:moveTo>
                <a:lnTo>
                  <a:pt x="99" y="477"/>
                </a:lnTo>
                <a:lnTo>
                  <a:pt x="220" y="477"/>
                </a:lnTo>
                <a:lnTo>
                  <a:pt x="209" y="404"/>
                </a:lnTo>
                <a:lnTo>
                  <a:pt x="83" y="404"/>
                </a:lnTo>
                <a:close/>
                <a:moveTo>
                  <a:pt x="37" y="329"/>
                </a:moveTo>
                <a:lnTo>
                  <a:pt x="37" y="367"/>
                </a:lnTo>
                <a:lnTo>
                  <a:pt x="772" y="367"/>
                </a:lnTo>
                <a:lnTo>
                  <a:pt x="772" y="329"/>
                </a:lnTo>
                <a:lnTo>
                  <a:pt x="37" y="329"/>
                </a:lnTo>
                <a:close/>
                <a:moveTo>
                  <a:pt x="37" y="293"/>
                </a:moveTo>
                <a:lnTo>
                  <a:pt x="772" y="293"/>
                </a:lnTo>
                <a:lnTo>
                  <a:pt x="786" y="297"/>
                </a:lnTo>
                <a:lnTo>
                  <a:pt x="798" y="305"/>
                </a:lnTo>
                <a:lnTo>
                  <a:pt x="806" y="316"/>
                </a:lnTo>
                <a:lnTo>
                  <a:pt x="810" y="329"/>
                </a:lnTo>
                <a:lnTo>
                  <a:pt x="810" y="367"/>
                </a:lnTo>
                <a:lnTo>
                  <a:pt x="806" y="381"/>
                </a:lnTo>
                <a:lnTo>
                  <a:pt x="798" y="392"/>
                </a:lnTo>
                <a:lnTo>
                  <a:pt x="786" y="400"/>
                </a:lnTo>
                <a:lnTo>
                  <a:pt x="772" y="404"/>
                </a:lnTo>
                <a:lnTo>
                  <a:pt x="765" y="404"/>
                </a:lnTo>
                <a:lnTo>
                  <a:pt x="699" y="720"/>
                </a:lnTo>
                <a:lnTo>
                  <a:pt x="699" y="720"/>
                </a:lnTo>
                <a:lnTo>
                  <a:pt x="696" y="725"/>
                </a:lnTo>
                <a:lnTo>
                  <a:pt x="693" y="729"/>
                </a:lnTo>
                <a:lnTo>
                  <a:pt x="689" y="731"/>
                </a:lnTo>
                <a:lnTo>
                  <a:pt x="685" y="733"/>
                </a:lnTo>
                <a:lnTo>
                  <a:pt x="680" y="734"/>
                </a:lnTo>
                <a:lnTo>
                  <a:pt x="130" y="734"/>
                </a:lnTo>
                <a:lnTo>
                  <a:pt x="125" y="733"/>
                </a:lnTo>
                <a:lnTo>
                  <a:pt x="121" y="731"/>
                </a:lnTo>
                <a:lnTo>
                  <a:pt x="117" y="729"/>
                </a:lnTo>
                <a:lnTo>
                  <a:pt x="114" y="725"/>
                </a:lnTo>
                <a:lnTo>
                  <a:pt x="112" y="720"/>
                </a:lnTo>
                <a:lnTo>
                  <a:pt x="112" y="720"/>
                </a:lnTo>
                <a:lnTo>
                  <a:pt x="45" y="404"/>
                </a:lnTo>
                <a:lnTo>
                  <a:pt x="37" y="404"/>
                </a:lnTo>
                <a:lnTo>
                  <a:pt x="24" y="400"/>
                </a:lnTo>
                <a:lnTo>
                  <a:pt x="12" y="392"/>
                </a:lnTo>
                <a:lnTo>
                  <a:pt x="4" y="381"/>
                </a:lnTo>
                <a:lnTo>
                  <a:pt x="0" y="367"/>
                </a:lnTo>
                <a:lnTo>
                  <a:pt x="0" y="329"/>
                </a:lnTo>
                <a:lnTo>
                  <a:pt x="4" y="316"/>
                </a:lnTo>
                <a:lnTo>
                  <a:pt x="12" y="305"/>
                </a:lnTo>
                <a:lnTo>
                  <a:pt x="24" y="297"/>
                </a:lnTo>
                <a:lnTo>
                  <a:pt x="37" y="293"/>
                </a:lnTo>
                <a:close/>
                <a:moveTo>
                  <a:pt x="405" y="0"/>
                </a:moveTo>
                <a:lnTo>
                  <a:pt x="410" y="1"/>
                </a:lnTo>
                <a:lnTo>
                  <a:pt x="414" y="2"/>
                </a:lnTo>
                <a:lnTo>
                  <a:pt x="418" y="5"/>
                </a:lnTo>
                <a:lnTo>
                  <a:pt x="492" y="78"/>
                </a:lnTo>
                <a:lnTo>
                  <a:pt x="494" y="82"/>
                </a:lnTo>
                <a:lnTo>
                  <a:pt x="497" y="86"/>
                </a:lnTo>
                <a:lnTo>
                  <a:pt x="497" y="91"/>
                </a:lnTo>
                <a:lnTo>
                  <a:pt x="495" y="98"/>
                </a:lnTo>
                <a:lnTo>
                  <a:pt x="493" y="102"/>
                </a:lnTo>
                <a:lnTo>
                  <a:pt x="489" y="106"/>
                </a:lnTo>
                <a:lnTo>
                  <a:pt x="484" y="108"/>
                </a:lnTo>
                <a:lnTo>
                  <a:pt x="478" y="110"/>
                </a:lnTo>
                <a:lnTo>
                  <a:pt x="473" y="110"/>
                </a:lnTo>
                <a:lnTo>
                  <a:pt x="469" y="107"/>
                </a:lnTo>
                <a:lnTo>
                  <a:pt x="465" y="104"/>
                </a:lnTo>
                <a:lnTo>
                  <a:pt x="423" y="62"/>
                </a:lnTo>
                <a:lnTo>
                  <a:pt x="423" y="238"/>
                </a:lnTo>
                <a:lnTo>
                  <a:pt x="422" y="244"/>
                </a:lnTo>
                <a:lnTo>
                  <a:pt x="420" y="250"/>
                </a:lnTo>
                <a:lnTo>
                  <a:pt x="416" y="254"/>
                </a:lnTo>
                <a:lnTo>
                  <a:pt x="410" y="256"/>
                </a:lnTo>
                <a:lnTo>
                  <a:pt x="405" y="256"/>
                </a:lnTo>
                <a:lnTo>
                  <a:pt x="400" y="256"/>
                </a:lnTo>
                <a:lnTo>
                  <a:pt x="395" y="254"/>
                </a:lnTo>
                <a:lnTo>
                  <a:pt x="391" y="250"/>
                </a:lnTo>
                <a:lnTo>
                  <a:pt x="388" y="244"/>
                </a:lnTo>
                <a:lnTo>
                  <a:pt x="387" y="238"/>
                </a:lnTo>
                <a:lnTo>
                  <a:pt x="387" y="62"/>
                </a:lnTo>
                <a:lnTo>
                  <a:pt x="345" y="104"/>
                </a:lnTo>
                <a:lnTo>
                  <a:pt x="341" y="107"/>
                </a:lnTo>
                <a:lnTo>
                  <a:pt x="337" y="110"/>
                </a:lnTo>
                <a:lnTo>
                  <a:pt x="332" y="110"/>
                </a:lnTo>
                <a:lnTo>
                  <a:pt x="325" y="108"/>
                </a:lnTo>
                <a:lnTo>
                  <a:pt x="321" y="106"/>
                </a:lnTo>
                <a:lnTo>
                  <a:pt x="317" y="102"/>
                </a:lnTo>
                <a:lnTo>
                  <a:pt x="315" y="98"/>
                </a:lnTo>
                <a:lnTo>
                  <a:pt x="313" y="91"/>
                </a:lnTo>
                <a:lnTo>
                  <a:pt x="313" y="86"/>
                </a:lnTo>
                <a:lnTo>
                  <a:pt x="316" y="82"/>
                </a:lnTo>
                <a:lnTo>
                  <a:pt x="319" y="78"/>
                </a:lnTo>
                <a:lnTo>
                  <a:pt x="392" y="5"/>
                </a:lnTo>
                <a:lnTo>
                  <a:pt x="396" y="2"/>
                </a:lnTo>
                <a:lnTo>
                  <a:pt x="400" y="1"/>
                </a:lnTo>
                <a:lnTo>
                  <a:pt x="40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3"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421245" y="2201694"/>
            <a:ext cx="446496" cy="406545"/>
          </a:xfrm>
          <a:custGeom>
            <a:avLst/>
            <a:gdLst>
              <a:gd name="T0" fmla="*/ 680 w 827"/>
              <a:gd name="T1" fmla="*/ 715 h 753"/>
              <a:gd name="T2" fmla="*/ 433 w 827"/>
              <a:gd name="T3" fmla="*/ 639 h 753"/>
              <a:gd name="T4" fmla="*/ 541 w 827"/>
              <a:gd name="T5" fmla="*/ 639 h 753"/>
              <a:gd name="T6" fmla="*/ 298 w 827"/>
              <a:gd name="T7" fmla="*/ 715 h 753"/>
              <a:gd name="T8" fmla="*/ 286 w 827"/>
              <a:gd name="T9" fmla="*/ 639 h 753"/>
              <a:gd name="T10" fmla="*/ 260 w 827"/>
              <a:gd name="T11" fmla="*/ 715 h 753"/>
              <a:gd name="T12" fmla="*/ 596 w 827"/>
              <a:gd name="T13" fmla="*/ 526 h 753"/>
              <a:gd name="T14" fmla="*/ 719 w 827"/>
              <a:gd name="T15" fmla="*/ 526 h 753"/>
              <a:gd name="T16" fmla="*/ 433 w 827"/>
              <a:gd name="T17" fmla="*/ 602 h 753"/>
              <a:gd name="T18" fmla="*/ 433 w 827"/>
              <a:gd name="T19" fmla="*/ 526 h 753"/>
              <a:gd name="T20" fmla="*/ 395 w 827"/>
              <a:gd name="T21" fmla="*/ 602 h 753"/>
              <a:gd name="T22" fmla="*/ 107 w 827"/>
              <a:gd name="T23" fmla="*/ 526 h 753"/>
              <a:gd name="T24" fmla="*/ 231 w 827"/>
              <a:gd name="T25" fmla="*/ 526 h 753"/>
              <a:gd name="T26" fmla="*/ 603 w 827"/>
              <a:gd name="T27" fmla="*/ 489 h 753"/>
              <a:gd name="T28" fmla="*/ 615 w 827"/>
              <a:gd name="T29" fmla="*/ 413 h 753"/>
              <a:gd name="T30" fmla="*/ 565 w 827"/>
              <a:gd name="T31" fmla="*/ 489 h 753"/>
              <a:gd name="T32" fmla="*/ 251 w 827"/>
              <a:gd name="T33" fmla="*/ 413 h 753"/>
              <a:gd name="T34" fmla="*/ 395 w 827"/>
              <a:gd name="T35" fmla="*/ 413 h 753"/>
              <a:gd name="T36" fmla="*/ 99 w 827"/>
              <a:gd name="T37" fmla="*/ 489 h 753"/>
              <a:gd name="T38" fmla="*/ 83 w 827"/>
              <a:gd name="T39" fmla="*/ 413 h 753"/>
              <a:gd name="T40" fmla="*/ 790 w 827"/>
              <a:gd name="T41" fmla="*/ 375 h 753"/>
              <a:gd name="T42" fmla="*/ 38 w 827"/>
              <a:gd name="T43" fmla="*/ 301 h 753"/>
              <a:gd name="T44" fmla="*/ 816 w 827"/>
              <a:gd name="T45" fmla="*/ 311 h 753"/>
              <a:gd name="T46" fmla="*/ 827 w 827"/>
              <a:gd name="T47" fmla="*/ 375 h 753"/>
              <a:gd name="T48" fmla="*/ 804 w 827"/>
              <a:gd name="T49" fmla="*/ 411 h 753"/>
              <a:gd name="T50" fmla="*/ 714 w 827"/>
              <a:gd name="T51" fmla="*/ 738 h 753"/>
              <a:gd name="T52" fmla="*/ 709 w 827"/>
              <a:gd name="T53" fmla="*/ 746 h 753"/>
              <a:gd name="T54" fmla="*/ 696 w 827"/>
              <a:gd name="T55" fmla="*/ 753 h 753"/>
              <a:gd name="T56" fmla="*/ 123 w 827"/>
              <a:gd name="T57" fmla="*/ 750 h 753"/>
              <a:gd name="T58" fmla="*/ 114 w 827"/>
              <a:gd name="T59" fmla="*/ 738 h 753"/>
              <a:gd name="T60" fmla="*/ 38 w 827"/>
              <a:gd name="T61" fmla="*/ 413 h 753"/>
              <a:gd name="T62" fmla="*/ 4 w 827"/>
              <a:gd name="T63" fmla="*/ 391 h 753"/>
              <a:gd name="T64" fmla="*/ 4 w 827"/>
              <a:gd name="T65" fmla="*/ 324 h 753"/>
              <a:gd name="T66" fmla="*/ 38 w 827"/>
              <a:gd name="T67" fmla="*/ 301 h 753"/>
              <a:gd name="T68" fmla="*/ 387 w 827"/>
              <a:gd name="T69" fmla="*/ 4 h 753"/>
              <a:gd name="T70" fmla="*/ 395 w 827"/>
              <a:gd name="T71" fmla="*/ 19 h 753"/>
              <a:gd name="T72" fmla="*/ 390 w 827"/>
              <a:gd name="T73" fmla="*/ 32 h 753"/>
              <a:gd name="T74" fmla="*/ 532 w 827"/>
              <a:gd name="T75" fmla="*/ 76 h 753"/>
              <a:gd name="T76" fmla="*/ 544 w 827"/>
              <a:gd name="T77" fmla="*/ 89 h 753"/>
              <a:gd name="T78" fmla="*/ 541 w 827"/>
              <a:gd name="T79" fmla="*/ 106 h 753"/>
              <a:gd name="T80" fmla="*/ 526 w 827"/>
              <a:gd name="T81" fmla="*/ 112 h 753"/>
              <a:gd name="T82" fmla="*/ 392 w 827"/>
              <a:gd name="T83" fmla="*/ 159 h 753"/>
              <a:gd name="T84" fmla="*/ 393 w 827"/>
              <a:gd name="T85" fmla="*/ 175 h 753"/>
              <a:gd name="T86" fmla="*/ 382 w 827"/>
              <a:gd name="T87" fmla="*/ 187 h 753"/>
              <a:gd name="T88" fmla="*/ 366 w 827"/>
              <a:gd name="T89" fmla="*/ 186 h 753"/>
              <a:gd name="T90" fmla="*/ 288 w 827"/>
              <a:gd name="T91" fmla="*/ 107 h 753"/>
              <a:gd name="T92" fmla="*/ 282 w 827"/>
              <a:gd name="T93" fmla="*/ 94 h 753"/>
              <a:gd name="T94" fmla="*/ 288 w 827"/>
              <a:gd name="T95" fmla="*/ 81 h 753"/>
              <a:gd name="T96" fmla="*/ 366 w 827"/>
              <a:gd name="T97" fmla="*/ 2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7" h="753">
                <a:moveTo>
                  <a:pt x="579" y="639"/>
                </a:moveTo>
                <a:lnTo>
                  <a:pt x="566" y="715"/>
                </a:lnTo>
                <a:lnTo>
                  <a:pt x="680" y="715"/>
                </a:lnTo>
                <a:lnTo>
                  <a:pt x="696" y="639"/>
                </a:lnTo>
                <a:lnTo>
                  <a:pt x="579" y="639"/>
                </a:lnTo>
                <a:close/>
                <a:moveTo>
                  <a:pt x="433" y="639"/>
                </a:moveTo>
                <a:lnTo>
                  <a:pt x="433" y="715"/>
                </a:lnTo>
                <a:lnTo>
                  <a:pt x="530" y="715"/>
                </a:lnTo>
                <a:lnTo>
                  <a:pt x="541" y="639"/>
                </a:lnTo>
                <a:lnTo>
                  <a:pt x="433" y="639"/>
                </a:lnTo>
                <a:close/>
                <a:moveTo>
                  <a:pt x="286" y="639"/>
                </a:moveTo>
                <a:lnTo>
                  <a:pt x="298" y="715"/>
                </a:lnTo>
                <a:lnTo>
                  <a:pt x="395" y="715"/>
                </a:lnTo>
                <a:lnTo>
                  <a:pt x="395" y="639"/>
                </a:lnTo>
                <a:lnTo>
                  <a:pt x="286" y="639"/>
                </a:lnTo>
                <a:close/>
                <a:moveTo>
                  <a:pt x="132" y="639"/>
                </a:moveTo>
                <a:lnTo>
                  <a:pt x="148" y="715"/>
                </a:lnTo>
                <a:lnTo>
                  <a:pt x="260" y="715"/>
                </a:lnTo>
                <a:lnTo>
                  <a:pt x="248" y="639"/>
                </a:lnTo>
                <a:lnTo>
                  <a:pt x="132" y="639"/>
                </a:lnTo>
                <a:close/>
                <a:moveTo>
                  <a:pt x="596" y="526"/>
                </a:moveTo>
                <a:lnTo>
                  <a:pt x="585" y="602"/>
                </a:lnTo>
                <a:lnTo>
                  <a:pt x="704" y="602"/>
                </a:lnTo>
                <a:lnTo>
                  <a:pt x="719" y="526"/>
                </a:lnTo>
                <a:lnTo>
                  <a:pt x="596" y="526"/>
                </a:lnTo>
                <a:close/>
                <a:moveTo>
                  <a:pt x="433" y="526"/>
                </a:moveTo>
                <a:lnTo>
                  <a:pt x="433" y="602"/>
                </a:lnTo>
                <a:lnTo>
                  <a:pt x="547" y="602"/>
                </a:lnTo>
                <a:lnTo>
                  <a:pt x="558" y="526"/>
                </a:lnTo>
                <a:lnTo>
                  <a:pt x="433" y="526"/>
                </a:lnTo>
                <a:close/>
                <a:moveTo>
                  <a:pt x="268" y="526"/>
                </a:moveTo>
                <a:lnTo>
                  <a:pt x="280" y="602"/>
                </a:lnTo>
                <a:lnTo>
                  <a:pt x="395" y="602"/>
                </a:lnTo>
                <a:lnTo>
                  <a:pt x="395" y="526"/>
                </a:lnTo>
                <a:lnTo>
                  <a:pt x="268" y="526"/>
                </a:lnTo>
                <a:close/>
                <a:moveTo>
                  <a:pt x="107" y="526"/>
                </a:moveTo>
                <a:lnTo>
                  <a:pt x="123" y="602"/>
                </a:lnTo>
                <a:lnTo>
                  <a:pt x="243" y="602"/>
                </a:lnTo>
                <a:lnTo>
                  <a:pt x="231" y="526"/>
                </a:lnTo>
                <a:lnTo>
                  <a:pt x="107" y="526"/>
                </a:lnTo>
                <a:close/>
                <a:moveTo>
                  <a:pt x="615" y="413"/>
                </a:moveTo>
                <a:lnTo>
                  <a:pt x="603" y="489"/>
                </a:lnTo>
                <a:lnTo>
                  <a:pt x="727" y="489"/>
                </a:lnTo>
                <a:lnTo>
                  <a:pt x="743" y="413"/>
                </a:lnTo>
                <a:lnTo>
                  <a:pt x="615" y="413"/>
                </a:lnTo>
                <a:close/>
                <a:moveTo>
                  <a:pt x="433" y="413"/>
                </a:moveTo>
                <a:lnTo>
                  <a:pt x="433" y="489"/>
                </a:lnTo>
                <a:lnTo>
                  <a:pt x="565" y="489"/>
                </a:lnTo>
                <a:lnTo>
                  <a:pt x="577" y="413"/>
                </a:lnTo>
                <a:lnTo>
                  <a:pt x="433" y="413"/>
                </a:lnTo>
                <a:close/>
                <a:moveTo>
                  <a:pt x="251" y="413"/>
                </a:moveTo>
                <a:lnTo>
                  <a:pt x="263" y="489"/>
                </a:lnTo>
                <a:lnTo>
                  <a:pt x="395" y="489"/>
                </a:lnTo>
                <a:lnTo>
                  <a:pt x="395" y="413"/>
                </a:lnTo>
                <a:lnTo>
                  <a:pt x="251" y="413"/>
                </a:lnTo>
                <a:close/>
                <a:moveTo>
                  <a:pt x="83" y="413"/>
                </a:moveTo>
                <a:lnTo>
                  <a:pt x="99" y="489"/>
                </a:lnTo>
                <a:lnTo>
                  <a:pt x="225" y="489"/>
                </a:lnTo>
                <a:lnTo>
                  <a:pt x="213" y="413"/>
                </a:lnTo>
                <a:lnTo>
                  <a:pt x="83" y="413"/>
                </a:lnTo>
                <a:close/>
                <a:moveTo>
                  <a:pt x="38" y="339"/>
                </a:moveTo>
                <a:lnTo>
                  <a:pt x="38" y="375"/>
                </a:lnTo>
                <a:lnTo>
                  <a:pt x="790" y="375"/>
                </a:lnTo>
                <a:lnTo>
                  <a:pt x="790" y="339"/>
                </a:lnTo>
                <a:lnTo>
                  <a:pt x="38" y="339"/>
                </a:lnTo>
                <a:close/>
                <a:moveTo>
                  <a:pt x="38" y="301"/>
                </a:moveTo>
                <a:lnTo>
                  <a:pt x="790" y="301"/>
                </a:lnTo>
                <a:lnTo>
                  <a:pt x="804" y="303"/>
                </a:lnTo>
                <a:lnTo>
                  <a:pt x="816" y="311"/>
                </a:lnTo>
                <a:lnTo>
                  <a:pt x="824" y="324"/>
                </a:lnTo>
                <a:lnTo>
                  <a:pt x="827" y="339"/>
                </a:lnTo>
                <a:lnTo>
                  <a:pt x="827" y="375"/>
                </a:lnTo>
                <a:lnTo>
                  <a:pt x="824" y="391"/>
                </a:lnTo>
                <a:lnTo>
                  <a:pt x="816" y="403"/>
                </a:lnTo>
                <a:lnTo>
                  <a:pt x="804" y="411"/>
                </a:lnTo>
                <a:lnTo>
                  <a:pt x="790" y="413"/>
                </a:lnTo>
                <a:lnTo>
                  <a:pt x="782" y="413"/>
                </a:lnTo>
                <a:lnTo>
                  <a:pt x="714" y="738"/>
                </a:lnTo>
                <a:lnTo>
                  <a:pt x="713" y="738"/>
                </a:lnTo>
                <a:lnTo>
                  <a:pt x="711" y="742"/>
                </a:lnTo>
                <a:lnTo>
                  <a:pt x="709" y="746"/>
                </a:lnTo>
                <a:lnTo>
                  <a:pt x="705" y="750"/>
                </a:lnTo>
                <a:lnTo>
                  <a:pt x="701" y="751"/>
                </a:lnTo>
                <a:lnTo>
                  <a:pt x="696" y="753"/>
                </a:lnTo>
                <a:lnTo>
                  <a:pt x="132" y="753"/>
                </a:lnTo>
                <a:lnTo>
                  <a:pt x="127" y="751"/>
                </a:lnTo>
                <a:lnTo>
                  <a:pt x="123" y="750"/>
                </a:lnTo>
                <a:lnTo>
                  <a:pt x="119" y="746"/>
                </a:lnTo>
                <a:lnTo>
                  <a:pt x="116" y="742"/>
                </a:lnTo>
                <a:lnTo>
                  <a:pt x="114" y="738"/>
                </a:lnTo>
                <a:lnTo>
                  <a:pt x="114" y="738"/>
                </a:lnTo>
                <a:lnTo>
                  <a:pt x="45" y="413"/>
                </a:lnTo>
                <a:lnTo>
                  <a:pt x="38" y="413"/>
                </a:lnTo>
                <a:lnTo>
                  <a:pt x="23" y="411"/>
                </a:lnTo>
                <a:lnTo>
                  <a:pt x="11" y="403"/>
                </a:lnTo>
                <a:lnTo>
                  <a:pt x="4" y="391"/>
                </a:lnTo>
                <a:lnTo>
                  <a:pt x="0" y="375"/>
                </a:lnTo>
                <a:lnTo>
                  <a:pt x="0" y="339"/>
                </a:lnTo>
                <a:lnTo>
                  <a:pt x="4" y="324"/>
                </a:lnTo>
                <a:lnTo>
                  <a:pt x="11" y="311"/>
                </a:lnTo>
                <a:lnTo>
                  <a:pt x="23" y="303"/>
                </a:lnTo>
                <a:lnTo>
                  <a:pt x="38" y="301"/>
                </a:lnTo>
                <a:close/>
                <a:moveTo>
                  <a:pt x="376" y="0"/>
                </a:moveTo>
                <a:lnTo>
                  <a:pt x="382" y="1"/>
                </a:lnTo>
                <a:lnTo>
                  <a:pt x="387" y="4"/>
                </a:lnTo>
                <a:lnTo>
                  <a:pt x="391" y="7"/>
                </a:lnTo>
                <a:lnTo>
                  <a:pt x="393" y="13"/>
                </a:lnTo>
                <a:lnTo>
                  <a:pt x="395" y="19"/>
                </a:lnTo>
                <a:lnTo>
                  <a:pt x="393" y="23"/>
                </a:lnTo>
                <a:lnTo>
                  <a:pt x="392" y="28"/>
                </a:lnTo>
                <a:lnTo>
                  <a:pt x="390" y="32"/>
                </a:lnTo>
                <a:lnTo>
                  <a:pt x="346" y="76"/>
                </a:lnTo>
                <a:lnTo>
                  <a:pt x="526" y="76"/>
                </a:lnTo>
                <a:lnTo>
                  <a:pt x="532" y="76"/>
                </a:lnTo>
                <a:lnTo>
                  <a:pt x="537" y="78"/>
                </a:lnTo>
                <a:lnTo>
                  <a:pt x="541" y="83"/>
                </a:lnTo>
                <a:lnTo>
                  <a:pt x="544" y="89"/>
                </a:lnTo>
                <a:lnTo>
                  <a:pt x="545" y="94"/>
                </a:lnTo>
                <a:lnTo>
                  <a:pt x="544" y="100"/>
                </a:lnTo>
                <a:lnTo>
                  <a:pt x="541" y="106"/>
                </a:lnTo>
                <a:lnTo>
                  <a:pt x="537" y="110"/>
                </a:lnTo>
                <a:lnTo>
                  <a:pt x="532" y="112"/>
                </a:lnTo>
                <a:lnTo>
                  <a:pt x="526" y="112"/>
                </a:lnTo>
                <a:lnTo>
                  <a:pt x="346" y="112"/>
                </a:lnTo>
                <a:lnTo>
                  <a:pt x="390" y="155"/>
                </a:lnTo>
                <a:lnTo>
                  <a:pt x="392" y="159"/>
                </a:lnTo>
                <a:lnTo>
                  <a:pt x="393" y="165"/>
                </a:lnTo>
                <a:lnTo>
                  <a:pt x="395" y="169"/>
                </a:lnTo>
                <a:lnTo>
                  <a:pt x="393" y="175"/>
                </a:lnTo>
                <a:lnTo>
                  <a:pt x="391" y="180"/>
                </a:lnTo>
                <a:lnTo>
                  <a:pt x="387" y="184"/>
                </a:lnTo>
                <a:lnTo>
                  <a:pt x="382" y="187"/>
                </a:lnTo>
                <a:lnTo>
                  <a:pt x="376" y="188"/>
                </a:lnTo>
                <a:lnTo>
                  <a:pt x="371" y="187"/>
                </a:lnTo>
                <a:lnTo>
                  <a:pt x="366" y="186"/>
                </a:lnTo>
                <a:lnTo>
                  <a:pt x="362" y="183"/>
                </a:lnTo>
                <a:lnTo>
                  <a:pt x="288" y="107"/>
                </a:lnTo>
                <a:lnTo>
                  <a:pt x="288" y="107"/>
                </a:lnTo>
                <a:lnTo>
                  <a:pt x="285" y="103"/>
                </a:lnTo>
                <a:lnTo>
                  <a:pt x="282" y="99"/>
                </a:lnTo>
                <a:lnTo>
                  <a:pt x="282" y="94"/>
                </a:lnTo>
                <a:lnTo>
                  <a:pt x="282" y="89"/>
                </a:lnTo>
                <a:lnTo>
                  <a:pt x="285" y="85"/>
                </a:lnTo>
                <a:lnTo>
                  <a:pt x="288" y="81"/>
                </a:lnTo>
                <a:lnTo>
                  <a:pt x="288" y="81"/>
                </a:lnTo>
                <a:lnTo>
                  <a:pt x="362" y="5"/>
                </a:lnTo>
                <a:lnTo>
                  <a:pt x="366" y="2"/>
                </a:lnTo>
                <a:lnTo>
                  <a:pt x="371" y="1"/>
                </a:lnTo>
                <a:lnTo>
                  <a:pt x="3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4"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83396" y="2201694"/>
            <a:ext cx="445418" cy="406545"/>
          </a:xfrm>
          <a:custGeom>
            <a:avLst/>
            <a:gdLst>
              <a:gd name="T0" fmla="*/ 679 w 825"/>
              <a:gd name="T1" fmla="*/ 715 h 753"/>
              <a:gd name="T2" fmla="*/ 432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2 w 825"/>
              <a:gd name="T17" fmla="*/ 602 h 753"/>
              <a:gd name="T18" fmla="*/ 432 w 825"/>
              <a:gd name="T19" fmla="*/ 526 h 753"/>
              <a:gd name="T20" fmla="*/ 394 w 825"/>
              <a:gd name="T21" fmla="*/ 602 h 753"/>
              <a:gd name="T22" fmla="*/ 106 w 825"/>
              <a:gd name="T23" fmla="*/ 526 h 753"/>
              <a:gd name="T24" fmla="*/ 230 w 825"/>
              <a:gd name="T25" fmla="*/ 526 h 753"/>
              <a:gd name="T26" fmla="*/ 602 w 825"/>
              <a:gd name="T27" fmla="*/ 489 h 753"/>
              <a:gd name="T28" fmla="*/ 613 w 825"/>
              <a:gd name="T29" fmla="*/ 413 h 753"/>
              <a:gd name="T30" fmla="*/ 564 w 825"/>
              <a:gd name="T31" fmla="*/ 489 h 753"/>
              <a:gd name="T32" fmla="*/ 250 w 825"/>
              <a:gd name="T33" fmla="*/ 413 h 753"/>
              <a:gd name="T34" fmla="*/ 394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8 w 825"/>
              <a:gd name="T53" fmla="*/ 746 h 753"/>
              <a:gd name="T54" fmla="*/ 695 w 825"/>
              <a:gd name="T55" fmla="*/ 753 h 753"/>
              <a:gd name="T56" fmla="*/ 122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59 w 825"/>
              <a:gd name="T69" fmla="*/ 2 h 753"/>
              <a:gd name="T70" fmla="*/ 541 w 825"/>
              <a:gd name="T71" fmla="*/ 85 h 753"/>
              <a:gd name="T72" fmla="*/ 543 w 825"/>
              <a:gd name="T73" fmla="*/ 99 h 753"/>
              <a:gd name="T74" fmla="*/ 539 w 825"/>
              <a:gd name="T75" fmla="*/ 107 h 753"/>
              <a:gd name="T76" fmla="*/ 455 w 825"/>
              <a:gd name="T77" fmla="*/ 187 h 753"/>
              <a:gd name="T78" fmla="*/ 439 w 825"/>
              <a:gd name="T79" fmla="*/ 184 h 753"/>
              <a:gd name="T80" fmla="*/ 432 w 825"/>
              <a:gd name="T81" fmla="*/ 169 h 753"/>
              <a:gd name="T82" fmla="*/ 437 w 825"/>
              <a:gd name="T83" fmla="*/ 155 h 753"/>
              <a:gd name="T84" fmla="*/ 294 w 825"/>
              <a:gd name="T85" fmla="*/ 112 h 753"/>
              <a:gd name="T86" fmla="*/ 282 w 825"/>
              <a:gd name="T87" fmla="*/ 100 h 753"/>
              <a:gd name="T88" fmla="*/ 285 w 825"/>
              <a:gd name="T89" fmla="*/ 83 h 753"/>
              <a:gd name="T90" fmla="*/ 299 w 825"/>
              <a:gd name="T91" fmla="*/ 76 h 753"/>
              <a:gd name="T92" fmla="*/ 434 w 825"/>
              <a:gd name="T93" fmla="*/ 28 h 753"/>
              <a:gd name="T94" fmla="*/ 433 w 825"/>
              <a:gd name="T95" fmla="*/ 13 h 753"/>
              <a:gd name="T96" fmla="*/ 445 w 825"/>
              <a:gd name="T97"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5" h="753">
                <a:moveTo>
                  <a:pt x="578" y="639"/>
                </a:moveTo>
                <a:lnTo>
                  <a:pt x="566" y="715"/>
                </a:lnTo>
                <a:lnTo>
                  <a:pt x="679" y="715"/>
                </a:lnTo>
                <a:lnTo>
                  <a:pt x="695" y="639"/>
                </a:lnTo>
                <a:lnTo>
                  <a:pt x="578" y="639"/>
                </a:lnTo>
                <a:close/>
                <a:moveTo>
                  <a:pt x="432" y="639"/>
                </a:moveTo>
                <a:lnTo>
                  <a:pt x="432" y="715"/>
                </a:lnTo>
                <a:lnTo>
                  <a:pt x="528" y="715"/>
                </a:lnTo>
                <a:lnTo>
                  <a:pt x="540" y="639"/>
                </a:lnTo>
                <a:lnTo>
                  <a:pt x="432" y="639"/>
                </a:lnTo>
                <a:close/>
                <a:moveTo>
                  <a:pt x="285" y="639"/>
                </a:moveTo>
                <a:lnTo>
                  <a:pt x="297" y="715"/>
                </a:lnTo>
                <a:lnTo>
                  <a:pt x="394" y="715"/>
                </a:lnTo>
                <a:lnTo>
                  <a:pt x="394" y="639"/>
                </a:lnTo>
                <a:lnTo>
                  <a:pt x="285" y="639"/>
                </a:lnTo>
                <a:close/>
                <a:moveTo>
                  <a:pt x="131" y="639"/>
                </a:moveTo>
                <a:lnTo>
                  <a:pt x="146" y="715"/>
                </a:lnTo>
                <a:lnTo>
                  <a:pt x="259" y="715"/>
                </a:lnTo>
                <a:lnTo>
                  <a:pt x="247" y="639"/>
                </a:lnTo>
                <a:lnTo>
                  <a:pt x="131" y="639"/>
                </a:lnTo>
                <a:close/>
                <a:moveTo>
                  <a:pt x="595" y="526"/>
                </a:moveTo>
                <a:lnTo>
                  <a:pt x="583" y="602"/>
                </a:lnTo>
                <a:lnTo>
                  <a:pt x="702" y="602"/>
                </a:lnTo>
                <a:lnTo>
                  <a:pt x="718" y="526"/>
                </a:lnTo>
                <a:lnTo>
                  <a:pt x="595" y="526"/>
                </a:lnTo>
                <a:close/>
                <a:moveTo>
                  <a:pt x="432" y="526"/>
                </a:moveTo>
                <a:lnTo>
                  <a:pt x="432" y="602"/>
                </a:lnTo>
                <a:lnTo>
                  <a:pt x="545" y="602"/>
                </a:lnTo>
                <a:lnTo>
                  <a:pt x="558" y="526"/>
                </a:lnTo>
                <a:lnTo>
                  <a:pt x="432" y="526"/>
                </a:lnTo>
                <a:close/>
                <a:moveTo>
                  <a:pt x="267" y="526"/>
                </a:moveTo>
                <a:lnTo>
                  <a:pt x="279" y="602"/>
                </a:lnTo>
                <a:lnTo>
                  <a:pt x="394" y="602"/>
                </a:lnTo>
                <a:lnTo>
                  <a:pt x="394" y="526"/>
                </a:lnTo>
                <a:lnTo>
                  <a:pt x="267" y="526"/>
                </a:lnTo>
                <a:close/>
                <a:moveTo>
                  <a:pt x="106" y="526"/>
                </a:moveTo>
                <a:lnTo>
                  <a:pt x="123" y="602"/>
                </a:lnTo>
                <a:lnTo>
                  <a:pt x="242" y="602"/>
                </a:lnTo>
                <a:lnTo>
                  <a:pt x="230" y="526"/>
                </a:lnTo>
                <a:lnTo>
                  <a:pt x="106" y="526"/>
                </a:lnTo>
                <a:close/>
                <a:moveTo>
                  <a:pt x="613" y="413"/>
                </a:moveTo>
                <a:lnTo>
                  <a:pt x="602" y="489"/>
                </a:lnTo>
                <a:lnTo>
                  <a:pt x="726" y="489"/>
                </a:lnTo>
                <a:lnTo>
                  <a:pt x="743" y="413"/>
                </a:lnTo>
                <a:lnTo>
                  <a:pt x="613" y="413"/>
                </a:lnTo>
                <a:close/>
                <a:moveTo>
                  <a:pt x="432" y="413"/>
                </a:moveTo>
                <a:lnTo>
                  <a:pt x="432" y="489"/>
                </a:lnTo>
                <a:lnTo>
                  <a:pt x="564" y="489"/>
                </a:lnTo>
                <a:lnTo>
                  <a:pt x="575" y="413"/>
                </a:lnTo>
                <a:lnTo>
                  <a:pt x="432" y="413"/>
                </a:lnTo>
                <a:close/>
                <a:moveTo>
                  <a:pt x="250" y="413"/>
                </a:moveTo>
                <a:lnTo>
                  <a:pt x="261" y="489"/>
                </a:lnTo>
                <a:lnTo>
                  <a:pt x="394" y="489"/>
                </a:lnTo>
                <a:lnTo>
                  <a:pt x="394" y="413"/>
                </a:lnTo>
                <a:lnTo>
                  <a:pt x="250" y="413"/>
                </a:lnTo>
                <a:close/>
                <a:moveTo>
                  <a:pt x="82" y="413"/>
                </a:moveTo>
                <a:lnTo>
                  <a:pt x="98" y="489"/>
                </a:lnTo>
                <a:lnTo>
                  <a:pt x="224"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2" y="738"/>
                </a:lnTo>
                <a:lnTo>
                  <a:pt x="710" y="742"/>
                </a:lnTo>
                <a:lnTo>
                  <a:pt x="708" y="746"/>
                </a:lnTo>
                <a:lnTo>
                  <a:pt x="704" y="750"/>
                </a:lnTo>
                <a:lnTo>
                  <a:pt x="700" y="751"/>
                </a:lnTo>
                <a:lnTo>
                  <a:pt x="695" y="753"/>
                </a:lnTo>
                <a:lnTo>
                  <a:pt x="131" y="753"/>
                </a:lnTo>
                <a:lnTo>
                  <a:pt x="125" y="751"/>
                </a:lnTo>
                <a:lnTo>
                  <a:pt x="122" y="750"/>
                </a:lnTo>
                <a:lnTo>
                  <a:pt x="118"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50" y="0"/>
                </a:moveTo>
                <a:lnTo>
                  <a:pt x="455" y="1"/>
                </a:lnTo>
                <a:lnTo>
                  <a:pt x="459" y="2"/>
                </a:lnTo>
                <a:lnTo>
                  <a:pt x="463" y="5"/>
                </a:lnTo>
                <a:lnTo>
                  <a:pt x="539" y="81"/>
                </a:lnTo>
                <a:lnTo>
                  <a:pt x="541" y="85"/>
                </a:lnTo>
                <a:lnTo>
                  <a:pt x="543" y="89"/>
                </a:lnTo>
                <a:lnTo>
                  <a:pt x="544" y="94"/>
                </a:lnTo>
                <a:lnTo>
                  <a:pt x="543" y="99"/>
                </a:lnTo>
                <a:lnTo>
                  <a:pt x="541" y="103"/>
                </a:lnTo>
                <a:lnTo>
                  <a:pt x="539" y="107"/>
                </a:lnTo>
                <a:lnTo>
                  <a:pt x="539" y="107"/>
                </a:lnTo>
                <a:lnTo>
                  <a:pt x="463" y="183"/>
                </a:lnTo>
                <a:lnTo>
                  <a:pt x="459" y="186"/>
                </a:lnTo>
                <a:lnTo>
                  <a:pt x="455" y="187"/>
                </a:lnTo>
                <a:lnTo>
                  <a:pt x="450" y="188"/>
                </a:lnTo>
                <a:lnTo>
                  <a:pt x="445" y="187"/>
                </a:lnTo>
                <a:lnTo>
                  <a:pt x="439" y="184"/>
                </a:lnTo>
                <a:lnTo>
                  <a:pt x="436" y="180"/>
                </a:lnTo>
                <a:lnTo>
                  <a:pt x="433" y="175"/>
                </a:lnTo>
                <a:lnTo>
                  <a:pt x="432" y="169"/>
                </a:lnTo>
                <a:lnTo>
                  <a:pt x="432" y="165"/>
                </a:lnTo>
                <a:lnTo>
                  <a:pt x="434" y="159"/>
                </a:lnTo>
                <a:lnTo>
                  <a:pt x="437" y="155"/>
                </a:lnTo>
                <a:lnTo>
                  <a:pt x="480" y="112"/>
                </a:lnTo>
                <a:lnTo>
                  <a:pt x="299" y="112"/>
                </a:lnTo>
                <a:lnTo>
                  <a:pt x="294" y="112"/>
                </a:lnTo>
                <a:lnTo>
                  <a:pt x="289" y="110"/>
                </a:lnTo>
                <a:lnTo>
                  <a:pt x="285" y="106"/>
                </a:lnTo>
                <a:lnTo>
                  <a:pt x="282" y="100"/>
                </a:lnTo>
                <a:lnTo>
                  <a:pt x="281" y="94"/>
                </a:lnTo>
                <a:lnTo>
                  <a:pt x="282" y="89"/>
                </a:lnTo>
                <a:lnTo>
                  <a:pt x="285" y="83"/>
                </a:lnTo>
                <a:lnTo>
                  <a:pt x="289" y="78"/>
                </a:lnTo>
                <a:lnTo>
                  <a:pt x="294" y="76"/>
                </a:lnTo>
                <a:lnTo>
                  <a:pt x="299" y="76"/>
                </a:lnTo>
                <a:lnTo>
                  <a:pt x="480" y="76"/>
                </a:lnTo>
                <a:lnTo>
                  <a:pt x="437" y="32"/>
                </a:lnTo>
                <a:lnTo>
                  <a:pt x="434" y="28"/>
                </a:lnTo>
                <a:lnTo>
                  <a:pt x="432" y="23"/>
                </a:lnTo>
                <a:lnTo>
                  <a:pt x="432" y="19"/>
                </a:lnTo>
                <a:lnTo>
                  <a:pt x="433" y="13"/>
                </a:lnTo>
                <a:lnTo>
                  <a:pt x="436" y="7"/>
                </a:lnTo>
                <a:lnTo>
                  <a:pt x="439" y="4"/>
                </a:lnTo>
                <a:lnTo>
                  <a:pt x="445" y="1"/>
                </a:lnTo>
                <a:lnTo>
                  <a:pt x="4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5"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144468" y="2201694"/>
            <a:ext cx="445418" cy="406545"/>
          </a:xfrm>
          <a:custGeom>
            <a:avLst/>
            <a:gdLst>
              <a:gd name="T0" fmla="*/ 679 w 825"/>
              <a:gd name="T1" fmla="*/ 715 h 753"/>
              <a:gd name="T2" fmla="*/ 431 w 825"/>
              <a:gd name="T3" fmla="*/ 639 h 753"/>
              <a:gd name="T4" fmla="*/ 540 w 825"/>
              <a:gd name="T5" fmla="*/ 639 h 753"/>
              <a:gd name="T6" fmla="*/ 297 w 825"/>
              <a:gd name="T7" fmla="*/ 715 h 753"/>
              <a:gd name="T8" fmla="*/ 285 w 825"/>
              <a:gd name="T9" fmla="*/ 639 h 753"/>
              <a:gd name="T10" fmla="*/ 259 w 825"/>
              <a:gd name="T11" fmla="*/ 715 h 753"/>
              <a:gd name="T12" fmla="*/ 595 w 825"/>
              <a:gd name="T13" fmla="*/ 526 h 753"/>
              <a:gd name="T14" fmla="*/ 718 w 825"/>
              <a:gd name="T15" fmla="*/ 526 h 753"/>
              <a:gd name="T16" fmla="*/ 431 w 825"/>
              <a:gd name="T17" fmla="*/ 602 h 753"/>
              <a:gd name="T18" fmla="*/ 431 w 825"/>
              <a:gd name="T19" fmla="*/ 526 h 753"/>
              <a:gd name="T20" fmla="*/ 393 w 825"/>
              <a:gd name="T21" fmla="*/ 602 h 753"/>
              <a:gd name="T22" fmla="*/ 107 w 825"/>
              <a:gd name="T23" fmla="*/ 526 h 753"/>
              <a:gd name="T24" fmla="*/ 230 w 825"/>
              <a:gd name="T25" fmla="*/ 526 h 753"/>
              <a:gd name="T26" fmla="*/ 601 w 825"/>
              <a:gd name="T27" fmla="*/ 489 h 753"/>
              <a:gd name="T28" fmla="*/ 613 w 825"/>
              <a:gd name="T29" fmla="*/ 413 h 753"/>
              <a:gd name="T30" fmla="*/ 564 w 825"/>
              <a:gd name="T31" fmla="*/ 489 h 753"/>
              <a:gd name="T32" fmla="*/ 250 w 825"/>
              <a:gd name="T33" fmla="*/ 413 h 753"/>
              <a:gd name="T34" fmla="*/ 393 w 825"/>
              <a:gd name="T35" fmla="*/ 413 h 753"/>
              <a:gd name="T36" fmla="*/ 98 w 825"/>
              <a:gd name="T37" fmla="*/ 489 h 753"/>
              <a:gd name="T38" fmla="*/ 82 w 825"/>
              <a:gd name="T39" fmla="*/ 413 h 753"/>
              <a:gd name="T40" fmla="*/ 789 w 825"/>
              <a:gd name="T41" fmla="*/ 375 h 753"/>
              <a:gd name="T42" fmla="*/ 36 w 825"/>
              <a:gd name="T43" fmla="*/ 301 h 753"/>
              <a:gd name="T44" fmla="*/ 815 w 825"/>
              <a:gd name="T45" fmla="*/ 311 h 753"/>
              <a:gd name="T46" fmla="*/ 825 w 825"/>
              <a:gd name="T47" fmla="*/ 375 h 753"/>
              <a:gd name="T48" fmla="*/ 803 w 825"/>
              <a:gd name="T49" fmla="*/ 411 h 753"/>
              <a:gd name="T50" fmla="*/ 713 w 825"/>
              <a:gd name="T51" fmla="*/ 738 h 753"/>
              <a:gd name="T52" fmla="*/ 707 w 825"/>
              <a:gd name="T53" fmla="*/ 746 h 753"/>
              <a:gd name="T54" fmla="*/ 694 w 825"/>
              <a:gd name="T55" fmla="*/ 753 h 753"/>
              <a:gd name="T56" fmla="*/ 121 w 825"/>
              <a:gd name="T57" fmla="*/ 750 h 753"/>
              <a:gd name="T58" fmla="*/ 112 w 825"/>
              <a:gd name="T59" fmla="*/ 738 h 753"/>
              <a:gd name="T60" fmla="*/ 36 w 825"/>
              <a:gd name="T61" fmla="*/ 413 h 753"/>
              <a:gd name="T62" fmla="*/ 2 w 825"/>
              <a:gd name="T63" fmla="*/ 391 h 753"/>
              <a:gd name="T64" fmla="*/ 2 w 825"/>
              <a:gd name="T65" fmla="*/ 324 h 753"/>
              <a:gd name="T66" fmla="*/ 36 w 825"/>
              <a:gd name="T67" fmla="*/ 301 h 753"/>
              <a:gd name="T68" fmla="*/ 424 w 825"/>
              <a:gd name="T69" fmla="*/ 4 h 753"/>
              <a:gd name="T70" fmla="*/ 431 w 825"/>
              <a:gd name="T71" fmla="*/ 19 h 753"/>
              <a:gd name="T72" fmla="*/ 513 w 825"/>
              <a:gd name="T73" fmla="*/ 95 h 753"/>
              <a:gd name="T74" fmla="*/ 524 w 825"/>
              <a:gd name="T75" fmla="*/ 107 h 753"/>
              <a:gd name="T76" fmla="*/ 522 w 825"/>
              <a:gd name="T77" fmla="*/ 124 h 753"/>
              <a:gd name="T78" fmla="*/ 506 w 825"/>
              <a:gd name="T79" fmla="*/ 132 h 753"/>
              <a:gd name="T80" fmla="*/ 430 w 825"/>
              <a:gd name="T81" fmla="*/ 213 h 753"/>
              <a:gd name="T82" fmla="*/ 418 w 825"/>
              <a:gd name="T83" fmla="*/ 225 h 753"/>
              <a:gd name="T84" fmla="*/ 401 w 825"/>
              <a:gd name="T85" fmla="*/ 222 h 753"/>
              <a:gd name="T86" fmla="*/ 393 w 825"/>
              <a:gd name="T87" fmla="*/ 207 h 753"/>
              <a:gd name="T88" fmla="*/ 312 w 825"/>
              <a:gd name="T89" fmla="*/ 131 h 753"/>
              <a:gd name="T90" fmla="*/ 301 w 825"/>
              <a:gd name="T91" fmla="*/ 119 h 753"/>
              <a:gd name="T92" fmla="*/ 303 w 825"/>
              <a:gd name="T93" fmla="*/ 102 h 753"/>
              <a:gd name="T94" fmla="*/ 319 w 825"/>
              <a:gd name="T95" fmla="*/ 94 h 753"/>
              <a:gd name="T96" fmla="*/ 395 w 825"/>
              <a:gd name="T97" fmla="*/ 13 h 753"/>
              <a:gd name="T98" fmla="*/ 407 w 825"/>
              <a:gd name="T99"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5" h="753">
                <a:moveTo>
                  <a:pt x="578" y="639"/>
                </a:moveTo>
                <a:lnTo>
                  <a:pt x="566" y="715"/>
                </a:lnTo>
                <a:lnTo>
                  <a:pt x="679" y="715"/>
                </a:lnTo>
                <a:lnTo>
                  <a:pt x="694" y="639"/>
                </a:lnTo>
                <a:lnTo>
                  <a:pt x="578" y="639"/>
                </a:lnTo>
                <a:close/>
                <a:moveTo>
                  <a:pt x="431" y="639"/>
                </a:moveTo>
                <a:lnTo>
                  <a:pt x="431" y="715"/>
                </a:lnTo>
                <a:lnTo>
                  <a:pt x="528" y="715"/>
                </a:lnTo>
                <a:lnTo>
                  <a:pt x="540" y="639"/>
                </a:lnTo>
                <a:lnTo>
                  <a:pt x="431" y="639"/>
                </a:lnTo>
                <a:close/>
                <a:moveTo>
                  <a:pt x="285" y="639"/>
                </a:moveTo>
                <a:lnTo>
                  <a:pt x="297" y="715"/>
                </a:lnTo>
                <a:lnTo>
                  <a:pt x="393" y="715"/>
                </a:lnTo>
                <a:lnTo>
                  <a:pt x="393" y="639"/>
                </a:lnTo>
                <a:lnTo>
                  <a:pt x="285" y="639"/>
                </a:lnTo>
                <a:close/>
                <a:moveTo>
                  <a:pt x="130" y="639"/>
                </a:moveTo>
                <a:lnTo>
                  <a:pt x="146" y="715"/>
                </a:lnTo>
                <a:lnTo>
                  <a:pt x="259" y="715"/>
                </a:lnTo>
                <a:lnTo>
                  <a:pt x="247" y="639"/>
                </a:lnTo>
                <a:lnTo>
                  <a:pt x="130" y="639"/>
                </a:lnTo>
                <a:close/>
                <a:moveTo>
                  <a:pt x="595" y="526"/>
                </a:moveTo>
                <a:lnTo>
                  <a:pt x="583" y="602"/>
                </a:lnTo>
                <a:lnTo>
                  <a:pt x="702" y="602"/>
                </a:lnTo>
                <a:lnTo>
                  <a:pt x="718" y="526"/>
                </a:lnTo>
                <a:lnTo>
                  <a:pt x="595" y="526"/>
                </a:lnTo>
                <a:close/>
                <a:moveTo>
                  <a:pt x="431" y="526"/>
                </a:moveTo>
                <a:lnTo>
                  <a:pt x="431" y="602"/>
                </a:lnTo>
                <a:lnTo>
                  <a:pt x="547" y="602"/>
                </a:lnTo>
                <a:lnTo>
                  <a:pt x="558" y="526"/>
                </a:lnTo>
                <a:lnTo>
                  <a:pt x="431" y="526"/>
                </a:lnTo>
                <a:close/>
                <a:moveTo>
                  <a:pt x="267" y="526"/>
                </a:moveTo>
                <a:lnTo>
                  <a:pt x="278" y="602"/>
                </a:lnTo>
                <a:lnTo>
                  <a:pt x="393" y="602"/>
                </a:lnTo>
                <a:lnTo>
                  <a:pt x="393" y="526"/>
                </a:lnTo>
                <a:lnTo>
                  <a:pt x="267" y="526"/>
                </a:lnTo>
                <a:close/>
                <a:moveTo>
                  <a:pt x="107" y="526"/>
                </a:moveTo>
                <a:lnTo>
                  <a:pt x="123" y="602"/>
                </a:lnTo>
                <a:lnTo>
                  <a:pt x="242" y="602"/>
                </a:lnTo>
                <a:lnTo>
                  <a:pt x="230" y="526"/>
                </a:lnTo>
                <a:lnTo>
                  <a:pt x="107" y="526"/>
                </a:lnTo>
                <a:close/>
                <a:moveTo>
                  <a:pt x="613" y="413"/>
                </a:moveTo>
                <a:lnTo>
                  <a:pt x="601" y="489"/>
                </a:lnTo>
                <a:lnTo>
                  <a:pt x="726" y="489"/>
                </a:lnTo>
                <a:lnTo>
                  <a:pt x="743" y="413"/>
                </a:lnTo>
                <a:lnTo>
                  <a:pt x="613" y="413"/>
                </a:lnTo>
                <a:close/>
                <a:moveTo>
                  <a:pt x="431" y="413"/>
                </a:moveTo>
                <a:lnTo>
                  <a:pt x="431" y="489"/>
                </a:lnTo>
                <a:lnTo>
                  <a:pt x="564" y="489"/>
                </a:lnTo>
                <a:lnTo>
                  <a:pt x="575" y="413"/>
                </a:lnTo>
                <a:lnTo>
                  <a:pt x="431" y="413"/>
                </a:lnTo>
                <a:close/>
                <a:moveTo>
                  <a:pt x="250" y="413"/>
                </a:moveTo>
                <a:lnTo>
                  <a:pt x="261" y="489"/>
                </a:lnTo>
                <a:lnTo>
                  <a:pt x="393" y="489"/>
                </a:lnTo>
                <a:lnTo>
                  <a:pt x="393" y="413"/>
                </a:lnTo>
                <a:lnTo>
                  <a:pt x="250" y="413"/>
                </a:lnTo>
                <a:close/>
                <a:moveTo>
                  <a:pt x="82" y="413"/>
                </a:moveTo>
                <a:lnTo>
                  <a:pt x="98" y="489"/>
                </a:lnTo>
                <a:lnTo>
                  <a:pt x="223" y="489"/>
                </a:lnTo>
                <a:lnTo>
                  <a:pt x="212" y="413"/>
                </a:lnTo>
                <a:lnTo>
                  <a:pt x="82" y="413"/>
                </a:lnTo>
                <a:close/>
                <a:moveTo>
                  <a:pt x="36" y="339"/>
                </a:moveTo>
                <a:lnTo>
                  <a:pt x="36" y="375"/>
                </a:lnTo>
                <a:lnTo>
                  <a:pt x="789" y="375"/>
                </a:lnTo>
                <a:lnTo>
                  <a:pt x="789" y="339"/>
                </a:lnTo>
                <a:lnTo>
                  <a:pt x="36" y="339"/>
                </a:lnTo>
                <a:close/>
                <a:moveTo>
                  <a:pt x="36" y="301"/>
                </a:moveTo>
                <a:lnTo>
                  <a:pt x="789" y="301"/>
                </a:lnTo>
                <a:lnTo>
                  <a:pt x="803" y="303"/>
                </a:lnTo>
                <a:lnTo>
                  <a:pt x="815" y="311"/>
                </a:lnTo>
                <a:lnTo>
                  <a:pt x="823" y="324"/>
                </a:lnTo>
                <a:lnTo>
                  <a:pt x="825" y="339"/>
                </a:lnTo>
                <a:lnTo>
                  <a:pt x="825" y="375"/>
                </a:lnTo>
                <a:lnTo>
                  <a:pt x="823" y="391"/>
                </a:lnTo>
                <a:lnTo>
                  <a:pt x="815" y="403"/>
                </a:lnTo>
                <a:lnTo>
                  <a:pt x="803" y="411"/>
                </a:lnTo>
                <a:lnTo>
                  <a:pt x="789" y="413"/>
                </a:lnTo>
                <a:lnTo>
                  <a:pt x="781" y="413"/>
                </a:lnTo>
                <a:lnTo>
                  <a:pt x="713" y="738"/>
                </a:lnTo>
                <a:lnTo>
                  <a:pt x="713" y="738"/>
                </a:lnTo>
                <a:lnTo>
                  <a:pt x="710" y="742"/>
                </a:lnTo>
                <a:lnTo>
                  <a:pt x="707" y="746"/>
                </a:lnTo>
                <a:lnTo>
                  <a:pt x="704" y="750"/>
                </a:lnTo>
                <a:lnTo>
                  <a:pt x="700" y="751"/>
                </a:lnTo>
                <a:lnTo>
                  <a:pt x="694" y="753"/>
                </a:lnTo>
                <a:lnTo>
                  <a:pt x="130" y="753"/>
                </a:lnTo>
                <a:lnTo>
                  <a:pt x="125" y="751"/>
                </a:lnTo>
                <a:lnTo>
                  <a:pt x="121" y="750"/>
                </a:lnTo>
                <a:lnTo>
                  <a:pt x="117" y="746"/>
                </a:lnTo>
                <a:lnTo>
                  <a:pt x="115" y="742"/>
                </a:lnTo>
                <a:lnTo>
                  <a:pt x="112" y="738"/>
                </a:lnTo>
                <a:lnTo>
                  <a:pt x="112" y="738"/>
                </a:lnTo>
                <a:lnTo>
                  <a:pt x="44" y="413"/>
                </a:lnTo>
                <a:lnTo>
                  <a:pt x="36" y="413"/>
                </a:lnTo>
                <a:lnTo>
                  <a:pt x="22" y="411"/>
                </a:lnTo>
                <a:lnTo>
                  <a:pt x="10" y="403"/>
                </a:lnTo>
                <a:lnTo>
                  <a:pt x="2" y="391"/>
                </a:lnTo>
                <a:lnTo>
                  <a:pt x="0" y="375"/>
                </a:lnTo>
                <a:lnTo>
                  <a:pt x="0" y="339"/>
                </a:lnTo>
                <a:lnTo>
                  <a:pt x="2" y="324"/>
                </a:lnTo>
                <a:lnTo>
                  <a:pt x="10" y="311"/>
                </a:lnTo>
                <a:lnTo>
                  <a:pt x="22" y="303"/>
                </a:lnTo>
                <a:lnTo>
                  <a:pt x="36" y="301"/>
                </a:lnTo>
                <a:close/>
                <a:moveTo>
                  <a:pt x="412" y="0"/>
                </a:moveTo>
                <a:lnTo>
                  <a:pt x="418" y="1"/>
                </a:lnTo>
                <a:lnTo>
                  <a:pt x="424" y="4"/>
                </a:lnTo>
                <a:lnTo>
                  <a:pt x="427" y="7"/>
                </a:lnTo>
                <a:lnTo>
                  <a:pt x="430" y="13"/>
                </a:lnTo>
                <a:lnTo>
                  <a:pt x="431" y="19"/>
                </a:lnTo>
                <a:lnTo>
                  <a:pt x="431" y="94"/>
                </a:lnTo>
                <a:lnTo>
                  <a:pt x="506" y="94"/>
                </a:lnTo>
                <a:lnTo>
                  <a:pt x="513" y="95"/>
                </a:lnTo>
                <a:lnTo>
                  <a:pt x="518" y="98"/>
                </a:lnTo>
                <a:lnTo>
                  <a:pt x="522" y="102"/>
                </a:lnTo>
                <a:lnTo>
                  <a:pt x="524" y="107"/>
                </a:lnTo>
                <a:lnTo>
                  <a:pt x="526" y="112"/>
                </a:lnTo>
                <a:lnTo>
                  <a:pt x="524" y="119"/>
                </a:lnTo>
                <a:lnTo>
                  <a:pt x="522" y="124"/>
                </a:lnTo>
                <a:lnTo>
                  <a:pt x="518" y="128"/>
                </a:lnTo>
                <a:lnTo>
                  <a:pt x="513" y="131"/>
                </a:lnTo>
                <a:lnTo>
                  <a:pt x="506" y="132"/>
                </a:lnTo>
                <a:lnTo>
                  <a:pt x="431" y="132"/>
                </a:lnTo>
                <a:lnTo>
                  <a:pt x="431" y="207"/>
                </a:lnTo>
                <a:lnTo>
                  <a:pt x="430" y="213"/>
                </a:lnTo>
                <a:lnTo>
                  <a:pt x="427" y="218"/>
                </a:lnTo>
                <a:lnTo>
                  <a:pt x="424" y="222"/>
                </a:lnTo>
                <a:lnTo>
                  <a:pt x="418" y="225"/>
                </a:lnTo>
                <a:lnTo>
                  <a:pt x="412" y="226"/>
                </a:lnTo>
                <a:lnTo>
                  <a:pt x="407" y="225"/>
                </a:lnTo>
                <a:lnTo>
                  <a:pt x="401" y="222"/>
                </a:lnTo>
                <a:lnTo>
                  <a:pt x="397" y="218"/>
                </a:lnTo>
                <a:lnTo>
                  <a:pt x="395" y="213"/>
                </a:lnTo>
                <a:lnTo>
                  <a:pt x="393" y="207"/>
                </a:lnTo>
                <a:lnTo>
                  <a:pt x="393" y="132"/>
                </a:lnTo>
                <a:lnTo>
                  <a:pt x="319" y="132"/>
                </a:lnTo>
                <a:lnTo>
                  <a:pt x="312" y="131"/>
                </a:lnTo>
                <a:lnTo>
                  <a:pt x="307" y="128"/>
                </a:lnTo>
                <a:lnTo>
                  <a:pt x="303" y="124"/>
                </a:lnTo>
                <a:lnTo>
                  <a:pt x="301" y="119"/>
                </a:lnTo>
                <a:lnTo>
                  <a:pt x="299" y="112"/>
                </a:lnTo>
                <a:lnTo>
                  <a:pt x="301" y="107"/>
                </a:lnTo>
                <a:lnTo>
                  <a:pt x="303" y="102"/>
                </a:lnTo>
                <a:lnTo>
                  <a:pt x="307" y="98"/>
                </a:lnTo>
                <a:lnTo>
                  <a:pt x="312" y="95"/>
                </a:lnTo>
                <a:lnTo>
                  <a:pt x="319" y="94"/>
                </a:lnTo>
                <a:lnTo>
                  <a:pt x="393" y="94"/>
                </a:lnTo>
                <a:lnTo>
                  <a:pt x="393" y="19"/>
                </a:lnTo>
                <a:lnTo>
                  <a:pt x="395" y="13"/>
                </a:lnTo>
                <a:lnTo>
                  <a:pt x="397" y="7"/>
                </a:lnTo>
                <a:lnTo>
                  <a:pt x="401" y="4"/>
                </a:lnTo>
                <a:lnTo>
                  <a:pt x="407" y="1"/>
                </a:lnTo>
                <a:lnTo>
                  <a:pt x="4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6"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005540" y="2227610"/>
            <a:ext cx="446496" cy="354714"/>
          </a:xfrm>
          <a:custGeom>
            <a:avLst/>
            <a:gdLst>
              <a:gd name="T0" fmla="*/ 567 w 827"/>
              <a:gd name="T1" fmla="*/ 620 h 657"/>
              <a:gd name="T2" fmla="*/ 696 w 827"/>
              <a:gd name="T3" fmla="*/ 544 h 657"/>
              <a:gd name="T4" fmla="*/ 432 w 827"/>
              <a:gd name="T5" fmla="*/ 544 h 657"/>
              <a:gd name="T6" fmla="*/ 529 w 827"/>
              <a:gd name="T7" fmla="*/ 620 h 657"/>
              <a:gd name="T8" fmla="*/ 432 w 827"/>
              <a:gd name="T9" fmla="*/ 544 h 657"/>
              <a:gd name="T10" fmla="*/ 299 w 827"/>
              <a:gd name="T11" fmla="*/ 620 h 657"/>
              <a:gd name="T12" fmla="*/ 395 w 827"/>
              <a:gd name="T13" fmla="*/ 544 h 657"/>
              <a:gd name="T14" fmla="*/ 131 w 827"/>
              <a:gd name="T15" fmla="*/ 544 h 657"/>
              <a:gd name="T16" fmla="*/ 261 w 827"/>
              <a:gd name="T17" fmla="*/ 620 h 657"/>
              <a:gd name="T18" fmla="*/ 131 w 827"/>
              <a:gd name="T19" fmla="*/ 544 h 657"/>
              <a:gd name="T20" fmla="*/ 585 w 827"/>
              <a:gd name="T21" fmla="*/ 506 h 657"/>
              <a:gd name="T22" fmla="*/ 720 w 827"/>
              <a:gd name="T23" fmla="*/ 432 h 657"/>
              <a:gd name="T24" fmla="*/ 432 w 827"/>
              <a:gd name="T25" fmla="*/ 432 h 657"/>
              <a:gd name="T26" fmla="*/ 547 w 827"/>
              <a:gd name="T27" fmla="*/ 506 h 657"/>
              <a:gd name="T28" fmla="*/ 432 w 827"/>
              <a:gd name="T29" fmla="*/ 432 h 657"/>
              <a:gd name="T30" fmla="*/ 280 w 827"/>
              <a:gd name="T31" fmla="*/ 506 h 657"/>
              <a:gd name="T32" fmla="*/ 395 w 827"/>
              <a:gd name="T33" fmla="*/ 432 h 657"/>
              <a:gd name="T34" fmla="*/ 108 w 827"/>
              <a:gd name="T35" fmla="*/ 432 h 657"/>
              <a:gd name="T36" fmla="*/ 242 w 827"/>
              <a:gd name="T37" fmla="*/ 506 h 657"/>
              <a:gd name="T38" fmla="*/ 108 w 827"/>
              <a:gd name="T39" fmla="*/ 432 h 657"/>
              <a:gd name="T40" fmla="*/ 602 w 827"/>
              <a:gd name="T41" fmla="*/ 394 h 657"/>
              <a:gd name="T42" fmla="*/ 743 w 827"/>
              <a:gd name="T43" fmla="*/ 319 h 657"/>
              <a:gd name="T44" fmla="*/ 432 w 827"/>
              <a:gd name="T45" fmla="*/ 319 h 657"/>
              <a:gd name="T46" fmla="*/ 565 w 827"/>
              <a:gd name="T47" fmla="*/ 394 h 657"/>
              <a:gd name="T48" fmla="*/ 432 w 827"/>
              <a:gd name="T49" fmla="*/ 319 h 657"/>
              <a:gd name="T50" fmla="*/ 262 w 827"/>
              <a:gd name="T51" fmla="*/ 394 h 657"/>
              <a:gd name="T52" fmla="*/ 395 w 827"/>
              <a:gd name="T53" fmla="*/ 319 h 657"/>
              <a:gd name="T54" fmla="*/ 84 w 827"/>
              <a:gd name="T55" fmla="*/ 319 h 657"/>
              <a:gd name="T56" fmla="*/ 225 w 827"/>
              <a:gd name="T57" fmla="*/ 394 h 657"/>
              <a:gd name="T58" fmla="*/ 84 w 827"/>
              <a:gd name="T59" fmla="*/ 319 h 657"/>
              <a:gd name="T60" fmla="*/ 38 w 827"/>
              <a:gd name="T61" fmla="*/ 281 h 657"/>
              <a:gd name="T62" fmla="*/ 789 w 827"/>
              <a:gd name="T63" fmla="*/ 243 h 657"/>
              <a:gd name="T64" fmla="*/ 38 w 827"/>
              <a:gd name="T65" fmla="*/ 207 h 657"/>
              <a:gd name="T66" fmla="*/ 804 w 827"/>
              <a:gd name="T67" fmla="*/ 209 h 657"/>
              <a:gd name="T68" fmla="*/ 824 w 827"/>
              <a:gd name="T69" fmla="*/ 229 h 657"/>
              <a:gd name="T70" fmla="*/ 827 w 827"/>
              <a:gd name="T71" fmla="*/ 281 h 657"/>
              <a:gd name="T72" fmla="*/ 815 w 827"/>
              <a:gd name="T73" fmla="*/ 307 h 657"/>
              <a:gd name="T74" fmla="*/ 789 w 827"/>
              <a:gd name="T75" fmla="*/ 319 h 657"/>
              <a:gd name="T76" fmla="*/ 713 w 827"/>
              <a:gd name="T77" fmla="*/ 643 h 657"/>
              <a:gd name="T78" fmla="*/ 712 w 827"/>
              <a:gd name="T79" fmla="*/ 648 h 657"/>
              <a:gd name="T80" fmla="*/ 705 w 827"/>
              <a:gd name="T81" fmla="*/ 654 h 657"/>
              <a:gd name="T82" fmla="*/ 695 w 827"/>
              <a:gd name="T83" fmla="*/ 657 h 657"/>
              <a:gd name="T84" fmla="*/ 127 w 827"/>
              <a:gd name="T85" fmla="*/ 657 h 657"/>
              <a:gd name="T86" fmla="*/ 118 w 827"/>
              <a:gd name="T87" fmla="*/ 652 h 657"/>
              <a:gd name="T88" fmla="*/ 114 w 827"/>
              <a:gd name="T89" fmla="*/ 643 h 657"/>
              <a:gd name="T90" fmla="*/ 46 w 827"/>
              <a:gd name="T91" fmla="*/ 319 h 657"/>
              <a:gd name="T92" fmla="*/ 24 w 827"/>
              <a:gd name="T93" fmla="*/ 317 h 657"/>
              <a:gd name="T94" fmla="*/ 3 w 827"/>
              <a:gd name="T95" fmla="*/ 296 h 657"/>
              <a:gd name="T96" fmla="*/ 0 w 827"/>
              <a:gd name="T97" fmla="*/ 243 h 657"/>
              <a:gd name="T98" fmla="*/ 11 w 827"/>
              <a:gd name="T99" fmla="*/ 217 h 657"/>
              <a:gd name="T100" fmla="*/ 38 w 827"/>
              <a:gd name="T101" fmla="*/ 207 h 657"/>
              <a:gd name="T102" fmla="*/ 508 w 827"/>
              <a:gd name="T103" fmla="*/ 0 h 657"/>
              <a:gd name="T104" fmla="*/ 518 w 827"/>
              <a:gd name="T105" fmla="*/ 4 h 657"/>
              <a:gd name="T106" fmla="*/ 525 w 827"/>
              <a:gd name="T107" fmla="*/ 13 h 657"/>
              <a:gd name="T108" fmla="*/ 525 w 827"/>
              <a:gd name="T109" fmla="*/ 25 h 657"/>
              <a:gd name="T110" fmla="*/ 518 w 827"/>
              <a:gd name="T111" fmla="*/ 34 h 657"/>
              <a:gd name="T112" fmla="*/ 508 w 827"/>
              <a:gd name="T113" fmla="*/ 36 h 657"/>
              <a:gd name="T114" fmla="*/ 314 w 827"/>
              <a:gd name="T115" fmla="*/ 36 h 657"/>
              <a:gd name="T116" fmla="*/ 305 w 827"/>
              <a:gd name="T117" fmla="*/ 30 h 657"/>
              <a:gd name="T118" fmla="*/ 301 w 827"/>
              <a:gd name="T119" fmla="*/ 18 h 657"/>
              <a:gd name="T120" fmla="*/ 305 w 827"/>
              <a:gd name="T121" fmla="*/ 8 h 657"/>
              <a:gd name="T122" fmla="*/ 314 w 827"/>
              <a:gd name="T123" fmla="*/ 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7" h="657">
                <a:moveTo>
                  <a:pt x="579" y="544"/>
                </a:moveTo>
                <a:lnTo>
                  <a:pt x="567" y="620"/>
                </a:lnTo>
                <a:lnTo>
                  <a:pt x="681" y="620"/>
                </a:lnTo>
                <a:lnTo>
                  <a:pt x="696" y="544"/>
                </a:lnTo>
                <a:lnTo>
                  <a:pt x="579" y="544"/>
                </a:lnTo>
                <a:close/>
                <a:moveTo>
                  <a:pt x="432" y="544"/>
                </a:moveTo>
                <a:lnTo>
                  <a:pt x="432" y="620"/>
                </a:lnTo>
                <a:lnTo>
                  <a:pt x="529" y="620"/>
                </a:lnTo>
                <a:lnTo>
                  <a:pt x="541" y="544"/>
                </a:lnTo>
                <a:lnTo>
                  <a:pt x="432" y="544"/>
                </a:lnTo>
                <a:close/>
                <a:moveTo>
                  <a:pt x="285" y="544"/>
                </a:moveTo>
                <a:lnTo>
                  <a:pt x="299" y="620"/>
                </a:lnTo>
                <a:lnTo>
                  <a:pt x="395" y="620"/>
                </a:lnTo>
                <a:lnTo>
                  <a:pt x="395" y="544"/>
                </a:lnTo>
                <a:lnTo>
                  <a:pt x="285" y="544"/>
                </a:lnTo>
                <a:close/>
                <a:moveTo>
                  <a:pt x="131" y="544"/>
                </a:moveTo>
                <a:lnTo>
                  <a:pt x="147" y="620"/>
                </a:lnTo>
                <a:lnTo>
                  <a:pt x="261" y="620"/>
                </a:lnTo>
                <a:lnTo>
                  <a:pt x="249" y="544"/>
                </a:lnTo>
                <a:lnTo>
                  <a:pt x="131" y="544"/>
                </a:lnTo>
                <a:close/>
                <a:moveTo>
                  <a:pt x="597" y="432"/>
                </a:moveTo>
                <a:lnTo>
                  <a:pt x="585" y="506"/>
                </a:lnTo>
                <a:lnTo>
                  <a:pt x="704" y="506"/>
                </a:lnTo>
                <a:lnTo>
                  <a:pt x="720" y="432"/>
                </a:lnTo>
                <a:lnTo>
                  <a:pt x="597" y="432"/>
                </a:lnTo>
                <a:close/>
                <a:moveTo>
                  <a:pt x="432" y="432"/>
                </a:moveTo>
                <a:lnTo>
                  <a:pt x="432" y="506"/>
                </a:lnTo>
                <a:lnTo>
                  <a:pt x="547" y="506"/>
                </a:lnTo>
                <a:lnTo>
                  <a:pt x="559" y="432"/>
                </a:lnTo>
                <a:lnTo>
                  <a:pt x="432" y="432"/>
                </a:lnTo>
                <a:close/>
                <a:moveTo>
                  <a:pt x="268" y="432"/>
                </a:moveTo>
                <a:lnTo>
                  <a:pt x="280" y="506"/>
                </a:lnTo>
                <a:lnTo>
                  <a:pt x="395" y="506"/>
                </a:lnTo>
                <a:lnTo>
                  <a:pt x="395" y="432"/>
                </a:lnTo>
                <a:lnTo>
                  <a:pt x="268" y="432"/>
                </a:lnTo>
                <a:close/>
                <a:moveTo>
                  <a:pt x="108" y="432"/>
                </a:moveTo>
                <a:lnTo>
                  <a:pt x="123" y="506"/>
                </a:lnTo>
                <a:lnTo>
                  <a:pt x="242" y="506"/>
                </a:lnTo>
                <a:lnTo>
                  <a:pt x="231" y="432"/>
                </a:lnTo>
                <a:lnTo>
                  <a:pt x="108" y="432"/>
                </a:lnTo>
                <a:close/>
                <a:moveTo>
                  <a:pt x="614" y="319"/>
                </a:moveTo>
                <a:lnTo>
                  <a:pt x="602" y="394"/>
                </a:lnTo>
                <a:lnTo>
                  <a:pt x="728" y="394"/>
                </a:lnTo>
                <a:lnTo>
                  <a:pt x="743" y="319"/>
                </a:lnTo>
                <a:lnTo>
                  <a:pt x="614" y="319"/>
                </a:lnTo>
                <a:close/>
                <a:moveTo>
                  <a:pt x="432" y="319"/>
                </a:moveTo>
                <a:lnTo>
                  <a:pt x="432" y="394"/>
                </a:lnTo>
                <a:lnTo>
                  <a:pt x="565" y="394"/>
                </a:lnTo>
                <a:lnTo>
                  <a:pt x="577" y="319"/>
                </a:lnTo>
                <a:lnTo>
                  <a:pt x="432" y="319"/>
                </a:lnTo>
                <a:close/>
                <a:moveTo>
                  <a:pt x="250" y="319"/>
                </a:moveTo>
                <a:lnTo>
                  <a:pt x="262" y="394"/>
                </a:lnTo>
                <a:lnTo>
                  <a:pt x="395" y="394"/>
                </a:lnTo>
                <a:lnTo>
                  <a:pt x="395" y="319"/>
                </a:lnTo>
                <a:lnTo>
                  <a:pt x="250" y="319"/>
                </a:lnTo>
                <a:close/>
                <a:moveTo>
                  <a:pt x="84" y="319"/>
                </a:moveTo>
                <a:lnTo>
                  <a:pt x="100" y="394"/>
                </a:lnTo>
                <a:lnTo>
                  <a:pt x="225" y="394"/>
                </a:lnTo>
                <a:lnTo>
                  <a:pt x="213" y="319"/>
                </a:lnTo>
                <a:lnTo>
                  <a:pt x="84" y="319"/>
                </a:lnTo>
                <a:close/>
                <a:moveTo>
                  <a:pt x="38" y="243"/>
                </a:moveTo>
                <a:lnTo>
                  <a:pt x="38" y="281"/>
                </a:lnTo>
                <a:lnTo>
                  <a:pt x="789" y="281"/>
                </a:lnTo>
                <a:lnTo>
                  <a:pt x="789" y="243"/>
                </a:lnTo>
                <a:lnTo>
                  <a:pt x="38" y="243"/>
                </a:lnTo>
                <a:close/>
                <a:moveTo>
                  <a:pt x="38" y="207"/>
                </a:moveTo>
                <a:lnTo>
                  <a:pt x="789" y="207"/>
                </a:lnTo>
                <a:lnTo>
                  <a:pt x="804" y="209"/>
                </a:lnTo>
                <a:lnTo>
                  <a:pt x="815" y="217"/>
                </a:lnTo>
                <a:lnTo>
                  <a:pt x="824" y="229"/>
                </a:lnTo>
                <a:lnTo>
                  <a:pt x="827" y="243"/>
                </a:lnTo>
                <a:lnTo>
                  <a:pt x="827" y="281"/>
                </a:lnTo>
                <a:lnTo>
                  <a:pt x="824" y="296"/>
                </a:lnTo>
                <a:lnTo>
                  <a:pt x="815" y="307"/>
                </a:lnTo>
                <a:lnTo>
                  <a:pt x="804" y="317"/>
                </a:lnTo>
                <a:lnTo>
                  <a:pt x="789" y="319"/>
                </a:lnTo>
                <a:lnTo>
                  <a:pt x="781" y="319"/>
                </a:lnTo>
                <a:lnTo>
                  <a:pt x="713" y="643"/>
                </a:lnTo>
                <a:lnTo>
                  <a:pt x="713" y="643"/>
                </a:lnTo>
                <a:lnTo>
                  <a:pt x="712" y="648"/>
                </a:lnTo>
                <a:lnTo>
                  <a:pt x="708" y="652"/>
                </a:lnTo>
                <a:lnTo>
                  <a:pt x="705" y="654"/>
                </a:lnTo>
                <a:lnTo>
                  <a:pt x="700" y="657"/>
                </a:lnTo>
                <a:lnTo>
                  <a:pt x="695" y="657"/>
                </a:lnTo>
                <a:lnTo>
                  <a:pt x="132" y="657"/>
                </a:lnTo>
                <a:lnTo>
                  <a:pt x="127" y="657"/>
                </a:lnTo>
                <a:lnTo>
                  <a:pt x="122" y="654"/>
                </a:lnTo>
                <a:lnTo>
                  <a:pt x="118" y="652"/>
                </a:lnTo>
                <a:lnTo>
                  <a:pt x="115" y="648"/>
                </a:lnTo>
                <a:lnTo>
                  <a:pt x="114" y="643"/>
                </a:lnTo>
                <a:lnTo>
                  <a:pt x="114" y="643"/>
                </a:lnTo>
                <a:lnTo>
                  <a:pt x="46" y="319"/>
                </a:lnTo>
                <a:lnTo>
                  <a:pt x="38" y="319"/>
                </a:lnTo>
                <a:lnTo>
                  <a:pt x="24" y="317"/>
                </a:lnTo>
                <a:lnTo>
                  <a:pt x="11" y="307"/>
                </a:lnTo>
                <a:lnTo>
                  <a:pt x="3" y="296"/>
                </a:lnTo>
                <a:lnTo>
                  <a:pt x="0" y="281"/>
                </a:lnTo>
                <a:lnTo>
                  <a:pt x="0" y="243"/>
                </a:lnTo>
                <a:lnTo>
                  <a:pt x="3" y="229"/>
                </a:lnTo>
                <a:lnTo>
                  <a:pt x="11" y="217"/>
                </a:lnTo>
                <a:lnTo>
                  <a:pt x="24" y="209"/>
                </a:lnTo>
                <a:lnTo>
                  <a:pt x="38" y="207"/>
                </a:lnTo>
                <a:close/>
                <a:moveTo>
                  <a:pt x="319" y="0"/>
                </a:moveTo>
                <a:lnTo>
                  <a:pt x="508" y="0"/>
                </a:lnTo>
                <a:lnTo>
                  <a:pt x="513" y="1"/>
                </a:lnTo>
                <a:lnTo>
                  <a:pt x="518" y="4"/>
                </a:lnTo>
                <a:lnTo>
                  <a:pt x="522" y="8"/>
                </a:lnTo>
                <a:lnTo>
                  <a:pt x="525" y="13"/>
                </a:lnTo>
                <a:lnTo>
                  <a:pt x="526" y="18"/>
                </a:lnTo>
                <a:lnTo>
                  <a:pt x="525" y="25"/>
                </a:lnTo>
                <a:lnTo>
                  <a:pt x="522" y="30"/>
                </a:lnTo>
                <a:lnTo>
                  <a:pt x="518" y="34"/>
                </a:lnTo>
                <a:lnTo>
                  <a:pt x="513" y="36"/>
                </a:lnTo>
                <a:lnTo>
                  <a:pt x="508" y="36"/>
                </a:lnTo>
                <a:lnTo>
                  <a:pt x="319" y="36"/>
                </a:lnTo>
                <a:lnTo>
                  <a:pt x="314" y="36"/>
                </a:lnTo>
                <a:lnTo>
                  <a:pt x="309" y="34"/>
                </a:lnTo>
                <a:lnTo>
                  <a:pt x="305" y="30"/>
                </a:lnTo>
                <a:lnTo>
                  <a:pt x="302" y="25"/>
                </a:lnTo>
                <a:lnTo>
                  <a:pt x="301" y="18"/>
                </a:lnTo>
                <a:lnTo>
                  <a:pt x="302" y="13"/>
                </a:lnTo>
                <a:lnTo>
                  <a:pt x="305" y="8"/>
                </a:lnTo>
                <a:lnTo>
                  <a:pt x="309" y="4"/>
                </a:lnTo>
                <a:lnTo>
                  <a:pt x="314" y="1"/>
                </a:lnTo>
                <a:lnTo>
                  <a:pt x="3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7"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867690" y="2181449"/>
            <a:ext cx="446496" cy="447036"/>
          </a:xfrm>
          <a:custGeom>
            <a:avLst/>
            <a:gdLst>
              <a:gd name="T0" fmla="*/ 639 w 827"/>
              <a:gd name="T1" fmla="*/ 734 h 828"/>
              <a:gd name="T2" fmla="*/ 577 w 827"/>
              <a:gd name="T3" fmla="*/ 752 h 828"/>
              <a:gd name="T4" fmla="*/ 572 w 827"/>
              <a:gd name="T5" fmla="*/ 718 h 828"/>
              <a:gd name="T6" fmla="*/ 522 w 827"/>
              <a:gd name="T7" fmla="*/ 722 h 828"/>
              <a:gd name="T8" fmla="*/ 508 w 827"/>
              <a:gd name="T9" fmla="*/ 752 h 828"/>
              <a:gd name="T10" fmla="*/ 451 w 827"/>
              <a:gd name="T11" fmla="*/ 727 h 828"/>
              <a:gd name="T12" fmla="*/ 400 w 827"/>
              <a:gd name="T13" fmla="*/ 715 h 828"/>
              <a:gd name="T14" fmla="*/ 406 w 827"/>
              <a:gd name="T15" fmla="*/ 749 h 828"/>
              <a:gd name="T16" fmla="*/ 339 w 827"/>
              <a:gd name="T17" fmla="*/ 739 h 828"/>
              <a:gd name="T18" fmla="*/ 245 w 827"/>
              <a:gd name="T19" fmla="*/ 715 h 828"/>
              <a:gd name="T20" fmla="*/ 300 w 827"/>
              <a:gd name="T21" fmla="*/ 739 h 828"/>
              <a:gd name="T22" fmla="*/ 233 w 827"/>
              <a:gd name="T23" fmla="*/ 749 h 828"/>
              <a:gd name="T24" fmla="*/ 238 w 827"/>
              <a:gd name="T25" fmla="*/ 715 h 828"/>
              <a:gd name="T26" fmla="*/ 187 w 827"/>
              <a:gd name="T27" fmla="*/ 727 h 828"/>
              <a:gd name="T28" fmla="*/ 132 w 827"/>
              <a:gd name="T29" fmla="*/ 752 h 828"/>
              <a:gd name="T30" fmla="*/ 117 w 827"/>
              <a:gd name="T31" fmla="*/ 722 h 828"/>
              <a:gd name="T32" fmla="*/ 673 w 827"/>
              <a:gd name="T33" fmla="*/ 553 h 828"/>
              <a:gd name="T34" fmla="*/ 658 w 827"/>
              <a:gd name="T35" fmla="*/ 583 h 828"/>
              <a:gd name="T36" fmla="*/ 642 w 827"/>
              <a:gd name="T37" fmla="*/ 553 h 828"/>
              <a:gd name="T38" fmla="*/ 605 w 827"/>
              <a:gd name="T39" fmla="*/ 512 h 828"/>
              <a:gd name="T40" fmla="*/ 751 w 827"/>
              <a:gd name="T41" fmla="*/ 639 h 828"/>
              <a:gd name="T42" fmla="*/ 779 w 827"/>
              <a:gd name="T43" fmla="*/ 501 h 828"/>
              <a:gd name="T44" fmla="*/ 631 w 827"/>
              <a:gd name="T45" fmla="*/ 380 h 828"/>
              <a:gd name="T46" fmla="*/ 625 w 827"/>
              <a:gd name="T47" fmla="*/ 413 h 828"/>
              <a:gd name="T48" fmla="*/ 564 w 827"/>
              <a:gd name="T49" fmla="*/ 396 h 828"/>
              <a:gd name="T50" fmla="*/ 508 w 827"/>
              <a:gd name="T51" fmla="*/ 376 h 828"/>
              <a:gd name="T52" fmla="*/ 522 w 827"/>
              <a:gd name="T53" fmla="*/ 406 h 828"/>
              <a:gd name="T54" fmla="*/ 455 w 827"/>
              <a:gd name="T55" fmla="*/ 406 h 828"/>
              <a:gd name="T56" fmla="*/ 470 w 827"/>
              <a:gd name="T57" fmla="*/ 376 h 828"/>
              <a:gd name="T58" fmla="*/ 414 w 827"/>
              <a:gd name="T59" fmla="*/ 396 h 828"/>
              <a:gd name="T60" fmla="*/ 351 w 827"/>
              <a:gd name="T61" fmla="*/ 413 h 828"/>
              <a:gd name="T62" fmla="*/ 345 w 827"/>
              <a:gd name="T63" fmla="*/ 380 h 828"/>
              <a:gd name="T64" fmla="*/ 297 w 827"/>
              <a:gd name="T65" fmla="*/ 384 h 828"/>
              <a:gd name="T66" fmla="*/ 283 w 827"/>
              <a:gd name="T67" fmla="*/ 414 h 828"/>
              <a:gd name="T68" fmla="*/ 226 w 827"/>
              <a:gd name="T69" fmla="*/ 389 h 828"/>
              <a:gd name="T70" fmla="*/ 175 w 827"/>
              <a:gd name="T71" fmla="*/ 378 h 828"/>
              <a:gd name="T72" fmla="*/ 181 w 827"/>
              <a:gd name="T73" fmla="*/ 410 h 828"/>
              <a:gd name="T74" fmla="*/ 114 w 827"/>
              <a:gd name="T75" fmla="*/ 401 h 828"/>
              <a:gd name="T76" fmla="*/ 76 w 827"/>
              <a:gd name="T77" fmla="*/ 338 h 828"/>
              <a:gd name="T78" fmla="*/ 48 w 827"/>
              <a:gd name="T79" fmla="*/ 780 h 828"/>
              <a:gd name="T80" fmla="*/ 714 w 827"/>
              <a:gd name="T81" fmla="*/ 752 h 828"/>
              <a:gd name="T82" fmla="*/ 564 w 827"/>
              <a:gd name="T83" fmla="*/ 601 h 828"/>
              <a:gd name="T84" fmla="*/ 714 w 827"/>
              <a:gd name="T85" fmla="*/ 452 h 828"/>
              <a:gd name="T86" fmla="*/ 659 w 827"/>
              <a:gd name="T87" fmla="*/ 264 h 828"/>
              <a:gd name="T88" fmla="*/ 703 w 827"/>
              <a:gd name="T89" fmla="*/ 274 h 828"/>
              <a:gd name="T90" fmla="*/ 41 w 827"/>
              <a:gd name="T91" fmla="*/ 287 h 828"/>
              <a:gd name="T92" fmla="*/ 76 w 827"/>
              <a:gd name="T93" fmla="*/ 264 h 828"/>
              <a:gd name="T94" fmla="*/ 143 w 827"/>
              <a:gd name="T95" fmla="*/ 139 h 828"/>
              <a:gd name="T96" fmla="*/ 568 w 827"/>
              <a:gd name="T97" fmla="*/ 66 h 828"/>
              <a:gd name="T98" fmla="*/ 585 w 827"/>
              <a:gd name="T99" fmla="*/ 23 h 828"/>
              <a:gd name="T100" fmla="*/ 737 w 827"/>
              <a:gd name="T101" fmla="*/ 257 h 828"/>
              <a:gd name="T102" fmla="*/ 823 w 827"/>
              <a:gd name="T103" fmla="*/ 503 h 828"/>
              <a:gd name="T104" fmla="*/ 751 w 827"/>
              <a:gd name="T105" fmla="*/ 677 h 828"/>
              <a:gd name="T106" fmla="*/ 76 w 827"/>
              <a:gd name="T107" fmla="*/ 828 h 828"/>
              <a:gd name="T108" fmla="*/ 4 w 827"/>
              <a:gd name="T109" fmla="*/ 278 h 828"/>
              <a:gd name="T110" fmla="*/ 77 w 827"/>
              <a:gd name="T111" fmla="*/ 176 h 828"/>
              <a:gd name="T112" fmla="*/ 533 w 827"/>
              <a:gd name="T113"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7" h="828">
                <a:moveTo>
                  <a:pt x="582" y="715"/>
                </a:moveTo>
                <a:lnTo>
                  <a:pt x="620" y="715"/>
                </a:lnTo>
                <a:lnTo>
                  <a:pt x="625" y="715"/>
                </a:lnTo>
                <a:lnTo>
                  <a:pt x="631" y="718"/>
                </a:lnTo>
                <a:lnTo>
                  <a:pt x="636" y="722"/>
                </a:lnTo>
                <a:lnTo>
                  <a:pt x="639" y="727"/>
                </a:lnTo>
                <a:lnTo>
                  <a:pt x="639" y="734"/>
                </a:lnTo>
                <a:lnTo>
                  <a:pt x="639" y="739"/>
                </a:lnTo>
                <a:lnTo>
                  <a:pt x="636" y="744"/>
                </a:lnTo>
                <a:lnTo>
                  <a:pt x="631" y="749"/>
                </a:lnTo>
                <a:lnTo>
                  <a:pt x="625" y="752"/>
                </a:lnTo>
                <a:lnTo>
                  <a:pt x="620" y="752"/>
                </a:lnTo>
                <a:lnTo>
                  <a:pt x="582" y="752"/>
                </a:lnTo>
                <a:lnTo>
                  <a:pt x="577" y="752"/>
                </a:lnTo>
                <a:lnTo>
                  <a:pt x="572" y="749"/>
                </a:lnTo>
                <a:lnTo>
                  <a:pt x="568" y="744"/>
                </a:lnTo>
                <a:lnTo>
                  <a:pt x="565" y="739"/>
                </a:lnTo>
                <a:lnTo>
                  <a:pt x="564" y="734"/>
                </a:lnTo>
                <a:lnTo>
                  <a:pt x="565" y="727"/>
                </a:lnTo>
                <a:lnTo>
                  <a:pt x="568" y="722"/>
                </a:lnTo>
                <a:lnTo>
                  <a:pt x="572" y="718"/>
                </a:lnTo>
                <a:lnTo>
                  <a:pt x="577" y="715"/>
                </a:lnTo>
                <a:lnTo>
                  <a:pt x="582" y="715"/>
                </a:lnTo>
                <a:close/>
                <a:moveTo>
                  <a:pt x="470" y="715"/>
                </a:moveTo>
                <a:lnTo>
                  <a:pt x="508" y="715"/>
                </a:lnTo>
                <a:lnTo>
                  <a:pt x="513" y="715"/>
                </a:lnTo>
                <a:lnTo>
                  <a:pt x="518" y="718"/>
                </a:lnTo>
                <a:lnTo>
                  <a:pt x="522" y="722"/>
                </a:lnTo>
                <a:lnTo>
                  <a:pt x="525" y="727"/>
                </a:lnTo>
                <a:lnTo>
                  <a:pt x="526" y="734"/>
                </a:lnTo>
                <a:lnTo>
                  <a:pt x="525" y="739"/>
                </a:lnTo>
                <a:lnTo>
                  <a:pt x="522" y="744"/>
                </a:lnTo>
                <a:lnTo>
                  <a:pt x="518" y="749"/>
                </a:lnTo>
                <a:lnTo>
                  <a:pt x="513" y="752"/>
                </a:lnTo>
                <a:lnTo>
                  <a:pt x="508" y="752"/>
                </a:lnTo>
                <a:lnTo>
                  <a:pt x="470" y="752"/>
                </a:lnTo>
                <a:lnTo>
                  <a:pt x="465" y="752"/>
                </a:lnTo>
                <a:lnTo>
                  <a:pt x="459" y="749"/>
                </a:lnTo>
                <a:lnTo>
                  <a:pt x="455" y="744"/>
                </a:lnTo>
                <a:lnTo>
                  <a:pt x="451" y="739"/>
                </a:lnTo>
                <a:lnTo>
                  <a:pt x="451" y="734"/>
                </a:lnTo>
                <a:lnTo>
                  <a:pt x="451" y="727"/>
                </a:lnTo>
                <a:lnTo>
                  <a:pt x="455" y="722"/>
                </a:lnTo>
                <a:lnTo>
                  <a:pt x="459" y="718"/>
                </a:lnTo>
                <a:lnTo>
                  <a:pt x="465" y="715"/>
                </a:lnTo>
                <a:lnTo>
                  <a:pt x="470" y="715"/>
                </a:lnTo>
                <a:close/>
                <a:moveTo>
                  <a:pt x="357" y="715"/>
                </a:moveTo>
                <a:lnTo>
                  <a:pt x="395" y="715"/>
                </a:lnTo>
                <a:lnTo>
                  <a:pt x="400" y="715"/>
                </a:lnTo>
                <a:lnTo>
                  <a:pt x="406" y="718"/>
                </a:lnTo>
                <a:lnTo>
                  <a:pt x="410" y="722"/>
                </a:lnTo>
                <a:lnTo>
                  <a:pt x="412" y="727"/>
                </a:lnTo>
                <a:lnTo>
                  <a:pt x="414" y="734"/>
                </a:lnTo>
                <a:lnTo>
                  <a:pt x="412" y="739"/>
                </a:lnTo>
                <a:lnTo>
                  <a:pt x="410" y="744"/>
                </a:lnTo>
                <a:lnTo>
                  <a:pt x="406" y="749"/>
                </a:lnTo>
                <a:lnTo>
                  <a:pt x="400" y="752"/>
                </a:lnTo>
                <a:lnTo>
                  <a:pt x="395" y="752"/>
                </a:lnTo>
                <a:lnTo>
                  <a:pt x="357" y="752"/>
                </a:lnTo>
                <a:lnTo>
                  <a:pt x="351" y="752"/>
                </a:lnTo>
                <a:lnTo>
                  <a:pt x="345" y="749"/>
                </a:lnTo>
                <a:lnTo>
                  <a:pt x="342" y="744"/>
                </a:lnTo>
                <a:lnTo>
                  <a:pt x="339" y="739"/>
                </a:lnTo>
                <a:lnTo>
                  <a:pt x="339" y="734"/>
                </a:lnTo>
                <a:lnTo>
                  <a:pt x="339" y="727"/>
                </a:lnTo>
                <a:lnTo>
                  <a:pt x="342" y="722"/>
                </a:lnTo>
                <a:lnTo>
                  <a:pt x="345" y="718"/>
                </a:lnTo>
                <a:lnTo>
                  <a:pt x="351" y="715"/>
                </a:lnTo>
                <a:lnTo>
                  <a:pt x="357" y="715"/>
                </a:lnTo>
                <a:close/>
                <a:moveTo>
                  <a:pt x="245" y="715"/>
                </a:moveTo>
                <a:lnTo>
                  <a:pt x="283" y="715"/>
                </a:lnTo>
                <a:lnTo>
                  <a:pt x="288" y="715"/>
                </a:lnTo>
                <a:lnTo>
                  <a:pt x="293" y="718"/>
                </a:lnTo>
                <a:lnTo>
                  <a:pt x="297" y="722"/>
                </a:lnTo>
                <a:lnTo>
                  <a:pt x="300" y="727"/>
                </a:lnTo>
                <a:lnTo>
                  <a:pt x="301" y="734"/>
                </a:lnTo>
                <a:lnTo>
                  <a:pt x="300" y="739"/>
                </a:lnTo>
                <a:lnTo>
                  <a:pt x="297" y="744"/>
                </a:lnTo>
                <a:lnTo>
                  <a:pt x="293" y="749"/>
                </a:lnTo>
                <a:lnTo>
                  <a:pt x="288" y="752"/>
                </a:lnTo>
                <a:lnTo>
                  <a:pt x="283" y="752"/>
                </a:lnTo>
                <a:lnTo>
                  <a:pt x="245" y="752"/>
                </a:lnTo>
                <a:lnTo>
                  <a:pt x="238" y="752"/>
                </a:lnTo>
                <a:lnTo>
                  <a:pt x="233" y="749"/>
                </a:lnTo>
                <a:lnTo>
                  <a:pt x="229" y="744"/>
                </a:lnTo>
                <a:lnTo>
                  <a:pt x="226" y="739"/>
                </a:lnTo>
                <a:lnTo>
                  <a:pt x="225" y="734"/>
                </a:lnTo>
                <a:lnTo>
                  <a:pt x="226" y="727"/>
                </a:lnTo>
                <a:lnTo>
                  <a:pt x="229" y="722"/>
                </a:lnTo>
                <a:lnTo>
                  <a:pt x="233" y="718"/>
                </a:lnTo>
                <a:lnTo>
                  <a:pt x="238" y="715"/>
                </a:lnTo>
                <a:lnTo>
                  <a:pt x="245" y="715"/>
                </a:lnTo>
                <a:close/>
                <a:moveTo>
                  <a:pt x="132" y="715"/>
                </a:moveTo>
                <a:lnTo>
                  <a:pt x="169" y="715"/>
                </a:lnTo>
                <a:lnTo>
                  <a:pt x="175" y="715"/>
                </a:lnTo>
                <a:lnTo>
                  <a:pt x="181" y="718"/>
                </a:lnTo>
                <a:lnTo>
                  <a:pt x="185" y="722"/>
                </a:lnTo>
                <a:lnTo>
                  <a:pt x="187" y="727"/>
                </a:lnTo>
                <a:lnTo>
                  <a:pt x="188" y="734"/>
                </a:lnTo>
                <a:lnTo>
                  <a:pt x="187" y="739"/>
                </a:lnTo>
                <a:lnTo>
                  <a:pt x="185" y="744"/>
                </a:lnTo>
                <a:lnTo>
                  <a:pt x="181" y="749"/>
                </a:lnTo>
                <a:lnTo>
                  <a:pt x="175" y="752"/>
                </a:lnTo>
                <a:lnTo>
                  <a:pt x="169" y="752"/>
                </a:lnTo>
                <a:lnTo>
                  <a:pt x="132" y="752"/>
                </a:lnTo>
                <a:lnTo>
                  <a:pt x="126" y="752"/>
                </a:lnTo>
                <a:lnTo>
                  <a:pt x="120" y="749"/>
                </a:lnTo>
                <a:lnTo>
                  <a:pt x="117" y="744"/>
                </a:lnTo>
                <a:lnTo>
                  <a:pt x="114" y="739"/>
                </a:lnTo>
                <a:lnTo>
                  <a:pt x="113" y="734"/>
                </a:lnTo>
                <a:lnTo>
                  <a:pt x="114" y="727"/>
                </a:lnTo>
                <a:lnTo>
                  <a:pt x="117" y="722"/>
                </a:lnTo>
                <a:lnTo>
                  <a:pt x="120" y="718"/>
                </a:lnTo>
                <a:lnTo>
                  <a:pt x="126" y="715"/>
                </a:lnTo>
                <a:lnTo>
                  <a:pt x="132" y="715"/>
                </a:lnTo>
                <a:close/>
                <a:moveTo>
                  <a:pt x="658" y="545"/>
                </a:moveTo>
                <a:lnTo>
                  <a:pt x="663" y="546"/>
                </a:lnTo>
                <a:lnTo>
                  <a:pt x="669" y="549"/>
                </a:lnTo>
                <a:lnTo>
                  <a:pt x="673" y="553"/>
                </a:lnTo>
                <a:lnTo>
                  <a:pt x="675" y="558"/>
                </a:lnTo>
                <a:lnTo>
                  <a:pt x="676" y="565"/>
                </a:lnTo>
                <a:lnTo>
                  <a:pt x="675" y="570"/>
                </a:lnTo>
                <a:lnTo>
                  <a:pt x="673" y="575"/>
                </a:lnTo>
                <a:lnTo>
                  <a:pt x="669" y="579"/>
                </a:lnTo>
                <a:lnTo>
                  <a:pt x="663" y="582"/>
                </a:lnTo>
                <a:lnTo>
                  <a:pt x="658" y="583"/>
                </a:lnTo>
                <a:lnTo>
                  <a:pt x="652" y="582"/>
                </a:lnTo>
                <a:lnTo>
                  <a:pt x="646" y="579"/>
                </a:lnTo>
                <a:lnTo>
                  <a:pt x="642" y="575"/>
                </a:lnTo>
                <a:lnTo>
                  <a:pt x="640" y="570"/>
                </a:lnTo>
                <a:lnTo>
                  <a:pt x="639" y="565"/>
                </a:lnTo>
                <a:lnTo>
                  <a:pt x="640" y="558"/>
                </a:lnTo>
                <a:lnTo>
                  <a:pt x="642" y="553"/>
                </a:lnTo>
                <a:lnTo>
                  <a:pt x="646" y="549"/>
                </a:lnTo>
                <a:lnTo>
                  <a:pt x="652" y="546"/>
                </a:lnTo>
                <a:lnTo>
                  <a:pt x="658" y="545"/>
                </a:lnTo>
                <a:close/>
                <a:moveTo>
                  <a:pt x="639" y="489"/>
                </a:moveTo>
                <a:lnTo>
                  <a:pt x="624" y="493"/>
                </a:lnTo>
                <a:lnTo>
                  <a:pt x="612" y="501"/>
                </a:lnTo>
                <a:lnTo>
                  <a:pt x="605" y="512"/>
                </a:lnTo>
                <a:lnTo>
                  <a:pt x="602" y="527"/>
                </a:lnTo>
                <a:lnTo>
                  <a:pt x="602" y="601"/>
                </a:lnTo>
                <a:lnTo>
                  <a:pt x="605" y="617"/>
                </a:lnTo>
                <a:lnTo>
                  <a:pt x="612" y="629"/>
                </a:lnTo>
                <a:lnTo>
                  <a:pt x="624" y="637"/>
                </a:lnTo>
                <a:lnTo>
                  <a:pt x="639" y="639"/>
                </a:lnTo>
                <a:lnTo>
                  <a:pt x="751" y="639"/>
                </a:lnTo>
                <a:lnTo>
                  <a:pt x="767" y="637"/>
                </a:lnTo>
                <a:lnTo>
                  <a:pt x="779" y="629"/>
                </a:lnTo>
                <a:lnTo>
                  <a:pt x="786" y="617"/>
                </a:lnTo>
                <a:lnTo>
                  <a:pt x="789" y="601"/>
                </a:lnTo>
                <a:lnTo>
                  <a:pt x="789" y="527"/>
                </a:lnTo>
                <a:lnTo>
                  <a:pt x="786" y="512"/>
                </a:lnTo>
                <a:lnTo>
                  <a:pt x="779" y="501"/>
                </a:lnTo>
                <a:lnTo>
                  <a:pt x="767" y="493"/>
                </a:lnTo>
                <a:lnTo>
                  <a:pt x="751" y="489"/>
                </a:lnTo>
                <a:lnTo>
                  <a:pt x="639" y="489"/>
                </a:lnTo>
                <a:close/>
                <a:moveTo>
                  <a:pt x="582" y="376"/>
                </a:moveTo>
                <a:lnTo>
                  <a:pt x="620" y="376"/>
                </a:lnTo>
                <a:lnTo>
                  <a:pt x="625" y="378"/>
                </a:lnTo>
                <a:lnTo>
                  <a:pt x="631" y="380"/>
                </a:lnTo>
                <a:lnTo>
                  <a:pt x="636" y="384"/>
                </a:lnTo>
                <a:lnTo>
                  <a:pt x="639" y="389"/>
                </a:lnTo>
                <a:lnTo>
                  <a:pt x="639" y="396"/>
                </a:lnTo>
                <a:lnTo>
                  <a:pt x="639" y="401"/>
                </a:lnTo>
                <a:lnTo>
                  <a:pt x="636" y="406"/>
                </a:lnTo>
                <a:lnTo>
                  <a:pt x="631" y="410"/>
                </a:lnTo>
                <a:lnTo>
                  <a:pt x="625" y="413"/>
                </a:lnTo>
                <a:lnTo>
                  <a:pt x="620" y="414"/>
                </a:lnTo>
                <a:lnTo>
                  <a:pt x="582" y="414"/>
                </a:lnTo>
                <a:lnTo>
                  <a:pt x="577" y="413"/>
                </a:lnTo>
                <a:lnTo>
                  <a:pt x="572" y="410"/>
                </a:lnTo>
                <a:lnTo>
                  <a:pt x="568" y="406"/>
                </a:lnTo>
                <a:lnTo>
                  <a:pt x="565" y="401"/>
                </a:lnTo>
                <a:lnTo>
                  <a:pt x="564" y="396"/>
                </a:lnTo>
                <a:lnTo>
                  <a:pt x="565" y="389"/>
                </a:lnTo>
                <a:lnTo>
                  <a:pt x="568" y="384"/>
                </a:lnTo>
                <a:lnTo>
                  <a:pt x="572" y="380"/>
                </a:lnTo>
                <a:lnTo>
                  <a:pt x="577" y="378"/>
                </a:lnTo>
                <a:lnTo>
                  <a:pt x="582" y="376"/>
                </a:lnTo>
                <a:close/>
                <a:moveTo>
                  <a:pt x="470" y="376"/>
                </a:moveTo>
                <a:lnTo>
                  <a:pt x="508" y="376"/>
                </a:lnTo>
                <a:lnTo>
                  <a:pt x="513" y="378"/>
                </a:lnTo>
                <a:lnTo>
                  <a:pt x="518" y="380"/>
                </a:lnTo>
                <a:lnTo>
                  <a:pt x="522" y="384"/>
                </a:lnTo>
                <a:lnTo>
                  <a:pt x="525" y="389"/>
                </a:lnTo>
                <a:lnTo>
                  <a:pt x="526" y="396"/>
                </a:lnTo>
                <a:lnTo>
                  <a:pt x="525" y="401"/>
                </a:lnTo>
                <a:lnTo>
                  <a:pt x="522" y="406"/>
                </a:lnTo>
                <a:lnTo>
                  <a:pt x="518" y="410"/>
                </a:lnTo>
                <a:lnTo>
                  <a:pt x="513" y="413"/>
                </a:lnTo>
                <a:lnTo>
                  <a:pt x="508" y="414"/>
                </a:lnTo>
                <a:lnTo>
                  <a:pt x="470" y="414"/>
                </a:lnTo>
                <a:lnTo>
                  <a:pt x="465" y="413"/>
                </a:lnTo>
                <a:lnTo>
                  <a:pt x="459" y="410"/>
                </a:lnTo>
                <a:lnTo>
                  <a:pt x="455" y="406"/>
                </a:lnTo>
                <a:lnTo>
                  <a:pt x="451" y="401"/>
                </a:lnTo>
                <a:lnTo>
                  <a:pt x="451" y="396"/>
                </a:lnTo>
                <a:lnTo>
                  <a:pt x="451" y="389"/>
                </a:lnTo>
                <a:lnTo>
                  <a:pt x="455" y="384"/>
                </a:lnTo>
                <a:lnTo>
                  <a:pt x="459" y="380"/>
                </a:lnTo>
                <a:lnTo>
                  <a:pt x="465" y="378"/>
                </a:lnTo>
                <a:lnTo>
                  <a:pt x="470" y="376"/>
                </a:lnTo>
                <a:close/>
                <a:moveTo>
                  <a:pt x="357" y="376"/>
                </a:moveTo>
                <a:lnTo>
                  <a:pt x="395" y="376"/>
                </a:lnTo>
                <a:lnTo>
                  <a:pt x="400" y="378"/>
                </a:lnTo>
                <a:lnTo>
                  <a:pt x="406" y="380"/>
                </a:lnTo>
                <a:lnTo>
                  <a:pt x="410" y="384"/>
                </a:lnTo>
                <a:lnTo>
                  <a:pt x="412" y="389"/>
                </a:lnTo>
                <a:lnTo>
                  <a:pt x="414" y="396"/>
                </a:lnTo>
                <a:lnTo>
                  <a:pt x="412" y="401"/>
                </a:lnTo>
                <a:lnTo>
                  <a:pt x="410" y="406"/>
                </a:lnTo>
                <a:lnTo>
                  <a:pt x="406" y="410"/>
                </a:lnTo>
                <a:lnTo>
                  <a:pt x="400" y="413"/>
                </a:lnTo>
                <a:lnTo>
                  <a:pt x="395" y="414"/>
                </a:lnTo>
                <a:lnTo>
                  <a:pt x="357" y="414"/>
                </a:lnTo>
                <a:lnTo>
                  <a:pt x="351" y="413"/>
                </a:lnTo>
                <a:lnTo>
                  <a:pt x="345" y="410"/>
                </a:lnTo>
                <a:lnTo>
                  <a:pt x="342" y="406"/>
                </a:lnTo>
                <a:lnTo>
                  <a:pt x="339" y="401"/>
                </a:lnTo>
                <a:lnTo>
                  <a:pt x="339" y="396"/>
                </a:lnTo>
                <a:lnTo>
                  <a:pt x="339" y="389"/>
                </a:lnTo>
                <a:lnTo>
                  <a:pt x="342" y="384"/>
                </a:lnTo>
                <a:lnTo>
                  <a:pt x="345" y="380"/>
                </a:lnTo>
                <a:lnTo>
                  <a:pt x="351" y="378"/>
                </a:lnTo>
                <a:lnTo>
                  <a:pt x="357" y="376"/>
                </a:lnTo>
                <a:close/>
                <a:moveTo>
                  <a:pt x="245" y="376"/>
                </a:moveTo>
                <a:lnTo>
                  <a:pt x="283" y="376"/>
                </a:lnTo>
                <a:lnTo>
                  <a:pt x="288" y="378"/>
                </a:lnTo>
                <a:lnTo>
                  <a:pt x="293" y="380"/>
                </a:lnTo>
                <a:lnTo>
                  <a:pt x="297" y="384"/>
                </a:lnTo>
                <a:lnTo>
                  <a:pt x="300" y="389"/>
                </a:lnTo>
                <a:lnTo>
                  <a:pt x="301" y="396"/>
                </a:lnTo>
                <a:lnTo>
                  <a:pt x="300" y="401"/>
                </a:lnTo>
                <a:lnTo>
                  <a:pt x="297" y="406"/>
                </a:lnTo>
                <a:lnTo>
                  <a:pt x="293" y="410"/>
                </a:lnTo>
                <a:lnTo>
                  <a:pt x="288" y="413"/>
                </a:lnTo>
                <a:lnTo>
                  <a:pt x="283" y="414"/>
                </a:lnTo>
                <a:lnTo>
                  <a:pt x="245" y="414"/>
                </a:lnTo>
                <a:lnTo>
                  <a:pt x="238" y="413"/>
                </a:lnTo>
                <a:lnTo>
                  <a:pt x="233" y="410"/>
                </a:lnTo>
                <a:lnTo>
                  <a:pt x="229" y="406"/>
                </a:lnTo>
                <a:lnTo>
                  <a:pt x="226" y="401"/>
                </a:lnTo>
                <a:lnTo>
                  <a:pt x="225" y="396"/>
                </a:lnTo>
                <a:lnTo>
                  <a:pt x="226" y="389"/>
                </a:lnTo>
                <a:lnTo>
                  <a:pt x="229" y="384"/>
                </a:lnTo>
                <a:lnTo>
                  <a:pt x="233" y="380"/>
                </a:lnTo>
                <a:lnTo>
                  <a:pt x="238" y="378"/>
                </a:lnTo>
                <a:lnTo>
                  <a:pt x="245" y="376"/>
                </a:lnTo>
                <a:close/>
                <a:moveTo>
                  <a:pt x="132" y="376"/>
                </a:moveTo>
                <a:lnTo>
                  <a:pt x="169" y="376"/>
                </a:lnTo>
                <a:lnTo>
                  <a:pt x="175" y="378"/>
                </a:lnTo>
                <a:lnTo>
                  <a:pt x="181" y="380"/>
                </a:lnTo>
                <a:lnTo>
                  <a:pt x="185" y="384"/>
                </a:lnTo>
                <a:lnTo>
                  <a:pt x="187" y="389"/>
                </a:lnTo>
                <a:lnTo>
                  <a:pt x="188" y="396"/>
                </a:lnTo>
                <a:lnTo>
                  <a:pt x="187" y="401"/>
                </a:lnTo>
                <a:lnTo>
                  <a:pt x="185" y="406"/>
                </a:lnTo>
                <a:lnTo>
                  <a:pt x="181" y="410"/>
                </a:lnTo>
                <a:lnTo>
                  <a:pt x="175" y="413"/>
                </a:lnTo>
                <a:lnTo>
                  <a:pt x="169" y="414"/>
                </a:lnTo>
                <a:lnTo>
                  <a:pt x="132" y="414"/>
                </a:lnTo>
                <a:lnTo>
                  <a:pt x="126" y="413"/>
                </a:lnTo>
                <a:lnTo>
                  <a:pt x="120" y="410"/>
                </a:lnTo>
                <a:lnTo>
                  <a:pt x="117" y="406"/>
                </a:lnTo>
                <a:lnTo>
                  <a:pt x="114" y="401"/>
                </a:lnTo>
                <a:lnTo>
                  <a:pt x="113" y="396"/>
                </a:lnTo>
                <a:lnTo>
                  <a:pt x="114" y="389"/>
                </a:lnTo>
                <a:lnTo>
                  <a:pt x="117" y="384"/>
                </a:lnTo>
                <a:lnTo>
                  <a:pt x="120" y="380"/>
                </a:lnTo>
                <a:lnTo>
                  <a:pt x="126" y="378"/>
                </a:lnTo>
                <a:lnTo>
                  <a:pt x="132" y="376"/>
                </a:lnTo>
                <a:close/>
                <a:moveTo>
                  <a:pt x="76" y="338"/>
                </a:moveTo>
                <a:lnTo>
                  <a:pt x="60" y="342"/>
                </a:lnTo>
                <a:lnTo>
                  <a:pt x="48" y="350"/>
                </a:lnTo>
                <a:lnTo>
                  <a:pt x="41" y="362"/>
                </a:lnTo>
                <a:lnTo>
                  <a:pt x="38" y="376"/>
                </a:lnTo>
                <a:lnTo>
                  <a:pt x="38" y="752"/>
                </a:lnTo>
                <a:lnTo>
                  <a:pt x="41" y="766"/>
                </a:lnTo>
                <a:lnTo>
                  <a:pt x="48" y="780"/>
                </a:lnTo>
                <a:lnTo>
                  <a:pt x="60" y="787"/>
                </a:lnTo>
                <a:lnTo>
                  <a:pt x="76" y="790"/>
                </a:lnTo>
                <a:lnTo>
                  <a:pt x="676" y="790"/>
                </a:lnTo>
                <a:lnTo>
                  <a:pt x="691" y="787"/>
                </a:lnTo>
                <a:lnTo>
                  <a:pt x="703" y="780"/>
                </a:lnTo>
                <a:lnTo>
                  <a:pt x="710" y="766"/>
                </a:lnTo>
                <a:lnTo>
                  <a:pt x="714" y="752"/>
                </a:lnTo>
                <a:lnTo>
                  <a:pt x="714" y="677"/>
                </a:lnTo>
                <a:lnTo>
                  <a:pt x="639" y="677"/>
                </a:lnTo>
                <a:lnTo>
                  <a:pt x="615" y="673"/>
                </a:lnTo>
                <a:lnTo>
                  <a:pt x="594" y="663"/>
                </a:lnTo>
                <a:lnTo>
                  <a:pt x="578" y="646"/>
                </a:lnTo>
                <a:lnTo>
                  <a:pt x="568" y="626"/>
                </a:lnTo>
                <a:lnTo>
                  <a:pt x="564" y="601"/>
                </a:lnTo>
                <a:lnTo>
                  <a:pt x="564" y="527"/>
                </a:lnTo>
                <a:lnTo>
                  <a:pt x="568" y="503"/>
                </a:lnTo>
                <a:lnTo>
                  <a:pt x="578" y="482"/>
                </a:lnTo>
                <a:lnTo>
                  <a:pt x="594" y="467"/>
                </a:lnTo>
                <a:lnTo>
                  <a:pt x="615" y="456"/>
                </a:lnTo>
                <a:lnTo>
                  <a:pt x="639" y="452"/>
                </a:lnTo>
                <a:lnTo>
                  <a:pt x="714" y="452"/>
                </a:lnTo>
                <a:lnTo>
                  <a:pt x="714" y="376"/>
                </a:lnTo>
                <a:lnTo>
                  <a:pt x="710" y="362"/>
                </a:lnTo>
                <a:lnTo>
                  <a:pt x="703" y="350"/>
                </a:lnTo>
                <a:lnTo>
                  <a:pt x="691" y="342"/>
                </a:lnTo>
                <a:lnTo>
                  <a:pt x="676" y="338"/>
                </a:lnTo>
                <a:lnTo>
                  <a:pt x="76" y="338"/>
                </a:lnTo>
                <a:close/>
                <a:moveTo>
                  <a:pt x="659" y="264"/>
                </a:moveTo>
                <a:lnTo>
                  <a:pt x="670" y="302"/>
                </a:lnTo>
                <a:lnTo>
                  <a:pt x="676" y="302"/>
                </a:lnTo>
                <a:lnTo>
                  <a:pt x="696" y="304"/>
                </a:lnTo>
                <a:lnTo>
                  <a:pt x="714" y="312"/>
                </a:lnTo>
                <a:lnTo>
                  <a:pt x="714" y="302"/>
                </a:lnTo>
                <a:lnTo>
                  <a:pt x="710" y="287"/>
                </a:lnTo>
                <a:lnTo>
                  <a:pt x="703" y="274"/>
                </a:lnTo>
                <a:lnTo>
                  <a:pt x="691" y="266"/>
                </a:lnTo>
                <a:lnTo>
                  <a:pt x="676" y="264"/>
                </a:lnTo>
                <a:lnTo>
                  <a:pt x="659" y="264"/>
                </a:lnTo>
                <a:close/>
                <a:moveTo>
                  <a:pt x="76" y="264"/>
                </a:moveTo>
                <a:lnTo>
                  <a:pt x="60" y="266"/>
                </a:lnTo>
                <a:lnTo>
                  <a:pt x="48" y="274"/>
                </a:lnTo>
                <a:lnTo>
                  <a:pt x="41" y="287"/>
                </a:lnTo>
                <a:lnTo>
                  <a:pt x="38" y="302"/>
                </a:lnTo>
                <a:lnTo>
                  <a:pt x="38" y="312"/>
                </a:lnTo>
                <a:lnTo>
                  <a:pt x="55" y="304"/>
                </a:lnTo>
                <a:lnTo>
                  <a:pt x="76" y="302"/>
                </a:lnTo>
                <a:lnTo>
                  <a:pt x="109" y="302"/>
                </a:lnTo>
                <a:lnTo>
                  <a:pt x="98" y="264"/>
                </a:lnTo>
                <a:lnTo>
                  <a:pt x="76" y="264"/>
                </a:lnTo>
                <a:close/>
                <a:moveTo>
                  <a:pt x="607" y="211"/>
                </a:moveTo>
                <a:lnTo>
                  <a:pt x="268" y="302"/>
                </a:lnTo>
                <a:lnTo>
                  <a:pt x="631" y="302"/>
                </a:lnTo>
                <a:lnTo>
                  <a:pt x="607" y="211"/>
                </a:lnTo>
                <a:close/>
                <a:moveTo>
                  <a:pt x="536" y="38"/>
                </a:moveTo>
                <a:lnTo>
                  <a:pt x="522" y="40"/>
                </a:lnTo>
                <a:lnTo>
                  <a:pt x="143" y="139"/>
                </a:lnTo>
                <a:lnTo>
                  <a:pt x="130" y="146"/>
                </a:lnTo>
                <a:lnTo>
                  <a:pt x="120" y="158"/>
                </a:lnTo>
                <a:lnTo>
                  <a:pt x="115" y="171"/>
                </a:lnTo>
                <a:lnTo>
                  <a:pt x="117" y="186"/>
                </a:lnTo>
                <a:lnTo>
                  <a:pt x="126" y="222"/>
                </a:lnTo>
                <a:lnTo>
                  <a:pt x="577" y="103"/>
                </a:lnTo>
                <a:lnTo>
                  <a:pt x="568" y="66"/>
                </a:lnTo>
                <a:lnTo>
                  <a:pt x="561" y="53"/>
                </a:lnTo>
                <a:lnTo>
                  <a:pt x="551" y="44"/>
                </a:lnTo>
                <a:lnTo>
                  <a:pt x="536" y="38"/>
                </a:lnTo>
                <a:close/>
                <a:moveTo>
                  <a:pt x="533" y="0"/>
                </a:moveTo>
                <a:lnTo>
                  <a:pt x="551" y="3"/>
                </a:lnTo>
                <a:lnTo>
                  <a:pt x="569" y="11"/>
                </a:lnTo>
                <a:lnTo>
                  <a:pt x="585" y="23"/>
                </a:lnTo>
                <a:lnTo>
                  <a:pt x="597" y="37"/>
                </a:lnTo>
                <a:lnTo>
                  <a:pt x="605" y="57"/>
                </a:lnTo>
                <a:lnTo>
                  <a:pt x="649" y="226"/>
                </a:lnTo>
                <a:lnTo>
                  <a:pt x="676" y="226"/>
                </a:lnTo>
                <a:lnTo>
                  <a:pt x="700" y="230"/>
                </a:lnTo>
                <a:lnTo>
                  <a:pt x="721" y="240"/>
                </a:lnTo>
                <a:lnTo>
                  <a:pt x="737" y="257"/>
                </a:lnTo>
                <a:lnTo>
                  <a:pt x="748" y="278"/>
                </a:lnTo>
                <a:lnTo>
                  <a:pt x="751" y="302"/>
                </a:lnTo>
                <a:lnTo>
                  <a:pt x="751" y="452"/>
                </a:lnTo>
                <a:lnTo>
                  <a:pt x="776" y="456"/>
                </a:lnTo>
                <a:lnTo>
                  <a:pt x="796" y="467"/>
                </a:lnTo>
                <a:lnTo>
                  <a:pt x="813" y="482"/>
                </a:lnTo>
                <a:lnTo>
                  <a:pt x="823" y="503"/>
                </a:lnTo>
                <a:lnTo>
                  <a:pt x="827" y="527"/>
                </a:lnTo>
                <a:lnTo>
                  <a:pt x="827" y="601"/>
                </a:lnTo>
                <a:lnTo>
                  <a:pt x="823" y="626"/>
                </a:lnTo>
                <a:lnTo>
                  <a:pt x="813" y="646"/>
                </a:lnTo>
                <a:lnTo>
                  <a:pt x="796" y="663"/>
                </a:lnTo>
                <a:lnTo>
                  <a:pt x="776" y="673"/>
                </a:lnTo>
                <a:lnTo>
                  <a:pt x="751" y="677"/>
                </a:lnTo>
                <a:lnTo>
                  <a:pt x="751" y="752"/>
                </a:lnTo>
                <a:lnTo>
                  <a:pt x="748" y="776"/>
                </a:lnTo>
                <a:lnTo>
                  <a:pt x="737" y="797"/>
                </a:lnTo>
                <a:lnTo>
                  <a:pt x="721" y="814"/>
                </a:lnTo>
                <a:lnTo>
                  <a:pt x="700" y="824"/>
                </a:lnTo>
                <a:lnTo>
                  <a:pt x="676" y="828"/>
                </a:lnTo>
                <a:lnTo>
                  <a:pt x="76" y="828"/>
                </a:lnTo>
                <a:lnTo>
                  <a:pt x="51" y="824"/>
                </a:lnTo>
                <a:lnTo>
                  <a:pt x="31" y="814"/>
                </a:lnTo>
                <a:lnTo>
                  <a:pt x="14" y="797"/>
                </a:lnTo>
                <a:lnTo>
                  <a:pt x="4" y="776"/>
                </a:lnTo>
                <a:lnTo>
                  <a:pt x="0" y="752"/>
                </a:lnTo>
                <a:lnTo>
                  <a:pt x="0" y="302"/>
                </a:lnTo>
                <a:lnTo>
                  <a:pt x="4" y="278"/>
                </a:lnTo>
                <a:lnTo>
                  <a:pt x="14" y="257"/>
                </a:lnTo>
                <a:lnTo>
                  <a:pt x="31" y="240"/>
                </a:lnTo>
                <a:lnTo>
                  <a:pt x="51" y="230"/>
                </a:lnTo>
                <a:lnTo>
                  <a:pt x="76" y="226"/>
                </a:lnTo>
                <a:lnTo>
                  <a:pt x="88" y="226"/>
                </a:lnTo>
                <a:lnTo>
                  <a:pt x="80" y="196"/>
                </a:lnTo>
                <a:lnTo>
                  <a:pt x="77" y="176"/>
                </a:lnTo>
                <a:lnTo>
                  <a:pt x="80" y="156"/>
                </a:lnTo>
                <a:lnTo>
                  <a:pt x="88" y="138"/>
                </a:lnTo>
                <a:lnTo>
                  <a:pt x="100" y="124"/>
                </a:lnTo>
                <a:lnTo>
                  <a:pt x="114" y="112"/>
                </a:lnTo>
                <a:lnTo>
                  <a:pt x="134" y="104"/>
                </a:lnTo>
                <a:lnTo>
                  <a:pt x="512" y="3"/>
                </a:lnTo>
                <a:lnTo>
                  <a:pt x="53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8"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729841" y="2242457"/>
            <a:ext cx="446496" cy="325020"/>
          </a:xfrm>
          <a:custGeom>
            <a:avLst/>
            <a:gdLst>
              <a:gd name="T0" fmla="*/ 638 w 827"/>
              <a:gd name="T1" fmla="*/ 502 h 602"/>
              <a:gd name="T2" fmla="*/ 620 w 827"/>
              <a:gd name="T3" fmla="*/ 526 h 602"/>
              <a:gd name="T4" fmla="*/ 564 w 827"/>
              <a:gd name="T5" fmla="*/ 508 h 602"/>
              <a:gd name="T6" fmla="*/ 470 w 827"/>
              <a:gd name="T7" fmla="*/ 488 h 602"/>
              <a:gd name="T8" fmla="*/ 526 w 827"/>
              <a:gd name="T9" fmla="*/ 508 h 602"/>
              <a:gd name="T10" fmla="*/ 470 w 827"/>
              <a:gd name="T11" fmla="*/ 526 h 602"/>
              <a:gd name="T12" fmla="*/ 453 w 827"/>
              <a:gd name="T13" fmla="*/ 502 h 602"/>
              <a:gd name="T14" fmla="*/ 395 w 827"/>
              <a:gd name="T15" fmla="*/ 488 h 602"/>
              <a:gd name="T16" fmla="*/ 412 w 827"/>
              <a:gd name="T17" fmla="*/ 513 h 602"/>
              <a:gd name="T18" fmla="*/ 351 w 827"/>
              <a:gd name="T19" fmla="*/ 525 h 602"/>
              <a:gd name="T20" fmla="*/ 341 w 827"/>
              <a:gd name="T21" fmla="*/ 496 h 602"/>
              <a:gd name="T22" fmla="*/ 288 w 827"/>
              <a:gd name="T23" fmla="*/ 490 h 602"/>
              <a:gd name="T24" fmla="*/ 297 w 827"/>
              <a:gd name="T25" fmla="*/ 519 h 602"/>
              <a:gd name="T26" fmla="*/ 233 w 827"/>
              <a:gd name="T27" fmla="*/ 523 h 602"/>
              <a:gd name="T28" fmla="*/ 233 w 827"/>
              <a:gd name="T29" fmla="*/ 492 h 602"/>
              <a:gd name="T30" fmla="*/ 180 w 827"/>
              <a:gd name="T31" fmla="*/ 492 h 602"/>
              <a:gd name="T32" fmla="*/ 180 w 827"/>
              <a:gd name="T33" fmla="*/ 523 h 602"/>
              <a:gd name="T34" fmla="*/ 116 w 827"/>
              <a:gd name="T35" fmla="*/ 519 h 602"/>
              <a:gd name="T36" fmla="*/ 126 w 827"/>
              <a:gd name="T37" fmla="*/ 490 h 602"/>
              <a:gd name="T38" fmla="*/ 675 w 827"/>
              <a:gd name="T39" fmla="*/ 333 h 602"/>
              <a:gd name="T40" fmla="*/ 658 w 827"/>
              <a:gd name="T41" fmla="*/ 358 h 602"/>
              <a:gd name="T42" fmla="*/ 640 w 827"/>
              <a:gd name="T43" fmla="*/ 333 h 602"/>
              <a:gd name="T44" fmla="*/ 624 w 827"/>
              <a:gd name="T45" fmla="*/ 266 h 602"/>
              <a:gd name="T46" fmla="*/ 612 w 827"/>
              <a:gd name="T47" fmla="*/ 403 h 602"/>
              <a:gd name="T48" fmla="*/ 786 w 827"/>
              <a:gd name="T49" fmla="*/ 390 h 602"/>
              <a:gd name="T50" fmla="*/ 752 w 827"/>
              <a:gd name="T51" fmla="*/ 263 h 602"/>
              <a:gd name="T52" fmla="*/ 636 w 827"/>
              <a:gd name="T53" fmla="*/ 158 h 602"/>
              <a:gd name="T54" fmla="*/ 627 w 827"/>
              <a:gd name="T55" fmla="*/ 187 h 602"/>
              <a:gd name="T56" fmla="*/ 565 w 827"/>
              <a:gd name="T57" fmla="*/ 176 h 602"/>
              <a:gd name="T58" fmla="*/ 582 w 827"/>
              <a:gd name="T59" fmla="*/ 151 h 602"/>
              <a:gd name="T60" fmla="*/ 526 w 827"/>
              <a:gd name="T61" fmla="*/ 164 h 602"/>
              <a:gd name="T62" fmla="*/ 508 w 827"/>
              <a:gd name="T63" fmla="*/ 189 h 602"/>
              <a:gd name="T64" fmla="*/ 451 w 827"/>
              <a:gd name="T65" fmla="*/ 169 h 602"/>
              <a:gd name="T66" fmla="*/ 357 w 827"/>
              <a:gd name="T67" fmla="*/ 151 h 602"/>
              <a:gd name="T68" fmla="*/ 413 w 827"/>
              <a:gd name="T69" fmla="*/ 169 h 602"/>
              <a:gd name="T70" fmla="*/ 357 w 827"/>
              <a:gd name="T71" fmla="*/ 189 h 602"/>
              <a:gd name="T72" fmla="*/ 339 w 827"/>
              <a:gd name="T73" fmla="*/ 164 h 602"/>
              <a:gd name="T74" fmla="*/ 283 w 827"/>
              <a:gd name="T75" fmla="*/ 151 h 602"/>
              <a:gd name="T76" fmla="*/ 300 w 827"/>
              <a:gd name="T77" fmla="*/ 176 h 602"/>
              <a:gd name="T78" fmla="*/ 238 w 827"/>
              <a:gd name="T79" fmla="*/ 187 h 602"/>
              <a:gd name="T80" fmla="*/ 229 w 827"/>
              <a:gd name="T81" fmla="*/ 158 h 602"/>
              <a:gd name="T82" fmla="*/ 175 w 827"/>
              <a:gd name="T83" fmla="*/ 152 h 602"/>
              <a:gd name="T84" fmla="*/ 184 w 827"/>
              <a:gd name="T85" fmla="*/ 181 h 602"/>
              <a:gd name="T86" fmla="*/ 120 w 827"/>
              <a:gd name="T87" fmla="*/ 185 h 602"/>
              <a:gd name="T88" fmla="*/ 120 w 827"/>
              <a:gd name="T89" fmla="*/ 155 h 602"/>
              <a:gd name="T90" fmla="*/ 40 w 827"/>
              <a:gd name="T91" fmla="*/ 136 h 602"/>
              <a:gd name="T92" fmla="*/ 76 w 827"/>
              <a:gd name="T93" fmla="*/ 564 h 602"/>
              <a:gd name="T94" fmla="*/ 714 w 827"/>
              <a:gd name="T95" fmla="*/ 452 h 602"/>
              <a:gd name="T96" fmla="*/ 564 w 827"/>
              <a:gd name="T97" fmla="*/ 376 h 602"/>
              <a:gd name="T98" fmla="*/ 638 w 827"/>
              <a:gd name="T99" fmla="*/ 225 h 602"/>
              <a:gd name="T100" fmla="*/ 676 w 827"/>
              <a:gd name="T101" fmla="*/ 113 h 602"/>
              <a:gd name="T102" fmla="*/ 38 w 827"/>
              <a:gd name="T103" fmla="*/ 76 h 602"/>
              <a:gd name="T104" fmla="*/ 714 w 827"/>
              <a:gd name="T105" fmla="*/ 86 h 602"/>
              <a:gd name="T106" fmla="*/ 76 w 827"/>
              <a:gd name="T107" fmla="*/ 38 h 602"/>
              <a:gd name="T108" fmla="*/ 748 w 827"/>
              <a:gd name="T109" fmla="*/ 51 h 602"/>
              <a:gd name="T110" fmla="*/ 823 w 827"/>
              <a:gd name="T111" fmla="*/ 278 h 602"/>
              <a:gd name="T112" fmla="*/ 776 w 827"/>
              <a:gd name="T113" fmla="*/ 448 h 602"/>
              <a:gd name="T114" fmla="*/ 700 w 827"/>
              <a:gd name="T115" fmla="*/ 598 h 602"/>
              <a:gd name="T116" fmla="*/ 4 w 827"/>
              <a:gd name="T117" fmla="*/ 550 h 602"/>
              <a:gd name="T118" fmla="*/ 51 w 827"/>
              <a:gd name="T119" fmla="*/ 4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7" h="602">
                <a:moveTo>
                  <a:pt x="582" y="488"/>
                </a:moveTo>
                <a:lnTo>
                  <a:pt x="620" y="488"/>
                </a:lnTo>
                <a:lnTo>
                  <a:pt x="627" y="490"/>
                </a:lnTo>
                <a:lnTo>
                  <a:pt x="632" y="492"/>
                </a:lnTo>
                <a:lnTo>
                  <a:pt x="636" y="496"/>
                </a:lnTo>
                <a:lnTo>
                  <a:pt x="638" y="502"/>
                </a:lnTo>
                <a:lnTo>
                  <a:pt x="638" y="508"/>
                </a:lnTo>
                <a:lnTo>
                  <a:pt x="638" y="513"/>
                </a:lnTo>
                <a:lnTo>
                  <a:pt x="636" y="519"/>
                </a:lnTo>
                <a:lnTo>
                  <a:pt x="632" y="523"/>
                </a:lnTo>
                <a:lnTo>
                  <a:pt x="627" y="525"/>
                </a:lnTo>
                <a:lnTo>
                  <a:pt x="620" y="526"/>
                </a:lnTo>
                <a:lnTo>
                  <a:pt x="582" y="526"/>
                </a:lnTo>
                <a:lnTo>
                  <a:pt x="577" y="525"/>
                </a:lnTo>
                <a:lnTo>
                  <a:pt x="572" y="523"/>
                </a:lnTo>
                <a:lnTo>
                  <a:pt x="568" y="519"/>
                </a:lnTo>
                <a:lnTo>
                  <a:pt x="565" y="513"/>
                </a:lnTo>
                <a:lnTo>
                  <a:pt x="564" y="508"/>
                </a:lnTo>
                <a:lnTo>
                  <a:pt x="565" y="502"/>
                </a:lnTo>
                <a:lnTo>
                  <a:pt x="568" y="496"/>
                </a:lnTo>
                <a:lnTo>
                  <a:pt x="572" y="492"/>
                </a:lnTo>
                <a:lnTo>
                  <a:pt x="577" y="490"/>
                </a:lnTo>
                <a:lnTo>
                  <a:pt x="582" y="488"/>
                </a:lnTo>
                <a:close/>
                <a:moveTo>
                  <a:pt x="470" y="488"/>
                </a:moveTo>
                <a:lnTo>
                  <a:pt x="508" y="488"/>
                </a:lnTo>
                <a:lnTo>
                  <a:pt x="513" y="490"/>
                </a:lnTo>
                <a:lnTo>
                  <a:pt x="518" y="492"/>
                </a:lnTo>
                <a:lnTo>
                  <a:pt x="522" y="496"/>
                </a:lnTo>
                <a:lnTo>
                  <a:pt x="526" y="502"/>
                </a:lnTo>
                <a:lnTo>
                  <a:pt x="526" y="508"/>
                </a:lnTo>
                <a:lnTo>
                  <a:pt x="526" y="513"/>
                </a:lnTo>
                <a:lnTo>
                  <a:pt x="522" y="519"/>
                </a:lnTo>
                <a:lnTo>
                  <a:pt x="518" y="523"/>
                </a:lnTo>
                <a:lnTo>
                  <a:pt x="513" y="525"/>
                </a:lnTo>
                <a:lnTo>
                  <a:pt x="508" y="526"/>
                </a:lnTo>
                <a:lnTo>
                  <a:pt x="470" y="526"/>
                </a:lnTo>
                <a:lnTo>
                  <a:pt x="464" y="525"/>
                </a:lnTo>
                <a:lnTo>
                  <a:pt x="459" y="523"/>
                </a:lnTo>
                <a:lnTo>
                  <a:pt x="455" y="519"/>
                </a:lnTo>
                <a:lnTo>
                  <a:pt x="453" y="513"/>
                </a:lnTo>
                <a:lnTo>
                  <a:pt x="451" y="508"/>
                </a:lnTo>
                <a:lnTo>
                  <a:pt x="453" y="502"/>
                </a:lnTo>
                <a:lnTo>
                  <a:pt x="455" y="496"/>
                </a:lnTo>
                <a:lnTo>
                  <a:pt x="459" y="492"/>
                </a:lnTo>
                <a:lnTo>
                  <a:pt x="464" y="490"/>
                </a:lnTo>
                <a:lnTo>
                  <a:pt x="470" y="488"/>
                </a:lnTo>
                <a:close/>
                <a:moveTo>
                  <a:pt x="357" y="488"/>
                </a:moveTo>
                <a:lnTo>
                  <a:pt x="395" y="488"/>
                </a:lnTo>
                <a:lnTo>
                  <a:pt x="400" y="490"/>
                </a:lnTo>
                <a:lnTo>
                  <a:pt x="405" y="492"/>
                </a:lnTo>
                <a:lnTo>
                  <a:pt x="409" y="496"/>
                </a:lnTo>
                <a:lnTo>
                  <a:pt x="412" y="502"/>
                </a:lnTo>
                <a:lnTo>
                  <a:pt x="413" y="508"/>
                </a:lnTo>
                <a:lnTo>
                  <a:pt x="412" y="513"/>
                </a:lnTo>
                <a:lnTo>
                  <a:pt x="409" y="519"/>
                </a:lnTo>
                <a:lnTo>
                  <a:pt x="405" y="523"/>
                </a:lnTo>
                <a:lnTo>
                  <a:pt x="400" y="525"/>
                </a:lnTo>
                <a:lnTo>
                  <a:pt x="395" y="526"/>
                </a:lnTo>
                <a:lnTo>
                  <a:pt x="357" y="526"/>
                </a:lnTo>
                <a:lnTo>
                  <a:pt x="351" y="525"/>
                </a:lnTo>
                <a:lnTo>
                  <a:pt x="347" y="523"/>
                </a:lnTo>
                <a:lnTo>
                  <a:pt x="341" y="519"/>
                </a:lnTo>
                <a:lnTo>
                  <a:pt x="339" y="513"/>
                </a:lnTo>
                <a:lnTo>
                  <a:pt x="339" y="508"/>
                </a:lnTo>
                <a:lnTo>
                  <a:pt x="339" y="502"/>
                </a:lnTo>
                <a:lnTo>
                  <a:pt x="341" y="496"/>
                </a:lnTo>
                <a:lnTo>
                  <a:pt x="347" y="492"/>
                </a:lnTo>
                <a:lnTo>
                  <a:pt x="351" y="490"/>
                </a:lnTo>
                <a:lnTo>
                  <a:pt x="357" y="488"/>
                </a:lnTo>
                <a:close/>
                <a:moveTo>
                  <a:pt x="245" y="488"/>
                </a:moveTo>
                <a:lnTo>
                  <a:pt x="283" y="488"/>
                </a:lnTo>
                <a:lnTo>
                  <a:pt x="288" y="490"/>
                </a:lnTo>
                <a:lnTo>
                  <a:pt x="293" y="492"/>
                </a:lnTo>
                <a:lnTo>
                  <a:pt x="297" y="496"/>
                </a:lnTo>
                <a:lnTo>
                  <a:pt x="300" y="502"/>
                </a:lnTo>
                <a:lnTo>
                  <a:pt x="301" y="508"/>
                </a:lnTo>
                <a:lnTo>
                  <a:pt x="300" y="513"/>
                </a:lnTo>
                <a:lnTo>
                  <a:pt x="297" y="519"/>
                </a:lnTo>
                <a:lnTo>
                  <a:pt x="293" y="523"/>
                </a:lnTo>
                <a:lnTo>
                  <a:pt x="288" y="525"/>
                </a:lnTo>
                <a:lnTo>
                  <a:pt x="283" y="526"/>
                </a:lnTo>
                <a:lnTo>
                  <a:pt x="245" y="526"/>
                </a:lnTo>
                <a:lnTo>
                  <a:pt x="238" y="525"/>
                </a:lnTo>
                <a:lnTo>
                  <a:pt x="233" y="523"/>
                </a:lnTo>
                <a:lnTo>
                  <a:pt x="229" y="519"/>
                </a:lnTo>
                <a:lnTo>
                  <a:pt x="226" y="513"/>
                </a:lnTo>
                <a:lnTo>
                  <a:pt x="226" y="508"/>
                </a:lnTo>
                <a:lnTo>
                  <a:pt x="226" y="502"/>
                </a:lnTo>
                <a:lnTo>
                  <a:pt x="229" y="496"/>
                </a:lnTo>
                <a:lnTo>
                  <a:pt x="233" y="492"/>
                </a:lnTo>
                <a:lnTo>
                  <a:pt x="238" y="490"/>
                </a:lnTo>
                <a:lnTo>
                  <a:pt x="245" y="488"/>
                </a:lnTo>
                <a:close/>
                <a:moveTo>
                  <a:pt x="132" y="488"/>
                </a:moveTo>
                <a:lnTo>
                  <a:pt x="169" y="488"/>
                </a:lnTo>
                <a:lnTo>
                  <a:pt x="175" y="490"/>
                </a:lnTo>
                <a:lnTo>
                  <a:pt x="180" y="492"/>
                </a:lnTo>
                <a:lnTo>
                  <a:pt x="184" y="496"/>
                </a:lnTo>
                <a:lnTo>
                  <a:pt x="187" y="502"/>
                </a:lnTo>
                <a:lnTo>
                  <a:pt x="188" y="508"/>
                </a:lnTo>
                <a:lnTo>
                  <a:pt x="187" y="513"/>
                </a:lnTo>
                <a:lnTo>
                  <a:pt x="184" y="519"/>
                </a:lnTo>
                <a:lnTo>
                  <a:pt x="180" y="523"/>
                </a:lnTo>
                <a:lnTo>
                  <a:pt x="175" y="525"/>
                </a:lnTo>
                <a:lnTo>
                  <a:pt x="169" y="526"/>
                </a:lnTo>
                <a:lnTo>
                  <a:pt x="132" y="526"/>
                </a:lnTo>
                <a:lnTo>
                  <a:pt x="126" y="525"/>
                </a:lnTo>
                <a:lnTo>
                  <a:pt x="120" y="523"/>
                </a:lnTo>
                <a:lnTo>
                  <a:pt x="116" y="519"/>
                </a:lnTo>
                <a:lnTo>
                  <a:pt x="114" y="513"/>
                </a:lnTo>
                <a:lnTo>
                  <a:pt x="112" y="508"/>
                </a:lnTo>
                <a:lnTo>
                  <a:pt x="114" y="502"/>
                </a:lnTo>
                <a:lnTo>
                  <a:pt x="116" y="496"/>
                </a:lnTo>
                <a:lnTo>
                  <a:pt x="120" y="492"/>
                </a:lnTo>
                <a:lnTo>
                  <a:pt x="126" y="490"/>
                </a:lnTo>
                <a:lnTo>
                  <a:pt x="132" y="488"/>
                </a:lnTo>
                <a:close/>
                <a:moveTo>
                  <a:pt x="658" y="320"/>
                </a:moveTo>
                <a:lnTo>
                  <a:pt x="663" y="321"/>
                </a:lnTo>
                <a:lnTo>
                  <a:pt x="668" y="323"/>
                </a:lnTo>
                <a:lnTo>
                  <a:pt x="672" y="327"/>
                </a:lnTo>
                <a:lnTo>
                  <a:pt x="675" y="333"/>
                </a:lnTo>
                <a:lnTo>
                  <a:pt x="676" y="339"/>
                </a:lnTo>
                <a:lnTo>
                  <a:pt x="675" y="344"/>
                </a:lnTo>
                <a:lnTo>
                  <a:pt x="672" y="350"/>
                </a:lnTo>
                <a:lnTo>
                  <a:pt x="668" y="354"/>
                </a:lnTo>
                <a:lnTo>
                  <a:pt x="663" y="356"/>
                </a:lnTo>
                <a:lnTo>
                  <a:pt x="658" y="358"/>
                </a:lnTo>
                <a:lnTo>
                  <a:pt x="651" y="356"/>
                </a:lnTo>
                <a:lnTo>
                  <a:pt x="646" y="354"/>
                </a:lnTo>
                <a:lnTo>
                  <a:pt x="642" y="350"/>
                </a:lnTo>
                <a:lnTo>
                  <a:pt x="640" y="344"/>
                </a:lnTo>
                <a:lnTo>
                  <a:pt x="638" y="339"/>
                </a:lnTo>
                <a:lnTo>
                  <a:pt x="640" y="333"/>
                </a:lnTo>
                <a:lnTo>
                  <a:pt x="642" y="327"/>
                </a:lnTo>
                <a:lnTo>
                  <a:pt x="646" y="323"/>
                </a:lnTo>
                <a:lnTo>
                  <a:pt x="651" y="321"/>
                </a:lnTo>
                <a:lnTo>
                  <a:pt x="658" y="320"/>
                </a:lnTo>
                <a:close/>
                <a:moveTo>
                  <a:pt x="638" y="263"/>
                </a:moveTo>
                <a:lnTo>
                  <a:pt x="624" y="266"/>
                </a:lnTo>
                <a:lnTo>
                  <a:pt x="612" y="275"/>
                </a:lnTo>
                <a:lnTo>
                  <a:pt x="604" y="287"/>
                </a:lnTo>
                <a:lnTo>
                  <a:pt x="602" y="301"/>
                </a:lnTo>
                <a:lnTo>
                  <a:pt x="602" y="376"/>
                </a:lnTo>
                <a:lnTo>
                  <a:pt x="604" y="390"/>
                </a:lnTo>
                <a:lnTo>
                  <a:pt x="612" y="403"/>
                </a:lnTo>
                <a:lnTo>
                  <a:pt x="624" y="411"/>
                </a:lnTo>
                <a:lnTo>
                  <a:pt x="638" y="414"/>
                </a:lnTo>
                <a:lnTo>
                  <a:pt x="752" y="414"/>
                </a:lnTo>
                <a:lnTo>
                  <a:pt x="767" y="411"/>
                </a:lnTo>
                <a:lnTo>
                  <a:pt x="778" y="403"/>
                </a:lnTo>
                <a:lnTo>
                  <a:pt x="786" y="390"/>
                </a:lnTo>
                <a:lnTo>
                  <a:pt x="789" y="376"/>
                </a:lnTo>
                <a:lnTo>
                  <a:pt x="789" y="301"/>
                </a:lnTo>
                <a:lnTo>
                  <a:pt x="786" y="287"/>
                </a:lnTo>
                <a:lnTo>
                  <a:pt x="778" y="275"/>
                </a:lnTo>
                <a:lnTo>
                  <a:pt x="767" y="266"/>
                </a:lnTo>
                <a:lnTo>
                  <a:pt x="752" y="263"/>
                </a:lnTo>
                <a:lnTo>
                  <a:pt x="638" y="263"/>
                </a:lnTo>
                <a:close/>
                <a:moveTo>
                  <a:pt x="582" y="151"/>
                </a:moveTo>
                <a:lnTo>
                  <a:pt x="620" y="151"/>
                </a:lnTo>
                <a:lnTo>
                  <a:pt x="627" y="152"/>
                </a:lnTo>
                <a:lnTo>
                  <a:pt x="632" y="155"/>
                </a:lnTo>
                <a:lnTo>
                  <a:pt x="636" y="158"/>
                </a:lnTo>
                <a:lnTo>
                  <a:pt x="638" y="164"/>
                </a:lnTo>
                <a:lnTo>
                  <a:pt x="638" y="169"/>
                </a:lnTo>
                <a:lnTo>
                  <a:pt x="638" y="176"/>
                </a:lnTo>
                <a:lnTo>
                  <a:pt x="636" y="181"/>
                </a:lnTo>
                <a:lnTo>
                  <a:pt x="632" y="185"/>
                </a:lnTo>
                <a:lnTo>
                  <a:pt x="627" y="187"/>
                </a:lnTo>
                <a:lnTo>
                  <a:pt x="620" y="189"/>
                </a:lnTo>
                <a:lnTo>
                  <a:pt x="582" y="189"/>
                </a:lnTo>
                <a:lnTo>
                  <a:pt x="577" y="187"/>
                </a:lnTo>
                <a:lnTo>
                  <a:pt x="572" y="185"/>
                </a:lnTo>
                <a:lnTo>
                  <a:pt x="568" y="181"/>
                </a:lnTo>
                <a:lnTo>
                  <a:pt x="565" y="176"/>
                </a:lnTo>
                <a:lnTo>
                  <a:pt x="564" y="169"/>
                </a:lnTo>
                <a:lnTo>
                  <a:pt x="565" y="164"/>
                </a:lnTo>
                <a:lnTo>
                  <a:pt x="568" y="158"/>
                </a:lnTo>
                <a:lnTo>
                  <a:pt x="572" y="155"/>
                </a:lnTo>
                <a:lnTo>
                  <a:pt x="577" y="152"/>
                </a:lnTo>
                <a:lnTo>
                  <a:pt x="582" y="151"/>
                </a:lnTo>
                <a:close/>
                <a:moveTo>
                  <a:pt x="470" y="151"/>
                </a:moveTo>
                <a:lnTo>
                  <a:pt x="508" y="151"/>
                </a:lnTo>
                <a:lnTo>
                  <a:pt x="513" y="152"/>
                </a:lnTo>
                <a:lnTo>
                  <a:pt x="518" y="155"/>
                </a:lnTo>
                <a:lnTo>
                  <a:pt x="522" y="158"/>
                </a:lnTo>
                <a:lnTo>
                  <a:pt x="526" y="164"/>
                </a:lnTo>
                <a:lnTo>
                  <a:pt x="526" y="169"/>
                </a:lnTo>
                <a:lnTo>
                  <a:pt x="526" y="176"/>
                </a:lnTo>
                <a:lnTo>
                  <a:pt x="522" y="181"/>
                </a:lnTo>
                <a:lnTo>
                  <a:pt x="518" y="185"/>
                </a:lnTo>
                <a:lnTo>
                  <a:pt x="513" y="187"/>
                </a:lnTo>
                <a:lnTo>
                  <a:pt x="508" y="189"/>
                </a:lnTo>
                <a:lnTo>
                  <a:pt x="470" y="189"/>
                </a:lnTo>
                <a:lnTo>
                  <a:pt x="464" y="187"/>
                </a:lnTo>
                <a:lnTo>
                  <a:pt x="459" y="185"/>
                </a:lnTo>
                <a:lnTo>
                  <a:pt x="455" y="181"/>
                </a:lnTo>
                <a:lnTo>
                  <a:pt x="453" y="176"/>
                </a:lnTo>
                <a:lnTo>
                  <a:pt x="451" y="169"/>
                </a:lnTo>
                <a:lnTo>
                  <a:pt x="453" y="164"/>
                </a:lnTo>
                <a:lnTo>
                  <a:pt x="455" y="158"/>
                </a:lnTo>
                <a:lnTo>
                  <a:pt x="459" y="155"/>
                </a:lnTo>
                <a:lnTo>
                  <a:pt x="464" y="152"/>
                </a:lnTo>
                <a:lnTo>
                  <a:pt x="470" y="151"/>
                </a:lnTo>
                <a:close/>
                <a:moveTo>
                  <a:pt x="357" y="151"/>
                </a:moveTo>
                <a:lnTo>
                  <a:pt x="395" y="151"/>
                </a:lnTo>
                <a:lnTo>
                  <a:pt x="400" y="152"/>
                </a:lnTo>
                <a:lnTo>
                  <a:pt x="405" y="155"/>
                </a:lnTo>
                <a:lnTo>
                  <a:pt x="409" y="158"/>
                </a:lnTo>
                <a:lnTo>
                  <a:pt x="412" y="164"/>
                </a:lnTo>
                <a:lnTo>
                  <a:pt x="413" y="169"/>
                </a:lnTo>
                <a:lnTo>
                  <a:pt x="412" y="176"/>
                </a:lnTo>
                <a:lnTo>
                  <a:pt x="409" y="181"/>
                </a:lnTo>
                <a:lnTo>
                  <a:pt x="405" y="185"/>
                </a:lnTo>
                <a:lnTo>
                  <a:pt x="400" y="187"/>
                </a:lnTo>
                <a:lnTo>
                  <a:pt x="395" y="189"/>
                </a:lnTo>
                <a:lnTo>
                  <a:pt x="357" y="189"/>
                </a:lnTo>
                <a:lnTo>
                  <a:pt x="351" y="187"/>
                </a:lnTo>
                <a:lnTo>
                  <a:pt x="347" y="185"/>
                </a:lnTo>
                <a:lnTo>
                  <a:pt x="341" y="181"/>
                </a:lnTo>
                <a:lnTo>
                  <a:pt x="339" y="176"/>
                </a:lnTo>
                <a:lnTo>
                  <a:pt x="339" y="169"/>
                </a:lnTo>
                <a:lnTo>
                  <a:pt x="339" y="164"/>
                </a:lnTo>
                <a:lnTo>
                  <a:pt x="341" y="158"/>
                </a:lnTo>
                <a:lnTo>
                  <a:pt x="347" y="155"/>
                </a:lnTo>
                <a:lnTo>
                  <a:pt x="351" y="152"/>
                </a:lnTo>
                <a:lnTo>
                  <a:pt x="357" y="151"/>
                </a:lnTo>
                <a:close/>
                <a:moveTo>
                  <a:pt x="245" y="151"/>
                </a:moveTo>
                <a:lnTo>
                  <a:pt x="283" y="151"/>
                </a:lnTo>
                <a:lnTo>
                  <a:pt x="288" y="152"/>
                </a:lnTo>
                <a:lnTo>
                  <a:pt x="293" y="155"/>
                </a:lnTo>
                <a:lnTo>
                  <a:pt x="297" y="158"/>
                </a:lnTo>
                <a:lnTo>
                  <a:pt x="300" y="164"/>
                </a:lnTo>
                <a:lnTo>
                  <a:pt x="301" y="169"/>
                </a:lnTo>
                <a:lnTo>
                  <a:pt x="300" y="176"/>
                </a:lnTo>
                <a:lnTo>
                  <a:pt x="297" y="181"/>
                </a:lnTo>
                <a:lnTo>
                  <a:pt x="293" y="185"/>
                </a:lnTo>
                <a:lnTo>
                  <a:pt x="288" y="187"/>
                </a:lnTo>
                <a:lnTo>
                  <a:pt x="283" y="189"/>
                </a:lnTo>
                <a:lnTo>
                  <a:pt x="245" y="189"/>
                </a:lnTo>
                <a:lnTo>
                  <a:pt x="238" y="187"/>
                </a:lnTo>
                <a:lnTo>
                  <a:pt x="233" y="185"/>
                </a:lnTo>
                <a:lnTo>
                  <a:pt x="229" y="181"/>
                </a:lnTo>
                <a:lnTo>
                  <a:pt x="226" y="176"/>
                </a:lnTo>
                <a:lnTo>
                  <a:pt x="226" y="169"/>
                </a:lnTo>
                <a:lnTo>
                  <a:pt x="226" y="164"/>
                </a:lnTo>
                <a:lnTo>
                  <a:pt x="229" y="158"/>
                </a:lnTo>
                <a:lnTo>
                  <a:pt x="233" y="155"/>
                </a:lnTo>
                <a:lnTo>
                  <a:pt x="238" y="152"/>
                </a:lnTo>
                <a:lnTo>
                  <a:pt x="245" y="151"/>
                </a:lnTo>
                <a:close/>
                <a:moveTo>
                  <a:pt x="132" y="151"/>
                </a:moveTo>
                <a:lnTo>
                  <a:pt x="169" y="151"/>
                </a:lnTo>
                <a:lnTo>
                  <a:pt x="175" y="152"/>
                </a:lnTo>
                <a:lnTo>
                  <a:pt x="180" y="155"/>
                </a:lnTo>
                <a:lnTo>
                  <a:pt x="184" y="158"/>
                </a:lnTo>
                <a:lnTo>
                  <a:pt x="187" y="164"/>
                </a:lnTo>
                <a:lnTo>
                  <a:pt x="188" y="169"/>
                </a:lnTo>
                <a:lnTo>
                  <a:pt x="187" y="176"/>
                </a:lnTo>
                <a:lnTo>
                  <a:pt x="184" y="181"/>
                </a:lnTo>
                <a:lnTo>
                  <a:pt x="180" y="185"/>
                </a:lnTo>
                <a:lnTo>
                  <a:pt x="175" y="187"/>
                </a:lnTo>
                <a:lnTo>
                  <a:pt x="169" y="189"/>
                </a:lnTo>
                <a:lnTo>
                  <a:pt x="132" y="189"/>
                </a:lnTo>
                <a:lnTo>
                  <a:pt x="126" y="187"/>
                </a:lnTo>
                <a:lnTo>
                  <a:pt x="120" y="185"/>
                </a:lnTo>
                <a:lnTo>
                  <a:pt x="116" y="181"/>
                </a:lnTo>
                <a:lnTo>
                  <a:pt x="114" y="176"/>
                </a:lnTo>
                <a:lnTo>
                  <a:pt x="112" y="169"/>
                </a:lnTo>
                <a:lnTo>
                  <a:pt x="114" y="164"/>
                </a:lnTo>
                <a:lnTo>
                  <a:pt x="116" y="158"/>
                </a:lnTo>
                <a:lnTo>
                  <a:pt x="120" y="155"/>
                </a:lnTo>
                <a:lnTo>
                  <a:pt x="126" y="152"/>
                </a:lnTo>
                <a:lnTo>
                  <a:pt x="132" y="151"/>
                </a:lnTo>
                <a:close/>
                <a:moveTo>
                  <a:pt x="76" y="113"/>
                </a:moveTo>
                <a:lnTo>
                  <a:pt x="60" y="117"/>
                </a:lnTo>
                <a:lnTo>
                  <a:pt x="48" y="124"/>
                </a:lnTo>
                <a:lnTo>
                  <a:pt x="40" y="136"/>
                </a:lnTo>
                <a:lnTo>
                  <a:pt x="38" y="151"/>
                </a:lnTo>
                <a:lnTo>
                  <a:pt x="38" y="526"/>
                </a:lnTo>
                <a:lnTo>
                  <a:pt x="40" y="541"/>
                </a:lnTo>
                <a:lnTo>
                  <a:pt x="48" y="553"/>
                </a:lnTo>
                <a:lnTo>
                  <a:pt x="60" y="562"/>
                </a:lnTo>
                <a:lnTo>
                  <a:pt x="76" y="564"/>
                </a:lnTo>
                <a:lnTo>
                  <a:pt x="676" y="564"/>
                </a:lnTo>
                <a:lnTo>
                  <a:pt x="691" y="562"/>
                </a:lnTo>
                <a:lnTo>
                  <a:pt x="702" y="553"/>
                </a:lnTo>
                <a:lnTo>
                  <a:pt x="712" y="541"/>
                </a:lnTo>
                <a:lnTo>
                  <a:pt x="714" y="526"/>
                </a:lnTo>
                <a:lnTo>
                  <a:pt x="714" y="452"/>
                </a:lnTo>
                <a:lnTo>
                  <a:pt x="638" y="452"/>
                </a:lnTo>
                <a:lnTo>
                  <a:pt x="615" y="448"/>
                </a:lnTo>
                <a:lnTo>
                  <a:pt x="594" y="437"/>
                </a:lnTo>
                <a:lnTo>
                  <a:pt x="578" y="420"/>
                </a:lnTo>
                <a:lnTo>
                  <a:pt x="568" y="399"/>
                </a:lnTo>
                <a:lnTo>
                  <a:pt x="564" y="376"/>
                </a:lnTo>
                <a:lnTo>
                  <a:pt x="564" y="301"/>
                </a:lnTo>
                <a:lnTo>
                  <a:pt x="568" y="278"/>
                </a:lnTo>
                <a:lnTo>
                  <a:pt x="578" y="257"/>
                </a:lnTo>
                <a:lnTo>
                  <a:pt x="594" y="241"/>
                </a:lnTo>
                <a:lnTo>
                  <a:pt x="615" y="229"/>
                </a:lnTo>
                <a:lnTo>
                  <a:pt x="638" y="225"/>
                </a:lnTo>
                <a:lnTo>
                  <a:pt x="714" y="225"/>
                </a:lnTo>
                <a:lnTo>
                  <a:pt x="714" y="151"/>
                </a:lnTo>
                <a:lnTo>
                  <a:pt x="712" y="136"/>
                </a:lnTo>
                <a:lnTo>
                  <a:pt x="702" y="124"/>
                </a:lnTo>
                <a:lnTo>
                  <a:pt x="691" y="117"/>
                </a:lnTo>
                <a:lnTo>
                  <a:pt x="676" y="113"/>
                </a:lnTo>
                <a:lnTo>
                  <a:pt x="76" y="113"/>
                </a:lnTo>
                <a:close/>
                <a:moveTo>
                  <a:pt x="76" y="38"/>
                </a:moveTo>
                <a:lnTo>
                  <a:pt x="60" y="41"/>
                </a:lnTo>
                <a:lnTo>
                  <a:pt x="48" y="48"/>
                </a:lnTo>
                <a:lnTo>
                  <a:pt x="40" y="60"/>
                </a:lnTo>
                <a:lnTo>
                  <a:pt x="38" y="76"/>
                </a:lnTo>
                <a:lnTo>
                  <a:pt x="38" y="86"/>
                </a:lnTo>
                <a:lnTo>
                  <a:pt x="56" y="79"/>
                </a:lnTo>
                <a:lnTo>
                  <a:pt x="76" y="76"/>
                </a:lnTo>
                <a:lnTo>
                  <a:pt x="676" y="76"/>
                </a:lnTo>
                <a:lnTo>
                  <a:pt x="696" y="79"/>
                </a:lnTo>
                <a:lnTo>
                  <a:pt x="714" y="86"/>
                </a:lnTo>
                <a:lnTo>
                  <a:pt x="714" y="76"/>
                </a:lnTo>
                <a:lnTo>
                  <a:pt x="712" y="60"/>
                </a:lnTo>
                <a:lnTo>
                  <a:pt x="702" y="48"/>
                </a:lnTo>
                <a:lnTo>
                  <a:pt x="691" y="41"/>
                </a:lnTo>
                <a:lnTo>
                  <a:pt x="676" y="38"/>
                </a:lnTo>
                <a:lnTo>
                  <a:pt x="76" y="38"/>
                </a:lnTo>
                <a:close/>
                <a:moveTo>
                  <a:pt x="76" y="0"/>
                </a:moveTo>
                <a:lnTo>
                  <a:pt x="676" y="0"/>
                </a:lnTo>
                <a:lnTo>
                  <a:pt x="700" y="4"/>
                </a:lnTo>
                <a:lnTo>
                  <a:pt x="721" y="14"/>
                </a:lnTo>
                <a:lnTo>
                  <a:pt x="736" y="31"/>
                </a:lnTo>
                <a:lnTo>
                  <a:pt x="748" y="51"/>
                </a:lnTo>
                <a:lnTo>
                  <a:pt x="752" y="76"/>
                </a:lnTo>
                <a:lnTo>
                  <a:pt x="752" y="225"/>
                </a:lnTo>
                <a:lnTo>
                  <a:pt x="776" y="229"/>
                </a:lnTo>
                <a:lnTo>
                  <a:pt x="795" y="241"/>
                </a:lnTo>
                <a:lnTo>
                  <a:pt x="812" y="257"/>
                </a:lnTo>
                <a:lnTo>
                  <a:pt x="823" y="278"/>
                </a:lnTo>
                <a:lnTo>
                  <a:pt x="827" y="301"/>
                </a:lnTo>
                <a:lnTo>
                  <a:pt x="827" y="376"/>
                </a:lnTo>
                <a:lnTo>
                  <a:pt x="823" y="399"/>
                </a:lnTo>
                <a:lnTo>
                  <a:pt x="812" y="420"/>
                </a:lnTo>
                <a:lnTo>
                  <a:pt x="795" y="437"/>
                </a:lnTo>
                <a:lnTo>
                  <a:pt x="776" y="448"/>
                </a:lnTo>
                <a:lnTo>
                  <a:pt x="752" y="452"/>
                </a:lnTo>
                <a:lnTo>
                  <a:pt x="752" y="526"/>
                </a:lnTo>
                <a:lnTo>
                  <a:pt x="748" y="550"/>
                </a:lnTo>
                <a:lnTo>
                  <a:pt x="736" y="571"/>
                </a:lnTo>
                <a:lnTo>
                  <a:pt x="721" y="588"/>
                </a:lnTo>
                <a:lnTo>
                  <a:pt x="700" y="598"/>
                </a:lnTo>
                <a:lnTo>
                  <a:pt x="676" y="602"/>
                </a:lnTo>
                <a:lnTo>
                  <a:pt x="76" y="602"/>
                </a:lnTo>
                <a:lnTo>
                  <a:pt x="51" y="598"/>
                </a:lnTo>
                <a:lnTo>
                  <a:pt x="31" y="588"/>
                </a:lnTo>
                <a:lnTo>
                  <a:pt x="14" y="571"/>
                </a:lnTo>
                <a:lnTo>
                  <a:pt x="4" y="550"/>
                </a:lnTo>
                <a:lnTo>
                  <a:pt x="0" y="526"/>
                </a:lnTo>
                <a:lnTo>
                  <a:pt x="0" y="76"/>
                </a:lnTo>
                <a:lnTo>
                  <a:pt x="4" y="51"/>
                </a:lnTo>
                <a:lnTo>
                  <a:pt x="14" y="31"/>
                </a:lnTo>
                <a:lnTo>
                  <a:pt x="31" y="14"/>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39"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91991" y="2222212"/>
            <a:ext cx="445956" cy="365513"/>
          </a:xfrm>
          <a:custGeom>
            <a:avLst/>
            <a:gdLst>
              <a:gd name="T0" fmla="*/ 638 w 826"/>
              <a:gd name="T1" fmla="*/ 578 h 677"/>
              <a:gd name="T2" fmla="*/ 620 w 826"/>
              <a:gd name="T3" fmla="*/ 603 h 677"/>
              <a:gd name="T4" fmla="*/ 564 w 826"/>
              <a:gd name="T5" fmla="*/ 583 h 677"/>
              <a:gd name="T6" fmla="*/ 469 w 826"/>
              <a:gd name="T7" fmla="*/ 565 h 677"/>
              <a:gd name="T8" fmla="*/ 526 w 826"/>
              <a:gd name="T9" fmla="*/ 583 h 677"/>
              <a:gd name="T10" fmla="*/ 469 w 826"/>
              <a:gd name="T11" fmla="*/ 603 h 677"/>
              <a:gd name="T12" fmla="*/ 452 w 826"/>
              <a:gd name="T13" fmla="*/ 578 h 677"/>
              <a:gd name="T14" fmla="*/ 395 w 826"/>
              <a:gd name="T15" fmla="*/ 565 h 677"/>
              <a:gd name="T16" fmla="*/ 412 w 826"/>
              <a:gd name="T17" fmla="*/ 589 h 677"/>
              <a:gd name="T18" fmla="*/ 350 w 826"/>
              <a:gd name="T19" fmla="*/ 601 h 677"/>
              <a:gd name="T20" fmla="*/ 341 w 826"/>
              <a:gd name="T21" fmla="*/ 572 h 677"/>
              <a:gd name="T22" fmla="*/ 287 w 826"/>
              <a:gd name="T23" fmla="*/ 566 h 677"/>
              <a:gd name="T24" fmla="*/ 297 w 826"/>
              <a:gd name="T25" fmla="*/ 595 h 677"/>
              <a:gd name="T26" fmla="*/ 233 w 826"/>
              <a:gd name="T27" fmla="*/ 599 h 677"/>
              <a:gd name="T28" fmla="*/ 233 w 826"/>
              <a:gd name="T29" fmla="*/ 568 h 677"/>
              <a:gd name="T30" fmla="*/ 180 w 826"/>
              <a:gd name="T31" fmla="*/ 568 h 677"/>
              <a:gd name="T32" fmla="*/ 180 w 826"/>
              <a:gd name="T33" fmla="*/ 599 h 677"/>
              <a:gd name="T34" fmla="*/ 116 w 826"/>
              <a:gd name="T35" fmla="*/ 595 h 677"/>
              <a:gd name="T36" fmla="*/ 125 w 826"/>
              <a:gd name="T37" fmla="*/ 566 h 677"/>
              <a:gd name="T38" fmla="*/ 675 w 826"/>
              <a:gd name="T39" fmla="*/ 409 h 677"/>
              <a:gd name="T40" fmla="*/ 658 w 826"/>
              <a:gd name="T41" fmla="*/ 432 h 677"/>
              <a:gd name="T42" fmla="*/ 639 w 826"/>
              <a:gd name="T43" fmla="*/ 409 h 677"/>
              <a:gd name="T44" fmla="*/ 624 w 826"/>
              <a:gd name="T45" fmla="*/ 342 h 677"/>
              <a:gd name="T46" fmla="*/ 612 w 826"/>
              <a:gd name="T47" fmla="*/ 478 h 677"/>
              <a:gd name="T48" fmla="*/ 786 w 826"/>
              <a:gd name="T49" fmla="*/ 466 h 677"/>
              <a:gd name="T50" fmla="*/ 752 w 826"/>
              <a:gd name="T51" fmla="*/ 339 h 677"/>
              <a:gd name="T52" fmla="*/ 635 w 826"/>
              <a:gd name="T53" fmla="*/ 233 h 677"/>
              <a:gd name="T54" fmla="*/ 626 w 826"/>
              <a:gd name="T55" fmla="*/ 262 h 677"/>
              <a:gd name="T56" fmla="*/ 565 w 826"/>
              <a:gd name="T57" fmla="*/ 250 h 677"/>
              <a:gd name="T58" fmla="*/ 582 w 826"/>
              <a:gd name="T59" fmla="*/ 225 h 677"/>
              <a:gd name="T60" fmla="*/ 524 w 826"/>
              <a:gd name="T61" fmla="*/ 239 h 677"/>
              <a:gd name="T62" fmla="*/ 507 w 826"/>
              <a:gd name="T63" fmla="*/ 263 h 677"/>
              <a:gd name="T64" fmla="*/ 451 w 826"/>
              <a:gd name="T65" fmla="*/ 245 h 677"/>
              <a:gd name="T66" fmla="*/ 357 w 826"/>
              <a:gd name="T67" fmla="*/ 225 h 677"/>
              <a:gd name="T68" fmla="*/ 413 w 826"/>
              <a:gd name="T69" fmla="*/ 245 h 677"/>
              <a:gd name="T70" fmla="*/ 357 w 826"/>
              <a:gd name="T71" fmla="*/ 263 h 677"/>
              <a:gd name="T72" fmla="*/ 338 w 826"/>
              <a:gd name="T73" fmla="*/ 239 h 677"/>
              <a:gd name="T74" fmla="*/ 282 w 826"/>
              <a:gd name="T75" fmla="*/ 225 h 677"/>
              <a:gd name="T76" fmla="*/ 299 w 826"/>
              <a:gd name="T77" fmla="*/ 250 h 677"/>
              <a:gd name="T78" fmla="*/ 238 w 826"/>
              <a:gd name="T79" fmla="*/ 262 h 677"/>
              <a:gd name="T80" fmla="*/ 229 w 826"/>
              <a:gd name="T81" fmla="*/ 233 h 677"/>
              <a:gd name="T82" fmla="*/ 175 w 826"/>
              <a:gd name="T83" fmla="*/ 227 h 677"/>
              <a:gd name="T84" fmla="*/ 184 w 826"/>
              <a:gd name="T85" fmla="*/ 256 h 677"/>
              <a:gd name="T86" fmla="*/ 120 w 826"/>
              <a:gd name="T87" fmla="*/ 259 h 677"/>
              <a:gd name="T88" fmla="*/ 120 w 826"/>
              <a:gd name="T89" fmla="*/ 229 h 677"/>
              <a:gd name="T90" fmla="*/ 40 w 826"/>
              <a:gd name="T91" fmla="*/ 211 h 677"/>
              <a:gd name="T92" fmla="*/ 76 w 826"/>
              <a:gd name="T93" fmla="*/ 639 h 677"/>
              <a:gd name="T94" fmla="*/ 714 w 826"/>
              <a:gd name="T95" fmla="*/ 527 h 677"/>
              <a:gd name="T96" fmla="*/ 564 w 826"/>
              <a:gd name="T97" fmla="*/ 452 h 677"/>
              <a:gd name="T98" fmla="*/ 638 w 826"/>
              <a:gd name="T99" fmla="*/ 301 h 677"/>
              <a:gd name="T100" fmla="*/ 676 w 826"/>
              <a:gd name="T101" fmla="*/ 189 h 677"/>
              <a:gd name="T102" fmla="*/ 714 w 826"/>
              <a:gd name="T103" fmla="*/ 151 h 677"/>
              <a:gd name="T104" fmla="*/ 60 w 826"/>
              <a:gd name="T105" fmla="*/ 117 h 677"/>
              <a:gd name="T106" fmla="*/ 65 w 826"/>
              <a:gd name="T107" fmla="*/ 152 h 677"/>
              <a:gd name="T108" fmla="*/ 132 w 826"/>
              <a:gd name="T109" fmla="*/ 46 h 677"/>
              <a:gd name="T110" fmla="*/ 675 w 826"/>
              <a:gd name="T111" fmla="*/ 39 h 677"/>
              <a:gd name="T112" fmla="*/ 752 w 826"/>
              <a:gd name="T113" fmla="*/ 151 h 677"/>
              <a:gd name="T114" fmla="*/ 826 w 826"/>
              <a:gd name="T115" fmla="*/ 376 h 677"/>
              <a:gd name="T116" fmla="*/ 752 w 826"/>
              <a:gd name="T117" fmla="*/ 527 h 677"/>
              <a:gd name="T118" fmla="*/ 676 w 826"/>
              <a:gd name="T119" fmla="*/ 677 h 677"/>
              <a:gd name="T120" fmla="*/ 0 w 826"/>
              <a:gd name="T121" fmla="*/ 603 h 677"/>
              <a:gd name="T122" fmla="*/ 76 w 826"/>
              <a:gd name="T123" fmla="*/ 76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6" h="677">
                <a:moveTo>
                  <a:pt x="582" y="565"/>
                </a:moveTo>
                <a:lnTo>
                  <a:pt x="620" y="565"/>
                </a:lnTo>
                <a:lnTo>
                  <a:pt x="626" y="566"/>
                </a:lnTo>
                <a:lnTo>
                  <a:pt x="630" y="568"/>
                </a:lnTo>
                <a:lnTo>
                  <a:pt x="635" y="572"/>
                </a:lnTo>
                <a:lnTo>
                  <a:pt x="638" y="578"/>
                </a:lnTo>
                <a:lnTo>
                  <a:pt x="638" y="583"/>
                </a:lnTo>
                <a:lnTo>
                  <a:pt x="638" y="589"/>
                </a:lnTo>
                <a:lnTo>
                  <a:pt x="635" y="595"/>
                </a:lnTo>
                <a:lnTo>
                  <a:pt x="630" y="599"/>
                </a:lnTo>
                <a:lnTo>
                  <a:pt x="626" y="601"/>
                </a:lnTo>
                <a:lnTo>
                  <a:pt x="620" y="603"/>
                </a:lnTo>
                <a:lnTo>
                  <a:pt x="582" y="603"/>
                </a:lnTo>
                <a:lnTo>
                  <a:pt x="577" y="601"/>
                </a:lnTo>
                <a:lnTo>
                  <a:pt x="571" y="599"/>
                </a:lnTo>
                <a:lnTo>
                  <a:pt x="567" y="595"/>
                </a:lnTo>
                <a:lnTo>
                  <a:pt x="565" y="589"/>
                </a:lnTo>
                <a:lnTo>
                  <a:pt x="564" y="583"/>
                </a:lnTo>
                <a:lnTo>
                  <a:pt x="565" y="578"/>
                </a:lnTo>
                <a:lnTo>
                  <a:pt x="567" y="572"/>
                </a:lnTo>
                <a:lnTo>
                  <a:pt x="571" y="568"/>
                </a:lnTo>
                <a:lnTo>
                  <a:pt x="577" y="566"/>
                </a:lnTo>
                <a:lnTo>
                  <a:pt x="582" y="565"/>
                </a:lnTo>
                <a:close/>
                <a:moveTo>
                  <a:pt x="469" y="565"/>
                </a:moveTo>
                <a:lnTo>
                  <a:pt x="507" y="565"/>
                </a:lnTo>
                <a:lnTo>
                  <a:pt x="512" y="566"/>
                </a:lnTo>
                <a:lnTo>
                  <a:pt x="518" y="568"/>
                </a:lnTo>
                <a:lnTo>
                  <a:pt x="522" y="572"/>
                </a:lnTo>
                <a:lnTo>
                  <a:pt x="524" y="578"/>
                </a:lnTo>
                <a:lnTo>
                  <a:pt x="526" y="583"/>
                </a:lnTo>
                <a:lnTo>
                  <a:pt x="524" y="589"/>
                </a:lnTo>
                <a:lnTo>
                  <a:pt x="522" y="595"/>
                </a:lnTo>
                <a:lnTo>
                  <a:pt x="518" y="599"/>
                </a:lnTo>
                <a:lnTo>
                  <a:pt x="512" y="601"/>
                </a:lnTo>
                <a:lnTo>
                  <a:pt x="507" y="603"/>
                </a:lnTo>
                <a:lnTo>
                  <a:pt x="469" y="603"/>
                </a:lnTo>
                <a:lnTo>
                  <a:pt x="464" y="601"/>
                </a:lnTo>
                <a:lnTo>
                  <a:pt x="459" y="599"/>
                </a:lnTo>
                <a:lnTo>
                  <a:pt x="455" y="595"/>
                </a:lnTo>
                <a:lnTo>
                  <a:pt x="452" y="589"/>
                </a:lnTo>
                <a:lnTo>
                  <a:pt x="451" y="583"/>
                </a:lnTo>
                <a:lnTo>
                  <a:pt x="452" y="578"/>
                </a:lnTo>
                <a:lnTo>
                  <a:pt x="455" y="572"/>
                </a:lnTo>
                <a:lnTo>
                  <a:pt x="459" y="568"/>
                </a:lnTo>
                <a:lnTo>
                  <a:pt x="464" y="566"/>
                </a:lnTo>
                <a:lnTo>
                  <a:pt x="469" y="565"/>
                </a:lnTo>
                <a:close/>
                <a:moveTo>
                  <a:pt x="357" y="565"/>
                </a:moveTo>
                <a:lnTo>
                  <a:pt x="395" y="565"/>
                </a:lnTo>
                <a:lnTo>
                  <a:pt x="400" y="566"/>
                </a:lnTo>
                <a:lnTo>
                  <a:pt x="405" y="568"/>
                </a:lnTo>
                <a:lnTo>
                  <a:pt x="409" y="572"/>
                </a:lnTo>
                <a:lnTo>
                  <a:pt x="412" y="578"/>
                </a:lnTo>
                <a:lnTo>
                  <a:pt x="413" y="583"/>
                </a:lnTo>
                <a:lnTo>
                  <a:pt x="412" y="589"/>
                </a:lnTo>
                <a:lnTo>
                  <a:pt x="409" y="595"/>
                </a:lnTo>
                <a:lnTo>
                  <a:pt x="405" y="599"/>
                </a:lnTo>
                <a:lnTo>
                  <a:pt x="400" y="601"/>
                </a:lnTo>
                <a:lnTo>
                  <a:pt x="395" y="603"/>
                </a:lnTo>
                <a:lnTo>
                  <a:pt x="357" y="603"/>
                </a:lnTo>
                <a:lnTo>
                  <a:pt x="350" y="601"/>
                </a:lnTo>
                <a:lnTo>
                  <a:pt x="346" y="599"/>
                </a:lnTo>
                <a:lnTo>
                  <a:pt x="341" y="595"/>
                </a:lnTo>
                <a:lnTo>
                  <a:pt x="338" y="589"/>
                </a:lnTo>
                <a:lnTo>
                  <a:pt x="338" y="583"/>
                </a:lnTo>
                <a:lnTo>
                  <a:pt x="338" y="578"/>
                </a:lnTo>
                <a:lnTo>
                  <a:pt x="341" y="572"/>
                </a:lnTo>
                <a:lnTo>
                  <a:pt x="346" y="568"/>
                </a:lnTo>
                <a:lnTo>
                  <a:pt x="350" y="566"/>
                </a:lnTo>
                <a:lnTo>
                  <a:pt x="357" y="565"/>
                </a:lnTo>
                <a:close/>
                <a:moveTo>
                  <a:pt x="244" y="565"/>
                </a:moveTo>
                <a:lnTo>
                  <a:pt x="282" y="565"/>
                </a:lnTo>
                <a:lnTo>
                  <a:pt x="287" y="566"/>
                </a:lnTo>
                <a:lnTo>
                  <a:pt x="293" y="568"/>
                </a:lnTo>
                <a:lnTo>
                  <a:pt x="297" y="572"/>
                </a:lnTo>
                <a:lnTo>
                  <a:pt x="299" y="578"/>
                </a:lnTo>
                <a:lnTo>
                  <a:pt x="301" y="583"/>
                </a:lnTo>
                <a:lnTo>
                  <a:pt x="299" y="589"/>
                </a:lnTo>
                <a:lnTo>
                  <a:pt x="297" y="595"/>
                </a:lnTo>
                <a:lnTo>
                  <a:pt x="293" y="599"/>
                </a:lnTo>
                <a:lnTo>
                  <a:pt x="287" y="601"/>
                </a:lnTo>
                <a:lnTo>
                  <a:pt x="282" y="603"/>
                </a:lnTo>
                <a:lnTo>
                  <a:pt x="244" y="603"/>
                </a:lnTo>
                <a:lnTo>
                  <a:pt x="238" y="601"/>
                </a:lnTo>
                <a:lnTo>
                  <a:pt x="233" y="599"/>
                </a:lnTo>
                <a:lnTo>
                  <a:pt x="229" y="595"/>
                </a:lnTo>
                <a:lnTo>
                  <a:pt x="226" y="589"/>
                </a:lnTo>
                <a:lnTo>
                  <a:pt x="225" y="583"/>
                </a:lnTo>
                <a:lnTo>
                  <a:pt x="226" y="578"/>
                </a:lnTo>
                <a:lnTo>
                  <a:pt x="229" y="572"/>
                </a:lnTo>
                <a:lnTo>
                  <a:pt x="233" y="568"/>
                </a:lnTo>
                <a:lnTo>
                  <a:pt x="238" y="566"/>
                </a:lnTo>
                <a:lnTo>
                  <a:pt x="244" y="565"/>
                </a:lnTo>
                <a:close/>
                <a:moveTo>
                  <a:pt x="132" y="565"/>
                </a:moveTo>
                <a:lnTo>
                  <a:pt x="168" y="565"/>
                </a:lnTo>
                <a:lnTo>
                  <a:pt x="175" y="566"/>
                </a:lnTo>
                <a:lnTo>
                  <a:pt x="180" y="568"/>
                </a:lnTo>
                <a:lnTo>
                  <a:pt x="184" y="572"/>
                </a:lnTo>
                <a:lnTo>
                  <a:pt x="187" y="578"/>
                </a:lnTo>
                <a:lnTo>
                  <a:pt x="188" y="583"/>
                </a:lnTo>
                <a:lnTo>
                  <a:pt x="187" y="589"/>
                </a:lnTo>
                <a:lnTo>
                  <a:pt x="184" y="595"/>
                </a:lnTo>
                <a:lnTo>
                  <a:pt x="180" y="599"/>
                </a:lnTo>
                <a:lnTo>
                  <a:pt x="175" y="601"/>
                </a:lnTo>
                <a:lnTo>
                  <a:pt x="168" y="603"/>
                </a:lnTo>
                <a:lnTo>
                  <a:pt x="132" y="603"/>
                </a:lnTo>
                <a:lnTo>
                  <a:pt x="125" y="601"/>
                </a:lnTo>
                <a:lnTo>
                  <a:pt x="120" y="599"/>
                </a:lnTo>
                <a:lnTo>
                  <a:pt x="116" y="595"/>
                </a:lnTo>
                <a:lnTo>
                  <a:pt x="113" y="589"/>
                </a:lnTo>
                <a:lnTo>
                  <a:pt x="112" y="583"/>
                </a:lnTo>
                <a:lnTo>
                  <a:pt x="113" y="578"/>
                </a:lnTo>
                <a:lnTo>
                  <a:pt x="116" y="572"/>
                </a:lnTo>
                <a:lnTo>
                  <a:pt x="120" y="568"/>
                </a:lnTo>
                <a:lnTo>
                  <a:pt x="125" y="566"/>
                </a:lnTo>
                <a:lnTo>
                  <a:pt x="132" y="565"/>
                </a:lnTo>
                <a:close/>
                <a:moveTo>
                  <a:pt x="658" y="396"/>
                </a:moveTo>
                <a:lnTo>
                  <a:pt x="663" y="396"/>
                </a:lnTo>
                <a:lnTo>
                  <a:pt x="668" y="398"/>
                </a:lnTo>
                <a:lnTo>
                  <a:pt x="672" y="403"/>
                </a:lnTo>
                <a:lnTo>
                  <a:pt x="675" y="409"/>
                </a:lnTo>
                <a:lnTo>
                  <a:pt x="676" y="414"/>
                </a:lnTo>
                <a:lnTo>
                  <a:pt x="675" y="421"/>
                </a:lnTo>
                <a:lnTo>
                  <a:pt x="672" y="426"/>
                </a:lnTo>
                <a:lnTo>
                  <a:pt x="668" y="430"/>
                </a:lnTo>
                <a:lnTo>
                  <a:pt x="663" y="432"/>
                </a:lnTo>
                <a:lnTo>
                  <a:pt x="658" y="432"/>
                </a:lnTo>
                <a:lnTo>
                  <a:pt x="651" y="432"/>
                </a:lnTo>
                <a:lnTo>
                  <a:pt x="646" y="430"/>
                </a:lnTo>
                <a:lnTo>
                  <a:pt x="642" y="426"/>
                </a:lnTo>
                <a:lnTo>
                  <a:pt x="639" y="421"/>
                </a:lnTo>
                <a:lnTo>
                  <a:pt x="638" y="414"/>
                </a:lnTo>
                <a:lnTo>
                  <a:pt x="639" y="409"/>
                </a:lnTo>
                <a:lnTo>
                  <a:pt x="642" y="403"/>
                </a:lnTo>
                <a:lnTo>
                  <a:pt x="646" y="398"/>
                </a:lnTo>
                <a:lnTo>
                  <a:pt x="651" y="396"/>
                </a:lnTo>
                <a:lnTo>
                  <a:pt x="658" y="396"/>
                </a:lnTo>
                <a:close/>
                <a:moveTo>
                  <a:pt x="638" y="339"/>
                </a:moveTo>
                <a:lnTo>
                  <a:pt x="624" y="342"/>
                </a:lnTo>
                <a:lnTo>
                  <a:pt x="612" y="350"/>
                </a:lnTo>
                <a:lnTo>
                  <a:pt x="604" y="362"/>
                </a:lnTo>
                <a:lnTo>
                  <a:pt x="601" y="376"/>
                </a:lnTo>
                <a:lnTo>
                  <a:pt x="601" y="452"/>
                </a:lnTo>
                <a:lnTo>
                  <a:pt x="604" y="466"/>
                </a:lnTo>
                <a:lnTo>
                  <a:pt x="612" y="478"/>
                </a:lnTo>
                <a:lnTo>
                  <a:pt x="624" y="486"/>
                </a:lnTo>
                <a:lnTo>
                  <a:pt x="638" y="490"/>
                </a:lnTo>
                <a:lnTo>
                  <a:pt x="752" y="490"/>
                </a:lnTo>
                <a:lnTo>
                  <a:pt x="766" y="486"/>
                </a:lnTo>
                <a:lnTo>
                  <a:pt x="778" y="478"/>
                </a:lnTo>
                <a:lnTo>
                  <a:pt x="786" y="466"/>
                </a:lnTo>
                <a:lnTo>
                  <a:pt x="789" y="452"/>
                </a:lnTo>
                <a:lnTo>
                  <a:pt x="789" y="376"/>
                </a:lnTo>
                <a:lnTo>
                  <a:pt x="786" y="362"/>
                </a:lnTo>
                <a:lnTo>
                  <a:pt x="778" y="350"/>
                </a:lnTo>
                <a:lnTo>
                  <a:pt x="766" y="342"/>
                </a:lnTo>
                <a:lnTo>
                  <a:pt x="752" y="339"/>
                </a:lnTo>
                <a:lnTo>
                  <a:pt x="638" y="339"/>
                </a:lnTo>
                <a:close/>
                <a:moveTo>
                  <a:pt x="582" y="225"/>
                </a:moveTo>
                <a:lnTo>
                  <a:pt x="620" y="225"/>
                </a:lnTo>
                <a:lnTo>
                  <a:pt x="626" y="227"/>
                </a:lnTo>
                <a:lnTo>
                  <a:pt x="630" y="229"/>
                </a:lnTo>
                <a:lnTo>
                  <a:pt x="635" y="233"/>
                </a:lnTo>
                <a:lnTo>
                  <a:pt x="638" y="239"/>
                </a:lnTo>
                <a:lnTo>
                  <a:pt x="638" y="245"/>
                </a:lnTo>
                <a:lnTo>
                  <a:pt x="638" y="250"/>
                </a:lnTo>
                <a:lnTo>
                  <a:pt x="635" y="256"/>
                </a:lnTo>
                <a:lnTo>
                  <a:pt x="630" y="259"/>
                </a:lnTo>
                <a:lnTo>
                  <a:pt x="626" y="262"/>
                </a:lnTo>
                <a:lnTo>
                  <a:pt x="620" y="263"/>
                </a:lnTo>
                <a:lnTo>
                  <a:pt x="582" y="263"/>
                </a:lnTo>
                <a:lnTo>
                  <a:pt x="577" y="262"/>
                </a:lnTo>
                <a:lnTo>
                  <a:pt x="571" y="259"/>
                </a:lnTo>
                <a:lnTo>
                  <a:pt x="567" y="256"/>
                </a:lnTo>
                <a:lnTo>
                  <a:pt x="565" y="250"/>
                </a:lnTo>
                <a:lnTo>
                  <a:pt x="564" y="245"/>
                </a:lnTo>
                <a:lnTo>
                  <a:pt x="565" y="239"/>
                </a:lnTo>
                <a:lnTo>
                  <a:pt x="567" y="233"/>
                </a:lnTo>
                <a:lnTo>
                  <a:pt x="571" y="229"/>
                </a:lnTo>
                <a:lnTo>
                  <a:pt x="577" y="227"/>
                </a:lnTo>
                <a:lnTo>
                  <a:pt x="582" y="225"/>
                </a:lnTo>
                <a:close/>
                <a:moveTo>
                  <a:pt x="469" y="225"/>
                </a:moveTo>
                <a:lnTo>
                  <a:pt x="507" y="225"/>
                </a:lnTo>
                <a:lnTo>
                  <a:pt x="512" y="227"/>
                </a:lnTo>
                <a:lnTo>
                  <a:pt x="518" y="229"/>
                </a:lnTo>
                <a:lnTo>
                  <a:pt x="522" y="233"/>
                </a:lnTo>
                <a:lnTo>
                  <a:pt x="524" y="239"/>
                </a:lnTo>
                <a:lnTo>
                  <a:pt x="526" y="245"/>
                </a:lnTo>
                <a:lnTo>
                  <a:pt x="524" y="250"/>
                </a:lnTo>
                <a:lnTo>
                  <a:pt x="522" y="256"/>
                </a:lnTo>
                <a:lnTo>
                  <a:pt x="518" y="259"/>
                </a:lnTo>
                <a:lnTo>
                  <a:pt x="512" y="262"/>
                </a:lnTo>
                <a:lnTo>
                  <a:pt x="507" y="263"/>
                </a:lnTo>
                <a:lnTo>
                  <a:pt x="469" y="263"/>
                </a:lnTo>
                <a:lnTo>
                  <a:pt x="464" y="262"/>
                </a:lnTo>
                <a:lnTo>
                  <a:pt x="459" y="259"/>
                </a:lnTo>
                <a:lnTo>
                  <a:pt x="455" y="256"/>
                </a:lnTo>
                <a:lnTo>
                  <a:pt x="452" y="250"/>
                </a:lnTo>
                <a:lnTo>
                  <a:pt x="451" y="245"/>
                </a:lnTo>
                <a:lnTo>
                  <a:pt x="452" y="239"/>
                </a:lnTo>
                <a:lnTo>
                  <a:pt x="455" y="233"/>
                </a:lnTo>
                <a:lnTo>
                  <a:pt x="459" y="229"/>
                </a:lnTo>
                <a:lnTo>
                  <a:pt x="464" y="227"/>
                </a:lnTo>
                <a:lnTo>
                  <a:pt x="469" y="225"/>
                </a:lnTo>
                <a:close/>
                <a:moveTo>
                  <a:pt x="357" y="225"/>
                </a:moveTo>
                <a:lnTo>
                  <a:pt x="395" y="225"/>
                </a:lnTo>
                <a:lnTo>
                  <a:pt x="400" y="227"/>
                </a:lnTo>
                <a:lnTo>
                  <a:pt x="405" y="229"/>
                </a:lnTo>
                <a:lnTo>
                  <a:pt x="409" y="233"/>
                </a:lnTo>
                <a:lnTo>
                  <a:pt x="412" y="239"/>
                </a:lnTo>
                <a:lnTo>
                  <a:pt x="413" y="245"/>
                </a:lnTo>
                <a:lnTo>
                  <a:pt x="412" y="250"/>
                </a:lnTo>
                <a:lnTo>
                  <a:pt x="409" y="256"/>
                </a:lnTo>
                <a:lnTo>
                  <a:pt x="405" y="259"/>
                </a:lnTo>
                <a:lnTo>
                  <a:pt x="400" y="262"/>
                </a:lnTo>
                <a:lnTo>
                  <a:pt x="395" y="263"/>
                </a:lnTo>
                <a:lnTo>
                  <a:pt x="357" y="263"/>
                </a:lnTo>
                <a:lnTo>
                  <a:pt x="350" y="262"/>
                </a:lnTo>
                <a:lnTo>
                  <a:pt x="346" y="259"/>
                </a:lnTo>
                <a:lnTo>
                  <a:pt x="341" y="256"/>
                </a:lnTo>
                <a:lnTo>
                  <a:pt x="338" y="250"/>
                </a:lnTo>
                <a:lnTo>
                  <a:pt x="338" y="245"/>
                </a:lnTo>
                <a:lnTo>
                  <a:pt x="338" y="239"/>
                </a:lnTo>
                <a:lnTo>
                  <a:pt x="341" y="233"/>
                </a:lnTo>
                <a:lnTo>
                  <a:pt x="346" y="229"/>
                </a:lnTo>
                <a:lnTo>
                  <a:pt x="350" y="227"/>
                </a:lnTo>
                <a:lnTo>
                  <a:pt x="357" y="225"/>
                </a:lnTo>
                <a:close/>
                <a:moveTo>
                  <a:pt x="244" y="225"/>
                </a:moveTo>
                <a:lnTo>
                  <a:pt x="282" y="225"/>
                </a:lnTo>
                <a:lnTo>
                  <a:pt x="287" y="227"/>
                </a:lnTo>
                <a:lnTo>
                  <a:pt x="293" y="229"/>
                </a:lnTo>
                <a:lnTo>
                  <a:pt x="297" y="233"/>
                </a:lnTo>
                <a:lnTo>
                  <a:pt x="299" y="239"/>
                </a:lnTo>
                <a:lnTo>
                  <a:pt x="301" y="245"/>
                </a:lnTo>
                <a:lnTo>
                  <a:pt x="299" y="250"/>
                </a:lnTo>
                <a:lnTo>
                  <a:pt x="297" y="256"/>
                </a:lnTo>
                <a:lnTo>
                  <a:pt x="293" y="259"/>
                </a:lnTo>
                <a:lnTo>
                  <a:pt x="287" y="262"/>
                </a:lnTo>
                <a:lnTo>
                  <a:pt x="282" y="263"/>
                </a:lnTo>
                <a:lnTo>
                  <a:pt x="244" y="263"/>
                </a:lnTo>
                <a:lnTo>
                  <a:pt x="238" y="262"/>
                </a:lnTo>
                <a:lnTo>
                  <a:pt x="233" y="259"/>
                </a:lnTo>
                <a:lnTo>
                  <a:pt x="229" y="256"/>
                </a:lnTo>
                <a:lnTo>
                  <a:pt x="226" y="250"/>
                </a:lnTo>
                <a:lnTo>
                  <a:pt x="225" y="245"/>
                </a:lnTo>
                <a:lnTo>
                  <a:pt x="226" y="239"/>
                </a:lnTo>
                <a:lnTo>
                  <a:pt x="229" y="233"/>
                </a:lnTo>
                <a:lnTo>
                  <a:pt x="233" y="229"/>
                </a:lnTo>
                <a:lnTo>
                  <a:pt x="238" y="227"/>
                </a:lnTo>
                <a:lnTo>
                  <a:pt x="244" y="225"/>
                </a:lnTo>
                <a:close/>
                <a:moveTo>
                  <a:pt x="132" y="225"/>
                </a:moveTo>
                <a:lnTo>
                  <a:pt x="168" y="225"/>
                </a:lnTo>
                <a:lnTo>
                  <a:pt x="175" y="227"/>
                </a:lnTo>
                <a:lnTo>
                  <a:pt x="180" y="229"/>
                </a:lnTo>
                <a:lnTo>
                  <a:pt x="184" y="233"/>
                </a:lnTo>
                <a:lnTo>
                  <a:pt x="187" y="239"/>
                </a:lnTo>
                <a:lnTo>
                  <a:pt x="188" y="245"/>
                </a:lnTo>
                <a:lnTo>
                  <a:pt x="187" y="250"/>
                </a:lnTo>
                <a:lnTo>
                  <a:pt x="184" y="256"/>
                </a:lnTo>
                <a:lnTo>
                  <a:pt x="180" y="259"/>
                </a:lnTo>
                <a:lnTo>
                  <a:pt x="175" y="262"/>
                </a:lnTo>
                <a:lnTo>
                  <a:pt x="168" y="263"/>
                </a:lnTo>
                <a:lnTo>
                  <a:pt x="132" y="263"/>
                </a:lnTo>
                <a:lnTo>
                  <a:pt x="125" y="262"/>
                </a:lnTo>
                <a:lnTo>
                  <a:pt x="120" y="259"/>
                </a:lnTo>
                <a:lnTo>
                  <a:pt x="116" y="256"/>
                </a:lnTo>
                <a:lnTo>
                  <a:pt x="113" y="250"/>
                </a:lnTo>
                <a:lnTo>
                  <a:pt x="112" y="245"/>
                </a:lnTo>
                <a:lnTo>
                  <a:pt x="113" y="239"/>
                </a:lnTo>
                <a:lnTo>
                  <a:pt x="116" y="233"/>
                </a:lnTo>
                <a:lnTo>
                  <a:pt x="120" y="229"/>
                </a:lnTo>
                <a:lnTo>
                  <a:pt x="125" y="227"/>
                </a:lnTo>
                <a:lnTo>
                  <a:pt x="132" y="225"/>
                </a:lnTo>
                <a:close/>
                <a:moveTo>
                  <a:pt x="76" y="189"/>
                </a:moveTo>
                <a:lnTo>
                  <a:pt x="60" y="191"/>
                </a:lnTo>
                <a:lnTo>
                  <a:pt x="48" y="199"/>
                </a:lnTo>
                <a:lnTo>
                  <a:pt x="40" y="211"/>
                </a:lnTo>
                <a:lnTo>
                  <a:pt x="38" y="225"/>
                </a:lnTo>
                <a:lnTo>
                  <a:pt x="38" y="603"/>
                </a:lnTo>
                <a:lnTo>
                  <a:pt x="40" y="617"/>
                </a:lnTo>
                <a:lnTo>
                  <a:pt x="48" y="629"/>
                </a:lnTo>
                <a:lnTo>
                  <a:pt x="60" y="637"/>
                </a:lnTo>
                <a:lnTo>
                  <a:pt x="76" y="639"/>
                </a:lnTo>
                <a:lnTo>
                  <a:pt x="676" y="639"/>
                </a:lnTo>
                <a:lnTo>
                  <a:pt x="690" y="637"/>
                </a:lnTo>
                <a:lnTo>
                  <a:pt x="702" y="629"/>
                </a:lnTo>
                <a:lnTo>
                  <a:pt x="711" y="617"/>
                </a:lnTo>
                <a:lnTo>
                  <a:pt x="714" y="603"/>
                </a:lnTo>
                <a:lnTo>
                  <a:pt x="714" y="527"/>
                </a:lnTo>
                <a:lnTo>
                  <a:pt x="638" y="527"/>
                </a:lnTo>
                <a:lnTo>
                  <a:pt x="615" y="523"/>
                </a:lnTo>
                <a:lnTo>
                  <a:pt x="594" y="512"/>
                </a:lnTo>
                <a:lnTo>
                  <a:pt x="578" y="496"/>
                </a:lnTo>
                <a:lnTo>
                  <a:pt x="567" y="476"/>
                </a:lnTo>
                <a:lnTo>
                  <a:pt x="564" y="452"/>
                </a:lnTo>
                <a:lnTo>
                  <a:pt x="564" y="376"/>
                </a:lnTo>
                <a:lnTo>
                  <a:pt x="567" y="352"/>
                </a:lnTo>
                <a:lnTo>
                  <a:pt x="578" y="331"/>
                </a:lnTo>
                <a:lnTo>
                  <a:pt x="594" y="316"/>
                </a:lnTo>
                <a:lnTo>
                  <a:pt x="615" y="305"/>
                </a:lnTo>
                <a:lnTo>
                  <a:pt x="638" y="301"/>
                </a:lnTo>
                <a:lnTo>
                  <a:pt x="714" y="301"/>
                </a:lnTo>
                <a:lnTo>
                  <a:pt x="714" y="225"/>
                </a:lnTo>
                <a:lnTo>
                  <a:pt x="711" y="211"/>
                </a:lnTo>
                <a:lnTo>
                  <a:pt x="702" y="199"/>
                </a:lnTo>
                <a:lnTo>
                  <a:pt x="690" y="191"/>
                </a:lnTo>
                <a:lnTo>
                  <a:pt x="676" y="189"/>
                </a:lnTo>
                <a:lnTo>
                  <a:pt x="76" y="189"/>
                </a:lnTo>
                <a:close/>
                <a:moveTo>
                  <a:pt x="684" y="114"/>
                </a:moveTo>
                <a:lnTo>
                  <a:pt x="688" y="152"/>
                </a:lnTo>
                <a:lnTo>
                  <a:pt x="702" y="156"/>
                </a:lnTo>
                <a:lnTo>
                  <a:pt x="714" y="161"/>
                </a:lnTo>
                <a:lnTo>
                  <a:pt x="714" y="151"/>
                </a:lnTo>
                <a:lnTo>
                  <a:pt x="711" y="138"/>
                </a:lnTo>
                <a:lnTo>
                  <a:pt x="705" y="127"/>
                </a:lnTo>
                <a:lnTo>
                  <a:pt x="696" y="119"/>
                </a:lnTo>
                <a:lnTo>
                  <a:pt x="684" y="114"/>
                </a:lnTo>
                <a:close/>
                <a:moveTo>
                  <a:pt x="76" y="113"/>
                </a:moveTo>
                <a:lnTo>
                  <a:pt x="60" y="117"/>
                </a:lnTo>
                <a:lnTo>
                  <a:pt x="48" y="125"/>
                </a:lnTo>
                <a:lnTo>
                  <a:pt x="40" y="136"/>
                </a:lnTo>
                <a:lnTo>
                  <a:pt x="38" y="151"/>
                </a:lnTo>
                <a:lnTo>
                  <a:pt x="38" y="161"/>
                </a:lnTo>
                <a:lnTo>
                  <a:pt x="51" y="155"/>
                </a:lnTo>
                <a:lnTo>
                  <a:pt x="65" y="152"/>
                </a:lnTo>
                <a:lnTo>
                  <a:pt x="76" y="113"/>
                </a:lnTo>
                <a:close/>
                <a:moveTo>
                  <a:pt x="642" y="81"/>
                </a:moveTo>
                <a:lnTo>
                  <a:pt x="481" y="101"/>
                </a:lnTo>
                <a:lnTo>
                  <a:pt x="650" y="146"/>
                </a:lnTo>
                <a:lnTo>
                  <a:pt x="642" y="81"/>
                </a:lnTo>
                <a:close/>
                <a:moveTo>
                  <a:pt x="132" y="46"/>
                </a:moveTo>
                <a:lnTo>
                  <a:pt x="104" y="151"/>
                </a:lnTo>
                <a:lnTo>
                  <a:pt x="523" y="151"/>
                </a:lnTo>
                <a:lnTo>
                  <a:pt x="132" y="46"/>
                </a:lnTo>
                <a:close/>
                <a:moveTo>
                  <a:pt x="106" y="0"/>
                </a:moveTo>
                <a:lnTo>
                  <a:pt x="383" y="75"/>
                </a:lnTo>
                <a:lnTo>
                  <a:pt x="675" y="39"/>
                </a:lnTo>
                <a:lnTo>
                  <a:pt x="679" y="76"/>
                </a:lnTo>
                <a:lnTo>
                  <a:pt x="702" y="80"/>
                </a:lnTo>
                <a:lnTo>
                  <a:pt x="722" y="92"/>
                </a:lnTo>
                <a:lnTo>
                  <a:pt x="738" y="108"/>
                </a:lnTo>
                <a:lnTo>
                  <a:pt x="748" y="127"/>
                </a:lnTo>
                <a:lnTo>
                  <a:pt x="752" y="151"/>
                </a:lnTo>
                <a:lnTo>
                  <a:pt x="752" y="301"/>
                </a:lnTo>
                <a:lnTo>
                  <a:pt x="775" y="305"/>
                </a:lnTo>
                <a:lnTo>
                  <a:pt x="795" y="316"/>
                </a:lnTo>
                <a:lnTo>
                  <a:pt x="812" y="331"/>
                </a:lnTo>
                <a:lnTo>
                  <a:pt x="823" y="352"/>
                </a:lnTo>
                <a:lnTo>
                  <a:pt x="826" y="376"/>
                </a:lnTo>
                <a:lnTo>
                  <a:pt x="826" y="452"/>
                </a:lnTo>
                <a:lnTo>
                  <a:pt x="823" y="476"/>
                </a:lnTo>
                <a:lnTo>
                  <a:pt x="812" y="496"/>
                </a:lnTo>
                <a:lnTo>
                  <a:pt x="795" y="512"/>
                </a:lnTo>
                <a:lnTo>
                  <a:pt x="775" y="523"/>
                </a:lnTo>
                <a:lnTo>
                  <a:pt x="752" y="527"/>
                </a:lnTo>
                <a:lnTo>
                  <a:pt x="752" y="603"/>
                </a:lnTo>
                <a:lnTo>
                  <a:pt x="748" y="626"/>
                </a:lnTo>
                <a:lnTo>
                  <a:pt x="736" y="647"/>
                </a:lnTo>
                <a:lnTo>
                  <a:pt x="721" y="663"/>
                </a:lnTo>
                <a:lnTo>
                  <a:pt x="700" y="673"/>
                </a:lnTo>
                <a:lnTo>
                  <a:pt x="676" y="677"/>
                </a:lnTo>
                <a:lnTo>
                  <a:pt x="76" y="677"/>
                </a:lnTo>
                <a:lnTo>
                  <a:pt x="51" y="673"/>
                </a:lnTo>
                <a:lnTo>
                  <a:pt x="31" y="663"/>
                </a:lnTo>
                <a:lnTo>
                  <a:pt x="14" y="647"/>
                </a:lnTo>
                <a:lnTo>
                  <a:pt x="4" y="626"/>
                </a:lnTo>
                <a:lnTo>
                  <a:pt x="0" y="603"/>
                </a:lnTo>
                <a:lnTo>
                  <a:pt x="0" y="151"/>
                </a:lnTo>
                <a:lnTo>
                  <a:pt x="4" y="127"/>
                </a:lnTo>
                <a:lnTo>
                  <a:pt x="14" y="106"/>
                </a:lnTo>
                <a:lnTo>
                  <a:pt x="31" y="91"/>
                </a:lnTo>
                <a:lnTo>
                  <a:pt x="51" y="80"/>
                </a:lnTo>
                <a:lnTo>
                  <a:pt x="76" y="76"/>
                </a:lnTo>
                <a:lnTo>
                  <a:pt x="85" y="76"/>
                </a:lnTo>
                <a:lnTo>
                  <a:pt x="10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0"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3602" y="2181719"/>
            <a:ext cx="325020" cy="446496"/>
          </a:xfrm>
          <a:custGeom>
            <a:avLst/>
            <a:gdLst>
              <a:gd name="T0" fmla="*/ 451 w 602"/>
              <a:gd name="T1" fmla="*/ 639 h 827"/>
              <a:gd name="T2" fmla="*/ 76 w 602"/>
              <a:gd name="T3" fmla="*/ 526 h 827"/>
              <a:gd name="T4" fmla="*/ 76 w 602"/>
              <a:gd name="T5" fmla="*/ 564 h 827"/>
              <a:gd name="T6" fmla="*/ 526 w 602"/>
              <a:gd name="T7" fmla="*/ 450 h 827"/>
              <a:gd name="T8" fmla="*/ 76 w 602"/>
              <a:gd name="T9" fmla="*/ 450 h 827"/>
              <a:gd name="T10" fmla="*/ 377 w 602"/>
              <a:gd name="T11" fmla="*/ 413 h 827"/>
              <a:gd name="T12" fmla="*/ 489 w 602"/>
              <a:gd name="T13" fmla="*/ 74 h 827"/>
              <a:gd name="T14" fmla="*/ 489 w 602"/>
              <a:gd name="T15" fmla="*/ 299 h 827"/>
              <a:gd name="T16" fmla="*/ 451 w 602"/>
              <a:gd name="T17" fmla="*/ 74 h 827"/>
              <a:gd name="T18" fmla="*/ 413 w 602"/>
              <a:gd name="T19" fmla="*/ 74 h 827"/>
              <a:gd name="T20" fmla="*/ 377 w 602"/>
              <a:gd name="T21" fmla="*/ 299 h 827"/>
              <a:gd name="T22" fmla="*/ 263 w 602"/>
              <a:gd name="T23" fmla="*/ 74 h 827"/>
              <a:gd name="T24" fmla="*/ 263 w 602"/>
              <a:gd name="T25" fmla="*/ 299 h 827"/>
              <a:gd name="T26" fmla="*/ 226 w 602"/>
              <a:gd name="T27" fmla="*/ 74 h 827"/>
              <a:gd name="T28" fmla="*/ 150 w 602"/>
              <a:gd name="T29" fmla="*/ 74 h 827"/>
              <a:gd name="T30" fmla="*/ 114 w 602"/>
              <a:gd name="T31" fmla="*/ 299 h 827"/>
              <a:gd name="T32" fmla="*/ 38 w 602"/>
              <a:gd name="T33" fmla="*/ 36 h 827"/>
              <a:gd name="T34" fmla="*/ 85 w 602"/>
              <a:gd name="T35" fmla="*/ 716 h 827"/>
              <a:gd name="T36" fmla="*/ 99 w 602"/>
              <a:gd name="T37" fmla="*/ 715 h 827"/>
              <a:gd name="T38" fmla="*/ 170 w 602"/>
              <a:gd name="T39" fmla="*/ 781 h 827"/>
              <a:gd name="T40" fmla="*/ 239 w 602"/>
              <a:gd name="T41" fmla="*/ 715 h 827"/>
              <a:gd name="T42" fmla="*/ 252 w 602"/>
              <a:gd name="T43" fmla="*/ 716 h 827"/>
              <a:gd name="T44" fmla="*/ 260 w 602"/>
              <a:gd name="T45" fmla="*/ 721 h 827"/>
              <a:gd name="T46" fmla="*/ 343 w 602"/>
              <a:gd name="T47" fmla="*/ 721 h 827"/>
              <a:gd name="T48" fmla="*/ 353 w 602"/>
              <a:gd name="T49" fmla="*/ 715 h 827"/>
              <a:gd name="T50" fmla="*/ 366 w 602"/>
              <a:gd name="T51" fmla="*/ 716 h 827"/>
              <a:gd name="T52" fmla="*/ 495 w 602"/>
              <a:gd name="T53" fmla="*/ 720 h 827"/>
              <a:gd name="T54" fmla="*/ 508 w 602"/>
              <a:gd name="T55" fmla="*/ 713 h 827"/>
              <a:gd name="T56" fmla="*/ 521 w 602"/>
              <a:gd name="T57" fmla="*/ 720 h 827"/>
              <a:gd name="T58" fmla="*/ 38 w 602"/>
              <a:gd name="T59" fmla="*/ 36 h 827"/>
              <a:gd name="T60" fmla="*/ 589 w 602"/>
              <a:gd name="T61" fmla="*/ 1 h 827"/>
              <a:gd name="T62" fmla="*/ 601 w 602"/>
              <a:gd name="T63" fmla="*/ 13 h 827"/>
              <a:gd name="T64" fmla="*/ 601 w 602"/>
              <a:gd name="T65" fmla="*/ 814 h 827"/>
              <a:gd name="T66" fmla="*/ 589 w 602"/>
              <a:gd name="T67" fmla="*/ 826 h 827"/>
              <a:gd name="T68" fmla="*/ 573 w 602"/>
              <a:gd name="T69" fmla="*/ 825 h 827"/>
              <a:gd name="T70" fmla="*/ 446 w 602"/>
              <a:gd name="T71" fmla="*/ 821 h 827"/>
              <a:gd name="T72" fmla="*/ 433 w 602"/>
              <a:gd name="T73" fmla="*/ 827 h 827"/>
              <a:gd name="T74" fmla="*/ 419 w 602"/>
              <a:gd name="T75" fmla="*/ 821 h 827"/>
              <a:gd name="T76" fmla="*/ 315 w 602"/>
              <a:gd name="T77" fmla="*/ 819 h 827"/>
              <a:gd name="T78" fmla="*/ 306 w 602"/>
              <a:gd name="T79" fmla="*/ 826 h 827"/>
              <a:gd name="T80" fmla="*/ 293 w 602"/>
              <a:gd name="T81" fmla="*/ 825 h 827"/>
              <a:gd name="T82" fmla="*/ 287 w 602"/>
              <a:gd name="T83" fmla="*/ 819 h 827"/>
              <a:gd name="T84" fmla="*/ 179 w 602"/>
              <a:gd name="T85" fmla="*/ 825 h 827"/>
              <a:gd name="T86" fmla="*/ 165 w 602"/>
              <a:gd name="T87" fmla="*/ 826 h 827"/>
              <a:gd name="T88" fmla="*/ 94 w 602"/>
              <a:gd name="T89" fmla="*/ 759 h 827"/>
              <a:gd name="T90" fmla="*/ 25 w 602"/>
              <a:gd name="T91" fmla="*/ 826 h 827"/>
              <a:gd name="T92" fmla="*/ 8 w 602"/>
              <a:gd name="T93" fmla="*/ 823 h 827"/>
              <a:gd name="T94" fmla="*/ 0 w 602"/>
              <a:gd name="T95" fmla="*/ 807 h 827"/>
              <a:gd name="T96" fmla="*/ 4 w 602"/>
              <a:gd name="T97" fmla="*/ 7 h 827"/>
              <a:gd name="T98" fmla="*/ 20 w 602"/>
              <a:gd name="T99"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2" h="827">
                <a:moveTo>
                  <a:pt x="76" y="601"/>
                </a:moveTo>
                <a:lnTo>
                  <a:pt x="451" y="601"/>
                </a:lnTo>
                <a:lnTo>
                  <a:pt x="451" y="639"/>
                </a:lnTo>
                <a:lnTo>
                  <a:pt x="76" y="639"/>
                </a:lnTo>
                <a:lnTo>
                  <a:pt x="76" y="601"/>
                </a:lnTo>
                <a:close/>
                <a:moveTo>
                  <a:pt x="76" y="526"/>
                </a:moveTo>
                <a:lnTo>
                  <a:pt x="526" y="526"/>
                </a:lnTo>
                <a:lnTo>
                  <a:pt x="526" y="564"/>
                </a:lnTo>
                <a:lnTo>
                  <a:pt x="76" y="564"/>
                </a:lnTo>
                <a:lnTo>
                  <a:pt x="76" y="526"/>
                </a:lnTo>
                <a:close/>
                <a:moveTo>
                  <a:pt x="76" y="450"/>
                </a:moveTo>
                <a:lnTo>
                  <a:pt x="526" y="450"/>
                </a:lnTo>
                <a:lnTo>
                  <a:pt x="526" y="488"/>
                </a:lnTo>
                <a:lnTo>
                  <a:pt x="76" y="488"/>
                </a:lnTo>
                <a:lnTo>
                  <a:pt x="76" y="450"/>
                </a:lnTo>
                <a:close/>
                <a:moveTo>
                  <a:pt x="76" y="375"/>
                </a:moveTo>
                <a:lnTo>
                  <a:pt x="377" y="375"/>
                </a:lnTo>
                <a:lnTo>
                  <a:pt x="377" y="413"/>
                </a:lnTo>
                <a:lnTo>
                  <a:pt x="76" y="413"/>
                </a:lnTo>
                <a:lnTo>
                  <a:pt x="76" y="375"/>
                </a:lnTo>
                <a:close/>
                <a:moveTo>
                  <a:pt x="489" y="74"/>
                </a:moveTo>
                <a:lnTo>
                  <a:pt x="526" y="74"/>
                </a:lnTo>
                <a:lnTo>
                  <a:pt x="526" y="299"/>
                </a:lnTo>
                <a:lnTo>
                  <a:pt x="489" y="299"/>
                </a:lnTo>
                <a:lnTo>
                  <a:pt x="489" y="74"/>
                </a:lnTo>
                <a:close/>
                <a:moveTo>
                  <a:pt x="413" y="74"/>
                </a:moveTo>
                <a:lnTo>
                  <a:pt x="451" y="74"/>
                </a:lnTo>
                <a:lnTo>
                  <a:pt x="451" y="299"/>
                </a:lnTo>
                <a:lnTo>
                  <a:pt x="413" y="299"/>
                </a:lnTo>
                <a:lnTo>
                  <a:pt x="413" y="74"/>
                </a:lnTo>
                <a:close/>
                <a:moveTo>
                  <a:pt x="339" y="74"/>
                </a:moveTo>
                <a:lnTo>
                  <a:pt x="377" y="74"/>
                </a:lnTo>
                <a:lnTo>
                  <a:pt x="377" y="299"/>
                </a:lnTo>
                <a:lnTo>
                  <a:pt x="339" y="299"/>
                </a:lnTo>
                <a:lnTo>
                  <a:pt x="339" y="74"/>
                </a:lnTo>
                <a:close/>
                <a:moveTo>
                  <a:pt x="263" y="74"/>
                </a:moveTo>
                <a:lnTo>
                  <a:pt x="301" y="74"/>
                </a:lnTo>
                <a:lnTo>
                  <a:pt x="301" y="299"/>
                </a:lnTo>
                <a:lnTo>
                  <a:pt x="263" y="299"/>
                </a:lnTo>
                <a:lnTo>
                  <a:pt x="263" y="74"/>
                </a:lnTo>
                <a:close/>
                <a:moveTo>
                  <a:pt x="150" y="74"/>
                </a:moveTo>
                <a:lnTo>
                  <a:pt x="226" y="74"/>
                </a:lnTo>
                <a:lnTo>
                  <a:pt x="226" y="299"/>
                </a:lnTo>
                <a:lnTo>
                  <a:pt x="150" y="299"/>
                </a:lnTo>
                <a:lnTo>
                  <a:pt x="150" y="74"/>
                </a:lnTo>
                <a:close/>
                <a:moveTo>
                  <a:pt x="76" y="74"/>
                </a:moveTo>
                <a:lnTo>
                  <a:pt x="114" y="74"/>
                </a:lnTo>
                <a:lnTo>
                  <a:pt x="114" y="299"/>
                </a:lnTo>
                <a:lnTo>
                  <a:pt x="76" y="299"/>
                </a:lnTo>
                <a:lnTo>
                  <a:pt x="76" y="74"/>
                </a:lnTo>
                <a:close/>
                <a:moveTo>
                  <a:pt x="38" y="36"/>
                </a:moveTo>
                <a:lnTo>
                  <a:pt x="38" y="763"/>
                </a:lnTo>
                <a:lnTo>
                  <a:pt x="81" y="720"/>
                </a:lnTo>
                <a:lnTo>
                  <a:pt x="85" y="716"/>
                </a:lnTo>
                <a:lnTo>
                  <a:pt x="89" y="715"/>
                </a:lnTo>
                <a:lnTo>
                  <a:pt x="94" y="713"/>
                </a:lnTo>
                <a:lnTo>
                  <a:pt x="99" y="715"/>
                </a:lnTo>
                <a:lnTo>
                  <a:pt x="103" y="716"/>
                </a:lnTo>
                <a:lnTo>
                  <a:pt x="107" y="720"/>
                </a:lnTo>
                <a:lnTo>
                  <a:pt x="170" y="781"/>
                </a:lnTo>
                <a:lnTo>
                  <a:pt x="232" y="720"/>
                </a:lnTo>
                <a:lnTo>
                  <a:pt x="235" y="716"/>
                </a:lnTo>
                <a:lnTo>
                  <a:pt x="239" y="715"/>
                </a:lnTo>
                <a:lnTo>
                  <a:pt x="245" y="713"/>
                </a:lnTo>
                <a:lnTo>
                  <a:pt x="249" y="715"/>
                </a:lnTo>
                <a:lnTo>
                  <a:pt x="252" y="716"/>
                </a:lnTo>
                <a:lnTo>
                  <a:pt x="256" y="718"/>
                </a:lnTo>
                <a:lnTo>
                  <a:pt x="259" y="721"/>
                </a:lnTo>
                <a:lnTo>
                  <a:pt x="260" y="721"/>
                </a:lnTo>
                <a:lnTo>
                  <a:pt x="301" y="776"/>
                </a:lnTo>
                <a:lnTo>
                  <a:pt x="343" y="721"/>
                </a:lnTo>
                <a:lnTo>
                  <a:pt x="343" y="721"/>
                </a:lnTo>
                <a:lnTo>
                  <a:pt x="345" y="718"/>
                </a:lnTo>
                <a:lnTo>
                  <a:pt x="349" y="716"/>
                </a:lnTo>
                <a:lnTo>
                  <a:pt x="353" y="715"/>
                </a:lnTo>
                <a:lnTo>
                  <a:pt x="357" y="713"/>
                </a:lnTo>
                <a:lnTo>
                  <a:pt x="362" y="715"/>
                </a:lnTo>
                <a:lnTo>
                  <a:pt x="366" y="716"/>
                </a:lnTo>
                <a:lnTo>
                  <a:pt x="370" y="720"/>
                </a:lnTo>
                <a:lnTo>
                  <a:pt x="433" y="781"/>
                </a:lnTo>
                <a:lnTo>
                  <a:pt x="495" y="720"/>
                </a:lnTo>
                <a:lnTo>
                  <a:pt x="498" y="716"/>
                </a:lnTo>
                <a:lnTo>
                  <a:pt x="502" y="715"/>
                </a:lnTo>
                <a:lnTo>
                  <a:pt x="508" y="713"/>
                </a:lnTo>
                <a:lnTo>
                  <a:pt x="513" y="715"/>
                </a:lnTo>
                <a:lnTo>
                  <a:pt x="517" y="716"/>
                </a:lnTo>
                <a:lnTo>
                  <a:pt x="521" y="720"/>
                </a:lnTo>
                <a:lnTo>
                  <a:pt x="564" y="763"/>
                </a:lnTo>
                <a:lnTo>
                  <a:pt x="564" y="36"/>
                </a:lnTo>
                <a:lnTo>
                  <a:pt x="38" y="36"/>
                </a:lnTo>
                <a:close/>
                <a:moveTo>
                  <a:pt x="20" y="0"/>
                </a:moveTo>
                <a:lnTo>
                  <a:pt x="583" y="0"/>
                </a:lnTo>
                <a:lnTo>
                  <a:pt x="589" y="1"/>
                </a:lnTo>
                <a:lnTo>
                  <a:pt x="594" y="3"/>
                </a:lnTo>
                <a:lnTo>
                  <a:pt x="598" y="7"/>
                </a:lnTo>
                <a:lnTo>
                  <a:pt x="601" y="13"/>
                </a:lnTo>
                <a:lnTo>
                  <a:pt x="602" y="18"/>
                </a:lnTo>
                <a:lnTo>
                  <a:pt x="602" y="807"/>
                </a:lnTo>
                <a:lnTo>
                  <a:pt x="601" y="814"/>
                </a:lnTo>
                <a:lnTo>
                  <a:pt x="598" y="819"/>
                </a:lnTo>
                <a:lnTo>
                  <a:pt x="594" y="823"/>
                </a:lnTo>
                <a:lnTo>
                  <a:pt x="589" y="826"/>
                </a:lnTo>
                <a:lnTo>
                  <a:pt x="583" y="827"/>
                </a:lnTo>
                <a:lnTo>
                  <a:pt x="578" y="826"/>
                </a:lnTo>
                <a:lnTo>
                  <a:pt x="573" y="825"/>
                </a:lnTo>
                <a:lnTo>
                  <a:pt x="569" y="821"/>
                </a:lnTo>
                <a:lnTo>
                  <a:pt x="508" y="759"/>
                </a:lnTo>
                <a:lnTo>
                  <a:pt x="446" y="821"/>
                </a:lnTo>
                <a:lnTo>
                  <a:pt x="442" y="825"/>
                </a:lnTo>
                <a:lnTo>
                  <a:pt x="437" y="826"/>
                </a:lnTo>
                <a:lnTo>
                  <a:pt x="433" y="827"/>
                </a:lnTo>
                <a:lnTo>
                  <a:pt x="428" y="826"/>
                </a:lnTo>
                <a:lnTo>
                  <a:pt x="423" y="825"/>
                </a:lnTo>
                <a:lnTo>
                  <a:pt x="419" y="821"/>
                </a:lnTo>
                <a:lnTo>
                  <a:pt x="360" y="762"/>
                </a:lnTo>
                <a:lnTo>
                  <a:pt x="317" y="819"/>
                </a:lnTo>
                <a:lnTo>
                  <a:pt x="315" y="819"/>
                </a:lnTo>
                <a:lnTo>
                  <a:pt x="313" y="822"/>
                </a:lnTo>
                <a:lnTo>
                  <a:pt x="310" y="825"/>
                </a:lnTo>
                <a:lnTo>
                  <a:pt x="306" y="826"/>
                </a:lnTo>
                <a:lnTo>
                  <a:pt x="301" y="827"/>
                </a:lnTo>
                <a:lnTo>
                  <a:pt x="297" y="826"/>
                </a:lnTo>
                <a:lnTo>
                  <a:pt x="293" y="825"/>
                </a:lnTo>
                <a:lnTo>
                  <a:pt x="289" y="822"/>
                </a:lnTo>
                <a:lnTo>
                  <a:pt x="287" y="819"/>
                </a:lnTo>
                <a:lnTo>
                  <a:pt x="287" y="819"/>
                </a:lnTo>
                <a:lnTo>
                  <a:pt x="243" y="762"/>
                </a:lnTo>
                <a:lnTo>
                  <a:pt x="183" y="821"/>
                </a:lnTo>
                <a:lnTo>
                  <a:pt x="179" y="825"/>
                </a:lnTo>
                <a:lnTo>
                  <a:pt x="174" y="826"/>
                </a:lnTo>
                <a:lnTo>
                  <a:pt x="170" y="827"/>
                </a:lnTo>
                <a:lnTo>
                  <a:pt x="165" y="826"/>
                </a:lnTo>
                <a:lnTo>
                  <a:pt x="160" y="825"/>
                </a:lnTo>
                <a:lnTo>
                  <a:pt x="156" y="821"/>
                </a:lnTo>
                <a:lnTo>
                  <a:pt x="94" y="759"/>
                </a:lnTo>
                <a:lnTo>
                  <a:pt x="33" y="821"/>
                </a:lnTo>
                <a:lnTo>
                  <a:pt x="29" y="825"/>
                </a:lnTo>
                <a:lnTo>
                  <a:pt x="25" y="826"/>
                </a:lnTo>
                <a:lnTo>
                  <a:pt x="20" y="827"/>
                </a:lnTo>
                <a:lnTo>
                  <a:pt x="13" y="826"/>
                </a:lnTo>
                <a:lnTo>
                  <a:pt x="8" y="823"/>
                </a:lnTo>
                <a:lnTo>
                  <a:pt x="4" y="819"/>
                </a:lnTo>
                <a:lnTo>
                  <a:pt x="1" y="814"/>
                </a:lnTo>
                <a:lnTo>
                  <a:pt x="0" y="807"/>
                </a:lnTo>
                <a:lnTo>
                  <a:pt x="0" y="18"/>
                </a:lnTo>
                <a:lnTo>
                  <a:pt x="1" y="13"/>
                </a:lnTo>
                <a:lnTo>
                  <a:pt x="4" y="7"/>
                </a:lnTo>
                <a:lnTo>
                  <a:pt x="8" y="3"/>
                </a:lnTo>
                <a:lnTo>
                  <a:pt x="13" y="1"/>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1"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94276" y="2181719"/>
            <a:ext cx="365511" cy="446496"/>
          </a:xfrm>
          <a:custGeom>
            <a:avLst/>
            <a:gdLst>
              <a:gd name="T0" fmla="*/ 338 w 677"/>
              <a:gd name="T1" fmla="*/ 639 h 827"/>
              <a:gd name="T2" fmla="*/ 75 w 677"/>
              <a:gd name="T3" fmla="*/ 526 h 827"/>
              <a:gd name="T4" fmla="*/ 75 w 677"/>
              <a:gd name="T5" fmla="*/ 564 h 827"/>
              <a:gd name="T6" fmla="*/ 263 w 677"/>
              <a:gd name="T7" fmla="*/ 450 h 827"/>
              <a:gd name="T8" fmla="*/ 75 w 677"/>
              <a:gd name="T9" fmla="*/ 450 h 827"/>
              <a:gd name="T10" fmla="*/ 450 w 677"/>
              <a:gd name="T11" fmla="*/ 375 h 827"/>
              <a:gd name="T12" fmla="*/ 338 w 677"/>
              <a:gd name="T13" fmla="*/ 187 h 827"/>
              <a:gd name="T14" fmla="*/ 338 w 677"/>
              <a:gd name="T15" fmla="*/ 375 h 827"/>
              <a:gd name="T16" fmla="*/ 300 w 677"/>
              <a:gd name="T17" fmla="*/ 187 h 827"/>
              <a:gd name="T18" fmla="*/ 263 w 677"/>
              <a:gd name="T19" fmla="*/ 187 h 827"/>
              <a:gd name="T20" fmla="*/ 225 w 677"/>
              <a:gd name="T21" fmla="*/ 375 h 827"/>
              <a:gd name="T22" fmla="*/ 75 w 677"/>
              <a:gd name="T23" fmla="*/ 187 h 827"/>
              <a:gd name="T24" fmla="*/ 75 w 677"/>
              <a:gd name="T25" fmla="*/ 375 h 827"/>
              <a:gd name="T26" fmla="*/ 37 w 677"/>
              <a:gd name="T27" fmla="*/ 768 h 827"/>
              <a:gd name="T28" fmla="*/ 107 w 677"/>
              <a:gd name="T29" fmla="*/ 715 h 827"/>
              <a:gd name="T30" fmla="*/ 122 w 677"/>
              <a:gd name="T31" fmla="*/ 716 h 827"/>
              <a:gd name="T32" fmla="*/ 250 w 677"/>
              <a:gd name="T33" fmla="*/ 720 h 827"/>
              <a:gd name="T34" fmla="*/ 263 w 677"/>
              <a:gd name="T35" fmla="*/ 713 h 827"/>
              <a:gd name="T36" fmla="*/ 276 w 677"/>
              <a:gd name="T37" fmla="*/ 720 h 827"/>
              <a:gd name="T38" fmla="*/ 403 w 677"/>
              <a:gd name="T39" fmla="*/ 716 h 827"/>
              <a:gd name="T40" fmla="*/ 418 w 677"/>
              <a:gd name="T41" fmla="*/ 715 h 827"/>
              <a:gd name="T42" fmla="*/ 488 w 677"/>
              <a:gd name="T43" fmla="*/ 768 h 827"/>
              <a:gd name="T44" fmla="*/ 18 w 677"/>
              <a:gd name="T45" fmla="*/ 112 h 827"/>
              <a:gd name="T46" fmla="*/ 518 w 677"/>
              <a:gd name="T47" fmla="*/ 116 h 827"/>
              <a:gd name="T48" fmla="*/ 526 w 677"/>
              <a:gd name="T49" fmla="*/ 130 h 827"/>
              <a:gd name="T50" fmla="*/ 522 w 677"/>
              <a:gd name="T51" fmla="*/ 819 h 827"/>
              <a:gd name="T52" fmla="*/ 507 w 677"/>
              <a:gd name="T53" fmla="*/ 827 h 827"/>
              <a:gd name="T54" fmla="*/ 493 w 677"/>
              <a:gd name="T55" fmla="*/ 821 h 827"/>
              <a:gd name="T56" fmla="*/ 347 w 677"/>
              <a:gd name="T57" fmla="*/ 825 h 827"/>
              <a:gd name="T58" fmla="*/ 332 w 677"/>
              <a:gd name="T59" fmla="*/ 826 h 827"/>
              <a:gd name="T60" fmla="*/ 263 w 677"/>
              <a:gd name="T61" fmla="*/ 759 h 827"/>
              <a:gd name="T62" fmla="*/ 193 w 677"/>
              <a:gd name="T63" fmla="*/ 826 h 827"/>
              <a:gd name="T64" fmla="*/ 178 w 677"/>
              <a:gd name="T65" fmla="*/ 825 h 827"/>
              <a:gd name="T66" fmla="*/ 32 w 677"/>
              <a:gd name="T67" fmla="*/ 821 h 827"/>
              <a:gd name="T68" fmla="*/ 18 w 677"/>
              <a:gd name="T69" fmla="*/ 827 h 827"/>
              <a:gd name="T70" fmla="*/ 4 w 677"/>
              <a:gd name="T71" fmla="*/ 819 h 827"/>
              <a:gd name="T72" fmla="*/ 0 w 677"/>
              <a:gd name="T73" fmla="*/ 130 h 827"/>
              <a:gd name="T74" fmla="*/ 8 w 677"/>
              <a:gd name="T75" fmla="*/ 116 h 827"/>
              <a:gd name="T76" fmla="*/ 169 w 677"/>
              <a:gd name="T77" fmla="*/ 0 h 827"/>
              <a:gd name="T78" fmla="*/ 669 w 677"/>
              <a:gd name="T79" fmla="*/ 3 h 827"/>
              <a:gd name="T80" fmla="*/ 677 w 677"/>
              <a:gd name="T81" fmla="*/ 18 h 827"/>
              <a:gd name="T82" fmla="*/ 673 w 677"/>
              <a:gd name="T83" fmla="*/ 705 h 827"/>
              <a:gd name="T84" fmla="*/ 657 w 677"/>
              <a:gd name="T85" fmla="*/ 713 h 827"/>
              <a:gd name="T86" fmla="*/ 644 w 677"/>
              <a:gd name="T87" fmla="*/ 708 h 827"/>
              <a:gd name="T88" fmla="*/ 563 w 677"/>
              <a:gd name="T89" fmla="*/ 601 h 827"/>
              <a:gd name="T90" fmla="*/ 577 w 677"/>
              <a:gd name="T91" fmla="*/ 606 h 827"/>
              <a:gd name="T92" fmla="*/ 187 w 677"/>
              <a:gd name="T93" fmla="*/ 36 h 827"/>
              <a:gd name="T94" fmla="*/ 151 w 677"/>
              <a:gd name="T95" fmla="*/ 18 h 827"/>
              <a:gd name="T96" fmla="*/ 157 w 677"/>
              <a:gd name="T97" fmla="*/ 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7" h="827">
                <a:moveTo>
                  <a:pt x="75" y="601"/>
                </a:moveTo>
                <a:lnTo>
                  <a:pt x="338" y="601"/>
                </a:lnTo>
                <a:lnTo>
                  <a:pt x="338" y="639"/>
                </a:lnTo>
                <a:lnTo>
                  <a:pt x="75" y="639"/>
                </a:lnTo>
                <a:lnTo>
                  <a:pt x="75" y="601"/>
                </a:lnTo>
                <a:close/>
                <a:moveTo>
                  <a:pt x="75" y="526"/>
                </a:moveTo>
                <a:lnTo>
                  <a:pt x="450" y="526"/>
                </a:lnTo>
                <a:lnTo>
                  <a:pt x="450" y="564"/>
                </a:lnTo>
                <a:lnTo>
                  <a:pt x="75" y="564"/>
                </a:lnTo>
                <a:lnTo>
                  <a:pt x="75" y="526"/>
                </a:lnTo>
                <a:close/>
                <a:moveTo>
                  <a:pt x="75" y="450"/>
                </a:moveTo>
                <a:lnTo>
                  <a:pt x="263" y="450"/>
                </a:lnTo>
                <a:lnTo>
                  <a:pt x="263" y="488"/>
                </a:lnTo>
                <a:lnTo>
                  <a:pt x="75" y="488"/>
                </a:lnTo>
                <a:lnTo>
                  <a:pt x="75" y="450"/>
                </a:lnTo>
                <a:close/>
                <a:moveTo>
                  <a:pt x="414" y="187"/>
                </a:moveTo>
                <a:lnTo>
                  <a:pt x="450" y="187"/>
                </a:lnTo>
                <a:lnTo>
                  <a:pt x="450" y="375"/>
                </a:lnTo>
                <a:lnTo>
                  <a:pt x="414" y="375"/>
                </a:lnTo>
                <a:lnTo>
                  <a:pt x="414" y="187"/>
                </a:lnTo>
                <a:close/>
                <a:moveTo>
                  <a:pt x="338" y="187"/>
                </a:moveTo>
                <a:lnTo>
                  <a:pt x="376" y="187"/>
                </a:lnTo>
                <a:lnTo>
                  <a:pt x="376" y="375"/>
                </a:lnTo>
                <a:lnTo>
                  <a:pt x="338" y="375"/>
                </a:lnTo>
                <a:lnTo>
                  <a:pt x="338" y="187"/>
                </a:lnTo>
                <a:close/>
                <a:moveTo>
                  <a:pt x="263" y="187"/>
                </a:moveTo>
                <a:lnTo>
                  <a:pt x="300" y="187"/>
                </a:lnTo>
                <a:lnTo>
                  <a:pt x="300" y="375"/>
                </a:lnTo>
                <a:lnTo>
                  <a:pt x="263" y="375"/>
                </a:lnTo>
                <a:lnTo>
                  <a:pt x="263" y="187"/>
                </a:lnTo>
                <a:close/>
                <a:moveTo>
                  <a:pt x="151" y="187"/>
                </a:moveTo>
                <a:lnTo>
                  <a:pt x="225" y="187"/>
                </a:lnTo>
                <a:lnTo>
                  <a:pt x="225" y="375"/>
                </a:lnTo>
                <a:lnTo>
                  <a:pt x="151" y="375"/>
                </a:lnTo>
                <a:lnTo>
                  <a:pt x="151" y="187"/>
                </a:lnTo>
                <a:close/>
                <a:moveTo>
                  <a:pt x="75" y="187"/>
                </a:moveTo>
                <a:lnTo>
                  <a:pt x="113" y="187"/>
                </a:lnTo>
                <a:lnTo>
                  <a:pt x="113" y="375"/>
                </a:lnTo>
                <a:lnTo>
                  <a:pt x="75" y="375"/>
                </a:lnTo>
                <a:lnTo>
                  <a:pt x="75" y="187"/>
                </a:lnTo>
                <a:close/>
                <a:moveTo>
                  <a:pt x="37" y="150"/>
                </a:moveTo>
                <a:lnTo>
                  <a:pt x="37" y="768"/>
                </a:lnTo>
                <a:lnTo>
                  <a:pt x="100" y="720"/>
                </a:lnTo>
                <a:lnTo>
                  <a:pt x="104" y="716"/>
                </a:lnTo>
                <a:lnTo>
                  <a:pt x="107" y="715"/>
                </a:lnTo>
                <a:lnTo>
                  <a:pt x="113" y="713"/>
                </a:lnTo>
                <a:lnTo>
                  <a:pt x="118" y="715"/>
                </a:lnTo>
                <a:lnTo>
                  <a:pt x="122" y="716"/>
                </a:lnTo>
                <a:lnTo>
                  <a:pt x="126" y="720"/>
                </a:lnTo>
                <a:lnTo>
                  <a:pt x="187" y="781"/>
                </a:lnTo>
                <a:lnTo>
                  <a:pt x="250" y="720"/>
                </a:lnTo>
                <a:lnTo>
                  <a:pt x="254" y="716"/>
                </a:lnTo>
                <a:lnTo>
                  <a:pt x="258" y="715"/>
                </a:lnTo>
                <a:lnTo>
                  <a:pt x="263" y="713"/>
                </a:lnTo>
                <a:lnTo>
                  <a:pt x="268" y="715"/>
                </a:lnTo>
                <a:lnTo>
                  <a:pt x="272" y="716"/>
                </a:lnTo>
                <a:lnTo>
                  <a:pt x="276" y="720"/>
                </a:lnTo>
                <a:lnTo>
                  <a:pt x="338" y="781"/>
                </a:lnTo>
                <a:lnTo>
                  <a:pt x="399" y="720"/>
                </a:lnTo>
                <a:lnTo>
                  <a:pt x="403" y="716"/>
                </a:lnTo>
                <a:lnTo>
                  <a:pt x="408" y="715"/>
                </a:lnTo>
                <a:lnTo>
                  <a:pt x="414" y="713"/>
                </a:lnTo>
                <a:lnTo>
                  <a:pt x="418" y="715"/>
                </a:lnTo>
                <a:lnTo>
                  <a:pt x="423" y="716"/>
                </a:lnTo>
                <a:lnTo>
                  <a:pt x="427" y="720"/>
                </a:lnTo>
                <a:lnTo>
                  <a:pt x="488" y="768"/>
                </a:lnTo>
                <a:lnTo>
                  <a:pt x="488" y="150"/>
                </a:lnTo>
                <a:lnTo>
                  <a:pt x="37" y="150"/>
                </a:lnTo>
                <a:close/>
                <a:moveTo>
                  <a:pt x="18" y="112"/>
                </a:moveTo>
                <a:lnTo>
                  <a:pt x="507" y="112"/>
                </a:lnTo>
                <a:lnTo>
                  <a:pt x="513" y="113"/>
                </a:lnTo>
                <a:lnTo>
                  <a:pt x="518" y="116"/>
                </a:lnTo>
                <a:lnTo>
                  <a:pt x="522" y="120"/>
                </a:lnTo>
                <a:lnTo>
                  <a:pt x="525" y="125"/>
                </a:lnTo>
                <a:lnTo>
                  <a:pt x="526" y="130"/>
                </a:lnTo>
                <a:lnTo>
                  <a:pt x="526" y="807"/>
                </a:lnTo>
                <a:lnTo>
                  <a:pt x="525" y="814"/>
                </a:lnTo>
                <a:lnTo>
                  <a:pt x="522" y="819"/>
                </a:lnTo>
                <a:lnTo>
                  <a:pt x="518" y="823"/>
                </a:lnTo>
                <a:lnTo>
                  <a:pt x="513" y="826"/>
                </a:lnTo>
                <a:lnTo>
                  <a:pt x="507" y="827"/>
                </a:lnTo>
                <a:lnTo>
                  <a:pt x="503" y="826"/>
                </a:lnTo>
                <a:lnTo>
                  <a:pt x="497" y="825"/>
                </a:lnTo>
                <a:lnTo>
                  <a:pt x="493" y="821"/>
                </a:lnTo>
                <a:lnTo>
                  <a:pt x="415" y="758"/>
                </a:lnTo>
                <a:lnTo>
                  <a:pt x="351" y="821"/>
                </a:lnTo>
                <a:lnTo>
                  <a:pt x="347" y="825"/>
                </a:lnTo>
                <a:lnTo>
                  <a:pt x="343" y="826"/>
                </a:lnTo>
                <a:lnTo>
                  <a:pt x="338" y="827"/>
                </a:lnTo>
                <a:lnTo>
                  <a:pt x="332" y="826"/>
                </a:lnTo>
                <a:lnTo>
                  <a:pt x="329" y="825"/>
                </a:lnTo>
                <a:lnTo>
                  <a:pt x="325" y="821"/>
                </a:lnTo>
                <a:lnTo>
                  <a:pt x="263" y="759"/>
                </a:lnTo>
                <a:lnTo>
                  <a:pt x="200" y="821"/>
                </a:lnTo>
                <a:lnTo>
                  <a:pt x="198" y="825"/>
                </a:lnTo>
                <a:lnTo>
                  <a:pt x="193" y="826"/>
                </a:lnTo>
                <a:lnTo>
                  <a:pt x="187" y="827"/>
                </a:lnTo>
                <a:lnTo>
                  <a:pt x="183" y="826"/>
                </a:lnTo>
                <a:lnTo>
                  <a:pt x="178" y="825"/>
                </a:lnTo>
                <a:lnTo>
                  <a:pt x="174" y="821"/>
                </a:lnTo>
                <a:lnTo>
                  <a:pt x="111" y="758"/>
                </a:lnTo>
                <a:lnTo>
                  <a:pt x="32" y="821"/>
                </a:lnTo>
                <a:lnTo>
                  <a:pt x="28" y="825"/>
                </a:lnTo>
                <a:lnTo>
                  <a:pt x="24" y="826"/>
                </a:lnTo>
                <a:lnTo>
                  <a:pt x="18" y="827"/>
                </a:lnTo>
                <a:lnTo>
                  <a:pt x="13" y="826"/>
                </a:lnTo>
                <a:lnTo>
                  <a:pt x="8" y="823"/>
                </a:lnTo>
                <a:lnTo>
                  <a:pt x="4" y="819"/>
                </a:lnTo>
                <a:lnTo>
                  <a:pt x="0" y="814"/>
                </a:lnTo>
                <a:lnTo>
                  <a:pt x="0" y="807"/>
                </a:lnTo>
                <a:lnTo>
                  <a:pt x="0" y="130"/>
                </a:lnTo>
                <a:lnTo>
                  <a:pt x="0" y="125"/>
                </a:lnTo>
                <a:lnTo>
                  <a:pt x="4" y="120"/>
                </a:lnTo>
                <a:lnTo>
                  <a:pt x="8" y="116"/>
                </a:lnTo>
                <a:lnTo>
                  <a:pt x="13" y="113"/>
                </a:lnTo>
                <a:lnTo>
                  <a:pt x="18" y="112"/>
                </a:lnTo>
                <a:close/>
                <a:moveTo>
                  <a:pt x="169" y="0"/>
                </a:moveTo>
                <a:lnTo>
                  <a:pt x="657" y="0"/>
                </a:lnTo>
                <a:lnTo>
                  <a:pt x="664" y="1"/>
                </a:lnTo>
                <a:lnTo>
                  <a:pt x="669" y="3"/>
                </a:lnTo>
                <a:lnTo>
                  <a:pt x="673" y="7"/>
                </a:lnTo>
                <a:lnTo>
                  <a:pt x="675" y="13"/>
                </a:lnTo>
                <a:lnTo>
                  <a:pt x="677" y="18"/>
                </a:lnTo>
                <a:lnTo>
                  <a:pt x="677" y="695"/>
                </a:lnTo>
                <a:lnTo>
                  <a:pt x="675" y="701"/>
                </a:lnTo>
                <a:lnTo>
                  <a:pt x="673" y="705"/>
                </a:lnTo>
                <a:lnTo>
                  <a:pt x="669" y="711"/>
                </a:lnTo>
                <a:lnTo>
                  <a:pt x="664" y="713"/>
                </a:lnTo>
                <a:lnTo>
                  <a:pt x="657" y="713"/>
                </a:lnTo>
                <a:lnTo>
                  <a:pt x="652" y="713"/>
                </a:lnTo>
                <a:lnTo>
                  <a:pt x="648" y="711"/>
                </a:lnTo>
                <a:lnTo>
                  <a:pt x="644" y="708"/>
                </a:lnTo>
                <a:lnTo>
                  <a:pt x="565" y="645"/>
                </a:lnTo>
                <a:lnTo>
                  <a:pt x="563" y="646"/>
                </a:lnTo>
                <a:lnTo>
                  <a:pt x="563" y="601"/>
                </a:lnTo>
                <a:lnTo>
                  <a:pt x="568" y="602"/>
                </a:lnTo>
                <a:lnTo>
                  <a:pt x="573" y="603"/>
                </a:lnTo>
                <a:lnTo>
                  <a:pt x="577" y="606"/>
                </a:lnTo>
                <a:lnTo>
                  <a:pt x="639" y="656"/>
                </a:lnTo>
                <a:lnTo>
                  <a:pt x="639" y="36"/>
                </a:lnTo>
                <a:lnTo>
                  <a:pt x="187" y="36"/>
                </a:lnTo>
                <a:lnTo>
                  <a:pt x="187" y="74"/>
                </a:lnTo>
                <a:lnTo>
                  <a:pt x="151" y="74"/>
                </a:lnTo>
                <a:lnTo>
                  <a:pt x="151" y="18"/>
                </a:lnTo>
                <a:lnTo>
                  <a:pt x="151" y="13"/>
                </a:lnTo>
                <a:lnTo>
                  <a:pt x="153" y="7"/>
                </a:lnTo>
                <a:lnTo>
                  <a:pt x="157" y="3"/>
                </a:lnTo>
                <a:lnTo>
                  <a:pt x="162" y="1"/>
                </a:lnTo>
                <a:lnTo>
                  <a:pt x="1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2"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75431" y="2181449"/>
            <a:ext cx="445956" cy="447036"/>
          </a:xfrm>
          <a:custGeom>
            <a:avLst/>
            <a:gdLst>
              <a:gd name="T0" fmla="*/ 153 w 826"/>
              <a:gd name="T1" fmla="*/ 764 h 828"/>
              <a:gd name="T2" fmla="*/ 166 w 826"/>
              <a:gd name="T3" fmla="*/ 783 h 828"/>
              <a:gd name="T4" fmla="*/ 638 w 826"/>
              <a:gd name="T5" fmla="*/ 790 h 828"/>
              <a:gd name="T6" fmla="*/ 667 w 826"/>
              <a:gd name="T7" fmla="*/ 776 h 828"/>
              <a:gd name="T8" fmla="*/ 675 w 826"/>
              <a:gd name="T9" fmla="*/ 761 h 828"/>
              <a:gd name="T10" fmla="*/ 624 w 826"/>
              <a:gd name="T11" fmla="*/ 615 h 828"/>
              <a:gd name="T12" fmla="*/ 422 w 826"/>
              <a:gd name="T13" fmla="*/ 639 h 828"/>
              <a:gd name="T14" fmla="*/ 239 w 826"/>
              <a:gd name="T15" fmla="*/ 620 h 828"/>
              <a:gd name="T16" fmla="*/ 83 w 826"/>
              <a:gd name="T17" fmla="*/ 563 h 828"/>
              <a:gd name="T18" fmla="*/ 403 w 826"/>
              <a:gd name="T19" fmla="*/ 456 h 828"/>
              <a:gd name="T20" fmla="*/ 395 w 826"/>
              <a:gd name="T21" fmla="*/ 471 h 828"/>
              <a:gd name="T22" fmla="*/ 403 w 826"/>
              <a:gd name="T23" fmla="*/ 486 h 828"/>
              <a:gd name="T24" fmla="*/ 420 w 826"/>
              <a:gd name="T25" fmla="*/ 489 h 828"/>
              <a:gd name="T26" fmla="*/ 431 w 826"/>
              <a:gd name="T27" fmla="*/ 477 h 828"/>
              <a:gd name="T28" fmla="*/ 429 w 826"/>
              <a:gd name="T29" fmla="*/ 460 h 828"/>
              <a:gd name="T30" fmla="*/ 413 w 826"/>
              <a:gd name="T31" fmla="*/ 452 h 828"/>
              <a:gd name="T32" fmla="*/ 447 w 826"/>
              <a:gd name="T33" fmla="*/ 425 h 828"/>
              <a:gd name="T34" fmla="*/ 469 w 826"/>
              <a:gd name="T35" fmla="*/ 471 h 828"/>
              <a:gd name="T36" fmla="*/ 447 w 826"/>
              <a:gd name="T37" fmla="*/ 516 h 828"/>
              <a:gd name="T38" fmla="*/ 395 w 826"/>
              <a:gd name="T39" fmla="*/ 524 h 828"/>
              <a:gd name="T40" fmla="*/ 359 w 826"/>
              <a:gd name="T41" fmla="*/ 489 h 828"/>
              <a:gd name="T42" fmla="*/ 367 w 826"/>
              <a:gd name="T43" fmla="*/ 438 h 828"/>
              <a:gd name="T44" fmla="*/ 413 w 826"/>
              <a:gd name="T45" fmla="*/ 414 h 828"/>
              <a:gd name="T46" fmla="*/ 68 w 826"/>
              <a:gd name="T47" fmla="*/ 354 h 828"/>
              <a:gd name="T48" fmla="*/ 38 w 826"/>
              <a:gd name="T49" fmla="*/ 414 h 828"/>
              <a:gd name="T50" fmla="*/ 43 w 826"/>
              <a:gd name="T51" fmla="*/ 442 h 828"/>
              <a:gd name="T52" fmla="*/ 113 w 826"/>
              <a:gd name="T53" fmla="*/ 537 h 828"/>
              <a:gd name="T54" fmla="*/ 286 w 826"/>
              <a:gd name="T55" fmla="*/ 591 h 828"/>
              <a:gd name="T56" fmla="*/ 486 w 826"/>
              <a:gd name="T57" fmla="*/ 600 h 828"/>
              <a:gd name="T58" fmla="*/ 659 w 826"/>
              <a:gd name="T59" fmla="*/ 566 h 828"/>
              <a:gd name="T60" fmla="*/ 783 w 826"/>
              <a:gd name="T61" fmla="*/ 443 h 828"/>
              <a:gd name="T62" fmla="*/ 789 w 826"/>
              <a:gd name="T63" fmla="*/ 425 h 828"/>
              <a:gd name="T64" fmla="*/ 774 w 826"/>
              <a:gd name="T65" fmla="*/ 370 h 828"/>
              <a:gd name="T66" fmla="*/ 714 w 826"/>
              <a:gd name="T67" fmla="*/ 340 h 828"/>
              <a:gd name="T68" fmla="*/ 380 w 826"/>
              <a:gd name="T69" fmla="*/ 42 h 828"/>
              <a:gd name="T70" fmla="*/ 291 w 826"/>
              <a:gd name="T71" fmla="*/ 97 h 828"/>
              <a:gd name="T72" fmla="*/ 226 w 826"/>
              <a:gd name="T73" fmla="*/ 207 h 828"/>
              <a:gd name="T74" fmla="*/ 628 w 826"/>
              <a:gd name="T75" fmla="*/ 302 h 828"/>
              <a:gd name="T76" fmla="*/ 582 w 826"/>
              <a:gd name="T77" fmla="*/ 165 h 828"/>
              <a:gd name="T78" fmla="*/ 507 w 826"/>
              <a:gd name="T79" fmla="*/ 72 h 828"/>
              <a:gd name="T80" fmla="*/ 413 w 826"/>
              <a:gd name="T81" fmla="*/ 38 h 828"/>
              <a:gd name="T82" fmla="*/ 482 w 826"/>
              <a:gd name="T83" fmla="*/ 15 h 828"/>
              <a:gd name="T84" fmla="*/ 573 w 826"/>
              <a:gd name="T85" fmla="*/ 86 h 828"/>
              <a:gd name="T86" fmla="*/ 639 w 826"/>
              <a:gd name="T87" fmla="*/ 203 h 828"/>
              <a:gd name="T88" fmla="*/ 714 w 826"/>
              <a:gd name="T89" fmla="*/ 302 h 828"/>
              <a:gd name="T90" fmla="*/ 794 w 826"/>
              <a:gd name="T91" fmla="*/ 334 h 828"/>
              <a:gd name="T92" fmla="*/ 826 w 826"/>
              <a:gd name="T93" fmla="*/ 414 h 828"/>
              <a:gd name="T94" fmla="*/ 710 w 826"/>
              <a:gd name="T95" fmla="*/ 773 h 828"/>
              <a:gd name="T96" fmla="*/ 702 w 826"/>
              <a:gd name="T97" fmla="*/ 791 h 828"/>
              <a:gd name="T98" fmla="*/ 673 w 826"/>
              <a:gd name="T99" fmla="*/ 820 h 828"/>
              <a:gd name="T100" fmla="*/ 188 w 826"/>
              <a:gd name="T101" fmla="*/ 828 h 828"/>
              <a:gd name="T102" fmla="*/ 141 w 826"/>
              <a:gd name="T103" fmla="*/ 814 h 828"/>
              <a:gd name="T104" fmla="*/ 123 w 826"/>
              <a:gd name="T105" fmla="*/ 790 h 828"/>
              <a:gd name="T106" fmla="*/ 6 w 826"/>
              <a:gd name="T107" fmla="*/ 450 h 828"/>
              <a:gd name="T108" fmla="*/ 1 w 826"/>
              <a:gd name="T109" fmla="*/ 429 h 828"/>
              <a:gd name="T110" fmla="*/ 15 w 826"/>
              <a:gd name="T111" fmla="*/ 358 h 828"/>
              <a:gd name="T112" fmla="*/ 82 w 826"/>
              <a:gd name="T113" fmla="*/ 306 h 828"/>
              <a:gd name="T114" fmla="*/ 172 w 826"/>
              <a:gd name="T115" fmla="*/ 251 h 828"/>
              <a:gd name="T116" fmla="*/ 229 w 826"/>
              <a:gd name="T117" fmla="*/ 121 h 828"/>
              <a:gd name="T118" fmla="*/ 311 w 826"/>
              <a:gd name="T119" fmla="*/ 33 h 828"/>
              <a:gd name="T120" fmla="*/ 413 w 826"/>
              <a:gd name="T121" fmla="*/ 0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 h="828">
                <a:moveTo>
                  <a:pt x="83" y="563"/>
                </a:moveTo>
                <a:lnTo>
                  <a:pt x="151" y="761"/>
                </a:lnTo>
                <a:lnTo>
                  <a:pt x="153" y="764"/>
                </a:lnTo>
                <a:lnTo>
                  <a:pt x="154" y="769"/>
                </a:lnTo>
                <a:lnTo>
                  <a:pt x="159" y="776"/>
                </a:lnTo>
                <a:lnTo>
                  <a:pt x="166" y="783"/>
                </a:lnTo>
                <a:lnTo>
                  <a:pt x="175" y="789"/>
                </a:lnTo>
                <a:lnTo>
                  <a:pt x="188" y="790"/>
                </a:lnTo>
                <a:lnTo>
                  <a:pt x="638" y="790"/>
                </a:lnTo>
                <a:lnTo>
                  <a:pt x="651" y="789"/>
                </a:lnTo>
                <a:lnTo>
                  <a:pt x="660" y="783"/>
                </a:lnTo>
                <a:lnTo>
                  <a:pt x="667" y="776"/>
                </a:lnTo>
                <a:lnTo>
                  <a:pt x="672" y="769"/>
                </a:lnTo>
                <a:lnTo>
                  <a:pt x="675" y="764"/>
                </a:lnTo>
                <a:lnTo>
                  <a:pt x="675" y="761"/>
                </a:lnTo>
                <a:lnTo>
                  <a:pt x="739" y="574"/>
                </a:lnTo>
                <a:lnTo>
                  <a:pt x="684" y="598"/>
                </a:lnTo>
                <a:lnTo>
                  <a:pt x="624" y="615"/>
                </a:lnTo>
                <a:lnTo>
                  <a:pt x="560" y="629"/>
                </a:lnTo>
                <a:lnTo>
                  <a:pt x="493" y="637"/>
                </a:lnTo>
                <a:lnTo>
                  <a:pt x="422" y="639"/>
                </a:lnTo>
                <a:lnTo>
                  <a:pt x="358" y="638"/>
                </a:lnTo>
                <a:lnTo>
                  <a:pt x="297" y="630"/>
                </a:lnTo>
                <a:lnTo>
                  <a:pt x="239" y="620"/>
                </a:lnTo>
                <a:lnTo>
                  <a:pt x="183" y="604"/>
                </a:lnTo>
                <a:lnTo>
                  <a:pt x="132" y="586"/>
                </a:lnTo>
                <a:lnTo>
                  <a:pt x="83" y="563"/>
                </a:lnTo>
                <a:close/>
                <a:moveTo>
                  <a:pt x="413" y="452"/>
                </a:moveTo>
                <a:lnTo>
                  <a:pt x="408" y="453"/>
                </a:lnTo>
                <a:lnTo>
                  <a:pt x="403" y="456"/>
                </a:lnTo>
                <a:lnTo>
                  <a:pt x="397" y="460"/>
                </a:lnTo>
                <a:lnTo>
                  <a:pt x="395" y="465"/>
                </a:lnTo>
                <a:lnTo>
                  <a:pt x="395" y="471"/>
                </a:lnTo>
                <a:lnTo>
                  <a:pt x="395" y="477"/>
                </a:lnTo>
                <a:lnTo>
                  <a:pt x="397" y="482"/>
                </a:lnTo>
                <a:lnTo>
                  <a:pt x="403" y="486"/>
                </a:lnTo>
                <a:lnTo>
                  <a:pt x="408" y="489"/>
                </a:lnTo>
                <a:lnTo>
                  <a:pt x="413" y="490"/>
                </a:lnTo>
                <a:lnTo>
                  <a:pt x="420" y="489"/>
                </a:lnTo>
                <a:lnTo>
                  <a:pt x="425" y="486"/>
                </a:lnTo>
                <a:lnTo>
                  <a:pt x="429" y="482"/>
                </a:lnTo>
                <a:lnTo>
                  <a:pt x="431" y="477"/>
                </a:lnTo>
                <a:lnTo>
                  <a:pt x="431" y="471"/>
                </a:lnTo>
                <a:lnTo>
                  <a:pt x="431" y="465"/>
                </a:lnTo>
                <a:lnTo>
                  <a:pt x="429" y="460"/>
                </a:lnTo>
                <a:lnTo>
                  <a:pt x="425" y="456"/>
                </a:lnTo>
                <a:lnTo>
                  <a:pt x="420" y="453"/>
                </a:lnTo>
                <a:lnTo>
                  <a:pt x="413" y="452"/>
                </a:lnTo>
                <a:close/>
                <a:moveTo>
                  <a:pt x="413" y="414"/>
                </a:moveTo>
                <a:lnTo>
                  <a:pt x="431" y="417"/>
                </a:lnTo>
                <a:lnTo>
                  <a:pt x="447" y="425"/>
                </a:lnTo>
                <a:lnTo>
                  <a:pt x="459" y="438"/>
                </a:lnTo>
                <a:lnTo>
                  <a:pt x="467" y="453"/>
                </a:lnTo>
                <a:lnTo>
                  <a:pt x="469" y="471"/>
                </a:lnTo>
                <a:lnTo>
                  <a:pt x="467" y="489"/>
                </a:lnTo>
                <a:lnTo>
                  <a:pt x="459" y="505"/>
                </a:lnTo>
                <a:lnTo>
                  <a:pt x="447" y="516"/>
                </a:lnTo>
                <a:lnTo>
                  <a:pt x="431" y="524"/>
                </a:lnTo>
                <a:lnTo>
                  <a:pt x="413" y="527"/>
                </a:lnTo>
                <a:lnTo>
                  <a:pt x="395" y="524"/>
                </a:lnTo>
                <a:lnTo>
                  <a:pt x="380" y="516"/>
                </a:lnTo>
                <a:lnTo>
                  <a:pt x="367" y="505"/>
                </a:lnTo>
                <a:lnTo>
                  <a:pt x="359" y="489"/>
                </a:lnTo>
                <a:lnTo>
                  <a:pt x="357" y="471"/>
                </a:lnTo>
                <a:lnTo>
                  <a:pt x="359" y="453"/>
                </a:lnTo>
                <a:lnTo>
                  <a:pt x="367" y="438"/>
                </a:lnTo>
                <a:lnTo>
                  <a:pt x="380" y="425"/>
                </a:lnTo>
                <a:lnTo>
                  <a:pt x="395" y="417"/>
                </a:lnTo>
                <a:lnTo>
                  <a:pt x="413" y="414"/>
                </a:lnTo>
                <a:close/>
                <a:moveTo>
                  <a:pt x="112" y="340"/>
                </a:moveTo>
                <a:lnTo>
                  <a:pt x="89" y="343"/>
                </a:lnTo>
                <a:lnTo>
                  <a:pt x="68" y="354"/>
                </a:lnTo>
                <a:lnTo>
                  <a:pt x="52" y="370"/>
                </a:lnTo>
                <a:lnTo>
                  <a:pt x="41" y="391"/>
                </a:lnTo>
                <a:lnTo>
                  <a:pt x="38" y="414"/>
                </a:lnTo>
                <a:lnTo>
                  <a:pt x="39" y="425"/>
                </a:lnTo>
                <a:lnTo>
                  <a:pt x="40" y="434"/>
                </a:lnTo>
                <a:lnTo>
                  <a:pt x="43" y="442"/>
                </a:lnTo>
                <a:lnTo>
                  <a:pt x="43" y="444"/>
                </a:lnTo>
                <a:lnTo>
                  <a:pt x="66" y="511"/>
                </a:lnTo>
                <a:lnTo>
                  <a:pt x="113" y="537"/>
                </a:lnTo>
                <a:lnTo>
                  <a:pt x="166" y="560"/>
                </a:lnTo>
                <a:lnTo>
                  <a:pt x="225" y="578"/>
                </a:lnTo>
                <a:lnTo>
                  <a:pt x="286" y="591"/>
                </a:lnTo>
                <a:lnTo>
                  <a:pt x="353" y="600"/>
                </a:lnTo>
                <a:lnTo>
                  <a:pt x="422" y="603"/>
                </a:lnTo>
                <a:lnTo>
                  <a:pt x="486" y="600"/>
                </a:lnTo>
                <a:lnTo>
                  <a:pt x="548" y="592"/>
                </a:lnTo>
                <a:lnTo>
                  <a:pt x="605" y="582"/>
                </a:lnTo>
                <a:lnTo>
                  <a:pt x="659" y="566"/>
                </a:lnTo>
                <a:lnTo>
                  <a:pt x="710" y="548"/>
                </a:lnTo>
                <a:lnTo>
                  <a:pt x="756" y="526"/>
                </a:lnTo>
                <a:lnTo>
                  <a:pt x="783" y="443"/>
                </a:lnTo>
                <a:lnTo>
                  <a:pt x="785" y="440"/>
                </a:lnTo>
                <a:lnTo>
                  <a:pt x="786" y="434"/>
                </a:lnTo>
                <a:lnTo>
                  <a:pt x="789" y="425"/>
                </a:lnTo>
                <a:lnTo>
                  <a:pt x="789" y="414"/>
                </a:lnTo>
                <a:lnTo>
                  <a:pt x="785" y="391"/>
                </a:lnTo>
                <a:lnTo>
                  <a:pt x="774" y="370"/>
                </a:lnTo>
                <a:lnTo>
                  <a:pt x="758" y="354"/>
                </a:lnTo>
                <a:lnTo>
                  <a:pt x="738" y="343"/>
                </a:lnTo>
                <a:lnTo>
                  <a:pt x="714" y="340"/>
                </a:lnTo>
                <a:lnTo>
                  <a:pt x="112" y="340"/>
                </a:lnTo>
                <a:close/>
                <a:moveTo>
                  <a:pt x="413" y="38"/>
                </a:moveTo>
                <a:lnTo>
                  <a:pt x="380" y="42"/>
                </a:lnTo>
                <a:lnTo>
                  <a:pt x="349" y="54"/>
                </a:lnTo>
                <a:lnTo>
                  <a:pt x="319" y="72"/>
                </a:lnTo>
                <a:lnTo>
                  <a:pt x="291" y="97"/>
                </a:lnTo>
                <a:lnTo>
                  <a:pt x="267" y="129"/>
                </a:lnTo>
                <a:lnTo>
                  <a:pt x="244" y="165"/>
                </a:lnTo>
                <a:lnTo>
                  <a:pt x="226" y="207"/>
                </a:lnTo>
                <a:lnTo>
                  <a:pt x="210" y="252"/>
                </a:lnTo>
                <a:lnTo>
                  <a:pt x="198" y="302"/>
                </a:lnTo>
                <a:lnTo>
                  <a:pt x="628" y="302"/>
                </a:lnTo>
                <a:lnTo>
                  <a:pt x="616" y="252"/>
                </a:lnTo>
                <a:lnTo>
                  <a:pt x="600" y="207"/>
                </a:lnTo>
                <a:lnTo>
                  <a:pt x="582" y="165"/>
                </a:lnTo>
                <a:lnTo>
                  <a:pt x="560" y="129"/>
                </a:lnTo>
                <a:lnTo>
                  <a:pt x="535" y="97"/>
                </a:lnTo>
                <a:lnTo>
                  <a:pt x="507" y="72"/>
                </a:lnTo>
                <a:lnTo>
                  <a:pt x="477" y="54"/>
                </a:lnTo>
                <a:lnTo>
                  <a:pt x="446" y="42"/>
                </a:lnTo>
                <a:lnTo>
                  <a:pt x="413" y="38"/>
                </a:lnTo>
                <a:close/>
                <a:moveTo>
                  <a:pt x="413" y="0"/>
                </a:moveTo>
                <a:lnTo>
                  <a:pt x="448" y="4"/>
                </a:lnTo>
                <a:lnTo>
                  <a:pt x="482" y="15"/>
                </a:lnTo>
                <a:lnTo>
                  <a:pt x="515" y="33"/>
                </a:lnTo>
                <a:lnTo>
                  <a:pt x="545" y="57"/>
                </a:lnTo>
                <a:lnTo>
                  <a:pt x="573" y="86"/>
                </a:lnTo>
                <a:lnTo>
                  <a:pt x="598" y="121"/>
                </a:lnTo>
                <a:lnTo>
                  <a:pt x="620" y="160"/>
                </a:lnTo>
                <a:lnTo>
                  <a:pt x="639" y="203"/>
                </a:lnTo>
                <a:lnTo>
                  <a:pt x="654" y="251"/>
                </a:lnTo>
                <a:lnTo>
                  <a:pt x="666" y="302"/>
                </a:lnTo>
                <a:lnTo>
                  <a:pt x="714" y="302"/>
                </a:lnTo>
                <a:lnTo>
                  <a:pt x="744" y="306"/>
                </a:lnTo>
                <a:lnTo>
                  <a:pt x="770" y="317"/>
                </a:lnTo>
                <a:lnTo>
                  <a:pt x="794" y="334"/>
                </a:lnTo>
                <a:lnTo>
                  <a:pt x="811" y="358"/>
                </a:lnTo>
                <a:lnTo>
                  <a:pt x="823" y="384"/>
                </a:lnTo>
                <a:lnTo>
                  <a:pt x="826" y="414"/>
                </a:lnTo>
                <a:lnTo>
                  <a:pt x="825" y="433"/>
                </a:lnTo>
                <a:lnTo>
                  <a:pt x="820" y="450"/>
                </a:lnTo>
                <a:lnTo>
                  <a:pt x="710" y="773"/>
                </a:lnTo>
                <a:lnTo>
                  <a:pt x="710" y="776"/>
                </a:lnTo>
                <a:lnTo>
                  <a:pt x="707" y="782"/>
                </a:lnTo>
                <a:lnTo>
                  <a:pt x="702" y="791"/>
                </a:lnTo>
                <a:lnTo>
                  <a:pt x="696" y="801"/>
                </a:lnTo>
                <a:lnTo>
                  <a:pt x="687" y="811"/>
                </a:lnTo>
                <a:lnTo>
                  <a:pt x="673" y="820"/>
                </a:lnTo>
                <a:lnTo>
                  <a:pt x="658" y="825"/>
                </a:lnTo>
                <a:lnTo>
                  <a:pt x="638" y="828"/>
                </a:lnTo>
                <a:lnTo>
                  <a:pt x="188" y="828"/>
                </a:lnTo>
                <a:lnTo>
                  <a:pt x="168" y="827"/>
                </a:lnTo>
                <a:lnTo>
                  <a:pt x="154" y="821"/>
                </a:lnTo>
                <a:lnTo>
                  <a:pt x="141" y="814"/>
                </a:lnTo>
                <a:lnTo>
                  <a:pt x="133" y="806"/>
                </a:lnTo>
                <a:lnTo>
                  <a:pt x="127" y="798"/>
                </a:lnTo>
                <a:lnTo>
                  <a:pt x="123" y="790"/>
                </a:lnTo>
                <a:lnTo>
                  <a:pt x="120" y="785"/>
                </a:lnTo>
                <a:lnTo>
                  <a:pt x="119" y="783"/>
                </a:lnTo>
                <a:lnTo>
                  <a:pt x="6" y="450"/>
                </a:lnTo>
                <a:lnTo>
                  <a:pt x="5" y="447"/>
                </a:lnTo>
                <a:lnTo>
                  <a:pt x="2" y="440"/>
                </a:lnTo>
                <a:lnTo>
                  <a:pt x="1" y="429"/>
                </a:lnTo>
                <a:lnTo>
                  <a:pt x="0" y="414"/>
                </a:lnTo>
                <a:lnTo>
                  <a:pt x="4" y="384"/>
                </a:lnTo>
                <a:lnTo>
                  <a:pt x="15" y="358"/>
                </a:lnTo>
                <a:lnTo>
                  <a:pt x="32" y="334"/>
                </a:lnTo>
                <a:lnTo>
                  <a:pt x="56" y="317"/>
                </a:lnTo>
                <a:lnTo>
                  <a:pt x="82" y="306"/>
                </a:lnTo>
                <a:lnTo>
                  <a:pt x="112" y="302"/>
                </a:lnTo>
                <a:lnTo>
                  <a:pt x="161" y="302"/>
                </a:lnTo>
                <a:lnTo>
                  <a:pt x="172" y="251"/>
                </a:lnTo>
                <a:lnTo>
                  <a:pt x="187" y="203"/>
                </a:lnTo>
                <a:lnTo>
                  <a:pt x="206" y="160"/>
                </a:lnTo>
                <a:lnTo>
                  <a:pt x="229" y="121"/>
                </a:lnTo>
                <a:lnTo>
                  <a:pt x="253" y="86"/>
                </a:lnTo>
                <a:lnTo>
                  <a:pt x="281" y="57"/>
                </a:lnTo>
                <a:lnTo>
                  <a:pt x="311" y="33"/>
                </a:lnTo>
                <a:lnTo>
                  <a:pt x="344" y="15"/>
                </a:lnTo>
                <a:lnTo>
                  <a:pt x="378" y="4"/>
                </a:lnTo>
                <a:lnTo>
                  <a:pt x="41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3" name="Textbox 1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289983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Web</a:t>
            </a:r>
            <a:endParaRPr lang="zh-CN" altLang="en-US" sz="2400" dirty="0">
              <a:latin typeface="Montserrat" panose="00000500000000000000" pitchFamily="50" charset="0"/>
              <a:cs typeface="Lato Black" panose="020F0502020204030203" pitchFamily="34" charset="0"/>
            </a:endParaRPr>
          </a:p>
        </p:txBody>
      </p:sp>
      <p:sp>
        <p:nvSpPr>
          <p:cNvPr id="245" name="Freeform 2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62" y="3710826"/>
            <a:ext cx="323795" cy="445149"/>
          </a:xfrm>
          <a:custGeom>
            <a:avLst/>
            <a:gdLst>
              <a:gd name="T0" fmla="*/ 217 w 579"/>
              <a:gd name="T1" fmla="*/ 253 h 796"/>
              <a:gd name="T2" fmla="*/ 228 w 579"/>
              <a:gd name="T3" fmla="*/ 257 h 796"/>
              <a:gd name="T4" fmla="*/ 234 w 579"/>
              <a:gd name="T5" fmla="*/ 266 h 796"/>
              <a:gd name="T6" fmla="*/ 234 w 579"/>
              <a:gd name="T7" fmla="*/ 278 h 796"/>
              <a:gd name="T8" fmla="*/ 228 w 579"/>
              <a:gd name="T9" fmla="*/ 285 h 796"/>
              <a:gd name="T10" fmla="*/ 217 w 579"/>
              <a:gd name="T11" fmla="*/ 289 h 796"/>
              <a:gd name="T12" fmla="*/ 35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1 w 579"/>
              <a:gd name="T43" fmla="*/ 783 h 796"/>
              <a:gd name="T44" fmla="*/ 0 w 579"/>
              <a:gd name="T45" fmla="*/ 271 h 796"/>
              <a:gd name="T46" fmla="*/ 4 w 579"/>
              <a:gd name="T47" fmla="*/ 261 h 796"/>
              <a:gd name="T48" fmla="*/ 12 w 579"/>
              <a:gd name="T49" fmla="*/ 254 h 796"/>
              <a:gd name="T50" fmla="*/ 289 w 579"/>
              <a:gd name="T51" fmla="*/ 0 h 796"/>
              <a:gd name="T52" fmla="*/ 300 w 579"/>
              <a:gd name="T53" fmla="*/ 4 h 796"/>
              <a:gd name="T54" fmla="*/ 307 w 579"/>
              <a:gd name="T55" fmla="*/ 12 h 796"/>
              <a:gd name="T56" fmla="*/ 308 w 579"/>
              <a:gd name="T57" fmla="*/ 589 h 796"/>
              <a:gd name="T58" fmla="*/ 424 w 579"/>
              <a:gd name="T59" fmla="*/ 473 h 796"/>
              <a:gd name="T60" fmla="*/ 434 w 579"/>
              <a:gd name="T61" fmla="*/ 470 h 796"/>
              <a:gd name="T62" fmla="*/ 444 w 579"/>
              <a:gd name="T63" fmla="*/ 474 h 796"/>
              <a:gd name="T64" fmla="*/ 451 w 579"/>
              <a:gd name="T65" fmla="*/ 482 h 796"/>
              <a:gd name="T66" fmla="*/ 452 w 579"/>
              <a:gd name="T67" fmla="*/ 494 h 796"/>
              <a:gd name="T68" fmla="*/ 447 w 579"/>
              <a:gd name="T69" fmla="*/ 501 h 796"/>
              <a:gd name="T70" fmla="*/ 299 w 579"/>
              <a:gd name="T71" fmla="*/ 648 h 796"/>
              <a:gd name="T72" fmla="*/ 289 w 579"/>
              <a:gd name="T73" fmla="*/ 651 h 796"/>
              <a:gd name="T74" fmla="*/ 280 w 579"/>
              <a:gd name="T75" fmla="*/ 648 h 796"/>
              <a:gd name="T76" fmla="*/ 132 w 579"/>
              <a:gd name="T77" fmla="*/ 501 h 796"/>
              <a:gd name="T78" fmla="*/ 127 w 579"/>
              <a:gd name="T79" fmla="*/ 494 h 796"/>
              <a:gd name="T80" fmla="*/ 127 w 579"/>
              <a:gd name="T81" fmla="*/ 482 h 796"/>
              <a:gd name="T82" fmla="*/ 134 w 579"/>
              <a:gd name="T83" fmla="*/ 474 h 796"/>
              <a:gd name="T84" fmla="*/ 144 w 579"/>
              <a:gd name="T85" fmla="*/ 470 h 796"/>
              <a:gd name="T86" fmla="*/ 153 w 579"/>
              <a:gd name="T87" fmla="*/ 473 h 796"/>
              <a:gd name="T88" fmla="*/ 271 w 579"/>
              <a:gd name="T89" fmla="*/ 589 h 796"/>
              <a:gd name="T90" fmla="*/ 272 w 579"/>
              <a:gd name="T91" fmla="*/ 12 h 796"/>
              <a:gd name="T92" fmla="*/ 279 w 579"/>
              <a:gd name="T93" fmla="*/ 4 h 796"/>
              <a:gd name="T94" fmla="*/ 289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7" y="253"/>
                </a:lnTo>
                <a:lnTo>
                  <a:pt x="223" y="254"/>
                </a:lnTo>
                <a:lnTo>
                  <a:pt x="228" y="257"/>
                </a:lnTo>
                <a:lnTo>
                  <a:pt x="232" y="261"/>
                </a:lnTo>
                <a:lnTo>
                  <a:pt x="234" y="266"/>
                </a:lnTo>
                <a:lnTo>
                  <a:pt x="234" y="271"/>
                </a:lnTo>
                <a:lnTo>
                  <a:pt x="234" y="278"/>
                </a:lnTo>
                <a:lnTo>
                  <a:pt x="232" y="281"/>
                </a:lnTo>
                <a:lnTo>
                  <a:pt x="228" y="285"/>
                </a:lnTo>
                <a:lnTo>
                  <a:pt x="223" y="288"/>
                </a:lnTo>
                <a:lnTo>
                  <a:pt x="217" y="289"/>
                </a:lnTo>
                <a:lnTo>
                  <a:pt x="35" y="289"/>
                </a:lnTo>
                <a:lnTo>
                  <a:pt x="35" y="759"/>
                </a:lnTo>
                <a:lnTo>
                  <a:pt x="542" y="759"/>
                </a:lnTo>
                <a:lnTo>
                  <a:pt x="542" y="289"/>
                </a:lnTo>
                <a:lnTo>
                  <a:pt x="362" y="289"/>
                </a:lnTo>
                <a:lnTo>
                  <a:pt x="356" y="288"/>
                </a:lnTo>
                <a:lnTo>
                  <a:pt x="351" y="285"/>
                </a:lnTo>
                <a:lnTo>
                  <a:pt x="347" y="281"/>
                </a:lnTo>
                <a:lnTo>
                  <a:pt x="344" y="278"/>
                </a:lnTo>
                <a:lnTo>
                  <a:pt x="343" y="271"/>
                </a:lnTo>
                <a:lnTo>
                  <a:pt x="344"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4" y="788"/>
                </a:lnTo>
                <a:lnTo>
                  <a:pt x="1" y="783"/>
                </a:lnTo>
                <a:lnTo>
                  <a:pt x="0" y="778"/>
                </a:lnTo>
                <a:lnTo>
                  <a:pt x="0" y="271"/>
                </a:lnTo>
                <a:lnTo>
                  <a:pt x="1" y="266"/>
                </a:lnTo>
                <a:lnTo>
                  <a:pt x="4" y="261"/>
                </a:lnTo>
                <a:lnTo>
                  <a:pt x="7" y="257"/>
                </a:lnTo>
                <a:lnTo>
                  <a:pt x="12" y="254"/>
                </a:lnTo>
                <a:lnTo>
                  <a:pt x="18" y="253"/>
                </a:lnTo>
                <a:close/>
                <a:moveTo>
                  <a:pt x="289" y="0"/>
                </a:moveTo>
                <a:lnTo>
                  <a:pt x="295" y="1"/>
                </a:lnTo>
                <a:lnTo>
                  <a:pt x="300" y="4"/>
                </a:lnTo>
                <a:lnTo>
                  <a:pt x="304" y="8"/>
                </a:lnTo>
                <a:lnTo>
                  <a:pt x="307" y="12"/>
                </a:lnTo>
                <a:lnTo>
                  <a:pt x="308" y="18"/>
                </a:lnTo>
                <a:lnTo>
                  <a:pt x="308" y="589"/>
                </a:lnTo>
                <a:lnTo>
                  <a:pt x="420" y="475"/>
                </a:lnTo>
                <a:lnTo>
                  <a:pt x="424" y="473"/>
                </a:lnTo>
                <a:lnTo>
                  <a:pt x="430" y="471"/>
                </a:lnTo>
                <a:lnTo>
                  <a:pt x="434" y="470"/>
                </a:lnTo>
                <a:lnTo>
                  <a:pt x="440" y="471"/>
                </a:lnTo>
                <a:lnTo>
                  <a:pt x="444" y="474"/>
                </a:lnTo>
                <a:lnTo>
                  <a:pt x="448" y="478"/>
                </a:lnTo>
                <a:lnTo>
                  <a:pt x="451" y="482"/>
                </a:lnTo>
                <a:lnTo>
                  <a:pt x="452" y="488"/>
                </a:lnTo>
                <a:lnTo>
                  <a:pt x="452" y="494"/>
                </a:lnTo>
                <a:lnTo>
                  <a:pt x="449" y="497"/>
                </a:lnTo>
                <a:lnTo>
                  <a:pt x="447" y="501"/>
                </a:lnTo>
                <a:lnTo>
                  <a:pt x="303" y="645"/>
                </a:lnTo>
                <a:lnTo>
                  <a:pt x="299" y="648"/>
                </a:lnTo>
                <a:lnTo>
                  <a:pt x="293" y="651"/>
                </a:lnTo>
                <a:lnTo>
                  <a:pt x="289" y="651"/>
                </a:lnTo>
                <a:lnTo>
                  <a:pt x="284" y="651"/>
                </a:lnTo>
                <a:lnTo>
                  <a:pt x="280" y="648"/>
                </a:lnTo>
                <a:lnTo>
                  <a:pt x="276" y="645"/>
                </a:lnTo>
                <a:lnTo>
                  <a:pt x="132" y="501"/>
                </a:lnTo>
                <a:lnTo>
                  <a:pt x="128" y="497"/>
                </a:lnTo>
                <a:lnTo>
                  <a:pt x="127" y="494"/>
                </a:lnTo>
                <a:lnTo>
                  <a:pt x="126" y="488"/>
                </a:lnTo>
                <a:lnTo>
                  <a:pt x="127" y="482"/>
                </a:lnTo>
                <a:lnTo>
                  <a:pt x="130" y="478"/>
                </a:lnTo>
                <a:lnTo>
                  <a:pt x="134" y="474"/>
                </a:lnTo>
                <a:lnTo>
                  <a:pt x="139" y="471"/>
                </a:lnTo>
                <a:lnTo>
                  <a:pt x="144" y="470"/>
                </a:lnTo>
                <a:lnTo>
                  <a:pt x="149" y="471"/>
                </a:lnTo>
                <a:lnTo>
                  <a:pt x="153" y="473"/>
                </a:lnTo>
                <a:lnTo>
                  <a:pt x="157" y="475"/>
                </a:lnTo>
                <a:lnTo>
                  <a:pt x="271" y="589"/>
                </a:lnTo>
                <a:lnTo>
                  <a:pt x="271" y="18"/>
                </a:lnTo>
                <a:lnTo>
                  <a:pt x="272" y="12"/>
                </a:lnTo>
                <a:lnTo>
                  <a:pt x="275" y="8"/>
                </a:lnTo>
                <a:lnTo>
                  <a:pt x="279" y="4"/>
                </a:lnTo>
                <a:lnTo>
                  <a:pt x="283" y="1"/>
                </a:lnTo>
                <a:lnTo>
                  <a:pt x="28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6" name="Freeform 2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22880" y="3710826"/>
            <a:ext cx="323795" cy="445149"/>
          </a:xfrm>
          <a:custGeom>
            <a:avLst/>
            <a:gdLst>
              <a:gd name="T0" fmla="*/ 216 w 579"/>
              <a:gd name="T1" fmla="*/ 253 h 796"/>
              <a:gd name="T2" fmla="*/ 228 w 579"/>
              <a:gd name="T3" fmla="*/ 257 h 796"/>
              <a:gd name="T4" fmla="*/ 235 w 579"/>
              <a:gd name="T5" fmla="*/ 266 h 796"/>
              <a:gd name="T6" fmla="*/ 235 w 579"/>
              <a:gd name="T7" fmla="*/ 278 h 796"/>
              <a:gd name="T8" fmla="*/ 228 w 579"/>
              <a:gd name="T9" fmla="*/ 285 h 796"/>
              <a:gd name="T10" fmla="*/ 216 w 579"/>
              <a:gd name="T11" fmla="*/ 289 h 796"/>
              <a:gd name="T12" fmla="*/ 36 w 579"/>
              <a:gd name="T13" fmla="*/ 759 h 796"/>
              <a:gd name="T14" fmla="*/ 542 w 579"/>
              <a:gd name="T15" fmla="*/ 289 h 796"/>
              <a:gd name="T16" fmla="*/ 356 w 579"/>
              <a:gd name="T17" fmla="*/ 288 h 796"/>
              <a:gd name="T18" fmla="*/ 347 w 579"/>
              <a:gd name="T19" fmla="*/ 281 h 796"/>
              <a:gd name="T20" fmla="*/ 343 w 579"/>
              <a:gd name="T21" fmla="*/ 271 h 796"/>
              <a:gd name="T22" fmla="*/ 347 w 579"/>
              <a:gd name="T23" fmla="*/ 261 h 796"/>
              <a:gd name="T24" fmla="*/ 356 w 579"/>
              <a:gd name="T25" fmla="*/ 254 h 796"/>
              <a:gd name="T26" fmla="*/ 561 w 579"/>
              <a:gd name="T27" fmla="*/ 253 h 796"/>
              <a:gd name="T28" fmla="*/ 571 w 579"/>
              <a:gd name="T29" fmla="*/ 257 h 796"/>
              <a:gd name="T30" fmla="*/ 578 w 579"/>
              <a:gd name="T31" fmla="*/ 266 h 796"/>
              <a:gd name="T32" fmla="*/ 579 w 579"/>
              <a:gd name="T33" fmla="*/ 778 h 796"/>
              <a:gd name="T34" fmla="*/ 575 w 579"/>
              <a:gd name="T35" fmla="*/ 788 h 796"/>
              <a:gd name="T36" fmla="*/ 566 w 579"/>
              <a:gd name="T37" fmla="*/ 795 h 796"/>
              <a:gd name="T38" fmla="*/ 18 w 579"/>
              <a:gd name="T39" fmla="*/ 796 h 796"/>
              <a:gd name="T40" fmla="*/ 7 w 579"/>
              <a:gd name="T41" fmla="*/ 792 h 796"/>
              <a:gd name="T42" fmla="*/ 0 w 579"/>
              <a:gd name="T43" fmla="*/ 783 h 796"/>
              <a:gd name="T44" fmla="*/ 0 w 579"/>
              <a:gd name="T45" fmla="*/ 271 h 796"/>
              <a:gd name="T46" fmla="*/ 3 w 579"/>
              <a:gd name="T47" fmla="*/ 261 h 796"/>
              <a:gd name="T48" fmla="*/ 12 w 579"/>
              <a:gd name="T49" fmla="*/ 254 h 796"/>
              <a:gd name="T50" fmla="*/ 290 w 579"/>
              <a:gd name="T51" fmla="*/ 0 h 796"/>
              <a:gd name="T52" fmla="*/ 299 w 579"/>
              <a:gd name="T53" fmla="*/ 3 h 796"/>
              <a:gd name="T54" fmla="*/ 447 w 579"/>
              <a:gd name="T55" fmla="*/ 151 h 796"/>
              <a:gd name="T56" fmla="*/ 451 w 579"/>
              <a:gd name="T57" fmla="*/ 158 h 796"/>
              <a:gd name="T58" fmla="*/ 451 w 579"/>
              <a:gd name="T59" fmla="*/ 169 h 796"/>
              <a:gd name="T60" fmla="*/ 444 w 579"/>
              <a:gd name="T61" fmla="*/ 177 h 796"/>
              <a:gd name="T62" fmla="*/ 434 w 579"/>
              <a:gd name="T63" fmla="*/ 181 h 796"/>
              <a:gd name="T64" fmla="*/ 424 w 579"/>
              <a:gd name="T65" fmla="*/ 178 h 796"/>
              <a:gd name="T66" fmla="*/ 307 w 579"/>
              <a:gd name="T67" fmla="*/ 62 h 796"/>
              <a:gd name="T68" fmla="*/ 307 w 579"/>
              <a:gd name="T69" fmla="*/ 639 h 796"/>
              <a:gd name="T70" fmla="*/ 300 w 579"/>
              <a:gd name="T71" fmla="*/ 647 h 796"/>
              <a:gd name="T72" fmla="*/ 290 w 579"/>
              <a:gd name="T73" fmla="*/ 651 h 796"/>
              <a:gd name="T74" fmla="*/ 278 w 579"/>
              <a:gd name="T75" fmla="*/ 647 h 796"/>
              <a:gd name="T76" fmla="*/ 273 w 579"/>
              <a:gd name="T77" fmla="*/ 639 h 796"/>
              <a:gd name="T78" fmla="*/ 271 w 579"/>
              <a:gd name="T79" fmla="*/ 62 h 796"/>
              <a:gd name="T80" fmla="*/ 153 w 579"/>
              <a:gd name="T81" fmla="*/ 178 h 796"/>
              <a:gd name="T82" fmla="*/ 144 w 579"/>
              <a:gd name="T83" fmla="*/ 181 h 796"/>
              <a:gd name="T84" fmla="*/ 134 w 579"/>
              <a:gd name="T85" fmla="*/ 177 h 796"/>
              <a:gd name="T86" fmla="*/ 127 w 579"/>
              <a:gd name="T87" fmla="*/ 169 h 796"/>
              <a:gd name="T88" fmla="*/ 127 w 579"/>
              <a:gd name="T89" fmla="*/ 158 h 796"/>
              <a:gd name="T90" fmla="*/ 131 w 579"/>
              <a:gd name="T91" fmla="*/ 151 h 796"/>
              <a:gd name="T92" fmla="*/ 280 w 579"/>
              <a:gd name="T93" fmla="*/ 3 h 796"/>
              <a:gd name="T94" fmla="*/ 290 w 579"/>
              <a:gd name="T9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 h="796">
                <a:moveTo>
                  <a:pt x="18" y="253"/>
                </a:moveTo>
                <a:lnTo>
                  <a:pt x="216" y="253"/>
                </a:lnTo>
                <a:lnTo>
                  <a:pt x="223" y="254"/>
                </a:lnTo>
                <a:lnTo>
                  <a:pt x="228" y="257"/>
                </a:lnTo>
                <a:lnTo>
                  <a:pt x="232" y="261"/>
                </a:lnTo>
                <a:lnTo>
                  <a:pt x="235" y="266"/>
                </a:lnTo>
                <a:lnTo>
                  <a:pt x="235" y="271"/>
                </a:lnTo>
                <a:lnTo>
                  <a:pt x="235" y="278"/>
                </a:lnTo>
                <a:lnTo>
                  <a:pt x="232" y="281"/>
                </a:lnTo>
                <a:lnTo>
                  <a:pt x="228" y="285"/>
                </a:lnTo>
                <a:lnTo>
                  <a:pt x="223" y="288"/>
                </a:lnTo>
                <a:lnTo>
                  <a:pt x="216" y="289"/>
                </a:lnTo>
                <a:lnTo>
                  <a:pt x="36" y="289"/>
                </a:lnTo>
                <a:lnTo>
                  <a:pt x="36" y="759"/>
                </a:lnTo>
                <a:lnTo>
                  <a:pt x="542" y="759"/>
                </a:lnTo>
                <a:lnTo>
                  <a:pt x="542" y="289"/>
                </a:lnTo>
                <a:lnTo>
                  <a:pt x="362" y="289"/>
                </a:lnTo>
                <a:lnTo>
                  <a:pt x="356" y="288"/>
                </a:lnTo>
                <a:lnTo>
                  <a:pt x="351" y="285"/>
                </a:lnTo>
                <a:lnTo>
                  <a:pt x="347" y="281"/>
                </a:lnTo>
                <a:lnTo>
                  <a:pt x="345" y="278"/>
                </a:lnTo>
                <a:lnTo>
                  <a:pt x="343" y="271"/>
                </a:lnTo>
                <a:lnTo>
                  <a:pt x="345" y="266"/>
                </a:lnTo>
                <a:lnTo>
                  <a:pt x="347" y="261"/>
                </a:lnTo>
                <a:lnTo>
                  <a:pt x="351" y="257"/>
                </a:lnTo>
                <a:lnTo>
                  <a:pt x="356" y="254"/>
                </a:lnTo>
                <a:lnTo>
                  <a:pt x="362" y="253"/>
                </a:lnTo>
                <a:lnTo>
                  <a:pt x="561" y="253"/>
                </a:lnTo>
                <a:lnTo>
                  <a:pt x="566" y="254"/>
                </a:lnTo>
                <a:lnTo>
                  <a:pt x="571" y="257"/>
                </a:lnTo>
                <a:lnTo>
                  <a:pt x="575" y="261"/>
                </a:lnTo>
                <a:lnTo>
                  <a:pt x="578" y="266"/>
                </a:lnTo>
                <a:lnTo>
                  <a:pt x="579" y="271"/>
                </a:lnTo>
                <a:lnTo>
                  <a:pt x="579" y="778"/>
                </a:lnTo>
                <a:lnTo>
                  <a:pt x="578" y="783"/>
                </a:lnTo>
                <a:lnTo>
                  <a:pt x="575" y="788"/>
                </a:lnTo>
                <a:lnTo>
                  <a:pt x="571" y="792"/>
                </a:lnTo>
                <a:lnTo>
                  <a:pt x="566" y="795"/>
                </a:lnTo>
                <a:lnTo>
                  <a:pt x="561" y="796"/>
                </a:lnTo>
                <a:lnTo>
                  <a:pt x="18" y="796"/>
                </a:lnTo>
                <a:lnTo>
                  <a:pt x="12" y="795"/>
                </a:lnTo>
                <a:lnTo>
                  <a:pt x="7" y="792"/>
                </a:lnTo>
                <a:lnTo>
                  <a:pt x="3" y="788"/>
                </a:lnTo>
                <a:lnTo>
                  <a:pt x="0" y="783"/>
                </a:lnTo>
                <a:lnTo>
                  <a:pt x="0" y="778"/>
                </a:lnTo>
                <a:lnTo>
                  <a:pt x="0" y="271"/>
                </a:lnTo>
                <a:lnTo>
                  <a:pt x="0" y="266"/>
                </a:lnTo>
                <a:lnTo>
                  <a:pt x="3" y="261"/>
                </a:lnTo>
                <a:lnTo>
                  <a:pt x="7" y="257"/>
                </a:lnTo>
                <a:lnTo>
                  <a:pt x="12" y="254"/>
                </a:lnTo>
                <a:lnTo>
                  <a:pt x="18" y="253"/>
                </a:lnTo>
                <a:close/>
                <a:moveTo>
                  <a:pt x="290" y="0"/>
                </a:moveTo>
                <a:lnTo>
                  <a:pt x="294" y="1"/>
                </a:lnTo>
                <a:lnTo>
                  <a:pt x="299" y="3"/>
                </a:lnTo>
                <a:lnTo>
                  <a:pt x="301" y="5"/>
                </a:lnTo>
                <a:lnTo>
                  <a:pt x="447" y="151"/>
                </a:lnTo>
                <a:lnTo>
                  <a:pt x="449" y="153"/>
                </a:lnTo>
                <a:lnTo>
                  <a:pt x="451" y="158"/>
                </a:lnTo>
                <a:lnTo>
                  <a:pt x="452" y="162"/>
                </a:lnTo>
                <a:lnTo>
                  <a:pt x="451" y="169"/>
                </a:lnTo>
                <a:lnTo>
                  <a:pt x="448" y="173"/>
                </a:lnTo>
                <a:lnTo>
                  <a:pt x="444" y="177"/>
                </a:lnTo>
                <a:lnTo>
                  <a:pt x="439" y="179"/>
                </a:lnTo>
                <a:lnTo>
                  <a:pt x="434" y="181"/>
                </a:lnTo>
                <a:lnTo>
                  <a:pt x="428" y="181"/>
                </a:lnTo>
                <a:lnTo>
                  <a:pt x="424" y="178"/>
                </a:lnTo>
                <a:lnTo>
                  <a:pt x="421" y="175"/>
                </a:lnTo>
                <a:lnTo>
                  <a:pt x="307" y="62"/>
                </a:lnTo>
                <a:lnTo>
                  <a:pt x="307" y="632"/>
                </a:lnTo>
                <a:lnTo>
                  <a:pt x="307" y="639"/>
                </a:lnTo>
                <a:lnTo>
                  <a:pt x="304" y="643"/>
                </a:lnTo>
                <a:lnTo>
                  <a:pt x="300" y="647"/>
                </a:lnTo>
                <a:lnTo>
                  <a:pt x="295" y="649"/>
                </a:lnTo>
                <a:lnTo>
                  <a:pt x="290" y="651"/>
                </a:lnTo>
                <a:lnTo>
                  <a:pt x="283" y="649"/>
                </a:lnTo>
                <a:lnTo>
                  <a:pt x="278" y="647"/>
                </a:lnTo>
                <a:lnTo>
                  <a:pt x="274" y="643"/>
                </a:lnTo>
                <a:lnTo>
                  <a:pt x="273" y="639"/>
                </a:lnTo>
                <a:lnTo>
                  <a:pt x="271" y="632"/>
                </a:lnTo>
                <a:lnTo>
                  <a:pt x="271" y="62"/>
                </a:lnTo>
                <a:lnTo>
                  <a:pt x="157" y="175"/>
                </a:lnTo>
                <a:lnTo>
                  <a:pt x="153" y="178"/>
                </a:lnTo>
                <a:lnTo>
                  <a:pt x="149" y="181"/>
                </a:lnTo>
                <a:lnTo>
                  <a:pt x="144" y="181"/>
                </a:lnTo>
                <a:lnTo>
                  <a:pt x="139" y="179"/>
                </a:lnTo>
                <a:lnTo>
                  <a:pt x="134" y="177"/>
                </a:lnTo>
                <a:lnTo>
                  <a:pt x="130" y="173"/>
                </a:lnTo>
                <a:lnTo>
                  <a:pt x="127" y="169"/>
                </a:lnTo>
                <a:lnTo>
                  <a:pt x="126" y="162"/>
                </a:lnTo>
                <a:lnTo>
                  <a:pt x="127" y="158"/>
                </a:lnTo>
                <a:lnTo>
                  <a:pt x="128" y="153"/>
                </a:lnTo>
                <a:lnTo>
                  <a:pt x="131" y="151"/>
                </a:lnTo>
                <a:lnTo>
                  <a:pt x="276" y="5"/>
                </a:lnTo>
                <a:lnTo>
                  <a:pt x="280" y="3"/>
                </a:lnTo>
                <a:lnTo>
                  <a:pt x="284" y="1"/>
                </a:lnTo>
                <a:lnTo>
                  <a:pt x="29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7" name="Freeform 2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462597" y="3710826"/>
            <a:ext cx="444029" cy="445149"/>
          </a:xfrm>
          <a:custGeom>
            <a:avLst/>
            <a:gdLst>
              <a:gd name="T0" fmla="*/ 379 w 794"/>
              <a:gd name="T1" fmla="*/ 466 h 796"/>
              <a:gd name="T2" fmla="*/ 402 w 794"/>
              <a:gd name="T3" fmla="*/ 487 h 796"/>
              <a:gd name="T4" fmla="*/ 409 w 794"/>
              <a:gd name="T5" fmla="*/ 457 h 796"/>
              <a:gd name="T6" fmla="*/ 574 w 794"/>
              <a:gd name="T7" fmla="*/ 439 h 796"/>
              <a:gd name="T8" fmla="*/ 547 w 794"/>
              <a:gd name="T9" fmla="*/ 571 h 796"/>
              <a:gd name="T10" fmla="*/ 433 w 794"/>
              <a:gd name="T11" fmla="*/ 647 h 796"/>
              <a:gd name="T12" fmla="*/ 309 w 794"/>
              <a:gd name="T13" fmla="*/ 627 h 796"/>
              <a:gd name="T14" fmla="*/ 430 w 794"/>
              <a:gd name="T15" fmla="*/ 611 h 796"/>
              <a:gd name="T16" fmla="*/ 527 w 794"/>
              <a:gd name="T17" fmla="*/ 534 h 796"/>
              <a:gd name="T18" fmla="*/ 531 w 794"/>
              <a:gd name="T19" fmla="*/ 418 h 796"/>
              <a:gd name="T20" fmla="*/ 226 w 794"/>
              <a:gd name="T21" fmla="*/ 641 h 796"/>
              <a:gd name="T22" fmla="*/ 429 w 794"/>
              <a:gd name="T23" fmla="*/ 292 h 796"/>
              <a:gd name="T24" fmla="*/ 424 w 794"/>
              <a:gd name="T25" fmla="*/ 329 h 796"/>
              <a:gd name="T26" fmla="*/ 306 w 794"/>
              <a:gd name="T27" fmla="*/ 357 h 796"/>
              <a:gd name="T28" fmla="*/ 252 w 794"/>
              <a:gd name="T29" fmla="*/ 470 h 796"/>
              <a:gd name="T30" fmla="*/ 227 w 794"/>
              <a:gd name="T31" fmla="*/ 531 h 796"/>
              <a:gd name="T32" fmla="*/ 230 w 794"/>
              <a:gd name="T33" fmla="*/ 399 h 796"/>
              <a:gd name="T34" fmla="*/ 327 w 794"/>
              <a:gd name="T35" fmla="*/ 304 h 796"/>
              <a:gd name="T36" fmla="*/ 35 w 794"/>
              <a:gd name="T37" fmla="*/ 723 h 796"/>
              <a:gd name="T38" fmla="*/ 72 w 794"/>
              <a:gd name="T39" fmla="*/ 759 h 796"/>
              <a:gd name="T40" fmla="*/ 755 w 794"/>
              <a:gd name="T41" fmla="*/ 737 h 796"/>
              <a:gd name="T42" fmla="*/ 306 w 794"/>
              <a:gd name="T43" fmla="*/ 72 h 796"/>
              <a:gd name="T44" fmla="*/ 718 w 794"/>
              <a:gd name="T45" fmla="*/ 80 h 796"/>
              <a:gd name="T46" fmla="*/ 718 w 794"/>
              <a:gd name="T47" fmla="*/ 101 h 796"/>
              <a:gd name="T48" fmla="*/ 306 w 794"/>
              <a:gd name="T49" fmla="*/ 109 h 796"/>
              <a:gd name="T50" fmla="*/ 289 w 794"/>
              <a:gd name="T51" fmla="*/ 96 h 796"/>
              <a:gd name="T52" fmla="*/ 296 w 794"/>
              <a:gd name="T53" fmla="*/ 76 h 796"/>
              <a:gd name="T54" fmla="*/ 241 w 794"/>
              <a:gd name="T55" fmla="*/ 73 h 796"/>
              <a:gd name="T56" fmla="*/ 252 w 794"/>
              <a:gd name="T57" fmla="*/ 90 h 796"/>
              <a:gd name="T58" fmla="*/ 241 w 794"/>
              <a:gd name="T59" fmla="*/ 107 h 796"/>
              <a:gd name="T60" fmla="*/ 220 w 794"/>
              <a:gd name="T61" fmla="*/ 101 h 796"/>
              <a:gd name="T62" fmla="*/ 220 w 794"/>
              <a:gd name="T63" fmla="*/ 80 h 796"/>
              <a:gd name="T64" fmla="*/ 162 w 794"/>
              <a:gd name="T65" fmla="*/ 72 h 796"/>
              <a:gd name="T66" fmla="*/ 179 w 794"/>
              <a:gd name="T67" fmla="*/ 85 h 796"/>
              <a:gd name="T68" fmla="*/ 172 w 794"/>
              <a:gd name="T69" fmla="*/ 105 h 796"/>
              <a:gd name="T70" fmla="*/ 151 w 794"/>
              <a:gd name="T71" fmla="*/ 105 h 796"/>
              <a:gd name="T72" fmla="*/ 145 w 794"/>
              <a:gd name="T73" fmla="*/ 85 h 796"/>
              <a:gd name="T74" fmla="*/ 162 w 794"/>
              <a:gd name="T75" fmla="*/ 72 h 796"/>
              <a:gd name="T76" fmla="*/ 104 w 794"/>
              <a:gd name="T77" fmla="*/ 80 h 796"/>
              <a:gd name="T78" fmla="*/ 104 w 794"/>
              <a:gd name="T79" fmla="*/ 101 h 796"/>
              <a:gd name="T80" fmla="*/ 83 w 794"/>
              <a:gd name="T81" fmla="*/ 107 h 796"/>
              <a:gd name="T82" fmla="*/ 72 w 794"/>
              <a:gd name="T83" fmla="*/ 90 h 796"/>
              <a:gd name="T84" fmla="*/ 83 w 794"/>
              <a:gd name="T85" fmla="*/ 73 h 796"/>
              <a:gd name="T86" fmla="*/ 45 w 794"/>
              <a:gd name="T87" fmla="*/ 47 h 796"/>
              <a:gd name="T88" fmla="*/ 759 w 794"/>
              <a:gd name="T89" fmla="*/ 145 h 796"/>
              <a:gd name="T90" fmla="*/ 737 w 794"/>
              <a:gd name="T91" fmla="*/ 39 h 796"/>
              <a:gd name="T92" fmla="*/ 722 w 794"/>
              <a:gd name="T93" fmla="*/ 0 h 796"/>
              <a:gd name="T94" fmla="*/ 791 w 794"/>
              <a:gd name="T95" fmla="*/ 50 h 796"/>
              <a:gd name="T96" fmla="*/ 781 w 794"/>
              <a:gd name="T97" fmla="*/ 766 h 796"/>
              <a:gd name="T98" fmla="*/ 72 w 794"/>
              <a:gd name="T99" fmla="*/ 796 h 796"/>
              <a:gd name="T100" fmla="*/ 3 w 794"/>
              <a:gd name="T101" fmla="*/ 746 h 796"/>
              <a:gd name="T102" fmla="*/ 13 w 794"/>
              <a:gd name="T103" fmla="*/ 3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4" h="796">
                <a:moveTo>
                  <a:pt x="402" y="453"/>
                </a:moveTo>
                <a:lnTo>
                  <a:pt x="392" y="453"/>
                </a:lnTo>
                <a:lnTo>
                  <a:pt x="385" y="457"/>
                </a:lnTo>
                <a:lnTo>
                  <a:pt x="379" y="466"/>
                </a:lnTo>
                <a:lnTo>
                  <a:pt x="379" y="475"/>
                </a:lnTo>
                <a:lnTo>
                  <a:pt x="385" y="483"/>
                </a:lnTo>
                <a:lnTo>
                  <a:pt x="392" y="487"/>
                </a:lnTo>
                <a:lnTo>
                  <a:pt x="402" y="487"/>
                </a:lnTo>
                <a:lnTo>
                  <a:pt x="409" y="483"/>
                </a:lnTo>
                <a:lnTo>
                  <a:pt x="415" y="475"/>
                </a:lnTo>
                <a:lnTo>
                  <a:pt x="415" y="466"/>
                </a:lnTo>
                <a:lnTo>
                  <a:pt x="409" y="457"/>
                </a:lnTo>
                <a:lnTo>
                  <a:pt x="402" y="453"/>
                </a:lnTo>
                <a:close/>
                <a:moveTo>
                  <a:pt x="555" y="381"/>
                </a:moveTo>
                <a:lnTo>
                  <a:pt x="567" y="408"/>
                </a:lnTo>
                <a:lnTo>
                  <a:pt x="574" y="439"/>
                </a:lnTo>
                <a:lnTo>
                  <a:pt x="578" y="470"/>
                </a:lnTo>
                <a:lnTo>
                  <a:pt x="574" y="507"/>
                </a:lnTo>
                <a:lnTo>
                  <a:pt x="564" y="541"/>
                </a:lnTo>
                <a:lnTo>
                  <a:pt x="547" y="571"/>
                </a:lnTo>
                <a:lnTo>
                  <a:pt x="525" y="598"/>
                </a:lnTo>
                <a:lnTo>
                  <a:pt x="498" y="621"/>
                </a:lnTo>
                <a:lnTo>
                  <a:pt x="467" y="636"/>
                </a:lnTo>
                <a:lnTo>
                  <a:pt x="433" y="647"/>
                </a:lnTo>
                <a:lnTo>
                  <a:pt x="398" y="651"/>
                </a:lnTo>
                <a:lnTo>
                  <a:pt x="365" y="648"/>
                </a:lnTo>
                <a:lnTo>
                  <a:pt x="336" y="640"/>
                </a:lnTo>
                <a:lnTo>
                  <a:pt x="309" y="627"/>
                </a:lnTo>
                <a:lnTo>
                  <a:pt x="345" y="605"/>
                </a:lnTo>
                <a:lnTo>
                  <a:pt x="370" y="613"/>
                </a:lnTo>
                <a:lnTo>
                  <a:pt x="398" y="615"/>
                </a:lnTo>
                <a:lnTo>
                  <a:pt x="430" y="611"/>
                </a:lnTo>
                <a:lnTo>
                  <a:pt x="461" y="600"/>
                </a:lnTo>
                <a:lnTo>
                  <a:pt x="488" y="583"/>
                </a:lnTo>
                <a:lnTo>
                  <a:pt x="510" y="560"/>
                </a:lnTo>
                <a:lnTo>
                  <a:pt x="527" y="534"/>
                </a:lnTo>
                <a:lnTo>
                  <a:pt x="538" y="503"/>
                </a:lnTo>
                <a:lnTo>
                  <a:pt x="542" y="470"/>
                </a:lnTo>
                <a:lnTo>
                  <a:pt x="539" y="442"/>
                </a:lnTo>
                <a:lnTo>
                  <a:pt x="531" y="418"/>
                </a:lnTo>
                <a:lnTo>
                  <a:pt x="555" y="381"/>
                </a:lnTo>
                <a:close/>
                <a:moveTo>
                  <a:pt x="568" y="298"/>
                </a:moveTo>
                <a:lnTo>
                  <a:pt x="436" y="508"/>
                </a:lnTo>
                <a:lnTo>
                  <a:pt x="226" y="641"/>
                </a:lnTo>
                <a:lnTo>
                  <a:pt x="358" y="432"/>
                </a:lnTo>
                <a:lnTo>
                  <a:pt x="568" y="298"/>
                </a:lnTo>
                <a:close/>
                <a:moveTo>
                  <a:pt x="398" y="289"/>
                </a:moveTo>
                <a:lnTo>
                  <a:pt x="429" y="292"/>
                </a:lnTo>
                <a:lnTo>
                  <a:pt x="458" y="300"/>
                </a:lnTo>
                <a:lnTo>
                  <a:pt x="485" y="313"/>
                </a:lnTo>
                <a:lnTo>
                  <a:pt x="449" y="335"/>
                </a:lnTo>
                <a:lnTo>
                  <a:pt x="424" y="329"/>
                </a:lnTo>
                <a:lnTo>
                  <a:pt x="398" y="326"/>
                </a:lnTo>
                <a:lnTo>
                  <a:pt x="364" y="330"/>
                </a:lnTo>
                <a:lnTo>
                  <a:pt x="333" y="340"/>
                </a:lnTo>
                <a:lnTo>
                  <a:pt x="306" y="357"/>
                </a:lnTo>
                <a:lnTo>
                  <a:pt x="284" y="380"/>
                </a:lnTo>
                <a:lnTo>
                  <a:pt x="267" y="406"/>
                </a:lnTo>
                <a:lnTo>
                  <a:pt x="256" y="437"/>
                </a:lnTo>
                <a:lnTo>
                  <a:pt x="252" y="470"/>
                </a:lnTo>
                <a:lnTo>
                  <a:pt x="255" y="497"/>
                </a:lnTo>
                <a:lnTo>
                  <a:pt x="263" y="522"/>
                </a:lnTo>
                <a:lnTo>
                  <a:pt x="239" y="559"/>
                </a:lnTo>
                <a:lnTo>
                  <a:pt x="227" y="531"/>
                </a:lnTo>
                <a:lnTo>
                  <a:pt x="220" y="501"/>
                </a:lnTo>
                <a:lnTo>
                  <a:pt x="216" y="470"/>
                </a:lnTo>
                <a:lnTo>
                  <a:pt x="220" y="433"/>
                </a:lnTo>
                <a:lnTo>
                  <a:pt x="230" y="399"/>
                </a:lnTo>
                <a:lnTo>
                  <a:pt x="247" y="369"/>
                </a:lnTo>
                <a:lnTo>
                  <a:pt x="269" y="342"/>
                </a:lnTo>
                <a:lnTo>
                  <a:pt x="296" y="321"/>
                </a:lnTo>
                <a:lnTo>
                  <a:pt x="327" y="304"/>
                </a:lnTo>
                <a:lnTo>
                  <a:pt x="361" y="293"/>
                </a:lnTo>
                <a:lnTo>
                  <a:pt x="398" y="289"/>
                </a:lnTo>
                <a:close/>
                <a:moveTo>
                  <a:pt x="35" y="181"/>
                </a:moveTo>
                <a:lnTo>
                  <a:pt x="35" y="723"/>
                </a:lnTo>
                <a:lnTo>
                  <a:pt x="39" y="737"/>
                </a:lnTo>
                <a:lnTo>
                  <a:pt x="45" y="749"/>
                </a:lnTo>
                <a:lnTo>
                  <a:pt x="57" y="757"/>
                </a:lnTo>
                <a:lnTo>
                  <a:pt x="72" y="759"/>
                </a:lnTo>
                <a:lnTo>
                  <a:pt x="722" y="759"/>
                </a:lnTo>
                <a:lnTo>
                  <a:pt x="737" y="757"/>
                </a:lnTo>
                <a:lnTo>
                  <a:pt x="749" y="749"/>
                </a:lnTo>
                <a:lnTo>
                  <a:pt x="755" y="737"/>
                </a:lnTo>
                <a:lnTo>
                  <a:pt x="759" y="723"/>
                </a:lnTo>
                <a:lnTo>
                  <a:pt x="759" y="181"/>
                </a:lnTo>
                <a:lnTo>
                  <a:pt x="35" y="181"/>
                </a:lnTo>
                <a:close/>
                <a:moveTo>
                  <a:pt x="306" y="72"/>
                </a:moveTo>
                <a:lnTo>
                  <a:pt x="704" y="72"/>
                </a:lnTo>
                <a:lnTo>
                  <a:pt x="711" y="73"/>
                </a:lnTo>
                <a:lnTo>
                  <a:pt x="715" y="76"/>
                </a:lnTo>
                <a:lnTo>
                  <a:pt x="718" y="80"/>
                </a:lnTo>
                <a:lnTo>
                  <a:pt x="721" y="85"/>
                </a:lnTo>
                <a:lnTo>
                  <a:pt x="722" y="90"/>
                </a:lnTo>
                <a:lnTo>
                  <a:pt x="721" y="96"/>
                </a:lnTo>
                <a:lnTo>
                  <a:pt x="718" y="101"/>
                </a:lnTo>
                <a:lnTo>
                  <a:pt x="715" y="105"/>
                </a:lnTo>
                <a:lnTo>
                  <a:pt x="711" y="107"/>
                </a:lnTo>
                <a:lnTo>
                  <a:pt x="704" y="109"/>
                </a:lnTo>
                <a:lnTo>
                  <a:pt x="306" y="109"/>
                </a:lnTo>
                <a:lnTo>
                  <a:pt x="301" y="107"/>
                </a:lnTo>
                <a:lnTo>
                  <a:pt x="296" y="105"/>
                </a:lnTo>
                <a:lnTo>
                  <a:pt x="292" y="101"/>
                </a:lnTo>
                <a:lnTo>
                  <a:pt x="289" y="96"/>
                </a:lnTo>
                <a:lnTo>
                  <a:pt x="289" y="90"/>
                </a:lnTo>
                <a:lnTo>
                  <a:pt x="289" y="85"/>
                </a:lnTo>
                <a:lnTo>
                  <a:pt x="292" y="80"/>
                </a:lnTo>
                <a:lnTo>
                  <a:pt x="296" y="76"/>
                </a:lnTo>
                <a:lnTo>
                  <a:pt x="301" y="73"/>
                </a:lnTo>
                <a:lnTo>
                  <a:pt x="306" y="72"/>
                </a:lnTo>
                <a:close/>
                <a:moveTo>
                  <a:pt x="234" y="72"/>
                </a:moveTo>
                <a:lnTo>
                  <a:pt x="241" y="73"/>
                </a:lnTo>
                <a:lnTo>
                  <a:pt x="244" y="76"/>
                </a:lnTo>
                <a:lnTo>
                  <a:pt x="248" y="80"/>
                </a:lnTo>
                <a:lnTo>
                  <a:pt x="251" y="85"/>
                </a:lnTo>
                <a:lnTo>
                  <a:pt x="252" y="90"/>
                </a:lnTo>
                <a:lnTo>
                  <a:pt x="251" y="96"/>
                </a:lnTo>
                <a:lnTo>
                  <a:pt x="248" y="101"/>
                </a:lnTo>
                <a:lnTo>
                  <a:pt x="244" y="105"/>
                </a:lnTo>
                <a:lnTo>
                  <a:pt x="241" y="107"/>
                </a:lnTo>
                <a:lnTo>
                  <a:pt x="234" y="109"/>
                </a:lnTo>
                <a:lnTo>
                  <a:pt x="229" y="107"/>
                </a:lnTo>
                <a:lnTo>
                  <a:pt x="223" y="105"/>
                </a:lnTo>
                <a:lnTo>
                  <a:pt x="220" y="101"/>
                </a:lnTo>
                <a:lnTo>
                  <a:pt x="217" y="96"/>
                </a:lnTo>
                <a:lnTo>
                  <a:pt x="216" y="90"/>
                </a:lnTo>
                <a:lnTo>
                  <a:pt x="217" y="85"/>
                </a:lnTo>
                <a:lnTo>
                  <a:pt x="220" y="80"/>
                </a:lnTo>
                <a:lnTo>
                  <a:pt x="223" y="76"/>
                </a:lnTo>
                <a:lnTo>
                  <a:pt x="229" y="73"/>
                </a:lnTo>
                <a:lnTo>
                  <a:pt x="234" y="72"/>
                </a:lnTo>
                <a:close/>
                <a:moveTo>
                  <a:pt x="162" y="72"/>
                </a:moveTo>
                <a:lnTo>
                  <a:pt x="167" y="73"/>
                </a:lnTo>
                <a:lnTo>
                  <a:pt x="172" y="76"/>
                </a:lnTo>
                <a:lnTo>
                  <a:pt x="176" y="80"/>
                </a:lnTo>
                <a:lnTo>
                  <a:pt x="179" y="85"/>
                </a:lnTo>
                <a:lnTo>
                  <a:pt x="180" y="90"/>
                </a:lnTo>
                <a:lnTo>
                  <a:pt x="179" y="96"/>
                </a:lnTo>
                <a:lnTo>
                  <a:pt x="176" y="101"/>
                </a:lnTo>
                <a:lnTo>
                  <a:pt x="172" y="105"/>
                </a:lnTo>
                <a:lnTo>
                  <a:pt x="167" y="107"/>
                </a:lnTo>
                <a:lnTo>
                  <a:pt x="162" y="109"/>
                </a:lnTo>
                <a:lnTo>
                  <a:pt x="157" y="107"/>
                </a:lnTo>
                <a:lnTo>
                  <a:pt x="151" y="105"/>
                </a:lnTo>
                <a:lnTo>
                  <a:pt x="148" y="101"/>
                </a:lnTo>
                <a:lnTo>
                  <a:pt x="145" y="96"/>
                </a:lnTo>
                <a:lnTo>
                  <a:pt x="144" y="90"/>
                </a:lnTo>
                <a:lnTo>
                  <a:pt x="145" y="85"/>
                </a:lnTo>
                <a:lnTo>
                  <a:pt x="148" y="80"/>
                </a:lnTo>
                <a:lnTo>
                  <a:pt x="151" y="76"/>
                </a:lnTo>
                <a:lnTo>
                  <a:pt x="157" y="73"/>
                </a:lnTo>
                <a:lnTo>
                  <a:pt x="162" y="72"/>
                </a:lnTo>
                <a:close/>
                <a:moveTo>
                  <a:pt x="90" y="72"/>
                </a:moveTo>
                <a:lnTo>
                  <a:pt x="95" y="73"/>
                </a:lnTo>
                <a:lnTo>
                  <a:pt x="100" y="76"/>
                </a:lnTo>
                <a:lnTo>
                  <a:pt x="104" y="80"/>
                </a:lnTo>
                <a:lnTo>
                  <a:pt x="107" y="85"/>
                </a:lnTo>
                <a:lnTo>
                  <a:pt x="108" y="90"/>
                </a:lnTo>
                <a:lnTo>
                  <a:pt x="107" y="96"/>
                </a:lnTo>
                <a:lnTo>
                  <a:pt x="104" y="101"/>
                </a:lnTo>
                <a:lnTo>
                  <a:pt x="100" y="105"/>
                </a:lnTo>
                <a:lnTo>
                  <a:pt x="95" y="107"/>
                </a:lnTo>
                <a:lnTo>
                  <a:pt x="90" y="109"/>
                </a:lnTo>
                <a:lnTo>
                  <a:pt x="83" y="107"/>
                </a:lnTo>
                <a:lnTo>
                  <a:pt x="79" y="105"/>
                </a:lnTo>
                <a:lnTo>
                  <a:pt x="76" y="101"/>
                </a:lnTo>
                <a:lnTo>
                  <a:pt x="73" y="96"/>
                </a:lnTo>
                <a:lnTo>
                  <a:pt x="72" y="90"/>
                </a:lnTo>
                <a:lnTo>
                  <a:pt x="73" y="85"/>
                </a:lnTo>
                <a:lnTo>
                  <a:pt x="76" y="80"/>
                </a:lnTo>
                <a:lnTo>
                  <a:pt x="79" y="76"/>
                </a:lnTo>
                <a:lnTo>
                  <a:pt x="83" y="73"/>
                </a:lnTo>
                <a:lnTo>
                  <a:pt x="90" y="72"/>
                </a:lnTo>
                <a:close/>
                <a:moveTo>
                  <a:pt x="72" y="37"/>
                </a:moveTo>
                <a:lnTo>
                  <a:pt x="57" y="39"/>
                </a:lnTo>
                <a:lnTo>
                  <a:pt x="45" y="47"/>
                </a:lnTo>
                <a:lnTo>
                  <a:pt x="39" y="59"/>
                </a:lnTo>
                <a:lnTo>
                  <a:pt x="35" y="72"/>
                </a:lnTo>
                <a:lnTo>
                  <a:pt x="35" y="145"/>
                </a:lnTo>
                <a:lnTo>
                  <a:pt x="759" y="145"/>
                </a:lnTo>
                <a:lnTo>
                  <a:pt x="759" y="72"/>
                </a:lnTo>
                <a:lnTo>
                  <a:pt x="755" y="59"/>
                </a:lnTo>
                <a:lnTo>
                  <a:pt x="749" y="47"/>
                </a:lnTo>
                <a:lnTo>
                  <a:pt x="737" y="39"/>
                </a:lnTo>
                <a:lnTo>
                  <a:pt x="722" y="37"/>
                </a:lnTo>
                <a:lnTo>
                  <a:pt x="72" y="37"/>
                </a:lnTo>
                <a:close/>
                <a:moveTo>
                  <a:pt x="72" y="0"/>
                </a:moveTo>
                <a:lnTo>
                  <a:pt x="722" y="0"/>
                </a:lnTo>
                <a:lnTo>
                  <a:pt x="746" y="4"/>
                </a:lnTo>
                <a:lnTo>
                  <a:pt x="766" y="14"/>
                </a:lnTo>
                <a:lnTo>
                  <a:pt x="781" y="30"/>
                </a:lnTo>
                <a:lnTo>
                  <a:pt x="791" y="50"/>
                </a:lnTo>
                <a:lnTo>
                  <a:pt x="794" y="72"/>
                </a:lnTo>
                <a:lnTo>
                  <a:pt x="794" y="723"/>
                </a:lnTo>
                <a:lnTo>
                  <a:pt x="791" y="746"/>
                </a:lnTo>
                <a:lnTo>
                  <a:pt x="781" y="766"/>
                </a:lnTo>
                <a:lnTo>
                  <a:pt x="766" y="782"/>
                </a:lnTo>
                <a:lnTo>
                  <a:pt x="746" y="792"/>
                </a:lnTo>
                <a:lnTo>
                  <a:pt x="722" y="796"/>
                </a:lnTo>
                <a:lnTo>
                  <a:pt x="72" y="796"/>
                </a:lnTo>
                <a:lnTo>
                  <a:pt x="49" y="792"/>
                </a:lnTo>
                <a:lnTo>
                  <a:pt x="28" y="782"/>
                </a:lnTo>
                <a:lnTo>
                  <a:pt x="13" y="766"/>
                </a:lnTo>
                <a:lnTo>
                  <a:pt x="3" y="746"/>
                </a:lnTo>
                <a:lnTo>
                  <a:pt x="0" y="723"/>
                </a:lnTo>
                <a:lnTo>
                  <a:pt x="0" y="72"/>
                </a:lnTo>
                <a:lnTo>
                  <a:pt x="3" y="50"/>
                </a:lnTo>
                <a:lnTo>
                  <a:pt x="13" y="30"/>
                </a:lnTo>
                <a:lnTo>
                  <a:pt x="28" y="14"/>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8" name="Freeform 2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22548" y="3711107"/>
            <a:ext cx="445707" cy="444588"/>
          </a:xfrm>
          <a:custGeom>
            <a:avLst/>
            <a:gdLst>
              <a:gd name="T0" fmla="*/ 40 w 797"/>
              <a:gd name="T1" fmla="*/ 737 h 795"/>
              <a:gd name="T2" fmla="*/ 72 w 797"/>
              <a:gd name="T3" fmla="*/ 760 h 795"/>
              <a:gd name="T4" fmla="*/ 749 w 797"/>
              <a:gd name="T5" fmla="*/ 749 h 795"/>
              <a:gd name="T6" fmla="*/ 760 w 797"/>
              <a:gd name="T7" fmla="*/ 181 h 795"/>
              <a:gd name="T8" fmla="*/ 706 w 797"/>
              <a:gd name="T9" fmla="*/ 72 h 795"/>
              <a:gd name="T10" fmla="*/ 721 w 797"/>
              <a:gd name="T11" fmla="*/ 80 h 795"/>
              <a:gd name="T12" fmla="*/ 723 w 797"/>
              <a:gd name="T13" fmla="*/ 96 h 795"/>
              <a:gd name="T14" fmla="*/ 711 w 797"/>
              <a:gd name="T15" fmla="*/ 108 h 795"/>
              <a:gd name="T16" fmla="*/ 302 w 797"/>
              <a:gd name="T17" fmla="*/ 108 h 795"/>
              <a:gd name="T18" fmla="*/ 291 w 797"/>
              <a:gd name="T19" fmla="*/ 96 h 795"/>
              <a:gd name="T20" fmla="*/ 294 w 797"/>
              <a:gd name="T21" fmla="*/ 80 h 795"/>
              <a:gd name="T22" fmla="*/ 308 w 797"/>
              <a:gd name="T23" fmla="*/ 72 h 795"/>
              <a:gd name="T24" fmla="*/ 247 w 797"/>
              <a:gd name="T25" fmla="*/ 76 h 795"/>
              <a:gd name="T26" fmla="*/ 253 w 797"/>
              <a:gd name="T27" fmla="*/ 91 h 795"/>
              <a:gd name="T28" fmla="*/ 247 w 797"/>
              <a:gd name="T29" fmla="*/ 105 h 795"/>
              <a:gd name="T30" fmla="*/ 230 w 797"/>
              <a:gd name="T31" fmla="*/ 108 h 795"/>
              <a:gd name="T32" fmla="*/ 218 w 797"/>
              <a:gd name="T33" fmla="*/ 96 h 795"/>
              <a:gd name="T34" fmla="*/ 220 w 797"/>
              <a:gd name="T35" fmla="*/ 80 h 795"/>
              <a:gd name="T36" fmla="*/ 235 w 797"/>
              <a:gd name="T37" fmla="*/ 72 h 795"/>
              <a:gd name="T38" fmla="*/ 173 w 797"/>
              <a:gd name="T39" fmla="*/ 76 h 795"/>
              <a:gd name="T40" fmla="*/ 181 w 797"/>
              <a:gd name="T41" fmla="*/ 91 h 795"/>
              <a:gd name="T42" fmla="*/ 173 w 797"/>
              <a:gd name="T43" fmla="*/ 105 h 795"/>
              <a:gd name="T44" fmla="*/ 158 w 797"/>
              <a:gd name="T45" fmla="*/ 108 h 795"/>
              <a:gd name="T46" fmla="*/ 146 w 797"/>
              <a:gd name="T47" fmla="*/ 96 h 795"/>
              <a:gd name="T48" fmla="*/ 148 w 797"/>
              <a:gd name="T49" fmla="*/ 80 h 795"/>
              <a:gd name="T50" fmla="*/ 163 w 797"/>
              <a:gd name="T51" fmla="*/ 72 h 795"/>
              <a:gd name="T52" fmla="*/ 101 w 797"/>
              <a:gd name="T53" fmla="*/ 76 h 795"/>
              <a:gd name="T54" fmla="*/ 109 w 797"/>
              <a:gd name="T55" fmla="*/ 91 h 795"/>
              <a:gd name="T56" fmla="*/ 101 w 797"/>
              <a:gd name="T57" fmla="*/ 105 h 795"/>
              <a:gd name="T58" fmla="*/ 86 w 797"/>
              <a:gd name="T59" fmla="*/ 108 h 795"/>
              <a:gd name="T60" fmla="*/ 74 w 797"/>
              <a:gd name="T61" fmla="*/ 96 h 795"/>
              <a:gd name="T62" fmla="*/ 76 w 797"/>
              <a:gd name="T63" fmla="*/ 80 h 795"/>
              <a:gd name="T64" fmla="*/ 91 w 797"/>
              <a:gd name="T65" fmla="*/ 72 h 795"/>
              <a:gd name="T66" fmla="*/ 48 w 797"/>
              <a:gd name="T67" fmla="*/ 47 h 795"/>
              <a:gd name="T68" fmla="*/ 37 w 797"/>
              <a:gd name="T69" fmla="*/ 144 h 795"/>
              <a:gd name="T70" fmla="*/ 757 w 797"/>
              <a:gd name="T71" fmla="*/ 58 h 795"/>
              <a:gd name="T72" fmla="*/ 723 w 797"/>
              <a:gd name="T73" fmla="*/ 37 h 795"/>
              <a:gd name="T74" fmla="*/ 723 w 797"/>
              <a:gd name="T75" fmla="*/ 0 h 795"/>
              <a:gd name="T76" fmla="*/ 782 w 797"/>
              <a:gd name="T77" fmla="*/ 30 h 795"/>
              <a:gd name="T78" fmla="*/ 797 w 797"/>
              <a:gd name="T79" fmla="*/ 723 h 795"/>
              <a:gd name="T80" fmla="*/ 766 w 797"/>
              <a:gd name="T81" fmla="*/ 782 h 795"/>
              <a:gd name="T82" fmla="*/ 72 w 797"/>
              <a:gd name="T83" fmla="*/ 795 h 795"/>
              <a:gd name="T84" fmla="*/ 15 w 797"/>
              <a:gd name="T85" fmla="*/ 766 h 795"/>
              <a:gd name="T86" fmla="*/ 0 w 797"/>
              <a:gd name="T87" fmla="*/ 72 h 795"/>
              <a:gd name="T88" fmla="*/ 31 w 797"/>
              <a:gd name="T89" fmla="*/ 1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7" h="795">
                <a:moveTo>
                  <a:pt x="37" y="181"/>
                </a:moveTo>
                <a:lnTo>
                  <a:pt x="37" y="723"/>
                </a:lnTo>
                <a:lnTo>
                  <a:pt x="40" y="737"/>
                </a:lnTo>
                <a:lnTo>
                  <a:pt x="48" y="749"/>
                </a:lnTo>
                <a:lnTo>
                  <a:pt x="58" y="757"/>
                </a:lnTo>
                <a:lnTo>
                  <a:pt x="72" y="760"/>
                </a:lnTo>
                <a:lnTo>
                  <a:pt x="723" y="760"/>
                </a:lnTo>
                <a:lnTo>
                  <a:pt x="738" y="757"/>
                </a:lnTo>
                <a:lnTo>
                  <a:pt x="749" y="749"/>
                </a:lnTo>
                <a:lnTo>
                  <a:pt x="757" y="737"/>
                </a:lnTo>
                <a:lnTo>
                  <a:pt x="760" y="723"/>
                </a:lnTo>
                <a:lnTo>
                  <a:pt x="760" y="181"/>
                </a:lnTo>
                <a:lnTo>
                  <a:pt x="37" y="181"/>
                </a:lnTo>
                <a:close/>
                <a:moveTo>
                  <a:pt x="308" y="72"/>
                </a:moveTo>
                <a:lnTo>
                  <a:pt x="706" y="72"/>
                </a:lnTo>
                <a:lnTo>
                  <a:pt x="711" y="74"/>
                </a:lnTo>
                <a:lnTo>
                  <a:pt x="717" y="76"/>
                </a:lnTo>
                <a:lnTo>
                  <a:pt x="721" y="80"/>
                </a:lnTo>
                <a:lnTo>
                  <a:pt x="723" y="85"/>
                </a:lnTo>
                <a:lnTo>
                  <a:pt x="723" y="91"/>
                </a:lnTo>
                <a:lnTo>
                  <a:pt x="723" y="96"/>
                </a:lnTo>
                <a:lnTo>
                  <a:pt x="721" y="101"/>
                </a:lnTo>
                <a:lnTo>
                  <a:pt x="717" y="105"/>
                </a:lnTo>
                <a:lnTo>
                  <a:pt x="711" y="108"/>
                </a:lnTo>
                <a:lnTo>
                  <a:pt x="706" y="109"/>
                </a:lnTo>
                <a:lnTo>
                  <a:pt x="308" y="109"/>
                </a:lnTo>
                <a:lnTo>
                  <a:pt x="302" y="108"/>
                </a:lnTo>
                <a:lnTo>
                  <a:pt x="298" y="105"/>
                </a:lnTo>
                <a:lnTo>
                  <a:pt x="294" y="101"/>
                </a:lnTo>
                <a:lnTo>
                  <a:pt x="291" y="96"/>
                </a:lnTo>
                <a:lnTo>
                  <a:pt x="290" y="91"/>
                </a:lnTo>
                <a:lnTo>
                  <a:pt x="291" y="85"/>
                </a:lnTo>
                <a:lnTo>
                  <a:pt x="294" y="80"/>
                </a:lnTo>
                <a:lnTo>
                  <a:pt x="298" y="76"/>
                </a:lnTo>
                <a:lnTo>
                  <a:pt x="302" y="74"/>
                </a:lnTo>
                <a:lnTo>
                  <a:pt x="308" y="72"/>
                </a:lnTo>
                <a:close/>
                <a:moveTo>
                  <a:pt x="235" y="72"/>
                </a:moveTo>
                <a:lnTo>
                  <a:pt x="241" y="74"/>
                </a:lnTo>
                <a:lnTo>
                  <a:pt x="247" y="76"/>
                </a:lnTo>
                <a:lnTo>
                  <a:pt x="251" y="80"/>
                </a:lnTo>
                <a:lnTo>
                  <a:pt x="253" y="85"/>
                </a:lnTo>
                <a:lnTo>
                  <a:pt x="253" y="91"/>
                </a:lnTo>
                <a:lnTo>
                  <a:pt x="253" y="96"/>
                </a:lnTo>
                <a:lnTo>
                  <a:pt x="251" y="101"/>
                </a:lnTo>
                <a:lnTo>
                  <a:pt x="247" y="105"/>
                </a:lnTo>
                <a:lnTo>
                  <a:pt x="241" y="108"/>
                </a:lnTo>
                <a:lnTo>
                  <a:pt x="235" y="109"/>
                </a:lnTo>
                <a:lnTo>
                  <a:pt x="230" y="108"/>
                </a:lnTo>
                <a:lnTo>
                  <a:pt x="224" y="105"/>
                </a:lnTo>
                <a:lnTo>
                  <a:pt x="220" y="101"/>
                </a:lnTo>
                <a:lnTo>
                  <a:pt x="218" y="96"/>
                </a:lnTo>
                <a:lnTo>
                  <a:pt x="218" y="91"/>
                </a:lnTo>
                <a:lnTo>
                  <a:pt x="218" y="85"/>
                </a:lnTo>
                <a:lnTo>
                  <a:pt x="220" y="80"/>
                </a:lnTo>
                <a:lnTo>
                  <a:pt x="224" y="76"/>
                </a:lnTo>
                <a:lnTo>
                  <a:pt x="230" y="74"/>
                </a:lnTo>
                <a:lnTo>
                  <a:pt x="235" y="72"/>
                </a:lnTo>
                <a:close/>
                <a:moveTo>
                  <a:pt x="163" y="72"/>
                </a:moveTo>
                <a:lnTo>
                  <a:pt x="169" y="74"/>
                </a:lnTo>
                <a:lnTo>
                  <a:pt x="173" y="76"/>
                </a:lnTo>
                <a:lnTo>
                  <a:pt x="177" y="80"/>
                </a:lnTo>
                <a:lnTo>
                  <a:pt x="180" y="85"/>
                </a:lnTo>
                <a:lnTo>
                  <a:pt x="181" y="91"/>
                </a:lnTo>
                <a:lnTo>
                  <a:pt x="180" y="96"/>
                </a:lnTo>
                <a:lnTo>
                  <a:pt x="177" y="101"/>
                </a:lnTo>
                <a:lnTo>
                  <a:pt x="173" y="105"/>
                </a:lnTo>
                <a:lnTo>
                  <a:pt x="169" y="108"/>
                </a:lnTo>
                <a:lnTo>
                  <a:pt x="163" y="109"/>
                </a:lnTo>
                <a:lnTo>
                  <a:pt x="158" y="108"/>
                </a:lnTo>
                <a:lnTo>
                  <a:pt x="152" y="105"/>
                </a:lnTo>
                <a:lnTo>
                  <a:pt x="148" y="101"/>
                </a:lnTo>
                <a:lnTo>
                  <a:pt x="146" y="96"/>
                </a:lnTo>
                <a:lnTo>
                  <a:pt x="144" y="91"/>
                </a:lnTo>
                <a:lnTo>
                  <a:pt x="146" y="85"/>
                </a:lnTo>
                <a:lnTo>
                  <a:pt x="148" y="80"/>
                </a:lnTo>
                <a:lnTo>
                  <a:pt x="152" y="76"/>
                </a:lnTo>
                <a:lnTo>
                  <a:pt x="158" y="74"/>
                </a:lnTo>
                <a:lnTo>
                  <a:pt x="163" y="72"/>
                </a:lnTo>
                <a:close/>
                <a:moveTo>
                  <a:pt x="91" y="72"/>
                </a:moveTo>
                <a:lnTo>
                  <a:pt x="96" y="74"/>
                </a:lnTo>
                <a:lnTo>
                  <a:pt x="101" y="76"/>
                </a:lnTo>
                <a:lnTo>
                  <a:pt x="105" y="80"/>
                </a:lnTo>
                <a:lnTo>
                  <a:pt x="108" y="85"/>
                </a:lnTo>
                <a:lnTo>
                  <a:pt x="109" y="91"/>
                </a:lnTo>
                <a:lnTo>
                  <a:pt x="108" y="96"/>
                </a:lnTo>
                <a:lnTo>
                  <a:pt x="105" y="101"/>
                </a:lnTo>
                <a:lnTo>
                  <a:pt x="101" y="105"/>
                </a:lnTo>
                <a:lnTo>
                  <a:pt x="96" y="108"/>
                </a:lnTo>
                <a:lnTo>
                  <a:pt x="91" y="109"/>
                </a:lnTo>
                <a:lnTo>
                  <a:pt x="86" y="108"/>
                </a:lnTo>
                <a:lnTo>
                  <a:pt x="80" y="105"/>
                </a:lnTo>
                <a:lnTo>
                  <a:pt x="76" y="101"/>
                </a:lnTo>
                <a:lnTo>
                  <a:pt x="74" y="96"/>
                </a:lnTo>
                <a:lnTo>
                  <a:pt x="72" y="91"/>
                </a:lnTo>
                <a:lnTo>
                  <a:pt x="74" y="85"/>
                </a:lnTo>
                <a:lnTo>
                  <a:pt x="76" y="80"/>
                </a:lnTo>
                <a:lnTo>
                  <a:pt x="80" y="76"/>
                </a:lnTo>
                <a:lnTo>
                  <a:pt x="86" y="74"/>
                </a:lnTo>
                <a:lnTo>
                  <a:pt x="91" y="72"/>
                </a:lnTo>
                <a:close/>
                <a:moveTo>
                  <a:pt x="72" y="37"/>
                </a:moveTo>
                <a:lnTo>
                  <a:pt x="58" y="40"/>
                </a:lnTo>
                <a:lnTo>
                  <a:pt x="48" y="47"/>
                </a:lnTo>
                <a:lnTo>
                  <a:pt x="40" y="58"/>
                </a:lnTo>
                <a:lnTo>
                  <a:pt x="37" y="72"/>
                </a:lnTo>
                <a:lnTo>
                  <a:pt x="37" y="144"/>
                </a:lnTo>
                <a:lnTo>
                  <a:pt x="760" y="144"/>
                </a:lnTo>
                <a:lnTo>
                  <a:pt x="760" y="72"/>
                </a:lnTo>
                <a:lnTo>
                  <a:pt x="757" y="58"/>
                </a:lnTo>
                <a:lnTo>
                  <a:pt x="749" y="47"/>
                </a:lnTo>
                <a:lnTo>
                  <a:pt x="738" y="40"/>
                </a:lnTo>
                <a:lnTo>
                  <a:pt x="723" y="37"/>
                </a:lnTo>
                <a:lnTo>
                  <a:pt x="72" y="37"/>
                </a:lnTo>
                <a:close/>
                <a:moveTo>
                  <a:pt x="72" y="0"/>
                </a:moveTo>
                <a:lnTo>
                  <a:pt x="723" y="0"/>
                </a:lnTo>
                <a:lnTo>
                  <a:pt x="747" y="4"/>
                </a:lnTo>
                <a:lnTo>
                  <a:pt x="766" y="15"/>
                </a:lnTo>
                <a:lnTo>
                  <a:pt x="782" y="30"/>
                </a:lnTo>
                <a:lnTo>
                  <a:pt x="793" y="50"/>
                </a:lnTo>
                <a:lnTo>
                  <a:pt x="797" y="72"/>
                </a:lnTo>
                <a:lnTo>
                  <a:pt x="797" y="723"/>
                </a:lnTo>
                <a:lnTo>
                  <a:pt x="793" y="746"/>
                </a:lnTo>
                <a:lnTo>
                  <a:pt x="782" y="766"/>
                </a:lnTo>
                <a:lnTo>
                  <a:pt x="766" y="782"/>
                </a:lnTo>
                <a:lnTo>
                  <a:pt x="747" y="792"/>
                </a:lnTo>
                <a:lnTo>
                  <a:pt x="723" y="795"/>
                </a:lnTo>
                <a:lnTo>
                  <a:pt x="72" y="795"/>
                </a:lnTo>
                <a:lnTo>
                  <a:pt x="50" y="792"/>
                </a:lnTo>
                <a:lnTo>
                  <a:pt x="31" y="782"/>
                </a:lnTo>
                <a:lnTo>
                  <a:pt x="15" y="766"/>
                </a:lnTo>
                <a:lnTo>
                  <a:pt x="4" y="746"/>
                </a:lnTo>
                <a:lnTo>
                  <a:pt x="0" y="723"/>
                </a:lnTo>
                <a:lnTo>
                  <a:pt x="0" y="72"/>
                </a:lnTo>
                <a:lnTo>
                  <a:pt x="4" y="50"/>
                </a:lnTo>
                <a:lnTo>
                  <a:pt x="15" y="30"/>
                </a:lnTo>
                <a:lnTo>
                  <a:pt x="31" y="15"/>
                </a:lnTo>
                <a:lnTo>
                  <a:pt x="50"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9" name="Freeform 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84178" y="3711107"/>
            <a:ext cx="444588" cy="444588"/>
          </a:xfrm>
          <a:custGeom>
            <a:avLst/>
            <a:gdLst>
              <a:gd name="T0" fmla="*/ 48 w 795"/>
              <a:gd name="T1" fmla="*/ 749 h 795"/>
              <a:gd name="T2" fmla="*/ 592 w 795"/>
              <a:gd name="T3" fmla="*/ 757 h 795"/>
              <a:gd name="T4" fmla="*/ 615 w 795"/>
              <a:gd name="T5" fmla="*/ 325 h 795"/>
              <a:gd name="T6" fmla="*/ 566 w 795"/>
              <a:gd name="T7" fmla="*/ 218 h 795"/>
              <a:gd name="T8" fmla="*/ 579 w 795"/>
              <a:gd name="T9" fmla="*/ 235 h 795"/>
              <a:gd name="T10" fmla="*/ 566 w 795"/>
              <a:gd name="T11" fmla="*/ 253 h 795"/>
              <a:gd name="T12" fmla="*/ 296 w 795"/>
              <a:gd name="T13" fmla="*/ 250 h 795"/>
              <a:gd name="T14" fmla="*/ 290 w 795"/>
              <a:gd name="T15" fmla="*/ 229 h 795"/>
              <a:gd name="T16" fmla="*/ 308 w 795"/>
              <a:gd name="T17" fmla="*/ 218 h 795"/>
              <a:gd name="T18" fmla="*/ 251 w 795"/>
              <a:gd name="T19" fmla="*/ 224 h 795"/>
              <a:gd name="T20" fmla="*/ 251 w 795"/>
              <a:gd name="T21" fmla="*/ 246 h 795"/>
              <a:gd name="T22" fmla="*/ 230 w 795"/>
              <a:gd name="T23" fmla="*/ 253 h 795"/>
              <a:gd name="T24" fmla="*/ 218 w 795"/>
              <a:gd name="T25" fmla="*/ 235 h 795"/>
              <a:gd name="T26" fmla="*/ 230 w 795"/>
              <a:gd name="T27" fmla="*/ 218 h 795"/>
              <a:gd name="T28" fmla="*/ 173 w 795"/>
              <a:gd name="T29" fmla="*/ 220 h 795"/>
              <a:gd name="T30" fmla="*/ 180 w 795"/>
              <a:gd name="T31" fmla="*/ 241 h 795"/>
              <a:gd name="T32" fmla="*/ 163 w 795"/>
              <a:gd name="T33" fmla="*/ 253 h 795"/>
              <a:gd name="T34" fmla="*/ 146 w 795"/>
              <a:gd name="T35" fmla="*/ 241 h 795"/>
              <a:gd name="T36" fmla="*/ 152 w 795"/>
              <a:gd name="T37" fmla="*/ 220 h 795"/>
              <a:gd name="T38" fmla="*/ 96 w 795"/>
              <a:gd name="T39" fmla="*/ 218 h 795"/>
              <a:gd name="T40" fmla="*/ 109 w 795"/>
              <a:gd name="T41" fmla="*/ 235 h 795"/>
              <a:gd name="T42" fmla="*/ 96 w 795"/>
              <a:gd name="T43" fmla="*/ 253 h 795"/>
              <a:gd name="T44" fmla="*/ 76 w 795"/>
              <a:gd name="T45" fmla="*/ 246 h 795"/>
              <a:gd name="T46" fmla="*/ 76 w 795"/>
              <a:gd name="T47" fmla="*/ 224 h 795"/>
              <a:gd name="T48" fmla="*/ 72 w 795"/>
              <a:gd name="T49" fmla="*/ 181 h 795"/>
              <a:gd name="T50" fmla="*/ 36 w 795"/>
              <a:gd name="T51" fmla="*/ 218 h 795"/>
              <a:gd name="T52" fmla="*/ 612 w 795"/>
              <a:gd name="T53" fmla="*/ 203 h 795"/>
              <a:gd name="T54" fmla="*/ 72 w 795"/>
              <a:gd name="T55" fmla="*/ 181 h 795"/>
              <a:gd name="T56" fmla="*/ 621 w 795"/>
              <a:gd name="T57" fmla="*/ 159 h 795"/>
              <a:gd name="T58" fmla="*/ 651 w 795"/>
              <a:gd name="T59" fmla="*/ 723 h 795"/>
              <a:gd name="T60" fmla="*/ 602 w 795"/>
              <a:gd name="T61" fmla="*/ 792 h 795"/>
              <a:gd name="T62" fmla="*/ 29 w 795"/>
              <a:gd name="T63" fmla="*/ 782 h 795"/>
              <a:gd name="T64" fmla="*/ 0 w 795"/>
              <a:gd name="T65" fmla="*/ 218 h 795"/>
              <a:gd name="T66" fmla="*/ 50 w 795"/>
              <a:gd name="T67" fmla="*/ 148 h 795"/>
              <a:gd name="T68" fmla="*/ 747 w 795"/>
              <a:gd name="T69" fmla="*/ 4 h 795"/>
              <a:gd name="T70" fmla="*/ 795 w 795"/>
              <a:gd name="T71" fmla="*/ 72 h 795"/>
              <a:gd name="T72" fmla="*/ 767 w 795"/>
              <a:gd name="T73" fmla="*/ 636 h 795"/>
              <a:gd name="T74" fmla="*/ 700 w 795"/>
              <a:gd name="T75" fmla="*/ 650 h 795"/>
              <a:gd name="T76" fmla="*/ 688 w 795"/>
              <a:gd name="T77" fmla="*/ 633 h 795"/>
              <a:gd name="T78" fmla="*/ 700 w 795"/>
              <a:gd name="T79" fmla="*/ 616 h 795"/>
              <a:gd name="T80" fmla="*/ 750 w 795"/>
              <a:gd name="T81" fmla="*/ 604 h 795"/>
              <a:gd name="T82" fmla="*/ 757 w 795"/>
              <a:gd name="T83" fmla="*/ 58 h 795"/>
              <a:gd name="T84" fmla="*/ 218 w 795"/>
              <a:gd name="T85" fmla="*/ 37 h 795"/>
              <a:gd name="T86" fmla="*/ 181 w 795"/>
              <a:gd name="T87" fmla="*/ 72 h 795"/>
              <a:gd name="T88" fmla="*/ 173 w 795"/>
              <a:gd name="T89" fmla="*/ 105 h 795"/>
              <a:gd name="T90" fmla="*/ 152 w 795"/>
              <a:gd name="T91" fmla="*/ 105 h 795"/>
              <a:gd name="T92" fmla="*/ 145 w 795"/>
              <a:gd name="T93" fmla="*/ 72 h 795"/>
              <a:gd name="T94" fmla="*/ 194 w 795"/>
              <a:gd name="T95" fmla="*/ 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5" h="795">
                <a:moveTo>
                  <a:pt x="36" y="325"/>
                </a:moveTo>
                <a:lnTo>
                  <a:pt x="36" y="723"/>
                </a:lnTo>
                <a:lnTo>
                  <a:pt x="40" y="737"/>
                </a:lnTo>
                <a:lnTo>
                  <a:pt x="48" y="749"/>
                </a:lnTo>
                <a:lnTo>
                  <a:pt x="58" y="757"/>
                </a:lnTo>
                <a:lnTo>
                  <a:pt x="72" y="760"/>
                </a:lnTo>
                <a:lnTo>
                  <a:pt x="579" y="760"/>
                </a:lnTo>
                <a:lnTo>
                  <a:pt x="592" y="757"/>
                </a:lnTo>
                <a:lnTo>
                  <a:pt x="604" y="749"/>
                </a:lnTo>
                <a:lnTo>
                  <a:pt x="612" y="737"/>
                </a:lnTo>
                <a:lnTo>
                  <a:pt x="615" y="723"/>
                </a:lnTo>
                <a:lnTo>
                  <a:pt x="615" y="325"/>
                </a:lnTo>
                <a:lnTo>
                  <a:pt x="36" y="325"/>
                </a:lnTo>
                <a:close/>
                <a:moveTo>
                  <a:pt x="308" y="218"/>
                </a:moveTo>
                <a:lnTo>
                  <a:pt x="561" y="218"/>
                </a:lnTo>
                <a:lnTo>
                  <a:pt x="566" y="218"/>
                </a:lnTo>
                <a:lnTo>
                  <a:pt x="571" y="220"/>
                </a:lnTo>
                <a:lnTo>
                  <a:pt x="575" y="224"/>
                </a:lnTo>
                <a:lnTo>
                  <a:pt x="578" y="229"/>
                </a:lnTo>
                <a:lnTo>
                  <a:pt x="579" y="235"/>
                </a:lnTo>
                <a:lnTo>
                  <a:pt x="578" y="241"/>
                </a:lnTo>
                <a:lnTo>
                  <a:pt x="575" y="246"/>
                </a:lnTo>
                <a:lnTo>
                  <a:pt x="571" y="250"/>
                </a:lnTo>
                <a:lnTo>
                  <a:pt x="566" y="253"/>
                </a:lnTo>
                <a:lnTo>
                  <a:pt x="561" y="253"/>
                </a:lnTo>
                <a:lnTo>
                  <a:pt x="308" y="253"/>
                </a:lnTo>
                <a:lnTo>
                  <a:pt x="302" y="253"/>
                </a:lnTo>
                <a:lnTo>
                  <a:pt x="296" y="250"/>
                </a:lnTo>
                <a:lnTo>
                  <a:pt x="292" y="246"/>
                </a:lnTo>
                <a:lnTo>
                  <a:pt x="290" y="241"/>
                </a:lnTo>
                <a:lnTo>
                  <a:pt x="290" y="235"/>
                </a:lnTo>
                <a:lnTo>
                  <a:pt x="290" y="229"/>
                </a:lnTo>
                <a:lnTo>
                  <a:pt x="292" y="224"/>
                </a:lnTo>
                <a:lnTo>
                  <a:pt x="296" y="220"/>
                </a:lnTo>
                <a:lnTo>
                  <a:pt x="302" y="218"/>
                </a:lnTo>
                <a:lnTo>
                  <a:pt x="308" y="218"/>
                </a:lnTo>
                <a:close/>
                <a:moveTo>
                  <a:pt x="235" y="218"/>
                </a:moveTo>
                <a:lnTo>
                  <a:pt x="241" y="218"/>
                </a:lnTo>
                <a:lnTo>
                  <a:pt x="247" y="220"/>
                </a:lnTo>
                <a:lnTo>
                  <a:pt x="251" y="224"/>
                </a:lnTo>
                <a:lnTo>
                  <a:pt x="252" y="229"/>
                </a:lnTo>
                <a:lnTo>
                  <a:pt x="253" y="235"/>
                </a:lnTo>
                <a:lnTo>
                  <a:pt x="252" y="241"/>
                </a:lnTo>
                <a:lnTo>
                  <a:pt x="251" y="246"/>
                </a:lnTo>
                <a:lnTo>
                  <a:pt x="247" y="250"/>
                </a:lnTo>
                <a:lnTo>
                  <a:pt x="241" y="253"/>
                </a:lnTo>
                <a:lnTo>
                  <a:pt x="235" y="253"/>
                </a:lnTo>
                <a:lnTo>
                  <a:pt x="230" y="253"/>
                </a:lnTo>
                <a:lnTo>
                  <a:pt x="224" y="250"/>
                </a:lnTo>
                <a:lnTo>
                  <a:pt x="220" y="246"/>
                </a:lnTo>
                <a:lnTo>
                  <a:pt x="218" y="241"/>
                </a:lnTo>
                <a:lnTo>
                  <a:pt x="218" y="235"/>
                </a:lnTo>
                <a:lnTo>
                  <a:pt x="218" y="229"/>
                </a:lnTo>
                <a:lnTo>
                  <a:pt x="220" y="224"/>
                </a:lnTo>
                <a:lnTo>
                  <a:pt x="224" y="220"/>
                </a:lnTo>
                <a:lnTo>
                  <a:pt x="230" y="218"/>
                </a:lnTo>
                <a:lnTo>
                  <a:pt x="235" y="218"/>
                </a:lnTo>
                <a:close/>
                <a:moveTo>
                  <a:pt x="163" y="218"/>
                </a:moveTo>
                <a:lnTo>
                  <a:pt x="168" y="218"/>
                </a:lnTo>
                <a:lnTo>
                  <a:pt x="173" y="220"/>
                </a:lnTo>
                <a:lnTo>
                  <a:pt x="177" y="224"/>
                </a:lnTo>
                <a:lnTo>
                  <a:pt x="180" y="229"/>
                </a:lnTo>
                <a:lnTo>
                  <a:pt x="181" y="235"/>
                </a:lnTo>
                <a:lnTo>
                  <a:pt x="180" y="241"/>
                </a:lnTo>
                <a:lnTo>
                  <a:pt x="177" y="246"/>
                </a:lnTo>
                <a:lnTo>
                  <a:pt x="173" y="250"/>
                </a:lnTo>
                <a:lnTo>
                  <a:pt x="168" y="253"/>
                </a:lnTo>
                <a:lnTo>
                  <a:pt x="163" y="253"/>
                </a:lnTo>
                <a:lnTo>
                  <a:pt x="158" y="253"/>
                </a:lnTo>
                <a:lnTo>
                  <a:pt x="152" y="250"/>
                </a:lnTo>
                <a:lnTo>
                  <a:pt x="148" y="246"/>
                </a:lnTo>
                <a:lnTo>
                  <a:pt x="146" y="241"/>
                </a:lnTo>
                <a:lnTo>
                  <a:pt x="145" y="235"/>
                </a:lnTo>
                <a:lnTo>
                  <a:pt x="146" y="229"/>
                </a:lnTo>
                <a:lnTo>
                  <a:pt x="148" y="224"/>
                </a:lnTo>
                <a:lnTo>
                  <a:pt x="152" y="220"/>
                </a:lnTo>
                <a:lnTo>
                  <a:pt x="158" y="218"/>
                </a:lnTo>
                <a:lnTo>
                  <a:pt x="163" y="218"/>
                </a:lnTo>
                <a:close/>
                <a:moveTo>
                  <a:pt x="91" y="218"/>
                </a:moveTo>
                <a:lnTo>
                  <a:pt x="96" y="218"/>
                </a:lnTo>
                <a:lnTo>
                  <a:pt x="101" y="220"/>
                </a:lnTo>
                <a:lnTo>
                  <a:pt x="105" y="224"/>
                </a:lnTo>
                <a:lnTo>
                  <a:pt x="108" y="229"/>
                </a:lnTo>
                <a:lnTo>
                  <a:pt x="109" y="235"/>
                </a:lnTo>
                <a:lnTo>
                  <a:pt x="108" y="241"/>
                </a:lnTo>
                <a:lnTo>
                  <a:pt x="105" y="246"/>
                </a:lnTo>
                <a:lnTo>
                  <a:pt x="101" y="250"/>
                </a:lnTo>
                <a:lnTo>
                  <a:pt x="96" y="253"/>
                </a:lnTo>
                <a:lnTo>
                  <a:pt x="91" y="253"/>
                </a:lnTo>
                <a:lnTo>
                  <a:pt x="86" y="253"/>
                </a:lnTo>
                <a:lnTo>
                  <a:pt x="80" y="250"/>
                </a:lnTo>
                <a:lnTo>
                  <a:pt x="76" y="246"/>
                </a:lnTo>
                <a:lnTo>
                  <a:pt x="74" y="241"/>
                </a:lnTo>
                <a:lnTo>
                  <a:pt x="72" y="235"/>
                </a:lnTo>
                <a:lnTo>
                  <a:pt x="74" y="229"/>
                </a:lnTo>
                <a:lnTo>
                  <a:pt x="76" y="224"/>
                </a:lnTo>
                <a:lnTo>
                  <a:pt x="80" y="220"/>
                </a:lnTo>
                <a:lnTo>
                  <a:pt x="86" y="218"/>
                </a:lnTo>
                <a:lnTo>
                  <a:pt x="91" y="218"/>
                </a:lnTo>
                <a:close/>
                <a:moveTo>
                  <a:pt x="72" y="181"/>
                </a:moveTo>
                <a:lnTo>
                  <a:pt x="58" y="184"/>
                </a:lnTo>
                <a:lnTo>
                  <a:pt x="48" y="191"/>
                </a:lnTo>
                <a:lnTo>
                  <a:pt x="40" y="203"/>
                </a:lnTo>
                <a:lnTo>
                  <a:pt x="36" y="218"/>
                </a:lnTo>
                <a:lnTo>
                  <a:pt x="36" y="290"/>
                </a:lnTo>
                <a:lnTo>
                  <a:pt x="615" y="290"/>
                </a:lnTo>
                <a:lnTo>
                  <a:pt x="615" y="218"/>
                </a:lnTo>
                <a:lnTo>
                  <a:pt x="612" y="203"/>
                </a:lnTo>
                <a:lnTo>
                  <a:pt x="604" y="191"/>
                </a:lnTo>
                <a:lnTo>
                  <a:pt x="592" y="184"/>
                </a:lnTo>
                <a:lnTo>
                  <a:pt x="579" y="181"/>
                </a:lnTo>
                <a:lnTo>
                  <a:pt x="72" y="181"/>
                </a:lnTo>
                <a:close/>
                <a:moveTo>
                  <a:pt x="72" y="144"/>
                </a:moveTo>
                <a:lnTo>
                  <a:pt x="579" y="144"/>
                </a:lnTo>
                <a:lnTo>
                  <a:pt x="602" y="148"/>
                </a:lnTo>
                <a:lnTo>
                  <a:pt x="621" y="159"/>
                </a:lnTo>
                <a:lnTo>
                  <a:pt x="637" y="174"/>
                </a:lnTo>
                <a:lnTo>
                  <a:pt x="647" y="194"/>
                </a:lnTo>
                <a:lnTo>
                  <a:pt x="651" y="218"/>
                </a:lnTo>
                <a:lnTo>
                  <a:pt x="651" y="723"/>
                </a:lnTo>
                <a:lnTo>
                  <a:pt x="647" y="746"/>
                </a:lnTo>
                <a:lnTo>
                  <a:pt x="637" y="766"/>
                </a:lnTo>
                <a:lnTo>
                  <a:pt x="621" y="782"/>
                </a:lnTo>
                <a:lnTo>
                  <a:pt x="602" y="792"/>
                </a:lnTo>
                <a:lnTo>
                  <a:pt x="579" y="795"/>
                </a:lnTo>
                <a:lnTo>
                  <a:pt x="72" y="795"/>
                </a:lnTo>
                <a:lnTo>
                  <a:pt x="50" y="792"/>
                </a:lnTo>
                <a:lnTo>
                  <a:pt x="29" y="782"/>
                </a:lnTo>
                <a:lnTo>
                  <a:pt x="15" y="766"/>
                </a:lnTo>
                <a:lnTo>
                  <a:pt x="4" y="746"/>
                </a:lnTo>
                <a:lnTo>
                  <a:pt x="0" y="723"/>
                </a:lnTo>
                <a:lnTo>
                  <a:pt x="0" y="218"/>
                </a:lnTo>
                <a:lnTo>
                  <a:pt x="4" y="194"/>
                </a:lnTo>
                <a:lnTo>
                  <a:pt x="15" y="174"/>
                </a:lnTo>
                <a:lnTo>
                  <a:pt x="29" y="159"/>
                </a:lnTo>
                <a:lnTo>
                  <a:pt x="50" y="148"/>
                </a:lnTo>
                <a:lnTo>
                  <a:pt x="72" y="144"/>
                </a:lnTo>
                <a:close/>
                <a:moveTo>
                  <a:pt x="218" y="0"/>
                </a:moveTo>
                <a:lnTo>
                  <a:pt x="723" y="0"/>
                </a:lnTo>
                <a:lnTo>
                  <a:pt x="747" y="4"/>
                </a:lnTo>
                <a:lnTo>
                  <a:pt x="767" y="15"/>
                </a:lnTo>
                <a:lnTo>
                  <a:pt x="782" y="30"/>
                </a:lnTo>
                <a:lnTo>
                  <a:pt x="793" y="50"/>
                </a:lnTo>
                <a:lnTo>
                  <a:pt x="795" y="72"/>
                </a:lnTo>
                <a:lnTo>
                  <a:pt x="795" y="579"/>
                </a:lnTo>
                <a:lnTo>
                  <a:pt x="793" y="601"/>
                </a:lnTo>
                <a:lnTo>
                  <a:pt x="782" y="621"/>
                </a:lnTo>
                <a:lnTo>
                  <a:pt x="767" y="636"/>
                </a:lnTo>
                <a:lnTo>
                  <a:pt x="747" y="647"/>
                </a:lnTo>
                <a:lnTo>
                  <a:pt x="723" y="651"/>
                </a:lnTo>
                <a:lnTo>
                  <a:pt x="705" y="651"/>
                </a:lnTo>
                <a:lnTo>
                  <a:pt x="700" y="650"/>
                </a:lnTo>
                <a:lnTo>
                  <a:pt x="695" y="647"/>
                </a:lnTo>
                <a:lnTo>
                  <a:pt x="691" y="643"/>
                </a:lnTo>
                <a:lnTo>
                  <a:pt x="688" y="639"/>
                </a:lnTo>
                <a:lnTo>
                  <a:pt x="688" y="633"/>
                </a:lnTo>
                <a:lnTo>
                  <a:pt x="688" y="627"/>
                </a:lnTo>
                <a:lnTo>
                  <a:pt x="691" y="622"/>
                </a:lnTo>
                <a:lnTo>
                  <a:pt x="695" y="618"/>
                </a:lnTo>
                <a:lnTo>
                  <a:pt x="700" y="616"/>
                </a:lnTo>
                <a:lnTo>
                  <a:pt x="705" y="614"/>
                </a:lnTo>
                <a:lnTo>
                  <a:pt x="723" y="614"/>
                </a:lnTo>
                <a:lnTo>
                  <a:pt x="738" y="612"/>
                </a:lnTo>
                <a:lnTo>
                  <a:pt x="750" y="604"/>
                </a:lnTo>
                <a:lnTo>
                  <a:pt x="757" y="593"/>
                </a:lnTo>
                <a:lnTo>
                  <a:pt x="760" y="579"/>
                </a:lnTo>
                <a:lnTo>
                  <a:pt x="760" y="72"/>
                </a:lnTo>
                <a:lnTo>
                  <a:pt x="757" y="58"/>
                </a:lnTo>
                <a:lnTo>
                  <a:pt x="750" y="47"/>
                </a:lnTo>
                <a:lnTo>
                  <a:pt x="738" y="40"/>
                </a:lnTo>
                <a:lnTo>
                  <a:pt x="723" y="37"/>
                </a:lnTo>
                <a:lnTo>
                  <a:pt x="218" y="37"/>
                </a:lnTo>
                <a:lnTo>
                  <a:pt x="203" y="40"/>
                </a:lnTo>
                <a:lnTo>
                  <a:pt x="192" y="47"/>
                </a:lnTo>
                <a:lnTo>
                  <a:pt x="184" y="58"/>
                </a:lnTo>
                <a:lnTo>
                  <a:pt x="181" y="72"/>
                </a:lnTo>
                <a:lnTo>
                  <a:pt x="181" y="91"/>
                </a:lnTo>
                <a:lnTo>
                  <a:pt x="180" y="96"/>
                </a:lnTo>
                <a:lnTo>
                  <a:pt x="177" y="101"/>
                </a:lnTo>
                <a:lnTo>
                  <a:pt x="173" y="105"/>
                </a:lnTo>
                <a:lnTo>
                  <a:pt x="168" y="108"/>
                </a:lnTo>
                <a:lnTo>
                  <a:pt x="163" y="109"/>
                </a:lnTo>
                <a:lnTo>
                  <a:pt x="158" y="108"/>
                </a:lnTo>
                <a:lnTo>
                  <a:pt x="152" y="105"/>
                </a:lnTo>
                <a:lnTo>
                  <a:pt x="148" y="101"/>
                </a:lnTo>
                <a:lnTo>
                  <a:pt x="146" y="96"/>
                </a:lnTo>
                <a:lnTo>
                  <a:pt x="145" y="91"/>
                </a:lnTo>
                <a:lnTo>
                  <a:pt x="145" y="72"/>
                </a:lnTo>
                <a:lnTo>
                  <a:pt x="148" y="50"/>
                </a:lnTo>
                <a:lnTo>
                  <a:pt x="159" y="30"/>
                </a:lnTo>
                <a:lnTo>
                  <a:pt x="175" y="15"/>
                </a:lnTo>
                <a:lnTo>
                  <a:pt x="194" y="4"/>
                </a:lnTo>
                <a:lnTo>
                  <a:pt x="2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0" name="Freeform 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690" y="3771505"/>
            <a:ext cx="444029" cy="323795"/>
          </a:xfrm>
          <a:custGeom>
            <a:avLst/>
            <a:gdLst>
              <a:gd name="T0" fmla="*/ 60 w 794"/>
              <a:gd name="T1" fmla="*/ 539 h 579"/>
              <a:gd name="T2" fmla="*/ 72 w 794"/>
              <a:gd name="T3" fmla="*/ 542 h 579"/>
              <a:gd name="T4" fmla="*/ 729 w 794"/>
              <a:gd name="T5" fmla="*/ 542 h 579"/>
              <a:gd name="T6" fmla="*/ 509 w 794"/>
              <a:gd name="T7" fmla="*/ 314 h 579"/>
              <a:gd name="T8" fmla="*/ 432 w 794"/>
              <a:gd name="T9" fmla="*/ 387 h 579"/>
              <a:gd name="T10" fmla="*/ 398 w 794"/>
              <a:gd name="T11" fmla="*/ 398 h 579"/>
              <a:gd name="T12" fmla="*/ 362 w 794"/>
              <a:gd name="T13" fmla="*/ 387 h 579"/>
              <a:gd name="T14" fmla="*/ 285 w 794"/>
              <a:gd name="T15" fmla="*/ 314 h 579"/>
              <a:gd name="T16" fmla="*/ 535 w 794"/>
              <a:gd name="T17" fmla="*/ 289 h 579"/>
              <a:gd name="T18" fmla="*/ 759 w 794"/>
              <a:gd name="T19" fmla="*/ 505 h 579"/>
              <a:gd name="T20" fmla="*/ 758 w 794"/>
              <a:gd name="T21" fmla="*/ 65 h 579"/>
              <a:gd name="T22" fmla="*/ 35 w 794"/>
              <a:gd name="T23" fmla="*/ 72 h 579"/>
              <a:gd name="T24" fmla="*/ 36 w 794"/>
              <a:gd name="T25" fmla="*/ 512 h 579"/>
              <a:gd name="T26" fmla="*/ 36 w 794"/>
              <a:gd name="T27" fmla="*/ 65 h 579"/>
              <a:gd name="T28" fmla="*/ 65 w 794"/>
              <a:gd name="T29" fmla="*/ 37 h 579"/>
              <a:gd name="T30" fmla="*/ 373 w 794"/>
              <a:gd name="T31" fmla="*/ 351 h 579"/>
              <a:gd name="T32" fmla="*/ 398 w 794"/>
              <a:gd name="T33" fmla="*/ 361 h 579"/>
              <a:gd name="T34" fmla="*/ 421 w 794"/>
              <a:gd name="T35" fmla="*/ 351 h 579"/>
              <a:gd name="T36" fmla="*/ 729 w 794"/>
              <a:gd name="T37" fmla="*/ 37 h 579"/>
              <a:gd name="T38" fmla="*/ 72 w 794"/>
              <a:gd name="T39" fmla="*/ 35 h 579"/>
              <a:gd name="T40" fmla="*/ 722 w 794"/>
              <a:gd name="T41" fmla="*/ 0 h 579"/>
              <a:gd name="T42" fmla="*/ 766 w 794"/>
              <a:gd name="T43" fmla="*/ 13 h 579"/>
              <a:gd name="T44" fmla="*/ 791 w 794"/>
              <a:gd name="T45" fmla="*/ 50 h 579"/>
              <a:gd name="T46" fmla="*/ 794 w 794"/>
              <a:gd name="T47" fmla="*/ 505 h 579"/>
              <a:gd name="T48" fmla="*/ 781 w 794"/>
              <a:gd name="T49" fmla="*/ 548 h 579"/>
              <a:gd name="T50" fmla="*/ 746 w 794"/>
              <a:gd name="T51" fmla="*/ 575 h 579"/>
              <a:gd name="T52" fmla="*/ 72 w 794"/>
              <a:gd name="T53" fmla="*/ 579 h 579"/>
              <a:gd name="T54" fmla="*/ 28 w 794"/>
              <a:gd name="T55" fmla="*/ 564 h 579"/>
              <a:gd name="T56" fmla="*/ 3 w 794"/>
              <a:gd name="T57" fmla="*/ 529 h 579"/>
              <a:gd name="T58" fmla="*/ 0 w 794"/>
              <a:gd name="T59" fmla="*/ 72 h 579"/>
              <a:gd name="T60" fmla="*/ 13 w 794"/>
              <a:gd name="T61" fmla="*/ 29 h 579"/>
              <a:gd name="T62" fmla="*/ 49 w 794"/>
              <a:gd name="T63" fmla="*/ 4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4" h="579">
                <a:moveTo>
                  <a:pt x="285" y="314"/>
                </a:moveTo>
                <a:lnTo>
                  <a:pt x="60" y="539"/>
                </a:lnTo>
                <a:lnTo>
                  <a:pt x="65" y="542"/>
                </a:lnTo>
                <a:lnTo>
                  <a:pt x="72" y="542"/>
                </a:lnTo>
                <a:lnTo>
                  <a:pt x="722" y="542"/>
                </a:lnTo>
                <a:lnTo>
                  <a:pt x="729" y="542"/>
                </a:lnTo>
                <a:lnTo>
                  <a:pt x="734" y="539"/>
                </a:lnTo>
                <a:lnTo>
                  <a:pt x="509" y="314"/>
                </a:lnTo>
                <a:lnTo>
                  <a:pt x="447" y="377"/>
                </a:lnTo>
                <a:lnTo>
                  <a:pt x="432" y="387"/>
                </a:lnTo>
                <a:lnTo>
                  <a:pt x="415" y="395"/>
                </a:lnTo>
                <a:lnTo>
                  <a:pt x="398" y="398"/>
                </a:lnTo>
                <a:lnTo>
                  <a:pt x="379" y="395"/>
                </a:lnTo>
                <a:lnTo>
                  <a:pt x="362" y="387"/>
                </a:lnTo>
                <a:lnTo>
                  <a:pt x="347" y="377"/>
                </a:lnTo>
                <a:lnTo>
                  <a:pt x="285" y="314"/>
                </a:lnTo>
                <a:close/>
                <a:moveTo>
                  <a:pt x="758" y="65"/>
                </a:moveTo>
                <a:lnTo>
                  <a:pt x="535" y="289"/>
                </a:lnTo>
                <a:lnTo>
                  <a:pt x="758" y="512"/>
                </a:lnTo>
                <a:lnTo>
                  <a:pt x="759" y="505"/>
                </a:lnTo>
                <a:lnTo>
                  <a:pt x="759" y="72"/>
                </a:lnTo>
                <a:lnTo>
                  <a:pt x="758" y="65"/>
                </a:lnTo>
                <a:close/>
                <a:moveTo>
                  <a:pt x="36" y="65"/>
                </a:moveTo>
                <a:lnTo>
                  <a:pt x="35" y="72"/>
                </a:lnTo>
                <a:lnTo>
                  <a:pt x="35" y="505"/>
                </a:lnTo>
                <a:lnTo>
                  <a:pt x="36" y="512"/>
                </a:lnTo>
                <a:lnTo>
                  <a:pt x="259" y="289"/>
                </a:lnTo>
                <a:lnTo>
                  <a:pt x="36" y="65"/>
                </a:lnTo>
                <a:close/>
                <a:moveTo>
                  <a:pt x="72" y="35"/>
                </a:moveTo>
                <a:lnTo>
                  <a:pt x="65" y="37"/>
                </a:lnTo>
                <a:lnTo>
                  <a:pt x="60" y="38"/>
                </a:lnTo>
                <a:lnTo>
                  <a:pt x="373" y="351"/>
                </a:lnTo>
                <a:lnTo>
                  <a:pt x="383" y="359"/>
                </a:lnTo>
                <a:lnTo>
                  <a:pt x="398" y="361"/>
                </a:lnTo>
                <a:lnTo>
                  <a:pt x="411" y="359"/>
                </a:lnTo>
                <a:lnTo>
                  <a:pt x="421" y="351"/>
                </a:lnTo>
                <a:lnTo>
                  <a:pt x="734" y="38"/>
                </a:lnTo>
                <a:lnTo>
                  <a:pt x="729" y="37"/>
                </a:lnTo>
                <a:lnTo>
                  <a:pt x="722" y="35"/>
                </a:lnTo>
                <a:lnTo>
                  <a:pt x="72" y="35"/>
                </a:lnTo>
                <a:close/>
                <a:moveTo>
                  <a:pt x="72" y="0"/>
                </a:moveTo>
                <a:lnTo>
                  <a:pt x="722" y="0"/>
                </a:lnTo>
                <a:lnTo>
                  <a:pt x="746" y="4"/>
                </a:lnTo>
                <a:lnTo>
                  <a:pt x="766" y="13"/>
                </a:lnTo>
                <a:lnTo>
                  <a:pt x="781" y="29"/>
                </a:lnTo>
                <a:lnTo>
                  <a:pt x="791" y="50"/>
                </a:lnTo>
                <a:lnTo>
                  <a:pt x="794" y="72"/>
                </a:lnTo>
                <a:lnTo>
                  <a:pt x="794" y="505"/>
                </a:lnTo>
                <a:lnTo>
                  <a:pt x="791" y="529"/>
                </a:lnTo>
                <a:lnTo>
                  <a:pt x="781" y="548"/>
                </a:lnTo>
                <a:lnTo>
                  <a:pt x="766" y="564"/>
                </a:lnTo>
                <a:lnTo>
                  <a:pt x="746" y="575"/>
                </a:lnTo>
                <a:lnTo>
                  <a:pt x="722" y="579"/>
                </a:lnTo>
                <a:lnTo>
                  <a:pt x="72" y="579"/>
                </a:lnTo>
                <a:lnTo>
                  <a:pt x="49" y="575"/>
                </a:lnTo>
                <a:lnTo>
                  <a:pt x="28" y="564"/>
                </a:lnTo>
                <a:lnTo>
                  <a:pt x="13" y="548"/>
                </a:lnTo>
                <a:lnTo>
                  <a:pt x="3" y="529"/>
                </a:lnTo>
                <a:lnTo>
                  <a:pt x="0" y="505"/>
                </a:lnTo>
                <a:lnTo>
                  <a:pt x="0" y="72"/>
                </a:lnTo>
                <a:lnTo>
                  <a:pt x="3" y="50"/>
                </a:lnTo>
                <a:lnTo>
                  <a:pt x="13" y="29"/>
                </a:lnTo>
                <a:lnTo>
                  <a:pt x="28" y="13"/>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1" name="Freeform 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4641" y="3761438"/>
            <a:ext cx="444588" cy="343928"/>
          </a:xfrm>
          <a:custGeom>
            <a:avLst/>
            <a:gdLst>
              <a:gd name="T0" fmla="*/ 49 w 795"/>
              <a:gd name="T1" fmla="*/ 569 h 615"/>
              <a:gd name="T2" fmla="*/ 72 w 795"/>
              <a:gd name="T3" fmla="*/ 579 h 615"/>
              <a:gd name="T4" fmla="*/ 591 w 795"/>
              <a:gd name="T5" fmla="*/ 576 h 615"/>
              <a:gd name="T6" fmla="*/ 438 w 795"/>
              <a:gd name="T7" fmla="*/ 406 h 615"/>
              <a:gd name="T8" fmla="*/ 360 w 795"/>
              <a:gd name="T9" fmla="*/ 479 h 615"/>
              <a:gd name="T10" fmla="*/ 325 w 795"/>
              <a:gd name="T11" fmla="*/ 488 h 615"/>
              <a:gd name="T12" fmla="*/ 290 w 795"/>
              <a:gd name="T13" fmla="*/ 479 h 615"/>
              <a:gd name="T14" fmla="*/ 212 w 795"/>
              <a:gd name="T15" fmla="*/ 406 h 615"/>
              <a:gd name="T16" fmla="*/ 463 w 795"/>
              <a:gd name="T17" fmla="*/ 380 h 615"/>
              <a:gd name="T18" fmla="*/ 615 w 795"/>
              <a:gd name="T19" fmla="*/ 228 h 615"/>
              <a:gd name="T20" fmla="*/ 36 w 795"/>
              <a:gd name="T21" fmla="*/ 531 h 615"/>
              <a:gd name="T22" fmla="*/ 36 w 795"/>
              <a:gd name="T23" fmla="*/ 228 h 615"/>
              <a:gd name="T24" fmla="*/ 59 w 795"/>
              <a:gd name="T25" fmla="*/ 183 h 615"/>
              <a:gd name="T26" fmla="*/ 300 w 795"/>
              <a:gd name="T27" fmla="*/ 442 h 615"/>
              <a:gd name="T28" fmla="*/ 325 w 795"/>
              <a:gd name="T29" fmla="*/ 452 h 615"/>
              <a:gd name="T30" fmla="*/ 350 w 795"/>
              <a:gd name="T31" fmla="*/ 442 h 615"/>
              <a:gd name="T32" fmla="*/ 591 w 795"/>
              <a:gd name="T33" fmla="*/ 183 h 615"/>
              <a:gd name="T34" fmla="*/ 72 w 795"/>
              <a:gd name="T35" fmla="*/ 181 h 615"/>
              <a:gd name="T36" fmla="*/ 578 w 795"/>
              <a:gd name="T37" fmla="*/ 145 h 615"/>
              <a:gd name="T38" fmla="*/ 621 w 795"/>
              <a:gd name="T39" fmla="*/ 158 h 615"/>
              <a:gd name="T40" fmla="*/ 647 w 795"/>
              <a:gd name="T41" fmla="*/ 194 h 615"/>
              <a:gd name="T42" fmla="*/ 651 w 795"/>
              <a:gd name="T43" fmla="*/ 542 h 615"/>
              <a:gd name="T44" fmla="*/ 637 w 795"/>
              <a:gd name="T45" fmla="*/ 585 h 615"/>
              <a:gd name="T46" fmla="*/ 601 w 795"/>
              <a:gd name="T47" fmla="*/ 611 h 615"/>
              <a:gd name="T48" fmla="*/ 72 w 795"/>
              <a:gd name="T49" fmla="*/ 615 h 615"/>
              <a:gd name="T50" fmla="*/ 29 w 795"/>
              <a:gd name="T51" fmla="*/ 601 h 615"/>
              <a:gd name="T52" fmla="*/ 3 w 795"/>
              <a:gd name="T53" fmla="*/ 566 h 615"/>
              <a:gd name="T54" fmla="*/ 0 w 795"/>
              <a:gd name="T55" fmla="*/ 217 h 615"/>
              <a:gd name="T56" fmla="*/ 13 w 795"/>
              <a:gd name="T57" fmla="*/ 174 h 615"/>
              <a:gd name="T58" fmla="*/ 49 w 795"/>
              <a:gd name="T59" fmla="*/ 148 h 615"/>
              <a:gd name="T60" fmla="*/ 216 w 795"/>
              <a:gd name="T61" fmla="*/ 0 h 615"/>
              <a:gd name="T62" fmla="*/ 745 w 795"/>
              <a:gd name="T63" fmla="*/ 4 h 615"/>
              <a:gd name="T64" fmla="*/ 781 w 795"/>
              <a:gd name="T65" fmla="*/ 30 h 615"/>
              <a:gd name="T66" fmla="*/ 795 w 795"/>
              <a:gd name="T67" fmla="*/ 72 h 615"/>
              <a:gd name="T68" fmla="*/ 791 w 795"/>
              <a:gd name="T69" fmla="*/ 420 h 615"/>
              <a:gd name="T70" fmla="*/ 765 w 795"/>
              <a:gd name="T71" fmla="*/ 456 h 615"/>
              <a:gd name="T72" fmla="*/ 723 w 795"/>
              <a:gd name="T73" fmla="*/ 470 h 615"/>
              <a:gd name="T74" fmla="*/ 700 w 795"/>
              <a:gd name="T75" fmla="*/ 469 h 615"/>
              <a:gd name="T76" fmla="*/ 690 w 795"/>
              <a:gd name="T77" fmla="*/ 462 h 615"/>
              <a:gd name="T78" fmla="*/ 687 w 795"/>
              <a:gd name="T79" fmla="*/ 452 h 615"/>
              <a:gd name="T80" fmla="*/ 690 w 795"/>
              <a:gd name="T81" fmla="*/ 441 h 615"/>
              <a:gd name="T82" fmla="*/ 700 w 795"/>
              <a:gd name="T83" fmla="*/ 435 h 615"/>
              <a:gd name="T84" fmla="*/ 723 w 795"/>
              <a:gd name="T85" fmla="*/ 435 h 615"/>
              <a:gd name="T86" fmla="*/ 748 w 795"/>
              <a:gd name="T87" fmla="*/ 423 h 615"/>
              <a:gd name="T88" fmla="*/ 759 w 795"/>
              <a:gd name="T89" fmla="*/ 398 h 615"/>
              <a:gd name="T90" fmla="*/ 756 w 795"/>
              <a:gd name="T91" fmla="*/ 59 h 615"/>
              <a:gd name="T92" fmla="*/ 738 w 795"/>
              <a:gd name="T93" fmla="*/ 39 h 615"/>
              <a:gd name="T94" fmla="*/ 216 w 795"/>
              <a:gd name="T95" fmla="*/ 37 h 615"/>
              <a:gd name="T96" fmla="*/ 192 w 795"/>
              <a:gd name="T97" fmla="*/ 47 h 615"/>
              <a:gd name="T98" fmla="*/ 181 w 795"/>
              <a:gd name="T99" fmla="*/ 72 h 615"/>
              <a:gd name="T100" fmla="*/ 180 w 795"/>
              <a:gd name="T101" fmla="*/ 97 h 615"/>
              <a:gd name="T102" fmla="*/ 173 w 795"/>
              <a:gd name="T103" fmla="*/ 105 h 615"/>
              <a:gd name="T104" fmla="*/ 163 w 795"/>
              <a:gd name="T105" fmla="*/ 109 h 615"/>
              <a:gd name="T106" fmla="*/ 152 w 795"/>
              <a:gd name="T107" fmla="*/ 105 h 615"/>
              <a:gd name="T108" fmla="*/ 146 w 795"/>
              <a:gd name="T109" fmla="*/ 97 h 615"/>
              <a:gd name="T110" fmla="*/ 144 w 795"/>
              <a:gd name="T111" fmla="*/ 72 h 615"/>
              <a:gd name="T112" fmla="*/ 159 w 795"/>
              <a:gd name="T113" fmla="*/ 30 h 615"/>
              <a:gd name="T114" fmla="*/ 194 w 795"/>
              <a:gd name="T115" fmla="*/ 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5" h="615">
                <a:moveTo>
                  <a:pt x="212" y="406"/>
                </a:moveTo>
                <a:lnTo>
                  <a:pt x="49" y="569"/>
                </a:lnTo>
                <a:lnTo>
                  <a:pt x="59" y="576"/>
                </a:lnTo>
                <a:lnTo>
                  <a:pt x="72" y="579"/>
                </a:lnTo>
                <a:lnTo>
                  <a:pt x="578" y="579"/>
                </a:lnTo>
                <a:lnTo>
                  <a:pt x="591" y="576"/>
                </a:lnTo>
                <a:lnTo>
                  <a:pt x="601" y="569"/>
                </a:lnTo>
                <a:lnTo>
                  <a:pt x="438" y="406"/>
                </a:lnTo>
                <a:lnTo>
                  <a:pt x="375" y="467"/>
                </a:lnTo>
                <a:lnTo>
                  <a:pt x="360" y="479"/>
                </a:lnTo>
                <a:lnTo>
                  <a:pt x="343" y="486"/>
                </a:lnTo>
                <a:lnTo>
                  <a:pt x="325" y="488"/>
                </a:lnTo>
                <a:lnTo>
                  <a:pt x="307" y="486"/>
                </a:lnTo>
                <a:lnTo>
                  <a:pt x="290" y="479"/>
                </a:lnTo>
                <a:lnTo>
                  <a:pt x="275" y="467"/>
                </a:lnTo>
                <a:lnTo>
                  <a:pt x="212" y="406"/>
                </a:lnTo>
                <a:close/>
                <a:moveTo>
                  <a:pt x="615" y="228"/>
                </a:moveTo>
                <a:lnTo>
                  <a:pt x="463" y="380"/>
                </a:lnTo>
                <a:lnTo>
                  <a:pt x="615" y="531"/>
                </a:lnTo>
                <a:lnTo>
                  <a:pt x="615" y="228"/>
                </a:lnTo>
                <a:close/>
                <a:moveTo>
                  <a:pt x="36" y="228"/>
                </a:moveTo>
                <a:lnTo>
                  <a:pt x="36" y="531"/>
                </a:lnTo>
                <a:lnTo>
                  <a:pt x="188" y="380"/>
                </a:lnTo>
                <a:lnTo>
                  <a:pt x="36" y="228"/>
                </a:lnTo>
                <a:close/>
                <a:moveTo>
                  <a:pt x="72" y="181"/>
                </a:moveTo>
                <a:lnTo>
                  <a:pt x="59" y="183"/>
                </a:lnTo>
                <a:lnTo>
                  <a:pt x="49" y="190"/>
                </a:lnTo>
                <a:lnTo>
                  <a:pt x="300" y="442"/>
                </a:lnTo>
                <a:lnTo>
                  <a:pt x="312" y="449"/>
                </a:lnTo>
                <a:lnTo>
                  <a:pt x="325" y="452"/>
                </a:lnTo>
                <a:lnTo>
                  <a:pt x="338" y="449"/>
                </a:lnTo>
                <a:lnTo>
                  <a:pt x="350" y="442"/>
                </a:lnTo>
                <a:lnTo>
                  <a:pt x="601" y="190"/>
                </a:lnTo>
                <a:lnTo>
                  <a:pt x="591" y="183"/>
                </a:lnTo>
                <a:lnTo>
                  <a:pt x="578" y="181"/>
                </a:lnTo>
                <a:lnTo>
                  <a:pt x="72" y="181"/>
                </a:lnTo>
                <a:close/>
                <a:moveTo>
                  <a:pt x="72" y="145"/>
                </a:moveTo>
                <a:lnTo>
                  <a:pt x="578" y="145"/>
                </a:lnTo>
                <a:lnTo>
                  <a:pt x="601" y="148"/>
                </a:lnTo>
                <a:lnTo>
                  <a:pt x="621" y="158"/>
                </a:lnTo>
                <a:lnTo>
                  <a:pt x="637" y="174"/>
                </a:lnTo>
                <a:lnTo>
                  <a:pt x="647" y="194"/>
                </a:lnTo>
                <a:lnTo>
                  <a:pt x="651" y="217"/>
                </a:lnTo>
                <a:lnTo>
                  <a:pt x="651" y="542"/>
                </a:lnTo>
                <a:lnTo>
                  <a:pt x="647" y="566"/>
                </a:lnTo>
                <a:lnTo>
                  <a:pt x="637" y="585"/>
                </a:lnTo>
                <a:lnTo>
                  <a:pt x="621" y="601"/>
                </a:lnTo>
                <a:lnTo>
                  <a:pt x="601" y="611"/>
                </a:lnTo>
                <a:lnTo>
                  <a:pt x="578" y="615"/>
                </a:lnTo>
                <a:lnTo>
                  <a:pt x="72" y="615"/>
                </a:lnTo>
                <a:lnTo>
                  <a:pt x="49" y="611"/>
                </a:lnTo>
                <a:lnTo>
                  <a:pt x="29" y="601"/>
                </a:lnTo>
                <a:lnTo>
                  <a:pt x="13" y="585"/>
                </a:lnTo>
                <a:lnTo>
                  <a:pt x="3" y="566"/>
                </a:lnTo>
                <a:lnTo>
                  <a:pt x="0" y="542"/>
                </a:lnTo>
                <a:lnTo>
                  <a:pt x="0" y="217"/>
                </a:lnTo>
                <a:lnTo>
                  <a:pt x="3" y="194"/>
                </a:lnTo>
                <a:lnTo>
                  <a:pt x="13" y="174"/>
                </a:lnTo>
                <a:lnTo>
                  <a:pt x="29" y="158"/>
                </a:lnTo>
                <a:lnTo>
                  <a:pt x="49" y="148"/>
                </a:lnTo>
                <a:lnTo>
                  <a:pt x="72" y="145"/>
                </a:lnTo>
                <a:close/>
                <a:moveTo>
                  <a:pt x="216" y="0"/>
                </a:moveTo>
                <a:lnTo>
                  <a:pt x="723" y="0"/>
                </a:lnTo>
                <a:lnTo>
                  <a:pt x="745" y="4"/>
                </a:lnTo>
                <a:lnTo>
                  <a:pt x="765" y="14"/>
                </a:lnTo>
                <a:lnTo>
                  <a:pt x="781" y="30"/>
                </a:lnTo>
                <a:lnTo>
                  <a:pt x="791" y="50"/>
                </a:lnTo>
                <a:lnTo>
                  <a:pt x="795" y="72"/>
                </a:lnTo>
                <a:lnTo>
                  <a:pt x="795" y="398"/>
                </a:lnTo>
                <a:lnTo>
                  <a:pt x="791" y="420"/>
                </a:lnTo>
                <a:lnTo>
                  <a:pt x="781" y="441"/>
                </a:lnTo>
                <a:lnTo>
                  <a:pt x="765" y="456"/>
                </a:lnTo>
                <a:lnTo>
                  <a:pt x="745" y="466"/>
                </a:lnTo>
                <a:lnTo>
                  <a:pt x="723" y="470"/>
                </a:lnTo>
                <a:lnTo>
                  <a:pt x="705" y="470"/>
                </a:lnTo>
                <a:lnTo>
                  <a:pt x="700" y="469"/>
                </a:lnTo>
                <a:lnTo>
                  <a:pt x="694" y="466"/>
                </a:lnTo>
                <a:lnTo>
                  <a:pt x="690" y="462"/>
                </a:lnTo>
                <a:lnTo>
                  <a:pt x="688" y="458"/>
                </a:lnTo>
                <a:lnTo>
                  <a:pt x="687" y="452"/>
                </a:lnTo>
                <a:lnTo>
                  <a:pt x="688" y="446"/>
                </a:lnTo>
                <a:lnTo>
                  <a:pt x="690" y="441"/>
                </a:lnTo>
                <a:lnTo>
                  <a:pt x="694" y="437"/>
                </a:lnTo>
                <a:lnTo>
                  <a:pt x="700" y="435"/>
                </a:lnTo>
                <a:lnTo>
                  <a:pt x="705" y="435"/>
                </a:lnTo>
                <a:lnTo>
                  <a:pt x="723" y="435"/>
                </a:lnTo>
                <a:lnTo>
                  <a:pt x="738" y="431"/>
                </a:lnTo>
                <a:lnTo>
                  <a:pt x="748" y="423"/>
                </a:lnTo>
                <a:lnTo>
                  <a:pt x="756" y="412"/>
                </a:lnTo>
                <a:lnTo>
                  <a:pt x="759" y="398"/>
                </a:lnTo>
                <a:lnTo>
                  <a:pt x="759" y="72"/>
                </a:lnTo>
                <a:lnTo>
                  <a:pt x="756" y="59"/>
                </a:lnTo>
                <a:lnTo>
                  <a:pt x="748" y="47"/>
                </a:lnTo>
                <a:lnTo>
                  <a:pt x="738" y="39"/>
                </a:lnTo>
                <a:lnTo>
                  <a:pt x="723" y="37"/>
                </a:lnTo>
                <a:lnTo>
                  <a:pt x="216" y="37"/>
                </a:lnTo>
                <a:lnTo>
                  <a:pt x="202" y="39"/>
                </a:lnTo>
                <a:lnTo>
                  <a:pt x="192" y="47"/>
                </a:lnTo>
                <a:lnTo>
                  <a:pt x="184" y="59"/>
                </a:lnTo>
                <a:lnTo>
                  <a:pt x="181" y="72"/>
                </a:lnTo>
                <a:lnTo>
                  <a:pt x="181" y="90"/>
                </a:lnTo>
                <a:lnTo>
                  <a:pt x="180" y="97"/>
                </a:lnTo>
                <a:lnTo>
                  <a:pt x="177" y="101"/>
                </a:lnTo>
                <a:lnTo>
                  <a:pt x="173" y="105"/>
                </a:lnTo>
                <a:lnTo>
                  <a:pt x="168" y="107"/>
                </a:lnTo>
                <a:lnTo>
                  <a:pt x="163" y="109"/>
                </a:lnTo>
                <a:lnTo>
                  <a:pt x="156" y="107"/>
                </a:lnTo>
                <a:lnTo>
                  <a:pt x="152" y="105"/>
                </a:lnTo>
                <a:lnTo>
                  <a:pt x="148" y="101"/>
                </a:lnTo>
                <a:lnTo>
                  <a:pt x="146" y="97"/>
                </a:lnTo>
                <a:lnTo>
                  <a:pt x="144" y="90"/>
                </a:lnTo>
                <a:lnTo>
                  <a:pt x="144" y="72"/>
                </a:lnTo>
                <a:lnTo>
                  <a:pt x="148" y="50"/>
                </a:lnTo>
                <a:lnTo>
                  <a:pt x="159" y="30"/>
                </a:lnTo>
                <a:lnTo>
                  <a:pt x="175" y="14"/>
                </a:lnTo>
                <a:lnTo>
                  <a:pt x="194" y="4"/>
                </a:lnTo>
                <a:lnTo>
                  <a:pt x="2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2" name="Freeform 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65152" y="3751652"/>
            <a:ext cx="445148" cy="363500"/>
          </a:xfrm>
          <a:custGeom>
            <a:avLst/>
            <a:gdLst>
              <a:gd name="T0" fmla="*/ 37 w 796"/>
              <a:gd name="T1" fmla="*/ 615 h 650"/>
              <a:gd name="T2" fmla="*/ 760 w 796"/>
              <a:gd name="T3" fmla="*/ 398 h 650"/>
              <a:gd name="T4" fmla="*/ 534 w 796"/>
              <a:gd name="T5" fmla="*/ 428 h 650"/>
              <a:gd name="T6" fmla="*/ 504 w 796"/>
              <a:gd name="T7" fmla="*/ 477 h 650"/>
              <a:gd name="T8" fmla="*/ 457 w 796"/>
              <a:gd name="T9" fmla="*/ 512 h 650"/>
              <a:gd name="T10" fmla="*/ 398 w 796"/>
              <a:gd name="T11" fmla="*/ 525 h 650"/>
              <a:gd name="T12" fmla="*/ 339 w 796"/>
              <a:gd name="T13" fmla="*/ 512 h 650"/>
              <a:gd name="T14" fmla="*/ 292 w 796"/>
              <a:gd name="T15" fmla="*/ 477 h 650"/>
              <a:gd name="T16" fmla="*/ 262 w 796"/>
              <a:gd name="T17" fmla="*/ 428 h 650"/>
              <a:gd name="T18" fmla="*/ 37 w 796"/>
              <a:gd name="T19" fmla="*/ 398 h 650"/>
              <a:gd name="T20" fmla="*/ 49 w 796"/>
              <a:gd name="T21" fmla="*/ 361 h 650"/>
              <a:gd name="T22" fmla="*/ 278 w 796"/>
              <a:gd name="T23" fmla="*/ 362 h 650"/>
              <a:gd name="T24" fmla="*/ 287 w 796"/>
              <a:gd name="T25" fmla="*/ 369 h 650"/>
              <a:gd name="T26" fmla="*/ 290 w 796"/>
              <a:gd name="T27" fmla="*/ 379 h 650"/>
              <a:gd name="T28" fmla="*/ 305 w 796"/>
              <a:gd name="T29" fmla="*/ 434 h 650"/>
              <a:gd name="T30" fmla="*/ 343 w 796"/>
              <a:gd name="T31" fmla="*/ 474 h 650"/>
              <a:gd name="T32" fmla="*/ 398 w 796"/>
              <a:gd name="T33" fmla="*/ 488 h 650"/>
              <a:gd name="T34" fmla="*/ 453 w 796"/>
              <a:gd name="T35" fmla="*/ 474 h 650"/>
              <a:gd name="T36" fmla="*/ 493 w 796"/>
              <a:gd name="T37" fmla="*/ 434 h 650"/>
              <a:gd name="T38" fmla="*/ 507 w 796"/>
              <a:gd name="T39" fmla="*/ 379 h 650"/>
              <a:gd name="T40" fmla="*/ 511 w 796"/>
              <a:gd name="T41" fmla="*/ 369 h 650"/>
              <a:gd name="T42" fmla="*/ 519 w 796"/>
              <a:gd name="T43" fmla="*/ 362 h 650"/>
              <a:gd name="T44" fmla="*/ 749 w 796"/>
              <a:gd name="T45" fmla="*/ 361 h 650"/>
              <a:gd name="T46" fmla="*/ 211 w 796"/>
              <a:gd name="T47" fmla="*/ 36 h 650"/>
              <a:gd name="T48" fmla="*/ 597 w 796"/>
              <a:gd name="T49" fmla="*/ 0 h 650"/>
              <a:gd name="T50" fmla="*/ 606 w 796"/>
              <a:gd name="T51" fmla="*/ 2 h 650"/>
              <a:gd name="T52" fmla="*/ 613 w 796"/>
              <a:gd name="T53" fmla="*/ 10 h 650"/>
              <a:gd name="T54" fmla="*/ 794 w 796"/>
              <a:gd name="T55" fmla="*/ 371 h 650"/>
              <a:gd name="T56" fmla="*/ 796 w 796"/>
              <a:gd name="T57" fmla="*/ 375 h 650"/>
              <a:gd name="T58" fmla="*/ 796 w 796"/>
              <a:gd name="T59" fmla="*/ 633 h 650"/>
              <a:gd name="T60" fmla="*/ 792 w 796"/>
              <a:gd name="T61" fmla="*/ 644 h 650"/>
              <a:gd name="T62" fmla="*/ 785 w 796"/>
              <a:gd name="T63" fmla="*/ 650 h 650"/>
              <a:gd name="T64" fmla="*/ 18 w 796"/>
              <a:gd name="T65" fmla="*/ 650 h 650"/>
              <a:gd name="T66" fmla="*/ 8 w 796"/>
              <a:gd name="T67" fmla="*/ 648 h 650"/>
              <a:gd name="T68" fmla="*/ 1 w 796"/>
              <a:gd name="T69" fmla="*/ 638 h 650"/>
              <a:gd name="T70" fmla="*/ 0 w 796"/>
              <a:gd name="T71" fmla="*/ 379 h 650"/>
              <a:gd name="T72" fmla="*/ 3 w 796"/>
              <a:gd name="T73" fmla="*/ 371 h 650"/>
              <a:gd name="T74" fmla="*/ 183 w 796"/>
              <a:gd name="T75" fmla="*/ 10 h 650"/>
              <a:gd name="T76" fmla="*/ 186 w 796"/>
              <a:gd name="T77" fmla="*/ 6 h 650"/>
              <a:gd name="T78" fmla="*/ 194 w 796"/>
              <a:gd name="T79" fmla="*/ 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6" h="650">
                <a:moveTo>
                  <a:pt x="37" y="398"/>
                </a:moveTo>
                <a:lnTo>
                  <a:pt x="37" y="615"/>
                </a:lnTo>
                <a:lnTo>
                  <a:pt x="760" y="615"/>
                </a:lnTo>
                <a:lnTo>
                  <a:pt x="760" y="398"/>
                </a:lnTo>
                <a:lnTo>
                  <a:pt x="542" y="398"/>
                </a:lnTo>
                <a:lnTo>
                  <a:pt x="534" y="428"/>
                </a:lnTo>
                <a:lnTo>
                  <a:pt x="523" y="454"/>
                </a:lnTo>
                <a:lnTo>
                  <a:pt x="504" y="477"/>
                </a:lnTo>
                <a:lnTo>
                  <a:pt x="483" y="497"/>
                </a:lnTo>
                <a:lnTo>
                  <a:pt x="457" y="512"/>
                </a:lnTo>
                <a:lnTo>
                  <a:pt x="430" y="521"/>
                </a:lnTo>
                <a:lnTo>
                  <a:pt x="398" y="525"/>
                </a:lnTo>
                <a:lnTo>
                  <a:pt x="368" y="521"/>
                </a:lnTo>
                <a:lnTo>
                  <a:pt x="339" y="512"/>
                </a:lnTo>
                <a:lnTo>
                  <a:pt x="314" y="497"/>
                </a:lnTo>
                <a:lnTo>
                  <a:pt x="292" y="477"/>
                </a:lnTo>
                <a:lnTo>
                  <a:pt x="275" y="454"/>
                </a:lnTo>
                <a:lnTo>
                  <a:pt x="262" y="428"/>
                </a:lnTo>
                <a:lnTo>
                  <a:pt x="255" y="398"/>
                </a:lnTo>
                <a:lnTo>
                  <a:pt x="37" y="398"/>
                </a:lnTo>
                <a:close/>
                <a:moveTo>
                  <a:pt x="211" y="36"/>
                </a:moveTo>
                <a:lnTo>
                  <a:pt x="49" y="361"/>
                </a:lnTo>
                <a:lnTo>
                  <a:pt x="272" y="361"/>
                </a:lnTo>
                <a:lnTo>
                  <a:pt x="278" y="362"/>
                </a:lnTo>
                <a:lnTo>
                  <a:pt x="283" y="365"/>
                </a:lnTo>
                <a:lnTo>
                  <a:pt x="287" y="369"/>
                </a:lnTo>
                <a:lnTo>
                  <a:pt x="290" y="374"/>
                </a:lnTo>
                <a:lnTo>
                  <a:pt x="290" y="379"/>
                </a:lnTo>
                <a:lnTo>
                  <a:pt x="293" y="408"/>
                </a:lnTo>
                <a:lnTo>
                  <a:pt x="305" y="434"/>
                </a:lnTo>
                <a:lnTo>
                  <a:pt x="322" y="457"/>
                </a:lnTo>
                <a:lnTo>
                  <a:pt x="343" y="474"/>
                </a:lnTo>
                <a:lnTo>
                  <a:pt x="369" y="484"/>
                </a:lnTo>
                <a:lnTo>
                  <a:pt x="398" y="488"/>
                </a:lnTo>
                <a:lnTo>
                  <a:pt x="427" y="484"/>
                </a:lnTo>
                <a:lnTo>
                  <a:pt x="453" y="474"/>
                </a:lnTo>
                <a:lnTo>
                  <a:pt x="475" y="457"/>
                </a:lnTo>
                <a:lnTo>
                  <a:pt x="493" y="434"/>
                </a:lnTo>
                <a:lnTo>
                  <a:pt x="503" y="408"/>
                </a:lnTo>
                <a:lnTo>
                  <a:pt x="507" y="379"/>
                </a:lnTo>
                <a:lnTo>
                  <a:pt x="508" y="374"/>
                </a:lnTo>
                <a:lnTo>
                  <a:pt x="511" y="369"/>
                </a:lnTo>
                <a:lnTo>
                  <a:pt x="515" y="365"/>
                </a:lnTo>
                <a:lnTo>
                  <a:pt x="519" y="362"/>
                </a:lnTo>
                <a:lnTo>
                  <a:pt x="525" y="361"/>
                </a:lnTo>
                <a:lnTo>
                  <a:pt x="749" y="361"/>
                </a:lnTo>
                <a:lnTo>
                  <a:pt x="587" y="36"/>
                </a:lnTo>
                <a:lnTo>
                  <a:pt x="211" y="36"/>
                </a:lnTo>
                <a:close/>
                <a:moveTo>
                  <a:pt x="199" y="0"/>
                </a:moveTo>
                <a:lnTo>
                  <a:pt x="597" y="0"/>
                </a:lnTo>
                <a:lnTo>
                  <a:pt x="603" y="1"/>
                </a:lnTo>
                <a:lnTo>
                  <a:pt x="606" y="2"/>
                </a:lnTo>
                <a:lnTo>
                  <a:pt x="610" y="6"/>
                </a:lnTo>
                <a:lnTo>
                  <a:pt x="613" y="10"/>
                </a:lnTo>
                <a:lnTo>
                  <a:pt x="613" y="10"/>
                </a:lnTo>
                <a:lnTo>
                  <a:pt x="794" y="371"/>
                </a:lnTo>
                <a:lnTo>
                  <a:pt x="794" y="371"/>
                </a:lnTo>
                <a:lnTo>
                  <a:pt x="796" y="375"/>
                </a:lnTo>
                <a:lnTo>
                  <a:pt x="796" y="379"/>
                </a:lnTo>
                <a:lnTo>
                  <a:pt x="796" y="633"/>
                </a:lnTo>
                <a:lnTo>
                  <a:pt x="795" y="638"/>
                </a:lnTo>
                <a:lnTo>
                  <a:pt x="792" y="644"/>
                </a:lnTo>
                <a:lnTo>
                  <a:pt x="788" y="648"/>
                </a:lnTo>
                <a:lnTo>
                  <a:pt x="785" y="650"/>
                </a:lnTo>
                <a:lnTo>
                  <a:pt x="778" y="650"/>
                </a:lnTo>
                <a:lnTo>
                  <a:pt x="18" y="650"/>
                </a:lnTo>
                <a:lnTo>
                  <a:pt x="13" y="650"/>
                </a:lnTo>
                <a:lnTo>
                  <a:pt x="8" y="648"/>
                </a:lnTo>
                <a:lnTo>
                  <a:pt x="4" y="644"/>
                </a:lnTo>
                <a:lnTo>
                  <a:pt x="1" y="638"/>
                </a:lnTo>
                <a:lnTo>
                  <a:pt x="0" y="633"/>
                </a:lnTo>
                <a:lnTo>
                  <a:pt x="0" y="379"/>
                </a:lnTo>
                <a:lnTo>
                  <a:pt x="1" y="375"/>
                </a:lnTo>
                <a:lnTo>
                  <a:pt x="3" y="371"/>
                </a:lnTo>
                <a:lnTo>
                  <a:pt x="3" y="371"/>
                </a:lnTo>
                <a:lnTo>
                  <a:pt x="183" y="10"/>
                </a:lnTo>
                <a:lnTo>
                  <a:pt x="183" y="10"/>
                </a:lnTo>
                <a:lnTo>
                  <a:pt x="186" y="6"/>
                </a:lnTo>
                <a:lnTo>
                  <a:pt x="190" y="2"/>
                </a:lnTo>
                <a:lnTo>
                  <a:pt x="194" y="1"/>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3" name="Freeform 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26223" y="3731240"/>
            <a:ext cx="445148" cy="404324"/>
          </a:xfrm>
          <a:custGeom>
            <a:avLst/>
            <a:gdLst>
              <a:gd name="T0" fmla="*/ 760 w 796"/>
              <a:gd name="T1" fmla="*/ 686 h 723"/>
              <a:gd name="T2" fmla="*/ 534 w 796"/>
              <a:gd name="T3" fmla="*/ 499 h 723"/>
              <a:gd name="T4" fmla="*/ 483 w 796"/>
              <a:gd name="T5" fmla="*/ 568 h 723"/>
              <a:gd name="T6" fmla="*/ 398 w 796"/>
              <a:gd name="T7" fmla="*/ 596 h 723"/>
              <a:gd name="T8" fmla="*/ 313 w 796"/>
              <a:gd name="T9" fmla="*/ 568 h 723"/>
              <a:gd name="T10" fmla="*/ 262 w 796"/>
              <a:gd name="T11" fmla="*/ 499 h 723"/>
              <a:gd name="T12" fmla="*/ 199 w 796"/>
              <a:gd name="T13" fmla="*/ 72 h 723"/>
              <a:gd name="T14" fmla="*/ 337 w 796"/>
              <a:gd name="T15" fmla="*/ 76 h 723"/>
              <a:gd name="T16" fmla="*/ 345 w 796"/>
              <a:gd name="T17" fmla="*/ 91 h 723"/>
              <a:gd name="T18" fmla="*/ 337 w 796"/>
              <a:gd name="T19" fmla="*/ 105 h 723"/>
              <a:gd name="T20" fmla="*/ 211 w 796"/>
              <a:gd name="T21" fmla="*/ 109 h 723"/>
              <a:gd name="T22" fmla="*/ 278 w 796"/>
              <a:gd name="T23" fmla="*/ 435 h 723"/>
              <a:gd name="T24" fmla="*/ 288 w 796"/>
              <a:gd name="T25" fmla="*/ 447 h 723"/>
              <a:gd name="T26" fmla="*/ 305 w 796"/>
              <a:gd name="T27" fmla="*/ 507 h 723"/>
              <a:gd name="T28" fmla="*/ 369 w 796"/>
              <a:gd name="T29" fmla="*/ 557 h 723"/>
              <a:gd name="T30" fmla="*/ 453 w 796"/>
              <a:gd name="T31" fmla="*/ 545 h 723"/>
              <a:gd name="T32" fmla="*/ 503 w 796"/>
              <a:gd name="T33" fmla="*/ 481 h 723"/>
              <a:gd name="T34" fmla="*/ 511 w 796"/>
              <a:gd name="T35" fmla="*/ 441 h 723"/>
              <a:gd name="T36" fmla="*/ 525 w 796"/>
              <a:gd name="T37" fmla="*/ 434 h 723"/>
              <a:gd name="T38" fmla="*/ 470 w 796"/>
              <a:gd name="T39" fmla="*/ 109 h 723"/>
              <a:gd name="T40" fmla="*/ 456 w 796"/>
              <a:gd name="T41" fmla="*/ 101 h 723"/>
              <a:gd name="T42" fmla="*/ 453 w 796"/>
              <a:gd name="T43" fmla="*/ 84 h 723"/>
              <a:gd name="T44" fmla="*/ 465 w 796"/>
              <a:gd name="T45" fmla="*/ 74 h 723"/>
              <a:gd name="T46" fmla="*/ 603 w 796"/>
              <a:gd name="T47" fmla="*/ 72 h 723"/>
              <a:gd name="T48" fmla="*/ 613 w 796"/>
              <a:gd name="T49" fmla="*/ 83 h 723"/>
              <a:gd name="T50" fmla="*/ 794 w 796"/>
              <a:gd name="T51" fmla="*/ 444 h 723"/>
              <a:gd name="T52" fmla="*/ 796 w 796"/>
              <a:gd name="T53" fmla="*/ 705 h 723"/>
              <a:gd name="T54" fmla="*/ 789 w 796"/>
              <a:gd name="T55" fmla="*/ 719 h 723"/>
              <a:gd name="T56" fmla="*/ 19 w 796"/>
              <a:gd name="T57" fmla="*/ 723 h 723"/>
              <a:gd name="T58" fmla="*/ 4 w 796"/>
              <a:gd name="T59" fmla="*/ 715 h 723"/>
              <a:gd name="T60" fmla="*/ 0 w 796"/>
              <a:gd name="T61" fmla="*/ 452 h 723"/>
              <a:gd name="T62" fmla="*/ 3 w 796"/>
              <a:gd name="T63" fmla="*/ 444 h 723"/>
              <a:gd name="T64" fmla="*/ 186 w 796"/>
              <a:gd name="T65" fmla="*/ 79 h 723"/>
              <a:gd name="T66" fmla="*/ 199 w 796"/>
              <a:gd name="T67" fmla="*/ 72 h 723"/>
              <a:gd name="T68" fmla="*/ 409 w 796"/>
              <a:gd name="T69" fmla="*/ 3 h 723"/>
              <a:gd name="T70" fmla="*/ 417 w 796"/>
              <a:gd name="T71" fmla="*/ 17 h 723"/>
              <a:gd name="T72" fmla="*/ 498 w 796"/>
              <a:gd name="T73" fmla="*/ 292 h 723"/>
              <a:gd name="T74" fmla="*/ 512 w 796"/>
              <a:gd name="T75" fmla="*/ 290 h 723"/>
              <a:gd name="T76" fmla="*/ 524 w 796"/>
              <a:gd name="T77" fmla="*/ 301 h 723"/>
              <a:gd name="T78" fmla="*/ 523 w 796"/>
              <a:gd name="T79" fmla="*/ 316 h 723"/>
              <a:gd name="T80" fmla="*/ 407 w 796"/>
              <a:gd name="T81" fmla="*/ 431 h 723"/>
              <a:gd name="T82" fmla="*/ 393 w 796"/>
              <a:gd name="T83" fmla="*/ 434 h 723"/>
              <a:gd name="T84" fmla="*/ 277 w 796"/>
              <a:gd name="T85" fmla="*/ 320 h 723"/>
              <a:gd name="T86" fmla="*/ 271 w 796"/>
              <a:gd name="T87" fmla="*/ 307 h 723"/>
              <a:gd name="T88" fmla="*/ 279 w 796"/>
              <a:gd name="T89" fmla="*/ 292 h 723"/>
              <a:gd name="T90" fmla="*/ 295 w 796"/>
              <a:gd name="T91" fmla="*/ 290 h 723"/>
              <a:gd name="T92" fmla="*/ 380 w 796"/>
              <a:gd name="T93" fmla="*/ 372 h 723"/>
              <a:gd name="T94" fmla="*/ 384 w 796"/>
              <a:gd name="T95" fmla="*/ 7 h 723"/>
              <a:gd name="T96" fmla="*/ 398 w 796"/>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6" h="723">
                <a:moveTo>
                  <a:pt x="37" y="470"/>
                </a:moveTo>
                <a:lnTo>
                  <a:pt x="37" y="686"/>
                </a:lnTo>
                <a:lnTo>
                  <a:pt x="760" y="686"/>
                </a:lnTo>
                <a:lnTo>
                  <a:pt x="760" y="470"/>
                </a:lnTo>
                <a:lnTo>
                  <a:pt x="542" y="470"/>
                </a:lnTo>
                <a:lnTo>
                  <a:pt x="534" y="499"/>
                </a:lnTo>
                <a:lnTo>
                  <a:pt x="523" y="527"/>
                </a:lnTo>
                <a:lnTo>
                  <a:pt x="504" y="550"/>
                </a:lnTo>
                <a:lnTo>
                  <a:pt x="483" y="568"/>
                </a:lnTo>
                <a:lnTo>
                  <a:pt x="457" y="584"/>
                </a:lnTo>
                <a:lnTo>
                  <a:pt x="428" y="593"/>
                </a:lnTo>
                <a:lnTo>
                  <a:pt x="398" y="596"/>
                </a:lnTo>
                <a:lnTo>
                  <a:pt x="368" y="593"/>
                </a:lnTo>
                <a:lnTo>
                  <a:pt x="339" y="584"/>
                </a:lnTo>
                <a:lnTo>
                  <a:pt x="313" y="568"/>
                </a:lnTo>
                <a:lnTo>
                  <a:pt x="292" y="550"/>
                </a:lnTo>
                <a:lnTo>
                  <a:pt x="274" y="527"/>
                </a:lnTo>
                <a:lnTo>
                  <a:pt x="262" y="499"/>
                </a:lnTo>
                <a:lnTo>
                  <a:pt x="256" y="470"/>
                </a:lnTo>
                <a:lnTo>
                  <a:pt x="37" y="470"/>
                </a:lnTo>
                <a:close/>
                <a:moveTo>
                  <a:pt x="199" y="72"/>
                </a:moveTo>
                <a:lnTo>
                  <a:pt x="326" y="72"/>
                </a:lnTo>
                <a:lnTo>
                  <a:pt x="332" y="74"/>
                </a:lnTo>
                <a:lnTo>
                  <a:pt x="337" y="76"/>
                </a:lnTo>
                <a:lnTo>
                  <a:pt x="341" y="80"/>
                </a:lnTo>
                <a:lnTo>
                  <a:pt x="343" y="84"/>
                </a:lnTo>
                <a:lnTo>
                  <a:pt x="345" y="91"/>
                </a:lnTo>
                <a:lnTo>
                  <a:pt x="343" y="96"/>
                </a:lnTo>
                <a:lnTo>
                  <a:pt x="341" y="101"/>
                </a:lnTo>
                <a:lnTo>
                  <a:pt x="337" y="105"/>
                </a:lnTo>
                <a:lnTo>
                  <a:pt x="332" y="108"/>
                </a:lnTo>
                <a:lnTo>
                  <a:pt x="326" y="109"/>
                </a:lnTo>
                <a:lnTo>
                  <a:pt x="211" y="109"/>
                </a:lnTo>
                <a:lnTo>
                  <a:pt x="47" y="434"/>
                </a:lnTo>
                <a:lnTo>
                  <a:pt x="271" y="434"/>
                </a:lnTo>
                <a:lnTo>
                  <a:pt x="278" y="435"/>
                </a:lnTo>
                <a:lnTo>
                  <a:pt x="283" y="438"/>
                </a:lnTo>
                <a:lnTo>
                  <a:pt x="287" y="441"/>
                </a:lnTo>
                <a:lnTo>
                  <a:pt x="288" y="447"/>
                </a:lnTo>
                <a:lnTo>
                  <a:pt x="290" y="452"/>
                </a:lnTo>
                <a:lnTo>
                  <a:pt x="294" y="481"/>
                </a:lnTo>
                <a:lnTo>
                  <a:pt x="305" y="507"/>
                </a:lnTo>
                <a:lnTo>
                  <a:pt x="321" y="528"/>
                </a:lnTo>
                <a:lnTo>
                  <a:pt x="343" y="545"/>
                </a:lnTo>
                <a:lnTo>
                  <a:pt x="369" y="557"/>
                </a:lnTo>
                <a:lnTo>
                  <a:pt x="398" y="561"/>
                </a:lnTo>
                <a:lnTo>
                  <a:pt x="427" y="557"/>
                </a:lnTo>
                <a:lnTo>
                  <a:pt x="453" y="545"/>
                </a:lnTo>
                <a:lnTo>
                  <a:pt x="476" y="528"/>
                </a:lnTo>
                <a:lnTo>
                  <a:pt x="493" y="507"/>
                </a:lnTo>
                <a:lnTo>
                  <a:pt x="503" y="481"/>
                </a:lnTo>
                <a:lnTo>
                  <a:pt x="507" y="452"/>
                </a:lnTo>
                <a:lnTo>
                  <a:pt x="508" y="447"/>
                </a:lnTo>
                <a:lnTo>
                  <a:pt x="511" y="441"/>
                </a:lnTo>
                <a:lnTo>
                  <a:pt x="515" y="438"/>
                </a:lnTo>
                <a:lnTo>
                  <a:pt x="519" y="435"/>
                </a:lnTo>
                <a:lnTo>
                  <a:pt x="525" y="434"/>
                </a:lnTo>
                <a:lnTo>
                  <a:pt x="749" y="434"/>
                </a:lnTo>
                <a:lnTo>
                  <a:pt x="586" y="109"/>
                </a:lnTo>
                <a:lnTo>
                  <a:pt x="470" y="109"/>
                </a:lnTo>
                <a:lnTo>
                  <a:pt x="465" y="108"/>
                </a:lnTo>
                <a:lnTo>
                  <a:pt x="460" y="105"/>
                </a:lnTo>
                <a:lnTo>
                  <a:pt x="456" y="101"/>
                </a:lnTo>
                <a:lnTo>
                  <a:pt x="453" y="96"/>
                </a:lnTo>
                <a:lnTo>
                  <a:pt x="452" y="91"/>
                </a:lnTo>
                <a:lnTo>
                  <a:pt x="453" y="84"/>
                </a:lnTo>
                <a:lnTo>
                  <a:pt x="456" y="80"/>
                </a:lnTo>
                <a:lnTo>
                  <a:pt x="460" y="76"/>
                </a:lnTo>
                <a:lnTo>
                  <a:pt x="465" y="74"/>
                </a:lnTo>
                <a:lnTo>
                  <a:pt x="470" y="72"/>
                </a:lnTo>
                <a:lnTo>
                  <a:pt x="597" y="72"/>
                </a:lnTo>
                <a:lnTo>
                  <a:pt x="603" y="72"/>
                </a:lnTo>
                <a:lnTo>
                  <a:pt x="607" y="75"/>
                </a:lnTo>
                <a:lnTo>
                  <a:pt x="610" y="79"/>
                </a:lnTo>
                <a:lnTo>
                  <a:pt x="613" y="83"/>
                </a:lnTo>
                <a:lnTo>
                  <a:pt x="613" y="83"/>
                </a:lnTo>
                <a:lnTo>
                  <a:pt x="794" y="444"/>
                </a:lnTo>
                <a:lnTo>
                  <a:pt x="794" y="444"/>
                </a:lnTo>
                <a:lnTo>
                  <a:pt x="795" y="448"/>
                </a:lnTo>
                <a:lnTo>
                  <a:pt x="796" y="452"/>
                </a:lnTo>
                <a:lnTo>
                  <a:pt x="796" y="705"/>
                </a:lnTo>
                <a:lnTo>
                  <a:pt x="795" y="711"/>
                </a:lnTo>
                <a:lnTo>
                  <a:pt x="792" y="715"/>
                </a:lnTo>
                <a:lnTo>
                  <a:pt x="789" y="719"/>
                </a:lnTo>
                <a:lnTo>
                  <a:pt x="783" y="722"/>
                </a:lnTo>
                <a:lnTo>
                  <a:pt x="778" y="723"/>
                </a:lnTo>
                <a:lnTo>
                  <a:pt x="19" y="723"/>
                </a:lnTo>
                <a:lnTo>
                  <a:pt x="13" y="722"/>
                </a:lnTo>
                <a:lnTo>
                  <a:pt x="8" y="719"/>
                </a:lnTo>
                <a:lnTo>
                  <a:pt x="4" y="715"/>
                </a:lnTo>
                <a:lnTo>
                  <a:pt x="2" y="711"/>
                </a:lnTo>
                <a:lnTo>
                  <a:pt x="0" y="705"/>
                </a:lnTo>
                <a:lnTo>
                  <a:pt x="0" y="452"/>
                </a:lnTo>
                <a:lnTo>
                  <a:pt x="2" y="448"/>
                </a:lnTo>
                <a:lnTo>
                  <a:pt x="3" y="444"/>
                </a:lnTo>
                <a:lnTo>
                  <a:pt x="3" y="444"/>
                </a:lnTo>
                <a:lnTo>
                  <a:pt x="184" y="83"/>
                </a:lnTo>
                <a:lnTo>
                  <a:pt x="184" y="83"/>
                </a:lnTo>
                <a:lnTo>
                  <a:pt x="186" y="79"/>
                </a:lnTo>
                <a:lnTo>
                  <a:pt x="190" y="75"/>
                </a:lnTo>
                <a:lnTo>
                  <a:pt x="194" y="72"/>
                </a:lnTo>
                <a:lnTo>
                  <a:pt x="199" y="72"/>
                </a:lnTo>
                <a:close/>
                <a:moveTo>
                  <a:pt x="398" y="0"/>
                </a:moveTo>
                <a:lnTo>
                  <a:pt x="404" y="0"/>
                </a:lnTo>
                <a:lnTo>
                  <a:pt x="409" y="3"/>
                </a:lnTo>
                <a:lnTo>
                  <a:pt x="413" y="7"/>
                </a:lnTo>
                <a:lnTo>
                  <a:pt x="415" y="12"/>
                </a:lnTo>
                <a:lnTo>
                  <a:pt x="417" y="17"/>
                </a:lnTo>
                <a:lnTo>
                  <a:pt x="417" y="372"/>
                </a:lnTo>
                <a:lnTo>
                  <a:pt x="494" y="295"/>
                </a:lnTo>
                <a:lnTo>
                  <a:pt x="498" y="292"/>
                </a:lnTo>
                <a:lnTo>
                  <a:pt x="502" y="290"/>
                </a:lnTo>
                <a:lnTo>
                  <a:pt x="507" y="290"/>
                </a:lnTo>
                <a:lnTo>
                  <a:pt x="512" y="290"/>
                </a:lnTo>
                <a:lnTo>
                  <a:pt x="517" y="292"/>
                </a:lnTo>
                <a:lnTo>
                  <a:pt x="521" y="296"/>
                </a:lnTo>
                <a:lnTo>
                  <a:pt x="524" y="301"/>
                </a:lnTo>
                <a:lnTo>
                  <a:pt x="525" y="307"/>
                </a:lnTo>
                <a:lnTo>
                  <a:pt x="524" y="312"/>
                </a:lnTo>
                <a:lnTo>
                  <a:pt x="523" y="316"/>
                </a:lnTo>
                <a:lnTo>
                  <a:pt x="520" y="320"/>
                </a:lnTo>
                <a:lnTo>
                  <a:pt x="411" y="428"/>
                </a:lnTo>
                <a:lnTo>
                  <a:pt x="407" y="431"/>
                </a:lnTo>
                <a:lnTo>
                  <a:pt x="404" y="434"/>
                </a:lnTo>
                <a:lnTo>
                  <a:pt x="398" y="434"/>
                </a:lnTo>
                <a:lnTo>
                  <a:pt x="393" y="434"/>
                </a:lnTo>
                <a:lnTo>
                  <a:pt x="389" y="431"/>
                </a:lnTo>
                <a:lnTo>
                  <a:pt x="385" y="428"/>
                </a:lnTo>
                <a:lnTo>
                  <a:pt x="277" y="320"/>
                </a:lnTo>
                <a:lnTo>
                  <a:pt x="274" y="316"/>
                </a:lnTo>
                <a:lnTo>
                  <a:pt x="273" y="312"/>
                </a:lnTo>
                <a:lnTo>
                  <a:pt x="271" y="307"/>
                </a:lnTo>
                <a:lnTo>
                  <a:pt x="273" y="301"/>
                </a:lnTo>
                <a:lnTo>
                  <a:pt x="275" y="296"/>
                </a:lnTo>
                <a:lnTo>
                  <a:pt x="279" y="292"/>
                </a:lnTo>
                <a:lnTo>
                  <a:pt x="284" y="290"/>
                </a:lnTo>
                <a:lnTo>
                  <a:pt x="290" y="290"/>
                </a:lnTo>
                <a:lnTo>
                  <a:pt x="295" y="290"/>
                </a:lnTo>
                <a:lnTo>
                  <a:pt x="299" y="292"/>
                </a:lnTo>
                <a:lnTo>
                  <a:pt x="303" y="295"/>
                </a:lnTo>
                <a:lnTo>
                  <a:pt x="380" y="372"/>
                </a:lnTo>
                <a:lnTo>
                  <a:pt x="380" y="17"/>
                </a:lnTo>
                <a:lnTo>
                  <a:pt x="381" y="12"/>
                </a:lnTo>
                <a:lnTo>
                  <a:pt x="384" y="7"/>
                </a:lnTo>
                <a:lnTo>
                  <a:pt x="388" y="3"/>
                </a:lnTo>
                <a:lnTo>
                  <a:pt x="393" y="0"/>
                </a:lnTo>
                <a:lnTo>
                  <a:pt x="39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4" name="Freeform 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87293" y="3731240"/>
            <a:ext cx="444588" cy="404324"/>
          </a:xfrm>
          <a:custGeom>
            <a:avLst/>
            <a:gdLst>
              <a:gd name="T0" fmla="*/ 760 w 795"/>
              <a:gd name="T1" fmla="*/ 686 h 723"/>
              <a:gd name="T2" fmla="*/ 534 w 795"/>
              <a:gd name="T3" fmla="*/ 499 h 723"/>
              <a:gd name="T4" fmla="*/ 482 w 795"/>
              <a:gd name="T5" fmla="*/ 569 h 723"/>
              <a:gd name="T6" fmla="*/ 397 w 795"/>
              <a:gd name="T7" fmla="*/ 596 h 723"/>
              <a:gd name="T8" fmla="*/ 313 w 795"/>
              <a:gd name="T9" fmla="*/ 569 h 723"/>
              <a:gd name="T10" fmla="*/ 261 w 795"/>
              <a:gd name="T11" fmla="*/ 499 h 723"/>
              <a:gd name="T12" fmla="*/ 199 w 795"/>
              <a:gd name="T13" fmla="*/ 72 h 723"/>
              <a:gd name="T14" fmla="*/ 228 w 795"/>
              <a:gd name="T15" fmla="*/ 76 h 723"/>
              <a:gd name="T16" fmla="*/ 234 w 795"/>
              <a:gd name="T17" fmla="*/ 91 h 723"/>
              <a:gd name="T18" fmla="*/ 228 w 795"/>
              <a:gd name="T19" fmla="*/ 105 h 723"/>
              <a:gd name="T20" fmla="*/ 210 w 795"/>
              <a:gd name="T21" fmla="*/ 109 h 723"/>
              <a:gd name="T22" fmla="*/ 276 w 795"/>
              <a:gd name="T23" fmla="*/ 435 h 723"/>
              <a:gd name="T24" fmla="*/ 288 w 795"/>
              <a:gd name="T25" fmla="*/ 447 h 723"/>
              <a:gd name="T26" fmla="*/ 304 w 795"/>
              <a:gd name="T27" fmla="*/ 507 h 723"/>
              <a:gd name="T28" fmla="*/ 368 w 795"/>
              <a:gd name="T29" fmla="*/ 557 h 723"/>
              <a:gd name="T30" fmla="*/ 452 w 795"/>
              <a:gd name="T31" fmla="*/ 545 h 723"/>
              <a:gd name="T32" fmla="*/ 502 w 795"/>
              <a:gd name="T33" fmla="*/ 481 h 723"/>
              <a:gd name="T34" fmla="*/ 509 w 795"/>
              <a:gd name="T35" fmla="*/ 442 h 723"/>
              <a:gd name="T36" fmla="*/ 524 w 795"/>
              <a:gd name="T37" fmla="*/ 434 h 723"/>
              <a:gd name="T38" fmla="*/ 579 w 795"/>
              <a:gd name="T39" fmla="*/ 109 h 723"/>
              <a:gd name="T40" fmla="*/ 563 w 795"/>
              <a:gd name="T41" fmla="*/ 101 h 723"/>
              <a:gd name="T42" fmla="*/ 560 w 795"/>
              <a:gd name="T43" fmla="*/ 84 h 723"/>
              <a:gd name="T44" fmla="*/ 572 w 795"/>
              <a:gd name="T45" fmla="*/ 74 h 723"/>
              <a:gd name="T46" fmla="*/ 601 w 795"/>
              <a:gd name="T47" fmla="*/ 72 h 723"/>
              <a:gd name="T48" fmla="*/ 613 w 795"/>
              <a:gd name="T49" fmla="*/ 83 h 723"/>
              <a:gd name="T50" fmla="*/ 794 w 795"/>
              <a:gd name="T51" fmla="*/ 444 h 723"/>
              <a:gd name="T52" fmla="*/ 795 w 795"/>
              <a:gd name="T53" fmla="*/ 705 h 723"/>
              <a:gd name="T54" fmla="*/ 788 w 795"/>
              <a:gd name="T55" fmla="*/ 719 h 723"/>
              <a:gd name="T56" fmla="*/ 18 w 795"/>
              <a:gd name="T57" fmla="*/ 723 h 723"/>
              <a:gd name="T58" fmla="*/ 3 w 795"/>
              <a:gd name="T59" fmla="*/ 715 h 723"/>
              <a:gd name="T60" fmla="*/ 0 w 795"/>
              <a:gd name="T61" fmla="*/ 452 h 723"/>
              <a:gd name="T62" fmla="*/ 1 w 795"/>
              <a:gd name="T63" fmla="*/ 444 h 723"/>
              <a:gd name="T64" fmla="*/ 185 w 795"/>
              <a:gd name="T65" fmla="*/ 79 h 723"/>
              <a:gd name="T66" fmla="*/ 199 w 795"/>
              <a:gd name="T67" fmla="*/ 72 h 723"/>
              <a:gd name="T68" fmla="*/ 406 w 795"/>
              <a:gd name="T69" fmla="*/ 3 h 723"/>
              <a:gd name="T70" fmla="*/ 521 w 795"/>
              <a:gd name="T71" fmla="*/ 117 h 723"/>
              <a:gd name="T72" fmla="*/ 523 w 795"/>
              <a:gd name="T73" fmla="*/ 133 h 723"/>
              <a:gd name="T74" fmla="*/ 512 w 795"/>
              <a:gd name="T75" fmla="*/ 143 h 723"/>
              <a:gd name="T76" fmla="*/ 496 w 795"/>
              <a:gd name="T77" fmla="*/ 142 h 723"/>
              <a:gd name="T78" fmla="*/ 415 w 795"/>
              <a:gd name="T79" fmla="*/ 415 h 723"/>
              <a:gd name="T80" fmla="*/ 409 w 795"/>
              <a:gd name="T81" fmla="*/ 430 h 723"/>
              <a:gd name="T82" fmla="*/ 392 w 795"/>
              <a:gd name="T83" fmla="*/ 432 h 723"/>
              <a:gd name="T84" fmla="*/ 380 w 795"/>
              <a:gd name="T85" fmla="*/ 422 h 723"/>
              <a:gd name="T86" fmla="*/ 301 w 795"/>
              <a:gd name="T87" fmla="*/ 139 h 723"/>
              <a:gd name="T88" fmla="*/ 289 w 795"/>
              <a:gd name="T89" fmla="*/ 144 h 723"/>
              <a:gd name="T90" fmla="*/ 275 w 795"/>
              <a:gd name="T91" fmla="*/ 137 h 723"/>
              <a:gd name="T92" fmla="*/ 271 w 795"/>
              <a:gd name="T93" fmla="*/ 122 h 723"/>
              <a:gd name="T94" fmla="*/ 385 w 795"/>
              <a:gd name="T95" fmla="*/ 6 h 723"/>
              <a:gd name="T96" fmla="*/ 397 w 795"/>
              <a:gd name="T97"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5" h="723">
                <a:moveTo>
                  <a:pt x="35" y="470"/>
                </a:moveTo>
                <a:lnTo>
                  <a:pt x="35" y="686"/>
                </a:lnTo>
                <a:lnTo>
                  <a:pt x="760" y="686"/>
                </a:lnTo>
                <a:lnTo>
                  <a:pt x="760" y="470"/>
                </a:lnTo>
                <a:lnTo>
                  <a:pt x="541" y="470"/>
                </a:lnTo>
                <a:lnTo>
                  <a:pt x="534" y="499"/>
                </a:lnTo>
                <a:lnTo>
                  <a:pt x="521" y="527"/>
                </a:lnTo>
                <a:lnTo>
                  <a:pt x="504" y="550"/>
                </a:lnTo>
                <a:lnTo>
                  <a:pt x="482" y="569"/>
                </a:lnTo>
                <a:lnTo>
                  <a:pt x="457" y="584"/>
                </a:lnTo>
                <a:lnTo>
                  <a:pt x="428" y="593"/>
                </a:lnTo>
                <a:lnTo>
                  <a:pt x="397" y="596"/>
                </a:lnTo>
                <a:lnTo>
                  <a:pt x="367" y="593"/>
                </a:lnTo>
                <a:lnTo>
                  <a:pt x="338" y="584"/>
                </a:lnTo>
                <a:lnTo>
                  <a:pt x="313" y="569"/>
                </a:lnTo>
                <a:lnTo>
                  <a:pt x="291" y="550"/>
                </a:lnTo>
                <a:lnTo>
                  <a:pt x="274" y="527"/>
                </a:lnTo>
                <a:lnTo>
                  <a:pt x="261" y="499"/>
                </a:lnTo>
                <a:lnTo>
                  <a:pt x="254" y="470"/>
                </a:lnTo>
                <a:lnTo>
                  <a:pt x="35" y="470"/>
                </a:lnTo>
                <a:close/>
                <a:moveTo>
                  <a:pt x="199" y="72"/>
                </a:moveTo>
                <a:lnTo>
                  <a:pt x="216" y="72"/>
                </a:lnTo>
                <a:lnTo>
                  <a:pt x="223" y="74"/>
                </a:lnTo>
                <a:lnTo>
                  <a:pt x="228" y="76"/>
                </a:lnTo>
                <a:lnTo>
                  <a:pt x="232" y="80"/>
                </a:lnTo>
                <a:lnTo>
                  <a:pt x="234" y="84"/>
                </a:lnTo>
                <a:lnTo>
                  <a:pt x="234" y="91"/>
                </a:lnTo>
                <a:lnTo>
                  <a:pt x="234" y="96"/>
                </a:lnTo>
                <a:lnTo>
                  <a:pt x="232" y="101"/>
                </a:lnTo>
                <a:lnTo>
                  <a:pt x="228" y="105"/>
                </a:lnTo>
                <a:lnTo>
                  <a:pt x="223" y="108"/>
                </a:lnTo>
                <a:lnTo>
                  <a:pt x="216" y="109"/>
                </a:lnTo>
                <a:lnTo>
                  <a:pt x="210" y="109"/>
                </a:lnTo>
                <a:lnTo>
                  <a:pt x="47" y="434"/>
                </a:lnTo>
                <a:lnTo>
                  <a:pt x="271" y="434"/>
                </a:lnTo>
                <a:lnTo>
                  <a:pt x="276" y="435"/>
                </a:lnTo>
                <a:lnTo>
                  <a:pt x="282" y="438"/>
                </a:lnTo>
                <a:lnTo>
                  <a:pt x="285" y="442"/>
                </a:lnTo>
                <a:lnTo>
                  <a:pt x="288" y="447"/>
                </a:lnTo>
                <a:lnTo>
                  <a:pt x="289" y="452"/>
                </a:lnTo>
                <a:lnTo>
                  <a:pt x="293" y="481"/>
                </a:lnTo>
                <a:lnTo>
                  <a:pt x="304" y="507"/>
                </a:lnTo>
                <a:lnTo>
                  <a:pt x="321" y="528"/>
                </a:lnTo>
                <a:lnTo>
                  <a:pt x="343" y="545"/>
                </a:lnTo>
                <a:lnTo>
                  <a:pt x="368" y="557"/>
                </a:lnTo>
                <a:lnTo>
                  <a:pt x="397" y="561"/>
                </a:lnTo>
                <a:lnTo>
                  <a:pt x="427" y="557"/>
                </a:lnTo>
                <a:lnTo>
                  <a:pt x="452" y="545"/>
                </a:lnTo>
                <a:lnTo>
                  <a:pt x="474" y="528"/>
                </a:lnTo>
                <a:lnTo>
                  <a:pt x="491" y="507"/>
                </a:lnTo>
                <a:lnTo>
                  <a:pt x="502" y="481"/>
                </a:lnTo>
                <a:lnTo>
                  <a:pt x="505" y="452"/>
                </a:lnTo>
                <a:lnTo>
                  <a:pt x="507" y="447"/>
                </a:lnTo>
                <a:lnTo>
                  <a:pt x="509" y="442"/>
                </a:lnTo>
                <a:lnTo>
                  <a:pt x="513" y="438"/>
                </a:lnTo>
                <a:lnTo>
                  <a:pt x="519" y="435"/>
                </a:lnTo>
                <a:lnTo>
                  <a:pt x="524" y="434"/>
                </a:lnTo>
                <a:lnTo>
                  <a:pt x="748" y="434"/>
                </a:lnTo>
                <a:lnTo>
                  <a:pt x="585" y="109"/>
                </a:lnTo>
                <a:lnTo>
                  <a:pt x="579" y="109"/>
                </a:lnTo>
                <a:lnTo>
                  <a:pt x="572" y="108"/>
                </a:lnTo>
                <a:lnTo>
                  <a:pt x="567" y="105"/>
                </a:lnTo>
                <a:lnTo>
                  <a:pt x="563" y="101"/>
                </a:lnTo>
                <a:lnTo>
                  <a:pt x="560" y="96"/>
                </a:lnTo>
                <a:lnTo>
                  <a:pt x="560" y="91"/>
                </a:lnTo>
                <a:lnTo>
                  <a:pt x="560" y="84"/>
                </a:lnTo>
                <a:lnTo>
                  <a:pt x="563" y="80"/>
                </a:lnTo>
                <a:lnTo>
                  <a:pt x="567" y="76"/>
                </a:lnTo>
                <a:lnTo>
                  <a:pt x="572" y="74"/>
                </a:lnTo>
                <a:lnTo>
                  <a:pt x="579" y="72"/>
                </a:lnTo>
                <a:lnTo>
                  <a:pt x="596" y="72"/>
                </a:lnTo>
                <a:lnTo>
                  <a:pt x="601" y="72"/>
                </a:lnTo>
                <a:lnTo>
                  <a:pt x="606" y="75"/>
                </a:lnTo>
                <a:lnTo>
                  <a:pt x="610" y="79"/>
                </a:lnTo>
                <a:lnTo>
                  <a:pt x="613" y="83"/>
                </a:lnTo>
                <a:lnTo>
                  <a:pt x="613" y="83"/>
                </a:lnTo>
                <a:lnTo>
                  <a:pt x="794" y="444"/>
                </a:lnTo>
                <a:lnTo>
                  <a:pt x="794" y="444"/>
                </a:lnTo>
                <a:lnTo>
                  <a:pt x="795" y="448"/>
                </a:lnTo>
                <a:lnTo>
                  <a:pt x="795" y="452"/>
                </a:lnTo>
                <a:lnTo>
                  <a:pt x="795" y="705"/>
                </a:lnTo>
                <a:lnTo>
                  <a:pt x="795" y="711"/>
                </a:lnTo>
                <a:lnTo>
                  <a:pt x="792" y="715"/>
                </a:lnTo>
                <a:lnTo>
                  <a:pt x="788" y="719"/>
                </a:lnTo>
                <a:lnTo>
                  <a:pt x="783" y="722"/>
                </a:lnTo>
                <a:lnTo>
                  <a:pt x="777" y="723"/>
                </a:lnTo>
                <a:lnTo>
                  <a:pt x="18" y="723"/>
                </a:lnTo>
                <a:lnTo>
                  <a:pt x="12" y="722"/>
                </a:lnTo>
                <a:lnTo>
                  <a:pt x="7" y="719"/>
                </a:lnTo>
                <a:lnTo>
                  <a:pt x="3" y="715"/>
                </a:lnTo>
                <a:lnTo>
                  <a:pt x="0" y="711"/>
                </a:lnTo>
                <a:lnTo>
                  <a:pt x="0" y="705"/>
                </a:lnTo>
                <a:lnTo>
                  <a:pt x="0" y="452"/>
                </a:lnTo>
                <a:lnTo>
                  <a:pt x="0" y="448"/>
                </a:lnTo>
                <a:lnTo>
                  <a:pt x="1" y="444"/>
                </a:lnTo>
                <a:lnTo>
                  <a:pt x="1" y="444"/>
                </a:lnTo>
                <a:lnTo>
                  <a:pt x="182" y="83"/>
                </a:lnTo>
                <a:lnTo>
                  <a:pt x="182" y="83"/>
                </a:lnTo>
                <a:lnTo>
                  <a:pt x="185" y="79"/>
                </a:lnTo>
                <a:lnTo>
                  <a:pt x="189" y="75"/>
                </a:lnTo>
                <a:lnTo>
                  <a:pt x="194" y="72"/>
                </a:lnTo>
                <a:lnTo>
                  <a:pt x="199" y="72"/>
                </a:lnTo>
                <a:close/>
                <a:moveTo>
                  <a:pt x="397" y="0"/>
                </a:moveTo>
                <a:lnTo>
                  <a:pt x="402" y="0"/>
                </a:lnTo>
                <a:lnTo>
                  <a:pt x="406" y="3"/>
                </a:lnTo>
                <a:lnTo>
                  <a:pt x="410" y="6"/>
                </a:lnTo>
                <a:lnTo>
                  <a:pt x="519" y="114"/>
                </a:lnTo>
                <a:lnTo>
                  <a:pt x="521" y="117"/>
                </a:lnTo>
                <a:lnTo>
                  <a:pt x="524" y="122"/>
                </a:lnTo>
                <a:lnTo>
                  <a:pt x="524" y="126"/>
                </a:lnTo>
                <a:lnTo>
                  <a:pt x="523" y="133"/>
                </a:lnTo>
                <a:lnTo>
                  <a:pt x="520" y="137"/>
                </a:lnTo>
                <a:lnTo>
                  <a:pt x="517" y="140"/>
                </a:lnTo>
                <a:lnTo>
                  <a:pt x="512" y="143"/>
                </a:lnTo>
                <a:lnTo>
                  <a:pt x="505" y="144"/>
                </a:lnTo>
                <a:lnTo>
                  <a:pt x="502" y="144"/>
                </a:lnTo>
                <a:lnTo>
                  <a:pt x="496" y="142"/>
                </a:lnTo>
                <a:lnTo>
                  <a:pt x="494" y="139"/>
                </a:lnTo>
                <a:lnTo>
                  <a:pt x="415" y="62"/>
                </a:lnTo>
                <a:lnTo>
                  <a:pt x="415" y="415"/>
                </a:lnTo>
                <a:lnTo>
                  <a:pt x="415" y="422"/>
                </a:lnTo>
                <a:lnTo>
                  <a:pt x="413" y="426"/>
                </a:lnTo>
                <a:lnTo>
                  <a:pt x="409" y="430"/>
                </a:lnTo>
                <a:lnTo>
                  <a:pt x="403" y="432"/>
                </a:lnTo>
                <a:lnTo>
                  <a:pt x="397" y="434"/>
                </a:lnTo>
                <a:lnTo>
                  <a:pt x="392" y="432"/>
                </a:lnTo>
                <a:lnTo>
                  <a:pt x="386" y="430"/>
                </a:lnTo>
                <a:lnTo>
                  <a:pt x="382" y="426"/>
                </a:lnTo>
                <a:lnTo>
                  <a:pt x="380" y="422"/>
                </a:lnTo>
                <a:lnTo>
                  <a:pt x="380" y="415"/>
                </a:lnTo>
                <a:lnTo>
                  <a:pt x="380" y="62"/>
                </a:lnTo>
                <a:lnTo>
                  <a:pt x="301" y="139"/>
                </a:lnTo>
                <a:lnTo>
                  <a:pt x="299" y="142"/>
                </a:lnTo>
                <a:lnTo>
                  <a:pt x="293" y="144"/>
                </a:lnTo>
                <a:lnTo>
                  <a:pt x="289" y="144"/>
                </a:lnTo>
                <a:lnTo>
                  <a:pt x="283" y="143"/>
                </a:lnTo>
                <a:lnTo>
                  <a:pt x="278" y="140"/>
                </a:lnTo>
                <a:lnTo>
                  <a:pt x="275" y="137"/>
                </a:lnTo>
                <a:lnTo>
                  <a:pt x="272" y="133"/>
                </a:lnTo>
                <a:lnTo>
                  <a:pt x="271" y="126"/>
                </a:lnTo>
                <a:lnTo>
                  <a:pt x="271" y="122"/>
                </a:lnTo>
                <a:lnTo>
                  <a:pt x="274" y="117"/>
                </a:lnTo>
                <a:lnTo>
                  <a:pt x="276" y="114"/>
                </a:lnTo>
                <a:lnTo>
                  <a:pt x="385" y="6"/>
                </a:lnTo>
                <a:lnTo>
                  <a:pt x="389" y="3"/>
                </a:lnTo>
                <a:lnTo>
                  <a:pt x="393" y="0"/>
                </a:lnTo>
                <a:lnTo>
                  <a:pt x="39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5" name="Freeform 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47804" y="3751373"/>
            <a:ext cx="444581" cy="364058"/>
          </a:xfrm>
          <a:custGeom>
            <a:avLst/>
            <a:gdLst>
              <a:gd name="T0" fmla="*/ 748 w 784"/>
              <a:gd name="T1" fmla="*/ 606 h 642"/>
              <a:gd name="T2" fmla="*/ 526 w 784"/>
              <a:gd name="T3" fmla="*/ 422 h 642"/>
              <a:gd name="T4" fmla="*/ 475 w 784"/>
              <a:gd name="T5" fmla="*/ 490 h 642"/>
              <a:gd name="T6" fmla="*/ 391 w 784"/>
              <a:gd name="T7" fmla="*/ 517 h 642"/>
              <a:gd name="T8" fmla="*/ 309 w 784"/>
              <a:gd name="T9" fmla="*/ 490 h 642"/>
              <a:gd name="T10" fmla="*/ 258 w 784"/>
              <a:gd name="T11" fmla="*/ 422 h 642"/>
              <a:gd name="T12" fmla="*/ 196 w 784"/>
              <a:gd name="T13" fmla="*/ 250 h 642"/>
              <a:gd name="T14" fmla="*/ 598 w 784"/>
              <a:gd name="T15" fmla="*/ 253 h 642"/>
              <a:gd name="T16" fmla="*/ 605 w 784"/>
              <a:gd name="T17" fmla="*/ 267 h 642"/>
              <a:gd name="T18" fmla="*/ 598 w 784"/>
              <a:gd name="T19" fmla="*/ 282 h 642"/>
              <a:gd name="T20" fmla="*/ 196 w 784"/>
              <a:gd name="T21" fmla="*/ 286 h 642"/>
              <a:gd name="T22" fmla="*/ 182 w 784"/>
              <a:gd name="T23" fmla="*/ 278 h 642"/>
              <a:gd name="T24" fmla="*/ 179 w 784"/>
              <a:gd name="T25" fmla="*/ 262 h 642"/>
              <a:gd name="T26" fmla="*/ 190 w 784"/>
              <a:gd name="T27" fmla="*/ 250 h 642"/>
              <a:gd name="T28" fmla="*/ 552 w 784"/>
              <a:gd name="T29" fmla="*/ 178 h 642"/>
              <a:gd name="T30" fmla="*/ 567 w 784"/>
              <a:gd name="T31" fmla="*/ 186 h 642"/>
              <a:gd name="T32" fmla="*/ 569 w 784"/>
              <a:gd name="T33" fmla="*/ 202 h 642"/>
              <a:gd name="T34" fmla="*/ 558 w 784"/>
              <a:gd name="T35" fmla="*/ 214 h 642"/>
              <a:gd name="T36" fmla="*/ 226 w 784"/>
              <a:gd name="T37" fmla="*/ 214 h 642"/>
              <a:gd name="T38" fmla="*/ 215 w 784"/>
              <a:gd name="T39" fmla="*/ 202 h 642"/>
              <a:gd name="T40" fmla="*/ 217 w 784"/>
              <a:gd name="T41" fmla="*/ 186 h 642"/>
              <a:gd name="T42" fmla="*/ 232 w 784"/>
              <a:gd name="T43" fmla="*/ 178 h 642"/>
              <a:gd name="T44" fmla="*/ 522 w 784"/>
              <a:gd name="T45" fmla="*/ 109 h 642"/>
              <a:gd name="T46" fmla="*/ 533 w 784"/>
              <a:gd name="T47" fmla="*/ 119 h 642"/>
              <a:gd name="T48" fmla="*/ 530 w 784"/>
              <a:gd name="T49" fmla="*/ 136 h 642"/>
              <a:gd name="T50" fmla="*/ 516 w 784"/>
              <a:gd name="T51" fmla="*/ 143 h 642"/>
              <a:gd name="T52" fmla="*/ 256 w 784"/>
              <a:gd name="T53" fmla="*/ 139 h 642"/>
              <a:gd name="T54" fmla="*/ 249 w 784"/>
              <a:gd name="T55" fmla="*/ 125 h 642"/>
              <a:gd name="T56" fmla="*/ 256 w 784"/>
              <a:gd name="T57" fmla="*/ 110 h 642"/>
              <a:gd name="T58" fmla="*/ 207 w 784"/>
              <a:gd name="T59" fmla="*/ 36 h 642"/>
              <a:gd name="T60" fmla="*/ 272 w 784"/>
              <a:gd name="T61" fmla="*/ 358 h 642"/>
              <a:gd name="T62" fmla="*/ 284 w 784"/>
              <a:gd name="T63" fmla="*/ 369 h 642"/>
              <a:gd name="T64" fmla="*/ 300 w 784"/>
              <a:gd name="T65" fmla="*/ 428 h 642"/>
              <a:gd name="T66" fmla="*/ 364 w 784"/>
              <a:gd name="T67" fmla="*/ 478 h 642"/>
              <a:gd name="T68" fmla="*/ 445 w 784"/>
              <a:gd name="T69" fmla="*/ 466 h 642"/>
              <a:gd name="T70" fmla="*/ 495 w 784"/>
              <a:gd name="T71" fmla="*/ 404 h 642"/>
              <a:gd name="T72" fmla="*/ 503 w 784"/>
              <a:gd name="T73" fmla="*/ 364 h 642"/>
              <a:gd name="T74" fmla="*/ 516 w 784"/>
              <a:gd name="T75" fmla="*/ 356 h 642"/>
              <a:gd name="T76" fmla="*/ 207 w 784"/>
              <a:gd name="T77" fmla="*/ 36 h 642"/>
              <a:gd name="T78" fmla="*/ 593 w 784"/>
              <a:gd name="T79" fmla="*/ 2 h 642"/>
              <a:gd name="T80" fmla="*/ 604 w 784"/>
              <a:gd name="T81" fmla="*/ 11 h 642"/>
              <a:gd name="T82" fmla="*/ 782 w 784"/>
              <a:gd name="T83" fmla="*/ 367 h 642"/>
              <a:gd name="T84" fmla="*/ 784 w 784"/>
              <a:gd name="T85" fmla="*/ 623 h 642"/>
              <a:gd name="T86" fmla="*/ 776 w 784"/>
              <a:gd name="T87" fmla="*/ 638 h 642"/>
              <a:gd name="T88" fmla="*/ 18 w 784"/>
              <a:gd name="T89" fmla="*/ 642 h 642"/>
              <a:gd name="T90" fmla="*/ 4 w 784"/>
              <a:gd name="T91" fmla="*/ 634 h 642"/>
              <a:gd name="T92" fmla="*/ 0 w 784"/>
              <a:gd name="T93" fmla="*/ 375 h 642"/>
              <a:gd name="T94" fmla="*/ 1 w 784"/>
              <a:gd name="T95" fmla="*/ 367 h 642"/>
              <a:gd name="T96" fmla="*/ 183 w 784"/>
              <a:gd name="T97" fmla="*/ 7 h 642"/>
              <a:gd name="T98" fmla="*/ 196 w 784"/>
              <a:gd name="T99"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4" h="642">
                <a:moveTo>
                  <a:pt x="35" y="392"/>
                </a:moveTo>
                <a:lnTo>
                  <a:pt x="35" y="606"/>
                </a:lnTo>
                <a:lnTo>
                  <a:pt x="748" y="606"/>
                </a:lnTo>
                <a:lnTo>
                  <a:pt x="748" y="392"/>
                </a:lnTo>
                <a:lnTo>
                  <a:pt x="533" y="392"/>
                </a:lnTo>
                <a:lnTo>
                  <a:pt x="526" y="422"/>
                </a:lnTo>
                <a:lnTo>
                  <a:pt x="514" y="448"/>
                </a:lnTo>
                <a:lnTo>
                  <a:pt x="496" y="470"/>
                </a:lnTo>
                <a:lnTo>
                  <a:pt x="475" y="490"/>
                </a:lnTo>
                <a:lnTo>
                  <a:pt x="450" y="504"/>
                </a:lnTo>
                <a:lnTo>
                  <a:pt x="421" y="513"/>
                </a:lnTo>
                <a:lnTo>
                  <a:pt x="391" y="517"/>
                </a:lnTo>
                <a:lnTo>
                  <a:pt x="361" y="513"/>
                </a:lnTo>
                <a:lnTo>
                  <a:pt x="334" y="504"/>
                </a:lnTo>
                <a:lnTo>
                  <a:pt x="309" y="490"/>
                </a:lnTo>
                <a:lnTo>
                  <a:pt x="287" y="470"/>
                </a:lnTo>
                <a:lnTo>
                  <a:pt x="270" y="448"/>
                </a:lnTo>
                <a:lnTo>
                  <a:pt x="258" y="422"/>
                </a:lnTo>
                <a:lnTo>
                  <a:pt x="250" y="392"/>
                </a:lnTo>
                <a:lnTo>
                  <a:pt x="35" y="392"/>
                </a:lnTo>
                <a:close/>
                <a:moveTo>
                  <a:pt x="196" y="250"/>
                </a:moveTo>
                <a:lnTo>
                  <a:pt x="588" y="250"/>
                </a:lnTo>
                <a:lnTo>
                  <a:pt x="593" y="250"/>
                </a:lnTo>
                <a:lnTo>
                  <a:pt x="598" y="253"/>
                </a:lnTo>
                <a:lnTo>
                  <a:pt x="602" y="257"/>
                </a:lnTo>
                <a:lnTo>
                  <a:pt x="605" y="262"/>
                </a:lnTo>
                <a:lnTo>
                  <a:pt x="605" y="267"/>
                </a:lnTo>
                <a:lnTo>
                  <a:pt x="605" y="274"/>
                </a:lnTo>
                <a:lnTo>
                  <a:pt x="602" y="278"/>
                </a:lnTo>
                <a:lnTo>
                  <a:pt x="598" y="282"/>
                </a:lnTo>
                <a:lnTo>
                  <a:pt x="593" y="284"/>
                </a:lnTo>
                <a:lnTo>
                  <a:pt x="588" y="286"/>
                </a:lnTo>
                <a:lnTo>
                  <a:pt x="196" y="286"/>
                </a:lnTo>
                <a:lnTo>
                  <a:pt x="190" y="284"/>
                </a:lnTo>
                <a:lnTo>
                  <a:pt x="186" y="282"/>
                </a:lnTo>
                <a:lnTo>
                  <a:pt x="182" y="278"/>
                </a:lnTo>
                <a:lnTo>
                  <a:pt x="179" y="274"/>
                </a:lnTo>
                <a:lnTo>
                  <a:pt x="178" y="267"/>
                </a:lnTo>
                <a:lnTo>
                  <a:pt x="179" y="262"/>
                </a:lnTo>
                <a:lnTo>
                  <a:pt x="182" y="257"/>
                </a:lnTo>
                <a:lnTo>
                  <a:pt x="186" y="253"/>
                </a:lnTo>
                <a:lnTo>
                  <a:pt x="190" y="250"/>
                </a:lnTo>
                <a:lnTo>
                  <a:pt x="196" y="250"/>
                </a:lnTo>
                <a:close/>
                <a:moveTo>
                  <a:pt x="232" y="178"/>
                </a:moveTo>
                <a:lnTo>
                  <a:pt x="552" y="178"/>
                </a:lnTo>
                <a:lnTo>
                  <a:pt x="558" y="180"/>
                </a:lnTo>
                <a:lnTo>
                  <a:pt x="563" y="182"/>
                </a:lnTo>
                <a:lnTo>
                  <a:pt x="567" y="186"/>
                </a:lnTo>
                <a:lnTo>
                  <a:pt x="569" y="191"/>
                </a:lnTo>
                <a:lnTo>
                  <a:pt x="569" y="197"/>
                </a:lnTo>
                <a:lnTo>
                  <a:pt x="569" y="202"/>
                </a:lnTo>
                <a:lnTo>
                  <a:pt x="567" y="207"/>
                </a:lnTo>
                <a:lnTo>
                  <a:pt x="563" y="211"/>
                </a:lnTo>
                <a:lnTo>
                  <a:pt x="558" y="214"/>
                </a:lnTo>
                <a:lnTo>
                  <a:pt x="552" y="214"/>
                </a:lnTo>
                <a:lnTo>
                  <a:pt x="232" y="214"/>
                </a:lnTo>
                <a:lnTo>
                  <a:pt x="226" y="214"/>
                </a:lnTo>
                <a:lnTo>
                  <a:pt x="221" y="211"/>
                </a:lnTo>
                <a:lnTo>
                  <a:pt x="217" y="207"/>
                </a:lnTo>
                <a:lnTo>
                  <a:pt x="215" y="202"/>
                </a:lnTo>
                <a:lnTo>
                  <a:pt x="213" y="197"/>
                </a:lnTo>
                <a:lnTo>
                  <a:pt x="215" y="191"/>
                </a:lnTo>
                <a:lnTo>
                  <a:pt x="217" y="186"/>
                </a:lnTo>
                <a:lnTo>
                  <a:pt x="221" y="182"/>
                </a:lnTo>
                <a:lnTo>
                  <a:pt x="226" y="180"/>
                </a:lnTo>
                <a:lnTo>
                  <a:pt x="232" y="178"/>
                </a:lnTo>
                <a:close/>
                <a:moveTo>
                  <a:pt x="267" y="108"/>
                </a:moveTo>
                <a:lnTo>
                  <a:pt x="516" y="108"/>
                </a:lnTo>
                <a:lnTo>
                  <a:pt x="522" y="109"/>
                </a:lnTo>
                <a:lnTo>
                  <a:pt x="528" y="110"/>
                </a:lnTo>
                <a:lnTo>
                  <a:pt x="530" y="114"/>
                </a:lnTo>
                <a:lnTo>
                  <a:pt x="533" y="119"/>
                </a:lnTo>
                <a:lnTo>
                  <a:pt x="534" y="125"/>
                </a:lnTo>
                <a:lnTo>
                  <a:pt x="533" y="131"/>
                </a:lnTo>
                <a:lnTo>
                  <a:pt x="530" y="136"/>
                </a:lnTo>
                <a:lnTo>
                  <a:pt x="528" y="139"/>
                </a:lnTo>
                <a:lnTo>
                  <a:pt x="522" y="142"/>
                </a:lnTo>
                <a:lnTo>
                  <a:pt x="516" y="143"/>
                </a:lnTo>
                <a:lnTo>
                  <a:pt x="267" y="143"/>
                </a:lnTo>
                <a:lnTo>
                  <a:pt x="262" y="142"/>
                </a:lnTo>
                <a:lnTo>
                  <a:pt x="256" y="139"/>
                </a:lnTo>
                <a:lnTo>
                  <a:pt x="252" y="136"/>
                </a:lnTo>
                <a:lnTo>
                  <a:pt x="250" y="131"/>
                </a:lnTo>
                <a:lnTo>
                  <a:pt x="249" y="125"/>
                </a:lnTo>
                <a:lnTo>
                  <a:pt x="250" y="119"/>
                </a:lnTo>
                <a:lnTo>
                  <a:pt x="252" y="114"/>
                </a:lnTo>
                <a:lnTo>
                  <a:pt x="256" y="110"/>
                </a:lnTo>
                <a:lnTo>
                  <a:pt x="262" y="109"/>
                </a:lnTo>
                <a:lnTo>
                  <a:pt x="267" y="108"/>
                </a:lnTo>
                <a:close/>
                <a:moveTo>
                  <a:pt x="207" y="36"/>
                </a:moveTo>
                <a:lnTo>
                  <a:pt x="47" y="356"/>
                </a:lnTo>
                <a:lnTo>
                  <a:pt x="267" y="356"/>
                </a:lnTo>
                <a:lnTo>
                  <a:pt x="272" y="358"/>
                </a:lnTo>
                <a:lnTo>
                  <a:pt x="277" y="360"/>
                </a:lnTo>
                <a:lnTo>
                  <a:pt x="281" y="364"/>
                </a:lnTo>
                <a:lnTo>
                  <a:pt x="284" y="369"/>
                </a:lnTo>
                <a:lnTo>
                  <a:pt x="285" y="375"/>
                </a:lnTo>
                <a:lnTo>
                  <a:pt x="289" y="404"/>
                </a:lnTo>
                <a:lnTo>
                  <a:pt x="300" y="428"/>
                </a:lnTo>
                <a:lnTo>
                  <a:pt x="317" y="451"/>
                </a:lnTo>
                <a:lnTo>
                  <a:pt x="338" y="466"/>
                </a:lnTo>
                <a:lnTo>
                  <a:pt x="364" y="478"/>
                </a:lnTo>
                <a:lnTo>
                  <a:pt x="391" y="481"/>
                </a:lnTo>
                <a:lnTo>
                  <a:pt x="420" y="478"/>
                </a:lnTo>
                <a:lnTo>
                  <a:pt x="445" y="466"/>
                </a:lnTo>
                <a:lnTo>
                  <a:pt x="467" y="451"/>
                </a:lnTo>
                <a:lnTo>
                  <a:pt x="484" y="428"/>
                </a:lnTo>
                <a:lnTo>
                  <a:pt x="495" y="404"/>
                </a:lnTo>
                <a:lnTo>
                  <a:pt x="499" y="375"/>
                </a:lnTo>
                <a:lnTo>
                  <a:pt x="500" y="369"/>
                </a:lnTo>
                <a:lnTo>
                  <a:pt x="503" y="364"/>
                </a:lnTo>
                <a:lnTo>
                  <a:pt x="505" y="360"/>
                </a:lnTo>
                <a:lnTo>
                  <a:pt x="511" y="358"/>
                </a:lnTo>
                <a:lnTo>
                  <a:pt x="516" y="356"/>
                </a:lnTo>
                <a:lnTo>
                  <a:pt x="737" y="356"/>
                </a:lnTo>
                <a:lnTo>
                  <a:pt x="576" y="36"/>
                </a:lnTo>
                <a:lnTo>
                  <a:pt x="207" y="36"/>
                </a:lnTo>
                <a:close/>
                <a:moveTo>
                  <a:pt x="196" y="0"/>
                </a:moveTo>
                <a:lnTo>
                  <a:pt x="588" y="0"/>
                </a:lnTo>
                <a:lnTo>
                  <a:pt x="593" y="2"/>
                </a:lnTo>
                <a:lnTo>
                  <a:pt x="597" y="3"/>
                </a:lnTo>
                <a:lnTo>
                  <a:pt x="601" y="7"/>
                </a:lnTo>
                <a:lnTo>
                  <a:pt x="604" y="11"/>
                </a:lnTo>
                <a:lnTo>
                  <a:pt x="604" y="11"/>
                </a:lnTo>
                <a:lnTo>
                  <a:pt x="782" y="367"/>
                </a:lnTo>
                <a:lnTo>
                  <a:pt x="782" y="367"/>
                </a:lnTo>
                <a:lnTo>
                  <a:pt x="783" y="371"/>
                </a:lnTo>
                <a:lnTo>
                  <a:pt x="784" y="375"/>
                </a:lnTo>
                <a:lnTo>
                  <a:pt x="784" y="623"/>
                </a:lnTo>
                <a:lnTo>
                  <a:pt x="783" y="630"/>
                </a:lnTo>
                <a:lnTo>
                  <a:pt x="780" y="634"/>
                </a:lnTo>
                <a:lnTo>
                  <a:pt x="776" y="638"/>
                </a:lnTo>
                <a:lnTo>
                  <a:pt x="771" y="640"/>
                </a:lnTo>
                <a:lnTo>
                  <a:pt x="766" y="642"/>
                </a:lnTo>
                <a:lnTo>
                  <a:pt x="18" y="642"/>
                </a:lnTo>
                <a:lnTo>
                  <a:pt x="11" y="640"/>
                </a:lnTo>
                <a:lnTo>
                  <a:pt x="8" y="638"/>
                </a:lnTo>
                <a:lnTo>
                  <a:pt x="4" y="634"/>
                </a:lnTo>
                <a:lnTo>
                  <a:pt x="1" y="630"/>
                </a:lnTo>
                <a:lnTo>
                  <a:pt x="0" y="623"/>
                </a:lnTo>
                <a:lnTo>
                  <a:pt x="0" y="375"/>
                </a:lnTo>
                <a:lnTo>
                  <a:pt x="0" y="371"/>
                </a:lnTo>
                <a:lnTo>
                  <a:pt x="2" y="367"/>
                </a:lnTo>
                <a:lnTo>
                  <a:pt x="1" y="367"/>
                </a:lnTo>
                <a:lnTo>
                  <a:pt x="179" y="11"/>
                </a:lnTo>
                <a:lnTo>
                  <a:pt x="180" y="11"/>
                </a:lnTo>
                <a:lnTo>
                  <a:pt x="183" y="7"/>
                </a:lnTo>
                <a:lnTo>
                  <a:pt x="186" y="3"/>
                </a:lnTo>
                <a:lnTo>
                  <a:pt x="191" y="2"/>
                </a:lnTo>
                <a:lnTo>
                  <a:pt x="19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6" name="Freeform 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8308" y="3711679"/>
            <a:ext cx="444014" cy="443447"/>
          </a:xfrm>
          <a:custGeom>
            <a:avLst/>
            <a:gdLst>
              <a:gd name="T0" fmla="*/ 748 w 783"/>
              <a:gd name="T1" fmla="*/ 747 h 782"/>
              <a:gd name="T2" fmla="*/ 525 w 783"/>
              <a:gd name="T3" fmla="*/ 598 h 782"/>
              <a:gd name="T4" fmla="*/ 474 w 783"/>
              <a:gd name="T5" fmla="*/ 667 h 782"/>
              <a:gd name="T6" fmla="*/ 392 w 783"/>
              <a:gd name="T7" fmla="*/ 693 h 782"/>
              <a:gd name="T8" fmla="*/ 308 w 783"/>
              <a:gd name="T9" fmla="*/ 667 h 782"/>
              <a:gd name="T10" fmla="*/ 257 w 783"/>
              <a:gd name="T11" fmla="*/ 598 h 782"/>
              <a:gd name="T12" fmla="*/ 97 w 783"/>
              <a:gd name="T13" fmla="*/ 462 h 782"/>
              <a:gd name="T14" fmla="*/ 272 w 783"/>
              <a:gd name="T15" fmla="*/ 535 h 782"/>
              <a:gd name="T16" fmla="*/ 283 w 783"/>
              <a:gd name="T17" fmla="*/ 546 h 782"/>
              <a:gd name="T18" fmla="*/ 299 w 783"/>
              <a:gd name="T19" fmla="*/ 606 h 782"/>
              <a:gd name="T20" fmla="*/ 363 w 783"/>
              <a:gd name="T21" fmla="*/ 654 h 782"/>
              <a:gd name="T22" fmla="*/ 445 w 783"/>
              <a:gd name="T23" fmla="*/ 644 h 782"/>
              <a:gd name="T24" fmla="*/ 494 w 783"/>
              <a:gd name="T25" fmla="*/ 580 h 782"/>
              <a:gd name="T26" fmla="*/ 502 w 783"/>
              <a:gd name="T27" fmla="*/ 540 h 782"/>
              <a:gd name="T28" fmla="*/ 516 w 783"/>
              <a:gd name="T29" fmla="*/ 534 h 782"/>
              <a:gd name="T30" fmla="*/ 97 w 783"/>
              <a:gd name="T31" fmla="*/ 462 h 782"/>
              <a:gd name="T32" fmla="*/ 748 w 783"/>
              <a:gd name="T33" fmla="*/ 426 h 782"/>
              <a:gd name="T34" fmla="*/ 525 w 783"/>
              <a:gd name="T35" fmla="*/ 277 h 782"/>
              <a:gd name="T36" fmla="*/ 474 w 783"/>
              <a:gd name="T37" fmla="*/ 347 h 782"/>
              <a:gd name="T38" fmla="*/ 392 w 783"/>
              <a:gd name="T39" fmla="*/ 373 h 782"/>
              <a:gd name="T40" fmla="*/ 308 w 783"/>
              <a:gd name="T41" fmla="*/ 347 h 782"/>
              <a:gd name="T42" fmla="*/ 257 w 783"/>
              <a:gd name="T43" fmla="*/ 277 h 782"/>
              <a:gd name="T44" fmla="*/ 170 w 783"/>
              <a:gd name="T45" fmla="*/ 35 h 782"/>
              <a:gd name="T46" fmla="*/ 272 w 783"/>
              <a:gd name="T47" fmla="*/ 214 h 782"/>
              <a:gd name="T48" fmla="*/ 283 w 783"/>
              <a:gd name="T49" fmla="*/ 225 h 782"/>
              <a:gd name="T50" fmla="*/ 299 w 783"/>
              <a:gd name="T51" fmla="*/ 285 h 782"/>
              <a:gd name="T52" fmla="*/ 363 w 783"/>
              <a:gd name="T53" fmla="*/ 333 h 782"/>
              <a:gd name="T54" fmla="*/ 445 w 783"/>
              <a:gd name="T55" fmla="*/ 323 h 782"/>
              <a:gd name="T56" fmla="*/ 494 w 783"/>
              <a:gd name="T57" fmla="*/ 259 h 782"/>
              <a:gd name="T58" fmla="*/ 502 w 783"/>
              <a:gd name="T59" fmla="*/ 221 h 782"/>
              <a:gd name="T60" fmla="*/ 516 w 783"/>
              <a:gd name="T61" fmla="*/ 213 h 782"/>
              <a:gd name="T62" fmla="*/ 170 w 783"/>
              <a:gd name="T63" fmla="*/ 35 h 782"/>
              <a:gd name="T64" fmla="*/ 627 w 783"/>
              <a:gd name="T65" fmla="*/ 0 h 782"/>
              <a:gd name="T66" fmla="*/ 639 w 783"/>
              <a:gd name="T67" fmla="*/ 9 h 782"/>
              <a:gd name="T68" fmla="*/ 781 w 783"/>
              <a:gd name="T69" fmla="*/ 223 h 782"/>
              <a:gd name="T70" fmla="*/ 783 w 783"/>
              <a:gd name="T71" fmla="*/ 445 h 782"/>
              <a:gd name="T72" fmla="*/ 775 w 783"/>
              <a:gd name="T73" fmla="*/ 459 h 782"/>
              <a:gd name="T74" fmla="*/ 727 w 783"/>
              <a:gd name="T75" fmla="*/ 462 h 782"/>
              <a:gd name="T76" fmla="*/ 783 w 783"/>
              <a:gd name="T77" fmla="*/ 547 h 782"/>
              <a:gd name="T78" fmla="*/ 782 w 783"/>
              <a:gd name="T79" fmla="*/ 771 h 782"/>
              <a:gd name="T80" fmla="*/ 771 w 783"/>
              <a:gd name="T81" fmla="*/ 782 h 782"/>
              <a:gd name="T82" fmla="*/ 12 w 783"/>
              <a:gd name="T83" fmla="*/ 782 h 782"/>
              <a:gd name="T84" fmla="*/ 0 w 783"/>
              <a:gd name="T85" fmla="*/ 771 h 782"/>
              <a:gd name="T86" fmla="*/ 0 w 783"/>
              <a:gd name="T87" fmla="*/ 547 h 782"/>
              <a:gd name="T88" fmla="*/ 55 w 783"/>
              <a:gd name="T89" fmla="*/ 462 h 782"/>
              <a:gd name="T90" fmla="*/ 6 w 783"/>
              <a:gd name="T91" fmla="*/ 459 h 782"/>
              <a:gd name="T92" fmla="*/ 0 w 783"/>
              <a:gd name="T93" fmla="*/ 445 h 782"/>
              <a:gd name="T94" fmla="*/ 1 w 783"/>
              <a:gd name="T95" fmla="*/ 223 h 782"/>
              <a:gd name="T96" fmla="*/ 144 w 783"/>
              <a:gd name="T97" fmla="*/ 9 h 782"/>
              <a:gd name="T98" fmla="*/ 154 w 783"/>
              <a:gd name="T99"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3" h="782">
                <a:moveTo>
                  <a:pt x="35" y="569"/>
                </a:moveTo>
                <a:lnTo>
                  <a:pt x="35" y="747"/>
                </a:lnTo>
                <a:lnTo>
                  <a:pt x="748" y="747"/>
                </a:lnTo>
                <a:lnTo>
                  <a:pt x="748" y="569"/>
                </a:lnTo>
                <a:lnTo>
                  <a:pt x="533" y="569"/>
                </a:lnTo>
                <a:lnTo>
                  <a:pt x="525" y="598"/>
                </a:lnTo>
                <a:lnTo>
                  <a:pt x="513" y="624"/>
                </a:lnTo>
                <a:lnTo>
                  <a:pt x="496" y="648"/>
                </a:lnTo>
                <a:lnTo>
                  <a:pt x="474" y="667"/>
                </a:lnTo>
                <a:lnTo>
                  <a:pt x="449" y="682"/>
                </a:lnTo>
                <a:lnTo>
                  <a:pt x="422" y="691"/>
                </a:lnTo>
                <a:lnTo>
                  <a:pt x="392" y="693"/>
                </a:lnTo>
                <a:lnTo>
                  <a:pt x="361" y="691"/>
                </a:lnTo>
                <a:lnTo>
                  <a:pt x="333" y="682"/>
                </a:lnTo>
                <a:lnTo>
                  <a:pt x="308" y="667"/>
                </a:lnTo>
                <a:lnTo>
                  <a:pt x="287" y="648"/>
                </a:lnTo>
                <a:lnTo>
                  <a:pt x="270" y="624"/>
                </a:lnTo>
                <a:lnTo>
                  <a:pt x="257" y="598"/>
                </a:lnTo>
                <a:lnTo>
                  <a:pt x="250" y="569"/>
                </a:lnTo>
                <a:lnTo>
                  <a:pt x="35" y="569"/>
                </a:lnTo>
                <a:close/>
                <a:moveTo>
                  <a:pt x="97" y="462"/>
                </a:moveTo>
                <a:lnTo>
                  <a:pt x="48" y="534"/>
                </a:lnTo>
                <a:lnTo>
                  <a:pt x="267" y="534"/>
                </a:lnTo>
                <a:lnTo>
                  <a:pt x="272" y="535"/>
                </a:lnTo>
                <a:lnTo>
                  <a:pt x="278" y="538"/>
                </a:lnTo>
                <a:lnTo>
                  <a:pt x="282" y="540"/>
                </a:lnTo>
                <a:lnTo>
                  <a:pt x="283" y="546"/>
                </a:lnTo>
                <a:lnTo>
                  <a:pt x="284" y="551"/>
                </a:lnTo>
                <a:lnTo>
                  <a:pt x="288" y="580"/>
                </a:lnTo>
                <a:lnTo>
                  <a:pt x="299" y="606"/>
                </a:lnTo>
                <a:lnTo>
                  <a:pt x="316" y="627"/>
                </a:lnTo>
                <a:lnTo>
                  <a:pt x="338" y="644"/>
                </a:lnTo>
                <a:lnTo>
                  <a:pt x="363" y="654"/>
                </a:lnTo>
                <a:lnTo>
                  <a:pt x="392" y="658"/>
                </a:lnTo>
                <a:lnTo>
                  <a:pt x="419" y="654"/>
                </a:lnTo>
                <a:lnTo>
                  <a:pt x="445" y="644"/>
                </a:lnTo>
                <a:lnTo>
                  <a:pt x="466" y="627"/>
                </a:lnTo>
                <a:lnTo>
                  <a:pt x="483" y="606"/>
                </a:lnTo>
                <a:lnTo>
                  <a:pt x="494" y="580"/>
                </a:lnTo>
                <a:lnTo>
                  <a:pt x="498" y="551"/>
                </a:lnTo>
                <a:lnTo>
                  <a:pt x="499" y="546"/>
                </a:lnTo>
                <a:lnTo>
                  <a:pt x="502" y="540"/>
                </a:lnTo>
                <a:lnTo>
                  <a:pt x="506" y="538"/>
                </a:lnTo>
                <a:lnTo>
                  <a:pt x="511" y="535"/>
                </a:lnTo>
                <a:lnTo>
                  <a:pt x="516" y="534"/>
                </a:lnTo>
                <a:lnTo>
                  <a:pt x="735" y="534"/>
                </a:lnTo>
                <a:lnTo>
                  <a:pt x="686" y="462"/>
                </a:lnTo>
                <a:lnTo>
                  <a:pt x="97" y="462"/>
                </a:lnTo>
                <a:close/>
                <a:moveTo>
                  <a:pt x="35" y="248"/>
                </a:moveTo>
                <a:lnTo>
                  <a:pt x="35" y="426"/>
                </a:lnTo>
                <a:lnTo>
                  <a:pt x="748" y="426"/>
                </a:lnTo>
                <a:lnTo>
                  <a:pt x="748" y="248"/>
                </a:lnTo>
                <a:lnTo>
                  <a:pt x="533" y="248"/>
                </a:lnTo>
                <a:lnTo>
                  <a:pt x="525" y="277"/>
                </a:lnTo>
                <a:lnTo>
                  <a:pt x="513" y="305"/>
                </a:lnTo>
                <a:lnTo>
                  <a:pt x="496" y="327"/>
                </a:lnTo>
                <a:lnTo>
                  <a:pt x="474" y="347"/>
                </a:lnTo>
                <a:lnTo>
                  <a:pt x="449" y="361"/>
                </a:lnTo>
                <a:lnTo>
                  <a:pt x="422" y="370"/>
                </a:lnTo>
                <a:lnTo>
                  <a:pt x="392" y="373"/>
                </a:lnTo>
                <a:lnTo>
                  <a:pt x="361" y="370"/>
                </a:lnTo>
                <a:lnTo>
                  <a:pt x="333" y="361"/>
                </a:lnTo>
                <a:lnTo>
                  <a:pt x="308" y="347"/>
                </a:lnTo>
                <a:lnTo>
                  <a:pt x="287" y="327"/>
                </a:lnTo>
                <a:lnTo>
                  <a:pt x="270" y="305"/>
                </a:lnTo>
                <a:lnTo>
                  <a:pt x="257" y="277"/>
                </a:lnTo>
                <a:lnTo>
                  <a:pt x="250" y="248"/>
                </a:lnTo>
                <a:lnTo>
                  <a:pt x="35" y="248"/>
                </a:lnTo>
                <a:close/>
                <a:moveTo>
                  <a:pt x="170" y="35"/>
                </a:moveTo>
                <a:lnTo>
                  <a:pt x="48" y="213"/>
                </a:lnTo>
                <a:lnTo>
                  <a:pt x="267" y="213"/>
                </a:lnTo>
                <a:lnTo>
                  <a:pt x="272" y="214"/>
                </a:lnTo>
                <a:lnTo>
                  <a:pt x="278" y="217"/>
                </a:lnTo>
                <a:lnTo>
                  <a:pt x="282" y="221"/>
                </a:lnTo>
                <a:lnTo>
                  <a:pt x="283" y="225"/>
                </a:lnTo>
                <a:lnTo>
                  <a:pt x="284" y="231"/>
                </a:lnTo>
                <a:lnTo>
                  <a:pt x="288" y="259"/>
                </a:lnTo>
                <a:lnTo>
                  <a:pt x="299" y="285"/>
                </a:lnTo>
                <a:lnTo>
                  <a:pt x="316" y="306"/>
                </a:lnTo>
                <a:lnTo>
                  <a:pt x="338" y="323"/>
                </a:lnTo>
                <a:lnTo>
                  <a:pt x="363" y="333"/>
                </a:lnTo>
                <a:lnTo>
                  <a:pt x="392" y="337"/>
                </a:lnTo>
                <a:lnTo>
                  <a:pt x="419" y="333"/>
                </a:lnTo>
                <a:lnTo>
                  <a:pt x="445" y="323"/>
                </a:lnTo>
                <a:lnTo>
                  <a:pt x="466" y="306"/>
                </a:lnTo>
                <a:lnTo>
                  <a:pt x="483" y="285"/>
                </a:lnTo>
                <a:lnTo>
                  <a:pt x="494" y="259"/>
                </a:lnTo>
                <a:lnTo>
                  <a:pt x="498" y="231"/>
                </a:lnTo>
                <a:lnTo>
                  <a:pt x="499" y="225"/>
                </a:lnTo>
                <a:lnTo>
                  <a:pt x="502" y="221"/>
                </a:lnTo>
                <a:lnTo>
                  <a:pt x="506" y="217"/>
                </a:lnTo>
                <a:lnTo>
                  <a:pt x="511" y="214"/>
                </a:lnTo>
                <a:lnTo>
                  <a:pt x="516" y="213"/>
                </a:lnTo>
                <a:lnTo>
                  <a:pt x="735" y="213"/>
                </a:lnTo>
                <a:lnTo>
                  <a:pt x="613" y="35"/>
                </a:lnTo>
                <a:lnTo>
                  <a:pt x="170" y="35"/>
                </a:lnTo>
                <a:close/>
                <a:moveTo>
                  <a:pt x="160" y="0"/>
                </a:moveTo>
                <a:lnTo>
                  <a:pt x="623" y="0"/>
                </a:lnTo>
                <a:lnTo>
                  <a:pt x="627" y="0"/>
                </a:lnTo>
                <a:lnTo>
                  <a:pt x="633" y="2"/>
                </a:lnTo>
                <a:lnTo>
                  <a:pt x="637" y="5"/>
                </a:lnTo>
                <a:lnTo>
                  <a:pt x="639" y="9"/>
                </a:lnTo>
                <a:lnTo>
                  <a:pt x="639" y="9"/>
                </a:lnTo>
                <a:lnTo>
                  <a:pt x="782" y="223"/>
                </a:lnTo>
                <a:lnTo>
                  <a:pt x="781" y="223"/>
                </a:lnTo>
                <a:lnTo>
                  <a:pt x="783" y="227"/>
                </a:lnTo>
                <a:lnTo>
                  <a:pt x="783" y="231"/>
                </a:lnTo>
                <a:lnTo>
                  <a:pt x="783" y="445"/>
                </a:lnTo>
                <a:lnTo>
                  <a:pt x="782" y="450"/>
                </a:lnTo>
                <a:lnTo>
                  <a:pt x="779" y="455"/>
                </a:lnTo>
                <a:lnTo>
                  <a:pt x="775" y="459"/>
                </a:lnTo>
                <a:lnTo>
                  <a:pt x="771" y="462"/>
                </a:lnTo>
                <a:lnTo>
                  <a:pt x="765" y="462"/>
                </a:lnTo>
                <a:lnTo>
                  <a:pt x="727" y="462"/>
                </a:lnTo>
                <a:lnTo>
                  <a:pt x="782" y="543"/>
                </a:lnTo>
                <a:lnTo>
                  <a:pt x="781" y="543"/>
                </a:lnTo>
                <a:lnTo>
                  <a:pt x="783" y="547"/>
                </a:lnTo>
                <a:lnTo>
                  <a:pt x="783" y="551"/>
                </a:lnTo>
                <a:lnTo>
                  <a:pt x="783" y="765"/>
                </a:lnTo>
                <a:lnTo>
                  <a:pt x="782" y="771"/>
                </a:lnTo>
                <a:lnTo>
                  <a:pt x="779" y="776"/>
                </a:lnTo>
                <a:lnTo>
                  <a:pt x="775" y="780"/>
                </a:lnTo>
                <a:lnTo>
                  <a:pt x="771" y="782"/>
                </a:lnTo>
                <a:lnTo>
                  <a:pt x="765" y="782"/>
                </a:lnTo>
                <a:lnTo>
                  <a:pt x="17" y="782"/>
                </a:lnTo>
                <a:lnTo>
                  <a:pt x="12" y="782"/>
                </a:lnTo>
                <a:lnTo>
                  <a:pt x="6" y="780"/>
                </a:lnTo>
                <a:lnTo>
                  <a:pt x="3" y="776"/>
                </a:lnTo>
                <a:lnTo>
                  <a:pt x="0" y="771"/>
                </a:lnTo>
                <a:lnTo>
                  <a:pt x="0" y="765"/>
                </a:lnTo>
                <a:lnTo>
                  <a:pt x="0" y="551"/>
                </a:lnTo>
                <a:lnTo>
                  <a:pt x="0" y="547"/>
                </a:lnTo>
                <a:lnTo>
                  <a:pt x="1" y="543"/>
                </a:lnTo>
                <a:lnTo>
                  <a:pt x="1" y="543"/>
                </a:lnTo>
                <a:lnTo>
                  <a:pt x="55" y="462"/>
                </a:lnTo>
                <a:lnTo>
                  <a:pt x="17" y="462"/>
                </a:lnTo>
                <a:lnTo>
                  <a:pt x="12" y="462"/>
                </a:lnTo>
                <a:lnTo>
                  <a:pt x="6" y="459"/>
                </a:lnTo>
                <a:lnTo>
                  <a:pt x="3" y="455"/>
                </a:lnTo>
                <a:lnTo>
                  <a:pt x="0" y="450"/>
                </a:lnTo>
                <a:lnTo>
                  <a:pt x="0" y="445"/>
                </a:lnTo>
                <a:lnTo>
                  <a:pt x="0" y="231"/>
                </a:lnTo>
                <a:lnTo>
                  <a:pt x="0" y="227"/>
                </a:lnTo>
                <a:lnTo>
                  <a:pt x="1" y="223"/>
                </a:lnTo>
                <a:lnTo>
                  <a:pt x="1" y="223"/>
                </a:lnTo>
                <a:lnTo>
                  <a:pt x="144" y="9"/>
                </a:lnTo>
                <a:lnTo>
                  <a:pt x="144" y="9"/>
                </a:lnTo>
                <a:lnTo>
                  <a:pt x="147" y="5"/>
                </a:lnTo>
                <a:lnTo>
                  <a:pt x="151" y="2"/>
                </a:lnTo>
                <a:lnTo>
                  <a:pt x="154" y="0"/>
                </a:lnTo>
                <a:lnTo>
                  <a:pt x="16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7" name="Freeform 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1068244" y="3711679"/>
            <a:ext cx="444581" cy="443447"/>
          </a:xfrm>
          <a:custGeom>
            <a:avLst/>
            <a:gdLst>
              <a:gd name="T0" fmla="*/ 444 w 784"/>
              <a:gd name="T1" fmla="*/ 2 h 782"/>
              <a:gd name="T2" fmla="*/ 539 w 784"/>
              <a:gd name="T3" fmla="*/ 28 h 782"/>
              <a:gd name="T4" fmla="*/ 625 w 784"/>
              <a:gd name="T5" fmla="*/ 77 h 782"/>
              <a:gd name="T6" fmla="*/ 695 w 784"/>
              <a:gd name="T7" fmla="*/ 144 h 782"/>
              <a:gd name="T8" fmla="*/ 695 w 784"/>
              <a:gd name="T9" fmla="*/ 11 h 782"/>
              <a:gd name="T10" fmla="*/ 702 w 784"/>
              <a:gd name="T11" fmla="*/ 2 h 782"/>
              <a:gd name="T12" fmla="*/ 712 w 784"/>
              <a:gd name="T13" fmla="*/ 0 h 782"/>
              <a:gd name="T14" fmla="*/ 723 w 784"/>
              <a:gd name="T15" fmla="*/ 2 h 782"/>
              <a:gd name="T16" fmla="*/ 729 w 784"/>
              <a:gd name="T17" fmla="*/ 11 h 782"/>
              <a:gd name="T18" fmla="*/ 731 w 784"/>
              <a:gd name="T19" fmla="*/ 195 h 782"/>
              <a:gd name="T20" fmla="*/ 727 w 784"/>
              <a:gd name="T21" fmla="*/ 206 h 782"/>
              <a:gd name="T22" fmla="*/ 718 w 784"/>
              <a:gd name="T23" fmla="*/ 212 h 782"/>
              <a:gd name="T24" fmla="*/ 534 w 784"/>
              <a:gd name="T25" fmla="*/ 213 h 782"/>
              <a:gd name="T26" fmla="*/ 524 w 784"/>
              <a:gd name="T27" fmla="*/ 209 h 782"/>
              <a:gd name="T28" fmla="*/ 517 w 784"/>
              <a:gd name="T29" fmla="*/ 201 h 782"/>
              <a:gd name="T30" fmla="*/ 517 w 784"/>
              <a:gd name="T31" fmla="*/ 189 h 782"/>
              <a:gd name="T32" fmla="*/ 524 w 784"/>
              <a:gd name="T33" fmla="*/ 180 h 782"/>
              <a:gd name="T34" fmla="*/ 534 w 784"/>
              <a:gd name="T35" fmla="*/ 178 h 782"/>
              <a:gd name="T36" fmla="*/ 647 w 784"/>
              <a:gd name="T37" fmla="*/ 142 h 782"/>
              <a:gd name="T38" fmla="*/ 574 w 784"/>
              <a:gd name="T39" fmla="*/ 85 h 782"/>
              <a:gd name="T40" fmla="*/ 488 w 784"/>
              <a:gd name="T41" fmla="*/ 48 h 782"/>
              <a:gd name="T42" fmla="*/ 391 w 784"/>
              <a:gd name="T43" fmla="*/ 35 h 782"/>
              <a:gd name="T44" fmla="*/ 289 w 784"/>
              <a:gd name="T45" fmla="*/ 51 h 782"/>
              <a:gd name="T46" fmla="*/ 198 w 784"/>
              <a:gd name="T47" fmla="*/ 93 h 782"/>
              <a:gd name="T48" fmla="*/ 123 w 784"/>
              <a:gd name="T49" fmla="*/ 158 h 782"/>
              <a:gd name="T50" fmla="*/ 69 w 784"/>
              <a:gd name="T51" fmla="*/ 240 h 782"/>
              <a:gd name="T52" fmla="*/ 39 w 784"/>
              <a:gd name="T53" fmla="*/ 339 h 782"/>
              <a:gd name="T54" fmla="*/ 39 w 784"/>
              <a:gd name="T55" fmla="*/ 443 h 782"/>
              <a:gd name="T56" fmla="*/ 69 w 784"/>
              <a:gd name="T57" fmla="*/ 542 h 782"/>
              <a:gd name="T58" fmla="*/ 123 w 784"/>
              <a:gd name="T59" fmla="*/ 625 h 782"/>
              <a:gd name="T60" fmla="*/ 198 w 784"/>
              <a:gd name="T61" fmla="*/ 690 h 782"/>
              <a:gd name="T62" fmla="*/ 289 w 784"/>
              <a:gd name="T63" fmla="*/ 733 h 782"/>
              <a:gd name="T64" fmla="*/ 391 w 784"/>
              <a:gd name="T65" fmla="*/ 747 h 782"/>
              <a:gd name="T66" fmla="*/ 495 w 784"/>
              <a:gd name="T67" fmla="*/ 733 h 782"/>
              <a:gd name="T68" fmla="*/ 585 w 784"/>
              <a:gd name="T69" fmla="*/ 690 h 782"/>
              <a:gd name="T70" fmla="*/ 661 w 784"/>
              <a:gd name="T71" fmla="*/ 625 h 782"/>
              <a:gd name="T72" fmla="*/ 715 w 784"/>
              <a:gd name="T73" fmla="*/ 542 h 782"/>
              <a:gd name="T74" fmla="*/ 744 w 784"/>
              <a:gd name="T75" fmla="*/ 443 h 782"/>
              <a:gd name="T76" fmla="*/ 749 w 784"/>
              <a:gd name="T77" fmla="*/ 386 h 782"/>
              <a:gd name="T78" fmla="*/ 756 w 784"/>
              <a:gd name="T79" fmla="*/ 377 h 782"/>
              <a:gd name="T80" fmla="*/ 766 w 784"/>
              <a:gd name="T81" fmla="*/ 373 h 782"/>
              <a:gd name="T82" fmla="*/ 777 w 784"/>
              <a:gd name="T83" fmla="*/ 377 h 782"/>
              <a:gd name="T84" fmla="*/ 783 w 784"/>
              <a:gd name="T85" fmla="*/ 386 h 782"/>
              <a:gd name="T86" fmla="*/ 780 w 784"/>
              <a:gd name="T87" fmla="*/ 445 h 782"/>
              <a:gd name="T88" fmla="*/ 753 w 784"/>
              <a:gd name="T89" fmla="*/ 544 h 782"/>
              <a:gd name="T90" fmla="*/ 702 w 784"/>
              <a:gd name="T91" fmla="*/ 631 h 782"/>
              <a:gd name="T92" fmla="*/ 631 w 784"/>
              <a:gd name="T93" fmla="*/ 701 h 782"/>
              <a:gd name="T94" fmla="*/ 545 w 784"/>
              <a:gd name="T95" fmla="*/ 752 h 782"/>
              <a:gd name="T96" fmla="*/ 445 w 784"/>
              <a:gd name="T97" fmla="*/ 780 h 782"/>
              <a:gd name="T98" fmla="*/ 339 w 784"/>
              <a:gd name="T99" fmla="*/ 780 h 782"/>
              <a:gd name="T100" fmla="*/ 240 w 784"/>
              <a:gd name="T101" fmla="*/ 752 h 782"/>
              <a:gd name="T102" fmla="*/ 152 w 784"/>
              <a:gd name="T103" fmla="*/ 701 h 782"/>
              <a:gd name="T104" fmla="*/ 81 w 784"/>
              <a:gd name="T105" fmla="*/ 631 h 782"/>
              <a:gd name="T106" fmla="*/ 31 w 784"/>
              <a:gd name="T107" fmla="*/ 544 h 782"/>
              <a:gd name="T108" fmla="*/ 4 w 784"/>
              <a:gd name="T109" fmla="*/ 445 h 782"/>
              <a:gd name="T110" fmla="*/ 4 w 784"/>
              <a:gd name="T111" fmla="*/ 337 h 782"/>
              <a:gd name="T112" fmla="*/ 31 w 784"/>
              <a:gd name="T113" fmla="*/ 239 h 782"/>
              <a:gd name="T114" fmla="*/ 81 w 784"/>
              <a:gd name="T115" fmla="*/ 151 h 782"/>
              <a:gd name="T116" fmla="*/ 152 w 784"/>
              <a:gd name="T117" fmla="*/ 81 h 782"/>
              <a:gd name="T118" fmla="*/ 240 w 784"/>
              <a:gd name="T119" fmla="*/ 30 h 782"/>
              <a:gd name="T120" fmla="*/ 339 w 784"/>
              <a:gd name="T121" fmla="*/ 4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2">
                <a:moveTo>
                  <a:pt x="391" y="0"/>
                </a:moveTo>
                <a:lnTo>
                  <a:pt x="444" y="2"/>
                </a:lnTo>
                <a:lnTo>
                  <a:pt x="492" y="13"/>
                </a:lnTo>
                <a:lnTo>
                  <a:pt x="539" y="28"/>
                </a:lnTo>
                <a:lnTo>
                  <a:pt x="584" y="49"/>
                </a:lnTo>
                <a:lnTo>
                  <a:pt x="625" y="77"/>
                </a:lnTo>
                <a:lnTo>
                  <a:pt x="661" y="107"/>
                </a:lnTo>
                <a:lnTo>
                  <a:pt x="695" y="144"/>
                </a:lnTo>
                <a:lnTo>
                  <a:pt x="695" y="17"/>
                </a:lnTo>
                <a:lnTo>
                  <a:pt x="695" y="11"/>
                </a:lnTo>
                <a:lnTo>
                  <a:pt x="698" y="6"/>
                </a:lnTo>
                <a:lnTo>
                  <a:pt x="702" y="2"/>
                </a:lnTo>
                <a:lnTo>
                  <a:pt x="707" y="1"/>
                </a:lnTo>
                <a:lnTo>
                  <a:pt x="712" y="0"/>
                </a:lnTo>
                <a:lnTo>
                  <a:pt x="718" y="1"/>
                </a:lnTo>
                <a:lnTo>
                  <a:pt x="723" y="2"/>
                </a:lnTo>
                <a:lnTo>
                  <a:pt x="727" y="6"/>
                </a:lnTo>
                <a:lnTo>
                  <a:pt x="729" y="11"/>
                </a:lnTo>
                <a:lnTo>
                  <a:pt x="731" y="17"/>
                </a:lnTo>
                <a:lnTo>
                  <a:pt x="731" y="195"/>
                </a:lnTo>
                <a:lnTo>
                  <a:pt x="729" y="201"/>
                </a:lnTo>
                <a:lnTo>
                  <a:pt x="727" y="206"/>
                </a:lnTo>
                <a:lnTo>
                  <a:pt x="723" y="209"/>
                </a:lnTo>
                <a:lnTo>
                  <a:pt x="718" y="212"/>
                </a:lnTo>
                <a:lnTo>
                  <a:pt x="712" y="213"/>
                </a:lnTo>
                <a:lnTo>
                  <a:pt x="534" y="213"/>
                </a:lnTo>
                <a:lnTo>
                  <a:pt x="529" y="212"/>
                </a:lnTo>
                <a:lnTo>
                  <a:pt x="524" y="209"/>
                </a:lnTo>
                <a:lnTo>
                  <a:pt x="520" y="206"/>
                </a:lnTo>
                <a:lnTo>
                  <a:pt x="517" y="201"/>
                </a:lnTo>
                <a:lnTo>
                  <a:pt x="516" y="195"/>
                </a:lnTo>
                <a:lnTo>
                  <a:pt x="517" y="189"/>
                </a:lnTo>
                <a:lnTo>
                  <a:pt x="520" y="184"/>
                </a:lnTo>
                <a:lnTo>
                  <a:pt x="524" y="180"/>
                </a:lnTo>
                <a:lnTo>
                  <a:pt x="529" y="179"/>
                </a:lnTo>
                <a:lnTo>
                  <a:pt x="534" y="178"/>
                </a:lnTo>
                <a:lnTo>
                  <a:pt x="677" y="178"/>
                </a:lnTo>
                <a:lnTo>
                  <a:pt x="647" y="142"/>
                </a:lnTo>
                <a:lnTo>
                  <a:pt x="613" y="111"/>
                </a:lnTo>
                <a:lnTo>
                  <a:pt x="574" y="85"/>
                </a:lnTo>
                <a:lnTo>
                  <a:pt x="533" y="64"/>
                </a:lnTo>
                <a:lnTo>
                  <a:pt x="488" y="48"/>
                </a:lnTo>
                <a:lnTo>
                  <a:pt x="441" y="39"/>
                </a:lnTo>
                <a:lnTo>
                  <a:pt x="391" y="35"/>
                </a:lnTo>
                <a:lnTo>
                  <a:pt x="339" y="39"/>
                </a:lnTo>
                <a:lnTo>
                  <a:pt x="289" y="51"/>
                </a:lnTo>
                <a:lnTo>
                  <a:pt x="242" y="68"/>
                </a:lnTo>
                <a:lnTo>
                  <a:pt x="198" y="93"/>
                </a:lnTo>
                <a:lnTo>
                  <a:pt x="158" y="123"/>
                </a:lnTo>
                <a:lnTo>
                  <a:pt x="123" y="158"/>
                </a:lnTo>
                <a:lnTo>
                  <a:pt x="93" y="197"/>
                </a:lnTo>
                <a:lnTo>
                  <a:pt x="69" y="240"/>
                </a:lnTo>
                <a:lnTo>
                  <a:pt x="51" y="289"/>
                </a:lnTo>
                <a:lnTo>
                  <a:pt x="39" y="339"/>
                </a:lnTo>
                <a:lnTo>
                  <a:pt x="35" y="391"/>
                </a:lnTo>
                <a:lnTo>
                  <a:pt x="39" y="443"/>
                </a:lnTo>
                <a:lnTo>
                  <a:pt x="51" y="494"/>
                </a:lnTo>
                <a:lnTo>
                  <a:pt x="69" y="542"/>
                </a:lnTo>
                <a:lnTo>
                  <a:pt x="93" y="585"/>
                </a:lnTo>
                <a:lnTo>
                  <a:pt x="123" y="625"/>
                </a:lnTo>
                <a:lnTo>
                  <a:pt x="158" y="659"/>
                </a:lnTo>
                <a:lnTo>
                  <a:pt x="198" y="690"/>
                </a:lnTo>
                <a:lnTo>
                  <a:pt x="242" y="714"/>
                </a:lnTo>
                <a:lnTo>
                  <a:pt x="289" y="733"/>
                </a:lnTo>
                <a:lnTo>
                  <a:pt x="339" y="743"/>
                </a:lnTo>
                <a:lnTo>
                  <a:pt x="391" y="747"/>
                </a:lnTo>
                <a:lnTo>
                  <a:pt x="444" y="743"/>
                </a:lnTo>
                <a:lnTo>
                  <a:pt x="495" y="733"/>
                </a:lnTo>
                <a:lnTo>
                  <a:pt x="542" y="714"/>
                </a:lnTo>
                <a:lnTo>
                  <a:pt x="585" y="690"/>
                </a:lnTo>
                <a:lnTo>
                  <a:pt x="626" y="659"/>
                </a:lnTo>
                <a:lnTo>
                  <a:pt x="661" y="625"/>
                </a:lnTo>
                <a:lnTo>
                  <a:pt x="690" y="585"/>
                </a:lnTo>
                <a:lnTo>
                  <a:pt x="715" y="542"/>
                </a:lnTo>
                <a:lnTo>
                  <a:pt x="733" y="494"/>
                </a:lnTo>
                <a:lnTo>
                  <a:pt x="744" y="443"/>
                </a:lnTo>
                <a:lnTo>
                  <a:pt x="748" y="391"/>
                </a:lnTo>
                <a:lnTo>
                  <a:pt x="749" y="386"/>
                </a:lnTo>
                <a:lnTo>
                  <a:pt x="752" y="381"/>
                </a:lnTo>
                <a:lnTo>
                  <a:pt x="756" y="377"/>
                </a:lnTo>
                <a:lnTo>
                  <a:pt x="761" y="374"/>
                </a:lnTo>
                <a:lnTo>
                  <a:pt x="766" y="373"/>
                </a:lnTo>
                <a:lnTo>
                  <a:pt x="771" y="374"/>
                </a:lnTo>
                <a:lnTo>
                  <a:pt x="777" y="377"/>
                </a:lnTo>
                <a:lnTo>
                  <a:pt x="780" y="381"/>
                </a:lnTo>
                <a:lnTo>
                  <a:pt x="783" y="386"/>
                </a:lnTo>
                <a:lnTo>
                  <a:pt x="784" y="391"/>
                </a:lnTo>
                <a:lnTo>
                  <a:pt x="780" y="445"/>
                </a:lnTo>
                <a:lnTo>
                  <a:pt x="770" y="496"/>
                </a:lnTo>
                <a:lnTo>
                  <a:pt x="753" y="544"/>
                </a:lnTo>
                <a:lnTo>
                  <a:pt x="731" y="589"/>
                </a:lnTo>
                <a:lnTo>
                  <a:pt x="702" y="631"/>
                </a:lnTo>
                <a:lnTo>
                  <a:pt x="669" y="669"/>
                </a:lnTo>
                <a:lnTo>
                  <a:pt x="631" y="701"/>
                </a:lnTo>
                <a:lnTo>
                  <a:pt x="589" y="729"/>
                </a:lnTo>
                <a:lnTo>
                  <a:pt x="545" y="752"/>
                </a:lnTo>
                <a:lnTo>
                  <a:pt x="496" y="769"/>
                </a:lnTo>
                <a:lnTo>
                  <a:pt x="445" y="780"/>
                </a:lnTo>
                <a:lnTo>
                  <a:pt x="391" y="782"/>
                </a:lnTo>
                <a:lnTo>
                  <a:pt x="339" y="780"/>
                </a:lnTo>
                <a:lnTo>
                  <a:pt x="288" y="769"/>
                </a:lnTo>
                <a:lnTo>
                  <a:pt x="240" y="752"/>
                </a:lnTo>
                <a:lnTo>
                  <a:pt x="194" y="729"/>
                </a:lnTo>
                <a:lnTo>
                  <a:pt x="152" y="701"/>
                </a:lnTo>
                <a:lnTo>
                  <a:pt x="115" y="669"/>
                </a:lnTo>
                <a:lnTo>
                  <a:pt x="81" y="631"/>
                </a:lnTo>
                <a:lnTo>
                  <a:pt x="54" y="589"/>
                </a:lnTo>
                <a:lnTo>
                  <a:pt x="31" y="544"/>
                </a:lnTo>
                <a:lnTo>
                  <a:pt x="14" y="496"/>
                </a:lnTo>
                <a:lnTo>
                  <a:pt x="4" y="445"/>
                </a:lnTo>
                <a:lnTo>
                  <a:pt x="0" y="391"/>
                </a:lnTo>
                <a:lnTo>
                  <a:pt x="4" y="337"/>
                </a:lnTo>
                <a:lnTo>
                  <a:pt x="14" y="288"/>
                </a:lnTo>
                <a:lnTo>
                  <a:pt x="31" y="239"/>
                </a:lnTo>
                <a:lnTo>
                  <a:pt x="54" y="193"/>
                </a:lnTo>
                <a:lnTo>
                  <a:pt x="81" y="151"/>
                </a:lnTo>
                <a:lnTo>
                  <a:pt x="115" y="114"/>
                </a:lnTo>
                <a:lnTo>
                  <a:pt x="152" y="81"/>
                </a:lnTo>
                <a:lnTo>
                  <a:pt x="194" y="53"/>
                </a:lnTo>
                <a:lnTo>
                  <a:pt x="240" y="30"/>
                </a:lnTo>
                <a:lnTo>
                  <a:pt x="288" y="14"/>
                </a:lnTo>
                <a:lnTo>
                  <a:pt x="339" y="4"/>
                </a:lnTo>
                <a:lnTo>
                  <a:pt x="3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8" name="Freeform 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8748" y="3710826"/>
            <a:ext cx="444581" cy="445149"/>
          </a:xfrm>
          <a:custGeom>
            <a:avLst/>
            <a:gdLst>
              <a:gd name="T0" fmla="*/ 777 w 784"/>
              <a:gd name="T1" fmla="*/ 377 h 785"/>
              <a:gd name="T2" fmla="*/ 784 w 784"/>
              <a:gd name="T3" fmla="*/ 392 h 785"/>
              <a:gd name="T4" fmla="*/ 753 w 784"/>
              <a:gd name="T5" fmla="*/ 545 h 785"/>
              <a:gd name="T6" fmla="*/ 669 w 784"/>
              <a:gd name="T7" fmla="*/ 669 h 785"/>
              <a:gd name="T8" fmla="*/ 545 w 784"/>
              <a:gd name="T9" fmla="*/ 753 h 785"/>
              <a:gd name="T10" fmla="*/ 391 w 784"/>
              <a:gd name="T11" fmla="*/ 785 h 785"/>
              <a:gd name="T12" fmla="*/ 243 w 784"/>
              <a:gd name="T13" fmla="*/ 754 h 785"/>
              <a:gd name="T14" fmla="*/ 122 w 784"/>
              <a:gd name="T15" fmla="*/ 676 h 785"/>
              <a:gd name="T16" fmla="*/ 88 w 784"/>
              <a:gd name="T17" fmla="*/ 771 h 785"/>
              <a:gd name="T18" fmla="*/ 77 w 784"/>
              <a:gd name="T19" fmla="*/ 783 h 785"/>
              <a:gd name="T20" fmla="*/ 60 w 784"/>
              <a:gd name="T21" fmla="*/ 781 h 785"/>
              <a:gd name="T22" fmla="*/ 53 w 784"/>
              <a:gd name="T23" fmla="*/ 766 h 785"/>
              <a:gd name="T24" fmla="*/ 56 w 784"/>
              <a:gd name="T25" fmla="*/ 578 h 785"/>
              <a:gd name="T26" fmla="*/ 70 w 784"/>
              <a:gd name="T27" fmla="*/ 570 h 785"/>
              <a:gd name="T28" fmla="*/ 260 w 784"/>
              <a:gd name="T29" fmla="*/ 574 h 785"/>
              <a:gd name="T30" fmla="*/ 267 w 784"/>
              <a:gd name="T31" fmla="*/ 588 h 785"/>
              <a:gd name="T32" fmla="*/ 260 w 784"/>
              <a:gd name="T33" fmla="*/ 603 h 785"/>
              <a:gd name="T34" fmla="*/ 107 w 784"/>
              <a:gd name="T35" fmla="*/ 607 h 785"/>
              <a:gd name="T36" fmla="*/ 209 w 784"/>
              <a:gd name="T37" fmla="*/ 698 h 785"/>
              <a:gd name="T38" fmla="*/ 343 w 784"/>
              <a:gd name="T39" fmla="*/ 745 h 785"/>
              <a:gd name="T40" fmla="*/ 495 w 784"/>
              <a:gd name="T41" fmla="*/ 733 h 785"/>
              <a:gd name="T42" fmla="*/ 626 w 784"/>
              <a:gd name="T43" fmla="*/ 661 h 785"/>
              <a:gd name="T44" fmla="*/ 715 w 784"/>
              <a:gd name="T45" fmla="*/ 542 h 785"/>
              <a:gd name="T46" fmla="*/ 748 w 784"/>
              <a:gd name="T47" fmla="*/ 392 h 785"/>
              <a:gd name="T48" fmla="*/ 756 w 784"/>
              <a:gd name="T49" fmla="*/ 377 h 785"/>
              <a:gd name="T50" fmla="*/ 391 w 784"/>
              <a:gd name="T51" fmla="*/ 0 h 785"/>
              <a:gd name="T52" fmla="*/ 539 w 784"/>
              <a:gd name="T53" fmla="*/ 29 h 785"/>
              <a:gd name="T54" fmla="*/ 661 w 784"/>
              <a:gd name="T55" fmla="*/ 109 h 785"/>
              <a:gd name="T56" fmla="*/ 695 w 784"/>
              <a:gd name="T57" fmla="*/ 12 h 785"/>
              <a:gd name="T58" fmla="*/ 707 w 784"/>
              <a:gd name="T59" fmla="*/ 2 h 785"/>
              <a:gd name="T60" fmla="*/ 723 w 784"/>
              <a:gd name="T61" fmla="*/ 4 h 785"/>
              <a:gd name="T62" fmla="*/ 731 w 784"/>
              <a:gd name="T63" fmla="*/ 19 h 785"/>
              <a:gd name="T64" fmla="*/ 727 w 784"/>
              <a:gd name="T65" fmla="*/ 207 h 785"/>
              <a:gd name="T66" fmla="*/ 712 w 784"/>
              <a:gd name="T67" fmla="*/ 214 h 785"/>
              <a:gd name="T68" fmla="*/ 524 w 784"/>
              <a:gd name="T69" fmla="*/ 211 h 785"/>
              <a:gd name="T70" fmla="*/ 516 w 784"/>
              <a:gd name="T71" fmla="*/ 197 h 785"/>
              <a:gd name="T72" fmla="*/ 524 w 784"/>
              <a:gd name="T73" fmla="*/ 182 h 785"/>
              <a:gd name="T74" fmla="*/ 677 w 784"/>
              <a:gd name="T75" fmla="*/ 178 h 785"/>
              <a:gd name="T76" fmla="*/ 573 w 784"/>
              <a:gd name="T77" fmla="*/ 87 h 785"/>
              <a:gd name="T78" fmla="*/ 441 w 784"/>
              <a:gd name="T79" fmla="*/ 40 h 785"/>
              <a:gd name="T80" fmla="*/ 289 w 784"/>
              <a:gd name="T81" fmla="*/ 51 h 785"/>
              <a:gd name="T82" fmla="*/ 158 w 784"/>
              <a:gd name="T83" fmla="*/ 123 h 785"/>
              <a:gd name="T84" fmla="*/ 69 w 784"/>
              <a:gd name="T85" fmla="*/ 243 h 785"/>
              <a:gd name="T86" fmla="*/ 35 w 784"/>
              <a:gd name="T87" fmla="*/ 392 h 785"/>
              <a:gd name="T88" fmla="*/ 29 w 784"/>
              <a:gd name="T89" fmla="*/ 406 h 785"/>
              <a:gd name="T90" fmla="*/ 12 w 784"/>
              <a:gd name="T91" fmla="*/ 409 h 785"/>
              <a:gd name="T92" fmla="*/ 1 w 784"/>
              <a:gd name="T93" fmla="*/ 398 h 785"/>
              <a:gd name="T94" fmla="*/ 14 w 784"/>
              <a:gd name="T95" fmla="*/ 288 h 785"/>
              <a:gd name="T96" fmla="*/ 81 w 784"/>
              <a:gd name="T97" fmla="*/ 152 h 785"/>
              <a:gd name="T98" fmla="*/ 194 w 784"/>
              <a:gd name="T99" fmla="*/ 54 h 785"/>
              <a:gd name="T100" fmla="*/ 339 w 784"/>
              <a:gd name="T101" fmla="*/ 4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85">
                <a:moveTo>
                  <a:pt x="766" y="375"/>
                </a:moveTo>
                <a:lnTo>
                  <a:pt x="771" y="375"/>
                </a:lnTo>
                <a:lnTo>
                  <a:pt x="777" y="377"/>
                </a:lnTo>
                <a:lnTo>
                  <a:pt x="780" y="381"/>
                </a:lnTo>
                <a:lnTo>
                  <a:pt x="783" y="387"/>
                </a:lnTo>
                <a:lnTo>
                  <a:pt x="784" y="392"/>
                </a:lnTo>
                <a:lnTo>
                  <a:pt x="780" y="445"/>
                </a:lnTo>
                <a:lnTo>
                  <a:pt x="770" y="497"/>
                </a:lnTo>
                <a:lnTo>
                  <a:pt x="753" y="545"/>
                </a:lnTo>
                <a:lnTo>
                  <a:pt x="731" y="589"/>
                </a:lnTo>
                <a:lnTo>
                  <a:pt x="702" y="631"/>
                </a:lnTo>
                <a:lnTo>
                  <a:pt x="669" y="669"/>
                </a:lnTo>
                <a:lnTo>
                  <a:pt x="631" y="702"/>
                </a:lnTo>
                <a:lnTo>
                  <a:pt x="589" y="731"/>
                </a:lnTo>
                <a:lnTo>
                  <a:pt x="545" y="753"/>
                </a:lnTo>
                <a:lnTo>
                  <a:pt x="496" y="770"/>
                </a:lnTo>
                <a:lnTo>
                  <a:pt x="445" y="781"/>
                </a:lnTo>
                <a:lnTo>
                  <a:pt x="391" y="785"/>
                </a:lnTo>
                <a:lnTo>
                  <a:pt x="340" y="781"/>
                </a:lnTo>
                <a:lnTo>
                  <a:pt x="291" y="770"/>
                </a:lnTo>
                <a:lnTo>
                  <a:pt x="243" y="754"/>
                </a:lnTo>
                <a:lnTo>
                  <a:pt x="200" y="733"/>
                </a:lnTo>
                <a:lnTo>
                  <a:pt x="160" y="707"/>
                </a:lnTo>
                <a:lnTo>
                  <a:pt x="122" y="676"/>
                </a:lnTo>
                <a:lnTo>
                  <a:pt x="89" y="641"/>
                </a:lnTo>
                <a:lnTo>
                  <a:pt x="89" y="766"/>
                </a:lnTo>
                <a:lnTo>
                  <a:pt x="88" y="771"/>
                </a:lnTo>
                <a:lnTo>
                  <a:pt x="85" y="777"/>
                </a:lnTo>
                <a:lnTo>
                  <a:pt x="81" y="781"/>
                </a:lnTo>
                <a:lnTo>
                  <a:pt x="77" y="783"/>
                </a:lnTo>
                <a:lnTo>
                  <a:pt x="70" y="785"/>
                </a:lnTo>
                <a:lnTo>
                  <a:pt x="65" y="783"/>
                </a:lnTo>
                <a:lnTo>
                  <a:pt x="60" y="781"/>
                </a:lnTo>
                <a:lnTo>
                  <a:pt x="56" y="777"/>
                </a:lnTo>
                <a:lnTo>
                  <a:pt x="55" y="771"/>
                </a:lnTo>
                <a:lnTo>
                  <a:pt x="53" y="766"/>
                </a:lnTo>
                <a:lnTo>
                  <a:pt x="53" y="588"/>
                </a:lnTo>
                <a:lnTo>
                  <a:pt x="55" y="583"/>
                </a:lnTo>
                <a:lnTo>
                  <a:pt x="56" y="578"/>
                </a:lnTo>
                <a:lnTo>
                  <a:pt x="60" y="574"/>
                </a:lnTo>
                <a:lnTo>
                  <a:pt x="65" y="571"/>
                </a:lnTo>
                <a:lnTo>
                  <a:pt x="70" y="570"/>
                </a:lnTo>
                <a:lnTo>
                  <a:pt x="249" y="570"/>
                </a:lnTo>
                <a:lnTo>
                  <a:pt x="255" y="571"/>
                </a:lnTo>
                <a:lnTo>
                  <a:pt x="260" y="574"/>
                </a:lnTo>
                <a:lnTo>
                  <a:pt x="263" y="578"/>
                </a:lnTo>
                <a:lnTo>
                  <a:pt x="266" y="583"/>
                </a:lnTo>
                <a:lnTo>
                  <a:pt x="267" y="588"/>
                </a:lnTo>
                <a:lnTo>
                  <a:pt x="266" y="593"/>
                </a:lnTo>
                <a:lnTo>
                  <a:pt x="263" y="599"/>
                </a:lnTo>
                <a:lnTo>
                  <a:pt x="260" y="603"/>
                </a:lnTo>
                <a:lnTo>
                  <a:pt x="255" y="605"/>
                </a:lnTo>
                <a:lnTo>
                  <a:pt x="249" y="607"/>
                </a:lnTo>
                <a:lnTo>
                  <a:pt x="107" y="607"/>
                </a:lnTo>
                <a:lnTo>
                  <a:pt x="137" y="641"/>
                </a:lnTo>
                <a:lnTo>
                  <a:pt x="171" y="672"/>
                </a:lnTo>
                <a:lnTo>
                  <a:pt x="209" y="698"/>
                </a:lnTo>
                <a:lnTo>
                  <a:pt x="251" y="719"/>
                </a:lnTo>
                <a:lnTo>
                  <a:pt x="296" y="735"/>
                </a:lnTo>
                <a:lnTo>
                  <a:pt x="343" y="745"/>
                </a:lnTo>
                <a:lnTo>
                  <a:pt x="391" y="748"/>
                </a:lnTo>
                <a:lnTo>
                  <a:pt x="444" y="744"/>
                </a:lnTo>
                <a:lnTo>
                  <a:pt x="495" y="733"/>
                </a:lnTo>
                <a:lnTo>
                  <a:pt x="542" y="715"/>
                </a:lnTo>
                <a:lnTo>
                  <a:pt x="585" y="690"/>
                </a:lnTo>
                <a:lnTo>
                  <a:pt x="626" y="661"/>
                </a:lnTo>
                <a:lnTo>
                  <a:pt x="661" y="626"/>
                </a:lnTo>
                <a:lnTo>
                  <a:pt x="690" y="586"/>
                </a:lnTo>
                <a:lnTo>
                  <a:pt x="715" y="542"/>
                </a:lnTo>
                <a:lnTo>
                  <a:pt x="733" y="495"/>
                </a:lnTo>
                <a:lnTo>
                  <a:pt x="744" y="444"/>
                </a:lnTo>
                <a:lnTo>
                  <a:pt x="748" y="392"/>
                </a:lnTo>
                <a:lnTo>
                  <a:pt x="749" y="387"/>
                </a:lnTo>
                <a:lnTo>
                  <a:pt x="752" y="381"/>
                </a:lnTo>
                <a:lnTo>
                  <a:pt x="756" y="377"/>
                </a:lnTo>
                <a:lnTo>
                  <a:pt x="761" y="375"/>
                </a:lnTo>
                <a:lnTo>
                  <a:pt x="766" y="375"/>
                </a:lnTo>
                <a:close/>
                <a:moveTo>
                  <a:pt x="391" y="0"/>
                </a:moveTo>
                <a:lnTo>
                  <a:pt x="444" y="4"/>
                </a:lnTo>
                <a:lnTo>
                  <a:pt x="492" y="13"/>
                </a:lnTo>
                <a:lnTo>
                  <a:pt x="539" y="29"/>
                </a:lnTo>
                <a:lnTo>
                  <a:pt x="584" y="51"/>
                </a:lnTo>
                <a:lnTo>
                  <a:pt x="625" y="78"/>
                </a:lnTo>
                <a:lnTo>
                  <a:pt x="661" y="109"/>
                </a:lnTo>
                <a:lnTo>
                  <a:pt x="695" y="144"/>
                </a:lnTo>
                <a:lnTo>
                  <a:pt x="695" y="19"/>
                </a:lnTo>
                <a:lnTo>
                  <a:pt x="695" y="12"/>
                </a:lnTo>
                <a:lnTo>
                  <a:pt x="698" y="8"/>
                </a:lnTo>
                <a:lnTo>
                  <a:pt x="702" y="4"/>
                </a:lnTo>
                <a:lnTo>
                  <a:pt x="707" y="2"/>
                </a:lnTo>
                <a:lnTo>
                  <a:pt x="712" y="0"/>
                </a:lnTo>
                <a:lnTo>
                  <a:pt x="718" y="2"/>
                </a:lnTo>
                <a:lnTo>
                  <a:pt x="723" y="4"/>
                </a:lnTo>
                <a:lnTo>
                  <a:pt x="727" y="8"/>
                </a:lnTo>
                <a:lnTo>
                  <a:pt x="729" y="12"/>
                </a:lnTo>
                <a:lnTo>
                  <a:pt x="731" y="19"/>
                </a:lnTo>
                <a:lnTo>
                  <a:pt x="731" y="197"/>
                </a:lnTo>
                <a:lnTo>
                  <a:pt x="729" y="202"/>
                </a:lnTo>
                <a:lnTo>
                  <a:pt x="727" y="207"/>
                </a:lnTo>
                <a:lnTo>
                  <a:pt x="723" y="211"/>
                </a:lnTo>
                <a:lnTo>
                  <a:pt x="718" y="214"/>
                </a:lnTo>
                <a:lnTo>
                  <a:pt x="712" y="214"/>
                </a:lnTo>
                <a:lnTo>
                  <a:pt x="534" y="214"/>
                </a:lnTo>
                <a:lnTo>
                  <a:pt x="529" y="214"/>
                </a:lnTo>
                <a:lnTo>
                  <a:pt x="524" y="211"/>
                </a:lnTo>
                <a:lnTo>
                  <a:pt x="520" y="207"/>
                </a:lnTo>
                <a:lnTo>
                  <a:pt x="517" y="202"/>
                </a:lnTo>
                <a:lnTo>
                  <a:pt x="516" y="197"/>
                </a:lnTo>
                <a:lnTo>
                  <a:pt x="517" y="190"/>
                </a:lnTo>
                <a:lnTo>
                  <a:pt x="520" y="186"/>
                </a:lnTo>
                <a:lnTo>
                  <a:pt x="524" y="182"/>
                </a:lnTo>
                <a:lnTo>
                  <a:pt x="529" y="180"/>
                </a:lnTo>
                <a:lnTo>
                  <a:pt x="534" y="178"/>
                </a:lnTo>
                <a:lnTo>
                  <a:pt x="677" y="178"/>
                </a:lnTo>
                <a:lnTo>
                  <a:pt x="647" y="143"/>
                </a:lnTo>
                <a:lnTo>
                  <a:pt x="613" y="113"/>
                </a:lnTo>
                <a:lnTo>
                  <a:pt x="573" y="87"/>
                </a:lnTo>
                <a:lnTo>
                  <a:pt x="533" y="65"/>
                </a:lnTo>
                <a:lnTo>
                  <a:pt x="488" y="49"/>
                </a:lnTo>
                <a:lnTo>
                  <a:pt x="441" y="40"/>
                </a:lnTo>
                <a:lnTo>
                  <a:pt x="391" y="36"/>
                </a:lnTo>
                <a:lnTo>
                  <a:pt x="339" y="40"/>
                </a:lnTo>
                <a:lnTo>
                  <a:pt x="289" y="51"/>
                </a:lnTo>
                <a:lnTo>
                  <a:pt x="242" y="70"/>
                </a:lnTo>
                <a:lnTo>
                  <a:pt x="198" y="93"/>
                </a:lnTo>
                <a:lnTo>
                  <a:pt x="158" y="123"/>
                </a:lnTo>
                <a:lnTo>
                  <a:pt x="123" y="159"/>
                </a:lnTo>
                <a:lnTo>
                  <a:pt x="93" y="198"/>
                </a:lnTo>
                <a:lnTo>
                  <a:pt x="69" y="243"/>
                </a:lnTo>
                <a:lnTo>
                  <a:pt x="51" y="290"/>
                </a:lnTo>
                <a:lnTo>
                  <a:pt x="39" y="339"/>
                </a:lnTo>
                <a:lnTo>
                  <a:pt x="35" y="392"/>
                </a:lnTo>
                <a:lnTo>
                  <a:pt x="35" y="398"/>
                </a:lnTo>
                <a:lnTo>
                  <a:pt x="33" y="402"/>
                </a:lnTo>
                <a:lnTo>
                  <a:pt x="29" y="406"/>
                </a:lnTo>
                <a:lnTo>
                  <a:pt x="23" y="409"/>
                </a:lnTo>
                <a:lnTo>
                  <a:pt x="18" y="410"/>
                </a:lnTo>
                <a:lnTo>
                  <a:pt x="12" y="409"/>
                </a:lnTo>
                <a:lnTo>
                  <a:pt x="8" y="406"/>
                </a:lnTo>
                <a:lnTo>
                  <a:pt x="4" y="402"/>
                </a:lnTo>
                <a:lnTo>
                  <a:pt x="1" y="398"/>
                </a:lnTo>
                <a:lnTo>
                  <a:pt x="0" y="392"/>
                </a:lnTo>
                <a:lnTo>
                  <a:pt x="4" y="339"/>
                </a:lnTo>
                <a:lnTo>
                  <a:pt x="14" y="288"/>
                </a:lnTo>
                <a:lnTo>
                  <a:pt x="31" y="240"/>
                </a:lnTo>
                <a:lnTo>
                  <a:pt x="53" y="194"/>
                </a:lnTo>
                <a:lnTo>
                  <a:pt x="81" y="152"/>
                </a:lnTo>
                <a:lnTo>
                  <a:pt x="115" y="116"/>
                </a:lnTo>
                <a:lnTo>
                  <a:pt x="152" y="82"/>
                </a:lnTo>
                <a:lnTo>
                  <a:pt x="194" y="54"/>
                </a:lnTo>
                <a:lnTo>
                  <a:pt x="239" y="32"/>
                </a:lnTo>
                <a:lnTo>
                  <a:pt x="288" y="15"/>
                </a:lnTo>
                <a:lnTo>
                  <a:pt x="339" y="4"/>
                </a:lnTo>
                <a:lnTo>
                  <a:pt x="3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59" name="Freeform 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89251" y="3710826"/>
            <a:ext cx="364058" cy="445149"/>
          </a:xfrm>
          <a:custGeom>
            <a:avLst/>
            <a:gdLst>
              <a:gd name="T0" fmla="*/ 356 w 642"/>
              <a:gd name="T1" fmla="*/ 270 h 785"/>
              <a:gd name="T2" fmla="*/ 356 w 642"/>
              <a:gd name="T3" fmla="*/ 51 h 785"/>
              <a:gd name="T4" fmla="*/ 342 w 642"/>
              <a:gd name="T5" fmla="*/ 0 h 785"/>
              <a:gd name="T6" fmla="*/ 348 w 642"/>
              <a:gd name="T7" fmla="*/ 4 h 785"/>
              <a:gd name="T8" fmla="*/ 562 w 642"/>
              <a:gd name="T9" fmla="*/ 146 h 785"/>
              <a:gd name="T10" fmla="*/ 566 w 642"/>
              <a:gd name="T11" fmla="*/ 148 h 785"/>
              <a:gd name="T12" fmla="*/ 570 w 642"/>
              <a:gd name="T13" fmla="*/ 156 h 785"/>
              <a:gd name="T14" fmla="*/ 570 w 642"/>
              <a:gd name="T15" fmla="*/ 165 h 785"/>
              <a:gd name="T16" fmla="*/ 566 w 642"/>
              <a:gd name="T17" fmla="*/ 172 h 785"/>
              <a:gd name="T18" fmla="*/ 562 w 642"/>
              <a:gd name="T19" fmla="*/ 176 h 785"/>
              <a:gd name="T20" fmla="*/ 348 w 642"/>
              <a:gd name="T21" fmla="*/ 317 h 785"/>
              <a:gd name="T22" fmla="*/ 342 w 642"/>
              <a:gd name="T23" fmla="*/ 321 h 785"/>
              <a:gd name="T24" fmla="*/ 332 w 642"/>
              <a:gd name="T25" fmla="*/ 320 h 785"/>
              <a:gd name="T26" fmla="*/ 323 w 642"/>
              <a:gd name="T27" fmla="*/ 313 h 785"/>
              <a:gd name="T28" fmla="*/ 321 w 642"/>
              <a:gd name="T29" fmla="*/ 303 h 785"/>
              <a:gd name="T30" fmla="*/ 273 w 642"/>
              <a:gd name="T31" fmla="*/ 182 h 785"/>
              <a:gd name="T32" fmla="*/ 190 w 642"/>
              <a:gd name="T33" fmla="*/ 210 h 785"/>
              <a:gd name="T34" fmla="*/ 119 w 642"/>
              <a:gd name="T35" fmla="*/ 262 h 785"/>
              <a:gd name="T36" fmla="*/ 67 w 642"/>
              <a:gd name="T37" fmla="*/ 333 h 785"/>
              <a:gd name="T38" fmla="*/ 39 w 642"/>
              <a:gd name="T39" fmla="*/ 417 h 785"/>
              <a:gd name="T40" fmla="*/ 39 w 642"/>
              <a:gd name="T41" fmla="*/ 510 h 785"/>
              <a:gd name="T42" fmla="*/ 67 w 642"/>
              <a:gd name="T43" fmla="*/ 595 h 785"/>
              <a:gd name="T44" fmla="*/ 119 w 642"/>
              <a:gd name="T45" fmla="*/ 665 h 785"/>
              <a:gd name="T46" fmla="*/ 190 w 642"/>
              <a:gd name="T47" fmla="*/ 716 h 785"/>
              <a:gd name="T48" fmla="*/ 273 w 642"/>
              <a:gd name="T49" fmla="*/ 744 h 785"/>
              <a:gd name="T50" fmla="*/ 366 w 642"/>
              <a:gd name="T51" fmla="*/ 744 h 785"/>
              <a:gd name="T52" fmla="*/ 452 w 642"/>
              <a:gd name="T53" fmla="*/ 716 h 785"/>
              <a:gd name="T54" fmla="*/ 522 w 642"/>
              <a:gd name="T55" fmla="*/ 665 h 785"/>
              <a:gd name="T56" fmla="*/ 573 w 642"/>
              <a:gd name="T57" fmla="*/ 595 h 785"/>
              <a:gd name="T58" fmla="*/ 602 w 642"/>
              <a:gd name="T59" fmla="*/ 510 h 785"/>
              <a:gd name="T60" fmla="*/ 606 w 642"/>
              <a:gd name="T61" fmla="*/ 457 h 785"/>
              <a:gd name="T62" fmla="*/ 613 w 642"/>
              <a:gd name="T63" fmla="*/ 449 h 785"/>
              <a:gd name="T64" fmla="*/ 623 w 642"/>
              <a:gd name="T65" fmla="*/ 445 h 785"/>
              <a:gd name="T66" fmla="*/ 634 w 642"/>
              <a:gd name="T67" fmla="*/ 449 h 785"/>
              <a:gd name="T68" fmla="*/ 640 w 642"/>
              <a:gd name="T69" fmla="*/ 457 h 785"/>
              <a:gd name="T70" fmla="*/ 638 w 642"/>
              <a:gd name="T71" fmla="*/ 511 h 785"/>
              <a:gd name="T72" fmla="*/ 611 w 642"/>
              <a:gd name="T73" fmla="*/ 599 h 785"/>
              <a:gd name="T74" fmla="*/ 563 w 642"/>
              <a:gd name="T75" fmla="*/ 673 h 785"/>
              <a:gd name="T76" fmla="*/ 495 w 642"/>
              <a:gd name="T77" fmla="*/ 732 h 785"/>
              <a:gd name="T78" fmla="*/ 412 w 642"/>
              <a:gd name="T79" fmla="*/ 770 h 785"/>
              <a:gd name="T80" fmla="*/ 321 w 642"/>
              <a:gd name="T81" fmla="*/ 785 h 785"/>
              <a:gd name="T82" fmla="*/ 228 w 642"/>
              <a:gd name="T83" fmla="*/ 770 h 785"/>
              <a:gd name="T84" fmla="*/ 145 w 642"/>
              <a:gd name="T85" fmla="*/ 732 h 785"/>
              <a:gd name="T86" fmla="*/ 78 w 642"/>
              <a:gd name="T87" fmla="*/ 673 h 785"/>
              <a:gd name="T88" fmla="*/ 30 w 642"/>
              <a:gd name="T89" fmla="*/ 599 h 785"/>
              <a:gd name="T90" fmla="*/ 4 w 642"/>
              <a:gd name="T91" fmla="*/ 511 h 785"/>
              <a:gd name="T92" fmla="*/ 4 w 642"/>
              <a:gd name="T93" fmla="*/ 417 h 785"/>
              <a:gd name="T94" fmla="*/ 30 w 642"/>
              <a:gd name="T95" fmla="*/ 328 h 785"/>
              <a:gd name="T96" fmla="*/ 78 w 642"/>
              <a:gd name="T97" fmla="*/ 253 h 785"/>
              <a:gd name="T98" fmla="*/ 145 w 642"/>
              <a:gd name="T99" fmla="*/ 194 h 785"/>
              <a:gd name="T100" fmla="*/ 228 w 642"/>
              <a:gd name="T101" fmla="*/ 156 h 785"/>
              <a:gd name="T102" fmla="*/ 321 w 642"/>
              <a:gd name="T103" fmla="*/ 143 h 785"/>
              <a:gd name="T104" fmla="*/ 321 w 642"/>
              <a:gd name="T105" fmla="*/ 12 h 785"/>
              <a:gd name="T106" fmla="*/ 327 w 642"/>
              <a:gd name="T107" fmla="*/ 4 h 785"/>
              <a:gd name="T108" fmla="*/ 338 w 642"/>
              <a:gd name="T10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42" h="785">
                <a:moveTo>
                  <a:pt x="356" y="51"/>
                </a:moveTo>
                <a:lnTo>
                  <a:pt x="356" y="270"/>
                </a:lnTo>
                <a:lnTo>
                  <a:pt x="520" y="160"/>
                </a:lnTo>
                <a:lnTo>
                  <a:pt x="356" y="51"/>
                </a:lnTo>
                <a:close/>
                <a:moveTo>
                  <a:pt x="338" y="0"/>
                </a:moveTo>
                <a:lnTo>
                  <a:pt x="342" y="0"/>
                </a:lnTo>
                <a:lnTo>
                  <a:pt x="346" y="2"/>
                </a:lnTo>
                <a:lnTo>
                  <a:pt x="348" y="4"/>
                </a:lnTo>
                <a:lnTo>
                  <a:pt x="348" y="3"/>
                </a:lnTo>
                <a:lnTo>
                  <a:pt x="562" y="146"/>
                </a:lnTo>
                <a:lnTo>
                  <a:pt x="562" y="146"/>
                </a:lnTo>
                <a:lnTo>
                  <a:pt x="566" y="148"/>
                </a:lnTo>
                <a:lnTo>
                  <a:pt x="567" y="152"/>
                </a:lnTo>
                <a:lnTo>
                  <a:pt x="570" y="156"/>
                </a:lnTo>
                <a:lnTo>
                  <a:pt x="570" y="160"/>
                </a:lnTo>
                <a:lnTo>
                  <a:pt x="570" y="165"/>
                </a:lnTo>
                <a:lnTo>
                  <a:pt x="567" y="169"/>
                </a:lnTo>
                <a:lnTo>
                  <a:pt x="566" y="172"/>
                </a:lnTo>
                <a:lnTo>
                  <a:pt x="562" y="176"/>
                </a:lnTo>
                <a:lnTo>
                  <a:pt x="562" y="176"/>
                </a:lnTo>
                <a:lnTo>
                  <a:pt x="348" y="319"/>
                </a:lnTo>
                <a:lnTo>
                  <a:pt x="348" y="317"/>
                </a:lnTo>
                <a:lnTo>
                  <a:pt x="346" y="320"/>
                </a:lnTo>
                <a:lnTo>
                  <a:pt x="342" y="321"/>
                </a:lnTo>
                <a:lnTo>
                  <a:pt x="338" y="321"/>
                </a:lnTo>
                <a:lnTo>
                  <a:pt x="332" y="320"/>
                </a:lnTo>
                <a:lnTo>
                  <a:pt x="327" y="317"/>
                </a:lnTo>
                <a:lnTo>
                  <a:pt x="323" y="313"/>
                </a:lnTo>
                <a:lnTo>
                  <a:pt x="321" y="309"/>
                </a:lnTo>
                <a:lnTo>
                  <a:pt x="321" y="303"/>
                </a:lnTo>
                <a:lnTo>
                  <a:pt x="321" y="178"/>
                </a:lnTo>
                <a:lnTo>
                  <a:pt x="273" y="182"/>
                </a:lnTo>
                <a:lnTo>
                  <a:pt x="230" y="193"/>
                </a:lnTo>
                <a:lnTo>
                  <a:pt x="190" y="210"/>
                </a:lnTo>
                <a:lnTo>
                  <a:pt x="152" y="233"/>
                </a:lnTo>
                <a:lnTo>
                  <a:pt x="119" y="262"/>
                </a:lnTo>
                <a:lnTo>
                  <a:pt x="90" y="295"/>
                </a:lnTo>
                <a:lnTo>
                  <a:pt x="67" y="333"/>
                </a:lnTo>
                <a:lnTo>
                  <a:pt x="49" y="373"/>
                </a:lnTo>
                <a:lnTo>
                  <a:pt x="39" y="417"/>
                </a:lnTo>
                <a:lnTo>
                  <a:pt x="35" y="464"/>
                </a:lnTo>
                <a:lnTo>
                  <a:pt x="39" y="510"/>
                </a:lnTo>
                <a:lnTo>
                  <a:pt x="49" y="553"/>
                </a:lnTo>
                <a:lnTo>
                  <a:pt x="67" y="595"/>
                </a:lnTo>
                <a:lnTo>
                  <a:pt x="90" y="631"/>
                </a:lnTo>
                <a:lnTo>
                  <a:pt x="119" y="665"/>
                </a:lnTo>
                <a:lnTo>
                  <a:pt x="152" y="693"/>
                </a:lnTo>
                <a:lnTo>
                  <a:pt x="190" y="716"/>
                </a:lnTo>
                <a:lnTo>
                  <a:pt x="230" y="733"/>
                </a:lnTo>
                <a:lnTo>
                  <a:pt x="273" y="744"/>
                </a:lnTo>
                <a:lnTo>
                  <a:pt x="321" y="748"/>
                </a:lnTo>
                <a:lnTo>
                  <a:pt x="366" y="744"/>
                </a:lnTo>
                <a:lnTo>
                  <a:pt x="411" y="733"/>
                </a:lnTo>
                <a:lnTo>
                  <a:pt x="452" y="716"/>
                </a:lnTo>
                <a:lnTo>
                  <a:pt x="488" y="693"/>
                </a:lnTo>
                <a:lnTo>
                  <a:pt x="522" y="665"/>
                </a:lnTo>
                <a:lnTo>
                  <a:pt x="550" y="631"/>
                </a:lnTo>
                <a:lnTo>
                  <a:pt x="573" y="595"/>
                </a:lnTo>
                <a:lnTo>
                  <a:pt x="590" y="553"/>
                </a:lnTo>
                <a:lnTo>
                  <a:pt x="602" y="510"/>
                </a:lnTo>
                <a:lnTo>
                  <a:pt x="605" y="464"/>
                </a:lnTo>
                <a:lnTo>
                  <a:pt x="606" y="457"/>
                </a:lnTo>
                <a:lnTo>
                  <a:pt x="609" y="453"/>
                </a:lnTo>
                <a:lnTo>
                  <a:pt x="613" y="449"/>
                </a:lnTo>
                <a:lnTo>
                  <a:pt x="618" y="447"/>
                </a:lnTo>
                <a:lnTo>
                  <a:pt x="623" y="445"/>
                </a:lnTo>
                <a:lnTo>
                  <a:pt x="628" y="447"/>
                </a:lnTo>
                <a:lnTo>
                  <a:pt x="634" y="449"/>
                </a:lnTo>
                <a:lnTo>
                  <a:pt x="638" y="453"/>
                </a:lnTo>
                <a:lnTo>
                  <a:pt x="640" y="457"/>
                </a:lnTo>
                <a:lnTo>
                  <a:pt x="642" y="464"/>
                </a:lnTo>
                <a:lnTo>
                  <a:pt x="638" y="511"/>
                </a:lnTo>
                <a:lnTo>
                  <a:pt x="627" y="555"/>
                </a:lnTo>
                <a:lnTo>
                  <a:pt x="611" y="599"/>
                </a:lnTo>
                <a:lnTo>
                  <a:pt x="589" y="638"/>
                </a:lnTo>
                <a:lnTo>
                  <a:pt x="563" y="673"/>
                </a:lnTo>
                <a:lnTo>
                  <a:pt x="530" y="705"/>
                </a:lnTo>
                <a:lnTo>
                  <a:pt x="495" y="732"/>
                </a:lnTo>
                <a:lnTo>
                  <a:pt x="456" y="754"/>
                </a:lnTo>
                <a:lnTo>
                  <a:pt x="412" y="770"/>
                </a:lnTo>
                <a:lnTo>
                  <a:pt x="368" y="781"/>
                </a:lnTo>
                <a:lnTo>
                  <a:pt x="321" y="785"/>
                </a:lnTo>
                <a:lnTo>
                  <a:pt x="273" y="781"/>
                </a:lnTo>
                <a:lnTo>
                  <a:pt x="228" y="770"/>
                </a:lnTo>
                <a:lnTo>
                  <a:pt x="186" y="754"/>
                </a:lnTo>
                <a:lnTo>
                  <a:pt x="145" y="732"/>
                </a:lnTo>
                <a:lnTo>
                  <a:pt x="110" y="705"/>
                </a:lnTo>
                <a:lnTo>
                  <a:pt x="78" y="673"/>
                </a:lnTo>
                <a:lnTo>
                  <a:pt x="51" y="638"/>
                </a:lnTo>
                <a:lnTo>
                  <a:pt x="30" y="599"/>
                </a:lnTo>
                <a:lnTo>
                  <a:pt x="13" y="555"/>
                </a:lnTo>
                <a:lnTo>
                  <a:pt x="4" y="511"/>
                </a:lnTo>
                <a:lnTo>
                  <a:pt x="0" y="464"/>
                </a:lnTo>
                <a:lnTo>
                  <a:pt x="4" y="417"/>
                </a:lnTo>
                <a:lnTo>
                  <a:pt x="13" y="371"/>
                </a:lnTo>
                <a:lnTo>
                  <a:pt x="30" y="328"/>
                </a:lnTo>
                <a:lnTo>
                  <a:pt x="51" y="288"/>
                </a:lnTo>
                <a:lnTo>
                  <a:pt x="78" y="253"/>
                </a:lnTo>
                <a:lnTo>
                  <a:pt x="110" y="222"/>
                </a:lnTo>
                <a:lnTo>
                  <a:pt x="145" y="194"/>
                </a:lnTo>
                <a:lnTo>
                  <a:pt x="186" y="173"/>
                </a:lnTo>
                <a:lnTo>
                  <a:pt x="228" y="156"/>
                </a:lnTo>
                <a:lnTo>
                  <a:pt x="273" y="147"/>
                </a:lnTo>
                <a:lnTo>
                  <a:pt x="321" y="143"/>
                </a:lnTo>
                <a:lnTo>
                  <a:pt x="321" y="19"/>
                </a:lnTo>
                <a:lnTo>
                  <a:pt x="321" y="12"/>
                </a:lnTo>
                <a:lnTo>
                  <a:pt x="323" y="8"/>
                </a:lnTo>
                <a:lnTo>
                  <a:pt x="327" y="4"/>
                </a:lnTo>
                <a:lnTo>
                  <a:pt x="332" y="2"/>
                </a:lnTo>
                <a:lnTo>
                  <a:pt x="3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0" name="Freeform 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3569232" y="3710826"/>
            <a:ext cx="363491" cy="445149"/>
          </a:xfrm>
          <a:custGeom>
            <a:avLst/>
            <a:gdLst>
              <a:gd name="T0" fmla="*/ 343 w 641"/>
              <a:gd name="T1" fmla="*/ 0 h 785"/>
              <a:gd name="T2" fmla="*/ 348 w 641"/>
              <a:gd name="T3" fmla="*/ 4 h 785"/>
              <a:gd name="T4" fmla="*/ 349 w 641"/>
              <a:gd name="T5" fmla="*/ 4 h 785"/>
              <a:gd name="T6" fmla="*/ 491 w 641"/>
              <a:gd name="T7" fmla="*/ 146 h 785"/>
              <a:gd name="T8" fmla="*/ 495 w 641"/>
              <a:gd name="T9" fmla="*/ 148 h 785"/>
              <a:gd name="T10" fmla="*/ 499 w 641"/>
              <a:gd name="T11" fmla="*/ 156 h 785"/>
              <a:gd name="T12" fmla="*/ 499 w 641"/>
              <a:gd name="T13" fmla="*/ 165 h 785"/>
              <a:gd name="T14" fmla="*/ 495 w 641"/>
              <a:gd name="T15" fmla="*/ 172 h 785"/>
              <a:gd name="T16" fmla="*/ 491 w 641"/>
              <a:gd name="T17" fmla="*/ 176 h 785"/>
              <a:gd name="T18" fmla="*/ 349 w 641"/>
              <a:gd name="T19" fmla="*/ 317 h 785"/>
              <a:gd name="T20" fmla="*/ 348 w 641"/>
              <a:gd name="T21" fmla="*/ 317 h 785"/>
              <a:gd name="T22" fmla="*/ 343 w 641"/>
              <a:gd name="T23" fmla="*/ 321 h 785"/>
              <a:gd name="T24" fmla="*/ 334 w 641"/>
              <a:gd name="T25" fmla="*/ 320 h 785"/>
              <a:gd name="T26" fmla="*/ 324 w 641"/>
              <a:gd name="T27" fmla="*/ 313 h 785"/>
              <a:gd name="T28" fmla="*/ 321 w 641"/>
              <a:gd name="T29" fmla="*/ 303 h 785"/>
              <a:gd name="T30" fmla="*/ 323 w 641"/>
              <a:gd name="T31" fmla="*/ 295 h 785"/>
              <a:gd name="T32" fmla="*/ 328 w 641"/>
              <a:gd name="T33" fmla="*/ 288 h 785"/>
              <a:gd name="T34" fmla="*/ 438 w 641"/>
              <a:gd name="T35" fmla="*/ 178 h 785"/>
              <a:gd name="T36" fmla="*/ 275 w 641"/>
              <a:gd name="T37" fmla="*/ 182 h 785"/>
              <a:gd name="T38" fmla="*/ 190 w 641"/>
              <a:gd name="T39" fmla="*/ 210 h 785"/>
              <a:gd name="T40" fmla="*/ 119 w 641"/>
              <a:gd name="T41" fmla="*/ 262 h 785"/>
              <a:gd name="T42" fmla="*/ 68 w 641"/>
              <a:gd name="T43" fmla="*/ 333 h 785"/>
              <a:gd name="T44" fmla="*/ 40 w 641"/>
              <a:gd name="T45" fmla="*/ 417 h 785"/>
              <a:gd name="T46" fmla="*/ 40 w 641"/>
              <a:gd name="T47" fmla="*/ 510 h 785"/>
              <a:gd name="T48" fmla="*/ 68 w 641"/>
              <a:gd name="T49" fmla="*/ 595 h 785"/>
              <a:gd name="T50" fmla="*/ 119 w 641"/>
              <a:gd name="T51" fmla="*/ 665 h 785"/>
              <a:gd name="T52" fmla="*/ 190 w 641"/>
              <a:gd name="T53" fmla="*/ 716 h 785"/>
              <a:gd name="T54" fmla="*/ 275 w 641"/>
              <a:gd name="T55" fmla="*/ 744 h 785"/>
              <a:gd name="T56" fmla="*/ 368 w 641"/>
              <a:gd name="T57" fmla="*/ 744 h 785"/>
              <a:gd name="T58" fmla="*/ 452 w 641"/>
              <a:gd name="T59" fmla="*/ 716 h 785"/>
              <a:gd name="T60" fmla="*/ 522 w 641"/>
              <a:gd name="T61" fmla="*/ 665 h 785"/>
              <a:gd name="T62" fmla="*/ 575 w 641"/>
              <a:gd name="T63" fmla="*/ 595 h 785"/>
              <a:gd name="T64" fmla="*/ 602 w 641"/>
              <a:gd name="T65" fmla="*/ 510 h 785"/>
              <a:gd name="T66" fmla="*/ 607 w 641"/>
              <a:gd name="T67" fmla="*/ 457 h 785"/>
              <a:gd name="T68" fmla="*/ 613 w 641"/>
              <a:gd name="T69" fmla="*/ 449 h 785"/>
              <a:gd name="T70" fmla="*/ 624 w 641"/>
              <a:gd name="T71" fmla="*/ 445 h 785"/>
              <a:gd name="T72" fmla="*/ 635 w 641"/>
              <a:gd name="T73" fmla="*/ 449 h 785"/>
              <a:gd name="T74" fmla="*/ 640 w 641"/>
              <a:gd name="T75" fmla="*/ 457 h 785"/>
              <a:gd name="T76" fmla="*/ 638 w 641"/>
              <a:gd name="T77" fmla="*/ 511 h 785"/>
              <a:gd name="T78" fmla="*/ 611 w 641"/>
              <a:gd name="T79" fmla="*/ 599 h 785"/>
              <a:gd name="T80" fmla="*/ 563 w 641"/>
              <a:gd name="T81" fmla="*/ 673 h 785"/>
              <a:gd name="T82" fmla="*/ 496 w 641"/>
              <a:gd name="T83" fmla="*/ 732 h 785"/>
              <a:gd name="T84" fmla="*/ 414 w 641"/>
              <a:gd name="T85" fmla="*/ 770 h 785"/>
              <a:gd name="T86" fmla="*/ 321 w 641"/>
              <a:gd name="T87" fmla="*/ 785 h 785"/>
              <a:gd name="T88" fmla="*/ 229 w 641"/>
              <a:gd name="T89" fmla="*/ 770 h 785"/>
              <a:gd name="T90" fmla="*/ 146 w 641"/>
              <a:gd name="T91" fmla="*/ 732 h 785"/>
              <a:gd name="T92" fmla="*/ 80 w 641"/>
              <a:gd name="T93" fmla="*/ 673 h 785"/>
              <a:gd name="T94" fmla="*/ 30 w 641"/>
              <a:gd name="T95" fmla="*/ 599 h 785"/>
              <a:gd name="T96" fmla="*/ 4 w 641"/>
              <a:gd name="T97" fmla="*/ 511 h 785"/>
              <a:gd name="T98" fmla="*/ 4 w 641"/>
              <a:gd name="T99" fmla="*/ 417 h 785"/>
              <a:gd name="T100" fmla="*/ 30 w 641"/>
              <a:gd name="T101" fmla="*/ 328 h 785"/>
              <a:gd name="T102" fmla="*/ 80 w 641"/>
              <a:gd name="T103" fmla="*/ 253 h 785"/>
              <a:gd name="T104" fmla="*/ 146 w 641"/>
              <a:gd name="T105" fmla="*/ 194 h 785"/>
              <a:gd name="T106" fmla="*/ 229 w 641"/>
              <a:gd name="T107" fmla="*/ 156 h 785"/>
              <a:gd name="T108" fmla="*/ 321 w 641"/>
              <a:gd name="T109" fmla="*/ 143 h 785"/>
              <a:gd name="T110" fmla="*/ 328 w 641"/>
              <a:gd name="T111" fmla="*/ 33 h 785"/>
              <a:gd name="T112" fmla="*/ 326 w 641"/>
              <a:gd name="T113" fmla="*/ 31 h 785"/>
              <a:gd name="T114" fmla="*/ 322 w 641"/>
              <a:gd name="T115" fmla="*/ 23 h 785"/>
              <a:gd name="T116" fmla="*/ 322 w 641"/>
              <a:gd name="T117" fmla="*/ 12 h 785"/>
              <a:gd name="T118" fmla="*/ 328 w 641"/>
              <a:gd name="T119" fmla="*/ 4 h 785"/>
              <a:gd name="T120" fmla="*/ 339 w 641"/>
              <a:gd name="T121"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1" h="785">
                <a:moveTo>
                  <a:pt x="339" y="0"/>
                </a:moveTo>
                <a:lnTo>
                  <a:pt x="343" y="0"/>
                </a:lnTo>
                <a:lnTo>
                  <a:pt x="345" y="2"/>
                </a:lnTo>
                <a:lnTo>
                  <a:pt x="348" y="4"/>
                </a:lnTo>
                <a:lnTo>
                  <a:pt x="348" y="3"/>
                </a:lnTo>
                <a:lnTo>
                  <a:pt x="349" y="4"/>
                </a:lnTo>
                <a:lnTo>
                  <a:pt x="352" y="7"/>
                </a:lnTo>
                <a:lnTo>
                  <a:pt x="491" y="146"/>
                </a:lnTo>
                <a:lnTo>
                  <a:pt x="491" y="146"/>
                </a:lnTo>
                <a:lnTo>
                  <a:pt x="495" y="148"/>
                </a:lnTo>
                <a:lnTo>
                  <a:pt x="497" y="152"/>
                </a:lnTo>
                <a:lnTo>
                  <a:pt x="499" y="156"/>
                </a:lnTo>
                <a:lnTo>
                  <a:pt x="499" y="160"/>
                </a:lnTo>
                <a:lnTo>
                  <a:pt x="499" y="165"/>
                </a:lnTo>
                <a:lnTo>
                  <a:pt x="497" y="169"/>
                </a:lnTo>
                <a:lnTo>
                  <a:pt x="495" y="172"/>
                </a:lnTo>
                <a:lnTo>
                  <a:pt x="491" y="176"/>
                </a:lnTo>
                <a:lnTo>
                  <a:pt x="491" y="176"/>
                </a:lnTo>
                <a:lnTo>
                  <a:pt x="352" y="315"/>
                </a:lnTo>
                <a:lnTo>
                  <a:pt x="349" y="317"/>
                </a:lnTo>
                <a:lnTo>
                  <a:pt x="348" y="319"/>
                </a:lnTo>
                <a:lnTo>
                  <a:pt x="348" y="317"/>
                </a:lnTo>
                <a:lnTo>
                  <a:pt x="345" y="320"/>
                </a:lnTo>
                <a:lnTo>
                  <a:pt x="343" y="321"/>
                </a:lnTo>
                <a:lnTo>
                  <a:pt x="339" y="321"/>
                </a:lnTo>
                <a:lnTo>
                  <a:pt x="334" y="320"/>
                </a:lnTo>
                <a:lnTo>
                  <a:pt x="328" y="317"/>
                </a:lnTo>
                <a:lnTo>
                  <a:pt x="324" y="313"/>
                </a:lnTo>
                <a:lnTo>
                  <a:pt x="322" y="309"/>
                </a:lnTo>
                <a:lnTo>
                  <a:pt x="321" y="303"/>
                </a:lnTo>
                <a:lnTo>
                  <a:pt x="322" y="299"/>
                </a:lnTo>
                <a:lnTo>
                  <a:pt x="323" y="295"/>
                </a:lnTo>
                <a:lnTo>
                  <a:pt x="326" y="291"/>
                </a:lnTo>
                <a:lnTo>
                  <a:pt x="328" y="288"/>
                </a:lnTo>
                <a:lnTo>
                  <a:pt x="328" y="288"/>
                </a:lnTo>
                <a:lnTo>
                  <a:pt x="438" y="178"/>
                </a:lnTo>
                <a:lnTo>
                  <a:pt x="321" y="178"/>
                </a:lnTo>
                <a:lnTo>
                  <a:pt x="275" y="182"/>
                </a:lnTo>
                <a:lnTo>
                  <a:pt x="231" y="193"/>
                </a:lnTo>
                <a:lnTo>
                  <a:pt x="190" y="210"/>
                </a:lnTo>
                <a:lnTo>
                  <a:pt x="153" y="233"/>
                </a:lnTo>
                <a:lnTo>
                  <a:pt x="119" y="262"/>
                </a:lnTo>
                <a:lnTo>
                  <a:pt x="91" y="295"/>
                </a:lnTo>
                <a:lnTo>
                  <a:pt x="68" y="333"/>
                </a:lnTo>
                <a:lnTo>
                  <a:pt x="51" y="373"/>
                </a:lnTo>
                <a:lnTo>
                  <a:pt x="40" y="417"/>
                </a:lnTo>
                <a:lnTo>
                  <a:pt x="36" y="464"/>
                </a:lnTo>
                <a:lnTo>
                  <a:pt x="40" y="510"/>
                </a:lnTo>
                <a:lnTo>
                  <a:pt x="51" y="553"/>
                </a:lnTo>
                <a:lnTo>
                  <a:pt x="68" y="595"/>
                </a:lnTo>
                <a:lnTo>
                  <a:pt x="91" y="631"/>
                </a:lnTo>
                <a:lnTo>
                  <a:pt x="119" y="665"/>
                </a:lnTo>
                <a:lnTo>
                  <a:pt x="153" y="693"/>
                </a:lnTo>
                <a:lnTo>
                  <a:pt x="190" y="716"/>
                </a:lnTo>
                <a:lnTo>
                  <a:pt x="231" y="733"/>
                </a:lnTo>
                <a:lnTo>
                  <a:pt x="275" y="744"/>
                </a:lnTo>
                <a:lnTo>
                  <a:pt x="321" y="748"/>
                </a:lnTo>
                <a:lnTo>
                  <a:pt x="368" y="744"/>
                </a:lnTo>
                <a:lnTo>
                  <a:pt x="411" y="733"/>
                </a:lnTo>
                <a:lnTo>
                  <a:pt x="452" y="716"/>
                </a:lnTo>
                <a:lnTo>
                  <a:pt x="490" y="693"/>
                </a:lnTo>
                <a:lnTo>
                  <a:pt x="522" y="665"/>
                </a:lnTo>
                <a:lnTo>
                  <a:pt x="551" y="631"/>
                </a:lnTo>
                <a:lnTo>
                  <a:pt x="575" y="595"/>
                </a:lnTo>
                <a:lnTo>
                  <a:pt x="592" y="553"/>
                </a:lnTo>
                <a:lnTo>
                  <a:pt x="602" y="510"/>
                </a:lnTo>
                <a:lnTo>
                  <a:pt x="606" y="464"/>
                </a:lnTo>
                <a:lnTo>
                  <a:pt x="607" y="457"/>
                </a:lnTo>
                <a:lnTo>
                  <a:pt x="610" y="453"/>
                </a:lnTo>
                <a:lnTo>
                  <a:pt x="613" y="449"/>
                </a:lnTo>
                <a:lnTo>
                  <a:pt x="618" y="447"/>
                </a:lnTo>
                <a:lnTo>
                  <a:pt x="624" y="445"/>
                </a:lnTo>
                <a:lnTo>
                  <a:pt x="630" y="447"/>
                </a:lnTo>
                <a:lnTo>
                  <a:pt x="635" y="449"/>
                </a:lnTo>
                <a:lnTo>
                  <a:pt x="638" y="453"/>
                </a:lnTo>
                <a:lnTo>
                  <a:pt x="640" y="457"/>
                </a:lnTo>
                <a:lnTo>
                  <a:pt x="641" y="464"/>
                </a:lnTo>
                <a:lnTo>
                  <a:pt x="638" y="511"/>
                </a:lnTo>
                <a:lnTo>
                  <a:pt x="628" y="555"/>
                </a:lnTo>
                <a:lnTo>
                  <a:pt x="611" y="599"/>
                </a:lnTo>
                <a:lnTo>
                  <a:pt x="590" y="638"/>
                </a:lnTo>
                <a:lnTo>
                  <a:pt x="563" y="673"/>
                </a:lnTo>
                <a:lnTo>
                  <a:pt x="531" y="705"/>
                </a:lnTo>
                <a:lnTo>
                  <a:pt x="496" y="732"/>
                </a:lnTo>
                <a:lnTo>
                  <a:pt x="457" y="754"/>
                </a:lnTo>
                <a:lnTo>
                  <a:pt x="414" y="770"/>
                </a:lnTo>
                <a:lnTo>
                  <a:pt x="368" y="781"/>
                </a:lnTo>
                <a:lnTo>
                  <a:pt x="321" y="785"/>
                </a:lnTo>
                <a:lnTo>
                  <a:pt x="273" y="781"/>
                </a:lnTo>
                <a:lnTo>
                  <a:pt x="229" y="770"/>
                </a:lnTo>
                <a:lnTo>
                  <a:pt x="186" y="754"/>
                </a:lnTo>
                <a:lnTo>
                  <a:pt x="146" y="732"/>
                </a:lnTo>
                <a:lnTo>
                  <a:pt x="111" y="705"/>
                </a:lnTo>
                <a:lnTo>
                  <a:pt x="80" y="673"/>
                </a:lnTo>
                <a:lnTo>
                  <a:pt x="52" y="638"/>
                </a:lnTo>
                <a:lnTo>
                  <a:pt x="30" y="599"/>
                </a:lnTo>
                <a:lnTo>
                  <a:pt x="14" y="555"/>
                </a:lnTo>
                <a:lnTo>
                  <a:pt x="4" y="511"/>
                </a:lnTo>
                <a:lnTo>
                  <a:pt x="0" y="464"/>
                </a:lnTo>
                <a:lnTo>
                  <a:pt x="4" y="417"/>
                </a:lnTo>
                <a:lnTo>
                  <a:pt x="14" y="371"/>
                </a:lnTo>
                <a:lnTo>
                  <a:pt x="30" y="328"/>
                </a:lnTo>
                <a:lnTo>
                  <a:pt x="52" y="288"/>
                </a:lnTo>
                <a:lnTo>
                  <a:pt x="80" y="253"/>
                </a:lnTo>
                <a:lnTo>
                  <a:pt x="111" y="222"/>
                </a:lnTo>
                <a:lnTo>
                  <a:pt x="146" y="194"/>
                </a:lnTo>
                <a:lnTo>
                  <a:pt x="186" y="173"/>
                </a:lnTo>
                <a:lnTo>
                  <a:pt x="229" y="156"/>
                </a:lnTo>
                <a:lnTo>
                  <a:pt x="273" y="147"/>
                </a:lnTo>
                <a:lnTo>
                  <a:pt x="321" y="143"/>
                </a:lnTo>
                <a:lnTo>
                  <a:pt x="438" y="143"/>
                </a:lnTo>
                <a:lnTo>
                  <a:pt x="328" y="33"/>
                </a:lnTo>
                <a:lnTo>
                  <a:pt x="328" y="33"/>
                </a:lnTo>
                <a:lnTo>
                  <a:pt x="326" y="31"/>
                </a:lnTo>
                <a:lnTo>
                  <a:pt x="323" y="27"/>
                </a:lnTo>
                <a:lnTo>
                  <a:pt x="322" y="23"/>
                </a:lnTo>
                <a:lnTo>
                  <a:pt x="321" y="19"/>
                </a:lnTo>
                <a:lnTo>
                  <a:pt x="322" y="12"/>
                </a:lnTo>
                <a:lnTo>
                  <a:pt x="324" y="8"/>
                </a:lnTo>
                <a:lnTo>
                  <a:pt x="328" y="4"/>
                </a:lnTo>
                <a:lnTo>
                  <a:pt x="334" y="2"/>
                </a:lnTo>
                <a:lnTo>
                  <a:pt x="33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1" name="Freeform 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8645" y="3711395"/>
            <a:ext cx="444581" cy="444014"/>
          </a:xfrm>
          <a:custGeom>
            <a:avLst/>
            <a:gdLst>
              <a:gd name="T0" fmla="*/ 402 w 784"/>
              <a:gd name="T1" fmla="*/ 288 h 783"/>
              <a:gd name="T2" fmla="*/ 410 w 784"/>
              <a:gd name="T3" fmla="*/ 303 h 783"/>
              <a:gd name="T4" fmla="*/ 490 w 784"/>
              <a:gd name="T5" fmla="*/ 643 h 783"/>
              <a:gd name="T6" fmla="*/ 504 w 784"/>
              <a:gd name="T7" fmla="*/ 642 h 783"/>
              <a:gd name="T8" fmla="*/ 516 w 784"/>
              <a:gd name="T9" fmla="*/ 653 h 783"/>
              <a:gd name="T10" fmla="*/ 514 w 784"/>
              <a:gd name="T11" fmla="*/ 668 h 783"/>
              <a:gd name="T12" fmla="*/ 401 w 784"/>
              <a:gd name="T13" fmla="*/ 780 h 783"/>
              <a:gd name="T14" fmla="*/ 387 w 784"/>
              <a:gd name="T15" fmla="*/ 783 h 783"/>
              <a:gd name="T16" fmla="*/ 272 w 784"/>
              <a:gd name="T17" fmla="*/ 672 h 783"/>
              <a:gd name="T18" fmla="*/ 267 w 784"/>
              <a:gd name="T19" fmla="*/ 659 h 783"/>
              <a:gd name="T20" fmla="*/ 275 w 784"/>
              <a:gd name="T21" fmla="*/ 644 h 783"/>
              <a:gd name="T22" fmla="*/ 289 w 784"/>
              <a:gd name="T23" fmla="*/ 642 h 783"/>
              <a:gd name="T24" fmla="*/ 374 w 784"/>
              <a:gd name="T25" fmla="*/ 723 h 783"/>
              <a:gd name="T26" fmla="*/ 377 w 784"/>
              <a:gd name="T27" fmla="*/ 292 h 783"/>
              <a:gd name="T28" fmla="*/ 391 w 784"/>
              <a:gd name="T29" fmla="*/ 284 h 783"/>
              <a:gd name="T30" fmla="*/ 538 w 784"/>
              <a:gd name="T31" fmla="*/ 13 h 783"/>
              <a:gd name="T32" fmla="*/ 627 w 784"/>
              <a:gd name="T33" fmla="*/ 76 h 783"/>
              <a:gd name="T34" fmla="*/ 673 w 784"/>
              <a:gd name="T35" fmla="*/ 176 h 783"/>
              <a:gd name="T36" fmla="*/ 676 w 784"/>
              <a:gd name="T37" fmla="*/ 228 h 783"/>
              <a:gd name="T38" fmla="*/ 754 w 784"/>
              <a:gd name="T39" fmla="*/ 292 h 783"/>
              <a:gd name="T40" fmla="*/ 784 w 784"/>
              <a:gd name="T41" fmla="*/ 392 h 783"/>
              <a:gd name="T42" fmla="*/ 753 w 784"/>
              <a:gd name="T43" fmla="*/ 491 h 783"/>
              <a:gd name="T44" fmla="*/ 674 w 784"/>
              <a:gd name="T45" fmla="*/ 555 h 783"/>
              <a:gd name="T46" fmla="*/ 463 w 784"/>
              <a:gd name="T47" fmla="*/ 570 h 783"/>
              <a:gd name="T48" fmla="*/ 449 w 784"/>
              <a:gd name="T49" fmla="*/ 562 h 783"/>
              <a:gd name="T50" fmla="*/ 446 w 784"/>
              <a:gd name="T51" fmla="*/ 546 h 783"/>
              <a:gd name="T52" fmla="*/ 457 w 784"/>
              <a:gd name="T53" fmla="*/ 534 h 783"/>
              <a:gd name="T54" fmla="*/ 638 w 784"/>
              <a:gd name="T55" fmla="*/ 530 h 783"/>
              <a:gd name="T56" fmla="*/ 716 w 784"/>
              <a:gd name="T57" fmla="*/ 481 h 783"/>
              <a:gd name="T58" fmla="*/ 748 w 784"/>
              <a:gd name="T59" fmla="*/ 392 h 783"/>
              <a:gd name="T60" fmla="*/ 724 w 784"/>
              <a:gd name="T61" fmla="*/ 313 h 783"/>
              <a:gd name="T62" fmla="*/ 662 w 784"/>
              <a:gd name="T63" fmla="*/ 261 h 783"/>
              <a:gd name="T64" fmla="*/ 640 w 784"/>
              <a:gd name="T65" fmla="*/ 223 h 783"/>
              <a:gd name="T66" fmla="*/ 627 w 784"/>
              <a:gd name="T67" fmla="*/ 144 h 783"/>
              <a:gd name="T68" fmla="*/ 563 w 784"/>
              <a:gd name="T69" fmla="*/ 66 h 783"/>
              <a:gd name="T70" fmla="*/ 463 w 784"/>
              <a:gd name="T71" fmla="*/ 36 h 783"/>
              <a:gd name="T72" fmla="*/ 370 w 784"/>
              <a:gd name="T73" fmla="*/ 60 h 783"/>
              <a:gd name="T74" fmla="*/ 305 w 784"/>
              <a:gd name="T75" fmla="*/ 131 h 783"/>
              <a:gd name="T76" fmla="*/ 246 w 784"/>
              <a:gd name="T77" fmla="*/ 144 h 783"/>
              <a:gd name="T78" fmla="*/ 187 w 784"/>
              <a:gd name="T79" fmla="*/ 155 h 783"/>
              <a:gd name="T80" fmla="*/ 145 w 784"/>
              <a:gd name="T81" fmla="*/ 207 h 783"/>
              <a:gd name="T82" fmla="*/ 144 w 784"/>
              <a:gd name="T83" fmla="*/ 250 h 783"/>
              <a:gd name="T84" fmla="*/ 97 w 784"/>
              <a:gd name="T85" fmla="*/ 303 h 783"/>
              <a:gd name="T86" fmla="*/ 46 w 784"/>
              <a:gd name="T87" fmla="*/ 359 h 783"/>
              <a:gd name="T88" fmla="*/ 39 w 784"/>
              <a:gd name="T89" fmla="*/ 437 h 783"/>
              <a:gd name="T90" fmla="*/ 82 w 784"/>
              <a:gd name="T91" fmla="*/ 507 h 783"/>
              <a:gd name="T92" fmla="*/ 159 w 784"/>
              <a:gd name="T93" fmla="*/ 534 h 783"/>
              <a:gd name="T94" fmla="*/ 331 w 784"/>
              <a:gd name="T95" fmla="*/ 537 h 783"/>
              <a:gd name="T96" fmla="*/ 338 w 784"/>
              <a:gd name="T97" fmla="*/ 551 h 783"/>
              <a:gd name="T98" fmla="*/ 331 w 784"/>
              <a:gd name="T99" fmla="*/ 566 h 783"/>
              <a:gd name="T100" fmla="*/ 159 w 784"/>
              <a:gd name="T101" fmla="*/ 570 h 783"/>
              <a:gd name="T102" fmla="*/ 70 w 784"/>
              <a:gd name="T103" fmla="*/ 542 h 783"/>
              <a:gd name="T104" fmla="*/ 13 w 784"/>
              <a:gd name="T105" fmla="*/ 472 h 783"/>
              <a:gd name="T106" fmla="*/ 4 w 784"/>
              <a:gd name="T107" fmla="*/ 375 h 783"/>
              <a:gd name="T108" fmla="*/ 52 w 784"/>
              <a:gd name="T109" fmla="*/ 291 h 783"/>
              <a:gd name="T110" fmla="*/ 107 w 784"/>
              <a:gd name="T111" fmla="*/ 232 h 783"/>
              <a:gd name="T112" fmla="*/ 135 w 784"/>
              <a:gd name="T113" fmla="*/ 153 h 783"/>
              <a:gd name="T114" fmla="*/ 203 w 784"/>
              <a:gd name="T115" fmla="*/ 110 h 783"/>
              <a:gd name="T116" fmla="*/ 273 w 784"/>
              <a:gd name="T117" fmla="*/ 114 h 783"/>
              <a:gd name="T118" fmla="*/ 351 w 784"/>
              <a:gd name="T119" fmla="*/ 32 h 783"/>
              <a:gd name="T120" fmla="*/ 463 w 784"/>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783">
                <a:moveTo>
                  <a:pt x="391" y="284"/>
                </a:moveTo>
                <a:lnTo>
                  <a:pt x="398" y="286"/>
                </a:lnTo>
                <a:lnTo>
                  <a:pt x="402" y="288"/>
                </a:lnTo>
                <a:lnTo>
                  <a:pt x="406" y="292"/>
                </a:lnTo>
                <a:lnTo>
                  <a:pt x="408" y="297"/>
                </a:lnTo>
                <a:lnTo>
                  <a:pt x="410" y="303"/>
                </a:lnTo>
                <a:lnTo>
                  <a:pt x="410" y="723"/>
                </a:lnTo>
                <a:lnTo>
                  <a:pt x="486" y="646"/>
                </a:lnTo>
                <a:lnTo>
                  <a:pt x="490" y="643"/>
                </a:lnTo>
                <a:lnTo>
                  <a:pt x="494" y="642"/>
                </a:lnTo>
                <a:lnTo>
                  <a:pt x="499" y="640"/>
                </a:lnTo>
                <a:lnTo>
                  <a:pt x="504" y="642"/>
                </a:lnTo>
                <a:lnTo>
                  <a:pt x="509" y="644"/>
                </a:lnTo>
                <a:lnTo>
                  <a:pt x="513" y="648"/>
                </a:lnTo>
                <a:lnTo>
                  <a:pt x="516" y="653"/>
                </a:lnTo>
                <a:lnTo>
                  <a:pt x="516" y="659"/>
                </a:lnTo>
                <a:lnTo>
                  <a:pt x="516" y="664"/>
                </a:lnTo>
                <a:lnTo>
                  <a:pt x="514" y="668"/>
                </a:lnTo>
                <a:lnTo>
                  <a:pt x="512" y="672"/>
                </a:lnTo>
                <a:lnTo>
                  <a:pt x="404" y="778"/>
                </a:lnTo>
                <a:lnTo>
                  <a:pt x="401" y="780"/>
                </a:lnTo>
                <a:lnTo>
                  <a:pt x="397" y="783"/>
                </a:lnTo>
                <a:lnTo>
                  <a:pt x="391" y="783"/>
                </a:lnTo>
                <a:lnTo>
                  <a:pt x="387" y="783"/>
                </a:lnTo>
                <a:lnTo>
                  <a:pt x="382" y="780"/>
                </a:lnTo>
                <a:lnTo>
                  <a:pt x="380" y="778"/>
                </a:lnTo>
                <a:lnTo>
                  <a:pt x="272" y="672"/>
                </a:lnTo>
                <a:lnTo>
                  <a:pt x="270" y="668"/>
                </a:lnTo>
                <a:lnTo>
                  <a:pt x="268" y="664"/>
                </a:lnTo>
                <a:lnTo>
                  <a:pt x="267" y="659"/>
                </a:lnTo>
                <a:lnTo>
                  <a:pt x="268" y="653"/>
                </a:lnTo>
                <a:lnTo>
                  <a:pt x="271" y="648"/>
                </a:lnTo>
                <a:lnTo>
                  <a:pt x="275" y="644"/>
                </a:lnTo>
                <a:lnTo>
                  <a:pt x="279" y="642"/>
                </a:lnTo>
                <a:lnTo>
                  <a:pt x="285" y="640"/>
                </a:lnTo>
                <a:lnTo>
                  <a:pt x="289" y="642"/>
                </a:lnTo>
                <a:lnTo>
                  <a:pt x="294" y="643"/>
                </a:lnTo>
                <a:lnTo>
                  <a:pt x="297" y="646"/>
                </a:lnTo>
                <a:lnTo>
                  <a:pt x="374" y="723"/>
                </a:lnTo>
                <a:lnTo>
                  <a:pt x="374" y="303"/>
                </a:lnTo>
                <a:lnTo>
                  <a:pt x="374" y="297"/>
                </a:lnTo>
                <a:lnTo>
                  <a:pt x="377" y="292"/>
                </a:lnTo>
                <a:lnTo>
                  <a:pt x="381" y="288"/>
                </a:lnTo>
                <a:lnTo>
                  <a:pt x="386" y="286"/>
                </a:lnTo>
                <a:lnTo>
                  <a:pt x="391" y="284"/>
                </a:lnTo>
                <a:close/>
                <a:moveTo>
                  <a:pt x="463" y="0"/>
                </a:moveTo>
                <a:lnTo>
                  <a:pt x="501" y="3"/>
                </a:lnTo>
                <a:lnTo>
                  <a:pt x="538" y="13"/>
                </a:lnTo>
                <a:lnTo>
                  <a:pt x="571" y="29"/>
                </a:lnTo>
                <a:lnTo>
                  <a:pt x="601" y="50"/>
                </a:lnTo>
                <a:lnTo>
                  <a:pt x="627" y="76"/>
                </a:lnTo>
                <a:lnTo>
                  <a:pt x="648" y="106"/>
                </a:lnTo>
                <a:lnTo>
                  <a:pt x="664" y="139"/>
                </a:lnTo>
                <a:lnTo>
                  <a:pt x="673" y="176"/>
                </a:lnTo>
                <a:lnTo>
                  <a:pt x="677" y="214"/>
                </a:lnTo>
                <a:lnTo>
                  <a:pt x="677" y="221"/>
                </a:lnTo>
                <a:lnTo>
                  <a:pt x="676" y="228"/>
                </a:lnTo>
                <a:lnTo>
                  <a:pt x="706" y="245"/>
                </a:lnTo>
                <a:lnTo>
                  <a:pt x="732" y="266"/>
                </a:lnTo>
                <a:lnTo>
                  <a:pt x="754" y="292"/>
                </a:lnTo>
                <a:lnTo>
                  <a:pt x="770" y="322"/>
                </a:lnTo>
                <a:lnTo>
                  <a:pt x="780" y="356"/>
                </a:lnTo>
                <a:lnTo>
                  <a:pt x="784" y="392"/>
                </a:lnTo>
                <a:lnTo>
                  <a:pt x="780" y="427"/>
                </a:lnTo>
                <a:lnTo>
                  <a:pt x="770" y="461"/>
                </a:lnTo>
                <a:lnTo>
                  <a:pt x="753" y="491"/>
                </a:lnTo>
                <a:lnTo>
                  <a:pt x="732" y="517"/>
                </a:lnTo>
                <a:lnTo>
                  <a:pt x="706" y="540"/>
                </a:lnTo>
                <a:lnTo>
                  <a:pt x="674" y="555"/>
                </a:lnTo>
                <a:lnTo>
                  <a:pt x="642" y="566"/>
                </a:lnTo>
                <a:lnTo>
                  <a:pt x="605" y="570"/>
                </a:lnTo>
                <a:lnTo>
                  <a:pt x="463" y="570"/>
                </a:lnTo>
                <a:lnTo>
                  <a:pt x="457" y="568"/>
                </a:lnTo>
                <a:lnTo>
                  <a:pt x="453" y="566"/>
                </a:lnTo>
                <a:lnTo>
                  <a:pt x="449" y="562"/>
                </a:lnTo>
                <a:lnTo>
                  <a:pt x="446" y="558"/>
                </a:lnTo>
                <a:lnTo>
                  <a:pt x="445" y="551"/>
                </a:lnTo>
                <a:lnTo>
                  <a:pt x="446" y="546"/>
                </a:lnTo>
                <a:lnTo>
                  <a:pt x="449" y="541"/>
                </a:lnTo>
                <a:lnTo>
                  <a:pt x="453" y="537"/>
                </a:lnTo>
                <a:lnTo>
                  <a:pt x="457" y="534"/>
                </a:lnTo>
                <a:lnTo>
                  <a:pt x="463" y="534"/>
                </a:lnTo>
                <a:lnTo>
                  <a:pt x="605" y="534"/>
                </a:lnTo>
                <a:lnTo>
                  <a:pt x="638" y="530"/>
                </a:lnTo>
                <a:lnTo>
                  <a:pt x="668" y="520"/>
                </a:lnTo>
                <a:lnTo>
                  <a:pt x="695" y="503"/>
                </a:lnTo>
                <a:lnTo>
                  <a:pt x="716" y="481"/>
                </a:lnTo>
                <a:lnTo>
                  <a:pt x="733" y="455"/>
                </a:lnTo>
                <a:lnTo>
                  <a:pt x="744" y="424"/>
                </a:lnTo>
                <a:lnTo>
                  <a:pt x="748" y="392"/>
                </a:lnTo>
                <a:lnTo>
                  <a:pt x="745" y="364"/>
                </a:lnTo>
                <a:lnTo>
                  <a:pt x="737" y="338"/>
                </a:lnTo>
                <a:lnTo>
                  <a:pt x="724" y="313"/>
                </a:lnTo>
                <a:lnTo>
                  <a:pt x="707" y="292"/>
                </a:lnTo>
                <a:lnTo>
                  <a:pt x="686" y="274"/>
                </a:lnTo>
                <a:lnTo>
                  <a:pt x="662" y="261"/>
                </a:lnTo>
                <a:lnTo>
                  <a:pt x="639" y="250"/>
                </a:lnTo>
                <a:lnTo>
                  <a:pt x="640" y="225"/>
                </a:lnTo>
                <a:lnTo>
                  <a:pt x="640" y="223"/>
                </a:lnTo>
                <a:lnTo>
                  <a:pt x="642" y="214"/>
                </a:lnTo>
                <a:lnTo>
                  <a:pt x="638" y="178"/>
                </a:lnTo>
                <a:lnTo>
                  <a:pt x="627" y="144"/>
                </a:lnTo>
                <a:lnTo>
                  <a:pt x="610" y="114"/>
                </a:lnTo>
                <a:lnTo>
                  <a:pt x="589" y="88"/>
                </a:lnTo>
                <a:lnTo>
                  <a:pt x="563" y="66"/>
                </a:lnTo>
                <a:lnTo>
                  <a:pt x="533" y="50"/>
                </a:lnTo>
                <a:lnTo>
                  <a:pt x="499" y="40"/>
                </a:lnTo>
                <a:lnTo>
                  <a:pt x="463" y="36"/>
                </a:lnTo>
                <a:lnTo>
                  <a:pt x="431" y="38"/>
                </a:lnTo>
                <a:lnTo>
                  <a:pt x="399" y="47"/>
                </a:lnTo>
                <a:lnTo>
                  <a:pt x="370" y="60"/>
                </a:lnTo>
                <a:lnTo>
                  <a:pt x="346" y="80"/>
                </a:lnTo>
                <a:lnTo>
                  <a:pt x="323" y="104"/>
                </a:lnTo>
                <a:lnTo>
                  <a:pt x="305" y="131"/>
                </a:lnTo>
                <a:lnTo>
                  <a:pt x="290" y="159"/>
                </a:lnTo>
                <a:lnTo>
                  <a:pt x="262" y="148"/>
                </a:lnTo>
                <a:lnTo>
                  <a:pt x="246" y="144"/>
                </a:lnTo>
                <a:lnTo>
                  <a:pt x="232" y="143"/>
                </a:lnTo>
                <a:lnTo>
                  <a:pt x="208" y="146"/>
                </a:lnTo>
                <a:lnTo>
                  <a:pt x="187" y="155"/>
                </a:lnTo>
                <a:lnTo>
                  <a:pt x="169" y="168"/>
                </a:lnTo>
                <a:lnTo>
                  <a:pt x="154" y="186"/>
                </a:lnTo>
                <a:lnTo>
                  <a:pt x="145" y="207"/>
                </a:lnTo>
                <a:lnTo>
                  <a:pt x="142" y="232"/>
                </a:lnTo>
                <a:lnTo>
                  <a:pt x="142" y="241"/>
                </a:lnTo>
                <a:lnTo>
                  <a:pt x="144" y="250"/>
                </a:lnTo>
                <a:lnTo>
                  <a:pt x="150" y="282"/>
                </a:lnTo>
                <a:lnTo>
                  <a:pt x="120" y="291"/>
                </a:lnTo>
                <a:lnTo>
                  <a:pt x="97" y="303"/>
                </a:lnTo>
                <a:lnTo>
                  <a:pt x="76" y="317"/>
                </a:lnTo>
                <a:lnTo>
                  <a:pt x="59" y="337"/>
                </a:lnTo>
                <a:lnTo>
                  <a:pt x="46" y="359"/>
                </a:lnTo>
                <a:lnTo>
                  <a:pt x="38" y="384"/>
                </a:lnTo>
                <a:lnTo>
                  <a:pt x="35" y="410"/>
                </a:lnTo>
                <a:lnTo>
                  <a:pt x="39" y="437"/>
                </a:lnTo>
                <a:lnTo>
                  <a:pt x="48" y="464"/>
                </a:lnTo>
                <a:lnTo>
                  <a:pt x="63" y="487"/>
                </a:lnTo>
                <a:lnTo>
                  <a:pt x="82" y="507"/>
                </a:lnTo>
                <a:lnTo>
                  <a:pt x="106" y="521"/>
                </a:lnTo>
                <a:lnTo>
                  <a:pt x="132" y="530"/>
                </a:lnTo>
                <a:lnTo>
                  <a:pt x="159" y="534"/>
                </a:lnTo>
                <a:lnTo>
                  <a:pt x="321" y="534"/>
                </a:lnTo>
                <a:lnTo>
                  <a:pt x="326" y="534"/>
                </a:lnTo>
                <a:lnTo>
                  <a:pt x="331" y="537"/>
                </a:lnTo>
                <a:lnTo>
                  <a:pt x="335" y="541"/>
                </a:lnTo>
                <a:lnTo>
                  <a:pt x="338" y="546"/>
                </a:lnTo>
                <a:lnTo>
                  <a:pt x="338" y="551"/>
                </a:lnTo>
                <a:lnTo>
                  <a:pt x="338" y="558"/>
                </a:lnTo>
                <a:lnTo>
                  <a:pt x="335" y="562"/>
                </a:lnTo>
                <a:lnTo>
                  <a:pt x="331" y="566"/>
                </a:lnTo>
                <a:lnTo>
                  <a:pt x="326" y="568"/>
                </a:lnTo>
                <a:lnTo>
                  <a:pt x="321" y="570"/>
                </a:lnTo>
                <a:lnTo>
                  <a:pt x="159" y="570"/>
                </a:lnTo>
                <a:lnTo>
                  <a:pt x="128" y="566"/>
                </a:lnTo>
                <a:lnTo>
                  <a:pt x="98" y="557"/>
                </a:lnTo>
                <a:lnTo>
                  <a:pt x="70" y="542"/>
                </a:lnTo>
                <a:lnTo>
                  <a:pt x="47" y="523"/>
                </a:lnTo>
                <a:lnTo>
                  <a:pt x="27" y="499"/>
                </a:lnTo>
                <a:lnTo>
                  <a:pt x="13" y="472"/>
                </a:lnTo>
                <a:lnTo>
                  <a:pt x="4" y="441"/>
                </a:lnTo>
                <a:lnTo>
                  <a:pt x="0" y="410"/>
                </a:lnTo>
                <a:lnTo>
                  <a:pt x="4" y="375"/>
                </a:lnTo>
                <a:lnTo>
                  <a:pt x="14" y="343"/>
                </a:lnTo>
                <a:lnTo>
                  <a:pt x="31" y="314"/>
                </a:lnTo>
                <a:lnTo>
                  <a:pt x="52" y="291"/>
                </a:lnTo>
                <a:lnTo>
                  <a:pt x="80" y="271"/>
                </a:lnTo>
                <a:lnTo>
                  <a:pt x="110" y="257"/>
                </a:lnTo>
                <a:lnTo>
                  <a:pt x="107" y="232"/>
                </a:lnTo>
                <a:lnTo>
                  <a:pt x="110" y="203"/>
                </a:lnTo>
                <a:lnTo>
                  <a:pt x="119" y="177"/>
                </a:lnTo>
                <a:lnTo>
                  <a:pt x="135" y="153"/>
                </a:lnTo>
                <a:lnTo>
                  <a:pt x="153" y="134"/>
                </a:lnTo>
                <a:lnTo>
                  <a:pt x="177" y="119"/>
                </a:lnTo>
                <a:lnTo>
                  <a:pt x="203" y="110"/>
                </a:lnTo>
                <a:lnTo>
                  <a:pt x="232" y="106"/>
                </a:lnTo>
                <a:lnTo>
                  <a:pt x="254" y="109"/>
                </a:lnTo>
                <a:lnTo>
                  <a:pt x="273" y="114"/>
                </a:lnTo>
                <a:lnTo>
                  <a:pt x="294" y="83"/>
                </a:lnTo>
                <a:lnTo>
                  <a:pt x="321" y="54"/>
                </a:lnTo>
                <a:lnTo>
                  <a:pt x="351" y="32"/>
                </a:lnTo>
                <a:lnTo>
                  <a:pt x="385" y="15"/>
                </a:lnTo>
                <a:lnTo>
                  <a:pt x="423" y="4"/>
                </a:lnTo>
                <a:lnTo>
                  <a:pt x="46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2" name="Freeform 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9149" y="3711395"/>
            <a:ext cx="444014" cy="444014"/>
          </a:xfrm>
          <a:custGeom>
            <a:avLst/>
            <a:gdLst>
              <a:gd name="T0" fmla="*/ 401 w 783"/>
              <a:gd name="T1" fmla="*/ 287 h 783"/>
              <a:gd name="T2" fmla="*/ 513 w 783"/>
              <a:gd name="T3" fmla="*/ 401 h 783"/>
              <a:gd name="T4" fmla="*/ 515 w 783"/>
              <a:gd name="T5" fmla="*/ 415 h 783"/>
              <a:gd name="T6" fmla="*/ 504 w 783"/>
              <a:gd name="T7" fmla="*/ 426 h 783"/>
              <a:gd name="T8" fmla="*/ 490 w 783"/>
              <a:gd name="T9" fmla="*/ 424 h 783"/>
              <a:gd name="T10" fmla="*/ 409 w 783"/>
              <a:gd name="T11" fmla="*/ 766 h 783"/>
              <a:gd name="T12" fmla="*/ 402 w 783"/>
              <a:gd name="T13" fmla="*/ 780 h 783"/>
              <a:gd name="T14" fmla="*/ 385 w 783"/>
              <a:gd name="T15" fmla="*/ 782 h 783"/>
              <a:gd name="T16" fmla="*/ 375 w 783"/>
              <a:gd name="T17" fmla="*/ 771 h 783"/>
              <a:gd name="T18" fmla="*/ 297 w 783"/>
              <a:gd name="T19" fmla="*/ 422 h 783"/>
              <a:gd name="T20" fmla="*/ 284 w 783"/>
              <a:gd name="T21" fmla="*/ 427 h 783"/>
              <a:gd name="T22" fmla="*/ 270 w 783"/>
              <a:gd name="T23" fmla="*/ 420 h 783"/>
              <a:gd name="T24" fmla="*/ 267 w 783"/>
              <a:gd name="T25" fmla="*/ 405 h 783"/>
              <a:gd name="T26" fmla="*/ 378 w 783"/>
              <a:gd name="T27" fmla="*/ 290 h 783"/>
              <a:gd name="T28" fmla="*/ 392 w 783"/>
              <a:gd name="T29" fmla="*/ 284 h 783"/>
              <a:gd name="T30" fmla="*/ 537 w 783"/>
              <a:gd name="T31" fmla="*/ 13 h 783"/>
              <a:gd name="T32" fmla="*/ 626 w 783"/>
              <a:gd name="T33" fmla="*/ 76 h 783"/>
              <a:gd name="T34" fmla="*/ 673 w 783"/>
              <a:gd name="T35" fmla="*/ 176 h 783"/>
              <a:gd name="T36" fmla="*/ 676 w 783"/>
              <a:gd name="T37" fmla="*/ 228 h 783"/>
              <a:gd name="T38" fmla="*/ 753 w 783"/>
              <a:gd name="T39" fmla="*/ 292 h 783"/>
              <a:gd name="T40" fmla="*/ 783 w 783"/>
              <a:gd name="T41" fmla="*/ 392 h 783"/>
              <a:gd name="T42" fmla="*/ 753 w 783"/>
              <a:gd name="T43" fmla="*/ 491 h 783"/>
              <a:gd name="T44" fmla="*/ 674 w 783"/>
              <a:gd name="T45" fmla="*/ 555 h 783"/>
              <a:gd name="T46" fmla="*/ 462 w 783"/>
              <a:gd name="T47" fmla="*/ 570 h 783"/>
              <a:gd name="T48" fmla="*/ 448 w 783"/>
              <a:gd name="T49" fmla="*/ 562 h 783"/>
              <a:gd name="T50" fmla="*/ 445 w 783"/>
              <a:gd name="T51" fmla="*/ 546 h 783"/>
              <a:gd name="T52" fmla="*/ 457 w 783"/>
              <a:gd name="T53" fmla="*/ 534 h 783"/>
              <a:gd name="T54" fmla="*/ 638 w 783"/>
              <a:gd name="T55" fmla="*/ 530 h 783"/>
              <a:gd name="T56" fmla="*/ 716 w 783"/>
              <a:gd name="T57" fmla="*/ 481 h 783"/>
              <a:gd name="T58" fmla="*/ 748 w 783"/>
              <a:gd name="T59" fmla="*/ 392 h 783"/>
              <a:gd name="T60" fmla="*/ 724 w 783"/>
              <a:gd name="T61" fmla="*/ 313 h 783"/>
              <a:gd name="T62" fmla="*/ 661 w 783"/>
              <a:gd name="T63" fmla="*/ 261 h 783"/>
              <a:gd name="T64" fmla="*/ 640 w 783"/>
              <a:gd name="T65" fmla="*/ 223 h 783"/>
              <a:gd name="T66" fmla="*/ 626 w 783"/>
              <a:gd name="T67" fmla="*/ 144 h 783"/>
              <a:gd name="T68" fmla="*/ 562 w 783"/>
              <a:gd name="T69" fmla="*/ 66 h 783"/>
              <a:gd name="T70" fmla="*/ 462 w 783"/>
              <a:gd name="T71" fmla="*/ 36 h 783"/>
              <a:gd name="T72" fmla="*/ 371 w 783"/>
              <a:gd name="T73" fmla="*/ 60 h 783"/>
              <a:gd name="T74" fmla="*/ 305 w 783"/>
              <a:gd name="T75" fmla="*/ 131 h 783"/>
              <a:gd name="T76" fmla="*/ 246 w 783"/>
              <a:gd name="T77" fmla="*/ 144 h 783"/>
              <a:gd name="T78" fmla="*/ 186 w 783"/>
              <a:gd name="T79" fmla="*/ 155 h 783"/>
              <a:gd name="T80" fmla="*/ 145 w 783"/>
              <a:gd name="T81" fmla="*/ 207 h 783"/>
              <a:gd name="T82" fmla="*/ 144 w 783"/>
              <a:gd name="T83" fmla="*/ 250 h 783"/>
              <a:gd name="T84" fmla="*/ 97 w 783"/>
              <a:gd name="T85" fmla="*/ 303 h 783"/>
              <a:gd name="T86" fmla="*/ 46 w 783"/>
              <a:gd name="T87" fmla="*/ 359 h 783"/>
              <a:gd name="T88" fmla="*/ 38 w 783"/>
              <a:gd name="T89" fmla="*/ 437 h 783"/>
              <a:gd name="T90" fmla="*/ 81 w 783"/>
              <a:gd name="T91" fmla="*/ 507 h 783"/>
              <a:gd name="T92" fmla="*/ 160 w 783"/>
              <a:gd name="T93" fmla="*/ 534 h 783"/>
              <a:gd name="T94" fmla="*/ 330 w 783"/>
              <a:gd name="T95" fmla="*/ 537 h 783"/>
              <a:gd name="T96" fmla="*/ 338 w 783"/>
              <a:gd name="T97" fmla="*/ 551 h 783"/>
              <a:gd name="T98" fmla="*/ 330 w 783"/>
              <a:gd name="T99" fmla="*/ 566 h 783"/>
              <a:gd name="T100" fmla="*/ 160 w 783"/>
              <a:gd name="T101" fmla="*/ 570 h 783"/>
              <a:gd name="T102" fmla="*/ 71 w 783"/>
              <a:gd name="T103" fmla="*/ 542 h 783"/>
              <a:gd name="T104" fmla="*/ 12 w 783"/>
              <a:gd name="T105" fmla="*/ 472 h 783"/>
              <a:gd name="T106" fmla="*/ 3 w 783"/>
              <a:gd name="T107" fmla="*/ 375 h 783"/>
              <a:gd name="T108" fmla="*/ 52 w 783"/>
              <a:gd name="T109" fmla="*/ 291 h 783"/>
              <a:gd name="T110" fmla="*/ 106 w 783"/>
              <a:gd name="T111" fmla="*/ 232 h 783"/>
              <a:gd name="T112" fmla="*/ 134 w 783"/>
              <a:gd name="T113" fmla="*/ 153 h 783"/>
              <a:gd name="T114" fmla="*/ 203 w 783"/>
              <a:gd name="T115" fmla="*/ 110 h 783"/>
              <a:gd name="T116" fmla="*/ 274 w 783"/>
              <a:gd name="T117" fmla="*/ 114 h 783"/>
              <a:gd name="T118" fmla="*/ 351 w 783"/>
              <a:gd name="T119" fmla="*/ 32 h 783"/>
              <a:gd name="T120" fmla="*/ 462 w 783"/>
              <a:gd name="T121"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3" h="783">
                <a:moveTo>
                  <a:pt x="392" y="284"/>
                </a:moveTo>
                <a:lnTo>
                  <a:pt x="395" y="286"/>
                </a:lnTo>
                <a:lnTo>
                  <a:pt x="401" y="287"/>
                </a:lnTo>
                <a:lnTo>
                  <a:pt x="403" y="290"/>
                </a:lnTo>
                <a:lnTo>
                  <a:pt x="511" y="397"/>
                </a:lnTo>
                <a:lnTo>
                  <a:pt x="513" y="401"/>
                </a:lnTo>
                <a:lnTo>
                  <a:pt x="516" y="405"/>
                </a:lnTo>
                <a:lnTo>
                  <a:pt x="516" y="410"/>
                </a:lnTo>
                <a:lnTo>
                  <a:pt x="515" y="415"/>
                </a:lnTo>
                <a:lnTo>
                  <a:pt x="512" y="420"/>
                </a:lnTo>
                <a:lnTo>
                  <a:pt x="508" y="424"/>
                </a:lnTo>
                <a:lnTo>
                  <a:pt x="504" y="426"/>
                </a:lnTo>
                <a:lnTo>
                  <a:pt x="498" y="427"/>
                </a:lnTo>
                <a:lnTo>
                  <a:pt x="494" y="427"/>
                </a:lnTo>
                <a:lnTo>
                  <a:pt x="490" y="424"/>
                </a:lnTo>
                <a:lnTo>
                  <a:pt x="486" y="422"/>
                </a:lnTo>
                <a:lnTo>
                  <a:pt x="409" y="346"/>
                </a:lnTo>
                <a:lnTo>
                  <a:pt x="409" y="766"/>
                </a:lnTo>
                <a:lnTo>
                  <a:pt x="409" y="771"/>
                </a:lnTo>
                <a:lnTo>
                  <a:pt x="406" y="777"/>
                </a:lnTo>
                <a:lnTo>
                  <a:pt x="402" y="780"/>
                </a:lnTo>
                <a:lnTo>
                  <a:pt x="397" y="782"/>
                </a:lnTo>
                <a:lnTo>
                  <a:pt x="392" y="783"/>
                </a:lnTo>
                <a:lnTo>
                  <a:pt x="385" y="782"/>
                </a:lnTo>
                <a:lnTo>
                  <a:pt x="381" y="780"/>
                </a:lnTo>
                <a:lnTo>
                  <a:pt x="377" y="777"/>
                </a:lnTo>
                <a:lnTo>
                  <a:pt x="375" y="771"/>
                </a:lnTo>
                <a:lnTo>
                  <a:pt x="373" y="766"/>
                </a:lnTo>
                <a:lnTo>
                  <a:pt x="373" y="346"/>
                </a:lnTo>
                <a:lnTo>
                  <a:pt x="297" y="422"/>
                </a:lnTo>
                <a:lnTo>
                  <a:pt x="293" y="424"/>
                </a:lnTo>
                <a:lnTo>
                  <a:pt x="289" y="427"/>
                </a:lnTo>
                <a:lnTo>
                  <a:pt x="284" y="427"/>
                </a:lnTo>
                <a:lnTo>
                  <a:pt x="279" y="426"/>
                </a:lnTo>
                <a:lnTo>
                  <a:pt x="274" y="424"/>
                </a:lnTo>
                <a:lnTo>
                  <a:pt x="270" y="420"/>
                </a:lnTo>
                <a:lnTo>
                  <a:pt x="267" y="415"/>
                </a:lnTo>
                <a:lnTo>
                  <a:pt x="267" y="410"/>
                </a:lnTo>
                <a:lnTo>
                  <a:pt x="267" y="405"/>
                </a:lnTo>
                <a:lnTo>
                  <a:pt x="268" y="401"/>
                </a:lnTo>
                <a:lnTo>
                  <a:pt x="272" y="397"/>
                </a:lnTo>
                <a:lnTo>
                  <a:pt x="378" y="290"/>
                </a:lnTo>
                <a:lnTo>
                  <a:pt x="382" y="287"/>
                </a:lnTo>
                <a:lnTo>
                  <a:pt x="386" y="286"/>
                </a:lnTo>
                <a:lnTo>
                  <a:pt x="392" y="284"/>
                </a:lnTo>
                <a:close/>
                <a:moveTo>
                  <a:pt x="462" y="0"/>
                </a:moveTo>
                <a:lnTo>
                  <a:pt x="502" y="3"/>
                </a:lnTo>
                <a:lnTo>
                  <a:pt x="537" y="13"/>
                </a:lnTo>
                <a:lnTo>
                  <a:pt x="571" y="29"/>
                </a:lnTo>
                <a:lnTo>
                  <a:pt x="600" y="50"/>
                </a:lnTo>
                <a:lnTo>
                  <a:pt x="626" y="76"/>
                </a:lnTo>
                <a:lnTo>
                  <a:pt x="647" y="106"/>
                </a:lnTo>
                <a:lnTo>
                  <a:pt x="663" y="139"/>
                </a:lnTo>
                <a:lnTo>
                  <a:pt x="673" y="176"/>
                </a:lnTo>
                <a:lnTo>
                  <a:pt x="676" y="214"/>
                </a:lnTo>
                <a:lnTo>
                  <a:pt x="676" y="221"/>
                </a:lnTo>
                <a:lnTo>
                  <a:pt x="676" y="228"/>
                </a:lnTo>
                <a:lnTo>
                  <a:pt x="706" y="245"/>
                </a:lnTo>
                <a:lnTo>
                  <a:pt x="732" y="266"/>
                </a:lnTo>
                <a:lnTo>
                  <a:pt x="753" y="292"/>
                </a:lnTo>
                <a:lnTo>
                  <a:pt x="769" y="322"/>
                </a:lnTo>
                <a:lnTo>
                  <a:pt x="779" y="356"/>
                </a:lnTo>
                <a:lnTo>
                  <a:pt x="783" y="392"/>
                </a:lnTo>
                <a:lnTo>
                  <a:pt x="779" y="427"/>
                </a:lnTo>
                <a:lnTo>
                  <a:pt x="769" y="461"/>
                </a:lnTo>
                <a:lnTo>
                  <a:pt x="753" y="491"/>
                </a:lnTo>
                <a:lnTo>
                  <a:pt x="731" y="517"/>
                </a:lnTo>
                <a:lnTo>
                  <a:pt x="705" y="540"/>
                </a:lnTo>
                <a:lnTo>
                  <a:pt x="674" y="555"/>
                </a:lnTo>
                <a:lnTo>
                  <a:pt x="640" y="566"/>
                </a:lnTo>
                <a:lnTo>
                  <a:pt x="605" y="570"/>
                </a:lnTo>
                <a:lnTo>
                  <a:pt x="462" y="570"/>
                </a:lnTo>
                <a:lnTo>
                  <a:pt x="457" y="568"/>
                </a:lnTo>
                <a:lnTo>
                  <a:pt x="452" y="566"/>
                </a:lnTo>
                <a:lnTo>
                  <a:pt x="448" y="562"/>
                </a:lnTo>
                <a:lnTo>
                  <a:pt x="445" y="558"/>
                </a:lnTo>
                <a:lnTo>
                  <a:pt x="445" y="551"/>
                </a:lnTo>
                <a:lnTo>
                  <a:pt x="445" y="546"/>
                </a:lnTo>
                <a:lnTo>
                  <a:pt x="448" y="541"/>
                </a:lnTo>
                <a:lnTo>
                  <a:pt x="452" y="537"/>
                </a:lnTo>
                <a:lnTo>
                  <a:pt x="457" y="534"/>
                </a:lnTo>
                <a:lnTo>
                  <a:pt x="462" y="534"/>
                </a:lnTo>
                <a:lnTo>
                  <a:pt x="605" y="534"/>
                </a:lnTo>
                <a:lnTo>
                  <a:pt x="638" y="530"/>
                </a:lnTo>
                <a:lnTo>
                  <a:pt x="668" y="520"/>
                </a:lnTo>
                <a:lnTo>
                  <a:pt x="694" y="503"/>
                </a:lnTo>
                <a:lnTo>
                  <a:pt x="716" y="481"/>
                </a:lnTo>
                <a:lnTo>
                  <a:pt x="733" y="455"/>
                </a:lnTo>
                <a:lnTo>
                  <a:pt x="744" y="424"/>
                </a:lnTo>
                <a:lnTo>
                  <a:pt x="748" y="392"/>
                </a:lnTo>
                <a:lnTo>
                  <a:pt x="745" y="364"/>
                </a:lnTo>
                <a:lnTo>
                  <a:pt x="737" y="338"/>
                </a:lnTo>
                <a:lnTo>
                  <a:pt x="724" y="313"/>
                </a:lnTo>
                <a:lnTo>
                  <a:pt x="707" y="292"/>
                </a:lnTo>
                <a:lnTo>
                  <a:pt x="686" y="274"/>
                </a:lnTo>
                <a:lnTo>
                  <a:pt x="661" y="261"/>
                </a:lnTo>
                <a:lnTo>
                  <a:pt x="638" y="250"/>
                </a:lnTo>
                <a:lnTo>
                  <a:pt x="640" y="225"/>
                </a:lnTo>
                <a:lnTo>
                  <a:pt x="640" y="223"/>
                </a:lnTo>
                <a:lnTo>
                  <a:pt x="640" y="214"/>
                </a:lnTo>
                <a:lnTo>
                  <a:pt x="637" y="178"/>
                </a:lnTo>
                <a:lnTo>
                  <a:pt x="626" y="144"/>
                </a:lnTo>
                <a:lnTo>
                  <a:pt x="610" y="114"/>
                </a:lnTo>
                <a:lnTo>
                  <a:pt x="588" y="88"/>
                </a:lnTo>
                <a:lnTo>
                  <a:pt x="562" y="66"/>
                </a:lnTo>
                <a:lnTo>
                  <a:pt x="532" y="50"/>
                </a:lnTo>
                <a:lnTo>
                  <a:pt x="499" y="40"/>
                </a:lnTo>
                <a:lnTo>
                  <a:pt x="462" y="36"/>
                </a:lnTo>
                <a:lnTo>
                  <a:pt x="430" y="38"/>
                </a:lnTo>
                <a:lnTo>
                  <a:pt x="399" y="47"/>
                </a:lnTo>
                <a:lnTo>
                  <a:pt x="371" y="60"/>
                </a:lnTo>
                <a:lnTo>
                  <a:pt x="344" y="80"/>
                </a:lnTo>
                <a:lnTo>
                  <a:pt x="322" y="104"/>
                </a:lnTo>
                <a:lnTo>
                  <a:pt x="305" y="131"/>
                </a:lnTo>
                <a:lnTo>
                  <a:pt x="291" y="159"/>
                </a:lnTo>
                <a:lnTo>
                  <a:pt x="261" y="148"/>
                </a:lnTo>
                <a:lnTo>
                  <a:pt x="246" y="144"/>
                </a:lnTo>
                <a:lnTo>
                  <a:pt x="230" y="143"/>
                </a:lnTo>
                <a:lnTo>
                  <a:pt x="207" y="146"/>
                </a:lnTo>
                <a:lnTo>
                  <a:pt x="186" y="155"/>
                </a:lnTo>
                <a:lnTo>
                  <a:pt x="168" y="168"/>
                </a:lnTo>
                <a:lnTo>
                  <a:pt x="154" y="186"/>
                </a:lnTo>
                <a:lnTo>
                  <a:pt x="145" y="207"/>
                </a:lnTo>
                <a:lnTo>
                  <a:pt x="141" y="232"/>
                </a:lnTo>
                <a:lnTo>
                  <a:pt x="143" y="241"/>
                </a:lnTo>
                <a:lnTo>
                  <a:pt x="144" y="250"/>
                </a:lnTo>
                <a:lnTo>
                  <a:pt x="151" y="282"/>
                </a:lnTo>
                <a:lnTo>
                  <a:pt x="120" y="291"/>
                </a:lnTo>
                <a:lnTo>
                  <a:pt x="97" y="303"/>
                </a:lnTo>
                <a:lnTo>
                  <a:pt x="76" y="317"/>
                </a:lnTo>
                <a:lnTo>
                  <a:pt x="59" y="337"/>
                </a:lnTo>
                <a:lnTo>
                  <a:pt x="46" y="359"/>
                </a:lnTo>
                <a:lnTo>
                  <a:pt x="38" y="384"/>
                </a:lnTo>
                <a:lnTo>
                  <a:pt x="35" y="410"/>
                </a:lnTo>
                <a:lnTo>
                  <a:pt x="38" y="437"/>
                </a:lnTo>
                <a:lnTo>
                  <a:pt x="47" y="464"/>
                </a:lnTo>
                <a:lnTo>
                  <a:pt x="63" y="487"/>
                </a:lnTo>
                <a:lnTo>
                  <a:pt x="81" y="507"/>
                </a:lnTo>
                <a:lnTo>
                  <a:pt x="105" y="521"/>
                </a:lnTo>
                <a:lnTo>
                  <a:pt x="131" y="530"/>
                </a:lnTo>
                <a:lnTo>
                  <a:pt x="160" y="534"/>
                </a:lnTo>
                <a:lnTo>
                  <a:pt x="320" y="534"/>
                </a:lnTo>
                <a:lnTo>
                  <a:pt x="326" y="534"/>
                </a:lnTo>
                <a:lnTo>
                  <a:pt x="330" y="537"/>
                </a:lnTo>
                <a:lnTo>
                  <a:pt x="334" y="541"/>
                </a:lnTo>
                <a:lnTo>
                  <a:pt x="337" y="546"/>
                </a:lnTo>
                <a:lnTo>
                  <a:pt x="338" y="551"/>
                </a:lnTo>
                <a:lnTo>
                  <a:pt x="337" y="558"/>
                </a:lnTo>
                <a:lnTo>
                  <a:pt x="334" y="562"/>
                </a:lnTo>
                <a:lnTo>
                  <a:pt x="330" y="566"/>
                </a:lnTo>
                <a:lnTo>
                  <a:pt x="326" y="568"/>
                </a:lnTo>
                <a:lnTo>
                  <a:pt x="320" y="570"/>
                </a:lnTo>
                <a:lnTo>
                  <a:pt x="160" y="570"/>
                </a:lnTo>
                <a:lnTo>
                  <a:pt x="127" y="566"/>
                </a:lnTo>
                <a:lnTo>
                  <a:pt x="97" y="557"/>
                </a:lnTo>
                <a:lnTo>
                  <a:pt x="71" y="542"/>
                </a:lnTo>
                <a:lnTo>
                  <a:pt x="46" y="523"/>
                </a:lnTo>
                <a:lnTo>
                  <a:pt x="26" y="499"/>
                </a:lnTo>
                <a:lnTo>
                  <a:pt x="12" y="472"/>
                </a:lnTo>
                <a:lnTo>
                  <a:pt x="3" y="441"/>
                </a:lnTo>
                <a:lnTo>
                  <a:pt x="0" y="410"/>
                </a:lnTo>
                <a:lnTo>
                  <a:pt x="3" y="375"/>
                </a:lnTo>
                <a:lnTo>
                  <a:pt x="13" y="343"/>
                </a:lnTo>
                <a:lnTo>
                  <a:pt x="30" y="314"/>
                </a:lnTo>
                <a:lnTo>
                  <a:pt x="52" y="291"/>
                </a:lnTo>
                <a:lnTo>
                  <a:pt x="78" y="271"/>
                </a:lnTo>
                <a:lnTo>
                  <a:pt x="109" y="257"/>
                </a:lnTo>
                <a:lnTo>
                  <a:pt x="106" y="232"/>
                </a:lnTo>
                <a:lnTo>
                  <a:pt x="110" y="203"/>
                </a:lnTo>
                <a:lnTo>
                  <a:pt x="119" y="177"/>
                </a:lnTo>
                <a:lnTo>
                  <a:pt x="134" y="153"/>
                </a:lnTo>
                <a:lnTo>
                  <a:pt x="153" y="134"/>
                </a:lnTo>
                <a:lnTo>
                  <a:pt x="177" y="119"/>
                </a:lnTo>
                <a:lnTo>
                  <a:pt x="203" y="110"/>
                </a:lnTo>
                <a:lnTo>
                  <a:pt x="230" y="106"/>
                </a:lnTo>
                <a:lnTo>
                  <a:pt x="253" y="109"/>
                </a:lnTo>
                <a:lnTo>
                  <a:pt x="274" y="114"/>
                </a:lnTo>
                <a:lnTo>
                  <a:pt x="295" y="83"/>
                </a:lnTo>
                <a:lnTo>
                  <a:pt x="320" y="54"/>
                </a:lnTo>
                <a:lnTo>
                  <a:pt x="351" y="32"/>
                </a:lnTo>
                <a:lnTo>
                  <a:pt x="385" y="15"/>
                </a:lnTo>
                <a:lnTo>
                  <a:pt x="423" y="4"/>
                </a:lnTo>
                <a:lnTo>
                  <a:pt x="46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3" name="Freeform 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9085" y="3741449"/>
            <a:ext cx="444581" cy="383906"/>
          </a:xfrm>
          <a:custGeom>
            <a:avLst/>
            <a:gdLst>
              <a:gd name="T0" fmla="*/ 487 w 784"/>
              <a:gd name="T1" fmla="*/ 503 h 677"/>
              <a:gd name="T2" fmla="*/ 487 w 784"/>
              <a:gd name="T3" fmla="*/ 598 h 677"/>
              <a:gd name="T4" fmla="*/ 491 w 784"/>
              <a:gd name="T5" fmla="*/ 643 h 677"/>
              <a:gd name="T6" fmla="*/ 498 w 784"/>
              <a:gd name="T7" fmla="*/ 668 h 677"/>
              <a:gd name="T8" fmla="*/ 478 w 784"/>
              <a:gd name="T9" fmla="*/ 675 h 677"/>
              <a:gd name="T10" fmla="*/ 401 w 784"/>
              <a:gd name="T11" fmla="*/ 654 h 677"/>
              <a:gd name="T12" fmla="*/ 391 w 784"/>
              <a:gd name="T13" fmla="*/ 639 h 677"/>
              <a:gd name="T14" fmla="*/ 416 w 784"/>
              <a:gd name="T15" fmla="*/ 554 h 677"/>
              <a:gd name="T16" fmla="*/ 444 w 784"/>
              <a:gd name="T17" fmla="*/ 558 h 677"/>
              <a:gd name="T18" fmla="*/ 437 w 784"/>
              <a:gd name="T19" fmla="*/ 606 h 677"/>
              <a:gd name="T20" fmla="*/ 461 w 784"/>
              <a:gd name="T21" fmla="*/ 531 h 677"/>
              <a:gd name="T22" fmla="*/ 435 w 784"/>
              <a:gd name="T23" fmla="*/ 453 h 677"/>
              <a:gd name="T24" fmla="*/ 378 w 784"/>
              <a:gd name="T25" fmla="*/ 446 h 677"/>
              <a:gd name="T26" fmla="*/ 389 w 784"/>
              <a:gd name="T27" fmla="*/ 452 h 677"/>
              <a:gd name="T28" fmla="*/ 393 w 784"/>
              <a:gd name="T29" fmla="*/ 469 h 677"/>
              <a:gd name="T30" fmla="*/ 365 w 784"/>
              <a:gd name="T31" fmla="*/ 552 h 677"/>
              <a:gd name="T32" fmla="*/ 339 w 784"/>
              <a:gd name="T33" fmla="*/ 542 h 677"/>
              <a:gd name="T34" fmla="*/ 334 w 784"/>
              <a:gd name="T35" fmla="*/ 510 h 677"/>
              <a:gd name="T36" fmla="*/ 331 w 784"/>
              <a:gd name="T37" fmla="*/ 589 h 677"/>
              <a:gd name="T38" fmla="*/ 329 w 784"/>
              <a:gd name="T39" fmla="*/ 637 h 677"/>
              <a:gd name="T40" fmla="*/ 285 w 784"/>
              <a:gd name="T41" fmla="*/ 551 h 677"/>
              <a:gd name="T42" fmla="*/ 325 w 784"/>
              <a:gd name="T43" fmla="*/ 469 h 677"/>
              <a:gd name="T44" fmla="*/ 287 w 784"/>
              <a:gd name="T45" fmla="*/ 453 h 677"/>
              <a:gd name="T46" fmla="*/ 298 w 784"/>
              <a:gd name="T47" fmla="*/ 427 h 677"/>
              <a:gd name="T48" fmla="*/ 538 w 784"/>
              <a:gd name="T49" fmla="*/ 13 h 677"/>
              <a:gd name="T50" fmla="*/ 648 w 784"/>
              <a:gd name="T51" fmla="*/ 105 h 677"/>
              <a:gd name="T52" fmla="*/ 677 w 784"/>
              <a:gd name="T53" fmla="*/ 220 h 677"/>
              <a:gd name="T54" fmla="*/ 754 w 784"/>
              <a:gd name="T55" fmla="*/ 292 h 677"/>
              <a:gd name="T56" fmla="*/ 780 w 784"/>
              <a:gd name="T57" fmla="*/ 427 h 677"/>
              <a:gd name="T58" fmla="*/ 706 w 784"/>
              <a:gd name="T59" fmla="*/ 539 h 677"/>
              <a:gd name="T60" fmla="*/ 553 w 784"/>
              <a:gd name="T61" fmla="*/ 569 h 677"/>
              <a:gd name="T62" fmla="*/ 536 w 784"/>
              <a:gd name="T63" fmla="*/ 556 h 677"/>
              <a:gd name="T64" fmla="*/ 542 w 784"/>
              <a:gd name="T65" fmla="*/ 537 h 677"/>
              <a:gd name="T66" fmla="*/ 638 w 784"/>
              <a:gd name="T67" fmla="*/ 530 h 677"/>
              <a:gd name="T68" fmla="*/ 733 w 784"/>
              <a:gd name="T69" fmla="*/ 454 h 677"/>
              <a:gd name="T70" fmla="*/ 737 w 784"/>
              <a:gd name="T71" fmla="*/ 336 h 677"/>
              <a:gd name="T72" fmla="*/ 663 w 784"/>
              <a:gd name="T73" fmla="*/ 260 h 677"/>
              <a:gd name="T74" fmla="*/ 642 w 784"/>
              <a:gd name="T75" fmla="*/ 213 h 677"/>
              <a:gd name="T76" fmla="*/ 589 w 784"/>
              <a:gd name="T77" fmla="*/ 88 h 677"/>
              <a:gd name="T78" fmla="*/ 463 w 784"/>
              <a:gd name="T79" fmla="*/ 35 h 677"/>
              <a:gd name="T80" fmla="*/ 346 w 784"/>
              <a:gd name="T81" fmla="*/ 80 h 677"/>
              <a:gd name="T82" fmla="*/ 262 w 784"/>
              <a:gd name="T83" fmla="*/ 147 h 677"/>
              <a:gd name="T84" fmla="*/ 187 w 784"/>
              <a:gd name="T85" fmla="*/ 154 h 677"/>
              <a:gd name="T86" fmla="*/ 143 w 784"/>
              <a:gd name="T87" fmla="*/ 230 h 677"/>
              <a:gd name="T88" fmla="*/ 120 w 784"/>
              <a:gd name="T89" fmla="*/ 291 h 677"/>
              <a:gd name="T90" fmla="*/ 46 w 784"/>
              <a:gd name="T91" fmla="*/ 359 h 677"/>
              <a:gd name="T92" fmla="*/ 48 w 784"/>
              <a:gd name="T93" fmla="*/ 463 h 677"/>
              <a:gd name="T94" fmla="*/ 132 w 784"/>
              <a:gd name="T95" fmla="*/ 530 h 677"/>
              <a:gd name="T96" fmla="*/ 242 w 784"/>
              <a:gd name="T97" fmla="*/ 537 h 677"/>
              <a:gd name="T98" fmla="*/ 249 w 784"/>
              <a:gd name="T99" fmla="*/ 556 h 677"/>
              <a:gd name="T100" fmla="*/ 232 w 784"/>
              <a:gd name="T101" fmla="*/ 569 h 677"/>
              <a:gd name="T102" fmla="*/ 71 w 784"/>
              <a:gd name="T103" fmla="*/ 542 h 677"/>
              <a:gd name="T104" fmla="*/ 4 w 784"/>
              <a:gd name="T105" fmla="*/ 441 h 677"/>
              <a:gd name="T106" fmla="*/ 31 w 784"/>
              <a:gd name="T107" fmla="*/ 314 h 677"/>
              <a:gd name="T108" fmla="*/ 107 w 784"/>
              <a:gd name="T109" fmla="*/ 230 h 677"/>
              <a:gd name="T110" fmla="*/ 153 w 784"/>
              <a:gd name="T111" fmla="*/ 133 h 677"/>
              <a:gd name="T112" fmla="*/ 254 w 784"/>
              <a:gd name="T113" fmla="*/ 109 h 677"/>
              <a:gd name="T114" fmla="*/ 351 w 784"/>
              <a:gd name="T115" fmla="*/ 31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4" h="677">
                <a:moveTo>
                  <a:pt x="435" y="453"/>
                </a:moveTo>
                <a:lnTo>
                  <a:pt x="456" y="466"/>
                </a:lnTo>
                <a:lnTo>
                  <a:pt x="473" y="482"/>
                </a:lnTo>
                <a:lnTo>
                  <a:pt x="487" y="503"/>
                </a:lnTo>
                <a:lnTo>
                  <a:pt x="496" y="526"/>
                </a:lnTo>
                <a:lnTo>
                  <a:pt x="499" y="551"/>
                </a:lnTo>
                <a:lnTo>
                  <a:pt x="496" y="576"/>
                </a:lnTo>
                <a:lnTo>
                  <a:pt x="487" y="598"/>
                </a:lnTo>
                <a:lnTo>
                  <a:pt x="475" y="618"/>
                </a:lnTo>
                <a:lnTo>
                  <a:pt x="458" y="634"/>
                </a:lnTo>
                <a:lnTo>
                  <a:pt x="487" y="641"/>
                </a:lnTo>
                <a:lnTo>
                  <a:pt x="491" y="643"/>
                </a:lnTo>
                <a:lnTo>
                  <a:pt x="495" y="647"/>
                </a:lnTo>
                <a:lnTo>
                  <a:pt x="498" y="649"/>
                </a:lnTo>
                <a:lnTo>
                  <a:pt x="500" y="658"/>
                </a:lnTo>
                <a:lnTo>
                  <a:pt x="498" y="668"/>
                </a:lnTo>
                <a:lnTo>
                  <a:pt x="491" y="674"/>
                </a:lnTo>
                <a:lnTo>
                  <a:pt x="487" y="675"/>
                </a:lnTo>
                <a:lnTo>
                  <a:pt x="482" y="677"/>
                </a:lnTo>
                <a:lnTo>
                  <a:pt x="478" y="675"/>
                </a:lnTo>
                <a:lnTo>
                  <a:pt x="406" y="657"/>
                </a:lnTo>
                <a:lnTo>
                  <a:pt x="403" y="657"/>
                </a:lnTo>
                <a:lnTo>
                  <a:pt x="405" y="656"/>
                </a:lnTo>
                <a:lnTo>
                  <a:pt x="401" y="654"/>
                </a:lnTo>
                <a:lnTo>
                  <a:pt x="397" y="652"/>
                </a:lnTo>
                <a:lnTo>
                  <a:pt x="394" y="648"/>
                </a:lnTo>
                <a:lnTo>
                  <a:pt x="391" y="644"/>
                </a:lnTo>
                <a:lnTo>
                  <a:pt x="391" y="639"/>
                </a:lnTo>
                <a:lnTo>
                  <a:pt x="393" y="635"/>
                </a:lnTo>
                <a:lnTo>
                  <a:pt x="411" y="562"/>
                </a:lnTo>
                <a:lnTo>
                  <a:pt x="414" y="558"/>
                </a:lnTo>
                <a:lnTo>
                  <a:pt x="416" y="554"/>
                </a:lnTo>
                <a:lnTo>
                  <a:pt x="420" y="551"/>
                </a:lnTo>
                <a:lnTo>
                  <a:pt x="429" y="548"/>
                </a:lnTo>
                <a:lnTo>
                  <a:pt x="437" y="551"/>
                </a:lnTo>
                <a:lnTo>
                  <a:pt x="444" y="558"/>
                </a:lnTo>
                <a:lnTo>
                  <a:pt x="446" y="562"/>
                </a:lnTo>
                <a:lnTo>
                  <a:pt x="446" y="567"/>
                </a:lnTo>
                <a:lnTo>
                  <a:pt x="446" y="571"/>
                </a:lnTo>
                <a:lnTo>
                  <a:pt x="437" y="606"/>
                </a:lnTo>
                <a:lnTo>
                  <a:pt x="450" y="592"/>
                </a:lnTo>
                <a:lnTo>
                  <a:pt x="460" y="572"/>
                </a:lnTo>
                <a:lnTo>
                  <a:pt x="463" y="551"/>
                </a:lnTo>
                <a:lnTo>
                  <a:pt x="461" y="531"/>
                </a:lnTo>
                <a:lnTo>
                  <a:pt x="453" y="514"/>
                </a:lnTo>
                <a:lnTo>
                  <a:pt x="440" y="499"/>
                </a:lnTo>
                <a:lnTo>
                  <a:pt x="424" y="488"/>
                </a:lnTo>
                <a:lnTo>
                  <a:pt x="435" y="453"/>
                </a:lnTo>
                <a:close/>
                <a:moveTo>
                  <a:pt x="302" y="427"/>
                </a:moveTo>
                <a:lnTo>
                  <a:pt x="308" y="427"/>
                </a:lnTo>
                <a:lnTo>
                  <a:pt x="308" y="427"/>
                </a:lnTo>
                <a:lnTo>
                  <a:pt x="378" y="446"/>
                </a:lnTo>
                <a:lnTo>
                  <a:pt x="381" y="445"/>
                </a:lnTo>
                <a:lnTo>
                  <a:pt x="381" y="448"/>
                </a:lnTo>
                <a:lnTo>
                  <a:pt x="385" y="449"/>
                </a:lnTo>
                <a:lnTo>
                  <a:pt x="389" y="452"/>
                </a:lnTo>
                <a:lnTo>
                  <a:pt x="391" y="455"/>
                </a:lnTo>
                <a:lnTo>
                  <a:pt x="393" y="459"/>
                </a:lnTo>
                <a:lnTo>
                  <a:pt x="393" y="463"/>
                </a:lnTo>
                <a:lnTo>
                  <a:pt x="393" y="469"/>
                </a:lnTo>
                <a:lnTo>
                  <a:pt x="373" y="542"/>
                </a:lnTo>
                <a:lnTo>
                  <a:pt x="372" y="546"/>
                </a:lnTo>
                <a:lnTo>
                  <a:pt x="369" y="550"/>
                </a:lnTo>
                <a:lnTo>
                  <a:pt x="365" y="552"/>
                </a:lnTo>
                <a:lnTo>
                  <a:pt x="356" y="555"/>
                </a:lnTo>
                <a:lnTo>
                  <a:pt x="347" y="552"/>
                </a:lnTo>
                <a:lnTo>
                  <a:pt x="340" y="546"/>
                </a:lnTo>
                <a:lnTo>
                  <a:pt x="339" y="542"/>
                </a:lnTo>
                <a:lnTo>
                  <a:pt x="338" y="537"/>
                </a:lnTo>
                <a:lnTo>
                  <a:pt x="339" y="533"/>
                </a:lnTo>
                <a:lnTo>
                  <a:pt x="348" y="495"/>
                </a:lnTo>
                <a:lnTo>
                  <a:pt x="334" y="510"/>
                </a:lnTo>
                <a:lnTo>
                  <a:pt x="325" y="529"/>
                </a:lnTo>
                <a:lnTo>
                  <a:pt x="321" y="551"/>
                </a:lnTo>
                <a:lnTo>
                  <a:pt x="323" y="572"/>
                </a:lnTo>
                <a:lnTo>
                  <a:pt x="331" y="589"/>
                </a:lnTo>
                <a:lnTo>
                  <a:pt x="344" y="603"/>
                </a:lnTo>
                <a:lnTo>
                  <a:pt x="360" y="615"/>
                </a:lnTo>
                <a:lnTo>
                  <a:pt x="351" y="649"/>
                </a:lnTo>
                <a:lnTo>
                  <a:pt x="329" y="637"/>
                </a:lnTo>
                <a:lnTo>
                  <a:pt x="312" y="620"/>
                </a:lnTo>
                <a:lnTo>
                  <a:pt x="297" y="601"/>
                </a:lnTo>
                <a:lnTo>
                  <a:pt x="288" y="577"/>
                </a:lnTo>
                <a:lnTo>
                  <a:pt x="285" y="551"/>
                </a:lnTo>
                <a:lnTo>
                  <a:pt x="288" y="527"/>
                </a:lnTo>
                <a:lnTo>
                  <a:pt x="296" y="505"/>
                </a:lnTo>
                <a:lnTo>
                  <a:pt x="309" y="486"/>
                </a:lnTo>
                <a:lnTo>
                  <a:pt x="325" y="469"/>
                </a:lnTo>
                <a:lnTo>
                  <a:pt x="298" y="462"/>
                </a:lnTo>
                <a:lnTo>
                  <a:pt x="293" y="459"/>
                </a:lnTo>
                <a:lnTo>
                  <a:pt x="289" y="457"/>
                </a:lnTo>
                <a:lnTo>
                  <a:pt x="287" y="453"/>
                </a:lnTo>
                <a:lnTo>
                  <a:pt x="284" y="444"/>
                </a:lnTo>
                <a:lnTo>
                  <a:pt x="287" y="436"/>
                </a:lnTo>
                <a:lnTo>
                  <a:pt x="293" y="429"/>
                </a:lnTo>
                <a:lnTo>
                  <a:pt x="298" y="427"/>
                </a:lnTo>
                <a:lnTo>
                  <a:pt x="302" y="427"/>
                </a:lnTo>
                <a:close/>
                <a:moveTo>
                  <a:pt x="463" y="0"/>
                </a:moveTo>
                <a:lnTo>
                  <a:pt x="501" y="3"/>
                </a:lnTo>
                <a:lnTo>
                  <a:pt x="538" y="13"/>
                </a:lnTo>
                <a:lnTo>
                  <a:pt x="571" y="29"/>
                </a:lnTo>
                <a:lnTo>
                  <a:pt x="601" y="50"/>
                </a:lnTo>
                <a:lnTo>
                  <a:pt x="627" y="76"/>
                </a:lnTo>
                <a:lnTo>
                  <a:pt x="648" y="105"/>
                </a:lnTo>
                <a:lnTo>
                  <a:pt x="664" y="139"/>
                </a:lnTo>
                <a:lnTo>
                  <a:pt x="673" y="174"/>
                </a:lnTo>
                <a:lnTo>
                  <a:pt x="677" y="213"/>
                </a:lnTo>
                <a:lnTo>
                  <a:pt x="677" y="220"/>
                </a:lnTo>
                <a:lnTo>
                  <a:pt x="676" y="228"/>
                </a:lnTo>
                <a:lnTo>
                  <a:pt x="706" y="243"/>
                </a:lnTo>
                <a:lnTo>
                  <a:pt x="732" y="266"/>
                </a:lnTo>
                <a:lnTo>
                  <a:pt x="754" y="292"/>
                </a:lnTo>
                <a:lnTo>
                  <a:pt x="770" y="322"/>
                </a:lnTo>
                <a:lnTo>
                  <a:pt x="780" y="356"/>
                </a:lnTo>
                <a:lnTo>
                  <a:pt x="784" y="391"/>
                </a:lnTo>
                <a:lnTo>
                  <a:pt x="780" y="427"/>
                </a:lnTo>
                <a:lnTo>
                  <a:pt x="770" y="461"/>
                </a:lnTo>
                <a:lnTo>
                  <a:pt x="753" y="491"/>
                </a:lnTo>
                <a:lnTo>
                  <a:pt x="732" y="517"/>
                </a:lnTo>
                <a:lnTo>
                  <a:pt x="706" y="539"/>
                </a:lnTo>
                <a:lnTo>
                  <a:pt x="674" y="555"/>
                </a:lnTo>
                <a:lnTo>
                  <a:pt x="642" y="565"/>
                </a:lnTo>
                <a:lnTo>
                  <a:pt x="606" y="569"/>
                </a:lnTo>
                <a:lnTo>
                  <a:pt x="553" y="569"/>
                </a:lnTo>
                <a:lnTo>
                  <a:pt x="546" y="568"/>
                </a:lnTo>
                <a:lnTo>
                  <a:pt x="542" y="565"/>
                </a:lnTo>
                <a:lnTo>
                  <a:pt x="538" y="562"/>
                </a:lnTo>
                <a:lnTo>
                  <a:pt x="536" y="556"/>
                </a:lnTo>
                <a:lnTo>
                  <a:pt x="534" y="551"/>
                </a:lnTo>
                <a:lnTo>
                  <a:pt x="536" y="546"/>
                </a:lnTo>
                <a:lnTo>
                  <a:pt x="538" y="541"/>
                </a:lnTo>
                <a:lnTo>
                  <a:pt x="542" y="537"/>
                </a:lnTo>
                <a:lnTo>
                  <a:pt x="546" y="534"/>
                </a:lnTo>
                <a:lnTo>
                  <a:pt x="553" y="534"/>
                </a:lnTo>
                <a:lnTo>
                  <a:pt x="606" y="534"/>
                </a:lnTo>
                <a:lnTo>
                  <a:pt x="638" y="530"/>
                </a:lnTo>
                <a:lnTo>
                  <a:pt x="668" y="518"/>
                </a:lnTo>
                <a:lnTo>
                  <a:pt x="695" y="503"/>
                </a:lnTo>
                <a:lnTo>
                  <a:pt x="716" y="480"/>
                </a:lnTo>
                <a:lnTo>
                  <a:pt x="733" y="454"/>
                </a:lnTo>
                <a:lnTo>
                  <a:pt x="744" y="424"/>
                </a:lnTo>
                <a:lnTo>
                  <a:pt x="748" y="391"/>
                </a:lnTo>
                <a:lnTo>
                  <a:pt x="745" y="363"/>
                </a:lnTo>
                <a:lnTo>
                  <a:pt x="737" y="336"/>
                </a:lnTo>
                <a:lnTo>
                  <a:pt x="724" y="313"/>
                </a:lnTo>
                <a:lnTo>
                  <a:pt x="707" y="292"/>
                </a:lnTo>
                <a:lnTo>
                  <a:pt x="686" y="274"/>
                </a:lnTo>
                <a:lnTo>
                  <a:pt x="663" y="260"/>
                </a:lnTo>
                <a:lnTo>
                  <a:pt x="639" y="250"/>
                </a:lnTo>
                <a:lnTo>
                  <a:pt x="640" y="225"/>
                </a:lnTo>
                <a:lnTo>
                  <a:pt x="640" y="222"/>
                </a:lnTo>
                <a:lnTo>
                  <a:pt x="642" y="213"/>
                </a:lnTo>
                <a:lnTo>
                  <a:pt x="638" y="177"/>
                </a:lnTo>
                <a:lnTo>
                  <a:pt x="627" y="144"/>
                </a:lnTo>
                <a:lnTo>
                  <a:pt x="610" y="114"/>
                </a:lnTo>
                <a:lnTo>
                  <a:pt x="589" y="88"/>
                </a:lnTo>
                <a:lnTo>
                  <a:pt x="563" y="65"/>
                </a:lnTo>
                <a:lnTo>
                  <a:pt x="533" y="48"/>
                </a:lnTo>
                <a:lnTo>
                  <a:pt x="499" y="38"/>
                </a:lnTo>
                <a:lnTo>
                  <a:pt x="463" y="35"/>
                </a:lnTo>
                <a:lnTo>
                  <a:pt x="431" y="38"/>
                </a:lnTo>
                <a:lnTo>
                  <a:pt x="399" y="47"/>
                </a:lnTo>
                <a:lnTo>
                  <a:pt x="370" y="60"/>
                </a:lnTo>
                <a:lnTo>
                  <a:pt x="346" y="80"/>
                </a:lnTo>
                <a:lnTo>
                  <a:pt x="323" y="103"/>
                </a:lnTo>
                <a:lnTo>
                  <a:pt x="305" y="131"/>
                </a:lnTo>
                <a:lnTo>
                  <a:pt x="291" y="158"/>
                </a:lnTo>
                <a:lnTo>
                  <a:pt x="262" y="147"/>
                </a:lnTo>
                <a:lnTo>
                  <a:pt x="246" y="143"/>
                </a:lnTo>
                <a:lnTo>
                  <a:pt x="232" y="141"/>
                </a:lnTo>
                <a:lnTo>
                  <a:pt x="208" y="145"/>
                </a:lnTo>
                <a:lnTo>
                  <a:pt x="187" y="154"/>
                </a:lnTo>
                <a:lnTo>
                  <a:pt x="169" y="167"/>
                </a:lnTo>
                <a:lnTo>
                  <a:pt x="154" y="186"/>
                </a:lnTo>
                <a:lnTo>
                  <a:pt x="145" y="207"/>
                </a:lnTo>
                <a:lnTo>
                  <a:pt x="143" y="230"/>
                </a:lnTo>
                <a:lnTo>
                  <a:pt x="143" y="239"/>
                </a:lnTo>
                <a:lnTo>
                  <a:pt x="144" y="250"/>
                </a:lnTo>
                <a:lnTo>
                  <a:pt x="150" y="280"/>
                </a:lnTo>
                <a:lnTo>
                  <a:pt x="120" y="291"/>
                </a:lnTo>
                <a:lnTo>
                  <a:pt x="97" y="301"/>
                </a:lnTo>
                <a:lnTo>
                  <a:pt x="76" y="317"/>
                </a:lnTo>
                <a:lnTo>
                  <a:pt x="59" y="336"/>
                </a:lnTo>
                <a:lnTo>
                  <a:pt x="46" y="359"/>
                </a:lnTo>
                <a:lnTo>
                  <a:pt x="38" y="382"/>
                </a:lnTo>
                <a:lnTo>
                  <a:pt x="35" y="408"/>
                </a:lnTo>
                <a:lnTo>
                  <a:pt x="39" y="437"/>
                </a:lnTo>
                <a:lnTo>
                  <a:pt x="48" y="463"/>
                </a:lnTo>
                <a:lnTo>
                  <a:pt x="63" y="487"/>
                </a:lnTo>
                <a:lnTo>
                  <a:pt x="82" y="507"/>
                </a:lnTo>
                <a:lnTo>
                  <a:pt x="106" y="521"/>
                </a:lnTo>
                <a:lnTo>
                  <a:pt x="132" y="530"/>
                </a:lnTo>
                <a:lnTo>
                  <a:pt x="160" y="534"/>
                </a:lnTo>
                <a:lnTo>
                  <a:pt x="232" y="534"/>
                </a:lnTo>
                <a:lnTo>
                  <a:pt x="237" y="534"/>
                </a:lnTo>
                <a:lnTo>
                  <a:pt x="242" y="537"/>
                </a:lnTo>
                <a:lnTo>
                  <a:pt x="246" y="541"/>
                </a:lnTo>
                <a:lnTo>
                  <a:pt x="249" y="546"/>
                </a:lnTo>
                <a:lnTo>
                  <a:pt x="249" y="551"/>
                </a:lnTo>
                <a:lnTo>
                  <a:pt x="249" y="556"/>
                </a:lnTo>
                <a:lnTo>
                  <a:pt x="246" y="562"/>
                </a:lnTo>
                <a:lnTo>
                  <a:pt x="242" y="565"/>
                </a:lnTo>
                <a:lnTo>
                  <a:pt x="237" y="568"/>
                </a:lnTo>
                <a:lnTo>
                  <a:pt x="232" y="569"/>
                </a:lnTo>
                <a:lnTo>
                  <a:pt x="160" y="569"/>
                </a:lnTo>
                <a:lnTo>
                  <a:pt x="128" y="565"/>
                </a:lnTo>
                <a:lnTo>
                  <a:pt x="98" y="556"/>
                </a:lnTo>
                <a:lnTo>
                  <a:pt x="71" y="542"/>
                </a:lnTo>
                <a:lnTo>
                  <a:pt x="47" y="522"/>
                </a:lnTo>
                <a:lnTo>
                  <a:pt x="27" y="499"/>
                </a:lnTo>
                <a:lnTo>
                  <a:pt x="13" y="471"/>
                </a:lnTo>
                <a:lnTo>
                  <a:pt x="4" y="441"/>
                </a:lnTo>
                <a:lnTo>
                  <a:pt x="0" y="408"/>
                </a:lnTo>
                <a:lnTo>
                  <a:pt x="4" y="374"/>
                </a:lnTo>
                <a:lnTo>
                  <a:pt x="14" y="343"/>
                </a:lnTo>
                <a:lnTo>
                  <a:pt x="31" y="314"/>
                </a:lnTo>
                <a:lnTo>
                  <a:pt x="52" y="291"/>
                </a:lnTo>
                <a:lnTo>
                  <a:pt x="80" y="271"/>
                </a:lnTo>
                <a:lnTo>
                  <a:pt x="110" y="257"/>
                </a:lnTo>
                <a:lnTo>
                  <a:pt x="107" y="230"/>
                </a:lnTo>
                <a:lnTo>
                  <a:pt x="110" y="203"/>
                </a:lnTo>
                <a:lnTo>
                  <a:pt x="119" y="175"/>
                </a:lnTo>
                <a:lnTo>
                  <a:pt x="135" y="153"/>
                </a:lnTo>
                <a:lnTo>
                  <a:pt x="153" y="133"/>
                </a:lnTo>
                <a:lnTo>
                  <a:pt x="177" y="119"/>
                </a:lnTo>
                <a:lnTo>
                  <a:pt x="203" y="110"/>
                </a:lnTo>
                <a:lnTo>
                  <a:pt x="232" y="106"/>
                </a:lnTo>
                <a:lnTo>
                  <a:pt x="254" y="109"/>
                </a:lnTo>
                <a:lnTo>
                  <a:pt x="274" y="114"/>
                </a:lnTo>
                <a:lnTo>
                  <a:pt x="295" y="81"/>
                </a:lnTo>
                <a:lnTo>
                  <a:pt x="321" y="54"/>
                </a:lnTo>
                <a:lnTo>
                  <a:pt x="351" y="31"/>
                </a:lnTo>
                <a:lnTo>
                  <a:pt x="385" y="14"/>
                </a:lnTo>
                <a:lnTo>
                  <a:pt x="423" y="3"/>
                </a:lnTo>
                <a:lnTo>
                  <a:pt x="46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4" name="Freeform 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7" y="3711395"/>
            <a:ext cx="444014" cy="444014"/>
          </a:xfrm>
          <a:custGeom>
            <a:avLst/>
            <a:gdLst>
              <a:gd name="T0" fmla="*/ 48 w 783"/>
              <a:gd name="T1" fmla="*/ 634 h 783"/>
              <a:gd name="T2" fmla="*/ 48 w 783"/>
              <a:gd name="T3" fmla="*/ 719 h 783"/>
              <a:gd name="T4" fmla="*/ 128 w 783"/>
              <a:gd name="T5" fmla="*/ 744 h 783"/>
              <a:gd name="T6" fmla="*/ 178 w 783"/>
              <a:gd name="T7" fmla="*/ 676 h 783"/>
              <a:gd name="T8" fmla="*/ 128 w 783"/>
              <a:gd name="T9" fmla="*/ 609 h 783"/>
              <a:gd name="T10" fmla="*/ 159 w 783"/>
              <a:gd name="T11" fmla="*/ 584 h 783"/>
              <a:gd name="T12" fmla="*/ 213 w 783"/>
              <a:gd name="T13" fmla="*/ 676 h 783"/>
              <a:gd name="T14" fmla="*/ 159 w 783"/>
              <a:gd name="T15" fmla="*/ 769 h 783"/>
              <a:gd name="T16" fmla="*/ 52 w 783"/>
              <a:gd name="T17" fmla="*/ 769 h 783"/>
              <a:gd name="T18" fmla="*/ 0 w 783"/>
              <a:gd name="T19" fmla="*/ 676 h 783"/>
              <a:gd name="T20" fmla="*/ 52 w 783"/>
              <a:gd name="T21" fmla="*/ 584 h 783"/>
              <a:gd name="T22" fmla="*/ 73 w 783"/>
              <a:gd name="T23" fmla="*/ 359 h 783"/>
              <a:gd name="T24" fmla="*/ 267 w 783"/>
              <a:gd name="T25" fmla="*/ 441 h 783"/>
              <a:gd name="T26" fmla="*/ 394 w 783"/>
              <a:gd name="T27" fmla="*/ 606 h 783"/>
              <a:gd name="T28" fmla="*/ 425 w 783"/>
              <a:gd name="T29" fmla="*/ 771 h 783"/>
              <a:gd name="T30" fmla="*/ 408 w 783"/>
              <a:gd name="T31" fmla="*/ 783 h 783"/>
              <a:gd name="T32" fmla="*/ 393 w 783"/>
              <a:gd name="T33" fmla="*/ 771 h 783"/>
              <a:gd name="T34" fmla="*/ 356 w 783"/>
              <a:gd name="T35" fmla="*/ 608 h 783"/>
              <a:gd name="T36" fmla="*/ 221 w 783"/>
              <a:gd name="T37" fmla="*/ 452 h 783"/>
              <a:gd name="T38" fmla="*/ 17 w 783"/>
              <a:gd name="T39" fmla="*/ 392 h 783"/>
              <a:gd name="T40" fmla="*/ 0 w 783"/>
              <a:gd name="T41" fmla="*/ 378 h 783"/>
              <a:gd name="T42" fmla="*/ 6 w 783"/>
              <a:gd name="T43" fmla="*/ 359 h 783"/>
              <a:gd name="T44" fmla="*/ 86 w 783"/>
              <a:gd name="T45" fmla="*/ 182 h 783"/>
              <a:gd name="T46" fmla="*/ 332 w 783"/>
              <a:gd name="T47" fmla="*/ 269 h 783"/>
              <a:gd name="T48" fmla="*/ 513 w 783"/>
              <a:gd name="T49" fmla="*/ 450 h 783"/>
              <a:gd name="T50" fmla="*/ 601 w 783"/>
              <a:gd name="T51" fmla="*/ 697 h 783"/>
              <a:gd name="T52" fmla="*/ 598 w 783"/>
              <a:gd name="T53" fmla="*/ 779 h 783"/>
              <a:gd name="T54" fmla="*/ 576 w 783"/>
              <a:gd name="T55" fmla="*/ 779 h 783"/>
              <a:gd name="T56" fmla="*/ 565 w 783"/>
              <a:gd name="T57" fmla="*/ 701 h 783"/>
              <a:gd name="T58" fmla="*/ 483 w 783"/>
              <a:gd name="T59" fmla="*/ 469 h 783"/>
              <a:gd name="T60" fmla="*/ 313 w 783"/>
              <a:gd name="T61" fmla="*/ 299 h 783"/>
              <a:gd name="T62" fmla="*/ 81 w 783"/>
              <a:gd name="T63" fmla="*/ 217 h 783"/>
              <a:gd name="T64" fmla="*/ 2 w 783"/>
              <a:gd name="T65" fmla="*/ 206 h 783"/>
              <a:gd name="T66" fmla="*/ 2 w 783"/>
              <a:gd name="T67" fmla="*/ 185 h 783"/>
              <a:gd name="T68" fmla="*/ 17 w 783"/>
              <a:gd name="T69" fmla="*/ 0 h 783"/>
              <a:gd name="T70" fmla="*/ 315 w 783"/>
              <a:gd name="T71" fmla="*/ 60 h 783"/>
              <a:gd name="T72" fmla="*/ 559 w 783"/>
              <a:gd name="T73" fmla="*/ 224 h 783"/>
              <a:gd name="T74" fmla="*/ 723 w 783"/>
              <a:gd name="T75" fmla="*/ 468 h 783"/>
              <a:gd name="T76" fmla="*/ 783 w 783"/>
              <a:gd name="T77" fmla="*/ 765 h 783"/>
              <a:gd name="T78" fmla="*/ 771 w 783"/>
              <a:gd name="T79" fmla="*/ 782 h 783"/>
              <a:gd name="T80" fmla="*/ 751 w 783"/>
              <a:gd name="T81" fmla="*/ 775 h 783"/>
              <a:gd name="T82" fmla="*/ 733 w 783"/>
              <a:gd name="T83" fmla="*/ 618 h 783"/>
              <a:gd name="T84" fmla="*/ 623 w 783"/>
              <a:gd name="T85" fmla="*/ 358 h 783"/>
              <a:gd name="T86" fmla="*/ 425 w 783"/>
              <a:gd name="T87" fmla="*/ 160 h 783"/>
              <a:gd name="T88" fmla="*/ 165 w 783"/>
              <a:gd name="T89" fmla="*/ 50 h 783"/>
              <a:gd name="T90" fmla="*/ 6 w 783"/>
              <a:gd name="T91" fmla="*/ 32 h 783"/>
              <a:gd name="T92" fmla="*/ 0 w 783"/>
              <a:gd name="T93" fmla="*/ 12 h 783"/>
              <a:gd name="T94" fmla="*/ 17 w 783"/>
              <a:gd name="T95" fmla="*/ 0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3" h="783">
                <a:moveTo>
                  <a:pt x="106" y="605"/>
                </a:moveTo>
                <a:lnTo>
                  <a:pt x="83" y="609"/>
                </a:lnTo>
                <a:lnTo>
                  <a:pt x="64" y="618"/>
                </a:lnTo>
                <a:lnTo>
                  <a:pt x="48" y="634"/>
                </a:lnTo>
                <a:lnTo>
                  <a:pt x="39" y="653"/>
                </a:lnTo>
                <a:lnTo>
                  <a:pt x="35" y="676"/>
                </a:lnTo>
                <a:lnTo>
                  <a:pt x="39" y="699"/>
                </a:lnTo>
                <a:lnTo>
                  <a:pt x="48" y="719"/>
                </a:lnTo>
                <a:lnTo>
                  <a:pt x="64" y="733"/>
                </a:lnTo>
                <a:lnTo>
                  <a:pt x="83" y="744"/>
                </a:lnTo>
                <a:lnTo>
                  <a:pt x="106" y="748"/>
                </a:lnTo>
                <a:lnTo>
                  <a:pt x="128" y="744"/>
                </a:lnTo>
                <a:lnTo>
                  <a:pt x="148" y="733"/>
                </a:lnTo>
                <a:lnTo>
                  <a:pt x="163" y="719"/>
                </a:lnTo>
                <a:lnTo>
                  <a:pt x="174" y="699"/>
                </a:lnTo>
                <a:lnTo>
                  <a:pt x="178" y="676"/>
                </a:lnTo>
                <a:lnTo>
                  <a:pt x="174" y="653"/>
                </a:lnTo>
                <a:lnTo>
                  <a:pt x="163" y="634"/>
                </a:lnTo>
                <a:lnTo>
                  <a:pt x="148" y="618"/>
                </a:lnTo>
                <a:lnTo>
                  <a:pt x="128" y="609"/>
                </a:lnTo>
                <a:lnTo>
                  <a:pt x="106" y="605"/>
                </a:lnTo>
                <a:close/>
                <a:moveTo>
                  <a:pt x="106" y="570"/>
                </a:moveTo>
                <a:lnTo>
                  <a:pt x="134" y="574"/>
                </a:lnTo>
                <a:lnTo>
                  <a:pt x="159" y="584"/>
                </a:lnTo>
                <a:lnTo>
                  <a:pt x="182" y="601"/>
                </a:lnTo>
                <a:lnTo>
                  <a:pt x="199" y="622"/>
                </a:lnTo>
                <a:lnTo>
                  <a:pt x="209" y="648"/>
                </a:lnTo>
                <a:lnTo>
                  <a:pt x="213" y="676"/>
                </a:lnTo>
                <a:lnTo>
                  <a:pt x="209" y="704"/>
                </a:lnTo>
                <a:lnTo>
                  <a:pt x="199" y="731"/>
                </a:lnTo>
                <a:lnTo>
                  <a:pt x="182" y="752"/>
                </a:lnTo>
                <a:lnTo>
                  <a:pt x="159" y="769"/>
                </a:lnTo>
                <a:lnTo>
                  <a:pt x="134" y="779"/>
                </a:lnTo>
                <a:lnTo>
                  <a:pt x="106" y="783"/>
                </a:lnTo>
                <a:lnTo>
                  <a:pt x="78" y="779"/>
                </a:lnTo>
                <a:lnTo>
                  <a:pt x="52" y="769"/>
                </a:lnTo>
                <a:lnTo>
                  <a:pt x="31" y="752"/>
                </a:lnTo>
                <a:lnTo>
                  <a:pt x="14" y="731"/>
                </a:lnTo>
                <a:lnTo>
                  <a:pt x="3" y="704"/>
                </a:lnTo>
                <a:lnTo>
                  <a:pt x="0" y="676"/>
                </a:lnTo>
                <a:lnTo>
                  <a:pt x="3" y="648"/>
                </a:lnTo>
                <a:lnTo>
                  <a:pt x="14" y="622"/>
                </a:lnTo>
                <a:lnTo>
                  <a:pt x="31" y="601"/>
                </a:lnTo>
                <a:lnTo>
                  <a:pt x="52" y="584"/>
                </a:lnTo>
                <a:lnTo>
                  <a:pt x="78" y="574"/>
                </a:lnTo>
                <a:lnTo>
                  <a:pt x="106" y="570"/>
                </a:lnTo>
                <a:close/>
                <a:moveTo>
                  <a:pt x="17" y="356"/>
                </a:moveTo>
                <a:lnTo>
                  <a:pt x="73" y="359"/>
                </a:lnTo>
                <a:lnTo>
                  <a:pt x="125" y="371"/>
                </a:lnTo>
                <a:lnTo>
                  <a:pt x="176" y="388"/>
                </a:lnTo>
                <a:lnTo>
                  <a:pt x="224" y="411"/>
                </a:lnTo>
                <a:lnTo>
                  <a:pt x="267" y="441"/>
                </a:lnTo>
                <a:lnTo>
                  <a:pt x="306" y="475"/>
                </a:lnTo>
                <a:lnTo>
                  <a:pt x="341" y="515"/>
                </a:lnTo>
                <a:lnTo>
                  <a:pt x="370" y="559"/>
                </a:lnTo>
                <a:lnTo>
                  <a:pt x="394" y="606"/>
                </a:lnTo>
                <a:lnTo>
                  <a:pt x="412" y="656"/>
                </a:lnTo>
                <a:lnTo>
                  <a:pt x="423" y="710"/>
                </a:lnTo>
                <a:lnTo>
                  <a:pt x="427" y="765"/>
                </a:lnTo>
                <a:lnTo>
                  <a:pt x="425" y="771"/>
                </a:lnTo>
                <a:lnTo>
                  <a:pt x="423" y="775"/>
                </a:lnTo>
                <a:lnTo>
                  <a:pt x="420" y="779"/>
                </a:lnTo>
                <a:lnTo>
                  <a:pt x="415" y="782"/>
                </a:lnTo>
                <a:lnTo>
                  <a:pt x="408" y="783"/>
                </a:lnTo>
                <a:lnTo>
                  <a:pt x="403" y="782"/>
                </a:lnTo>
                <a:lnTo>
                  <a:pt x="398" y="779"/>
                </a:lnTo>
                <a:lnTo>
                  <a:pt x="395" y="775"/>
                </a:lnTo>
                <a:lnTo>
                  <a:pt x="393" y="771"/>
                </a:lnTo>
                <a:lnTo>
                  <a:pt x="391" y="765"/>
                </a:lnTo>
                <a:lnTo>
                  <a:pt x="387" y="710"/>
                </a:lnTo>
                <a:lnTo>
                  <a:pt x="376" y="657"/>
                </a:lnTo>
                <a:lnTo>
                  <a:pt x="356" y="608"/>
                </a:lnTo>
                <a:lnTo>
                  <a:pt x="331" y="562"/>
                </a:lnTo>
                <a:lnTo>
                  <a:pt x="300" y="520"/>
                </a:lnTo>
                <a:lnTo>
                  <a:pt x="263" y="483"/>
                </a:lnTo>
                <a:lnTo>
                  <a:pt x="221" y="452"/>
                </a:lnTo>
                <a:lnTo>
                  <a:pt x="175" y="426"/>
                </a:lnTo>
                <a:lnTo>
                  <a:pt x="125" y="407"/>
                </a:lnTo>
                <a:lnTo>
                  <a:pt x="72" y="396"/>
                </a:lnTo>
                <a:lnTo>
                  <a:pt x="17" y="392"/>
                </a:lnTo>
                <a:lnTo>
                  <a:pt x="11" y="390"/>
                </a:lnTo>
                <a:lnTo>
                  <a:pt x="6" y="388"/>
                </a:lnTo>
                <a:lnTo>
                  <a:pt x="2" y="384"/>
                </a:lnTo>
                <a:lnTo>
                  <a:pt x="0" y="378"/>
                </a:lnTo>
                <a:lnTo>
                  <a:pt x="0" y="373"/>
                </a:lnTo>
                <a:lnTo>
                  <a:pt x="0" y="368"/>
                </a:lnTo>
                <a:lnTo>
                  <a:pt x="2" y="363"/>
                </a:lnTo>
                <a:lnTo>
                  <a:pt x="6" y="359"/>
                </a:lnTo>
                <a:lnTo>
                  <a:pt x="11" y="356"/>
                </a:lnTo>
                <a:lnTo>
                  <a:pt x="17" y="356"/>
                </a:lnTo>
                <a:close/>
                <a:moveTo>
                  <a:pt x="17" y="178"/>
                </a:moveTo>
                <a:lnTo>
                  <a:pt x="86" y="182"/>
                </a:lnTo>
                <a:lnTo>
                  <a:pt x="152" y="193"/>
                </a:lnTo>
                <a:lnTo>
                  <a:pt x="216" y="212"/>
                </a:lnTo>
                <a:lnTo>
                  <a:pt x="276" y="237"/>
                </a:lnTo>
                <a:lnTo>
                  <a:pt x="332" y="269"/>
                </a:lnTo>
                <a:lnTo>
                  <a:pt x="385" y="306"/>
                </a:lnTo>
                <a:lnTo>
                  <a:pt x="433" y="350"/>
                </a:lnTo>
                <a:lnTo>
                  <a:pt x="475" y="398"/>
                </a:lnTo>
                <a:lnTo>
                  <a:pt x="513" y="450"/>
                </a:lnTo>
                <a:lnTo>
                  <a:pt x="544" y="507"/>
                </a:lnTo>
                <a:lnTo>
                  <a:pt x="571" y="567"/>
                </a:lnTo>
                <a:lnTo>
                  <a:pt x="589" y="630"/>
                </a:lnTo>
                <a:lnTo>
                  <a:pt x="601" y="697"/>
                </a:lnTo>
                <a:lnTo>
                  <a:pt x="605" y="765"/>
                </a:lnTo>
                <a:lnTo>
                  <a:pt x="603" y="771"/>
                </a:lnTo>
                <a:lnTo>
                  <a:pt x="601" y="775"/>
                </a:lnTo>
                <a:lnTo>
                  <a:pt x="598" y="779"/>
                </a:lnTo>
                <a:lnTo>
                  <a:pt x="593" y="782"/>
                </a:lnTo>
                <a:lnTo>
                  <a:pt x="586" y="783"/>
                </a:lnTo>
                <a:lnTo>
                  <a:pt x="581" y="782"/>
                </a:lnTo>
                <a:lnTo>
                  <a:pt x="576" y="779"/>
                </a:lnTo>
                <a:lnTo>
                  <a:pt x="573" y="775"/>
                </a:lnTo>
                <a:lnTo>
                  <a:pt x="571" y="771"/>
                </a:lnTo>
                <a:lnTo>
                  <a:pt x="569" y="765"/>
                </a:lnTo>
                <a:lnTo>
                  <a:pt x="565" y="701"/>
                </a:lnTo>
                <a:lnTo>
                  <a:pt x="555" y="639"/>
                </a:lnTo>
                <a:lnTo>
                  <a:pt x="537" y="579"/>
                </a:lnTo>
                <a:lnTo>
                  <a:pt x="513" y="522"/>
                </a:lnTo>
                <a:lnTo>
                  <a:pt x="483" y="469"/>
                </a:lnTo>
                <a:lnTo>
                  <a:pt x="448" y="420"/>
                </a:lnTo>
                <a:lnTo>
                  <a:pt x="407" y="375"/>
                </a:lnTo>
                <a:lnTo>
                  <a:pt x="362" y="334"/>
                </a:lnTo>
                <a:lnTo>
                  <a:pt x="313" y="299"/>
                </a:lnTo>
                <a:lnTo>
                  <a:pt x="260" y="270"/>
                </a:lnTo>
                <a:lnTo>
                  <a:pt x="203" y="245"/>
                </a:lnTo>
                <a:lnTo>
                  <a:pt x="144" y="228"/>
                </a:lnTo>
                <a:lnTo>
                  <a:pt x="81" y="217"/>
                </a:lnTo>
                <a:lnTo>
                  <a:pt x="17" y="214"/>
                </a:lnTo>
                <a:lnTo>
                  <a:pt x="11" y="212"/>
                </a:lnTo>
                <a:lnTo>
                  <a:pt x="6" y="210"/>
                </a:lnTo>
                <a:lnTo>
                  <a:pt x="2" y="206"/>
                </a:lnTo>
                <a:lnTo>
                  <a:pt x="0" y="200"/>
                </a:lnTo>
                <a:lnTo>
                  <a:pt x="0" y="195"/>
                </a:lnTo>
                <a:lnTo>
                  <a:pt x="0" y="190"/>
                </a:lnTo>
                <a:lnTo>
                  <a:pt x="2" y="185"/>
                </a:lnTo>
                <a:lnTo>
                  <a:pt x="6" y="181"/>
                </a:lnTo>
                <a:lnTo>
                  <a:pt x="11" y="178"/>
                </a:lnTo>
                <a:lnTo>
                  <a:pt x="17" y="178"/>
                </a:lnTo>
                <a:close/>
                <a:moveTo>
                  <a:pt x="17" y="0"/>
                </a:moveTo>
                <a:lnTo>
                  <a:pt x="95" y="4"/>
                </a:lnTo>
                <a:lnTo>
                  <a:pt x="171" y="15"/>
                </a:lnTo>
                <a:lnTo>
                  <a:pt x="245" y="34"/>
                </a:lnTo>
                <a:lnTo>
                  <a:pt x="315" y="60"/>
                </a:lnTo>
                <a:lnTo>
                  <a:pt x="382" y="92"/>
                </a:lnTo>
                <a:lnTo>
                  <a:pt x="445" y="130"/>
                </a:lnTo>
                <a:lnTo>
                  <a:pt x="504" y="174"/>
                </a:lnTo>
                <a:lnTo>
                  <a:pt x="559" y="224"/>
                </a:lnTo>
                <a:lnTo>
                  <a:pt x="609" y="278"/>
                </a:lnTo>
                <a:lnTo>
                  <a:pt x="652" y="337"/>
                </a:lnTo>
                <a:lnTo>
                  <a:pt x="691" y="401"/>
                </a:lnTo>
                <a:lnTo>
                  <a:pt x="723" y="468"/>
                </a:lnTo>
                <a:lnTo>
                  <a:pt x="749" y="537"/>
                </a:lnTo>
                <a:lnTo>
                  <a:pt x="767" y="612"/>
                </a:lnTo>
                <a:lnTo>
                  <a:pt x="779" y="687"/>
                </a:lnTo>
                <a:lnTo>
                  <a:pt x="783" y="765"/>
                </a:lnTo>
                <a:lnTo>
                  <a:pt x="782" y="771"/>
                </a:lnTo>
                <a:lnTo>
                  <a:pt x="779" y="775"/>
                </a:lnTo>
                <a:lnTo>
                  <a:pt x="776" y="779"/>
                </a:lnTo>
                <a:lnTo>
                  <a:pt x="771" y="782"/>
                </a:lnTo>
                <a:lnTo>
                  <a:pt x="766" y="783"/>
                </a:lnTo>
                <a:lnTo>
                  <a:pt x="759" y="782"/>
                </a:lnTo>
                <a:lnTo>
                  <a:pt x="754" y="779"/>
                </a:lnTo>
                <a:lnTo>
                  <a:pt x="751" y="775"/>
                </a:lnTo>
                <a:lnTo>
                  <a:pt x="749" y="771"/>
                </a:lnTo>
                <a:lnTo>
                  <a:pt x="748" y="765"/>
                </a:lnTo>
                <a:lnTo>
                  <a:pt x="744" y="690"/>
                </a:lnTo>
                <a:lnTo>
                  <a:pt x="733" y="618"/>
                </a:lnTo>
                <a:lnTo>
                  <a:pt x="715" y="549"/>
                </a:lnTo>
                <a:lnTo>
                  <a:pt x="690" y="481"/>
                </a:lnTo>
                <a:lnTo>
                  <a:pt x="660" y="418"/>
                </a:lnTo>
                <a:lnTo>
                  <a:pt x="623" y="358"/>
                </a:lnTo>
                <a:lnTo>
                  <a:pt x="581" y="301"/>
                </a:lnTo>
                <a:lnTo>
                  <a:pt x="534" y="249"/>
                </a:lnTo>
                <a:lnTo>
                  <a:pt x="482" y="202"/>
                </a:lnTo>
                <a:lnTo>
                  <a:pt x="425" y="160"/>
                </a:lnTo>
                <a:lnTo>
                  <a:pt x="365" y="123"/>
                </a:lnTo>
                <a:lnTo>
                  <a:pt x="301" y="93"/>
                </a:lnTo>
                <a:lnTo>
                  <a:pt x="234" y="68"/>
                </a:lnTo>
                <a:lnTo>
                  <a:pt x="165" y="50"/>
                </a:lnTo>
                <a:lnTo>
                  <a:pt x="91" y="39"/>
                </a:lnTo>
                <a:lnTo>
                  <a:pt x="17" y="36"/>
                </a:lnTo>
                <a:lnTo>
                  <a:pt x="11" y="34"/>
                </a:lnTo>
                <a:lnTo>
                  <a:pt x="6" y="32"/>
                </a:lnTo>
                <a:lnTo>
                  <a:pt x="2" y="28"/>
                </a:lnTo>
                <a:lnTo>
                  <a:pt x="0" y="22"/>
                </a:lnTo>
                <a:lnTo>
                  <a:pt x="0" y="17"/>
                </a:lnTo>
                <a:lnTo>
                  <a:pt x="0" y="12"/>
                </a:lnTo>
                <a:lnTo>
                  <a:pt x="2" y="7"/>
                </a:lnTo>
                <a:lnTo>
                  <a:pt x="6" y="3"/>
                </a:lnTo>
                <a:lnTo>
                  <a:pt x="11" y="0"/>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5" name="Freeform 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486" y="4465614"/>
            <a:ext cx="445148" cy="445149"/>
          </a:xfrm>
          <a:custGeom>
            <a:avLst/>
            <a:gdLst>
              <a:gd name="T0" fmla="*/ 194 w 765"/>
              <a:gd name="T1" fmla="*/ 525 h 765"/>
              <a:gd name="T2" fmla="*/ 212 w 765"/>
              <a:gd name="T3" fmla="*/ 571 h 765"/>
              <a:gd name="T4" fmla="*/ 258 w 765"/>
              <a:gd name="T5" fmla="*/ 551 h 765"/>
              <a:gd name="T6" fmla="*/ 240 w 765"/>
              <a:gd name="T7" fmla="*/ 507 h 765"/>
              <a:gd name="T8" fmla="*/ 267 w 765"/>
              <a:gd name="T9" fmla="*/ 482 h 765"/>
              <a:gd name="T10" fmla="*/ 292 w 765"/>
              <a:gd name="T11" fmla="*/ 561 h 765"/>
              <a:gd name="T12" fmla="*/ 227 w 765"/>
              <a:gd name="T13" fmla="*/ 608 h 765"/>
              <a:gd name="T14" fmla="*/ 160 w 765"/>
              <a:gd name="T15" fmla="*/ 561 h 765"/>
              <a:gd name="T16" fmla="*/ 185 w 765"/>
              <a:gd name="T17" fmla="*/ 482 h 765"/>
              <a:gd name="T18" fmla="*/ 208 w 765"/>
              <a:gd name="T19" fmla="*/ 365 h 765"/>
              <a:gd name="T20" fmla="*/ 343 w 765"/>
              <a:gd name="T21" fmla="*/ 420 h 765"/>
              <a:gd name="T22" fmla="*/ 400 w 765"/>
              <a:gd name="T23" fmla="*/ 555 h 765"/>
              <a:gd name="T24" fmla="*/ 393 w 765"/>
              <a:gd name="T25" fmla="*/ 605 h 765"/>
              <a:gd name="T26" fmla="*/ 372 w 765"/>
              <a:gd name="T27" fmla="*/ 605 h 765"/>
              <a:gd name="T28" fmla="*/ 366 w 765"/>
              <a:gd name="T29" fmla="*/ 555 h 765"/>
              <a:gd name="T30" fmla="*/ 320 w 765"/>
              <a:gd name="T31" fmla="*/ 445 h 765"/>
              <a:gd name="T32" fmla="*/ 208 w 765"/>
              <a:gd name="T33" fmla="*/ 400 h 765"/>
              <a:gd name="T34" fmla="*/ 160 w 765"/>
              <a:gd name="T35" fmla="*/ 393 h 765"/>
              <a:gd name="T36" fmla="*/ 160 w 765"/>
              <a:gd name="T37" fmla="*/ 372 h 765"/>
              <a:gd name="T38" fmla="*/ 188 w 765"/>
              <a:gd name="T39" fmla="*/ 261 h 765"/>
              <a:gd name="T40" fmla="*/ 303 w 765"/>
              <a:gd name="T41" fmla="*/ 275 h 765"/>
              <a:gd name="T42" fmla="*/ 447 w 765"/>
              <a:gd name="T43" fmla="*/ 381 h 765"/>
              <a:gd name="T44" fmla="*/ 504 w 765"/>
              <a:gd name="T45" fmla="*/ 555 h 765"/>
              <a:gd name="T46" fmla="*/ 496 w 765"/>
              <a:gd name="T47" fmla="*/ 605 h 765"/>
              <a:gd name="T48" fmla="*/ 477 w 765"/>
              <a:gd name="T49" fmla="*/ 605 h 765"/>
              <a:gd name="T50" fmla="*/ 469 w 765"/>
              <a:gd name="T51" fmla="*/ 555 h 765"/>
              <a:gd name="T52" fmla="*/ 419 w 765"/>
              <a:gd name="T53" fmla="*/ 402 h 765"/>
              <a:gd name="T54" fmla="*/ 291 w 765"/>
              <a:gd name="T55" fmla="*/ 309 h 765"/>
              <a:gd name="T56" fmla="*/ 169 w 765"/>
              <a:gd name="T57" fmla="*/ 295 h 765"/>
              <a:gd name="T58" fmla="*/ 156 w 765"/>
              <a:gd name="T59" fmla="*/ 278 h 765"/>
              <a:gd name="T60" fmla="*/ 169 w 765"/>
              <a:gd name="T61" fmla="*/ 262 h 765"/>
              <a:gd name="T62" fmla="*/ 174 w 765"/>
              <a:gd name="T63" fmla="*/ 156 h 765"/>
              <a:gd name="T64" fmla="*/ 263 w 765"/>
              <a:gd name="T65" fmla="*/ 160 h 765"/>
              <a:gd name="T66" fmla="*/ 453 w 765"/>
              <a:gd name="T67" fmla="*/ 240 h 765"/>
              <a:gd name="T68" fmla="*/ 576 w 765"/>
              <a:gd name="T69" fmla="*/ 401 h 765"/>
              <a:gd name="T70" fmla="*/ 608 w 765"/>
              <a:gd name="T71" fmla="*/ 591 h 765"/>
              <a:gd name="T72" fmla="*/ 596 w 765"/>
              <a:gd name="T73" fmla="*/ 608 h 765"/>
              <a:gd name="T74" fmla="*/ 576 w 765"/>
              <a:gd name="T75" fmla="*/ 601 h 765"/>
              <a:gd name="T76" fmla="*/ 570 w 765"/>
              <a:gd name="T77" fmla="*/ 502 h 765"/>
              <a:gd name="T78" fmla="*/ 483 w 765"/>
              <a:gd name="T79" fmla="*/ 317 h 765"/>
              <a:gd name="T80" fmla="*/ 314 w 765"/>
              <a:gd name="T81" fmla="*/ 207 h 765"/>
              <a:gd name="T82" fmla="*/ 178 w 765"/>
              <a:gd name="T83" fmla="*/ 191 h 765"/>
              <a:gd name="T84" fmla="*/ 160 w 765"/>
              <a:gd name="T85" fmla="*/ 184 h 765"/>
              <a:gd name="T86" fmla="*/ 160 w 765"/>
              <a:gd name="T87" fmla="*/ 164 h 765"/>
              <a:gd name="T88" fmla="*/ 70 w 765"/>
              <a:gd name="T89" fmla="*/ 36 h 765"/>
              <a:gd name="T90" fmla="*/ 36 w 765"/>
              <a:gd name="T91" fmla="*/ 70 h 765"/>
              <a:gd name="T92" fmla="*/ 57 w 765"/>
              <a:gd name="T93" fmla="*/ 727 h 765"/>
              <a:gd name="T94" fmla="*/ 719 w 765"/>
              <a:gd name="T95" fmla="*/ 719 h 765"/>
              <a:gd name="T96" fmla="*/ 727 w 765"/>
              <a:gd name="T97" fmla="*/ 57 h 765"/>
              <a:gd name="T98" fmla="*/ 70 w 765"/>
              <a:gd name="T99" fmla="*/ 36 h 765"/>
              <a:gd name="T100" fmla="*/ 736 w 765"/>
              <a:gd name="T101" fmla="*/ 13 h 765"/>
              <a:gd name="T102" fmla="*/ 765 w 765"/>
              <a:gd name="T103" fmla="*/ 695 h 765"/>
              <a:gd name="T104" fmla="*/ 716 w 765"/>
              <a:gd name="T105" fmla="*/ 761 h 765"/>
              <a:gd name="T106" fmla="*/ 29 w 765"/>
              <a:gd name="T107" fmla="*/ 750 h 765"/>
              <a:gd name="T108" fmla="*/ 0 w 765"/>
              <a:gd name="T109" fmla="*/ 70 h 765"/>
              <a:gd name="T110" fmla="*/ 47 w 765"/>
              <a:gd name="T111"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5" h="765">
                <a:moveTo>
                  <a:pt x="227" y="504"/>
                </a:moveTo>
                <a:lnTo>
                  <a:pt x="212" y="507"/>
                </a:lnTo>
                <a:lnTo>
                  <a:pt x="202" y="513"/>
                </a:lnTo>
                <a:lnTo>
                  <a:pt x="194" y="525"/>
                </a:lnTo>
                <a:lnTo>
                  <a:pt x="191" y="538"/>
                </a:lnTo>
                <a:lnTo>
                  <a:pt x="194" y="551"/>
                </a:lnTo>
                <a:lnTo>
                  <a:pt x="202" y="563"/>
                </a:lnTo>
                <a:lnTo>
                  <a:pt x="212" y="571"/>
                </a:lnTo>
                <a:lnTo>
                  <a:pt x="227" y="574"/>
                </a:lnTo>
                <a:lnTo>
                  <a:pt x="240" y="571"/>
                </a:lnTo>
                <a:lnTo>
                  <a:pt x="250" y="563"/>
                </a:lnTo>
                <a:lnTo>
                  <a:pt x="258" y="551"/>
                </a:lnTo>
                <a:lnTo>
                  <a:pt x="261" y="538"/>
                </a:lnTo>
                <a:lnTo>
                  <a:pt x="258" y="525"/>
                </a:lnTo>
                <a:lnTo>
                  <a:pt x="250" y="513"/>
                </a:lnTo>
                <a:lnTo>
                  <a:pt x="240" y="507"/>
                </a:lnTo>
                <a:lnTo>
                  <a:pt x="227" y="504"/>
                </a:lnTo>
                <a:close/>
                <a:moveTo>
                  <a:pt x="227" y="469"/>
                </a:moveTo>
                <a:lnTo>
                  <a:pt x="248" y="473"/>
                </a:lnTo>
                <a:lnTo>
                  <a:pt x="267" y="482"/>
                </a:lnTo>
                <a:lnTo>
                  <a:pt x="282" y="498"/>
                </a:lnTo>
                <a:lnTo>
                  <a:pt x="292" y="516"/>
                </a:lnTo>
                <a:lnTo>
                  <a:pt x="296" y="538"/>
                </a:lnTo>
                <a:lnTo>
                  <a:pt x="292" y="561"/>
                </a:lnTo>
                <a:lnTo>
                  <a:pt x="282" y="579"/>
                </a:lnTo>
                <a:lnTo>
                  <a:pt x="267" y="595"/>
                </a:lnTo>
                <a:lnTo>
                  <a:pt x="248" y="605"/>
                </a:lnTo>
                <a:lnTo>
                  <a:pt x="227" y="608"/>
                </a:lnTo>
                <a:lnTo>
                  <a:pt x="205" y="605"/>
                </a:lnTo>
                <a:lnTo>
                  <a:pt x="185" y="595"/>
                </a:lnTo>
                <a:lnTo>
                  <a:pt x="171" y="579"/>
                </a:lnTo>
                <a:lnTo>
                  <a:pt x="160" y="561"/>
                </a:lnTo>
                <a:lnTo>
                  <a:pt x="156" y="538"/>
                </a:lnTo>
                <a:lnTo>
                  <a:pt x="160" y="516"/>
                </a:lnTo>
                <a:lnTo>
                  <a:pt x="171" y="498"/>
                </a:lnTo>
                <a:lnTo>
                  <a:pt x="185" y="482"/>
                </a:lnTo>
                <a:lnTo>
                  <a:pt x="205" y="473"/>
                </a:lnTo>
                <a:lnTo>
                  <a:pt x="227" y="469"/>
                </a:lnTo>
                <a:close/>
                <a:moveTo>
                  <a:pt x="174" y="365"/>
                </a:moveTo>
                <a:lnTo>
                  <a:pt x="208" y="365"/>
                </a:lnTo>
                <a:lnTo>
                  <a:pt x="248" y="368"/>
                </a:lnTo>
                <a:lnTo>
                  <a:pt x="283" y="380"/>
                </a:lnTo>
                <a:lnTo>
                  <a:pt x="316" y="397"/>
                </a:lnTo>
                <a:lnTo>
                  <a:pt x="343" y="420"/>
                </a:lnTo>
                <a:lnTo>
                  <a:pt x="367" y="449"/>
                </a:lnTo>
                <a:lnTo>
                  <a:pt x="385" y="482"/>
                </a:lnTo>
                <a:lnTo>
                  <a:pt x="396" y="517"/>
                </a:lnTo>
                <a:lnTo>
                  <a:pt x="400" y="555"/>
                </a:lnTo>
                <a:lnTo>
                  <a:pt x="400" y="591"/>
                </a:lnTo>
                <a:lnTo>
                  <a:pt x="398" y="596"/>
                </a:lnTo>
                <a:lnTo>
                  <a:pt x="397" y="601"/>
                </a:lnTo>
                <a:lnTo>
                  <a:pt x="393" y="605"/>
                </a:lnTo>
                <a:lnTo>
                  <a:pt x="388" y="608"/>
                </a:lnTo>
                <a:lnTo>
                  <a:pt x="383" y="608"/>
                </a:lnTo>
                <a:lnTo>
                  <a:pt x="377" y="608"/>
                </a:lnTo>
                <a:lnTo>
                  <a:pt x="372" y="605"/>
                </a:lnTo>
                <a:lnTo>
                  <a:pt x="368" y="601"/>
                </a:lnTo>
                <a:lnTo>
                  <a:pt x="366" y="596"/>
                </a:lnTo>
                <a:lnTo>
                  <a:pt x="366" y="591"/>
                </a:lnTo>
                <a:lnTo>
                  <a:pt x="366" y="555"/>
                </a:lnTo>
                <a:lnTo>
                  <a:pt x="362" y="524"/>
                </a:lnTo>
                <a:lnTo>
                  <a:pt x="352" y="495"/>
                </a:lnTo>
                <a:lnTo>
                  <a:pt x="338" y="469"/>
                </a:lnTo>
                <a:lnTo>
                  <a:pt x="320" y="445"/>
                </a:lnTo>
                <a:lnTo>
                  <a:pt x="296" y="426"/>
                </a:lnTo>
                <a:lnTo>
                  <a:pt x="270" y="411"/>
                </a:lnTo>
                <a:lnTo>
                  <a:pt x="240" y="402"/>
                </a:lnTo>
                <a:lnTo>
                  <a:pt x="208" y="400"/>
                </a:lnTo>
                <a:lnTo>
                  <a:pt x="174" y="400"/>
                </a:lnTo>
                <a:lnTo>
                  <a:pt x="169" y="398"/>
                </a:lnTo>
                <a:lnTo>
                  <a:pt x="164" y="396"/>
                </a:lnTo>
                <a:lnTo>
                  <a:pt x="160" y="393"/>
                </a:lnTo>
                <a:lnTo>
                  <a:pt x="157" y="388"/>
                </a:lnTo>
                <a:lnTo>
                  <a:pt x="156" y="382"/>
                </a:lnTo>
                <a:lnTo>
                  <a:pt x="157" y="377"/>
                </a:lnTo>
                <a:lnTo>
                  <a:pt x="160" y="372"/>
                </a:lnTo>
                <a:lnTo>
                  <a:pt x="164" y="368"/>
                </a:lnTo>
                <a:lnTo>
                  <a:pt x="169" y="365"/>
                </a:lnTo>
                <a:lnTo>
                  <a:pt x="174" y="365"/>
                </a:lnTo>
                <a:close/>
                <a:moveTo>
                  <a:pt x="188" y="261"/>
                </a:moveTo>
                <a:lnTo>
                  <a:pt x="198" y="261"/>
                </a:lnTo>
                <a:lnTo>
                  <a:pt x="208" y="261"/>
                </a:lnTo>
                <a:lnTo>
                  <a:pt x="257" y="265"/>
                </a:lnTo>
                <a:lnTo>
                  <a:pt x="303" y="275"/>
                </a:lnTo>
                <a:lnTo>
                  <a:pt x="345" y="293"/>
                </a:lnTo>
                <a:lnTo>
                  <a:pt x="383" y="317"/>
                </a:lnTo>
                <a:lnTo>
                  <a:pt x="418" y="347"/>
                </a:lnTo>
                <a:lnTo>
                  <a:pt x="447" y="381"/>
                </a:lnTo>
                <a:lnTo>
                  <a:pt x="472" y="420"/>
                </a:lnTo>
                <a:lnTo>
                  <a:pt x="489" y="462"/>
                </a:lnTo>
                <a:lnTo>
                  <a:pt x="500" y="508"/>
                </a:lnTo>
                <a:lnTo>
                  <a:pt x="504" y="555"/>
                </a:lnTo>
                <a:lnTo>
                  <a:pt x="504" y="591"/>
                </a:lnTo>
                <a:lnTo>
                  <a:pt x="503" y="596"/>
                </a:lnTo>
                <a:lnTo>
                  <a:pt x="500" y="601"/>
                </a:lnTo>
                <a:lnTo>
                  <a:pt x="496" y="605"/>
                </a:lnTo>
                <a:lnTo>
                  <a:pt x="492" y="608"/>
                </a:lnTo>
                <a:lnTo>
                  <a:pt x="486" y="608"/>
                </a:lnTo>
                <a:lnTo>
                  <a:pt x="481" y="608"/>
                </a:lnTo>
                <a:lnTo>
                  <a:pt x="477" y="605"/>
                </a:lnTo>
                <a:lnTo>
                  <a:pt x="473" y="601"/>
                </a:lnTo>
                <a:lnTo>
                  <a:pt x="470" y="596"/>
                </a:lnTo>
                <a:lnTo>
                  <a:pt x="469" y="591"/>
                </a:lnTo>
                <a:lnTo>
                  <a:pt x="469" y="555"/>
                </a:lnTo>
                <a:lnTo>
                  <a:pt x="466" y="513"/>
                </a:lnTo>
                <a:lnTo>
                  <a:pt x="456" y="474"/>
                </a:lnTo>
                <a:lnTo>
                  <a:pt x="440" y="436"/>
                </a:lnTo>
                <a:lnTo>
                  <a:pt x="419" y="402"/>
                </a:lnTo>
                <a:lnTo>
                  <a:pt x="393" y="372"/>
                </a:lnTo>
                <a:lnTo>
                  <a:pt x="363" y="346"/>
                </a:lnTo>
                <a:lnTo>
                  <a:pt x="329" y="325"/>
                </a:lnTo>
                <a:lnTo>
                  <a:pt x="291" y="309"/>
                </a:lnTo>
                <a:lnTo>
                  <a:pt x="252" y="299"/>
                </a:lnTo>
                <a:lnTo>
                  <a:pt x="208" y="295"/>
                </a:lnTo>
                <a:lnTo>
                  <a:pt x="174" y="295"/>
                </a:lnTo>
                <a:lnTo>
                  <a:pt x="169" y="295"/>
                </a:lnTo>
                <a:lnTo>
                  <a:pt x="164" y="292"/>
                </a:lnTo>
                <a:lnTo>
                  <a:pt x="160" y="288"/>
                </a:lnTo>
                <a:lnTo>
                  <a:pt x="157" y="283"/>
                </a:lnTo>
                <a:lnTo>
                  <a:pt x="156" y="278"/>
                </a:lnTo>
                <a:lnTo>
                  <a:pt x="157" y="273"/>
                </a:lnTo>
                <a:lnTo>
                  <a:pt x="160" y="267"/>
                </a:lnTo>
                <a:lnTo>
                  <a:pt x="164" y="263"/>
                </a:lnTo>
                <a:lnTo>
                  <a:pt x="169" y="262"/>
                </a:lnTo>
                <a:lnTo>
                  <a:pt x="174" y="261"/>
                </a:lnTo>
                <a:lnTo>
                  <a:pt x="178" y="261"/>
                </a:lnTo>
                <a:lnTo>
                  <a:pt x="188" y="261"/>
                </a:lnTo>
                <a:close/>
                <a:moveTo>
                  <a:pt x="174" y="156"/>
                </a:moveTo>
                <a:lnTo>
                  <a:pt x="188" y="156"/>
                </a:lnTo>
                <a:lnTo>
                  <a:pt x="198" y="156"/>
                </a:lnTo>
                <a:lnTo>
                  <a:pt x="208" y="156"/>
                </a:lnTo>
                <a:lnTo>
                  <a:pt x="263" y="160"/>
                </a:lnTo>
                <a:lnTo>
                  <a:pt x="314" y="170"/>
                </a:lnTo>
                <a:lnTo>
                  <a:pt x="364" y="187"/>
                </a:lnTo>
                <a:lnTo>
                  <a:pt x="410" y="211"/>
                </a:lnTo>
                <a:lnTo>
                  <a:pt x="453" y="240"/>
                </a:lnTo>
                <a:lnTo>
                  <a:pt x="491" y="274"/>
                </a:lnTo>
                <a:lnTo>
                  <a:pt x="525" y="312"/>
                </a:lnTo>
                <a:lnTo>
                  <a:pt x="554" y="354"/>
                </a:lnTo>
                <a:lnTo>
                  <a:pt x="576" y="401"/>
                </a:lnTo>
                <a:lnTo>
                  <a:pt x="593" y="449"/>
                </a:lnTo>
                <a:lnTo>
                  <a:pt x="605" y="502"/>
                </a:lnTo>
                <a:lnTo>
                  <a:pt x="608" y="555"/>
                </a:lnTo>
                <a:lnTo>
                  <a:pt x="608" y="591"/>
                </a:lnTo>
                <a:lnTo>
                  <a:pt x="608" y="596"/>
                </a:lnTo>
                <a:lnTo>
                  <a:pt x="605" y="601"/>
                </a:lnTo>
                <a:lnTo>
                  <a:pt x="601" y="605"/>
                </a:lnTo>
                <a:lnTo>
                  <a:pt x="596" y="608"/>
                </a:lnTo>
                <a:lnTo>
                  <a:pt x="591" y="608"/>
                </a:lnTo>
                <a:lnTo>
                  <a:pt x="585" y="608"/>
                </a:lnTo>
                <a:lnTo>
                  <a:pt x="580" y="605"/>
                </a:lnTo>
                <a:lnTo>
                  <a:pt x="576" y="601"/>
                </a:lnTo>
                <a:lnTo>
                  <a:pt x="574" y="596"/>
                </a:lnTo>
                <a:lnTo>
                  <a:pt x="574" y="591"/>
                </a:lnTo>
                <a:lnTo>
                  <a:pt x="574" y="555"/>
                </a:lnTo>
                <a:lnTo>
                  <a:pt x="570" y="502"/>
                </a:lnTo>
                <a:lnTo>
                  <a:pt x="558" y="451"/>
                </a:lnTo>
                <a:lnTo>
                  <a:pt x="540" y="402"/>
                </a:lnTo>
                <a:lnTo>
                  <a:pt x="515" y="358"/>
                </a:lnTo>
                <a:lnTo>
                  <a:pt x="483" y="317"/>
                </a:lnTo>
                <a:lnTo>
                  <a:pt x="448" y="280"/>
                </a:lnTo>
                <a:lnTo>
                  <a:pt x="407" y="250"/>
                </a:lnTo>
                <a:lnTo>
                  <a:pt x="363" y="225"/>
                </a:lnTo>
                <a:lnTo>
                  <a:pt x="314" y="207"/>
                </a:lnTo>
                <a:lnTo>
                  <a:pt x="262" y="195"/>
                </a:lnTo>
                <a:lnTo>
                  <a:pt x="208" y="191"/>
                </a:lnTo>
                <a:lnTo>
                  <a:pt x="188" y="191"/>
                </a:lnTo>
                <a:lnTo>
                  <a:pt x="178" y="191"/>
                </a:lnTo>
                <a:lnTo>
                  <a:pt x="174" y="191"/>
                </a:lnTo>
                <a:lnTo>
                  <a:pt x="169" y="190"/>
                </a:lnTo>
                <a:lnTo>
                  <a:pt x="164" y="187"/>
                </a:lnTo>
                <a:lnTo>
                  <a:pt x="160" y="184"/>
                </a:lnTo>
                <a:lnTo>
                  <a:pt x="157" y="180"/>
                </a:lnTo>
                <a:lnTo>
                  <a:pt x="156" y="174"/>
                </a:lnTo>
                <a:lnTo>
                  <a:pt x="157" y="168"/>
                </a:lnTo>
                <a:lnTo>
                  <a:pt x="160" y="164"/>
                </a:lnTo>
                <a:lnTo>
                  <a:pt x="164" y="160"/>
                </a:lnTo>
                <a:lnTo>
                  <a:pt x="169" y="157"/>
                </a:lnTo>
                <a:lnTo>
                  <a:pt x="174" y="156"/>
                </a:lnTo>
                <a:close/>
                <a:moveTo>
                  <a:pt x="70" y="36"/>
                </a:moveTo>
                <a:lnTo>
                  <a:pt x="57" y="38"/>
                </a:lnTo>
                <a:lnTo>
                  <a:pt x="45" y="45"/>
                </a:lnTo>
                <a:lnTo>
                  <a:pt x="38" y="57"/>
                </a:lnTo>
                <a:lnTo>
                  <a:pt x="36" y="70"/>
                </a:lnTo>
                <a:lnTo>
                  <a:pt x="36" y="695"/>
                </a:lnTo>
                <a:lnTo>
                  <a:pt x="38" y="708"/>
                </a:lnTo>
                <a:lnTo>
                  <a:pt x="45" y="719"/>
                </a:lnTo>
                <a:lnTo>
                  <a:pt x="57" y="727"/>
                </a:lnTo>
                <a:lnTo>
                  <a:pt x="70" y="729"/>
                </a:lnTo>
                <a:lnTo>
                  <a:pt x="695" y="729"/>
                </a:lnTo>
                <a:lnTo>
                  <a:pt x="708" y="727"/>
                </a:lnTo>
                <a:lnTo>
                  <a:pt x="719" y="719"/>
                </a:lnTo>
                <a:lnTo>
                  <a:pt x="727" y="708"/>
                </a:lnTo>
                <a:lnTo>
                  <a:pt x="729" y="695"/>
                </a:lnTo>
                <a:lnTo>
                  <a:pt x="729" y="70"/>
                </a:lnTo>
                <a:lnTo>
                  <a:pt x="727" y="57"/>
                </a:lnTo>
                <a:lnTo>
                  <a:pt x="719" y="45"/>
                </a:lnTo>
                <a:lnTo>
                  <a:pt x="708" y="38"/>
                </a:lnTo>
                <a:lnTo>
                  <a:pt x="695" y="36"/>
                </a:lnTo>
                <a:lnTo>
                  <a:pt x="70" y="36"/>
                </a:lnTo>
                <a:close/>
                <a:moveTo>
                  <a:pt x="70" y="0"/>
                </a:moveTo>
                <a:lnTo>
                  <a:pt x="695" y="0"/>
                </a:lnTo>
                <a:lnTo>
                  <a:pt x="716" y="4"/>
                </a:lnTo>
                <a:lnTo>
                  <a:pt x="736" y="13"/>
                </a:lnTo>
                <a:lnTo>
                  <a:pt x="750" y="29"/>
                </a:lnTo>
                <a:lnTo>
                  <a:pt x="761" y="47"/>
                </a:lnTo>
                <a:lnTo>
                  <a:pt x="765" y="70"/>
                </a:lnTo>
                <a:lnTo>
                  <a:pt x="765" y="695"/>
                </a:lnTo>
                <a:lnTo>
                  <a:pt x="761" y="716"/>
                </a:lnTo>
                <a:lnTo>
                  <a:pt x="750" y="736"/>
                </a:lnTo>
                <a:lnTo>
                  <a:pt x="736" y="750"/>
                </a:lnTo>
                <a:lnTo>
                  <a:pt x="716" y="761"/>
                </a:lnTo>
                <a:lnTo>
                  <a:pt x="695" y="765"/>
                </a:lnTo>
                <a:lnTo>
                  <a:pt x="70" y="765"/>
                </a:lnTo>
                <a:lnTo>
                  <a:pt x="47" y="761"/>
                </a:lnTo>
                <a:lnTo>
                  <a:pt x="29" y="750"/>
                </a:lnTo>
                <a:lnTo>
                  <a:pt x="13" y="736"/>
                </a:lnTo>
                <a:lnTo>
                  <a:pt x="4" y="716"/>
                </a:lnTo>
                <a:lnTo>
                  <a:pt x="0" y="695"/>
                </a:lnTo>
                <a:lnTo>
                  <a:pt x="0" y="70"/>
                </a:lnTo>
                <a:lnTo>
                  <a:pt x="4" y="47"/>
                </a:lnTo>
                <a:lnTo>
                  <a:pt x="13" y="29"/>
                </a:lnTo>
                <a:lnTo>
                  <a:pt x="29" y="13"/>
                </a:lnTo>
                <a:lnTo>
                  <a:pt x="47" y="4"/>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6" name="Freeform 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80132" y="4465614"/>
            <a:ext cx="403253" cy="445149"/>
          </a:xfrm>
          <a:custGeom>
            <a:avLst/>
            <a:gdLst>
              <a:gd name="T0" fmla="*/ 284 w 693"/>
              <a:gd name="T1" fmla="*/ 498 h 765"/>
              <a:gd name="T2" fmla="*/ 285 w 693"/>
              <a:gd name="T3" fmla="*/ 619 h 765"/>
              <a:gd name="T4" fmla="*/ 311 w 693"/>
              <a:gd name="T5" fmla="*/ 720 h 765"/>
              <a:gd name="T6" fmla="*/ 377 w 693"/>
              <a:gd name="T7" fmla="*/ 728 h 765"/>
              <a:gd name="T8" fmla="*/ 398 w 693"/>
              <a:gd name="T9" fmla="*/ 676 h 765"/>
              <a:gd name="T10" fmla="*/ 416 w 693"/>
              <a:gd name="T11" fmla="*/ 538 h 765"/>
              <a:gd name="T12" fmla="*/ 370 w 693"/>
              <a:gd name="T13" fmla="*/ 470 h 765"/>
              <a:gd name="T14" fmla="*/ 412 w 693"/>
              <a:gd name="T15" fmla="*/ 449 h 765"/>
              <a:gd name="T16" fmla="*/ 450 w 693"/>
              <a:gd name="T17" fmla="*/ 521 h 765"/>
              <a:gd name="T18" fmla="*/ 437 w 693"/>
              <a:gd name="T19" fmla="*/ 656 h 765"/>
              <a:gd name="T20" fmla="*/ 396 w 693"/>
              <a:gd name="T21" fmla="*/ 757 h 765"/>
              <a:gd name="T22" fmla="*/ 310 w 693"/>
              <a:gd name="T23" fmla="*/ 763 h 765"/>
              <a:gd name="T24" fmla="*/ 269 w 693"/>
              <a:gd name="T25" fmla="*/ 711 h 765"/>
              <a:gd name="T26" fmla="*/ 243 w 693"/>
              <a:gd name="T27" fmla="*/ 563 h 765"/>
              <a:gd name="T28" fmla="*/ 258 w 693"/>
              <a:gd name="T29" fmla="*/ 474 h 765"/>
              <a:gd name="T30" fmla="*/ 347 w 693"/>
              <a:gd name="T31" fmla="*/ 435 h 765"/>
              <a:gd name="T32" fmla="*/ 297 w 693"/>
              <a:gd name="T33" fmla="*/ 296 h 765"/>
              <a:gd name="T34" fmla="*/ 331 w 693"/>
              <a:gd name="T35" fmla="*/ 362 h 765"/>
              <a:gd name="T36" fmla="*/ 396 w 693"/>
              <a:gd name="T37" fmla="*/ 329 h 765"/>
              <a:gd name="T38" fmla="*/ 364 w 693"/>
              <a:gd name="T39" fmla="*/ 263 h 765"/>
              <a:gd name="T40" fmla="*/ 408 w 693"/>
              <a:gd name="T41" fmla="*/ 252 h 765"/>
              <a:gd name="T42" fmla="*/ 421 w 693"/>
              <a:gd name="T43" fmla="*/ 356 h 765"/>
              <a:gd name="T44" fmla="*/ 323 w 693"/>
              <a:gd name="T45" fmla="*/ 397 h 765"/>
              <a:gd name="T46" fmla="*/ 260 w 693"/>
              <a:gd name="T47" fmla="*/ 313 h 765"/>
              <a:gd name="T48" fmla="*/ 323 w 693"/>
              <a:gd name="T49" fmla="*/ 229 h 765"/>
              <a:gd name="T50" fmla="*/ 451 w 693"/>
              <a:gd name="T51" fmla="*/ 132 h 765"/>
              <a:gd name="T52" fmla="*/ 552 w 693"/>
              <a:gd name="T53" fmla="*/ 275 h 765"/>
              <a:gd name="T54" fmla="*/ 501 w 693"/>
              <a:gd name="T55" fmla="*/ 452 h 765"/>
              <a:gd name="T56" fmla="*/ 496 w 693"/>
              <a:gd name="T57" fmla="*/ 401 h 765"/>
              <a:gd name="T58" fmla="*/ 506 w 693"/>
              <a:gd name="T59" fmla="*/ 245 h 765"/>
              <a:gd name="T60" fmla="*/ 382 w 693"/>
              <a:gd name="T61" fmla="*/ 143 h 765"/>
              <a:gd name="T62" fmla="*/ 224 w 693"/>
              <a:gd name="T63" fmla="*/ 190 h 765"/>
              <a:gd name="T64" fmla="*/ 176 w 693"/>
              <a:gd name="T65" fmla="*/ 345 h 765"/>
              <a:gd name="T66" fmla="*/ 225 w 693"/>
              <a:gd name="T67" fmla="*/ 460 h 765"/>
              <a:gd name="T68" fmla="*/ 142 w 693"/>
              <a:gd name="T69" fmla="*/ 351 h 765"/>
              <a:gd name="T70" fmla="*/ 187 w 693"/>
              <a:gd name="T71" fmla="*/ 178 h 765"/>
              <a:gd name="T72" fmla="*/ 347 w 693"/>
              <a:gd name="T73" fmla="*/ 105 h 765"/>
              <a:gd name="T74" fmla="*/ 536 w 693"/>
              <a:gd name="T75" fmla="*/ 57 h 765"/>
              <a:gd name="T76" fmla="*/ 679 w 693"/>
              <a:gd name="T77" fmla="*/ 248 h 765"/>
              <a:gd name="T78" fmla="*/ 665 w 693"/>
              <a:gd name="T79" fmla="*/ 486 h 765"/>
              <a:gd name="T80" fmla="*/ 513 w 693"/>
              <a:gd name="T81" fmla="*/ 652 h 765"/>
              <a:gd name="T82" fmla="*/ 582 w 693"/>
              <a:gd name="T83" fmla="*/ 553 h 765"/>
              <a:gd name="T84" fmla="*/ 659 w 693"/>
              <a:gd name="T85" fmla="*/ 347 h 765"/>
              <a:gd name="T86" fmla="*/ 568 w 693"/>
              <a:gd name="T87" fmla="*/ 126 h 765"/>
              <a:gd name="T88" fmla="*/ 347 w 693"/>
              <a:gd name="T89" fmla="*/ 36 h 765"/>
              <a:gd name="T90" fmla="*/ 125 w 693"/>
              <a:gd name="T91" fmla="*/ 126 h 765"/>
              <a:gd name="T92" fmla="*/ 34 w 693"/>
              <a:gd name="T93" fmla="*/ 347 h 765"/>
              <a:gd name="T94" fmla="*/ 111 w 693"/>
              <a:gd name="T95" fmla="*/ 553 h 765"/>
              <a:gd name="T96" fmla="*/ 180 w 693"/>
              <a:gd name="T97" fmla="*/ 652 h 765"/>
              <a:gd name="T98" fmla="*/ 29 w 693"/>
              <a:gd name="T99" fmla="*/ 486 h 765"/>
              <a:gd name="T100" fmla="*/ 14 w 693"/>
              <a:gd name="T101" fmla="*/ 248 h 765"/>
              <a:gd name="T102" fmla="*/ 158 w 693"/>
              <a:gd name="T103" fmla="*/ 57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3" h="765">
                <a:moveTo>
                  <a:pt x="347" y="469"/>
                </a:moveTo>
                <a:lnTo>
                  <a:pt x="324" y="470"/>
                </a:lnTo>
                <a:lnTo>
                  <a:pt x="306" y="475"/>
                </a:lnTo>
                <a:lnTo>
                  <a:pt x="293" y="485"/>
                </a:lnTo>
                <a:lnTo>
                  <a:pt x="284" y="498"/>
                </a:lnTo>
                <a:lnTo>
                  <a:pt x="279" y="516"/>
                </a:lnTo>
                <a:lnTo>
                  <a:pt x="277" y="538"/>
                </a:lnTo>
                <a:lnTo>
                  <a:pt x="279" y="562"/>
                </a:lnTo>
                <a:lnTo>
                  <a:pt x="281" y="591"/>
                </a:lnTo>
                <a:lnTo>
                  <a:pt x="285" y="619"/>
                </a:lnTo>
                <a:lnTo>
                  <a:pt x="290" y="650"/>
                </a:lnTo>
                <a:lnTo>
                  <a:pt x="297" y="676"/>
                </a:lnTo>
                <a:lnTo>
                  <a:pt x="302" y="698"/>
                </a:lnTo>
                <a:lnTo>
                  <a:pt x="309" y="714"/>
                </a:lnTo>
                <a:lnTo>
                  <a:pt x="311" y="720"/>
                </a:lnTo>
                <a:lnTo>
                  <a:pt x="314" y="724"/>
                </a:lnTo>
                <a:lnTo>
                  <a:pt x="316" y="728"/>
                </a:lnTo>
                <a:lnTo>
                  <a:pt x="319" y="729"/>
                </a:lnTo>
                <a:lnTo>
                  <a:pt x="375" y="729"/>
                </a:lnTo>
                <a:lnTo>
                  <a:pt x="377" y="728"/>
                </a:lnTo>
                <a:lnTo>
                  <a:pt x="379" y="724"/>
                </a:lnTo>
                <a:lnTo>
                  <a:pt x="382" y="720"/>
                </a:lnTo>
                <a:lnTo>
                  <a:pt x="385" y="714"/>
                </a:lnTo>
                <a:lnTo>
                  <a:pt x="391" y="698"/>
                </a:lnTo>
                <a:lnTo>
                  <a:pt x="398" y="676"/>
                </a:lnTo>
                <a:lnTo>
                  <a:pt x="403" y="650"/>
                </a:lnTo>
                <a:lnTo>
                  <a:pt x="408" y="619"/>
                </a:lnTo>
                <a:lnTo>
                  <a:pt x="412" y="591"/>
                </a:lnTo>
                <a:lnTo>
                  <a:pt x="415" y="562"/>
                </a:lnTo>
                <a:lnTo>
                  <a:pt x="416" y="538"/>
                </a:lnTo>
                <a:lnTo>
                  <a:pt x="415" y="516"/>
                </a:lnTo>
                <a:lnTo>
                  <a:pt x="409" y="498"/>
                </a:lnTo>
                <a:lnTo>
                  <a:pt x="400" y="485"/>
                </a:lnTo>
                <a:lnTo>
                  <a:pt x="387" y="475"/>
                </a:lnTo>
                <a:lnTo>
                  <a:pt x="370" y="470"/>
                </a:lnTo>
                <a:lnTo>
                  <a:pt x="347" y="469"/>
                </a:lnTo>
                <a:close/>
                <a:moveTo>
                  <a:pt x="347" y="435"/>
                </a:moveTo>
                <a:lnTo>
                  <a:pt x="373" y="436"/>
                </a:lnTo>
                <a:lnTo>
                  <a:pt x="395" y="441"/>
                </a:lnTo>
                <a:lnTo>
                  <a:pt x="412" y="449"/>
                </a:lnTo>
                <a:lnTo>
                  <a:pt x="426" y="461"/>
                </a:lnTo>
                <a:lnTo>
                  <a:pt x="436" y="474"/>
                </a:lnTo>
                <a:lnTo>
                  <a:pt x="443" y="489"/>
                </a:lnTo>
                <a:lnTo>
                  <a:pt x="447" y="504"/>
                </a:lnTo>
                <a:lnTo>
                  <a:pt x="450" y="521"/>
                </a:lnTo>
                <a:lnTo>
                  <a:pt x="451" y="538"/>
                </a:lnTo>
                <a:lnTo>
                  <a:pt x="450" y="563"/>
                </a:lnTo>
                <a:lnTo>
                  <a:pt x="447" y="593"/>
                </a:lnTo>
                <a:lnTo>
                  <a:pt x="442" y="625"/>
                </a:lnTo>
                <a:lnTo>
                  <a:pt x="437" y="656"/>
                </a:lnTo>
                <a:lnTo>
                  <a:pt x="430" y="686"/>
                </a:lnTo>
                <a:lnTo>
                  <a:pt x="424" y="711"/>
                </a:lnTo>
                <a:lnTo>
                  <a:pt x="416" y="729"/>
                </a:lnTo>
                <a:lnTo>
                  <a:pt x="405" y="746"/>
                </a:lnTo>
                <a:lnTo>
                  <a:pt x="396" y="757"/>
                </a:lnTo>
                <a:lnTo>
                  <a:pt x="388" y="762"/>
                </a:lnTo>
                <a:lnTo>
                  <a:pt x="383" y="763"/>
                </a:lnTo>
                <a:lnTo>
                  <a:pt x="382" y="765"/>
                </a:lnTo>
                <a:lnTo>
                  <a:pt x="313" y="765"/>
                </a:lnTo>
                <a:lnTo>
                  <a:pt x="310" y="763"/>
                </a:lnTo>
                <a:lnTo>
                  <a:pt x="305" y="762"/>
                </a:lnTo>
                <a:lnTo>
                  <a:pt x="297" y="757"/>
                </a:lnTo>
                <a:lnTo>
                  <a:pt x="288" y="746"/>
                </a:lnTo>
                <a:lnTo>
                  <a:pt x="277" y="729"/>
                </a:lnTo>
                <a:lnTo>
                  <a:pt x="269" y="711"/>
                </a:lnTo>
                <a:lnTo>
                  <a:pt x="263" y="686"/>
                </a:lnTo>
                <a:lnTo>
                  <a:pt x="256" y="656"/>
                </a:lnTo>
                <a:lnTo>
                  <a:pt x="251" y="625"/>
                </a:lnTo>
                <a:lnTo>
                  <a:pt x="246" y="593"/>
                </a:lnTo>
                <a:lnTo>
                  <a:pt x="243" y="563"/>
                </a:lnTo>
                <a:lnTo>
                  <a:pt x="243" y="538"/>
                </a:lnTo>
                <a:lnTo>
                  <a:pt x="243" y="521"/>
                </a:lnTo>
                <a:lnTo>
                  <a:pt x="246" y="504"/>
                </a:lnTo>
                <a:lnTo>
                  <a:pt x="250" y="489"/>
                </a:lnTo>
                <a:lnTo>
                  <a:pt x="258" y="474"/>
                </a:lnTo>
                <a:lnTo>
                  <a:pt x="268" y="461"/>
                </a:lnTo>
                <a:lnTo>
                  <a:pt x="281" y="449"/>
                </a:lnTo>
                <a:lnTo>
                  <a:pt x="298" y="441"/>
                </a:lnTo>
                <a:lnTo>
                  <a:pt x="320" y="436"/>
                </a:lnTo>
                <a:lnTo>
                  <a:pt x="347" y="435"/>
                </a:lnTo>
                <a:close/>
                <a:moveTo>
                  <a:pt x="347" y="261"/>
                </a:moveTo>
                <a:lnTo>
                  <a:pt x="331" y="263"/>
                </a:lnTo>
                <a:lnTo>
                  <a:pt x="316" y="271"/>
                </a:lnTo>
                <a:lnTo>
                  <a:pt x="305" y="282"/>
                </a:lnTo>
                <a:lnTo>
                  <a:pt x="297" y="296"/>
                </a:lnTo>
                <a:lnTo>
                  <a:pt x="294" y="313"/>
                </a:lnTo>
                <a:lnTo>
                  <a:pt x="297" y="329"/>
                </a:lnTo>
                <a:lnTo>
                  <a:pt x="305" y="343"/>
                </a:lnTo>
                <a:lnTo>
                  <a:pt x="316" y="355"/>
                </a:lnTo>
                <a:lnTo>
                  <a:pt x="331" y="362"/>
                </a:lnTo>
                <a:lnTo>
                  <a:pt x="347" y="365"/>
                </a:lnTo>
                <a:lnTo>
                  <a:pt x="364" y="362"/>
                </a:lnTo>
                <a:lnTo>
                  <a:pt x="378" y="355"/>
                </a:lnTo>
                <a:lnTo>
                  <a:pt x="388" y="343"/>
                </a:lnTo>
                <a:lnTo>
                  <a:pt x="396" y="329"/>
                </a:lnTo>
                <a:lnTo>
                  <a:pt x="399" y="313"/>
                </a:lnTo>
                <a:lnTo>
                  <a:pt x="396" y="296"/>
                </a:lnTo>
                <a:lnTo>
                  <a:pt x="388" y="282"/>
                </a:lnTo>
                <a:lnTo>
                  <a:pt x="378" y="271"/>
                </a:lnTo>
                <a:lnTo>
                  <a:pt x="364" y="263"/>
                </a:lnTo>
                <a:lnTo>
                  <a:pt x="347" y="261"/>
                </a:lnTo>
                <a:close/>
                <a:moveTo>
                  <a:pt x="347" y="225"/>
                </a:moveTo>
                <a:lnTo>
                  <a:pt x="370" y="229"/>
                </a:lnTo>
                <a:lnTo>
                  <a:pt x="391" y="237"/>
                </a:lnTo>
                <a:lnTo>
                  <a:pt x="408" y="252"/>
                </a:lnTo>
                <a:lnTo>
                  <a:pt x="421" y="269"/>
                </a:lnTo>
                <a:lnTo>
                  <a:pt x="430" y="290"/>
                </a:lnTo>
                <a:lnTo>
                  <a:pt x="433" y="313"/>
                </a:lnTo>
                <a:lnTo>
                  <a:pt x="430" y="335"/>
                </a:lnTo>
                <a:lnTo>
                  <a:pt x="421" y="356"/>
                </a:lnTo>
                <a:lnTo>
                  <a:pt x="408" y="375"/>
                </a:lnTo>
                <a:lnTo>
                  <a:pt x="391" y="388"/>
                </a:lnTo>
                <a:lnTo>
                  <a:pt x="370" y="397"/>
                </a:lnTo>
                <a:lnTo>
                  <a:pt x="347" y="400"/>
                </a:lnTo>
                <a:lnTo>
                  <a:pt x="323" y="397"/>
                </a:lnTo>
                <a:lnTo>
                  <a:pt x="303" y="388"/>
                </a:lnTo>
                <a:lnTo>
                  <a:pt x="285" y="375"/>
                </a:lnTo>
                <a:lnTo>
                  <a:pt x="272" y="356"/>
                </a:lnTo>
                <a:lnTo>
                  <a:pt x="263" y="335"/>
                </a:lnTo>
                <a:lnTo>
                  <a:pt x="260" y="313"/>
                </a:lnTo>
                <a:lnTo>
                  <a:pt x="263" y="290"/>
                </a:lnTo>
                <a:lnTo>
                  <a:pt x="272" y="269"/>
                </a:lnTo>
                <a:lnTo>
                  <a:pt x="285" y="252"/>
                </a:lnTo>
                <a:lnTo>
                  <a:pt x="303" y="237"/>
                </a:lnTo>
                <a:lnTo>
                  <a:pt x="323" y="229"/>
                </a:lnTo>
                <a:lnTo>
                  <a:pt x="347" y="225"/>
                </a:lnTo>
                <a:close/>
                <a:moveTo>
                  <a:pt x="347" y="105"/>
                </a:moveTo>
                <a:lnTo>
                  <a:pt x="385" y="108"/>
                </a:lnTo>
                <a:lnTo>
                  <a:pt x="420" y="118"/>
                </a:lnTo>
                <a:lnTo>
                  <a:pt x="451" y="132"/>
                </a:lnTo>
                <a:lnTo>
                  <a:pt x="481" y="153"/>
                </a:lnTo>
                <a:lnTo>
                  <a:pt x="506" y="178"/>
                </a:lnTo>
                <a:lnTo>
                  <a:pt x="527" y="207"/>
                </a:lnTo>
                <a:lnTo>
                  <a:pt x="542" y="240"/>
                </a:lnTo>
                <a:lnTo>
                  <a:pt x="552" y="275"/>
                </a:lnTo>
                <a:lnTo>
                  <a:pt x="555" y="313"/>
                </a:lnTo>
                <a:lnTo>
                  <a:pt x="551" y="352"/>
                </a:lnTo>
                <a:lnTo>
                  <a:pt x="540" y="389"/>
                </a:lnTo>
                <a:lnTo>
                  <a:pt x="525" y="422"/>
                </a:lnTo>
                <a:lnTo>
                  <a:pt x="501" y="452"/>
                </a:lnTo>
                <a:lnTo>
                  <a:pt x="475" y="477"/>
                </a:lnTo>
                <a:lnTo>
                  <a:pt x="467" y="461"/>
                </a:lnTo>
                <a:lnTo>
                  <a:pt x="458" y="447"/>
                </a:lnTo>
                <a:lnTo>
                  <a:pt x="479" y="426"/>
                </a:lnTo>
                <a:lnTo>
                  <a:pt x="496" y="401"/>
                </a:lnTo>
                <a:lnTo>
                  <a:pt x="509" y="373"/>
                </a:lnTo>
                <a:lnTo>
                  <a:pt x="518" y="345"/>
                </a:lnTo>
                <a:lnTo>
                  <a:pt x="521" y="313"/>
                </a:lnTo>
                <a:lnTo>
                  <a:pt x="517" y="278"/>
                </a:lnTo>
                <a:lnTo>
                  <a:pt x="506" y="245"/>
                </a:lnTo>
                <a:lnTo>
                  <a:pt x="491" y="216"/>
                </a:lnTo>
                <a:lnTo>
                  <a:pt x="470" y="190"/>
                </a:lnTo>
                <a:lnTo>
                  <a:pt x="443" y="169"/>
                </a:lnTo>
                <a:lnTo>
                  <a:pt x="415" y="153"/>
                </a:lnTo>
                <a:lnTo>
                  <a:pt x="382" y="143"/>
                </a:lnTo>
                <a:lnTo>
                  <a:pt x="347" y="139"/>
                </a:lnTo>
                <a:lnTo>
                  <a:pt x="311" y="143"/>
                </a:lnTo>
                <a:lnTo>
                  <a:pt x="279" y="153"/>
                </a:lnTo>
                <a:lnTo>
                  <a:pt x="250" y="169"/>
                </a:lnTo>
                <a:lnTo>
                  <a:pt x="224" y="190"/>
                </a:lnTo>
                <a:lnTo>
                  <a:pt x="203" y="216"/>
                </a:lnTo>
                <a:lnTo>
                  <a:pt x="187" y="245"/>
                </a:lnTo>
                <a:lnTo>
                  <a:pt x="176" y="278"/>
                </a:lnTo>
                <a:lnTo>
                  <a:pt x="173" y="313"/>
                </a:lnTo>
                <a:lnTo>
                  <a:pt x="176" y="345"/>
                </a:lnTo>
                <a:lnTo>
                  <a:pt x="184" y="373"/>
                </a:lnTo>
                <a:lnTo>
                  <a:pt x="197" y="401"/>
                </a:lnTo>
                <a:lnTo>
                  <a:pt x="214" y="424"/>
                </a:lnTo>
                <a:lnTo>
                  <a:pt x="235" y="445"/>
                </a:lnTo>
                <a:lnTo>
                  <a:pt x="225" y="460"/>
                </a:lnTo>
                <a:lnTo>
                  <a:pt x="218" y="477"/>
                </a:lnTo>
                <a:lnTo>
                  <a:pt x="191" y="451"/>
                </a:lnTo>
                <a:lnTo>
                  <a:pt x="169" y="422"/>
                </a:lnTo>
                <a:lnTo>
                  <a:pt x="153" y="388"/>
                </a:lnTo>
                <a:lnTo>
                  <a:pt x="142" y="351"/>
                </a:lnTo>
                <a:lnTo>
                  <a:pt x="138" y="313"/>
                </a:lnTo>
                <a:lnTo>
                  <a:pt x="141" y="275"/>
                </a:lnTo>
                <a:lnTo>
                  <a:pt x="152" y="240"/>
                </a:lnTo>
                <a:lnTo>
                  <a:pt x="167" y="207"/>
                </a:lnTo>
                <a:lnTo>
                  <a:pt x="187" y="178"/>
                </a:lnTo>
                <a:lnTo>
                  <a:pt x="213" y="153"/>
                </a:lnTo>
                <a:lnTo>
                  <a:pt x="242" y="132"/>
                </a:lnTo>
                <a:lnTo>
                  <a:pt x="275" y="118"/>
                </a:lnTo>
                <a:lnTo>
                  <a:pt x="309" y="108"/>
                </a:lnTo>
                <a:lnTo>
                  <a:pt x="347" y="105"/>
                </a:lnTo>
                <a:close/>
                <a:moveTo>
                  <a:pt x="347" y="0"/>
                </a:moveTo>
                <a:lnTo>
                  <a:pt x="398" y="4"/>
                </a:lnTo>
                <a:lnTo>
                  <a:pt x="447" y="15"/>
                </a:lnTo>
                <a:lnTo>
                  <a:pt x="493" y="33"/>
                </a:lnTo>
                <a:lnTo>
                  <a:pt x="536" y="57"/>
                </a:lnTo>
                <a:lnTo>
                  <a:pt x="574" y="85"/>
                </a:lnTo>
                <a:lnTo>
                  <a:pt x="608" y="119"/>
                </a:lnTo>
                <a:lnTo>
                  <a:pt x="638" y="159"/>
                </a:lnTo>
                <a:lnTo>
                  <a:pt x="662" y="201"/>
                </a:lnTo>
                <a:lnTo>
                  <a:pt x="679" y="248"/>
                </a:lnTo>
                <a:lnTo>
                  <a:pt x="691" y="296"/>
                </a:lnTo>
                <a:lnTo>
                  <a:pt x="693" y="347"/>
                </a:lnTo>
                <a:lnTo>
                  <a:pt x="691" y="396"/>
                </a:lnTo>
                <a:lnTo>
                  <a:pt x="680" y="443"/>
                </a:lnTo>
                <a:lnTo>
                  <a:pt x="665" y="486"/>
                </a:lnTo>
                <a:lnTo>
                  <a:pt x="644" y="526"/>
                </a:lnTo>
                <a:lnTo>
                  <a:pt x="618" y="564"/>
                </a:lnTo>
                <a:lnTo>
                  <a:pt x="586" y="598"/>
                </a:lnTo>
                <a:lnTo>
                  <a:pt x="552" y="627"/>
                </a:lnTo>
                <a:lnTo>
                  <a:pt x="513" y="652"/>
                </a:lnTo>
                <a:lnTo>
                  <a:pt x="471" y="672"/>
                </a:lnTo>
                <a:lnTo>
                  <a:pt x="477" y="631"/>
                </a:lnTo>
                <a:lnTo>
                  <a:pt x="517" y="610"/>
                </a:lnTo>
                <a:lnTo>
                  <a:pt x="551" y="584"/>
                </a:lnTo>
                <a:lnTo>
                  <a:pt x="582" y="553"/>
                </a:lnTo>
                <a:lnTo>
                  <a:pt x="608" y="517"/>
                </a:lnTo>
                <a:lnTo>
                  <a:pt x="631" y="479"/>
                </a:lnTo>
                <a:lnTo>
                  <a:pt x="646" y="437"/>
                </a:lnTo>
                <a:lnTo>
                  <a:pt x="655" y="394"/>
                </a:lnTo>
                <a:lnTo>
                  <a:pt x="659" y="347"/>
                </a:lnTo>
                <a:lnTo>
                  <a:pt x="655" y="297"/>
                </a:lnTo>
                <a:lnTo>
                  <a:pt x="644" y="249"/>
                </a:lnTo>
                <a:lnTo>
                  <a:pt x="624" y="204"/>
                </a:lnTo>
                <a:lnTo>
                  <a:pt x="599" y="163"/>
                </a:lnTo>
                <a:lnTo>
                  <a:pt x="568" y="126"/>
                </a:lnTo>
                <a:lnTo>
                  <a:pt x="531" y="96"/>
                </a:lnTo>
                <a:lnTo>
                  <a:pt x="491" y="70"/>
                </a:lnTo>
                <a:lnTo>
                  <a:pt x="446" y="51"/>
                </a:lnTo>
                <a:lnTo>
                  <a:pt x="398" y="40"/>
                </a:lnTo>
                <a:lnTo>
                  <a:pt x="347" y="36"/>
                </a:lnTo>
                <a:lnTo>
                  <a:pt x="296" y="40"/>
                </a:lnTo>
                <a:lnTo>
                  <a:pt x="248" y="51"/>
                </a:lnTo>
                <a:lnTo>
                  <a:pt x="203" y="70"/>
                </a:lnTo>
                <a:lnTo>
                  <a:pt x="162" y="96"/>
                </a:lnTo>
                <a:lnTo>
                  <a:pt x="125" y="126"/>
                </a:lnTo>
                <a:lnTo>
                  <a:pt x="94" y="163"/>
                </a:lnTo>
                <a:lnTo>
                  <a:pt x="69" y="204"/>
                </a:lnTo>
                <a:lnTo>
                  <a:pt x="51" y="249"/>
                </a:lnTo>
                <a:lnTo>
                  <a:pt x="38" y="297"/>
                </a:lnTo>
                <a:lnTo>
                  <a:pt x="34" y="347"/>
                </a:lnTo>
                <a:lnTo>
                  <a:pt x="38" y="394"/>
                </a:lnTo>
                <a:lnTo>
                  <a:pt x="48" y="437"/>
                </a:lnTo>
                <a:lnTo>
                  <a:pt x="64" y="479"/>
                </a:lnTo>
                <a:lnTo>
                  <a:pt x="85" y="519"/>
                </a:lnTo>
                <a:lnTo>
                  <a:pt x="111" y="553"/>
                </a:lnTo>
                <a:lnTo>
                  <a:pt x="142" y="584"/>
                </a:lnTo>
                <a:lnTo>
                  <a:pt x="178" y="610"/>
                </a:lnTo>
                <a:lnTo>
                  <a:pt x="216" y="631"/>
                </a:lnTo>
                <a:lnTo>
                  <a:pt x="224" y="672"/>
                </a:lnTo>
                <a:lnTo>
                  <a:pt x="180" y="652"/>
                </a:lnTo>
                <a:lnTo>
                  <a:pt x="142" y="627"/>
                </a:lnTo>
                <a:lnTo>
                  <a:pt x="107" y="598"/>
                </a:lnTo>
                <a:lnTo>
                  <a:pt x="76" y="564"/>
                </a:lnTo>
                <a:lnTo>
                  <a:pt x="49" y="528"/>
                </a:lnTo>
                <a:lnTo>
                  <a:pt x="29" y="486"/>
                </a:lnTo>
                <a:lnTo>
                  <a:pt x="13" y="443"/>
                </a:lnTo>
                <a:lnTo>
                  <a:pt x="2" y="396"/>
                </a:lnTo>
                <a:lnTo>
                  <a:pt x="0" y="347"/>
                </a:lnTo>
                <a:lnTo>
                  <a:pt x="4" y="296"/>
                </a:lnTo>
                <a:lnTo>
                  <a:pt x="14" y="248"/>
                </a:lnTo>
                <a:lnTo>
                  <a:pt x="31" y="201"/>
                </a:lnTo>
                <a:lnTo>
                  <a:pt x="56" y="159"/>
                </a:lnTo>
                <a:lnTo>
                  <a:pt x="85" y="119"/>
                </a:lnTo>
                <a:lnTo>
                  <a:pt x="119" y="85"/>
                </a:lnTo>
                <a:lnTo>
                  <a:pt x="158" y="57"/>
                </a:lnTo>
                <a:lnTo>
                  <a:pt x="200" y="33"/>
                </a:lnTo>
                <a:lnTo>
                  <a:pt x="246" y="15"/>
                </a:lnTo>
                <a:lnTo>
                  <a:pt x="296" y="4"/>
                </a:lnTo>
                <a:lnTo>
                  <a:pt x="3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7" name="Freeform 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95883" y="4465614"/>
            <a:ext cx="363101" cy="445149"/>
          </a:xfrm>
          <a:custGeom>
            <a:avLst/>
            <a:gdLst>
              <a:gd name="T0" fmla="*/ 258 w 624"/>
              <a:gd name="T1" fmla="*/ 468 h 765"/>
              <a:gd name="T2" fmla="*/ 244 w 624"/>
              <a:gd name="T3" fmla="*/ 544 h 765"/>
              <a:gd name="T4" fmla="*/ 258 w 624"/>
              <a:gd name="T5" fmla="*/ 656 h 765"/>
              <a:gd name="T6" fmla="*/ 276 w 624"/>
              <a:gd name="T7" fmla="*/ 720 h 765"/>
              <a:gd name="T8" fmla="*/ 340 w 624"/>
              <a:gd name="T9" fmla="*/ 729 h 765"/>
              <a:gd name="T10" fmla="*/ 351 w 624"/>
              <a:gd name="T11" fmla="*/ 714 h 765"/>
              <a:gd name="T12" fmla="*/ 371 w 624"/>
              <a:gd name="T13" fmla="*/ 629 h 765"/>
              <a:gd name="T14" fmla="*/ 381 w 624"/>
              <a:gd name="T15" fmla="*/ 521 h 765"/>
              <a:gd name="T16" fmla="*/ 352 w 624"/>
              <a:gd name="T17" fmla="*/ 458 h 765"/>
              <a:gd name="T18" fmla="*/ 338 w 624"/>
              <a:gd name="T19" fmla="*/ 419 h 765"/>
              <a:gd name="T20" fmla="*/ 402 w 624"/>
              <a:gd name="T21" fmla="*/ 456 h 765"/>
              <a:gd name="T22" fmla="*/ 416 w 624"/>
              <a:gd name="T23" fmla="*/ 521 h 765"/>
              <a:gd name="T24" fmla="*/ 406 w 624"/>
              <a:gd name="T25" fmla="*/ 631 h 765"/>
              <a:gd name="T26" fmla="*/ 381 w 624"/>
              <a:gd name="T27" fmla="*/ 729 h 765"/>
              <a:gd name="T28" fmla="*/ 348 w 624"/>
              <a:gd name="T29" fmla="*/ 763 h 765"/>
              <a:gd name="T30" fmla="*/ 270 w 624"/>
              <a:gd name="T31" fmla="*/ 762 h 765"/>
              <a:gd name="T32" fmla="*/ 236 w 624"/>
              <a:gd name="T33" fmla="*/ 712 h 765"/>
              <a:gd name="T34" fmla="*/ 215 w 624"/>
              <a:gd name="T35" fmla="*/ 601 h 765"/>
              <a:gd name="T36" fmla="*/ 208 w 624"/>
              <a:gd name="T37" fmla="*/ 504 h 765"/>
              <a:gd name="T38" fmla="*/ 233 w 624"/>
              <a:gd name="T39" fmla="*/ 443 h 765"/>
              <a:gd name="T40" fmla="*/ 312 w 624"/>
              <a:gd name="T41" fmla="*/ 417 h 765"/>
              <a:gd name="T42" fmla="*/ 280 w 624"/>
              <a:gd name="T43" fmla="*/ 299 h 765"/>
              <a:gd name="T44" fmla="*/ 299 w 624"/>
              <a:gd name="T45" fmla="*/ 345 h 765"/>
              <a:gd name="T46" fmla="*/ 344 w 624"/>
              <a:gd name="T47" fmla="*/ 326 h 765"/>
              <a:gd name="T48" fmla="*/ 326 w 624"/>
              <a:gd name="T49" fmla="*/ 280 h 765"/>
              <a:gd name="T50" fmla="*/ 354 w 624"/>
              <a:gd name="T51" fmla="*/ 257 h 765"/>
              <a:gd name="T52" fmla="*/ 378 w 624"/>
              <a:gd name="T53" fmla="*/ 334 h 765"/>
              <a:gd name="T54" fmla="*/ 312 w 624"/>
              <a:gd name="T55" fmla="*/ 382 h 765"/>
              <a:gd name="T56" fmla="*/ 246 w 624"/>
              <a:gd name="T57" fmla="*/ 334 h 765"/>
              <a:gd name="T58" fmla="*/ 271 w 624"/>
              <a:gd name="T59" fmla="*/ 257 h 765"/>
              <a:gd name="T60" fmla="*/ 351 w 624"/>
              <a:gd name="T61" fmla="*/ 126 h 765"/>
              <a:gd name="T62" fmla="*/ 470 w 624"/>
              <a:gd name="T63" fmla="*/ 206 h 765"/>
              <a:gd name="T64" fmla="*/ 500 w 624"/>
              <a:gd name="T65" fmla="*/ 346 h 765"/>
              <a:gd name="T66" fmla="*/ 439 w 624"/>
              <a:gd name="T67" fmla="*/ 456 h 765"/>
              <a:gd name="T68" fmla="*/ 456 w 624"/>
              <a:gd name="T69" fmla="*/ 375 h 765"/>
              <a:gd name="T70" fmla="*/ 456 w 624"/>
              <a:gd name="T71" fmla="*/ 252 h 765"/>
              <a:gd name="T72" fmla="*/ 373 w 624"/>
              <a:gd name="T73" fmla="*/ 169 h 765"/>
              <a:gd name="T74" fmla="*/ 251 w 624"/>
              <a:gd name="T75" fmla="*/ 169 h 765"/>
              <a:gd name="T76" fmla="*/ 168 w 624"/>
              <a:gd name="T77" fmla="*/ 252 h 765"/>
              <a:gd name="T78" fmla="*/ 169 w 624"/>
              <a:gd name="T79" fmla="*/ 375 h 765"/>
              <a:gd name="T80" fmla="*/ 185 w 624"/>
              <a:gd name="T81" fmla="*/ 454 h 765"/>
              <a:gd name="T82" fmla="*/ 124 w 624"/>
              <a:gd name="T83" fmla="*/ 346 h 765"/>
              <a:gd name="T84" fmla="*/ 153 w 624"/>
              <a:gd name="T85" fmla="*/ 206 h 765"/>
              <a:gd name="T86" fmla="*/ 274 w 624"/>
              <a:gd name="T87" fmla="*/ 126 h 765"/>
              <a:gd name="T88" fmla="*/ 411 w 624"/>
              <a:gd name="T89" fmla="*/ 16 h 765"/>
              <a:gd name="T90" fmla="*/ 564 w 624"/>
              <a:gd name="T91" fmla="*/ 129 h 765"/>
              <a:gd name="T92" fmla="*/ 624 w 624"/>
              <a:gd name="T93" fmla="*/ 313 h 765"/>
              <a:gd name="T94" fmla="*/ 575 w 624"/>
              <a:gd name="T95" fmla="*/ 482 h 765"/>
              <a:gd name="T96" fmla="*/ 446 w 624"/>
              <a:gd name="T97" fmla="*/ 595 h 765"/>
              <a:gd name="T98" fmla="*/ 514 w 624"/>
              <a:gd name="T99" fmla="*/ 503 h 765"/>
              <a:gd name="T100" fmla="*/ 586 w 624"/>
              <a:gd name="T101" fmla="*/ 356 h 765"/>
              <a:gd name="T102" fmla="*/ 559 w 624"/>
              <a:gd name="T103" fmla="*/ 185 h 765"/>
              <a:gd name="T104" fmla="*/ 440 w 624"/>
              <a:gd name="T105" fmla="*/ 66 h 765"/>
              <a:gd name="T106" fmla="*/ 267 w 624"/>
              <a:gd name="T107" fmla="*/ 38 h 765"/>
              <a:gd name="T108" fmla="*/ 115 w 624"/>
              <a:gd name="T109" fmla="*/ 117 h 765"/>
              <a:gd name="T110" fmla="*/ 38 w 624"/>
              <a:gd name="T111" fmla="*/ 267 h 765"/>
              <a:gd name="T112" fmla="*/ 63 w 624"/>
              <a:gd name="T113" fmla="*/ 436 h 765"/>
              <a:gd name="T114" fmla="*/ 174 w 624"/>
              <a:gd name="T115" fmla="*/ 554 h 765"/>
              <a:gd name="T116" fmla="*/ 106 w 624"/>
              <a:gd name="T117" fmla="*/ 547 h 765"/>
              <a:gd name="T118" fmla="*/ 13 w 624"/>
              <a:gd name="T119" fmla="*/ 402 h 765"/>
              <a:gd name="T120" fmla="*/ 16 w 624"/>
              <a:gd name="T121" fmla="*/ 214 h 765"/>
              <a:gd name="T122" fmla="*/ 127 w 624"/>
              <a:gd name="T123" fmla="*/ 60 h 765"/>
              <a:gd name="T124" fmla="*/ 312 w 624"/>
              <a:gd name="T125" fmla="*/ 0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24" h="765">
                <a:moveTo>
                  <a:pt x="312" y="452"/>
                </a:moveTo>
                <a:lnTo>
                  <a:pt x="289" y="453"/>
                </a:lnTo>
                <a:lnTo>
                  <a:pt x="271" y="458"/>
                </a:lnTo>
                <a:lnTo>
                  <a:pt x="258" y="468"/>
                </a:lnTo>
                <a:lnTo>
                  <a:pt x="249" y="481"/>
                </a:lnTo>
                <a:lnTo>
                  <a:pt x="244" y="498"/>
                </a:lnTo>
                <a:lnTo>
                  <a:pt x="242" y="521"/>
                </a:lnTo>
                <a:lnTo>
                  <a:pt x="244" y="544"/>
                </a:lnTo>
                <a:lnTo>
                  <a:pt x="246" y="570"/>
                </a:lnTo>
                <a:lnTo>
                  <a:pt x="249" y="598"/>
                </a:lnTo>
                <a:lnTo>
                  <a:pt x="253" y="629"/>
                </a:lnTo>
                <a:lnTo>
                  <a:pt x="258" y="656"/>
                </a:lnTo>
                <a:lnTo>
                  <a:pt x="263" y="681"/>
                </a:lnTo>
                <a:lnTo>
                  <a:pt x="268" y="701"/>
                </a:lnTo>
                <a:lnTo>
                  <a:pt x="274" y="714"/>
                </a:lnTo>
                <a:lnTo>
                  <a:pt x="276" y="720"/>
                </a:lnTo>
                <a:lnTo>
                  <a:pt x="280" y="724"/>
                </a:lnTo>
                <a:lnTo>
                  <a:pt x="282" y="728"/>
                </a:lnTo>
                <a:lnTo>
                  <a:pt x="284" y="729"/>
                </a:lnTo>
                <a:lnTo>
                  <a:pt x="340" y="729"/>
                </a:lnTo>
                <a:lnTo>
                  <a:pt x="342" y="728"/>
                </a:lnTo>
                <a:lnTo>
                  <a:pt x="344" y="724"/>
                </a:lnTo>
                <a:lnTo>
                  <a:pt x="347" y="720"/>
                </a:lnTo>
                <a:lnTo>
                  <a:pt x="351" y="714"/>
                </a:lnTo>
                <a:lnTo>
                  <a:pt x="355" y="701"/>
                </a:lnTo>
                <a:lnTo>
                  <a:pt x="360" y="681"/>
                </a:lnTo>
                <a:lnTo>
                  <a:pt x="365" y="656"/>
                </a:lnTo>
                <a:lnTo>
                  <a:pt x="371" y="629"/>
                </a:lnTo>
                <a:lnTo>
                  <a:pt x="374" y="598"/>
                </a:lnTo>
                <a:lnTo>
                  <a:pt x="378" y="570"/>
                </a:lnTo>
                <a:lnTo>
                  <a:pt x="381" y="544"/>
                </a:lnTo>
                <a:lnTo>
                  <a:pt x="381" y="521"/>
                </a:lnTo>
                <a:lnTo>
                  <a:pt x="380" y="498"/>
                </a:lnTo>
                <a:lnTo>
                  <a:pt x="374" y="481"/>
                </a:lnTo>
                <a:lnTo>
                  <a:pt x="367" y="468"/>
                </a:lnTo>
                <a:lnTo>
                  <a:pt x="352" y="458"/>
                </a:lnTo>
                <a:lnTo>
                  <a:pt x="335" y="453"/>
                </a:lnTo>
                <a:lnTo>
                  <a:pt x="312" y="452"/>
                </a:lnTo>
                <a:close/>
                <a:moveTo>
                  <a:pt x="312" y="417"/>
                </a:moveTo>
                <a:lnTo>
                  <a:pt x="338" y="419"/>
                </a:lnTo>
                <a:lnTo>
                  <a:pt x="360" y="424"/>
                </a:lnTo>
                <a:lnTo>
                  <a:pt x="377" y="432"/>
                </a:lnTo>
                <a:lnTo>
                  <a:pt x="391" y="443"/>
                </a:lnTo>
                <a:lnTo>
                  <a:pt x="402" y="456"/>
                </a:lnTo>
                <a:lnTo>
                  <a:pt x="408" y="472"/>
                </a:lnTo>
                <a:lnTo>
                  <a:pt x="412" y="487"/>
                </a:lnTo>
                <a:lnTo>
                  <a:pt x="415" y="504"/>
                </a:lnTo>
                <a:lnTo>
                  <a:pt x="416" y="521"/>
                </a:lnTo>
                <a:lnTo>
                  <a:pt x="415" y="544"/>
                </a:lnTo>
                <a:lnTo>
                  <a:pt x="414" y="571"/>
                </a:lnTo>
                <a:lnTo>
                  <a:pt x="410" y="601"/>
                </a:lnTo>
                <a:lnTo>
                  <a:pt x="406" y="631"/>
                </a:lnTo>
                <a:lnTo>
                  <a:pt x="401" y="663"/>
                </a:lnTo>
                <a:lnTo>
                  <a:pt x="394" y="690"/>
                </a:lnTo>
                <a:lnTo>
                  <a:pt x="388" y="712"/>
                </a:lnTo>
                <a:lnTo>
                  <a:pt x="381" y="729"/>
                </a:lnTo>
                <a:lnTo>
                  <a:pt x="371" y="746"/>
                </a:lnTo>
                <a:lnTo>
                  <a:pt x="361" y="757"/>
                </a:lnTo>
                <a:lnTo>
                  <a:pt x="354" y="762"/>
                </a:lnTo>
                <a:lnTo>
                  <a:pt x="348" y="763"/>
                </a:lnTo>
                <a:lnTo>
                  <a:pt x="347" y="765"/>
                </a:lnTo>
                <a:lnTo>
                  <a:pt x="278" y="765"/>
                </a:lnTo>
                <a:lnTo>
                  <a:pt x="275" y="763"/>
                </a:lnTo>
                <a:lnTo>
                  <a:pt x="270" y="762"/>
                </a:lnTo>
                <a:lnTo>
                  <a:pt x="262" y="757"/>
                </a:lnTo>
                <a:lnTo>
                  <a:pt x="253" y="746"/>
                </a:lnTo>
                <a:lnTo>
                  <a:pt x="242" y="729"/>
                </a:lnTo>
                <a:lnTo>
                  <a:pt x="236" y="712"/>
                </a:lnTo>
                <a:lnTo>
                  <a:pt x="229" y="690"/>
                </a:lnTo>
                <a:lnTo>
                  <a:pt x="224" y="663"/>
                </a:lnTo>
                <a:lnTo>
                  <a:pt x="219" y="631"/>
                </a:lnTo>
                <a:lnTo>
                  <a:pt x="215" y="601"/>
                </a:lnTo>
                <a:lnTo>
                  <a:pt x="211" y="571"/>
                </a:lnTo>
                <a:lnTo>
                  <a:pt x="208" y="544"/>
                </a:lnTo>
                <a:lnTo>
                  <a:pt x="208" y="521"/>
                </a:lnTo>
                <a:lnTo>
                  <a:pt x="208" y="504"/>
                </a:lnTo>
                <a:lnTo>
                  <a:pt x="211" y="487"/>
                </a:lnTo>
                <a:lnTo>
                  <a:pt x="216" y="472"/>
                </a:lnTo>
                <a:lnTo>
                  <a:pt x="223" y="456"/>
                </a:lnTo>
                <a:lnTo>
                  <a:pt x="233" y="443"/>
                </a:lnTo>
                <a:lnTo>
                  <a:pt x="246" y="432"/>
                </a:lnTo>
                <a:lnTo>
                  <a:pt x="265" y="424"/>
                </a:lnTo>
                <a:lnTo>
                  <a:pt x="285" y="419"/>
                </a:lnTo>
                <a:lnTo>
                  <a:pt x="312" y="417"/>
                </a:lnTo>
                <a:close/>
                <a:moveTo>
                  <a:pt x="312" y="278"/>
                </a:moveTo>
                <a:lnTo>
                  <a:pt x="299" y="280"/>
                </a:lnTo>
                <a:lnTo>
                  <a:pt x="288" y="288"/>
                </a:lnTo>
                <a:lnTo>
                  <a:pt x="280" y="299"/>
                </a:lnTo>
                <a:lnTo>
                  <a:pt x="278" y="313"/>
                </a:lnTo>
                <a:lnTo>
                  <a:pt x="280" y="326"/>
                </a:lnTo>
                <a:lnTo>
                  <a:pt x="288" y="337"/>
                </a:lnTo>
                <a:lnTo>
                  <a:pt x="299" y="345"/>
                </a:lnTo>
                <a:lnTo>
                  <a:pt x="312" y="347"/>
                </a:lnTo>
                <a:lnTo>
                  <a:pt x="326" y="345"/>
                </a:lnTo>
                <a:lnTo>
                  <a:pt x="336" y="337"/>
                </a:lnTo>
                <a:lnTo>
                  <a:pt x="344" y="326"/>
                </a:lnTo>
                <a:lnTo>
                  <a:pt x="347" y="313"/>
                </a:lnTo>
                <a:lnTo>
                  <a:pt x="344" y="299"/>
                </a:lnTo>
                <a:lnTo>
                  <a:pt x="336" y="288"/>
                </a:lnTo>
                <a:lnTo>
                  <a:pt x="326" y="280"/>
                </a:lnTo>
                <a:lnTo>
                  <a:pt x="312" y="278"/>
                </a:lnTo>
                <a:close/>
                <a:moveTo>
                  <a:pt x="312" y="244"/>
                </a:moveTo>
                <a:lnTo>
                  <a:pt x="334" y="246"/>
                </a:lnTo>
                <a:lnTo>
                  <a:pt x="354" y="257"/>
                </a:lnTo>
                <a:lnTo>
                  <a:pt x="368" y="271"/>
                </a:lnTo>
                <a:lnTo>
                  <a:pt x="378" y="291"/>
                </a:lnTo>
                <a:lnTo>
                  <a:pt x="381" y="313"/>
                </a:lnTo>
                <a:lnTo>
                  <a:pt x="378" y="334"/>
                </a:lnTo>
                <a:lnTo>
                  <a:pt x="368" y="354"/>
                </a:lnTo>
                <a:lnTo>
                  <a:pt x="354" y="369"/>
                </a:lnTo>
                <a:lnTo>
                  <a:pt x="334" y="379"/>
                </a:lnTo>
                <a:lnTo>
                  <a:pt x="312" y="382"/>
                </a:lnTo>
                <a:lnTo>
                  <a:pt x="291" y="379"/>
                </a:lnTo>
                <a:lnTo>
                  <a:pt x="271" y="369"/>
                </a:lnTo>
                <a:lnTo>
                  <a:pt x="255" y="354"/>
                </a:lnTo>
                <a:lnTo>
                  <a:pt x="246" y="334"/>
                </a:lnTo>
                <a:lnTo>
                  <a:pt x="242" y="313"/>
                </a:lnTo>
                <a:lnTo>
                  <a:pt x="246" y="291"/>
                </a:lnTo>
                <a:lnTo>
                  <a:pt x="255" y="271"/>
                </a:lnTo>
                <a:lnTo>
                  <a:pt x="271" y="257"/>
                </a:lnTo>
                <a:lnTo>
                  <a:pt x="291" y="246"/>
                </a:lnTo>
                <a:lnTo>
                  <a:pt x="312" y="244"/>
                </a:lnTo>
                <a:close/>
                <a:moveTo>
                  <a:pt x="312" y="122"/>
                </a:moveTo>
                <a:lnTo>
                  <a:pt x="351" y="126"/>
                </a:lnTo>
                <a:lnTo>
                  <a:pt x="386" y="136"/>
                </a:lnTo>
                <a:lnTo>
                  <a:pt x="419" y="155"/>
                </a:lnTo>
                <a:lnTo>
                  <a:pt x="446" y="178"/>
                </a:lnTo>
                <a:lnTo>
                  <a:pt x="470" y="206"/>
                </a:lnTo>
                <a:lnTo>
                  <a:pt x="488" y="238"/>
                </a:lnTo>
                <a:lnTo>
                  <a:pt x="499" y="274"/>
                </a:lnTo>
                <a:lnTo>
                  <a:pt x="503" y="313"/>
                </a:lnTo>
                <a:lnTo>
                  <a:pt x="500" y="346"/>
                </a:lnTo>
                <a:lnTo>
                  <a:pt x="491" y="377"/>
                </a:lnTo>
                <a:lnTo>
                  <a:pt x="478" y="407"/>
                </a:lnTo>
                <a:lnTo>
                  <a:pt x="460" y="434"/>
                </a:lnTo>
                <a:lnTo>
                  <a:pt x="439" y="456"/>
                </a:lnTo>
                <a:lnTo>
                  <a:pt x="429" y="440"/>
                </a:lnTo>
                <a:lnTo>
                  <a:pt x="420" y="426"/>
                </a:lnTo>
                <a:lnTo>
                  <a:pt x="440" y="402"/>
                </a:lnTo>
                <a:lnTo>
                  <a:pt x="456" y="375"/>
                </a:lnTo>
                <a:lnTo>
                  <a:pt x="465" y="345"/>
                </a:lnTo>
                <a:lnTo>
                  <a:pt x="469" y="313"/>
                </a:lnTo>
                <a:lnTo>
                  <a:pt x="465" y="282"/>
                </a:lnTo>
                <a:lnTo>
                  <a:pt x="456" y="252"/>
                </a:lnTo>
                <a:lnTo>
                  <a:pt x="441" y="225"/>
                </a:lnTo>
                <a:lnTo>
                  <a:pt x="423" y="202"/>
                </a:lnTo>
                <a:lnTo>
                  <a:pt x="399" y="184"/>
                </a:lnTo>
                <a:lnTo>
                  <a:pt x="373" y="169"/>
                </a:lnTo>
                <a:lnTo>
                  <a:pt x="343" y="160"/>
                </a:lnTo>
                <a:lnTo>
                  <a:pt x="312" y="156"/>
                </a:lnTo>
                <a:lnTo>
                  <a:pt x="280" y="160"/>
                </a:lnTo>
                <a:lnTo>
                  <a:pt x="251" y="169"/>
                </a:lnTo>
                <a:lnTo>
                  <a:pt x="225" y="184"/>
                </a:lnTo>
                <a:lnTo>
                  <a:pt x="202" y="202"/>
                </a:lnTo>
                <a:lnTo>
                  <a:pt x="182" y="225"/>
                </a:lnTo>
                <a:lnTo>
                  <a:pt x="168" y="252"/>
                </a:lnTo>
                <a:lnTo>
                  <a:pt x="158" y="282"/>
                </a:lnTo>
                <a:lnTo>
                  <a:pt x="156" y="313"/>
                </a:lnTo>
                <a:lnTo>
                  <a:pt x="158" y="345"/>
                </a:lnTo>
                <a:lnTo>
                  <a:pt x="169" y="375"/>
                </a:lnTo>
                <a:lnTo>
                  <a:pt x="183" y="401"/>
                </a:lnTo>
                <a:lnTo>
                  <a:pt x="203" y="424"/>
                </a:lnTo>
                <a:lnTo>
                  <a:pt x="193" y="439"/>
                </a:lnTo>
                <a:lnTo>
                  <a:pt x="185" y="454"/>
                </a:lnTo>
                <a:lnTo>
                  <a:pt x="164" y="432"/>
                </a:lnTo>
                <a:lnTo>
                  <a:pt x="145" y="406"/>
                </a:lnTo>
                <a:lnTo>
                  <a:pt x="132" y="377"/>
                </a:lnTo>
                <a:lnTo>
                  <a:pt x="124" y="346"/>
                </a:lnTo>
                <a:lnTo>
                  <a:pt x="121" y="313"/>
                </a:lnTo>
                <a:lnTo>
                  <a:pt x="124" y="274"/>
                </a:lnTo>
                <a:lnTo>
                  <a:pt x="136" y="238"/>
                </a:lnTo>
                <a:lnTo>
                  <a:pt x="153" y="206"/>
                </a:lnTo>
                <a:lnTo>
                  <a:pt x="177" y="178"/>
                </a:lnTo>
                <a:lnTo>
                  <a:pt x="206" y="155"/>
                </a:lnTo>
                <a:lnTo>
                  <a:pt x="237" y="136"/>
                </a:lnTo>
                <a:lnTo>
                  <a:pt x="274" y="126"/>
                </a:lnTo>
                <a:lnTo>
                  <a:pt x="312" y="122"/>
                </a:lnTo>
                <a:close/>
                <a:moveTo>
                  <a:pt x="312" y="0"/>
                </a:moveTo>
                <a:lnTo>
                  <a:pt x="363" y="4"/>
                </a:lnTo>
                <a:lnTo>
                  <a:pt x="411" y="16"/>
                </a:lnTo>
                <a:lnTo>
                  <a:pt x="456" y="36"/>
                </a:lnTo>
                <a:lnTo>
                  <a:pt x="496" y="60"/>
                </a:lnTo>
                <a:lnTo>
                  <a:pt x="533" y="92"/>
                </a:lnTo>
                <a:lnTo>
                  <a:pt x="564" y="129"/>
                </a:lnTo>
                <a:lnTo>
                  <a:pt x="589" y="169"/>
                </a:lnTo>
                <a:lnTo>
                  <a:pt x="609" y="214"/>
                </a:lnTo>
                <a:lnTo>
                  <a:pt x="621" y="262"/>
                </a:lnTo>
                <a:lnTo>
                  <a:pt x="624" y="313"/>
                </a:lnTo>
                <a:lnTo>
                  <a:pt x="621" y="359"/>
                </a:lnTo>
                <a:lnTo>
                  <a:pt x="611" y="402"/>
                </a:lnTo>
                <a:lnTo>
                  <a:pt x="596" y="444"/>
                </a:lnTo>
                <a:lnTo>
                  <a:pt x="575" y="482"/>
                </a:lnTo>
                <a:lnTo>
                  <a:pt x="549" y="516"/>
                </a:lnTo>
                <a:lnTo>
                  <a:pt x="518" y="547"/>
                </a:lnTo>
                <a:lnTo>
                  <a:pt x="484" y="574"/>
                </a:lnTo>
                <a:lnTo>
                  <a:pt x="446" y="595"/>
                </a:lnTo>
                <a:lnTo>
                  <a:pt x="448" y="574"/>
                </a:lnTo>
                <a:lnTo>
                  <a:pt x="450" y="554"/>
                </a:lnTo>
                <a:lnTo>
                  <a:pt x="484" y="530"/>
                </a:lnTo>
                <a:lnTo>
                  <a:pt x="514" y="503"/>
                </a:lnTo>
                <a:lnTo>
                  <a:pt x="539" y="472"/>
                </a:lnTo>
                <a:lnTo>
                  <a:pt x="562" y="436"/>
                </a:lnTo>
                <a:lnTo>
                  <a:pt x="576" y="397"/>
                </a:lnTo>
                <a:lnTo>
                  <a:pt x="586" y="356"/>
                </a:lnTo>
                <a:lnTo>
                  <a:pt x="590" y="313"/>
                </a:lnTo>
                <a:lnTo>
                  <a:pt x="586" y="267"/>
                </a:lnTo>
                <a:lnTo>
                  <a:pt x="576" y="225"/>
                </a:lnTo>
                <a:lnTo>
                  <a:pt x="559" y="185"/>
                </a:lnTo>
                <a:lnTo>
                  <a:pt x="537" y="148"/>
                </a:lnTo>
                <a:lnTo>
                  <a:pt x="508" y="117"/>
                </a:lnTo>
                <a:lnTo>
                  <a:pt x="477" y="88"/>
                </a:lnTo>
                <a:lnTo>
                  <a:pt x="440" y="66"/>
                </a:lnTo>
                <a:lnTo>
                  <a:pt x="399" y="49"/>
                </a:lnTo>
                <a:lnTo>
                  <a:pt x="357" y="38"/>
                </a:lnTo>
                <a:lnTo>
                  <a:pt x="312" y="36"/>
                </a:lnTo>
                <a:lnTo>
                  <a:pt x="267" y="38"/>
                </a:lnTo>
                <a:lnTo>
                  <a:pt x="224" y="49"/>
                </a:lnTo>
                <a:lnTo>
                  <a:pt x="185" y="66"/>
                </a:lnTo>
                <a:lnTo>
                  <a:pt x="148" y="88"/>
                </a:lnTo>
                <a:lnTo>
                  <a:pt x="115" y="117"/>
                </a:lnTo>
                <a:lnTo>
                  <a:pt x="88" y="148"/>
                </a:lnTo>
                <a:lnTo>
                  <a:pt x="66" y="185"/>
                </a:lnTo>
                <a:lnTo>
                  <a:pt x="49" y="225"/>
                </a:lnTo>
                <a:lnTo>
                  <a:pt x="38" y="267"/>
                </a:lnTo>
                <a:lnTo>
                  <a:pt x="34" y="313"/>
                </a:lnTo>
                <a:lnTo>
                  <a:pt x="38" y="356"/>
                </a:lnTo>
                <a:lnTo>
                  <a:pt x="47" y="397"/>
                </a:lnTo>
                <a:lnTo>
                  <a:pt x="63" y="436"/>
                </a:lnTo>
                <a:lnTo>
                  <a:pt x="84" y="472"/>
                </a:lnTo>
                <a:lnTo>
                  <a:pt x="110" y="503"/>
                </a:lnTo>
                <a:lnTo>
                  <a:pt x="140" y="530"/>
                </a:lnTo>
                <a:lnTo>
                  <a:pt x="174" y="554"/>
                </a:lnTo>
                <a:lnTo>
                  <a:pt x="177" y="574"/>
                </a:lnTo>
                <a:lnTo>
                  <a:pt x="178" y="595"/>
                </a:lnTo>
                <a:lnTo>
                  <a:pt x="140" y="574"/>
                </a:lnTo>
                <a:lnTo>
                  <a:pt x="106" y="547"/>
                </a:lnTo>
                <a:lnTo>
                  <a:pt x="75" y="516"/>
                </a:lnTo>
                <a:lnTo>
                  <a:pt x="50" y="482"/>
                </a:lnTo>
                <a:lnTo>
                  <a:pt x="28" y="444"/>
                </a:lnTo>
                <a:lnTo>
                  <a:pt x="13" y="402"/>
                </a:lnTo>
                <a:lnTo>
                  <a:pt x="3" y="359"/>
                </a:lnTo>
                <a:lnTo>
                  <a:pt x="0" y="313"/>
                </a:lnTo>
                <a:lnTo>
                  <a:pt x="4" y="262"/>
                </a:lnTo>
                <a:lnTo>
                  <a:pt x="16" y="214"/>
                </a:lnTo>
                <a:lnTo>
                  <a:pt x="34" y="169"/>
                </a:lnTo>
                <a:lnTo>
                  <a:pt x="60" y="129"/>
                </a:lnTo>
                <a:lnTo>
                  <a:pt x="90" y="92"/>
                </a:lnTo>
                <a:lnTo>
                  <a:pt x="127" y="60"/>
                </a:lnTo>
                <a:lnTo>
                  <a:pt x="169" y="36"/>
                </a:lnTo>
                <a:lnTo>
                  <a:pt x="213" y="16"/>
                </a:lnTo>
                <a:lnTo>
                  <a:pt x="262" y="4"/>
                </a:lnTo>
                <a:lnTo>
                  <a:pt x="31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8" name="Freeform 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371481" y="4465614"/>
            <a:ext cx="443985" cy="445149"/>
          </a:xfrm>
          <a:custGeom>
            <a:avLst/>
            <a:gdLst>
              <a:gd name="T0" fmla="*/ 56 w 763"/>
              <a:gd name="T1" fmla="*/ 635 h 765"/>
              <a:gd name="T2" fmla="*/ 35 w 763"/>
              <a:gd name="T3" fmla="*/ 677 h 765"/>
              <a:gd name="T4" fmla="*/ 56 w 763"/>
              <a:gd name="T5" fmla="*/ 720 h 765"/>
              <a:gd name="T6" fmla="*/ 103 w 763"/>
              <a:gd name="T7" fmla="*/ 727 h 765"/>
              <a:gd name="T8" fmla="*/ 136 w 763"/>
              <a:gd name="T9" fmla="*/ 694 h 765"/>
              <a:gd name="T10" fmla="*/ 128 w 763"/>
              <a:gd name="T11" fmla="*/ 647 h 765"/>
              <a:gd name="T12" fmla="*/ 86 w 763"/>
              <a:gd name="T13" fmla="*/ 626 h 765"/>
              <a:gd name="T14" fmla="*/ 351 w 763"/>
              <a:gd name="T15" fmla="*/ 341 h 765"/>
              <a:gd name="T16" fmla="*/ 330 w 763"/>
              <a:gd name="T17" fmla="*/ 383 h 765"/>
              <a:gd name="T18" fmla="*/ 351 w 763"/>
              <a:gd name="T19" fmla="*/ 424 h 765"/>
              <a:gd name="T20" fmla="*/ 398 w 763"/>
              <a:gd name="T21" fmla="*/ 432 h 765"/>
              <a:gd name="T22" fmla="*/ 432 w 763"/>
              <a:gd name="T23" fmla="*/ 400 h 765"/>
              <a:gd name="T24" fmla="*/ 424 w 763"/>
              <a:gd name="T25" fmla="*/ 351 h 765"/>
              <a:gd name="T26" fmla="*/ 382 w 763"/>
              <a:gd name="T27" fmla="*/ 330 h 765"/>
              <a:gd name="T28" fmla="*/ 647 w 763"/>
              <a:gd name="T29" fmla="*/ 45 h 765"/>
              <a:gd name="T30" fmla="*/ 626 w 763"/>
              <a:gd name="T31" fmla="*/ 88 h 765"/>
              <a:gd name="T32" fmla="*/ 647 w 763"/>
              <a:gd name="T33" fmla="*/ 130 h 765"/>
              <a:gd name="T34" fmla="*/ 694 w 763"/>
              <a:gd name="T35" fmla="*/ 136 h 765"/>
              <a:gd name="T36" fmla="*/ 726 w 763"/>
              <a:gd name="T37" fmla="*/ 104 h 765"/>
              <a:gd name="T38" fmla="*/ 719 w 763"/>
              <a:gd name="T39" fmla="*/ 57 h 765"/>
              <a:gd name="T40" fmla="*/ 677 w 763"/>
              <a:gd name="T41" fmla="*/ 36 h 765"/>
              <a:gd name="T42" fmla="*/ 721 w 763"/>
              <a:gd name="T43" fmla="*/ 12 h 765"/>
              <a:gd name="T44" fmla="*/ 760 w 763"/>
              <a:gd name="T45" fmla="*/ 64 h 765"/>
              <a:gd name="T46" fmla="*/ 751 w 763"/>
              <a:gd name="T47" fmla="*/ 134 h 765"/>
              <a:gd name="T48" fmla="*/ 695 w 763"/>
              <a:gd name="T49" fmla="*/ 173 h 765"/>
              <a:gd name="T50" fmla="*/ 691 w 763"/>
              <a:gd name="T51" fmla="*/ 393 h 765"/>
              <a:gd name="T52" fmla="*/ 677 w 763"/>
              <a:gd name="T53" fmla="*/ 400 h 765"/>
              <a:gd name="T54" fmla="*/ 445 w 763"/>
              <a:gd name="T55" fmla="*/ 441 h 765"/>
              <a:gd name="T56" fmla="*/ 382 w 763"/>
              <a:gd name="T57" fmla="*/ 469 h 765"/>
              <a:gd name="T58" fmla="*/ 318 w 763"/>
              <a:gd name="T59" fmla="*/ 441 h 765"/>
              <a:gd name="T60" fmla="*/ 105 w 763"/>
              <a:gd name="T61" fmla="*/ 400 h 765"/>
              <a:gd name="T62" fmla="*/ 145 w 763"/>
              <a:gd name="T63" fmla="*/ 614 h 765"/>
              <a:gd name="T64" fmla="*/ 174 w 763"/>
              <a:gd name="T65" fmla="*/ 678 h 765"/>
              <a:gd name="T66" fmla="*/ 148 w 763"/>
              <a:gd name="T67" fmla="*/ 739 h 765"/>
              <a:gd name="T68" fmla="*/ 86 w 763"/>
              <a:gd name="T69" fmla="*/ 765 h 765"/>
              <a:gd name="T70" fmla="*/ 25 w 763"/>
              <a:gd name="T71" fmla="*/ 739 h 765"/>
              <a:gd name="T72" fmla="*/ 0 w 763"/>
              <a:gd name="T73" fmla="*/ 678 h 765"/>
              <a:gd name="T74" fmla="*/ 27 w 763"/>
              <a:gd name="T75" fmla="*/ 614 h 765"/>
              <a:gd name="T76" fmla="*/ 69 w 763"/>
              <a:gd name="T77" fmla="*/ 383 h 765"/>
              <a:gd name="T78" fmla="*/ 77 w 763"/>
              <a:gd name="T79" fmla="*/ 368 h 765"/>
              <a:gd name="T80" fmla="*/ 297 w 763"/>
              <a:gd name="T81" fmla="*/ 366 h 765"/>
              <a:gd name="T82" fmla="*/ 336 w 763"/>
              <a:gd name="T83" fmla="*/ 309 h 765"/>
              <a:gd name="T84" fmla="*/ 406 w 763"/>
              <a:gd name="T85" fmla="*/ 299 h 765"/>
              <a:gd name="T86" fmla="*/ 459 w 763"/>
              <a:gd name="T87" fmla="*/ 343 h 765"/>
              <a:gd name="T88" fmla="*/ 660 w 763"/>
              <a:gd name="T89" fmla="*/ 173 h 765"/>
              <a:gd name="T90" fmla="*/ 603 w 763"/>
              <a:gd name="T91" fmla="*/ 134 h 765"/>
              <a:gd name="T92" fmla="*/ 593 w 763"/>
              <a:gd name="T93" fmla="*/ 64 h 765"/>
              <a:gd name="T94" fmla="*/ 633 w 763"/>
              <a:gd name="T95" fmla="*/ 12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3" h="765">
                <a:moveTo>
                  <a:pt x="86" y="626"/>
                </a:moveTo>
                <a:lnTo>
                  <a:pt x="71" y="629"/>
                </a:lnTo>
                <a:lnTo>
                  <a:pt x="56" y="635"/>
                </a:lnTo>
                <a:lnTo>
                  <a:pt x="45" y="647"/>
                </a:lnTo>
                <a:lnTo>
                  <a:pt x="38" y="661"/>
                </a:lnTo>
                <a:lnTo>
                  <a:pt x="35" y="677"/>
                </a:lnTo>
                <a:lnTo>
                  <a:pt x="38" y="694"/>
                </a:lnTo>
                <a:lnTo>
                  <a:pt x="45" y="708"/>
                </a:lnTo>
                <a:lnTo>
                  <a:pt x="56" y="720"/>
                </a:lnTo>
                <a:lnTo>
                  <a:pt x="71" y="727"/>
                </a:lnTo>
                <a:lnTo>
                  <a:pt x="86" y="729"/>
                </a:lnTo>
                <a:lnTo>
                  <a:pt x="103" y="727"/>
                </a:lnTo>
                <a:lnTo>
                  <a:pt x="118" y="720"/>
                </a:lnTo>
                <a:lnTo>
                  <a:pt x="128" y="708"/>
                </a:lnTo>
                <a:lnTo>
                  <a:pt x="136" y="694"/>
                </a:lnTo>
                <a:lnTo>
                  <a:pt x="139" y="677"/>
                </a:lnTo>
                <a:lnTo>
                  <a:pt x="136" y="661"/>
                </a:lnTo>
                <a:lnTo>
                  <a:pt x="128" y="647"/>
                </a:lnTo>
                <a:lnTo>
                  <a:pt x="118" y="635"/>
                </a:lnTo>
                <a:lnTo>
                  <a:pt x="103" y="629"/>
                </a:lnTo>
                <a:lnTo>
                  <a:pt x="86" y="626"/>
                </a:lnTo>
                <a:close/>
                <a:moveTo>
                  <a:pt x="382" y="330"/>
                </a:moveTo>
                <a:lnTo>
                  <a:pt x="365" y="333"/>
                </a:lnTo>
                <a:lnTo>
                  <a:pt x="351" y="341"/>
                </a:lnTo>
                <a:lnTo>
                  <a:pt x="340" y="351"/>
                </a:lnTo>
                <a:lnTo>
                  <a:pt x="332" y="366"/>
                </a:lnTo>
                <a:lnTo>
                  <a:pt x="330" y="383"/>
                </a:lnTo>
                <a:lnTo>
                  <a:pt x="332" y="400"/>
                </a:lnTo>
                <a:lnTo>
                  <a:pt x="340" y="413"/>
                </a:lnTo>
                <a:lnTo>
                  <a:pt x="351" y="424"/>
                </a:lnTo>
                <a:lnTo>
                  <a:pt x="365" y="432"/>
                </a:lnTo>
                <a:lnTo>
                  <a:pt x="382" y="435"/>
                </a:lnTo>
                <a:lnTo>
                  <a:pt x="398" y="432"/>
                </a:lnTo>
                <a:lnTo>
                  <a:pt x="412" y="424"/>
                </a:lnTo>
                <a:lnTo>
                  <a:pt x="424" y="413"/>
                </a:lnTo>
                <a:lnTo>
                  <a:pt x="432" y="400"/>
                </a:lnTo>
                <a:lnTo>
                  <a:pt x="435" y="383"/>
                </a:lnTo>
                <a:lnTo>
                  <a:pt x="432" y="366"/>
                </a:lnTo>
                <a:lnTo>
                  <a:pt x="424" y="351"/>
                </a:lnTo>
                <a:lnTo>
                  <a:pt x="412" y="341"/>
                </a:lnTo>
                <a:lnTo>
                  <a:pt x="398" y="333"/>
                </a:lnTo>
                <a:lnTo>
                  <a:pt x="382" y="330"/>
                </a:lnTo>
                <a:close/>
                <a:moveTo>
                  <a:pt x="677" y="36"/>
                </a:moveTo>
                <a:lnTo>
                  <a:pt x="661" y="38"/>
                </a:lnTo>
                <a:lnTo>
                  <a:pt x="647" y="45"/>
                </a:lnTo>
                <a:lnTo>
                  <a:pt x="635" y="57"/>
                </a:lnTo>
                <a:lnTo>
                  <a:pt x="628" y="71"/>
                </a:lnTo>
                <a:lnTo>
                  <a:pt x="626" y="88"/>
                </a:lnTo>
                <a:lnTo>
                  <a:pt x="628" y="104"/>
                </a:lnTo>
                <a:lnTo>
                  <a:pt x="635" y="118"/>
                </a:lnTo>
                <a:lnTo>
                  <a:pt x="647" y="130"/>
                </a:lnTo>
                <a:lnTo>
                  <a:pt x="661" y="136"/>
                </a:lnTo>
                <a:lnTo>
                  <a:pt x="677" y="139"/>
                </a:lnTo>
                <a:lnTo>
                  <a:pt x="694" y="136"/>
                </a:lnTo>
                <a:lnTo>
                  <a:pt x="708" y="130"/>
                </a:lnTo>
                <a:lnTo>
                  <a:pt x="719" y="118"/>
                </a:lnTo>
                <a:lnTo>
                  <a:pt x="726" y="104"/>
                </a:lnTo>
                <a:lnTo>
                  <a:pt x="729" y="88"/>
                </a:lnTo>
                <a:lnTo>
                  <a:pt x="726" y="71"/>
                </a:lnTo>
                <a:lnTo>
                  <a:pt x="719" y="57"/>
                </a:lnTo>
                <a:lnTo>
                  <a:pt x="708" y="45"/>
                </a:lnTo>
                <a:lnTo>
                  <a:pt x="694" y="38"/>
                </a:lnTo>
                <a:lnTo>
                  <a:pt x="677" y="36"/>
                </a:lnTo>
                <a:close/>
                <a:moveTo>
                  <a:pt x="677" y="0"/>
                </a:moveTo>
                <a:lnTo>
                  <a:pt x="700" y="4"/>
                </a:lnTo>
                <a:lnTo>
                  <a:pt x="721" y="12"/>
                </a:lnTo>
                <a:lnTo>
                  <a:pt x="738" y="26"/>
                </a:lnTo>
                <a:lnTo>
                  <a:pt x="751" y="43"/>
                </a:lnTo>
                <a:lnTo>
                  <a:pt x="760" y="64"/>
                </a:lnTo>
                <a:lnTo>
                  <a:pt x="763" y="88"/>
                </a:lnTo>
                <a:lnTo>
                  <a:pt x="760" y="112"/>
                </a:lnTo>
                <a:lnTo>
                  <a:pt x="751" y="134"/>
                </a:lnTo>
                <a:lnTo>
                  <a:pt x="736" y="151"/>
                </a:lnTo>
                <a:lnTo>
                  <a:pt x="717" y="164"/>
                </a:lnTo>
                <a:lnTo>
                  <a:pt x="695" y="173"/>
                </a:lnTo>
                <a:lnTo>
                  <a:pt x="695" y="383"/>
                </a:lnTo>
                <a:lnTo>
                  <a:pt x="694" y="388"/>
                </a:lnTo>
                <a:lnTo>
                  <a:pt x="691" y="393"/>
                </a:lnTo>
                <a:lnTo>
                  <a:pt x="687" y="397"/>
                </a:lnTo>
                <a:lnTo>
                  <a:pt x="683" y="400"/>
                </a:lnTo>
                <a:lnTo>
                  <a:pt x="677" y="400"/>
                </a:lnTo>
                <a:lnTo>
                  <a:pt x="467" y="400"/>
                </a:lnTo>
                <a:lnTo>
                  <a:pt x="459" y="422"/>
                </a:lnTo>
                <a:lnTo>
                  <a:pt x="445" y="441"/>
                </a:lnTo>
                <a:lnTo>
                  <a:pt x="428" y="456"/>
                </a:lnTo>
                <a:lnTo>
                  <a:pt x="406" y="466"/>
                </a:lnTo>
                <a:lnTo>
                  <a:pt x="382" y="469"/>
                </a:lnTo>
                <a:lnTo>
                  <a:pt x="357" y="466"/>
                </a:lnTo>
                <a:lnTo>
                  <a:pt x="336" y="456"/>
                </a:lnTo>
                <a:lnTo>
                  <a:pt x="318" y="441"/>
                </a:lnTo>
                <a:lnTo>
                  <a:pt x="305" y="422"/>
                </a:lnTo>
                <a:lnTo>
                  <a:pt x="297" y="400"/>
                </a:lnTo>
                <a:lnTo>
                  <a:pt x="105" y="400"/>
                </a:lnTo>
                <a:lnTo>
                  <a:pt x="105" y="593"/>
                </a:lnTo>
                <a:lnTo>
                  <a:pt x="127" y="601"/>
                </a:lnTo>
                <a:lnTo>
                  <a:pt x="145" y="614"/>
                </a:lnTo>
                <a:lnTo>
                  <a:pt x="161" y="633"/>
                </a:lnTo>
                <a:lnTo>
                  <a:pt x="170" y="654"/>
                </a:lnTo>
                <a:lnTo>
                  <a:pt x="174" y="678"/>
                </a:lnTo>
                <a:lnTo>
                  <a:pt x="170" y="701"/>
                </a:lnTo>
                <a:lnTo>
                  <a:pt x="161" y="722"/>
                </a:lnTo>
                <a:lnTo>
                  <a:pt x="148" y="739"/>
                </a:lnTo>
                <a:lnTo>
                  <a:pt x="131" y="753"/>
                </a:lnTo>
                <a:lnTo>
                  <a:pt x="110" y="762"/>
                </a:lnTo>
                <a:lnTo>
                  <a:pt x="86" y="765"/>
                </a:lnTo>
                <a:lnTo>
                  <a:pt x="64" y="762"/>
                </a:lnTo>
                <a:lnTo>
                  <a:pt x="43" y="753"/>
                </a:lnTo>
                <a:lnTo>
                  <a:pt x="25" y="739"/>
                </a:lnTo>
                <a:lnTo>
                  <a:pt x="12" y="722"/>
                </a:lnTo>
                <a:lnTo>
                  <a:pt x="3" y="701"/>
                </a:lnTo>
                <a:lnTo>
                  <a:pt x="0" y="678"/>
                </a:lnTo>
                <a:lnTo>
                  <a:pt x="4" y="654"/>
                </a:lnTo>
                <a:lnTo>
                  <a:pt x="13" y="633"/>
                </a:lnTo>
                <a:lnTo>
                  <a:pt x="27" y="614"/>
                </a:lnTo>
                <a:lnTo>
                  <a:pt x="47" y="601"/>
                </a:lnTo>
                <a:lnTo>
                  <a:pt x="69" y="593"/>
                </a:lnTo>
                <a:lnTo>
                  <a:pt x="69" y="383"/>
                </a:lnTo>
                <a:lnTo>
                  <a:pt x="71" y="377"/>
                </a:lnTo>
                <a:lnTo>
                  <a:pt x="73" y="372"/>
                </a:lnTo>
                <a:lnTo>
                  <a:pt x="77" y="368"/>
                </a:lnTo>
                <a:lnTo>
                  <a:pt x="81" y="366"/>
                </a:lnTo>
                <a:lnTo>
                  <a:pt x="86" y="366"/>
                </a:lnTo>
                <a:lnTo>
                  <a:pt x="297" y="366"/>
                </a:lnTo>
                <a:lnTo>
                  <a:pt x="305" y="343"/>
                </a:lnTo>
                <a:lnTo>
                  <a:pt x="318" y="324"/>
                </a:lnTo>
                <a:lnTo>
                  <a:pt x="336" y="309"/>
                </a:lnTo>
                <a:lnTo>
                  <a:pt x="357" y="299"/>
                </a:lnTo>
                <a:lnTo>
                  <a:pt x="382" y="296"/>
                </a:lnTo>
                <a:lnTo>
                  <a:pt x="406" y="299"/>
                </a:lnTo>
                <a:lnTo>
                  <a:pt x="428" y="309"/>
                </a:lnTo>
                <a:lnTo>
                  <a:pt x="445" y="324"/>
                </a:lnTo>
                <a:lnTo>
                  <a:pt x="459" y="343"/>
                </a:lnTo>
                <a:lnTo>
                  <a:pt x="467" y="366"/>
                </a:lnTo>
                <a:lnTo>
                  <a:pt x="660" y="366"/>
                </a:lnTo>
                <a:lnTo>
                  <a:pt x="660" y="173"/>
                </a:lnTo>
                <a:lnTo>
                  <a:pt x="637" y="165"/>
                </a:lnTo>
                <a:lnTo>
                  <a:pt x="618" y="151"/>
                </a:lnTo>
                <a:lnTo>
                  <a:pt x="603" y="134"/>
                </a:lnTo>
                <a:lnTo>
                  <a:pt x="594" y="112"/>
                </a:lnTo>
                <a:lnTo>
                  <a:pt x="590" y="88"/>
                </a:lnTo>
                <a:lnTo>
                  <a:pt x="593" y="64"/>
                </a:lnTo>
                <a:lnTo>
                  <a:pt x="602" y="43"/>
                </a:lnTo>
                <a:lnTo>
                  <a:pt x="615" y="26"/>
                </a:lnTo>
                <a:lnTo>
                  <a:pt x="633" y="12"/>
                </a:lnTo>
                <a:lnTo>
                  <a:pt x="654" y="4"/>
                </a:lnTo>
                <a:lnTo>
                  <a:pt x="6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69" name="Freeform 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227965" y="4465614"/>
            <a:ext cx="403835" cy="445149"/>
          </a:xfrm>
          <a:custGeom>
            <a:avLst/>
            <a:gdLst>
              <a:gd name="T0" fmla="*/ 578 w 694"/>
              <a:gd name="T1" fmla="*/ 635 h 765"/>
              <a:gd name="T2" fmla="*/ 555 w 694"/>
              <a:gd name="T3" fmla="*/ 677 h 765"/>
              <a:gd name="T4" fmla="*/ 578 w 694"/>
              <a:gd name="T5" fmla="*/ 720 h 765"/>
              <a:gd name="T6" fmla="*/ 625 w 694"/>
              <a:gd name="T7" fmla="*/ 727 h 765"/>
              <a:gd name="T8" fmla="*/ 657 w 694"/>
              <a:gd name="T9" fmla="*/ 694 h 765"/>
              <a:gd name="T10" fmla="*/ 650 w 694"/>
              <a:gd name="T11" fmla="*/ 647 h 765"/>
              <a:gd name="T12" fmla="*/ 608 w 694"/>
              <a:gd name="T13" fmla="*/ 626 h 765"/>
              <a:gd name="T14" fmla="*/ 57 w 694"/>
              <a:gd name="T15" fmla="*/ 341 h 765"/>
              <a:gd name="T16" fmla="*/ 34 w 694"/>
              <a:gd name="T17" fmla="*/ 383 h 765"/>
              <a:gd name="T18" fmla="*/ 57 w 694"/>
              <a:gd name="T19" fmla="*/ 424 h 765"/>
              <a:gd name="T20" fmla="*/ 104 w 694"/>
              <a:gd name="T21" fmla="*/ 432 h 765"/>
              <a:gd name="T22" fmla="*/ 136 w 694"/>
              <a:gd name="T23" fmla="*/ 400 h 765"/>
              <a:gd name="T24" fmla="*/ 129 w 694"/>
              <a:gd name="T25" fmla="*/ 351 h 765"/>
              <a:gd name="T26" fmla="*/ 87 w 694"/>
              <a:gd name="T27" fmla="*/ 330 h 765"/>
              <a:gd name="T28" fmla="*/ 578 w 694"/>
              <a:gd name="T29" fmla="*/ 45 h 765"/>
              <a:gd name="T30" fmla="*/ 555 w 694"/>
              <a:gd name="T31" fmla="*/ 88 h 765"/>
              <a:gd name="T32" fmla="*/ 578 w 694"/>
              <a:gd name="T33" fmla="*/ 130 h 765"/>
              <a:gd name="T34" fmla="*/ 625 w 694"/>
              <a:gd name="T35" fmla="*/ 136 h 765"/>
              <a:gd name="T36" fmla="*/ 657 w 694"/>
              <a:gd name="T37" fmla="*/ 104 h 765"/>
              <a:gd name="T38" fmla="*/ 650 w 694"/>
              <a:gd name="T39" fmla="*/ 57 h 765"/>
              <a:gd name="T40" fmla="*/ 608 w 694"/>
              <a:gd name="T41" fmla="*/ 36 h 765"/>
              <a:gd name="T42" fmla="*/ 651 w 694"/>
              <a:gd name="T43" fmla="*/ 12 h 765"/>
              <a:gd name="T44" fmla="*/ 691 w 694"/>
              <a:gd name="T45" fmla="*/ 64 h 765"/>
              <a:gd name="T46" fmla="*/ 682 w 694"/>
              <a:gd name="T47" fmla="*/ 131 h 765"/>
              <a:gd name="T48" fmla="*/ 631 w 694"/>
              <a:gd name="T49" fmla="*/ 172 h 765"/>
              <a:gd name="T50" fmla="*/ 561 w 694"/>
              <a:gd name="T51" fmla="*/ 160 h 765"/>
              <a:gd name="T52" fmla="*/ 172 w 694"/>
              <a:gd name="T53" fmla="*/ 369 h 765"/>
              <a:gd name="T54" fmla="*/ 169 w 694"/>
              <a:gd name="T55" fmla="*/ 409 h 765"/>
              <a:gd name="T56" fmla="*/ 583 w 694"/>
              <a:gd name="T57" fmla="*/ 595 h 765"/>
              <a:gd name="T58" fmla="*/ 651 w 694"/>
              <a:gd name="T59" fmla="*/ 602 h 765"/>
              <a:gd name="T60" fmla="*/ 691 w 694"/>
              <a:gd name="T61" fmla="*/ 655 h 765"/>
              <a:gd name="T62" fmla="*/ 682 w 694"/>
              <a:gd name="T63" fmla="*/ 722 h 765"/>
              <a:gd name="T64" fmla="*/ 631 w 694"/>
              <a:gd name="T65" fmla="*/ 762 h 765"/>
              <a:gd name="T66" fmla="*/ 563 w 694"/>
              <a:gd name="T67" fmla="*/ 753 h 765"/>
              <a:gd name="T68" fmla="*/ 524 w 694"/>
              <a:gd name="T69" fmla="*/ 701 h 765"/>
              <a:gd name="T70" fmla="*/ 525 w 694"/>
              <a:gd name="T71" fmla="*/ 651 h 765"/>
              <a:gd name="T72" fmla="*/ 112 w 694"/>
              <a:gd name="T73" fmla="*/ 466 h 765"/>
              <a:gd name="T74" fmla="*/ 44 w 694"/>
              <a:gd name="T75" fmla="*/ 457 h 765"/>
              <a:gd name="T76" fmla="*/ 3 w 694"/>
              <a:gd name="T77" fmla="*/ 406 h 765"/>
              <a:gd name="T78" fmla="*/ 12 w 694"/>
              <a:gd name="T79" fmla="*/ 339 h 765"/>
              <a:gd name="T80" fmla="*/ 63 w 694"/>
              <a:gd name="T81" fmla="*/ 299 h 765"/>
              <a:gd name="T82" fmla="*/ 134 w 694"/>
              <a:gd name="T83" fmla="*/ 311 h 765"/>
              <a:gd name="T84" fmla="*/ 523 w 694"/>
              <a:gd name="T85" fmla="*/ 101 h 765"/>
              <a:gd name="T86" fmla="*/ 533 w 694"/>
              <a:gd name="T87" fmla="*/ 43 h 765"/>
              <a:gd name="T88" fmla="*/ 584 w 694"/>
              <a:gd name="T89" fmla="*/ 4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4" h="765">
                <a:moveTo>
                  <a:pt x="608" y="626"/>
                </a:moveTo>
                <a:lnTo>
                  <a:pt x="591" y="629"/>
                </a:lnTo>
                <a:lnTo>
                  <a:pt x="578" y="635"/>
                </a:lnTo>
                <a:lnTo>
                  <a:pt x="566" y="647"/>
                </a:lnTo>
                <a:lnTo>
                  <a:pt x="558" y="661"/>
                </a:lnTo>
                <a:lnTo>
                  <a:pt x="555" y="677"/>
                </a:lnTo>
                <a:lnTo>
                  <a:pt x="558" y="694"/>
                </a:lnTo>
                <a:lnTo>
                  <a:pt x="566" y="708"/>
                </a:lnTo>
                <a:lnTo>
                  <a:pt x="578" y="720"/>
                </a:lnTo>
                <a:lnTo>
                  <a:pt x="591" y="727"/>
                </a:lnTo>
                <a:lnTo>
                  <a:pt x="608" y="729"/>
                </a:lnTo>
                <a:lnTo>
                  <a:pt x="625" y="727"/>
                </a:lnTo>
                <a:lnTo>
                  <a:pt x="639" y="720"/>
                </a:lnTo>
                <a:lnTo>
                  <a:pt x="650" y="708"/>
                </a:lnTo>
                <a:lnTo>
                  <a:pt x="657" y="694"/>
                </a:lnTo>
                <a:lnTo>
                  <a:pt x="660" y="677"/>
                </a:lnTo>
                <a:lnTo>
                  <a:pt x="657" y="661"/>
                </a:lnTo>
                <a:lnTo>
                  <a:pt x="650" y="647"/>
                </a:lnTo>
                <a:lnTo>
                  <a:pt x="639" y="635"/>
                </a:lnTo>
                <a:lnTo>
                  <a:pt x="625" y="629"/>
                </a:lnTo>
                <a:lnTo>
                  <a:pt x="608" y="626"/>
                </a:lnTo>
                <a:close/>
                <a:moveTo>
                  <a:pt x="87" y="330"/>
                </a:moveTo>
                <a:lnTo>
                  <a:pt x="71" y="333"/>
                </a:lnTo>
                <a:lnTo>
                  <a:pt x="57" y="341"/>
                </a:lnTo>
                <a:lnTo>
                  <a:pt x="45" y="351"/>
                </a:lnTo>
                <a:lnTo>
                  <a:pt x="37" y="366"/>
                </a:lnTo>
                <a:lnTo>
                  <a:pt x="34" y="383"/>
                </a:lnTo>
                <a:lnTo>
                  <a:pt x="37" y="400"/>
                </a:lnTo>
                <a:lnTo>
                  <a:pt x="45" y="413"/>
                </a:lnTo>
                <a:lnTo>
                  <a:pt x="57" y="424"/>
                </a:lnTo>
                <a:lnTo>
                  <a:pt x="71" y="432"/>
                </a:lnTo>
                <a:lnTo>
                  <a:pt x="87" y="435"/>
                </a:lnTo>
                <a:lnTo>
                  <a:pt x="104" y="432"/>
                </a:lnTo>
                <a:lnTo>
                  <a:pt x="118" y="424"/>
                </a:lnTo>
                <a:lnTo>
                  <a:pt x="129" y="413"/>
                </a:lnTo>
                <a:lnTo>
                  <a:pt x="136" y="400"/>
                </a:lnTo>
                <a:lnTo>
                  <a:pt x="139" y="383"/>
                </a:lnTo>
                <a:lnTo>
                  <a:pt x="136" y="366"/>
                </a:lnTo>
                <a:lnTo>
                  <a:pt x="129" y="351"/>
                </a:lnTo>
                <a:lnTo>
                  <a:pt x="118" y="341"/>
                </a:lnTo>
                <a:lnTo>
                  <a:pt x="104" y="333"/>
                </a:lnTo>
                <a:lnTo>
                  <a:pt x="87" y="330"/>
                </a:lnTo>
                <a:close/>
                <a:moveTo>
                  <a:pt x="608" y="36"/>
                </a:moveTo>
                <a:lnTo>
                  <a:pt x="591" y="38"/>
                </a:lnTo>
                <a:lnTo>
                  <a:pt x="578" y="45"/>
                </a:lnTo>
                <a:lnTo>
                  <a:pt x="566" y="57"/>
                </a:lnTo>
                <a:lnTo>
                  <a:pt x="558" y="71"/>
                </a:lnTo>
                <a:lnTo>
                  <a:pt x="555" y="88"/>
                </a:lnTo>
                <a:lnTo>
                  <a:pt x="558" y="104"/>
                </a:lnTo>
                <a:lnTo>
                  <a:pt x="566" y="118"/>
                </a:lnTo>
                <a:lnTo>
                  <a:pt x="578" y="130"/>
                </a:lnTo>
                <a:lnTo>
                  <a:pt x="591" y="136"/>
                </a:lnTo>
                <a:lnTo>
                  <a:pt x="608" y="139"/>
                </a:lnTo>
                <a:lnTo>
                  <a:pt x="625" y="136"/>
                </a:lnTo>
                <a:lnTo>
                  <a:pt x="639" y="130"/>
                </a:lnTo>
                <a:lnTo>
                  <a:pt x="650" y="118"/>
                </a:lnTo>
                <a:lnTo>
                  <a:pt x="657" y="104"/>
                </a:lnTo>
                <a:lnTo>
                  <a:pt x="660" y="88"/>
                </a:lnTo>
                <a:lnTo>
                  <a:pt x="657" y="71"/>
                </a:lnTo>
                <a:lnTo>
                  <a:pt x="650" y="57"/>
                </a:lnTo>
                <a:lnTo>
                  <a:pt x="639" y="45"/>
                </a:lnTo>
                <a:lnTo>
                  <a:pt x="625" y="38"/>
                </a:lnTo>
                <a:lnTo>
                  <a:pt x="608" y="36"/>
                </a:lnTo>
                <a:close/>
                <a:moveTo>
                  <a:pt x="608" y="0"/>
                </a:moveTo>
                <a:lnTo>
                  <a:pt x="631" y="4"/>
                </a:lnTo>
                <a:lnTo>
                  <a:pt x="651" y="12"/>
                </a:lnTo>
                <a:lnTo>
                  <a:pt x="669" y="26"/>
                </a:lnTo>
                <a:lnTo>
                  <a:pt x="682" y="43"/>
                </a:lnTo>
                <a:lnTo>
                  <a:pt x="691" y="64"/>
                </a:lnTo>
                <a:lnTo>
                  <a:pt x="694" y="88"/>
                </a:lnTo>
                <a:lnTo>
                  <a:pt x="691" y="110"/>
                </a:lnTo>
                <a:lnTo>
                  <a:pt x="682" y="131"/>
                </a:lnTo>
                <a:lnTo>
                  <a:pt x="669" y="148"/>
                </a:lnTo>
                <a:lnTo>
                  <a:pt x="651" y="163"/>
                </a:lnTo>
                <a:lnTo>
                  <a:pt x="631" y="172"/>
                </a:lnTo>
                <a:lnTo>
                  <a:pt x="608" y="174"/>
                </a:lnTo>
                <a:lnTo>
                  <a:pt x="583" y="170"/>
                </a:lnTo>
                <a:lnTo>
                  <a:pt x="561" y="160"/>
                </a:lnTo>
                <a:lnTo>
                  <a:pt x="542" y="144"/>
                </a:lnTo>
                <a:lnTo>
                  <a:pt x="169" y="356"/>
                </a:lnTo>
                <a:lnTo>
                  <a:pt x="172" y="369"/>
                </a:lnTo>
                <a:lnTo>
                  <a:pt x="173" y="383"/>
                </a:lnTo>
                <a:lnTo>
                  <a:pt x="172" y="397"/>
                </a:lnTo>
                <a:lnTo>
                  <a:pt x="169" y="409"/>
                </a:lnTo>
                <a:lnTo>
                  <a:pt x="542" y="621"/>
                </a:lnTo>
                <a:lnTo>
                  <a:pt x="561" y="605"/>
                </a:lnTo>
                <a:lnTo>
                  <a:pt x="583" y="595"/>
                </a:lnTo>
                <a:lnTo>
                  <a:pt x="608" y="591"/>
                </a:lnTo>
                <a:lnTo>
                  <a:pt x="631" y="595"/>
                </a:lnTo>
                <a:lnTo>
                  <a:pt x="651" y="602"/>
                </a:lnTo>
                <a:lnTo>
                  <a:pt x="669" y="617"/>
                </a:lnTo>
                <a:lnTo>
                  <a:pt x="682" y="634"/>
                </a:lnTo>
                <a:lnTo>
                  <a:pt x="691" y="655"/>
                </a:lnTo>
                <a:lnTo>
                  <a:pt x="694" y="678"/>
                </a:lnTo>
                <a:lnTo>
                  <a:pt x="691" y="701"/>
                </a:lnTo>
                <a:lnTo>
                  <a:pt x="682" y="722"/>
                </a:lnTo>
                <a:lnTo>
                  <a:pt x="669" y="739"/>
                </a:lnTo>
                <a:lnTo>
                  <a:pt x="651" y="753"/>
                </a:lnTo>
                <a:lnTo>
                  <a:pt x="631" y="762"/>
                </a:lnTo>
                <a:lnTo>
                  <a:pt x="608" y="765"/>
                </a:lnTo>
                <a:lnTo>
                  <a:pt x="584" y="762"/>
                </a:lnTo>
                <a:lnTo>
                  <a:pt x="563" y="753"/>
                </a:lnTo>
                <a:lnTo>
                  <a:pt x="546" y="739"/>
                </a:lnTo>
                <a:lnTo>
                  <a:pt x="533" y="722"/>
                </a:lnTo>
                <a:lnTo>
                  <a:pt x="524" y="701"/>
                </a:lnTo>
                <a:lnTo>
                  <a:pt x="521" y="678"/>
                </a:lnTo>
                <a:lnTo>
                  <a:pt x="523" y="664"/>
                </a:lnTo>
                <a:lnTo>
                  <a:pt x="525" y="651"/>
                </a:lnTo>
                <a:lnTo>
                  <a:pt x="152" y="440"/>
                </a:lnTo>
                <a:lnTo>
                  <a:pt x="134" y="456"/>
                </a:lnTo>
                <a:lnTo>
                  <a:pt x="112" y="466"/>
                </a:lnTo>
                <a:lnTo>
                  <a:pt x="87" y="469"/>
                </a:lnTo>
                <a:lnTo>
                  <a:pt x="63" y="466"/>
                </a:lnTo>
                <a:lnTo>
                  <a:pt x="44" y="457"/>
                </a:lnTo>
                <a:lnTo>
                  <a:pt x="25" y="444"/>
                </a:lnTo>
                <a:lnTo>
                  <a:pt x="12" y="427"/>
                </a:lnTo>
                <a:lnTo>
                  <a:pt x="3" y="406"/>
                </a:lnTo>
                <a:lnTo>
                  <a:pt x="0" y="383"/>
                </a:lnTo>
                <a:lnTo>
                  <a:pt x="3" y="359"/>
                </a:lnTo>
                <a:lnTo>
                  <a:pt x="12" y="339"/>
                </a:lnTo>
                <a:lnTo>
                  <a:pt x="25" y="321"/>
                </a:lnTo>
                <a:lnTo>
                  <a:pt x="44" y="308"/>
                </a:lnTo>
                <a:lnTo>
                  <a:pt x="63" y="299"/>
                </a:lnTo>
                <a:lnTo>
                  <a:pt x="87" y="296"/>
                </a:lnTo>
                <a:lnTo>
                  <a:pt x="112" y="300"/>
                </a:lnTo>
                <a:lnTo>
                  <a:pt x="134" y="311"/>
                </a:lnTo>
                <a:lnTo>
                  <a:pt x="152" y="326"/>
                </a:lnTo>
                <a:lnTo>
                  <a:pt x="525" y="114"/>
                </a:lnTo>
                <a:lnTo>
                  <a:pt x="523" y="101"/>
                </a:lnTo>
                <a:lnTo>
                  <a:pt x="521" y="88"/>
                </a:lnTo>
                <a:lnTo>
                  <a:pt x="524" y="64"/>
                </a:lnTo>
                <a:lnTo>
                  <a:pt x="533" y="43"/>
                </a:lnTo>
                <a:lnTo>
                  <a:pt x="546" y="26"/>
                </a:lnTo>
                <a:lnTo>
                  <a:pt x="563" y="12"/>
                </a:lnTo>
                <a:lnTo>
                  <a:pt x="584" y="4"/>
                </a:lnTo>
                <a:lnTo>
                  <a:pt x="6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0" name="Freeform 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44298" y="4465614"/>
            <a:ext cx="444566" cy="445149"/>
          </a:xfrm>
          <a:custGeom>
            <a:avLst/>
            <a:gdLst>
              <a:gd name="T0" fmla="*/ 321 w 764"/>
              <a:gd name="T1" fmla="*/ 212 h 765"/>
              <a:gd name="T2" fmla="*/ 230 w 764"/>
              <a:gd name="T3" fmla="*/ 308 h 765"/>
              <a:gd name="T4" fmla="*/ 187 w 764"/>
              <a:gd name="T5" fmla="*/ 430 h 765"/>
              <a:gd name="T6" fmla="*/ 206 w 764"/>
              <a:gd name="T7" fmla="*/ 529 h 765"/>
              <a:gd name="T8" fmla="*/ 281 w 764"/>
              <a:gd name="T9" fmla="*/ 579 h 765"/>
              <a:gd name="T10" fmla="*/ 376 w 764"/>
              <a:gd name="T11" fmla="*/ 570 h 765"/>
              <a:gd name="T12" fmla="*/ 457 w 764"/>
              <a:gd name="T13" fmla="*/ 495 h 765"/>
              <a:gd name="T14" fmla="*/ 529 w 764"/>
              <a:gd name="T15" fmla="*/ 233 h 765"/>
              <a:gd name="T16" fmla="*/ 454 w 764"/>
              <a:gd name="T17" fmla="*/ 190 h 765"/>
              <a:gd name="T18" fmla="*/ 452 w 764"/>
              <a:gd name="T19" fmla="*/ 3 h 765"/>
              <a:gd name="T20" fmla="*/ 623 w 764"/>
              <a:gd name="T21" fmla="*/ 60 h 765"/>
              <a:gd name="T22" fmla="*/ 736 w 764"/>
              <a:gd name="T23" fmla="*/ 187 h 765"/>
              <a:gd name="T24" fmla="*/ 762 w 764"/>
              <a:gd name="T25" fmla="*/ 360 h 765"/>
              <a:gd name="T26" fmla="*/ 707 w 764"/>
              <a:gd name="T27" fmla="*/ 500 h 765"/>
              <a:gd name="T28" fmla="*/ 606 w 764"/>
              <a:gd name="T29" fmla="*/ 592 h 765"/>
              <a:gd name="T30" fmla="*/ 500 w 764"/>
              <a:gd name="T31" fmla="*/ 614 h 765"/>
              <a:gd name="T32" fmla="*/ 449 w 764"/>
              <a:gd name="T33" fmla="*/ 561 h 765"/>
              <a:gd name="T34" fmla="*/ 356 w 764"/>
              <a:gd name="T35" fmla="*/ 610 h 765"/>
              <a:gd name="T36" fmla="*/ 244 w 764"/>
              <a:gd name="T37" fmla="*/ 604 h 765"/>
              <a:gd name="T38" fmla="*/ 162 w 764"/>
              <a:gd name="T39" fmla="*/ 520 h 765"/>
              <a:gd name="T40" fmla="*/ 158 w 764"/>
              <a:gd name="T41" fmla="*/ 390 h 765"/>
              <a:gd name="T42" fmla="*/ 223 w 764"/>
              <a:gd name="T43" fmla="*/ 257 h 765"/>
              <a:gd name="T44" fmla="*/ 342 w 764"/>
              <a:gd name="T45" fmla="*/ 165 h 765"/>
              <a:gd name="T46" fmla="*/ 484 w 764"/>
              <a:gd name="T47" fmla="*/ 163 h 765"/>
              <a:gd name="T48" fmla="*/ 567 w 764"/>
              <a:gd name="T49" fmla="*/ 232 h 765"/>
              <a:gd name="T50" fmla="*/ 494 w 764"/>
              <a:gd name="T51" fmla="*/ 502 h 765"/>
              <a:gd name="T52" fmla="*/ 486 w 764"/>
              <a:gd name="T53" fmla="*/ 561 h 765"/>
              <a:gd name="T54" fmla="*/ 507 w 764"/>
              <a:gd name="T55" fmla="*/ 580 h 765"/>
              <a:gd name="T56" fmla="*/ 592 w 764"/>
              <a:gd name="T57" fmla="*/ 562 h 765"/>
              <a:gd name="T58" fmla="*/ 695 w 764"/>
              <a:gd name="T59" fmla="*/ 455 h 765"/>
              <a:gd name="T60" fmla="*/ 729 w 764"/>
              <a:gd name="T61" fmla="*/ 320 h 765"/>
              <a:gd name="T62" fmla="*/ 686 w 764"/>
              <a:gd name="T63" fmla="*/ 170 h 765"/>
              <a:gd name="T64" fmla="*/ 572 w 764"/>
              <a:gd name="T65" fmla="*/ 71 h 765"/>
              <a:gd name="T66" fmla="*/ 403 w 764"/>
              <a:gd name="T67" fmla="*/ 34 h 765"/>
              <a:gd name="T68" fmla="*/ 215 w 764"/>
              <a:gd name="T69" fmla="*/ 81 h 765"/>
              <a:gd name="T70" fmla="*/ 84 w 764"/>
              <a:gd name="T71" fmla="*/ 204 h 765"/>
              <a:gd name="T72" fmla="*/ 35 w 764"/>
              <a:gd name="T73" fmla="*/ 380 h 765"/>
              <a:gd name="T74" fmla="*/ 64 w 764"/>
              <a:gd name="T75" fmla="*/ 533 h 765"/>
              <a:gd name="T76" fmla="*/ 181 w 764"/>
              <a:gd name="T77" fmla="*/ 669 h 765"/>
              <a:gd name="T78" fmla="*/ 355 w 764"/>
              <a:gd name="T79" fmla="*/ 729 h 765"/>
              <a:gd name="T80" fmla="*/ 542 w 764"/>
              <a:gd name="T81" fmla="*/ 705 h 765"/>
              <a:gd name="T82" fmla="*/ 689 w 764"/>
              <a:gd name="T83" fmla="*/ 604 h 765"/>
              <a:gd name="T84" fmla="*/ 751 w 764"/>
              <a:gd name="T85" fmla="*/ 578 h 765"/>
              <a:gd name="T86" fmla="*/ 601 w 764"/>
              <a:gd name="T87" fmla="*/ 714 h 765"/>
              <a:gd name="T88" fmla="*/ 403 w 764"/>
              <a:gd name="T89" fmla="*/ 765 h 765"/>
              <a:gd name="T90" fmla="*/ 211 w 764"/>
              <a:gd name="T91" fmla="*/ 726 h 765"/>
              <a:gd name="T92" fmla="*/ 76 w 764"/>
              <a:gd name="T93" fmla="*/ 619 h 765"/>
              <a:gd name="T94" fmla="*/ 9 w 764"/>
              <a:gd name="T95" fmla="*/ 473 h 765"/>
              <a:gd name="T96" fmla="*/ 14 w 764"/>
              <a:gd name="T97" fmla="*/ 276 h 765"/>
              <a:gd name="T98" fmla="*/ 119 w 764"/>
              <a:gd name="T99" fmla="*/ 109 h 765"/>
              <a:gd name="T100" fmla="*/ 297 w 764"/>
              <a:gd name="T101" fmla="*/ 13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4" h="765">
                <a:moveTo>
                  <a:pt x="412" y="186"/>
                </a:moveTo>
                <a:lnTo>
                  <a:pt x="380" y="189"/>
                </a:lnTo>
                <a:lnTo>
                  <a:pt x="350" y="198"/>
                </a:lnTo>
                <a:lnTo>
                  <a:pt x="321" y="212"/>
                </a:lnTo>
                <a:lnTo>
                  <a:pt x="295" y="232"/>
                </a:lnTo>
                <a:lnTo>
                  <a:pt x="270" y="254"/>
                </a:lnTo>
                <a:lnTo>
                  <a:pt x="249" y="280"/>
                </a:lnTo>
                <a:lnTo>
                  <a:pt x="230" y="308"/>
                </a:lnTo>
                <a:lnTo>
                  <a:pt x="215" y="338"/>
                </a:lnTo>
                <a:lnTo>
                  <a:pt x="202" y="368"/>
                </a:lnTo>
                <a:lnTo>
                  <a:pt x="192" y="400"/>
                </a:lnTo>
                <a:lnTo>
                  <a:pt x="187" y="430"/>
                </a:lnTo>
                <a:lnTo>
                  <a:pt x="186" y="458"/>
                </a:lnTo>
                <a:lnTo>
                  <a:pt x="187" y="485"/>
                </a:lnTo>
                <a:lnTo>
                  <a:pt x="195" y="508"/>
                </a:lnTo>
                <a:lnTo>
                  <a:pt x="206" y="529"/>
                </a:lnTo>
                <a:lnTo>
                  <a:pt x="221" y="547"/>
                </a:lnTo>
                <a:lnTo>
                  <a:pt x="238" y="562"/>
                </a:lnTo>
                <a:lnTo>
                  <a:pt x="261" y="572"/>
                </a:lnTo>
                <a:lnTo>
                  <a:pt x="281" y="579"/>
                </a:lnTo>
                <a:lnTo>
                  <a:pt x="304" y="582"/>
                </a:lnTo>
                <a:lnTo>
                  <a:pt x="329" y="582"/>
                </a:lnTo>
                <a:lnTo>
                  <a:pt x="355" y="578"/>
                </a:lnTo>
                <a:lnTo>
                  <a:pt x="376" y="570"/>
                </a:lnTo>
                <a:lnTo>
                  <a:pt x="398" y="559"/>
                </a:lnTo>
                <a:lnTo>
                  <a:pt x="418" y="544"/>
                </a:lnTo>
                <a:lnTo>
                  <a:pt x="439" y="521"/>
                </a:lnTo>
                <a:lnTo>
                  <a:pt x="457" y="495"/>
                </a:lnTo>
                <a:lnTo>
                  <a:pt x="473" y="461"/>
                </a:lnTo>
                <a:lnTo>
                  <a:pt x="550" y="273"/>
                </a:lnTo>
                <a:lnTo>
                  <a:pt x="541" y="250"/>
                </a:lnTo>
                <a:lnTo>
                  <a:pt x="529" y="233"/>
                </a:lnTo>
                <a:lnTo>
                  <a:pt x="513" y="218"/>
                </a:lnTo>
                <a:lnTo>
                  <a:pt x="495" y="206"/>
                </a:lnTo>
                <a:lnTo>
                  <a:pt x="475" y="197"/>
                </a:lnTo>
                <a:lnTo>
                  <a:pt x="454" y="190"/>
                </a:lnTo>
                <a:lnTo>
                  <a:pt x="432" y="187"/>
                </a:lnTo>
                <a:lnTo>
                  <a:pt x="412" y="186"/>
                </a:lnTo>
                <a:close/>
                <a:moveTo>
                  <a:pt x="403" y="0"/>
                </a:moveTo>
                <a:lnTo>
                  <a:pt x="452" y="3"/>
                </a:lnTo>
                <a:lnTo>
                  <a:pt x="499" y="11"/>
                </a:lnTo>
                <a:lnTo>
                  <a:pt x="543" y="23"/>
                </a:lnTo>
                <a:lnTo>
                  <a:pt x="585" y="40"/>
                </a:lnTo>
                <a:lnTo>
                  <a:pt x="623" y="60"/>
                </a:lnTo>
                <a:lnTo>
                  <a:pt x="658" y="87"/>
                </a:lnTo>
                <a:lnTo>
                  <a:pt x="689" y="115"/>
                </a:lnTo>
                <a:lnTo>
                  <a:pt x="715" y="150"/>
                </a:lnTo>
                <a:lnTo>
                  <a:pt x="736" y="187"/>
                </a:lnTo>
                <a:lnTo>
                  <a:pt x="751" y="228"/>
                </a:lnTo>
                <a:lnTo>
                  <a:pt x="762" y="273"/>
                </a:lnTo>
                <a:lnTo>
                  <a:pt x="764" y="320"/>
                </a:lnTo>
                <a:lnTo>
                  <a:pt x="762" y="360"/>
                </a:lnTo>
                <a:lnTo>
                  <a:pt x="754" y="398"/>
                </a:lnTo>
                <a:lnTo>
                  <a:pt x="742" y="435"/>
                </a:lnTo>
                <a:lnTo>
                  <a:pt x="726" y="469"/>
                </a:lnTo>
                <a:lnTo>
                  <a:pt x="707" y="500"/>
                </a:lnTo>
                <a:lnTo>
                  <a:pt x="685" y="529"/>
                </a:lnTo>
                <a:lnTo>
                  <a:pt x="660" y="554"/>
                </a:lnTo>
                <a:lnTo>
                  <a:pt x="634" y="575"/>
                </a:lnTo>
                <a:lnTo>
                  <a:pt x="606" y="592"/>
                </a:lnTo>
                <a:lnTo>
                  <a:pt x="577" y="605"/>
                </a:lnTo>
                <a:lnTo>
                  <a:pt x="550" y="613"/>
                </a:lnTo>
                <a:lnTo>
                  <a:pt x="521" y="616"/>
                </a:lnTo>
                <a:lnTo>
                  <a:pt x="500" y="614"/>
                </a:lnTo>
                <a:lnTo>
                  <a:pt x="482" y="608"/>
                </a:lnTo>
                <a:lnTo>
                  <a:pt x="466" y="596"/>
                </a:lnTo>
                <a:lnTo>
                  <a:pt x="454" y="580"/>
                </a:lnTo>
                <a:lnTo>
                  <a:pt x="449" y="561"/>
                </a:lnTo>
                <a:lnTo>
                  <a:pt x="429" y="579"/>
                </a:lnTo>
                <a:lnTo>
                  <a:pt x="408" y="593"/>
                </a:lnTo>
                <a:lnTo>
                  <a:pt x="386" y="602"/>
                </a:lnTo>
                <a:lnTo>
                  <a:pt x="356" y="610"/>
                </a:lnTo>
                <a:lnTo>
                  <a:pt x="326" y="616"/>
                </a:lnTo>
                <a:lnTo>
                  <a:pt x="297" y="616"/>
                </a:lnTo>
                <a:lnTo>
                  <a:pt x="270" y="612"/>
                </a:lnTo>
                <a:lnTo>
                  <a:pt x="244" y="604"/>
                </a:lnTo>
                <a:lnTo>
                  <a:pt x="217" y="589"/>
                </a:lnTo>
                <a:lnTo>
                  <a:pt x="195" y="570"/>
                </a:lnTo>
                <a:lnTo>
                  <a:pt x="177" y="547"/>
                </a:lnTo>
                <a:lnTo>
                  <a:pt x="162" y="520"/>
                </a:lnTo>
                <a:lnTo>
                  <a:pt x="153" y="491"/>
                </a:lnTo>
                <a:lnTo>
                  <a:pt x="151" y="458"/>
                </a:lnTo>
                <a:lnTo>
                  <a:pt x="152" y="426"/>
                </a:lnTo>
                <a:lnTo>
                  <a:pt x="158" y="390"/>
                </a:lnTo>
                <a:lnTo>
                  <a:pt x="169" y="355"/>
                </a:lnTo>
                <a:lnTo>
                  <a:pt x="183" y="321"/>
                </a:lnTo>
                <a:lnTo>
                  <a:pt x="202" y="288"/>
                </a:lnTo>
                <a:lnTo>
                  <a:pt x="223" y="257"/>
                </a:lnTo>
                <a:lnTo>
                  <a:pt x="247" y="228"/>
                </a:lnTo>
                <a:lnTo>
                  <a:pt x="276" y="203"/>
                </a:lnTo>
                <a:lnTo>
                  <a:pt x="306" y="182"/>
                </a:lnTo>
                <a:lnTo>
                  <a:pt x="342" y="165"/>
                </a:lnTo>
                <a:lnTo>
                  <a:pt x="377" y="156"/>
                </a:lnTo>
                <a:lnTo>
                  <a:pt x="416" y="152"/>
                </a:lnTo>
                <a:lnTo>
                  <a:pt x="452" y="155"/>
                </a:lnTo>
                <a:lnTo>
                  <a:pt x="484" y="163"/>
                </a:lnTo>
                <a:lnTo>
                  <a:pt x="513" y="177"/>
                </a:lnTo>
                <a:lnTo>
                  <a:pt x="537" y="191"/>
                </a:lnTo>
                <a:lnTo>
                  <a:pt x="554" y="211"/>
                </a:lnTo>
                <a:lnTo>
                  <a:pt x="567" y="232"/>
                </a:lnTo>
                <a:lnTo>
                  <a:pt x="590" y="172"/>
                </a:lnTo>
                <a:lnTo>
                  <a:pt x="627" y="172"/>
                </a:lnTo>
                <a:lnTo>
                  <a:pt x="503" y="481"/>
                </a:lnTo>
                <a:lnTo>
                  <a:pt x="494" y="502"/>
                </a:lnTo>
                <a:lnTo>
                  <a:pt x="487" y="523"/>
                </a:lnTo>
                <a:lnTo>
                  <a:pt x="484" y="540"/>
                </a:lnTo>
                <a:lnTo>
                  <a:pt x="484" y="555"/>
                </a:lnTo>
                <a:lnTo>
                  <a:pt x="486" y="561"/>
                </a:lnTo>
                <a:lnTo>
                  <a:pt x="488" y="566"/>
                </a:lnTo>
                <a:lnTo>
                  <a:pt x="491" y="571"/>
                </a:lnTo>
                <a:lnTo>
                  <a:pt x="495" y="575"/>
                </a:lnTo>
                <a:lnTo>
                  <a:pt x="507" y="580"/>
                </a:lnTo>
                <a:lnTo>
                  <a:pt x="524" y="583"/>
                </a:lnTo>
                <a:lnTo>
                  <a:pt x="546" y="580"/>
                </a:lnTo>
                <a:lnTo>
                  <a:pt x="568" y="574"/>
                </a:lnTo>
                <a:lnTo>
                  <a:pt x="592" y="562"/>
                </a:lnTo>
                <a:lnTo>
                  <a:pt x="627" y="538"/>
                </a:lnTo>
                <a:lnTo>
                  <a:pt x="658" y="507"/>
                </a:lnTo>
                <a:lnTo>
                  <a:pt x="678" y="482"/>
                </a:lnTo>
                <a:lnTo>
                  <a:pt x="695" y="455"/>
                </a:lnTo>
                <a:lnTo>
                  <a:pt x="709" y="423"/>
                </a:lnTo>
                <a:lnTo>
                  <a:pt x="720" y="390"/>
                </a:lnTo>
                <a:lnTo>
                  <a:pt x="728" y="356"/>
                </a:lnTo>
                <a:lnTo>
                  <a:pt x="729" y="320"/>
                </a:lnTo>
                <a:lnTo>
                  <a:pt x="726" y="279"/>
                </a:lnTo>
                <a:lnTo>
                  <a:pt x="719" y="240"/>
                </a:lnTo>
                <a:lnTo>
                  <a:pt x="706" y="204"/>
                </a:lnTo>
                <a:lnTo>
                  <a:pt x="686" y="170"/>
                </a:lnTo>
                <a:lnTo>
                  <a:pt x="664" y="140"/>
                </a:lnTo>
                <a:lnTo>
                  <a:pt x="637" y="114"/>
                </a:lnTo>
                <a:lnTo>
                  <a:pt x="606" y="91"/>
                </a:lnTo>
                <a:lnTo>
                  <a:pt x="572" y="71"/>
                </a:lnTo>
                <a:lnTo>
                  <a:pt x="534" y="55"/>
                </a:lnTo>
                <a:lnTo>
                  <a:pt x="492" y="43"/>
                </a:lnTo>
                <a:lnTo>
                  <a:pt x="449" y="37"/>
                </a:lnTo>
                <a:lnTo>
                  <a:pt x="403" y="34"/>
                </a:lnTo>
                <a:lnTo>
                  <a:pt x="352" y="37"/>
                </a:lnTo>
                <a:lnTo>
                  <a:pt x="304" y="46"/>
                </a:lnTo>
                <a:lnTo>
                  <a:pt x="258" y="62"/>
                </a:lnTo>
                <a:lnTo>
                  <a:pt x="215" y="81"/>
                </a:lnTo>
                <a:lnTo>
                  <a:pt x="175" y="106"/>
                </a:lnTo>
                <a:lnTo>
                  <a:pt x="140" y="135"/>
                </a:lnTo>
                <a:lnTo>
                  <a:pt x="110" y="169"/>
                </a:lnTo>
                <a:lnTo>
                  <a:pt x="84" y="204"/>
                </a:lnTo>
                <a:lnTo>
                  <a:pt x="63" y="245"/>
                </a:lnTo>
                <a:lnTo>
                  <a:pt x="47" y="288"/>
                </a:lnTo>
                <a:lnTo>
                  <a:pt x="38" y="333"/>
                </a:lnTo>
                <a:lnTo>
                  <a:pt x="35" y="380"/>
                </a:lnTo>
                <a:lnTo>
                  <a:pt x="37" y="422"/>
                </a:lnTo>
                <a:lnTo>
                  <a:pt x="43" y="461"/>
                </a:lnTo>
                <a:lnTo>
                  <a:pt x="52" y="499"/>
                </a:lnTo>
                <a:lnTo>
                  <a:pt x="64" y="533"/>
                </a:lnTo>
                <a:lnTo>
                  <a:pt x="86" y="574"/>
                </a:lnTo>
                <a:lnTo>
                  <a:pt x="114" y="610"/>
                </a:lnTo>
                <a:lnTo>
                  <a:pt x="145" y="643"/>
                </a:lnTo>
                <a:lnTo>
                  <a:pt x="181" y="669"/>
                </a:lnTo>
                <a:lnTo>
                  <a:pt x="220" y="691"/>
                </a:lnTo>
                <a:lnTo>
                  <a:pt x="262" y="710"/>
                </a:lnTo>
                <a:lnTo>
                  <a:pt x="308" y="722"/>
                </a:lnTo>
                <a:lnTo>
                  <a:pt x="355" y="729"/>
                </a:lnTo>
                <a:lnTo>
                  <a:pt x="403" y="732"/>
                </a:lnTo>
                <a:lnTo>
                  <a:pt x="452" y="729"/>
                </a:lnTo>
                <a:lnTo>
                  <a:pt x="497" y="720"/>
                </a:lnTo>
                <a:lnTo>
                  <a:pt x="542" y="705"/>
                </a:lnTo>
                <a:lnTo>
                  <a:pt x="584" y="685"/>
                </a:lnTo>
                <a:lnTo>
                  <a:pt x="622" y="661"/>
                </a:lnTo>
                <a:lnTo>
                  <a:pt x="657" y="634"/>
                </a:lnTo>
                <a:lnTo>
                  <a:pt x="689" y="604"/>
                </a:lnTo>
                <a:lnTo>
                  <a:pt x="716" y="571"/>
                </a:lnTo>
                <a:lnTo>
                  <a:pt x="717" y="568"/>
                </a:lnTo>
                <a:lnTo>
                  <a:pt x="758" y="568"/>
                </a:lnTo>
                <a:lnTo>
                  <a:pt x="751" y="578"/>
                </a:lnTo>
                <a:lnTo>
                  <a:pt x="721" y="618"/>
                </a:lnTo>
                <a:lnTo>
                  <a:pt x="686" y="655"/>
                </a:lnTo>
                <a:lnTo>
                  <a:pt x="645" y="688"/>
                </a:lnTo>
                <a:lnTo>
                  <a:pt x="601" y="714"/>
                </a:lnTo>
                <a:lnTo>
                  <a:pt x="555" y="736"/>
                </a:lnTo>
                <a:lnTo>
                  <a:pt x="505" y="752"/>
                </a:lnTo>
                <a:lnTo>
                  <a:pt x="454" y="761"/>
                </a:lnTo>
                <a:lnTo>
                  <a:pt x="403" y="765"/>
                </a:lnTo>
                <a:lnTo>
                  <a:pt x="353" y="762"/>
                </a:lnTo>
                <a:lnTo>
                  <a:pt x="305" y="754"/>
                </a:lnTo>
                <a:lnTo>
                  <a:pt x="257" y="743"/>
                </a:lnTo>
                <a:lnTo>
                  <a:pt x="211" y="726"/>
                </a:lnTo>
                <a:lnTo>
                  <a:pt x="168" y="702"/>
                </a:lnTo>
                <a:lnTo>
                  <a:pt x="127" y="673"/>
                </a:lnTo>
                <a:lnTo>
                  <a:pt x="101" y="648"/>
                </a:lnTo>
                <a:lnTo>
                  <a:pt x="76" y="619"/>
                </a:lnTo>
                <a:lnTo>
                  <a:pt x="54" y="588"/>
                </a:lnTo>
                <a:lnTo>
                  <a:pt x="35" y="553"/>
                </a:lnTo>
                <a:lnTo>
                  <a:pt x="20" y="515"/>
                </a:lnTo>
                <a:lnTo>
                  <a:pt x="9" y="473"/>
                </a:lnTo>
                <a:lnTo>
                  <a:pt x="3" y="428"/>
                </a:lnTo>
                <a:lnTo>
                  <a:pt x="0" y="380"/>
                </a:lnTo>
                <a:lnTo>
                  <a:pt x="4" y="326"/>
                </a:lnTo>
                <a:lnTo>
                  <a:pt x="14" y="276"/>
                </a:lnTo>
                <a:lnTo>
                  <a:pt x="31" y="228"/>
                </a:lnTo>
                <a:lnTo>
                  <a:pt x="56" y="185"/>
                </a:lnTo>
                <a:lnTo>
                  <a:pt x="85" y="144"/>
                </a:lnTo>
                <a:lnTo>
                  <a:pt x="119" y="109"/>
                </a:lnTo>
                <a:lnTo>
                  <a:pt x="158" y="78"/>
                </a:lnTo>
                <a:lnTo>
                  <a:pt x="200" y="50"/>
                </a:lnTo>
                <a:lnTo>
                  <a:pt x="247" y="29"/>
                </a:lnTo>
                <a:lnTo>
                  <a:pt x="297" y="13"/>
                </a:lnTo>
                <a:lnTo>
                  <a:pt x="350" y="4"/>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1" name="Freeform 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362" y="4465905"/>
            <a:ext cx="444566" cy="444567"/>
          </a:xfrm>
          <a:custGeom>
            <a:avLst/>
            <a:gdLst>
              <a:gd name="T0" fmla="*/ 487 w 764"/>
              <a:gd name="T1" fmla="*/ 556 h 764"/>
              <a:gd name="T2" fmla="*/ 382 w 764"/>
              <a:gd name="T3" fmla="*/ 573 h 764"/>
              <a:gd name="T4" fmla="*/ 264 w 764"/>
              <a:gd name="T5" fmla="*/ 618 h 764"/>
              <a:gd name="T6" fmla="*/ 240 w 764"/>
              <a:gd name="T7" fmla="*/ 699 h 764"/>
              <a:gd name="T8" fmla="*/ 431 w 764"/>
              <a:gd name="T9" fmla="*/ 726 h 764"/>
              <a:gd name="T10" fmla="*/ 597 w 764"/>
              <a:gd name="T11" fmla="*/ 656 h 764"/>
              <a:gd name="T12" fmla="*/ 648 w 764"/>
              <a:gd name="T13" fmla="*/ 537 h 764"/>
              <a:gd name="T14" fmla="*/ 126 w 764"/>
              <a:gd name="T15" fmla="*/ 615 h 764"/>
              <a:gd name="T16" fmla="*/ 287 w 764"/>
              <a:gd name="T17" fmla="*/ 569 h 764"/>
              <a:gd name="T18" fmla="*/ 195 w 764"/>
              <a:gd name="T19" fmla="*/ 492 h 764"/>
              <a:gd name="T20" fmla="*/ 433 w 764"/>
              <a:gd name="T21" fmla="*/ 509 h 764"/>
              <a:gd name="T22" fmla="*/ 544 w 764"/>
              <a:gd name="T23" fmla="*/ 518 h 764"/>
              <a:gd name="T24" fmla="*/ 500 w 764"/>
              <a:gd name="T25" fmla="*/ 434 h 764"/>
              <a:gd name="T26" fmla="*/ 67 w 764"/>
              <a:gd name="T27" fmla="*/ 525 h 764"/>
              <a:gd name="T28" fmla="*/ 90 w 764"/>
              <a:gd name="T29" fmla="*/ 496 h 764"/>
              <a:gd name="T30" fmla="*/ 339 w 764"/>
              <a:gd name="T31" fmla="*/ 133 h 764"/>
              <a:gd name="T32" fmla="*/ 277 w 764"/>
              <a:gd name="T33" fmla="*/ 201 h 764"/>
              <a:gd name="T34" fmla="*/ 257 w 764"/>
              <a:gd name="T35" fmla="*/ 251 h 764"/>
              <a:gd name="T36" fmla="*/ 215 w 764"/>
              <a:gd name="T37" fmla="*/ 259 h 764"/>
              <a:gd name="T38" fmla="*/ 200 w 764"/>
              <a:gd name="T39" fmla="*/ 457 h 764"/>
              <a:gd name="T40" fmla="*/ 352 w 764"/>
              <a:gd name="T41" fmla="*/ 479 h 764"/>
              <a:gd name="T42" fmla="*/ 414 w 764"/>
              <a:gd name="T43" fmla="*/ 479 h 764"/>
              <a:gd name="T44" fmla="*/ 403 w 764"/>
              <a:gd name="T45" fmla="*/ 309 h 764"/>
              <a:gd name="T46" fmla="*/ 607 w 764"/>
              <a:gd name="T47" fmla="*/ 118 h 764"/>
              <a:gd name="T48" fmla="*/ 622 w 764"/>
              <a:gd name="T49" fmla="*/ 242 h 764"/>
              <a:gd name="T50" fmla="*/ 605 w 764"/>
              <a:gd name="T51" fmla="*/ 302 h 764"/>
              <a:gd name="T52" fmla="*/ 568 w 764"/>
              <a:gd name="T53" fmla="*/ 313 h 764"/>
              <a:gd name="T54" fmla="*/ 605 w 764"/>
              <a:gd name="T55" fmla="*/ 472 h 764"/>
              <a:gd name="T56" fmla="*/ 729 w 764"/>
              <a:gd name="T57" fmla="*/ 382 h 764"/>
              <a:gd name="T58" fmla="*/ 673 w 764"/>
              <a:gd name="T59" fmla="*/ 191 h 764"/>
              <a:gd name="T60" fmla="*/ 454 w 764"/>
              <a:gd name="T61" fmla="*/ 71 h 764"/>
              <a:gd name="T62" fmla="*/ 402 w 764"/>
              <a:gd name="T63" fmla="*/ 229 h 764"/>
              <a:gd name="T64" fmla="*/ 517 w 764"/>
              <a:gd name="T65" fmla="*/ 339 h 764"/>
              <a:gd name="T66" fmla="*/ 521 w 764"/>
              <a:gd name="T67" fmla="*/ 260 h 764"/>
              <a:gd name="T68" fmla="*/ 563 w 764"/>
              <a:gd name="T69" fmla="*/ 209 h 764"/>
              <a:gd name="T70" fmla="*/ 538 w 764"/>
              <a:gd name="T71" fmla="*/ 72 h 764"/>
              <a:gd name="T72" fmla="*/ 233 w 764"/>
              <a:gd name="T73" fmla="*/ 69 h 764"/>
              <a:gd name="T74" fmla="*/ 86 w 764"/>
              <a:gd name="T75" fmla="*/ 201 h 764"/>
              <a:gd name="T76" fmla="*/ 72 w 764"/>
              <a:gd name="T77" fmla="*/ 374 h 764"/>
              <a:gd name="T78" fmla="*/ 186 w 764"/>
              <a:gd name="T79" fmla="*/ 241 h 764"/>
              <a:gd name="T80" fmla="*/ 185 w 764"/>
              <a:gd name="T81" fmla="*/ 178 h 764"/>
              <a:gd name="T82" fmla="*/ 238 w 764"/>
              <a:gd name="T83" fmla="*/ 158 h 764"/>
              <a:gd name="T84" fmla="*/ 330 w 764"/>
              <a:gd name="T85" fmla="*/ 39 h 764"/>
              <a:gd name="T86" fmla="*/ 366 w 764"/>
              <a:gd name="T87" fmla="*/ 74 h 764"/>
              <a:gd name="T88" fmla="*/ 382 w 764"/>
              <a:gd name="T89" fmla="*/ 35 h 764"/>
              <a:gd name="T90" fmla="*/ 543 w 764"/>
              <a:gd name="T91" fmla="*/ 35 h 764"/>
              <a:gd name="T92" fmla="*/ 703 w 764"/>
              <a:gd name="T93" fmla="*/ 174 h 764"/>
              <a:gd name="T94" fmla="*/ 764 w 764"/>
              <a:gd name="T95" fmla="*/ 382 h 764"/>
              <a:gd name="T96" fmla="*/ 703 w 764"/>
              <a:gd name="T97" fmla="*/ 590 h 764"/>
              <a:gd name="T98" fmla="*/ 543 w 764"/>
              <a:gd name="T99" fmla="*/ 729 h 764"/>
              <a:gd name="T100" fmla="*/ 326 w 764"/>
              <a:gd name="T101" fmla="*/ 760 h 764"/>
              <a:gd name="T102" fmla="*/ 132 w 764"/>
              <a:gd name="T103" fmla="*/ 670 h 764"/>
              <a:gd name="T104" fmla="*/ 17 w 764"/>
              <a:gd name="T105" fmla="*/ 492 h 764"/>
              <a:gd name="T106" fmla="*/ 17 w 764"/>
              <a:gd name="T107" fmla="*/ 272 h 764"/>
              <a:gd name="T108" fmla="*/ 132 w 764"/>
              <a:gd name="T109" fmla="*/ 94 h 764"/>
              <a:gd name="T110" fmla="*/ 326 w 764"/>
              <a:gd name="T11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764">
                <a:moveTo>
                  <a:pt x="648" y="537"/>
                </a:moveTo>
                <a:lnTo>
                  <a:pt x="596" y="547"/>
                </a:lnTo>
                <a:lnTo>
                  <a:pt x="542" y="554"/>
                </a:lnTo>
                <a:lnTo>
                  <a:pt x="487" y="556"/>
                </a:lnTo>
                <a:lnTo>
                  <a:pt x="423" y="554"/>
                </a:lnTo>
                <a:lnTo>
                  <a:pt x="412" y="564"/>
                </a:lnTo>
                <a:lnTo>
                  <a:pt x="398" y="571"/>
                </a:lnTo>
                <a:lnTo>
                  <a:pt x="382" y="573"/>
                </a:lnTo>
                <a:lnTo>
                  <a:pt x="370" y="572"/>
                </a:lnTo>
                <a:lnTo>
                  <a:pt x="359" y="568"/>
                </a:lnTo>
                <a:lnTo>
                  <a:pt x="313" y="594"/>
                </a:lnTo>
                <a:lnTo>
                  <a:pt x="264" y="618"/>
                </a:lnTo>
                <a:lnTo>
                  <a:pt x="213" y="636"/>
                </a:lnTo>
                <a:lnTo>
                  <a:pt x="160" y="649"/>
                </a:lnTo>
                <a:lnTo>
                  <a:pt x="198" y="677"/>
                </a:lnTo>
                <a:lnTo>
                  <a:pt x="240" y="699"/>
                </a:lnTo>
                <a:lnTo>
                  <a:pt x="285" y="716"/>
                </a:lnTo>
                <a:lnTo>
                  <a:pt x="332" y="726"/>
                </a:lnTo>
                <a:lnTo>
                  <a:pt x="382" y="729"/>
                </a:lnTo>
                <a:lnTo>
                  <a:pt x="431" y="726"/>
                </a:lnTo>
                <a:lnTo>
                  <a:pt x="476" y="717"/>
                </a:lnTo>
                <a:lnTo>
                  <a:pt x="520" y="702"/>
                </a:lnTo>
                <a:lnTo>
                  <a:pt x="560" y="681"/>
                </a:lnTo>
                <a:lnTo>
                  <a:pt x="597" y="656"/>
                </a:lnTo>
                <a:lnTo>
                  <a:pt x="631" y="624"/>
                </a:lnTo>
                <a:lnTo>
                  <a:pt x="660" y="590"/>
                </a:lnTo>
                <a:lnTo>
                  <a:pt x="685" y="552"/>
                </a:lnTo>
                <a:lnTo>
                  <a:pt x="648" y="537"/>
                </a:lnTo>
                <a:close/>
                <a:moveTo>
                  <a:pt x="131" y="458"/>
                </a:moveTo>
                <a:lnTo>
                  <a:pt x="124" y="506"/>
                </a:lnTo>
                <a:lnTo>
                  <a:pt x="122" y="556"/>
                </a:lnTo>
                <a:lnTo>
                  <a:pt x="126" y="615"/>
                </a:lnTo>
                <a:lnTo>
                  <a:pt x="130" y="619"/>
                </a:lnTo>
                <a:lnTo>
                  <a:pt x="185" y="609"/>
                </a:lnTo>
                <a:lnTo>
                  <a:pt x="237" y="592"/>
                </a:lnTo>
                <a:lnTo>
                  <a:pt x="287" y="569"/>
                </a:lnTo>
                <a:lnTo>
                  <a:pt x="335" y="542"/>
                </a:lnTo>
                <a:lnTo>
                  <a:pt x="334" y="539"/>
                </a:lnTo>
                <a:lnTo>
                  <a:pt x="263" y="520"/>
                </a:lnTo>
                <a:lnTo>
                  <a:pt x="195" y="492"/>
                </a:lnTo>
                <a:lnTo>
                  <a:pt x="131" y="458"/>
                </a:lnTo>
                <a:close/>
                <a:moveTo>
                  <a:pt x="500" y="434"/>
                </a:moveTo>
                <a:lnTo>
                  <a:pt x="469" y="474"/>
                </a:lnTo>
                <a:lnTo>
                  <a:pt x="433" y="509"/>
                </a:lnTo>
                <a:lnTo>
                  <a:pt x="433" y="514"/>
                </a:lnTo>
                <a:lnTo>
                  <a:pt x="435" y="520"/>
                </a:lnTo>
                <a:lnTo>
                  <a:pt x="487" y="521"/>
                </a:lnTo>
                <a:lnTo>
                  <a:pt x="544" y="518"/>
                </a:lnTo>
                <a:lnTo>
                  <a:pt x="601" y="512"/>
                </a:lnTo>
                <a:lnTo>
                  <a:pt x="565" y="488"/>
                </a:lnTo>
                <a:lnTo>
                  <a:pt x="531" y="462"/>
                </a:lnTo>
                <a:lnTo>
                  <a:pt x="500" y="434"/>
                </a:lnTo>
                <a:close/>
                <a:moveTo>
                  <a:pt x="35" y="389"/>
                </a:moveTo>
                <a:lnTo>
                  <a:pt x="39" y="437"/>
                </a:lnTo>
                <a:lnTo>
                  <a:pt x="50" y="482"/>
                </a:lnTo>
                <a:lnTo>
                  <a:pt x="67" y="525"/>
                </a:lnTo>
                <a:lnTo>
                  <a:pt x="88" y="565"/>
                </a:lnTo>
                <a:lnTo>
                  <a:pt x="88" y="560"/>
                </a:lnTo>
                <a:lnTo>
                  <a:pt x="88" y="556"/>
                </a:lnTo>
                <a:lnTo>
                  <a:pt x="90" y="496"/>
                </a:lnTo>
                <a:lnTo>
                  <a:pt x="99" y="438"/>
                </a:lnTo>
                <a:lnTo>
                  <a:pt x="67" y="415"/>
                </a:lnTo>
                <a:lnTo>
                  <a:pt x="35" y="389"/>
                </a:lnTo>
                <a:close/>
                <a:moveTo>
                  <a:pt x="339" y="133"/>
                </a:moveTo>
                <a:lnTo>
                  <a:pt x="305" y="160"/>
                </a:lnTo>
                <a:lnTo>
                  <a:pt x="274" y="188"/>
                </a:lnTo>
                <a:lnTo>
                  <a:pt x="276" y="195"/>
                </a:lnTo>
                <a:lnTo>
                  <a:pt x="277" y="201"/>
                </a:lnTo>
                <a:lnTo>
                  <a:pt x="279" y="209"/>
                </a:lnTo>
                <a:lnTo>
                  <a:pt x="275" y="225"/>
                </a:lnTo>
                <a:lnTo>
                  <a:pt x="268" y="239"/>
                </a:lnTo>
                <a:lnTo>
                  <a:pt x="257" y="251"/>
                </a:lnTo>
                <a:lnTo>
                  <a:pt x="242" y="258"/>
                </a:lnTo>
                <a:lnTo>
                  <a:pt x="226" y="260"/>
                </a:lnTo>
                <a:lnTo>
                  <a:pt x="220" y="260"/>
                </a:lnTo>
                <a:lnTo>
                  <a:pt x="215" y="259"/>
                </a:lnTo>
                <a:lnTo>
                  <a:pt x="183" y="310"/>
                </a:lnTo>
                <a:lnTo>
                  <a:pt x="158" y="365"/>
                </a:lnTo>
                <a:lnTo>
                  <a:pt x="140" y="423"/>
                </a:lnTo>
                <a:lnTo>
                  <a:pt x="200" y="457"/>
                </a:lnTo>
                <a:lnTo>
                  <a:pt x="266" y="483"/>
                </a:lnTo>
                <a:lnTo>
                  <a:pt x="334" y="504"/>
                </a:lnTo>
                <a:lnTo>
                  <a:pt x="342" y="489"/>
                </a:lnTo>
                <a:lnTo>
                  <a:pt x="352" y="479"/>
                </a:lnTo>
                <a:lnTo>
                  <a:pt x="366" y="471"/>
                </a:lnTo>
                <a:lnTo>
                  <a:pt x="382" y="469"/>
                </a:lnTo>
                <a:lnTo>
                  <a:pt x="399" y="472"/>
                </a:lnTo>
                <a:lnTo>
                  <a:pt x="414" y="479"/>
                </a:lnTo>
                <a:lnTo>
                  <a:pt x="446" y="445"/>
                </a:lnTo>
                <a:lnTo>
                  <a:pt x="475" y="408"/>
                </a:lnTo>
                <a:lnTo>
                  <a:pt x="436" y="361"/>
                </a:lnTo>
                <a:lnTo>
                  <a:pt x="403" y="309"/>
                </a:lnTo>
                <a:lnTo>
                  <a:pt x="376" y="254"/>
                </a:lnTo>
                <a:lnTo>
                  <a:pt x="353" y="195"/>
                </a:lnTo>
                <a:lnTo>
                  <a:pt x="339" y="133"/>
                </a:lnTo>
                <a:close/>
                <a:moveTo>
                  <a:pt x="607" y="118"/>
                </a:moveTo>
                <a:lnTo>
                  <a:pt x="605" y="167"/>
                </a:lnTo>
                <a:lnTo>
                  <a:pt x="597" y="215"/>
                </a:lnTo>
                <a:lnTo>
                  <a:pt x="611" y="226"/>
                </a:lnTo>
                <a:lnTo>
                  <a:pt x="622" y="242"/>
                </a:lnTo>
                <a:lnTo>
                  <a:pt x="626" y="260"/>
                </a:lnTo>
                <a:lnTo>
                  <a:pt x="623" y="277"/>
                </a:lnTo>
                <a:lnTo>
                  <a:pt x="615" y="292"/>
                </a:lnTo>
                <a:lnTo>
                  <a:pt x="605" y="302"/>
                </a:lnTo>
                <a:lnTo>
                  <a:pt x="590" y="310"/>
                </a:lnTo>
                <a:lnTo>
                  <a:pt x="573" y="313"/>
                </a:lnTo>
                <a:lnTo>
                  <a:pt x="571" y="313"/>
                </a:lnTo>
                <a:lnTo>
                  <a:pt x="568" y="313"/>
                </a:lnTo>
                <a:lnTo>
                  <a:pt x="546" y="360"/>
                </a:lnTo>
                <a:lnTo>
                  <a:pt x="520" y="404"/>
                </a:lnTo>
                <a:lnTo>
                  <a:pt x="560" y="441"/>
                </a:lnTo>
                <a:lnTo>
                  <a:pt x="605" y="472"/>
                </a:lnTo>
                <a:lnTo>
                  <a:pt x="652" y="500"/>
                </a:lnTo>
                <a:lnTo>
                  <a:pt x="715" y="480"/>
                </a:lnTo>
                <a:lnTo>
                  <a:pt x="725" y="432"/>
                </a:lnTo>
                <a:lnTo>
                  <a:pt x="729" y="382"/>
                </a:lnTo>
                <a:lnTo>
                  <a:pt x="725" y="331"/>
                </a:lnTo>
                <a:lnTo>
                  <a:pt x="715" y="281"/>
                </a:lnTo>
                <a:lnTo>
                  <a:pt x="696" y="234"/>
                </a:lnTo>
                <a:lnTo>
                  <a:pt x="673" y="191"/>
                </a:lnTo>
                <a:lnTo>
                  <a:pt x="643" y="153"/>
                </a:lnTo>
                <a:lnTo>
                  <a:pt x="607" y="118"/>
                </a:lnTo>
                <a:close/>
                <a:moveTo>
                  <a:pt x="499" y="56"/>
                </a:moveTo>
                <a:lnTo>
                  <a:pt x="454" y="71"/>
                </a:lnTo>
                <a:lnTo>
                  <a:pt x="411" y="89"/>
                </a:lnTo>
                <a:lnTo>
                  <a:pt x="370" y="111"/>
                </a:lnTo>
                <a:lnTo>
                  <a:pt x="384" y="171"/>
                </a:lnTo>
                <a:lnTo>
                  <a:pt x="402" y="229"/>
                </a:lnTo>
                <a:lnTo>
                  <a:pt x="428" y="283"/>
                </a:lnTo>
                <a:lnTo>
                  <a:pt x="459" y="332"/>
                </a:lnTo>
                <a:lnTo>
                  <a:pt x="495" y="380"/>
                </a:lnTo>
                <a:lnTo>
                  <a:pt x="517" y="339"/>
                </a:lnTo>
                <a:lnTo>
                  <a:pt x="537" y="297"/>
                </a:lnTo>
                <a:lnTo>
                  <a:pt x="529" y="287"/>
                </a:lnTo>
                <a:lnTo>
                  <a:pt x="524" y="275"/>
                </a:lnTo>
                <a:lnTo>
                  <a:pt x="521" y="260"/>
                </a:lnTo>
                <a:lnTo>
                  <a:pt x="525" y="243"/>
                </a:lnTo>
                <a:lnTo>
                  <a:pt x="533" y="228"/>
                </a:lnTo>
                <a:lnTo>
                  <a:pt x="546" y="216"/>
                </a:lnTo>
                <a:lnTo>
                  <a:pt x="563" y="209"/>
                </a:lnTo>
                <a:lnTo>
                  <a:pt x="571" y="158"/>
                </a:lnTo>
                <a:lnTo>
                  <a:pt x="573" y="105"/>
                </a:lnTo>
                <a:lnTo>
                  <a:pt x="573" y="93"/>
                </a:lnTo>
                <a:lnTo>
                  <a:pt x="538" y="72"/>
                </a:lnTo>
                <a:lnTo>
                  <a:pt x="499" y="56"/>
                </a:lnTo>
                <a:close/>
                <a:moveTo>
                  <a:pt x="330" y="39"/>
                </a:moveTo>
                <a:lnTo>
                  <a:pt x="280" y="51"/>
                </a:lnTo>
                <a:lnTo>
                  <a:pt x="233" y="69"/>
                </a:lnTo>
                <a:lnTo>
                  <a:pt x="190" y="94"/>
                </a:lnTo>
                <a:lnTo>
                  <a:pt x="151" y="124"/>
                </a:lnTo>
                <a:lnTo>
                  <a:pt x="115" y="161"/>
                </a:lnTo>
                <a:lnTo>
                  <a:pt x="86" y="201"/>
                </a:lnTo>
                <a:lnTo>
                  <a:pt x="63" y="246"/>
                </a:lnTo>
                <a:lnTo>
                  <a:pt x="47" y="293"/>
                </a:lnTo>
                <a:lnTo>
                  <a:pt x="38" y="344"/>
                </a:lnTo>
                <a:lnTo>
                  <a:pt x="72" y="374"/>
                </a:lnTo>
                <a:lnTo>
                  <a:pt x="109" y="403"/>
                </a:lnTo>
                <a:lnTo>
                  <a:pt x="128" y="345"/>
                </a:lnTo>
                <a:lnTo>
                  <a:pt x="154" y="292"/>
                </a:lnTo>
                <a:lnTo>
                  <a:pt x="186" y="241"/>
                </a:lnTo>
                <a:lnTo>
                  <a:pt x="177" y="226"/>
                </a:lnTo>
                <a:lnTo>
                  <a:pt x="174" y="209"/>
                </a:lnTo>
                <a:lnTo>
                  <a:pt x="177" y="192"/>
                </a:lnTo>
                <a:lnTo>
                  <a:pt x="185" y="178"/>
                </a:lnTo>
                <a:lnTo>
                  <a:pt x="195" y="166"/>
                </a:lnTo>
                <a:lnTo>
                  <a:pt x="209" y="160"/>
                </a:lnTo>
                <a:lnTo>
                  <a:pt x="226" y="157"/>
                </a:lnTo>
                <a:lnTo>
                  <a:pt x="238" y="158"/>
                </a:lnTo>
                <a:lnTo>
                  <a:pt x="250" y="164"/>
                </a:lnTo>
                <a:lnTo>
                  <a:pt x="291" y="127"/>
                </a:lnTo>
                <a:lnTo>
                  <a:pt x="334" y="94"/>
                </a:lnTo>
                <a:lnTo>
                  <a:pt x="330" y="39"/>
                </a:lnTo>
                <a:close/>
                <a:moveTo>
                  <a:pt x="382" y="35"/>
                </a:moveTo>
                <a:lnTo>
                  <a:pt x="373" y="35"/>
                </a:lnTo>
                <a:lnTo>
                  <a:pt x="365" y="37"/>
                </a:lnTo>
                <a:lnTo>
                  <a:pt x="366" y="74"/>
                </a:lnTo>
                <a:lnTo>
                  <a:pt x="402" y="56"/>
                </a:lnTo>
                <a:lnTo>
                  <a:pt x="438" y="40"/>
                </a:lnTo>
                <a:lnTo>
                  <a:pt x="411" y="37"/>
                </a:lnTo>
                <a:lnTo>
                  <a:pt x="382" y="35"/>
                </a:lnTo>
                <a:close/>
                <a:moveTo>
                  <a:pt x="382" y="0"/>
                </a:moveTo>
                <a:lnTo>
                  <a:pt x="438" y="5"/>
                </a:lnTo>
                <a:lnTo>
                  <a:pt x="492" y="17"/>
                </a:lnTo>
                <a:lnTo>
                  <a:pt x="543" y="35"/>
                </a:lnTo>
                <a:lnTo>
                  <a:pt x="590" y="61"/>
                </a:lnTo>
                <a:lnTo>
                  <a:pt x="633" y="94"/>
                </a:lnTo>
                <a:lnTo>
                  <a:pt x="670" y="132"/>
                </a:lnTo>
                <a:lnTo>
                  <a:pt x="703" y="174"/>
                </a:lnTo>
                <a:lnTo>
                  <a:pt x="729" y="221"/>
                </a:lnTo>
                <a:lnTo>
                  <a:pt x="749" y="272"/>
                </a:lnTo>
                <a:lnTo>
                  <a:pt x="760" y="326"/>
                </a:lnTo>
                <a:lnTo>
                  <a:pt x="764" y="382"/>
                </a:lnTo>
                <a:lnTo>
                  <a:pt x="760" y="438"/>
                </a:lnTo>
                <a:lnTo>
                  <a:pt x="749" y="492"/>
                </a:lnTo>
                <a:lnTo>
                  <a:pt x="729" y="543"/>
                </a:lnTo>
                <a:lnTo>
                  <a:pt x="703" y="590"/>
                </a:lnTo>
                <a:lnTo>
                  <a:pt x="670" y="633"/>
                </a:lnTo>
                <a:lnTo>
                  <a:pt x="633" y="670"/>
                </a:lnTo>
                <a:lnTo>
                  <a:pt x="590" y="703"/>
                </a:lnTo>
                <a:lnTo>
                  <a:pt x="543" y="729"/>
                </a:lnTo>
                <a:lnTo>
                  <a:pt x="492" y="749"/>
                </a:lnTo>
                <a:lnTo>
                  <a:pt x="438" y="760"/>
                </a:lnTo>
                <a:lnTo>
                  <a:pt x="382" y="764"/>
                </a:lnTo>
                <a:lnTo>
                  <a:pt x="326" y="760"/>
                </a:lnTo>
                <a:lnTo>
                  <a:pt x="272" y="749"/>
                </a:lnTo>
                <a:lnTo>
                  <a:pt x="221" y="729"/>
                </a:lnTo>
                <a:lnTo>
                  <a:pt x="174" y="703"/>
                </a:lnTo>
                <a:lnTo>
                  <a:pt x="132" y="670"/>
                </a:lnTo>
                <a:lnTo>
                  <a:pt x="94" y="633"/>
                </a:lnTo>
                <a:lnTo>
                  <a:pt x="62" y="590"/>
                </a:lnTo>
                <a:lnTo>
                  <a:pt x="35" y="543"/>
                </a:lnTo>
                <a:lnTo>
                  <a:pt x="17" y="492"/>
                </a:lnTo>
                <a:lnTo>
                  <a:pt x="4" y="438"/>
                </a:lnTo>
                <a:lnTo>
                  <a:pt x="0" y="382"/>
                </a:lnTo>
                <a:lnTo>
                  <a:pt x="4" y="326"/>
                </a:lnTo>
                <a:lnTo>
                  <a:pt x="17" y="272"/>
                </a:lnTo>
                <a:lnTo>
                  <a:pt x="35" y="221"/>
                </a:lnTo>
                <a:lnTo>
                  <a:pt x="62" y="174"/>
                </a:lnTo>
                <a:lnTo>
                  <a:pt x="94" y="132"/>
                </a:lnTo>
                <a:lnTo>
                  <a:pt x="132" y="94"/>
                </a:lnTo>
                <a:lnTo>
                  <a:pt x="174" y="61"/>
                </a:lnTo>
                <a:lnTo>
                  <a:pt x="221" y="35"/>
                </a:lnTo>
                <a:lnTo>
                  <a:pt x="272" y="17"/>
                </a:lnTo>
                <a:lnTo>
                  <a:pt x="326" y="5"/>
                </a:lnTo>
                <a:lnTo>
                  <a:pt x="3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2" name="Freeform 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58426" y="4465905"/>
            <a:ext cx="363101" cy="444567"/>
          </a:xfrm>
          <a:custGeom>
            <a:avLst/>
            <a:gdLst>
              <a:gd name="T0" fmla="*/ 72 w 624"/>
              <a:gd name="T1" fmla="*/ 695 h 764"/>
              <a:gd name="T2" fmla="*/ 261 w 624"/>
              <a:gd name="T3" fmla="*/ 729 h 764"/>
              <a:gd name="T4" fmla="*/ 491 w 624"/>
              <a:gd name="T5" fmla="*/ 713 h 764"/>
              <a:gd name="T6" fmla="*/ 590 w 624"/>
              <a:gd name="T7" fmla="*/ 660 h 764"/>
              <a:gd name="T8" fmla="*/ 455 w 624"/>
              <a:gd name="T9" fmla="*/ 614 h 764"/>
              <a:gd name="T10" fmla="*/ 213 w 624"/>
              <a:gd name="T11" fmla="*/ 620 h 764"/>
              <a:gd name="T12" fmla="*/ 34 w 624"/>
              <a:gd name="T13" fmla="*/ 569 h 764"/>
              <a:gd name="T14" fmla="*/ 38 w 624"/>
              <a:gd name="T15" fmla="*/ 534 h 764"/>
              <a:gd name="T16" fmla="*/ 171 w 624"/>
              <a:gd name="T17" fmla="*/ 581 h 764"/>
              <a:gd name="T18" fmla="*/ 408 w 624"/>
              <a:gd name="T19" fmla="*/ 586 h 764"/>
              <a:gd name="T20" fmla="*/ 572 w 624"/>
              <a:gd name="T21" fmla="*/ 546 h 764"/>
              <a:gd name="T22" fmla="*/ 581 w 624"/>
              <a:gd name="T23" fmla="*/ 504 h 764"/>
              <a:gd name="T24" fmla="*/ 368 w 624"/>
              <a:gd name="T25" fmla="*/ 555 h 764"/>
              <a:gd name="T26" fmla="*/ 111 w 624"/>
              <a:gd name="T27" fmla="*/ 531 h 764"/>
              <a:gd name="T28" fmla="*/ 38 w 624"/>
              <a:gd name="T29" fmla="*/ 465 h 764"/>
              <a:gd name="T30" fmla="*/ 171 w 624"/>
              <a:gd name="T31" fmla="*/ 512 h 764"/>
              <a:gd name="T32" fmla="*/ 408 w 624"/>
              <a:gd name="T33" fmla="*/ 517 h 764"/>
              <a:gd name="T34" fmla="*/ 572 w 624"/>
              <a:gd name="T35" fmla="*/ 476 h 764"/>
              <a:gd name="T36" fmla="*/ 532 w 624"/>
              <a:gd name="T37" fmla="*/ 386 h 764"/>
              <a:gd name="T38" fmla="*/ 311 w 624"/>
              <a:gd name="T39" fmla="*/ 417 h 764"/>
              <a:gd name="T40" fmla="*/ 90 w 624"/>
              <a:gd name="T41" fmla="*/ 386 h 764"/>
              <a:gd name="T42" fmla="*/ 35 w 624"/>
              <a:gd name="T43" fmla="*/ 308 h 764"/>
              <a:gd name="T44" fmla="*/ 99 w 624"/>
              <a:gd name="T45" fmla="*/ 357 h 764"/>
              <a:gd name="T46" fmla="*/ 311 w 624"/>
              <a:gd name="T47" fmla="*/ 382 h 764"/>
              <a:gd name="T48" fmla="*/ 525 w 624"/>
              <a:gd name="T49" fmla="*/ 357 h 764"/>
              <a:gd name="T50" fmla="*/ 589 w 624"/>
              <a:gd name="T51" fmla="*/ 308 h 764"/>
              <a:gd name="T52" fmla="*/ 470 w 624"/>
              <a:gd name="T53" fmla="*/ 334 h 764"/>
              <a:gd name="T54" fmla="*/ 203 w 624"/>
              <a:gd name="T55" fmla="*/ 342 h 764"/>
              <a:gd name="T56" fmla="*/ 34 w 624"/>
              <a:gd name="T57" fmla="*/ 152 h 764"/>
              <a:gd name="T58" fmla="*/ 99 w 624"/>
              <a:gd name="T59" fmla="*/ 288 h 764"/>
              <a:gd name="T60" fmla="*/ 311 w 624"/>
              <a:gd name="T61" fmla="*/ 313 h 764"/>
              <a:gd name="T62" fmla="*/ 525 w 624"/>
              <a:gd name="T63" fmla="*/ 288 h 764"/>
              <a:gd name="T64" fmla="*/ 590 w 624"/>
              <a:gd name="T65" fmla="*/ 152 h 764"/>
              <a:gd name="T66" fmla="*/ 411 w 624"/>
              <a:gd name="T67" fmla="*/ 203 h 764"/>
              <a:gd name="T68" fmla="*/ 167 w 624"/>
              <a:gd name="T69" fmla="*/ 198 h 764"/>
              <a:gd name="T70" fmla="*/ 311 w 624"/>
              <a:gd name="T71" fmla="*/ 35 h 764"/>
              <a:gd name="T72" fmla="*/ 99 w 624"/>
              <a:gd name="T73" fmla="*/ 60 h 764"/>
              <a:gd name="T74" fmla="*/ 38 w 624"/>
              <a:gd name="T75" fmla="*/ 116 h 764"/>
              <a:gd name="T76" fmla="*/ 171 w 624"/>
              <a:gd name="T77" fmla="*/ 165 h 764"/>
              <a:gd name="T78" fmla="*/ 408 w 624"/>
              <a:gd name="T79" fmla="*/ 170 h 764"/>
              <a:gd name="T80" fmla="*/ 572 w 624"/>
              <a:gd name="T81" fmla="*/ 128 h 764"/>
              <a:gd name="T82" fmla="*/ 552 w 624"/>
              <a:gd name="T83" fmla="*/ 69 h 764"/>
              <a:gd name="T84" fmla="*/ 361 w 624"/>
              <a:gd name="T85" fmla="*/ 37 h 764"/>
              <a:gd name="T86" fmla="*/ 455 w 624"/>
              <a:gd name="T87" fmla="*/ 12 h 764"/>
              <a:gd name="T88" fmla="*/ 608 w 624"/>
              <a:gd name="T89" fmla="*/ 72 h 764"/>
              <a:gd name="T90" fmla="*/ 616 w 624"/>
              <a:gd name="T91" fmla="*/ 267 h 764"/>
              <a:gd name="T92" fmla="*/ 624 w 624"/>
              <a:gd name="T93" fmla="*/ 452 h 764"/>
              <a:gd name="T94" fmla="*/ 621 w 624"/>
              <a:gd name="T95" fmla="*/ 509 h 764"/>
              <a:gd name="T96" fmla="*/ 589 w 624"/>
              <a:gd name="T97" fmla="*/ 708 h 764"/>
              <a:gd name="T98" fmla="*/ 411 w 624"/>
              <a:gd name="T99" fmla="*/ 759 h 764"/>
              <a:gd name="T100" fmla="*/ 169 w 624"/>
              <a:gd name="T101" fmla="*/ 753 h 764"/>
              <a:gd name="T102" fmla="*/ 15 w 624"/>
              <a:gd name="T103" fmla="*/ 694 h 764"/>
              <a:gd name="T104" fmla="*/ 8 w 624"/>
              <a:gd name="T105" fmla="*/ 497 h 764"/>
              <a:gd name="T106" fmla="*/ 0 w 624"/>
              <a:gd name="T107" fmla="*/ 313 h 764"/>
              <a:gd name="T108" fmla="*/ 1 w 624"/>
              <a:gd name="T109" fmla="*/ 255 h 764"/>
              <a:gd name="T110" fmla="*/ 34 w 624"/>
              <a:gd name="T111" fmla="*/ 56 h 764"/>
              <a:gd name="T112" fmla="*/ 213 w 624"/>
              <a:gd name="T113"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4" h="764">
                <a:moveTo>
                  <a:pt x="34" y="569"/>
                </a:moveTo>
                <a:lnTo>
                  <a:pt x="34" y="660"/>
                </a:lnTo>
                <a:lnTo>
                  <a:pt x="38" y="673"/>
                </a:lnTo>
                <a:lnTo>
                  <a:pt x="51" y="685"/>
                </a:lnTo>
                <a:lnTo>
                  <a:pt x="72" y="695"/>
                </a:lnTo>
                <a:lnTo>
                  <a:pt x="99" y="705"/>
                </a:lnTo>
                <a:lnTo>
                  <a:pt x="133" y="713"/>
                </a:lnTo>
                <a:lnTo>
                  <a:pt x="171" y="720"/>
                </a:lnTo>
                <a:lnTo>
                  <a:pt x="214" y="725"/>
                </a:lnTo>
                <a:lnTo>
                  <a:pt x="261" y="729"/>
                </a:lnTo>
                <a:lnTo>
                  <a:pt x="311" y="729"/>
                </a:lnTo>
                <a:lnTo>
                  <a:pt x="361" y="729"/>
                </a:lnTo>
                <a:lnTo>
                  <a:pt x="408" y="725"/>
                </a:lnTo>
                <a:lnTo>
                  <a:pt x="451" y="720"/>
                </a:lnTo>
                <a:lnTo>
                  <a:pt x="491" y="713"/>
                </a:lnTo>
                <a:lnTo>
                  <a:pt x="525" y="705"/>
                </a:lnTo>
                <a:lnTo>
                  <a:pt x="552" y="695"/>
                </a:lnTo>
                <a:lnTo>
                  <a:pt x="572" y="685"/>
                </a:lnTo>
                <a:lnTo>
                  <a:pt x="585" y="673"/>
                </a:lnTo>
                <a:lnTo>
                  <a:pt x="590" y="660"/>
                </a:lnTo>
                <a:lnTo>
                  <a:pt x="590" y="569"/>
                </a:lnTo>
                <a:lnTo>
                  <a:pt x="564" y="582"/>
                </a:lnTo>
                <a:lnTo>
                  <a:pt x="532" y="594"/>
                </a:lnTo>
                <a:lnTo>
                  <a:pt x="496" y="605"/>
                </a:lnTo>
                <a:lnTo>
                  <a:pt x="455" y="614"/>
                </a:lnTo>
                <a:lnTo>
                  <a:pt x="411" y="620"/>
                </a:lnTo>
                <a:lnTo>
                  <a:pt x="362" y="624"/>
                </a:lnTo>
                <a:lnTo>
                  <a:pt x="311" y="626"/>
                </a:lnTo>
                <a:lnTo>
                  <a:pt x="260" y="624"/>
                </a:lnTo>
                <a:lnTo>
                  <a:pt x="213" y="620"/>
                </a:lnTo>
                <a:lnTo>
                  <a:pt x="167" y="614"/>
                </a:lnTo>
                <a:lnTo>
                  <a:pt x="127" y="605"/>
                </a:lnTo>
                <a:lnTo>
                  <a:pt x="90" y="594"/>
                </a:lnTo>
                <a:lnTo>
                  <a:pt x="59" y="582"/>
                </a:lnTo>
                <a:lnTo>
                  <a:pt x="34" y="569"/>
                </a:lnTo>
                <a:close/>
                <a:moveTo>
                  <a:pt x="43" y="504"/>
                </a:moveTo>
                <a:lnTo>
                  <a:pt x="38" y="510"/>
                </a:lnTo>
                <a:lnTo>
                  <a:pt x="35" y="516"/>
                </a:lnTo>
                <a:lnTo>
                  <a:pt x="34" y="521"/>
                </a:lnTo>
                <a:lnTo>
                  <a:pt x="38" y="534"/>
                </a:lnTo>
                <a:lnTo>
                  <a:pt x="51" y="546"/>
                </a:lnTo>
                <a:lnTo>
                  <a:pt x="72" y="556"/>
                </a:lnTo>
                <a:lnTo>
                  <a:pt x="99" y="565"/>
                </a:lnTo>
                <a:lnTo>
                  <a:pt x="133" y="575"/>
                </a:lnTo>
                <a:lnTo>
                  <a:pt x="171" y="581"/>
                </a:lnTo>
                <a:lnTo>
                  <a:pt x="214" y="586"/>
                </a:lnTo>
                <a:lnTo>
                  <a:pt x="261" y="589"/>
                </a:lnTo>
                <a:lnTo>
                  <a:pt x="311" y="590"/>
                </a:lnTo>
                <a:lnTo>
                  <a:pt x="361" y="589"/>
                </a:lnTo>
                <a:lnTo>
                  <a:pt x="408" y="586"/>
                </a:lnTo>
                <a:lnTo>
                  <a:pt x="451" y="581"/>
                </a:lnTo>
                <a:lnTo>
                  <a:pt x="491" y="575"/>
                </a:lnTo>
                <a:lnTo>
                  <a:pt x="525" y="565"/>
                </a:lnTo>
                <a:lnTo>
                  <a:pt x="552" y="556"/>
                </a:lnTo>
                <a:lnTo>
                  <a:pt x="572" y="546"/>
                </a:lnTo>
                <a:lnTo>
                  <a:pt x="585" y="534"/>
                </a:lnTo>
                <a:lnTo>
                  <a:pt x="590" y="521"/>
                </a:lnTo>
                <a:lnTo>
                  <a:pt x="589" y="516"/>
                </a:lnTo>
                <a:lnTo>
                  <a:pt x="586" y="510"/>
                </a:lnTo>
                <a:lnTo>
                  <a:pt x="581" y="504"/>
                </a:lnTo>
                <a:lnTo>
                  <a:pt x="549" y="520"/>
                </a:lnTo>
                <a:lnTo>
                  <a:pt x="513" y="531"/>
                </a:lnTo>
                <a:lnTo>
                  <a:pt x="470" y="542"/>
                </a:lnTo>
                <a:lnTo>
                  <a:pt x="420" y="550"/>
                </a:lnTo>
                <a:lnTo>
                  <a:pt x="368" y="555"/>
                </a:lnTo>
                <a:lnTo>
                  <a:pt x="311" y="556"/>
                </a:lnTo>
                <a:lnTo>
                  <a:pt x="255" y="555"/>
                </a:lnTo>
                <a:lnTo>
                  <a:pt x="203" y="550"/>
                </a:lnTo>
                <a:lnTo>
                  <a:pt x="154" y="542"/>
                </a:lnTo>
                <a:lnTo>
                  <a:pt x="111" y="531"/>
                </a:lnTo>
                <a:lnTo>
                  <a:pt x="73" y="520"/>
                </a:lnTo>
                <a:lnTo>
                  <a:pt x="43" y="504"/>
                </a:lnTo>
                <a:close/>
                <a:moveTo>
                  <a:pt x="34" y="360"/>
                </a:moveTo>
                <a:lnTo>
                  <a:pt x="34" y="452"/>
                </a:lnTo>
                <a:lnTo>
                  <a:pt x="38" y="465"/>
                </a:lnTo>
                <a:lnTo>
                  <a:pt x="51" y="476"/>
                </a:lnTo>
                <a:lnTo>
                  <a:pt x="72" y="487"/>
                </a:lnTo>
                <a:lnTo>
                  <a:pt x="99" y="496"/>
                </a:lnTo>
                <a:lnTo>
                  <a:pt x="133" y="505"/>
                </a:lnTo>
                <a:lnTo>
                  <a:pt x="171" y="512"/>
                </a:lnTo>
                <a:lnTo>
                  <a:pt x="214" y="517"/>
                </a:lnTo>
                <a:lnTo>
                  <a:pt x="261" y="520"/>
                </a:lnTo>
                <a:lnTo>
                  <a:pt x="311" y="521"/>
                </a:lnTo>
                <a:lnTo>
                  <a:pt x="361" y="520"/>
                </a:lnTo>
                <a:lnTo>
                  <a:pt x="408" y="517"/>
                </a:lnTo>
                <a:lnTo>
                  <a:pt x="451" y="512"/>
                </a:lnTo>
                <a:lnTo>
                  <a:pt x="491" y="505"/>
                </a:lnTo>
                <a:lnTo>
                  <a:pt x="525" y="496"/>
                </a:lnTo>
                <a:lnTo>
                  <a:pt x="552" y="487"/>
                </a:lnTo>
                <a:lnTo>
                  <a:pt x="572" y="476"/>
                </a:lnTo>
                <a:lnTo>
                  <a:pt x="585" y="465"/>
                </a:lnTo>
                <a:lnTo>
                  <a:pt x="590" y="452"/>
                </a:lnTo>
                <a:lnTo>
                  <a:pt x="590" y="360"/>
                </a:lnTo>
                <a:lnTo>
                  <a:pt x="564" y="374"/>
                </a:lnTo>
                <a:lnTo>
                  <a:pt x="532" y="386"/>
                </a:lnTo>
                <a:lnTo>
                  <a:pt x="496" y="397"/>
                </a:lnTo>
                <a:lnTo>
                  <a:pt x="455" y="406"/>
                </a:lnTo>
                <a:lnTo>
                  <a:pt x="411" y="412"/>
                </a:lnTo>
                <a:lnTo>
                  <a:pt x="362" y="416"/>
                </a:lnTo>
                <a:lnTo>
                  <a:pt x="311" y="417"/>
                </a:lnTo>
                <a:lnTo>
                  <a:pt x="260" y="416"/>
                </a:lnTo>
                <a:lnTo>
                  <a:pt x="213" y="412"/>
                </a:lnTo>
                <a:lnTo>
                  <a:pt x="167" y="406"/>
                </a:lnTo>
                <a:lnTo>
                  <a:pt x="127" y="397"/>
                </a:lnTo>
                <a:lnTo>
                  <a:pt x="90" y="386"/>
                </a:lnTo>
                <a:lnTo>
                  <a:pt x="59" y="374"/>
                </a:lnTo>
                <a:lnTo>
                  <a:pt x="34" y="360"/>
                </a:lnTo>
                <a:close/>
                <a:moveTo>
                  <a:pt x="43" y="296"/>
                </a:moveTo>
                <a:lnTo>
                  <a:pt x="38" y="301"/>
                </a:lnTo>
                <a:lnTo>
                  <a:pt x="35" y="308"/>
                </a:lnTo>
                <a:lnTo>
                  <a:pt x="34" y="313"/>
                </a:lnTo>
                <a:lnTo>
                  <a:pt x="38" y="326"/>
                </a:lnTo>
                <a:lnTo>
                  <a:pt x="51" y="338"/>
                </a:lnTo>
                <a:lnTo>
                  <a:pt x="72" y="348"/>
                </a:lnTo>
                <a:lnTo>
                  <a:pt x="99" y="357"/>
                </a:lnTo>
                <a:lnTo>
                  <a:pt x="133" y="366"/>
                </a:lnTo>
                <a:lnTo>
                  <a:pt x="171" y="373"/>
                </a:lnTo>
                <a:lnTo>
                  <a:pt x="214" y="378"/>
                </a:lnTo>
                <a:lnTo>
                  <a:pt x="261" y="381"/>
                </a:lnTo>
                <a:lnTo>
                  <a:pt x="311" y="382"/>
                </a:lnTo>
                <a:lnTo>
                  <a:pt x="361" y="381"/>
                </a:lnTo>
                <a:lnTo>
                  <a:pt x="408" y="378"/>
                </a:lnTo>
                <a:lnTo>
                  <a:pt x="451" y="373"/>
                </a:lnTo>
                <a:lnTo>
                  <a:pt x="491" y="366"/>
                </a:lnTo>
                <a:lnTo>
                  <a:pt x="525" y="357"/>
                </a:lnTo>
                <a:lnTo>
                  <a:pt x="552" y="348"/>
                </a:lnTo>
                <a:lnTo>
                  <a:pt x="572" y="338"/>
                </a:lnTo>
                <a:lnTo>
                  <a:pt x="585" y="326"/>
                </a:lnTo>
                <a:lnTo>
                  <a:pt x="590" y="313"/>
                </a:lnTo>
                <a:lnTo>
                  <a:pt x="589" y="308"/>
                </a:lnTo>
                <a:lnTo>
                  <a:pt x="586" y="301"/>
                </a:lnTo>
                <a:lnTo>
                  <a:pt x="581" y="296"/>
                </a:lnTo>
                <a:lnTo>
                  <a:pt x="549" y="310"/>
                </a:lnTo>
                <a:lnTo>
                  <a:pt x="513" y="323"/>
                </a:lnTo>
                <a:lnTo>
                  <a:pt x="470" y="334"/>
                </a:lnTo>
                <a:lnTo>
                  <a:pt x="420" y="342"/>
                </a:lnTo>
                <a:lnTo>
                  <a:pt x="368" y="345"/>
                </a:lnTo>
                <a:lnTo>
                  <a:pt x="311" y="348"/>
                </a:lnTo>
                <a:lnTo>
                  <a:pt x="255" y="345"/>
                </a:lnTo>
                <a:lnTo>
                  <a:pt x="203" y="342"/>
                </a:lnTo>
                <a:lnTo>
                  <a:pt x="154" y="334"/>
                </a:lnTo>
                <a:lnTo>
                  <a:pt x="111" y="323"/>
                </a:lnTo>
                <a:lnTo>
                  <a:pt x="73" y="310"/>
                </a:lnTo>
                <a:lnTo>
                  <a:pt x="43" y="296"/>
                </a:lnTo>
                <a:close/>
                <a:moveTo>
                  <a:pt x="34" y="152"/>
                </a:moveTo>
                <a:lnTo>
                  <a:pt x="34" y="243"/>
                </a:lnTo>
                <a:lnTo>
                  <a:pt x="38" y="256"/>
                </a:lnTo>
                <a:lnTo>
                  <a:pt x="51" y="268"/>
                </a:lnTo>
                <a:lnTo>
                  <a:pt x="72" y="279"/>
                </a:lnTo>
                <a:lnTo>
                  <a:pt x="99" y="288"/>
                </a:lnTo>
                <a:lnTo>
                  <a:pt x="133" y="297"/>
                </a:lnTo>
                <a:lnTo>
                  <a:pt x="171" y="304"/>
                </a:lnTo>
                <a:lnTo>
                  <a:pt x="214" y="309"/>
                </a:lnTo>
                <a:lnTo>
                  <a:pt x="261" y="311"/>
                </a:lnTo>
                <a:lnTo>
                  <a:pt x="311" y="313"/>
                </a:lnTo>
                <a:lnTo>
                  <a:pt x="361" y="311"/>
                </a:lnTo>
                <a:lnTo>
                  <a:pt x="408" y="309"/>
                </a:lnTo>
                <a:lnTo>
                  <a:pt x="451" y="304"/>
                </a:lnTo>
                <a:lnTo>
                  <a:pt x="491" y="297"/>
                </a:lnTo>
                <a:lnTo>
                  <a:pt x="525" y="288"/>
                </a:lnTo>
                <a:lnTo>
                  <a:pt x="552" y="279"/>
                </a:lnTo>
                <a:lnTo>
                  <a:pt x="572" y="268"/>
                </a:lnTo>
                <a:lnTo>
                  <a:pt x="585" y="256"/>
                </a:lnTo>
                <a:lnTo>
                  <a:pt x="590" y="243"/>
                </a:lnTo>
                <a:lnTo>
                  <a:pt x="590" y="152"/>
                </a:lnTo>
                <a:lnTo>
                  <a:pt x="564" y="166"/>
                </a:lnTo>
                <a:lnTo>
                  <a:pt x="532" y="178"/>
                </a:lnTo>
                <a:lnTo>
                  <a:pt x="496" y="188"/>
                </a:lnTo>
                <a:lnTo>
                  <a:pt x="455" y="198"/>
                </a:lnTo>
                <a:lnTo>
                  <a:pt x="411" y="203"/>
                </a:lnTo>
                <a:lnTo>
                  <a:pt x="362" y="207"/>
                </a:lnTo>
                <a:lnTo>
                  <a:pt x="311" y="209"/>
                </a:lnTo>
                <a:lnTo>
                  <a:pt x="260" y="207"/>
                </a:lnTo>
                <a:lnTo>
                  <a:pt x="213" y="203"/>
                </a:lnTo>
                <a:lnTo>
                  <a:pt x="167" y="198"/>
                </a:lnTo>
                <a:lnTo>
                  <a:pt x="127" y="188"/>
                </a:lnTo>
                <a:lnTo>
                  <a:pt x="90" y="178"/>
                </a:lnTo>
                <a:lnTo>
                  <a:pt x="59" y="166"/>
                </a:lnTo>
                <a:lnTo>
                  <a:pt x="34" y="152"/>
                </a:lnTo>
                <a:close/>
                <a:moveTo>
                  <a:pt x="311" y="35"/>
                </a:moveTo>
                <a:lnTo>
                  <a:pt x="261" y="37"/>
                </a:lnTo>
                <a:lnTo>
                  <a:pt x="214" y="39"/>
                </a:lnTo>
                <a:lnTo>
                  <a:pt x="171" y="44"/>
                </a:lnTo>
                <a:lnTo>
                  <a:pt x="133" y="51"/>
                </a:lnTo>
                <a:lnTo>
                  <a:pt x="99" y="60"/>
                </a:lnTo>
                <a:lnTo>
                  <a:pt x="72" y="69"/>
                </a:lnTo>
                <a:lnTo>
                  <a:pt x="51" y="80"/>
                </a:lnTo>
                <a:lnTo>
                  <a:pt x="38" y="92"/>
                </a:lnTo>
                <a:lnTo>
                  <a:pt x="34" y="105"/>
                </a:lnTo>
                <a:lnTo>
                  <a:pt x="38" y="116"/>
                </a:lnTo>
                <a:lnTo>
                  <a:pt x="51" y="128"/>
                </a:lnTo>
                <a:lnTo>
                  <a:pt x="72" y="140"/>
                </a:lnTo>
                <a:lnTo>
                  <a:pt x="99" y="149"/>
                </a:lnTo>
                <a:lnTo>
                  <a:pt x="133" y="158"/>
                </a:lnTo>
                <a:lnTo>
                  <a:pt x="171" y="165"/>
                </a:lnTo>
                <a:lnTo>
                  <a:pt x="214" y="170"/>
                </a:lnTo>
                <a:lnTo>
                  <a:pt x="261" y="173"/>
                </a:lnTo>
                <a:lnTo>
                  <a:pt x="311" y="174"/>
                </a:lnTo>
                <a:lnTo>
                  <a:pt x="361" y="173"/>
                </a:lnTo>
                <a:lnTo>
                  <a:pt x="408" y="170"/>
                </a:lnTo>
                <a:lnTo>
                  <a:pt x="451" y="165"/>
                </a:lnTo>
                <a:lnTo>
                  <a:pt x="491" y="158"/>
                </a:lnTo>
                <a:lnTo>
                  <a:pt x="525" y="149"/>
                </a:lnTo>
                <a:lnTo>
                  <a:pt x="552" y="140"/>
                </a:lnTo>
                <a:lnTo>
                  <a:pt x="572" y="128"/>
                </a:lnTo>
                <a:lnTo>
                  <a:pt x="585" y="116"/>
                </a:lnTo>
                <a:lnTo>
                  <a:pt x="590" y="105"/>
                </a:lnTo>
                <a:lnTo>
                  <a:pt x="585" y="92"/>
                </a:lnTo>
                <a:lnTo>
                  <a:pt x="572" y="80"/>
                </a:lnTo>
                <a:lnTo>
                  <a:pt x="552" y="69"/>
                </a:lnTo>
                <a:lnTo>
                  <a:pt x="525" y="60"/>
                </a:lnTo>
                <a:lnTo>
                  <a:pt x="491" y="51"/>
                </a:lnTo>
                <a:lnTo>
                  <a:pt x="451" y="44"/>
                </a:lnTo>
                <a:lnTo>
                  <a:pt x="408" y="39"/>
                </a:lnTo>
                <a:lnTo>
                  <a:pt x="361" y="37"/>
                </a:lnTo>
                <a:lnTo>
                  <a:pt x="311" y="35"/>
                </a:lnTo>
                <a:close/>
                <a:moveTo>
                  <a:pt x="311" y="0"/>
                </a:moveTo>
                <a:lnTo>
                  <a:pt x="362" y="1"/>
                </a:lnTo>
                <a:lnTo>
                  <a:pt x="411" y="5"/>
                </a:lnTo>
                <a:lnTo>
                  <a:pt x="455" y="12"/>
                </a:lnTo>
                <a:lnTo>
                  <a:pt x="496" y="21"/>
                </a:lnTo>
                <a:lnTo>
                  <a:pt x="532" y="31"/>
                </a:lnTo>
                <a:lnTo>
                  <a:pt x="564" y="43"/>
                </a:lnTo>
                <a:lnTo>
                  <a:pt x="589" y="56"/>
                </a:lnTo>
                <a:lnTo>
                  <a:pt x="608" y="72"/>
                </a:lnTo>
                <a:lnTo>
                  <a:pt x="620" y="88"/>
                </a:lnTo>
                <a:lnTo>
                  <a:pt x="624" y="105"/>
                </a:lnTo>
                <a:lnTo>
                  <a:pt x="624" y="243"/>
                </a:lnTo>
                <a:lnTo>
                  <a:pt x="621" y="255"/>
                </a:lnTo>
                <a:lnTo>
                  <a:pt x="616" y="267"/>
                </a:lnTo>
                <a:lnTo>
                  <a:pt x="606" y="279"/>
                </a:lnTo>
                <a:lnTo>
                  <a:pt x="616" y="289"/>
                </a:lnTo>
                <a:lnTo>
                  <a:pt x="621" y="301"/>
                </a:lnTo>
                <a:lnTo>
                  <a:pt x="624" y="313"/>
                </a:lnTo>
                <a:lnTo>
                  <a:pt x="624" y="452"/>
                </a:lnTo>
                <a:lnTo>
                  <a:pt x="621" y="463"/>
                </a:lnTo>
                <a:lnTo>
                  <a:pt x="616" y="475"/>
                </a:lnTo>
                <a:lnTo>
                  <a:pt x="606" y="487"/>
                </a:lnTo>
                <a:lnTo>
                  <a:pt x="616" y="497"/>
                </a:lnTo>
                <a:lnTo>
                  <a:pt x="621" y="509"/>
                </a:lnTo>
                <a:lnTo>
                  <a:pt x="624" y="521"/>
                </a:lnTo>
                <a:lnTo>
                  <a:pt x="624" y="660"/>
                </a:lnTo>
                <a:lnTo>
                  <a:pt x="620" y="677"/>
                </a:lnTo>
                <a:lnTo>
                  <a:pt x="608" y="694"/>
                </a:lnTo>
                <a:lnTo>
                  <a:pt x="589" y="708"/>
                </a:lnTo>
                <a:lnTo>
                  <a:pt x="564" y="721"/>
                </a:lnTo>
                <a:lnTo>
                  <a:pt x="532" y="734"/>
                </a:lnTo>
                <a:lnTo>
                  <a:pt x="496" y="745"/>
                </a:lnTo>
                <a:lnTo>
                  <a:pt x="455" y="753"/>
                </a:lnTo>
                <a:lnTo>
                  <a:pt x="411" y="759"/>
                </a:lnTo>
                <a:lnTo>
                  <a:pt x="362" y="763"/>
                </a:lnTo>
                <a:lnTo>
                  <a:pt x="311" y="764"/>
                </a:lnTo>
                <a:lnTo>
                  <a:pt x="261" y="763"/>
                </a:lnTo>
                <a:lnTo>
                  <a:pt x="213" y="759"/>
                </a:lnTo>
                <a:lnTo>
                  <a:pt x="169" y="753"/>
                </a:lnTo>
                <a:lnTo>
                  <a:pt x="127" y="745"/>
                </a:lnTo>
                <a:lnTo>
                  <a:pt x="90" y="734"/>
                </a:lnTo>
                <a:lnTo>
                  <a:pt x="60" y="721"/>
                </a:lnTo>
                <a:lnTo>
                  <a:pt x="34" y="708"/>
                </a:lnTo>
                <a:lnTo>
                  <a:pt x="15" y="694"/>
                </a:lnTo>
                <a:lnTo>
                  <a:pt x="4" y="677"/>
                </a:lnTo>
                <a:lnTo>
                  <a:pt x="0" y="660"/>
                </a:lnTo>
                <a:lnTo>
                  <a:pt x="0" y="521"/>
                </a:lnTo>
                <a:lnTo>
                  <a:pt x="1" y="509"/>
                </a:lnTo>
                <a:lnTo>
                  <a:pt x="8" y="497"/>
                </a:lnTo>
                <a:lnTo>
                  <a:pt x="17" y="487"/>
                </a:lnTo>
                <a:lnTo>
                  <a:pt x="8" y="475"/>
                </a:lnTo>
                <a:lnTo>
                  <a:pt x="1" y="463"/>
                </a:lnTo>
                <a:lnTo>
                  <a:pt x="0" y="452"/>
                </a:lnTo>
                <a:lnTo>
                  <a:pt x="0" y="313"/>
                </a:lnTo>
                <a:lnTo>
                  <a:pt x="1" y="301"/>
                </a:lnTo>
                <a:lnTo>
                  <a:pt x="8" y="289"/>
                </a:lnTo>
                <a:lnTo>
                  <a:pt x="17" y="279"/>
                </a:lnTo>
                <a:lnTo>
                  <a:pt x="8" y="267"/>
                </a:lnTo>
                <a:lnTo>
                  <a:pt x="1" y="255"/>
                </a:lnTo>
                <a:lnTo>
                  <a:pt x="0" y="243"/>
                </a:lnTo>
                <a:lnTo>
                  <a:pt x="0" y="105"/>
                </a:lnTo>
                <a:lnTo>
                  <a:pt x="4" y="88"/>
                </a:lnTo>
                <a:lnTo>
                  <a:pt x="15" y="72"/>
                </a:lnTo>
                <a:lnTo>
                  <a:pt x="34" y="56"/>
                </a:lnTo>
                <a:lnTo>
                  <a:pt x="60" y="43"/>
                </a:lnTo>
                <a:lnTo>
                  <a:pt x="90" y="31"/>
                </a:lnTo>
                <a:lnTo>
                  <a:pt x="127" y="21"/>
                </a:lnTo>
                <a:lnTo>
                  <a:pt x="169" y="12"/>
                </a:lnTo>
                <a:lnTo>
                  <a:pt x="213" y="5"/>
                </a:lnTo>
                <a:lnTo>
                  <a:pt x="261" y="1"/>
                </a:lnTo>
                <a:lnTo>
                  <a:pt x="31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3" name="Freeform 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34025" y="4465905"/>
            <a:ext cx="443985" cy="444567"/>
          </a:xfrm>
          <a:custGeom>
            <a:avLst/>
            <a:gdLst>
              <a:gd name="T0" fmla="*/ 503 w 763"/>
              <a:gd name="T1" fmla="*/ 254 h 764"/>
              <a:gd name="T2" fmla="*/ 563 w 763"/>
              <a:gd name="T3" fmla="*/ 249 h 764"/>
              <a:gd name="T4" fmla="*/ 532 w 763"/>
              <a:gd name="T5" fmla="*/ 288 h 764"/>
              <a:gd name="T6" fmla="*/ 557 w 763"/>
              <a:gd name="T7" fmla="*/ 296 h 764"/>
              <a:gd name="T8" fmla="*/ 536 w 763"/>
              <a:gd name="T9" fmla="*/ 349 h 764"/>
              <a:gd name="T10" fmla="*/ 504 w 763"/>
              <a:gd name="T11" fmla="*/ 432 h 764"/>
              <a:gd name="T12" fmla="*/ 436 w 763"/>
              <a:gd name="T13" fmla="*/ 496 h 764"/>
              <a:gd name="T14" fmla="*/ 335 w 763"/>
              <a:gd name="T15" fmla="*/ 521 h 764"/>
              <a:gd name="T16" fmla="*/ 226 w 763"/>
              <a:gd name="T17" fmla="*/ 489 h 764"/>
              <a:gd name="T18" fmla="*/ 305 w 763"/>
              <a:gd name="T19" fmla="*/ 476 h 764"/>
              <a:gd name="T20" fmla="*/ 290 w 763"/>
              <a:gd name="T21" fmla="*/ 446 h 764"/>
              <a:gd name="T22" fmla="*/ 271 w 763"/>
              <a:gd name="T23" fmla="*/ 414 h 764"/>
              <a:gd name="T24" fmla="*/ 296 w 763"/>
              <a:gd name="T25" fmla="*/ 411 h 764"/>
              <a:gd name="T26" fmla="*/ 250 w 763"/>
              <a:gd name="T27" fmla="*/ 380 h 764"/>
              <a:gd name="T28" fmla="*/ 240 w 763"/>
              <a:gd name="T29" fmla="*/ 342 h 764"/>
              <a:gd name="T30" fmla="*/ 256 w 763"/>
              <a:gd name="T31" fmla="*/ 335 h 764"/>
              <a:gd name="T32" fmla="*/ 243 w 763"/>
              <a:gd name="T33" fmla="*/ 273 h 764"/>
              <a:gd name="T34" fmla="*/ 300 w 763"/>
              <a:gd name="T35" fmla="*/ 300 h 764"/>
              <a:gd name="T36" fmla="*/ 397 w 763"/>
              <a:gd name="T37" fmla="*/ 330 h 764"/>
              <a:gd name="T38" fmla="*/ 398 w 763"/>
              <a:gd name="T39" fmla="*/ 292 h 764"/>
              <a:gd name="T40" fmla="*/ 444 w 763"/>
              <a:gd name="T41" fmla="*/ 247 h 764"/>
              <a:gd name="T42" fmla="*/ 330 w 763"/>
              <a:gd name="T43" fmla="*/ 39 h 764"/>
              <a:gd name="T44" fmla="*/ 193 w 763"/>
              <a:gd name="T45" fmla="*/ 92 h 764"/>
              <a:gd name="T46" fmla="*/ 91 w 763"/>
              <a:gd name="T47" fmla="*/ 194 h 764"/>
              <a:gd name="T48" fmla="*/ 38 w 763"/>
              <a:gd name="T49" fmla="*/ 331 h 764"/>
              <a:gd name="T50" fmla="*/ 49 w 763"/>
              <a:gd name="T51" fmla="*/ 483 h 764"/>
              <a:gd name="T52" fmla="*/ 120 w 763"/>
              <a:gd name="T53" fmla="*/ 610 h 764"/>
              <a:gd name="T54" fmla="*/ 236 w 763"/>
              <a:gd name="T55" fmla="*/ 698 h 764"/>
              <a:gd name="T56" fmla="*/ 381 w 763"/>
              <a:gd name="T57" fmla="*/ 729 h 764"/>
              <a:gd name="T58" fmla="*/ 528 w 763"/>
              <a:gd name="T59" fmla="*/ 698 h 764"/>
              <a:gd name="T60" fmla="*/ 644 w 763"/>
              <a:gd name="T61" fmla="*/ 610 h 764"/>
              <a:gd name="T62" fmla="*/ 715 w 763"/>
              <a:gd name="T63" fmla="*/ 483 h 764"/>
              <a:gd name="T64" fmla="*/ 725 w 763"/>
              <a:gd name="T65" fmla="*/ 331 h 764"/>
              <a:gd name="T66" fmla="*/ 673 w 763"/>
              <a:gd name="T67" fmla="*/ 194 h 764"/>
              <a:gd name="T68" fmla="*/ 571 w 763"/>
              <a:gd name="T69" fmla="*/ 92 h 764"/>
              <a:gd name="T70" fmla="*/ 434 w 763"/>
              <a:gd name="T71" fmla="*/ 39 h 764"/>
              <a:gd name="T72" fmla="*/ 439 w 763"/>
              <a:gd name="T73" fmla="*/ 5 h 764"/>
              <a:gd name="T74" fmla="*/ 589 w 763"/>
              <a:gd name="T75" fmla="*/ 61 h 764"/>
              <a:gd name="T76" fmla="*/ 702 w 763"/>
              <a:gd name="T77" fmla="*/ 174 h 764"/>
              <a:gd name="T78" fmla="*/ 760 w 763"/>
              <a:gd name="T79" fmla="*/ 326 h 764"/>
              <a:gd name="T80" fmla="*/ 748 w 763"/>
              <a:gd name="T81" fmla="*/ 492 h 764"/>
              <a:gd name="T82" fmla="*/ 671 w 763"/>
              <a:gd name="T83" fmla="*/ 633 h 764"/>
              <a:gd name="T84" fmla="*/ 544 w 763"/>
              <a:gd name="T85" fmla="*/ 729 h 764"/>
              <a:gd name="T86" fmla="*/ 381 w 763"/>
              <a:gd name="T87" fmla="*/ 764 h 764"/>
              <a:gd name="T88" fmla="*/ 220 w 763"/>
              <a:gd name="T89" fmla="*/ 729 h 764"/>
              <a:gd name="T90" fmla="*/ 93 w 763"/>
              <a:gd name="T91" fmla="*/ 633 h 764"/>
              <a:gd name="T92" fmla="*/ 16 w 763"/>
              <a:gd name="T93" fmla="*/ 492 h 764"/>
              <a:gd name="T94" fmla="*/ 4 w 763"/>
              <a:gd name="T95" fmla="*/ 326 h 764"/>
              <a:gd name="T96" fmla="*/ 62 w 763"/>
              <a:gd name="T97" fmla="*/ 174 h 764"/>
              <a:gd name="T98" fmla="*/ 174 w 763"/>
              <a:gd name="T99" fmla="*/ 61 h 764"/>
              <a:gd name="T100" fmla="*/ 325 w 763"/>
              <a:gd name="T101" fmla="*/ 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3" h="764">
                <a:moveTo>
                  <a:pt x="466" y="243"/>
                </a:moveTo>
                <a:lnTo>
                  <a:pt x="486" y="246"/>
                </a:lnTo>
                <a:lnTo>
                  <a:pt x="503" y="254"/>
                </a:lnTo>
                <a:lnTo>
                  <a:pt x="519" y="266"/>
                </a:lnTo>
                <a:lnTo>
                  <a:pt x="541" y="259"/>
                </a:lnTo>
                <a:lnTo>
                  <a:pt x="563" y="249"/>
                </a:lnTo>
                <a:lnTo>
                  <a:pt x="557" y="264"/>
                </a:lnTo>
                <a:lnTo>
                  <a:pt x="545" y="277"/>
                </a:lnTo>
                <a:lnTo>
                  <a:pt x="532" y="288"/>
                </a:lnTo>
                <a:lnTo>
                  <a:pt x="553" y="284"/>
                </a:lnTo>
                <a:lnTo>
                  <a:pt x="572" y="276"/>
                </a:lnTo>
                <a:lnTo>
                  <a:pt x="557" y="296"/>
                </a:lnTo>
                <a:lnTo>
                  <a:pt x="537" y="313"/>
                </a:lnTo>
                <a:lnTo>
                  <a:pt x="537" y="322"/>
                </a:lnTo>
                <a:lnTo>
                  <a:pt x="536" y="349"/>
                </a:lnTo>
                <a:lnTo>
                  <a:pt x="529" y="378"/>
                </a:lnTo>
                <a:lnTo>
                  <a:pt x="519" y="406"/>
                </a:lnTo>
                <a:lnTo>
                  <a:pt x="504" y="432"/>
                </a:lnTo>
                <a:lnTo>
                  <a:pt x="486" y="457"/>
                </a:lnTo>
                <a:lnTo>
                  <a:pt x="462" y="478"/>
                </a:lnTo>
                <a:lnTo>
                  <a:pt x="436" y="496"/>
                </a:lnTo>
                <a:lnTo>
                  <a:pt x="406" y="509"/>
                </a:lnTo>
                <a:lnTo>
                  <a:pt x="372" y="518"/>
                </a:lnTo>
                <a:lnTo>
                  <a:pt x="335" y="521"/>
                </a:lnTo>
                <a:lnTo>
                  <a:pt x="296" y="517"/>
                </a:lnTo>
                <a:lnTo>
                  <a:pt x="260" y="506"/>
                </a:lnTo>
                <a:lnTo>
                  <a:pt x="226" y="489"/>
                </a:lnTo>
                <a:lnTo>
                  <a:pt x="243" y="491"/>
                </a:lnTo>
                <a:lnTo>
                  <a:pt x="275" y="487"/>
                </a:lnTo>
                <a:lnTo>
                  <a:pt x="305" y="476"/>
                </a:lnTo>
                <a:lnTo>
                  <a:pt x="332" y="461"/>
                </a:lnTo>
                <a:lnTo>
                  <a:pt x="309" y="457"/>
                </a:lnTo>
                <a:lnTo>
                  <a:pt x="290" y="446"/>
                </a:lnTo>
                <a:lnTo>
                  <a:pt x="274" y="432"/>
                </a:lnTo>
                <a:lnTo>
                  <a:pt x="265" y="412"/>
                </a:lnTo>
                <a:lnTo>
                  <a:pt x="271" y="414"/>
                </a:lnTo>
                <a:lnTo>
                  <a:pt x="278" y="414"/>
                </a:lnTo>
                <a:lnTo>
                  <a:pt x="287" y="412"/>
                </a:lnTo>
                <a:lnTo>
                  <a:pt x="296" y="411"/>
                </a:lnTo>
                <a:lnTo>
                  <a:pt x="278" y="404"/>
                </a:lnTo>
                <a:lnTo>
                  <a:pt x="262" y="394"/>
                </a:lnTo>
                <a:lnTo>
                  <a:pt x="250" y="380"/>
                </a:lnTo>
                <a:lnTo>
                  <a:pt x="243" y="361"/>
                </a:lnTo>
                <a:lnTo>
                  <a:pt x="240" y="342"/>
                </a:lnTo>
                <a:lnTo>
                  <a:pt x="240" y="342"/>
                </a:lnTo>
                <a:lnTo>
                  <a:pt x="256" y="347"/>
                </a:lnTo>
                <a:lnTo>
                  <a:pt x="271" y="349"/>
                </a:lnTo>
                <a:lnTo>
                  <a:pt x="256" y="335"/>
                </a:lnTo>
                <a:lnTo>
                  <a:pt x="244" y="314"/>
                </a:lnTo>
                <a:lnTo>
                  <a:pt x="240" y="292"/>
                </a:lnTo>
                <a:lnTo>
                  <a:pt x="243" y="273"/>
                </a:lnTo>
                <a:lnTo>
                  <a:pt x="250" y="256"/>
                </a:lnTo>
                <a:lnTo>
                  <a:pt x="273" y="280"/>
                </a:lnTo>
                <a:lnTo>
                  <a:pt x="300" y="300"/>
                </a:lnTo>
                <a:lnTo>
                  <a:pt x="329" y="315"/>
                </a:lnTo>
                <a:lnTo>
                  <a:pt x="362" y="325"/>
                </a:lnTo>
                <a:lnTo>
                  <a:pt x="397" y="330"/>
                </a:lnTo>
                <a:lnTo>
                  <a:pt x="396" y="322"/>
                </a:lnTo>
                <a:lnTo>
                  <a:pt x="394" y="314"/>
                </a:lnTo>
                <a:lnTo>
                  <a:pt x="398" y="292"/>
                </a:lnTo>
                <a:lnTo>
                  <a:pt x="409" y="272"/>
                </a:lnTo>
                <a:lnTo>
                  <a:pt x="424" y="256"/>
                </a:lnTo>
                <a:lnTo>
                  <a:pt x="444" y="247"/>
                </a:lnTo>
                <a:lnTo>
                  <a:pt x="466" y="243"/>
                </a:lnTo>
                <a:close/>
                <a:moveTo>
                  <a:pt x="381" y="35"/>
                </a:moveTo>
                <a:lnTo>
                  <a:pt x="330" y="39"/>
                </a:lnTo>
                <a:lnTo>
                  <a:pt x="282" y="50"/>
                </a:lnTo>
                <a:lnTo>
                  <a:pt x="236" y="68"/>
                </a:lnTo>
                <a:lnTo>
                  <a:pt x="193" y="92"/>
                </a:lnTo>
                <a:lnTo>
                  <a:pt x="154" y="120"/>
                </a:lnTo>
                <a:lnTo>
                  <a:pt x="120" y="154"/>
                </a:lnTo>
                <a:lnTo>
                  <a:pt x="91" y="194"/>
                </a:lnTo>
                <a:lnTo>
                  <a:pt x="67" y="236"/>
                </a:lnTo>
                <a:lnTo>
                  <a:pt x="49" y="283"/>
                </a:lnTo>
                <a:lnTo>
                  <a:pt x="38" y="331"/>
                </a:lnTo>
                <a:lnTo>
                  <a:pt x="34" y="382"/>
                </a:lnTo>
                <a:lnTo>
                  <a:pt x="38" y="433"/>
                </a:lnTo>
                <a:lnTo>
                  <a:pt x="49" y="483"/>
                </a:lnTo>
                <a:lnTo>
                  <a:pt x="67" y="529"/>
                </a:lnTo>
                <a:lnTo>
                  <a:pt x="91" y="572"/>
                </a:lnTo>
                <a:lnTo>
                  <a:pt x="120" y="610"/>
                </a:lnTo>
                <a:lnTo>
                  <a:pt x="154" y="644"/>
                </a:lnTo>
                <a:lnTo>
                  <a:pt x="193" y="674"/>
                </a:lnTo>
                <a:lnTo>
                  <a:pt x="236" y="698"/>
                </a:lnTo>
                <a:lnTo>
                  <a:pt x="282" y="715"/>
                </a:lnTo>
                <a:lnTo>
                  <a:pt x="330" y="726"/>
                </a:lnTo>
                <a:lnTo>
                  <a:pt x="381" y="729"/>
                </a:lnTo>
                <a:lnTo>
                  <a:pt x="434" y="726"/>
                </a:lnTo>
                <a:lnTo>
                  <a:pt x="482" y="715"/>
                </a:lnTo>
                <a:lnTo>
                  <a:pt x="528" y="698"/>
                </a:lnTo>
                <a:lnTo>
                  <a:pt x="571" y="674"/>
                </a:lnTo>
                <a:lnTo>
                  <a:pt x="610" y="644"/>
                </a:lnTo>
                <a:lnTo>
                  <a:pt x="644" y="610"/>
                </a:lnTo>
                <a:lnTo>
                  <a:pt x="673" y="572"/>
                </a:lnTo>
                <a:lnTo>
                  <a:pt x="697" y="529"/>
                </a:lnTo>
                <a:lnTo>
                  <a:pt x="715" y="483"/>
                </a:lnTo>
                <a:lnTo>
                  <a:pt x="725" y="433"/>
                </a:lnTo>
                <a:lnTo>
                  <a:pt x="729" y="382"/>
                </a:lnTo>
                <a:lnTo>
                  <a:pt x="725" y="331"/>
                </a:lnTo>
                <a:lnTo>
                  <a:pt x="715" y="283"/>
                </a:lnTo>
                <a:lnTo>
                  <a:pt x="697" y="236"/>
                </a:lnTo>
                <a:lnTo>
                  <a:pt x="673" y="194"/>
                </a:lnTo>
                <a:lnTo>
                  <a:pt x="644" y="154"/>
                </a:lnTo>
                <a:lnTo>
                  <a:pt x="610" y="120"/>
                </a:lnTo>
                <a:lnTo>
                  <a:pt x="571" y="92"/>
                </a:lnTo>
                <a:lnTo>
                  <a:pt x="528" y="68"/>
                </a:lnTo>
                <a:lnTo>
                  <a:pt x="482" y="50"/>
                </a:lnTo>
                <a:lnTo>
                  <a:pt x="434" y="39"/>
                </a:lnTo>
                <a:lnTo>
                  <a:pt x="381" y="35"/>
                </a:lnTo>
                <a:close/>
                <a:moveTo>
                  <a:pt x="381" y="0"/>
                </a:moveTo>
                <a:lnTo>
                  <a:pt x="439" y="5"/>
                </a:lnTo>
                <a:lnTo>
                  <a:pt x="493" y="17"/>
                </a:lnTo>
                <a:lnTo>
                  <a:pt x="544" y="35"/>
                </a:lnTo>
                <a:lnTo>
                  <a:pt x="589" y="61"/>
                </a:lnTo>
                <a:lnTo>
                  <a:pt x="633" y="94"/>
                </a:lnTo>
                <a:lnTo>
                  <a:pt x="671" y="132"/>
                </a:lnTo>
                <a:lnTo>
                  <a:pt x="702" y="174"/>
                </a:lnTo>
                <a:lnTo>
                  <a:pt x="728" y="221"/>
                </a:lnTo>
                <a:lnTo>
                  <a:pt x="748" y="272"/>
                </a:lnTo>
                <a:lnTo>
                  <a:pt x="760" y="326"/>
                </a:lnTo>
                <a:lnTo>
                  <a:pt x="763" y="382"/>
                </a:lnTo>
                <a:lnTo>
                  <a:pt x="760" y="438"/>
                </a:lnTo>
                <a:lnTo>
                  <a:pt x="748" y="492"/>
                </a:lnTo>
                <a:lnTo>
                  <a:pt x="728" y="543"/>
                </a:lnTo>
                <a:lnTo>
                  <a:pt x="702" y="590"/>
                </a:lnTo>
                <a:lnTo>
                  <a:pt x="671" y="633"/>
                </a:lnTo>
                <a:lnTo>
                  <a:pt x="633" y="670"/>
                </a:lnTo>
                <a:lnTo>
                  <a:pt x="589" y="703"/>
                </a:lnTo>
                <a:lnTo>
                  <a:pt x="544" y="729"/>
                </a:lnTo>
                <a:lnTo>
                  <a:pt x="493" y="749"/>
                </a:lnTo>
                <a:lnTo>
                  <a:pt x="439" y="760"/>
                </a:lnTo>
                <a:lnTo>
                  <a:pt x="381" y="764"/>
                </a:lnTo>
                <a:lnTo>
                  <a:pt x="325" y="760"/>
                </a:lnTo>
                <a:lnTo>
                  <a:pt x="271" y="749"/>
                </a:lnTo>
                <a:lnTo>
                  <a:pt x="220" y="729"/>
                </a:lnTo>
                <a:lnTo>
                  <a:pt x="174" y="703"/>
                </a:lnTo>
                <a:lnTo>
                  <a:pt x="131" y="670"/>
                </a:lnTo>
                <a:lnTo>
                  <a:pt x="93" y="633"/>
                </a:lnTo>
                <a:lnTo>
                  <a:pt x="62" y="590"/>
                </a:lnTo>
                <a:lnTo>
                  <a:pt x="36" y="543"/>
                </a:lnTo>
                <a:lnTo>
                  <a:pt x="16" y="492"/>
                </a:lnTo>
                <a:lnTo>
                  <a:pt x="4" y="438"/>
                </a:lnTo>
                <a:lnTo>
                  <a:pt x="0" y="382"/>
                </a:lnTo>
                <a:lnTo>
                  <a:pt x="4" y="326"/>
                </a:lnTo>
                <a:lnTo>
                  <a:pt x="16" y="272"/>
                </a:lnTo>
                <a:lnTo>
                  <a:pt x="36" y="221"/>
                </a:lnTo>
                <a:lnTo>
                  <a:pt x="62" y="174"/>
                </a:lnTo>
                <a:lnTo>
                  <a:pt x="93" y="132"/>
                </a:lnTo>
                <a:lnTo>
                  <a:pt x="131" y="94"/>
                </a:lnTo>
                <a:lnTo>
                  <a:pt x="174" y="61"/>
                </a:lnTo>
                <a:lnTo>
                  <a:pt x="220" y="35"/>
                </a:lnTo>
                <a:lnTo>
                  <a:pt x="271" y="17"/>
                </a:lnTo>
                <a:lnTo>
                  <a:pt x="325" y="5"/>
                </a:lnTo>
                <a:lnTo>
                  <a:pt x="38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4" name="Freeform 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90509" y="4465614"/>
            <a:ext cx="444566" cy="445149"/>
          </a:xfrm>
          <a:custGeom>
            <a:avLst/>
            <a:gdLst>
              <a:gd name="T0" fmla="*/ 468 w 764"/>
              <a:gd name="T1" fmla="*/ 227 h 765"/>
              <a:gd name="T2" fmla="*/ 439 w 764"/>
              <a:gd name="T3" fmla="*/ 279 h 765"/>
              <a:gd name="T4" fmla="*/ 420 w 764"/>
              <a:gd name="T5" fmla="*/ 285 h 765"/>
              <a:gd name="T6" fmla="*/ 417 w 764"/>
              <a:gd name="T7" fmla="*/ 300 h 765"/>
              <a:gd name="T8" fmla="*/ 468 w 764"/>
              <a:gd name="T9" fmla="*/ 330 h 765"/>
              <a:gd name="T10" fmla="*/ 416 w 764"/>
              <a:gd name="T11" fmla="*/ 383 h 765"/>
              <a:gd name="T12" fmla="*/ 348 w 764"/>
              <a:gd name="T13" fmla="*/ 540 h 765"/>
              <a:gd name="T14" fmla="*/ 312 w 764"/>
              <a:gd name="T15" fmla="*/ 383 h 765"/>
              <a:gd name="T16" fmla="*/ 348 w 764"/>
              <a:gd name="T17" fmla="*/ 330 h 765"/>
              <a:gd name="T18" fmla="*/ 349 w 764"/>
              <a:gd name="T19" fmla="*/ 277 h 765"/>
              <a:gd name="T20" fmla="*/ 364 w 764"/>
              <a:gd name="T21" fmla="*/ 245 h 765"/>
              <a:gd name="T22" fmla="*/ 398 w 764"/>
              <a:gd name="T23" fmla="*/ 228 h 765"/>
              <a:gd name="T24" fmla="*/ 382 w 764"/>
              <a:gd name="T25" fmla="*/ 36 h 765"/>
              <a:gd name="T26" fmla="*/ 282 w 764"/>
              <a:gd name="T27" fmla="*/ 50 h 765"/>
              <a:gd name="T28" fmla="*/ 193 w 764"/>
              <a:gd name="T29" fmla="*/ 92 h 765"/>
              <a:gd name="T30" fmla="*/ 120 w 764"/>
              <a:gd name="T31" fmla="*/ 155 h 765"/>
              <a:gd name="T32" fmla="*/ 68 w 764"/>
              <a:gd name="T33" fmla="*/ 236 h 765"/>
              <a:gd name="T34" fmla="*/ 39 w 764"/>
              <a:gd name="T35" fmla="*/ 332 h 765"/>
              <a:gd name="T36" fmla="*/ 39 w 764"/>
              <a:gd name="T37" fmla="*/ 434 h 765"/>
              <a:gd name="T38" fmla="*/ 68 w 764"/>
              <a:gd name="T39" fmla="*/ 529 h 765"/>
              <a:gd name="T40" fmla="*/ 120 w 764"/>
              <a:gd name="T41" fmla="*/ 611 h 765"/>
              <a:gd name="T42" fmla="*/ 193 w 764"/>
              <a:gd name="T43" fmla="*/ 675 h 765"/>
              <a:gd name="T44" fmla="*/ 282 w 764"/>
              <a:gd name="T45" fmla="*/ 715 h 765"/>
              <a:gd name="T46" fmla="*/ 382 w 764"/>
              <a:gd name="T47" fmla="*/ 730 h 765"/>
              <a:gd name="T48" fmla="*/ 483 w 764"/>
              <a:gd name="T49" fmla="*/ 715 h 765"/>
              <a:gd name="T50" fmla="*/ 572 w 764"/>
              <a:gd name="T51" fmla="*/ 675 h 765"/>
              <a:gd name="T52" fmla="*/ 644 w 764"/>
              <a:gd name="T53" fmla="*/ 611 h 765"/>
              <a:gd name="T54" fmla="*/ 697 w 764"/>
              <a:gd name="T55" fmla="*/ 529 h 765"/>
              <a:gd name="T56" fmla="*/ 726 w 764"/>
              <a:gd name="T57" fmla="*/ 434 h 765"/>
              <a:gd name="T58" fmla="*/ 726 w 764"/>
              <a:gd name="T59" fmla="*/ 332 h 765"/>
              <a:gd name="T60" fmla="*/ 697 w 764"/>
              <a:gd name="T61" fmla="*/ 236 h 765"/>
              <a:gd name="T62" fmla="*/ 644 w 764"/>
              <a:gd name="T63" fmla="*/ 155 h 765"/>
              <a:gd name="T64" fmla="*/ 572 w 764"/>
              <a:gd name="T65" fmla="*/ 92 h 765"/>
              <a:gd name="T66" fmla="*/ 483 w 764"/>
              <a:gd name="T67" fmla="*/ 50 h 765"/>
              <a:gd name="T68" fmla="*/ 382 w 764"/>
              <a:gd name="T69" fmla="*/ 36 h 765"/>
              <a:gd name="T70" fmla="*/ 438 w 764"/>
              <a:gd name="T71" fmla="*/ 6 h 765"/>
              <a:gd name="T72" fmla="*/ 543 w 764"/>
              <a:gd name="T73" fmla="*/ 36 h 765"/>
              <a:gd name="T74" fmla="*/ 633 w 764"/>
              <a:gd name="T75" fmla="*/ 95 h 765"/>
              <a:gd name="T76" fmla="*/ 702 w 764"/>
              <a:gd name="T77" fmla="*/ 175 h 765"/>
              <a:gd name="T78" fmla="*/ 748 w 764"/>
              <a:gd name="T79" fmla="*/ 273 h 765"/>
              <a:gd name="T80" fmla="*/ 764 w 764"/>
              <a:gd name="T81" fmla="*/ 383 h 765"/>
              <a:gd name="T82" fmla="*/ 748 w 764"/>
              <a:gd name="T83" fmla="*/ 493 h 765"/>
              <a:gd name="T84" fmla="*/ 702 w 764"/>
              <a:gd name="T85" fmla="*/ 591 h 765"/>
              <a:gd name="T86" fmla="*/ 633 w 764"/>
              <a:gd name="T87" fmla="*/ 671 h 765"/>
              <a:gd name="T88" fmla="*/ 543 w 764"/>
              <a:gd name="T89" fmla="*/ 730 h 765"/>
              <a:gd name="T90" fmla="*/ 438 w 764"/>
              <a:gd name="T91" fmla="*/ 761 h 765"/>
              <a:gd name="T92" fmla="*/ 326 w 764"/>
              <a:gd name="T93" fmla="*/ 761 h 765"/>
              <a:gd name="T94" fmla="*/ 221 w 764"/>
              <a:gd name="T95" fmla="*/ 730 h 765"/>
              <a:gd name="T96" fmla="*/ 132 w 764"/>
              <a:gd name="T97" fmla="*/ 671 h 765"/>
              <a:gd name="T98" fmla="*/ 61 w 764"/>
              <a:gd name="T99" fmla="*/ 591 h 765"/>
              <a:gd name="T100" fmla="*/ 17 w 764"/>
              <a:gd name="T101" fmla="*/ 493 h 765"/>
              <a:gd name="T102" fmla="*/ 0 w 764"/>
              <a:gd name="T103" fmla="*/ 383 h 765"/>
              <a:gd name="T104" fmla="*/ 17 w 764"/>
              <a:gd name="T105" fmla="*/ 273 h 765"/>
              <a:gd name="T106" fmla="*/ 61 w 764"/>
              <a:gd name="T107" fmla="*/ 175 h 765"/>
              <a:gd name="T108" fmla="*/ 132 w 764"/>
              <a:gd name="T109" fmla="*/ 95 h 765"/>
              <a:gd name="T110" fmla="*/ 221 w 764"/>
              <a:gd name="T111" fmla="*/ 36 h 765"/>
              <a:gd name="T112" fmla="*/ 326 w 764"/>
              <a:gd name="T113" fmla="*/ 6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4" h="765">
                <a:moveTo>
                  <a:pt x="422" y="227"/>
                </a:moveTo>
                <a:lnTo>
                  <a:pt x="468" y="227"/>
                </a:lnTo>
                <a:lnTo>
                  <a:pt x="468" y="279"/>
                </a:lnTo>
                <a:lnTo>
                  <a:pt x="439" y="279"/>
                </a:lnTo>
                <a:lnTo>
                  <a:pt x="426" y="281"/>
                </a:lnTo>
                <a:lnTo>
                  <a:pt x="420" y="285"/>
                </a:lnTo>
                <a:lnTo>
                  <a:pt x="417" y="291"/>
                </a:lnTo>
                <a:lnTo>
                  <a:pt x="417" y="300"/>
                </a:lnTo>
                <a:lnTo>
                  <a:pt x="416" y="330"/>
                </a:lnTo>
                <a:lnTo>
                  <a:pt x="468" y="330"/>
                </a:lnTo>
                <a:lnTo>
                  <a:pt x="463" y="383"/>
                </a:lnTo>
                <a:lnTo>
                  <a:pt x="416" y="383"/>
                </a:lnTo>
                <a:lnTo>
                  <a:pt x="416" y="540"/>
                </a:lnTo>
                <a:lnTo>
                  <a:pt x="348" y="540"/>
                </a:lnTo>
                <a:lnTo>
                  <a:pt x="348" y="383"/>
                </a:lnTo>
                <a:lnTo>
                  <a:pt x="312" y="383"/>
                </a:lnTo>
                <a:lnTo>
                  <a:pt x="312" y="330"/>
                </a:lnTo>
                <a:lnTo>
                  <a:pt x="348" y="330"/>
                </a:lnTo>
                <a:lnTo>
                  <a:pt x="348" y="296"/>
                </a:lnTo>
                <a:lnTo>
                  <a:pt x="349" y="277"/>
                </a:lnTo>
                <a:lnTo>
                  <a:pt x="354" y="260"/>
                </a:lnTo>
                <a:lnTo>
                  <a:pt x="364" y="245"/>
                </a:lnTo>
                <a:lnTo>
                  <a:pt x="378" y="235"/>
                </a:lnTo>
                <a:lnTo>
                  <a:pt x="398" y="228"/>
                </a:lnTo>
                <a:lnTo>
                  <a:pt x="422" y="227"/>
                </a:lnTo>
                <a:close/>
                <a:moveTo>
                  <a:pt x="382" y="36"/>
                </a:moveTo>
                <a:lnTo>
                  <a:pt x="331" y="40"/>
                </a:lnTo>
                <a:lnTo>
                  <a:pt x="282" y="50"/>
                </a:lnTo>
                <a:lnTo>
                  <a:pt x="235" y="69"/>
                </a:lnTo>
                <a:lnTo>
                  <a:pt x="193" y="92"/>
                </a:lnTo>
                <a:lnTo>
                  <a:pt x="154" y="121"/>
                </a:lnTo>
                <a:lnTo>
                  <a:pt x="120" y="155"/>
                </a:lnTo>
                <a:lnTo>
                  <a:pt x="91" y="194"/>
                </a:lnTo>
                <a:lnTo>
                  <a:pt x="68" y="236"/>
                </a:lnTo>
                <a:lnTo>
                  <a:pt x="49" y="283"/>
                </a:lnTo>
                <a:lnTo>
                  <a:pt x="39" y="332"/>
                </a:lnTo>
                <a:lnTo>
                  <a:pt x="35" y="383"/>
                </a:lnTo>
                <a:lnTo>
                  <a:pt x="39" y="434"/>
                </a:lnTo>
                <a:lnTo>
                  <a:pt x="49" y="484"/>
                </a:lnTo>
                <a:lnTo>
                  <a:pt x="68" y="529"/>
                </a:lnTo>
                <a:lnTo>
                  <a:pt x="91" y="573"/>
                </a:lnTo>
                <a:lnTo>
                  <a:pt x="120" y="611"/>
                </a:lnTo>
                <a:lnTo>
                  <a:pt x="154" y="645"/>
                </a:lnTo>
                <a:lnTo>
                  <a:pt x="193" y="675"/>
                </a:lnTo>
                <a:lnTo>
                  <a:pt x="235" y="698"/>
                </a:lnTo>
                <a:lnTo>
                  <a:pt x="282" y="715"/>
                </a:lnTo>
                <a:lnTo>
                  <a:pt x="331" y="727"/>
                </a:lnTo>
                <a:lnTo>
                  <a:pt x="382" y="730"/>
                </a:lnTo>
                <a:lnTo>
                  <a:pt x="433" y="727"/>
                </a:lnTo>
                <a:lnTo>
                  <a:pt x="483" y="715"/>
                </a:lnTo>
                <a:lnTo>
                  <a:pt x="528" y="698"/>
                </a:lnTo>
                <a:lnTo>
                  <a:pt x="572" y="675"/>
                </a:lnTo>
                <a:lnTo>
                  <a:pt x="610" y="645"/>
                </a:lnTo>
                <a:lnTo>
                  <a:pt x="644" y="611"/>
                </a:lnTo>
                <a:lnTo>
                  <a:pt x="674" y="573"/>
                </a:lnTo>
                <a:lnTo>
                  <a:pt x="697" y="529"/>
                </a:lnTo>
                <a:lnTo>
                  <a:pt x="714" y="484"/>
                </a:lnTo>
                <a:lnTo>
                  <a:pt x="726" y="434"/>
                </a:lnTo>
                <a:lnTo>
                  <a:pt x="729" y="383"/>
                </a:lnTo>
                <a:lnTo>
                  <a:pt x="726" y="332"/>
                </a:lnTo>
                <a:lnTo>
                  <a:pt x="714" y="283"/>
                </a:lnTo>
                <a:lnTo>
                  <a:pt x="697" y="236"/>
                </a:lnTo>
                <a:lnTo>
                  <a:pt x="674" y="194"/>
                </a:lnTo>
                <a:lnTo>
                  <a:pt x="644" y="155"/>
                </a:lnTo>
                <a:lnTo>
                  <a:pt x="610" y="121"/>
                </a:lnTo>
                <a:lnTo>
                  <a:pt x="572" y="92"/>
                </a:lnTo>
                <a:lnTo>
                  <a:pt x="528" y="69"/>
                </a:lnTo>
                <a:lnTo>
                  <a:pt x="483" y="50"/>
                </a:lnTo>
                <a:lnTo>
                  <a:pt x="433" y="40"/>
                </a:lnTo>
                <a:lnTo>
                  <a:pt x="382" y="36"/>
                </a:lnTo>
                <a:close/>
                <a:moveTo>
                  <a:pt x="382" y="0"/>
                </a:moveTo>
                <a:lnTo>
                  <a:pt x="438" y="6"/>
                </a:lnTo>
                <a:lnTo>
                  <a:pt x="492" y="18"/>
                </a:lnTo>
                <a:lnTo>
                  <a:pt x="543" y="36"/>
                </a:lnTo>
                <a:lnTo>
                  <a:pt x="590" y="62"/>
                </a:lnTo>
                <a:lnTo>
                  <a:pt x="633" y="95"/>
                </a:lnTo>
                <a:lnTo>
                  <a:pt x="670" y="133"/>
                </a:lnTo>
                <a:lnTo>
                  <a:pt x="702" y="175"/>
                </a:lnTo>
                <a:lnTo>
                  <a:pt x="729" y="222"/>
                </a:lnTo>
                <a:lnTo>
                  <a:pt x="748" y="273"/>
                </a:lnTo>
                <a:lnTo>
                  <a:pt x="760" y="326"/>
                </a:lnTo>
                <a:lnTo>
                  <a:pt x="764" y="383"/>
                </a:lnTo>
                <a:lnTo>
                  <a:pt x="760" y="439"/>
                </a:lnTo>
                <a:lnTo>
                  <a:pt x="748" y="493"/>
                </a:lnTo>
                <a:lnTo>
                  <a:pt x="729" y="544"/>
                </a:lnTo>
                <a:lnTo>
                  <a:pt x="702" y="591"/>
                </a:lnTo>
                <a:lnTo>
                  <a:pt x="670" y="634"/>
                </a:lnTo>
                <a:lnTo>
                  <a:pt x="633" y="671"/>
                </a:lnTo>
                <a:lnTo>
                  <a:pt x="590" y="703"/>
                </a:lnTo>
                <a:lnTo>
                  <a:pt x="543" y="730"/>
                </a:lnTo>
                <a:lnTo>
                  <a:pt x="492" y="749"/>
                </a:lnTo>
                <a:lnTo>
                  <a:pt x="438" y="761"/>
                </a:lnTo>
                <a:lnTo>
                  <a:pt x="382" y="765"/>
                </a:lnTo>
                <a:lnTo>
                  <a:pt x="326" y="761"/>
                </a:lnTo>
                <a:lnTo>
                  <a:pt x="272" y="749"/>
                </a:lnTo>
                <a:lnTo>
                  <a:pt x="221" y="730"/>
                </a:lnTo>
                <a:lnTo>
                  <a:pt x="174" y="703"/>
                </a:lnTo>
                <a:lnTo>
                  <a:pt x="132" y="671"/>
                </a:lnTo>
                <a:lnTo>
                  <a:pt x="94" y="634"/>
                </a:lnTo>
                <a:lnTo>
                  <a:pt x="61" y="591"/>
                </a:lnTo>
                <a:lnTo>
                  <a:pt x="35" y="544"/>
                </a:lnTo>
                <a:lnTo>
                  <a:pt x="17" y="493"/>
                </a:lnTo>
                <a:lnTo>
                  <a:pt x="4" y="439"/>
                </a:lnTo>
                <a:lnTo>
                  <a:pt x="0" y="383"/>
                </a:lnTo>
                <a:lnTo>
                  <a:pt x="4" y="326"/>
                </a:lnTo>
                <a:lnTo>
                  <a:pt x="17" y="273"/>
                </a:lnTo>
                <a:lnTo>
                  <a:pt x="35" y="222"/>
                </a:lnTo>
                <a:lnTo>
                  <a:pt x="61" y="175"/>
                </a:lnTo>
                <a:lnTo>
                  <a:pt x="94" y="133"/>
                </a:lnTo>
                <a:lnTo>
                  <a:pt x="132" y="95"/>
                </a:lnTo>
                <a:lnTo>
                  <a:pt x="174" y="62"/>
                </a:lnTo>
                <a:lnTo>
                  <a:pt x="221" y="36"/>
                </a:lnTo>
                <a:lnTo>
                  <a:pt x="272" y="18"/>
                </a:lnTo>
                <a:lnTo>
                  <a:pt x="326" y="6"/>
                </a:lnTo>
                <a:lnTo>
                  <a:pt x="3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5" name="Freeform 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47573" y="4465614"/>
            <a:ext cx="445148" cy="445149"/>
          </a:xfrm>
          <a:custGeom>
            <a:avLst/>
            <a:gdLst>
              <a:gd name="T0" fmla="*/ 580 w 856"/>
              <a:gd name="T1" fmla="*/ 491 h 856"/>
              <a:gd name="T2" fmla="*/ 555 w 856"/>
              <a:gd name="T3" fmla="*/ 491 h 856"/>
              <a:gd name="T4" fmla="*/ 475 w 856"/>
              <a:gd name="T5" fmla="*/ 479 h 856"/>
              <a:gd name="T6" fmla="*/ 487 w 856"/>
              <a:gd name="T7" fmla="*/ 492 h 856"/>
              <a:gd name="T8" fmla="*/ 484 w 856"/>
              <a:gd name="T9" fmla="*/ 566 h 856"/>
              <a:gd name="T10" fmla="*/ 463 w 856"/>
              <a:gd name="T11" fmla="*/ 565 h 856"/>
              <a:gd name="T12" fmla="*/ 555 w 856"/>
              <a:gd name="T13" fmla="*/ 460 h 856"/>
              <a:gd name="T14" fmla="*/ 531 w 856"/>
              <a:gd name="T15" fmla="*/ 565 h 856"/>
              <a:gd name="T16" fmla="*/ 584 w 856"/>
              <a:gd name="T17" fmla="*/ 590 h 856"/>
              <a:gd name="T18" fmla="*/ 580 w 856"/>
              <a:gd name="T19" fmla="*/ 544 h 856"/>
              <a:gd name="T20" fmla="*/ 575 w 856"/>
              <a:gd name="T21" fmla="*/ 569 h 856"/>
              <a:gd name="T22" fmla="*/ 556 w 856"/>
              <a:gd name="T23" fmla="*/ 563 h 856"/>
              <a:gd name="T24" fmla="*/ 606 w 856"/>
              <a:gd name="T25" fmla="*/ 489 h 856"/>
              <a:gd name="T26" fmla="*/ 344 w 856"/>
              <a:gd name="T27" fmla="*/ 458 h 856"/>
              <a:gd name="T28" fmla="*/ 351 w 856"/>
              <a:gd name="T29" fmla="*/ 589 h 856"/>
              <a:gd name="T30" fmla="*/ 393 w 856"/>
              <a:gd name="T31" fmla="*/ 578 h 856"/>
              <a:gd name="T32" fmla="*/ 391 w 856"/>
              <a:gd name="T33" fmla="*/ 568 h 856"/>
              <a:gd name="T34" fmla="*/ 370 w 856"/>
              <a:gd name="T35" fmla="*/ 573 h 856"/>
              <a:gd name="T36" fmla="*/ 437 w 856"/>
              <a:gd name="T37" fmla="*/ 415 h 856"/>
              <a:gd name="T38" fmla="*/ 499 w 856"/>
              <a:gd name="T39" fmla="*/ 590 h 856"/>
              <a:gd name="T40" fmla="*/ 512 w 856"/>
              <a:gd name="T41" fmla="*/ 547 h 856"/>
              <a:gd name="T42" fmla="*/ 499 w 856"/>
              <a:gd name="T43" fmla="*/ 460 h 856"/>
              <a:gd name="T44" fmla="*/ 253 w 856"/>
              <a:gd name="T45" fmla="*/ 415 h 856"/>
              <a:gd name="T46" fmla="*/ 340 w 856"/>
              <a:gd name="T47" fmla="*/ 415 h 856"/>
              <a:gd name="T48" fmla="*/ 559 w 856"/>
              <a:gd name="T49" fmla="*/ 373 h 856"/>
              <a:gd name="T50" fmla="*/ 636 w 856"/>
              <a:gd name="T51" fmla="*/ 432 h 856"/>
              <a:gd name="T52" fmla="*/ 640 w 856"/>
              <a:gd name="T53" fmla="*/ 542 h 856"/>
              <a:gd name="T54" fmla="*/ 611 w 856"/>
              <a:gd name="T55" fmla="*/ 627 h 856"/>
              <a:gd name="T56" fmla="*/ 488 w 856"/>
              <a:gd name="T57" fmla="*/ 641 h 856"/>
              <a:gd name="T58" fmla="*/ 296 w 856"/>
              <a:gd name="T59" fmla="*/ 638 h 856"/>
              <a:gd name="T60" fmla="*/ 220 w 856"/>
              <a:gd name="T61" fmla="*/ 581 h 856"/>
              <a:gd name="T62" fmla="*/ 216 w 856"/>
              <a:gd name="T63" fmla="*/ 463 h 856"/>
              <a:gd name="T64" fmla="*/ 262 w 856"/>
              <a:gd name="T65" fmla="*/ 377 h 856"/>
              <a:gd name="T66" fmla="*/ 397 w 856"/>
              <a:gd name="T67" fmla="*/ 370 h 856"/>
              <a:gd name="T68" fmla="*/ 403 w 856"/>
              <a:gd name="T69" fmla="*/ 319 h 856"/>
              <a:gd name="T70" fmla="*/ 425 w 856"/>
              <a:gd name="T71" fmla="*/ 323 h 856"/>
              <a:gd name="T72" fmla="*/ 473 w 856"/>
              <a:gd name="T73" fmla="*/ 233 h 856"/>
              <a:gd name="T74" fmla="*/ 501 w 856"/>
              <a:gd name="T75" fmla="*/ 331 h 856"/>
              <a:gd name="T76" fmla="*/ 521 w 856"/>
              <a:gd name="T77" fmla="*/ 322 h 856"/>
              <a:gd name="T78" fmla="*/ 520 w 856"/>
              <a:gd name="T79" fmla="*/ 336 h 856"/>
              <a:gd name="T80" fmla="*/ 479 w 856"/>
              <a:gd name="T81" fmla="*/ 345 h 856"/>
              <a:gd name="T82" fmla="*/ 473 w 856"/>
              <a:gd name="T83" fmla="*/ 233 h 856"/>
              <a:gd name="T84" fmla="*/ 452 w 856"/>
              <a:gd name="T85" fmla="*/ 316 h 856"/>
              <a:gd name="T86" fmla="*/ 387 w 856"/>
              <a:gd name="T87" fmla="*/ 340 h 856"/>
              <a:gd name="T88" fmla="*/ 411 w 856"/>
              <a:gd name="T89" fmla="*/ 233 h 856"/>
              <a:gd name="T90" fmla="*/ 344 w 856"/>
              <a:gd name="T91" fmla="*/ 347 h 856"/>
              <a:gd name="T92" fmla="*/ 276 w 856"/>
              <a:gd name="T93" fmla="*/ 69 h 856"/>
              <a:gd name="T94" fmla="*/ 52 w 856"/>
              <a:gd name="T95" fmla="*/ 324 h 856"/>
              <a:gd name="T96" fmla="*/ 120 w 856"/>
              <a:gd name="T97" fmla="*/ 666 h 856"/>
              <a:gd name="T98" fmla="*/ 428 w 856"/>
              <a:gd name="T99" fmla="*/ 816 h 856"/>
              <a:gd name="T100" fmla="*/ 736 w 856"/>
              <a:gd name="T101" fmla="*/ 666 h 856"/>
              <a:gd name="T102" fmla="*/ 802 w 856"/>
              <a:gd name="T103" fmla="*/ 324 h 856"/>
              <a:gd name="T104" fmla="*/ 579 w 856"/>
              <a:gd name="T105" fmla="*/ 69 h 856"/>
              <a:gd name="T106" fmla="*/ 594 w 856"/>
              <a:gd name="T107" fmla="*/ 34 h 856"/>
              <a:gd name="T108" fmla="*/ 840 w 856"/>
              <a:gd name="T109" fmla="*/ 314 h 856"/>
              <a:gd name="T110" fmla="*/ 767 w 856"/>
              <a:gd name="T111" fmla="*/ 690 h 856"/>
              <a:gd name="T112" fmla="*/ 428 w 856"/>
              <a:gd name="T113" fmla="*/ 856 h 856"/>
              <a:gd name="T114" fmla="*/ 89 w 856"/>
              <a:gd name="T115" fmla="*/ 690 h 856"/>
              <a:gd name="T116" fmla="*/ 16 w 856"/>
              <a:gd name="T117" fmla="*/ 314 h 856"/>
              <a:gd name="T118" fmla="*/ 262 w 856"/>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567" y="479"/>
                </a:moveTo>
                <a:lnTo>
                  <a:pt x="572" y="480"/>
                </a:lnTo>
                <a:lnTo>
                  <a:pt x="575" y="481"/>
                </a:lnTo>
                <a:lnTo>
                  <a:pt x="576" y="484"/>
                </a:lnTo>
                <a:lnTo>
                  <a:pt x="579" y="485"/>
                </a:lnTo>
                <a:lnTo>
                  <a:pt x="579" y="488"/>
                </a:lnTo>
                <a:lnTo>
                  <a:pt x="580" y="491"/>
                </a:lnTo>
                <a:lnTo>
                  <a:pt x="580" y="492"/>
                </a:lnTo>
                <a:lnTo>
                  <a:pt x="580" y="493"/>
                </a:lnTo>
                <a:lnTo>
                  <a:pt x="580" y="510"/>
                </a:lnTo>
                <a:lnTo>
                  <a:pt x="555" y="510"/>
                </a:lnTo>
                <a:lnTo>
                  <a:pt x="555" y="493"/>
                </a:lnTo>
                <a:lnTo>
                  <a:pt x="555" y="492"/>
                </a:lnTo>
                <a:lnTo>
                  <a:pt x="555" y="491"/>
                </a:lnTo>
                <a:lnTo>
                  <a:pt x="556" y="488"/>
                </a:lnTo>
                <a:lnTo>
                  <a:pt x="556" y="485"/>
                </a:lnTo>
                <a:lnTo>
                  <a:pt x="559" y="484"/>
                </a:lnTo>
                <a:lnTo>
                  <a:pt x="560" y="481"/>
                </a:lnTo>
                <a:lnTo>
                  <a:pt x="563" y="480"/>
                </a:lnTo>
                <a:lnTo>
                  <a:pt x="567" y="479"/>
                </a:lnTo>
                <a:close/>
                <a:moveTo>
                  <a:pt x="475" y="479"/>
                </a:moveTo>
                <a:lnTo>
                  <a:pt x="479" y="480"/>
                </a:lnTo>
                <a:lnTo>
                  <a:pt x="482" y="481"/>
                </a:lnTo>
                <a:lnTo>
                  <a:pt x="483" y="484"/>
                </a:lnTo>
                <a:lnTo>
                  <a:pt x="484" y="485"/>
                </a:lnTo>
                <a:lnTo>
                  <a:pt x="486" y="488"/>
                </a:lnTo>
                <a:lnTo>
                  <a:pt x="487" y="491"/>
                </a:lnTo>
                <a:lnTo>
                  <a:pt x="487" y="492"/>
                </a:lnTo>
                <a:lnTo>
                  <a:pt x="487" y="493"/>
                </a:lnTo>
                <a:lnTo>
                  <a:pt x="487" y="557"/>
                </a:lnTo>
                <a:lnTo>
                  <a:pt x="487" y="559"/>
                </a:lnTo>
                <a:lnTo>
                  <a:pt x="487" y="560"/>
                </a:lnTo>
                <a:lnTo>
                  <a:pt x="487" y="563"/>
                </a:lnTo>
                <a:lnTo>
                  <a:pt x="486" y="564"/>
                </a:lnTo>
                <a:lnTo>
                  <a:pt x="484" y="566"/>
                </a:lnTo>
                <a:lnTo>
                  <a:pt x="482" y="569"/>
                </a:lnTo>
                <a:lnTo>
                  <a:pt x="479" y="570"/>
                </a:lnTo>
                <a:lnTo>
                  <a:pt x="475" y="572"/>
                </a:lnTo>
                <a:lnTo>
                  <a:pt x="471" y="570"/>
                </a:lnTo>
                <a:lnTo>
                  <a:pt x="467" y="569"/>
                </a:lnTo>
                <a:lnTo>
                  <a:pt x="465" y="568"/>
                </a:lnTo>
                <a:lnTo>
                  <a:pt x="463" y="565"/>
                </a:lnTo>
                <a:lnTo>
                  <a:pt x="463" y="485"/>
                </a:lnTo>
                <a:lnTo>
                  <a:pt x="465" y="483"/>
                </a:lnTo>
                <a:lnTo>
                  <a:pt x="469" y="481"/>
                </a:lnTo>
                <a:lnTo>
                  <a:pt x="471" y="480"/>
                </a:lnTo>
                <a:lnTo>
                  <a:pt x="475" y="479"/>
                </a:lnTo>
                <a:close/>
                <a:moveTo>
                  <a:pt x="569" y="458"/>
                </a:moveTo>
                <a:lnTo>
                  <a:pt x="555" y="460"/>
                </a:lnTo>
                <a:lnTo>
                  <a:pt x="545" y="464"/>
                </a:lnTo>
                <a:lnTo>
                  <a:pt x="538" y="471"/>
                </a:lnTo>
                <a:lnTo>
                  <a:pt x="534" y="477"/>
                </a:lnTo>
                <a:lnTo>
                  <a:pt x="533" y="484"/>
                </a:lnTo>
                <a:lnTo>
                  <a:pt x="531" y="489"/>
                </a:lnTo>
                <a:lnTo>
                  <a:pt x="531" y="491"/>
                </a:lnTo>
                <a:lnTo>
                  <a:pt x="531" y="565"/>
                </a:lnTo>
                <a:lnTo>
                  <a:pt x="531" y="568"/>
                </a:lnTo>
                <a:lnTo>
                  <a:pt x="534" y="572"/>
                </a:lnTo>
                <a:lnTo>
                  <a:pt x="538" y="578"/>
                </a:lnTo>
                <a:lnTo>
                  <a:pt x="546" y="585"/>
                </a:lnTo>
                <a:lnTo>
                  <a:pt x="555" y="590"/>
                </a:lnTo>
                <a:lnTo>
                  <a:pt x="569" y="593"/>
                </a:lnTo>
                <a:lnTo>
                  <a:pt x="584" y="590"/>
                </a:lnTo>
                <a:lnTo>
                  <a:pt x="593" y="585"/>
                </a:lnTo>
                <a:lnTo>
                  <a:pt x="599" y="578"/>
                </a:lnTo>
                <a:lnTo>
                  <a:pt x="603" y="572"/>
                </a:lnTo>
                <a:lnTo>
                  <a:pt x="605" y="568"/>
                </a:lnTo>
                <a:lnTo>
                  <a:pt x="606" y="565"/>
                </a:lnTo>
                <a:lnTo>
                  <a:pt x="606" y="544"/>
                </a:lnTo>
                <a:lnTo>
                  <a:pt x="580" y="544"/>
                </a:lnTo>
                <a:lnTo>
                  <a:pt x="580" y="557"/>
                </a:lnTo>
                <a:lnTo>
                  <a:pt x="580" y="559"/>
                </a:lnTo>
                <a:lnTo>
                  <a:pt x="580" y="560"/>
                </a:lnTo>
                <a:lnTo>
                  <a:pt x="579" y="563"/>
                </a:lnTo>
                <a:lnTo>
                  <a:pt x="579" y="564"/>
                </a:lnTo>
                <a:lnTo>
                  <a:pt x="576" y="566"/>
                </a:lnTo>
                <a:lnTo>
                  <a:pt x="575" y="569"/>
                </a:lnTo>
                <a:lnTo>
                  <a:pt x="572" y="570"/>
                </a:lnTo>
                <a:lnTo>
                  <a:pt x="567" y="572"/>
                </a:lnTo>
                <a:lnTo>
                  <a:pt x="563" y="570"/>
                </a:lnTo>
                <a:lnTo>
                  <a:pt x="560" y="569"/>
                </a:lnTo>
                <a:lnTo>
                  <a:pt x="559" y="566"/>
                </a:lnTo>
                <a:lnTo>
                  <a:pt x="556" y="564"/>
                </a:lnTo>
                <a:lnTo>
                  <a:pt x="556" y="563"/>
                </a:lnTo>
                <a:lnTo>
                  <a:pt x="555" y="560"/>
                </a:lnTo>
                <a:lnTo>
                  <a:pt x="555" y="559"/>
                </a:lnTo>
                <a:lnTo>
                  <a:pt x="555" y="557"/>
                </a:lnTo>
                <a:lnTo>
                  <a:pt x="555" y="528"/>
                </a:lnTo>
                <a:lnTo>
                  <a:pt x="606" y="528"/>
                </a:lnTo>
                <a:lnTo>
                  <a:pt x="606" y="491"/>
                </a:lnTo>
                <a:lnTo>
                  <a:pt x="606" y="489"/>
                </a:lnTo>
                <a:lnTo>
                  <a:pt x="605" y="484"/>
                </a:lnTo>
                <a:lnTo>
                  <a:pt x="603" y="477"/>
                </a:lnTo>
                <a:lnTo>
                  <a:pt x="599" y="471"/>
                </a:lnTo>
                <a:lnTo>
                  <a:pt x="593" y="464"/>
                </a:lnTo>
                <a:lnTo>
                  <a:pt x="584" y="460"/>
                </a:lnTo>
                <a:lnTo>
                  <a:pt x="569" y="458"/>
                </a:lnTo>
                <a:close/>
                <a:moveTo>
                  <a:pt x="344" y="458"/>
                </a:moveTo>
                <a:lnTo>
                  <a:pt x="344" y="577"/>
                </a:lnTo>
                <a:lnTo>
                  <a:pt x="344" y="577"/>
                </a:lnTo>
                <a:lnTo>
                  <a:pt x="346" y="578"/>
                </a:lnTo>
                <a:lnTo>
                  <a:pt x="346" y="581"/>
                </a:lnTo>
                <a:lnTo>
                  <a:pt x="347" y="583"/>
                </a:lnTo>
                <a:lnTo>
                  <a:pt x="348" y="586"/>
                </a:lnTo>
                <a:lnTo>
                  <a:pt x="351" y="589"/>
                </a:lnTo>
                <a:lnTo>
                  <a:pt x="353" y="590"/>
                </a:lnTo>
                <a:lnTo>
                  <a:pt x="357" y="591"/>
                </a:lnTo>
                <a:lnTo>
                  <a:pt x="363" y="593"/>
                </a:lnTo>
                <a:lnTo>
                  <a:pt x="374" y="590"/>
                </a:lnTo>
                <a:lnTo>
                  <a:pt x="384" y="585"/>
                </a:lnTo>
                <a:lnTo>
                  <a:pt x="390" y="581"/>
                </a:lnTo>
                <a:lnTo>
                  <a:pt x="393" y="578"/>
                </a:lnTo>
                <a:lnTo>
                  <a:pt x="393" y="590"/>
                </a:lnTo>
                <a:lnTo>
                  <a:pt x="416" y="590"/>
                </a:lnTo>
                <a:lnTo>
                  <a:pt x="416" y="458"/>
                </a:lnTo>
                <a:lnTo>
                  <a:pt x="393" y="458"/>
                </a:lnTo>
                <a:lnTo>
                  <a:pt x="393" y="565"/>
                </a:lnTo>
                <a:lnTo>
                  <a:pt x="393" y="566"/>
                </a:lnTo>
                <a:lnTo>
                  <a:pt x="391" y="568"/>
                </a:lnTo>
                <a:lnTo>
                  <a:pt x="389" y="569"/>
                </a:lnTo>
                <a:lnTo>
                  <a:pt x="386" y="572"/>
                </a:lnTo>
                <a:lnTo>
                  <a:pt x="384" y="573"/>
                </a:lnTo>
                <a:lnTo>
                  <a:pt x="380" y="574"/>
                </a:lnTo>
                <a:lnTo>
                  <a:pt x="377" y="574"/>
                </a:lnTo>
                <a:lnTo>
                  <a:pt x="373" y="574"/>
                </a:lnTo>
                <a:lnTo>
                  <a:pt x="370" y="573"/>
                </a:lnTo>
                <a:lnTo>
                  <a:pt x="369" y="572"/>
                </a:lnTo>
                <a:lnTo>
                  <a:pt x="369" y="570"/>
                </a:lnTo>
                <a:lnTo>
                  <a:pt x="369" y="569"/>
                </a:lnTo>
                <a:lnTo>
                  <a:pt x="369" y="569"/>
                </a:lnTo>
                <a:lnTo>
                  <a:pt x="369" y="458"/>
                </a:lnTo>
                <a:lnTo>
                  <a:pt x="344" y="458"/>
                </a:lnTo>
                <a:close/>
                <a:moveTo>
                  <a:pt x="437" y="415"/>
                </a:moveTo>
                <a:lnTo>
                  <a:pt x="437" y="590"/>
                </a:lnTo>
                <a:lnTo>
                  <a:pt x="463" y="590"/>
                </a:lnTo>
                <a:lnTo>
                  <a:pt x="463" y="580"/>
                </a:lnTo>
                <a:lnTo>
                  <a:pt x="469" y="585"/>
                </a:lnTo>
                <a:lnTo>
                  <a:pt x="478" y="590"/>
                </a:lnTo>
                <a:lnTo>
                  <a:pt x="490" y="593"/>
                </a:lnTo>
                <a:lnTo>
                  <a:pt x="499" y="590"/>
                </a:lnTo>
                <a:lnTo>
                  <a:pt x="505" y="585"/>
                </a:lnTo>
                <a:lnTo>
                  <a:pt x="508" y="577"/>
                </a:lnTo>
                <a:lnTo>
                  <a:pt x="510" y="569"/>
                </a:lnTo>
                <a:lnTo>
                  <a:pt x="510" y="564"/>
                </a:lnTo>
                <a:lnTo>
                  <a:pt x="512" y="561"/>
                </a:lnTo>
                <a:lnTo>
                  <a:pt x="512" y="557"/>
                </a:lnTo>
                <a:lnTo>
                  <a:pt x="512" y="547"/>
                </a:lnTo>
                <a:lnTo>
                  <a:pt x="512" y="531"/>
                </a:lnTo>
                <a:lnTo>
                  <a:pt x="512" y="515"/>
                </a:lnTo>
                <a:lnTo>
                  <a:pt x="512" y="500"/>
                </a:lnTo>
                <a:lnTo>
                  <a:pt x="512" y="489"/>
                </a:lnTo>
                <a:lnTo>
                  <a:pt x="510" y="476"/>
                </a:lnTo>
                <a:lnTo>
                  <a:pt x="507" y="467"/>
                </a:lnTo>
                <a:lnTo>
                  <a:pt x="499" y="460"/>
                </a:lnTo>
                <a:lnTo>
                  <a:pt x="490" y="458"/>
                </a:lnTo>
                <a:lnTo>
                  <a:pt x="478" y="460"/>
                </a:lnTo>
                <a:lnTo>
                  <a:pt x="469" y="466"/>
                </a:lnTo>
                <a:lnTo>
                  <a:pt x="463" y="471"/>
                </a:lnTo>
                <a:lnTo>
                  <a:pt x="463" y="415"/>
                </a:lnTo>
                <a:lnTo>
                  <a:pt x="437" y="415"/>
                </a:lnTo>
                <a:close/>
                <a:moveTo>
                  <a:pt x="253" y="415"/>
                </a:moveTo>
                <a:lnTo>
                  <a:pt x="253" y="439"/>
                </a:lnTo>
                <a:lnTo>
                  <a:pt x="283" y="439"/>
                </a:lnTo>
                <a:lnTo>
                  <a:pt x="283" y="590"/>
                </a:lnTo>
                <a:lnTo>
                  <a:pt x="310" y="590"/>
                </a:lnTo>
                <a:lnTo>
                  <a:pt x="310" y="439"/>
                </a:lnTo>
                <a:lnTo>
                  <a:pt x="340" y="439"/>
                </a:lnTo>
                <a:lnTo>
                  <a:pt x="340" y="415"/>
                </a:lnTo>
                <a:lnTo>
                  <a:pt x="253" y="415"/>
                </a:lnTo>
                <a:close/>
                <a:moveTo>
                  <a:pt x="428" y="370"/>
                </a:moveTo>
                <a:lnTo>
                  <a:pt x="459" y="370"/>
                </a:lnTo>
                <a:lnTo>
                  <a:pt x="490" y="370"/>
                </a:lnTo>
                <a:lnTo>
                  <a:pt x="517" y="371"/>
                </a:lnTo>
                <a:lnTo>
                  <a:pt x="541" y="373"/>
                </a:lnTo>
                <a:lnTo>
                  <a:pt x="559" y="373"/>
                </a:lnTo>
                <a:lnTo>
                  <a:pt x="571" y="374"/>
                </a:lnTo>
                <a:lnTo>
                  <a:pt x="576" y="374"/>
                </a:lnTo>
                <a:lnTo>
                  <a:pt x="594" y="377"/>
                </a:lnTo>
                <a:lnTo>
                  <a:pt x="611" y="384"/>
                </a:lnTo>
                <a:lnTo>
                  <a:pt x="624" y="398"/>
                </a:lnTo>
                <a:lnTo>
                  <a:pt x="632" y="413"/>
                </a:lnTo>
                <a:lnTo>
                  <a:pt x="636" y="432"/>
                </a:lnTo>
                <a:lnTo>
                  <a:pt x="636" y="436"/>
                </a:lnTo>
                <a:lnTo>
                  <a:pt x="637" y="446"/>
                </a:lnTo>
                <a:lnTo>
                  <a:pt x="640" y="463"/>
                </a:lnTo>
                <a:lnTo>
                  <a:pt x="641" y="484"/>
                </a:lnTo>
                <a:lnTo>
                  <a:pt x="641" y="506"/>
                </a:lnTo>
                <a:lnTo>
                  <a:pt x="641" y="525"/>
                </a:lnTo>
                <a:lnTo>
                  <a:pt x="640" y="542"/>
                </a:lnTo>
                <a:lnTo>
                  <a:pt x="639" y="557"/>
                </a:lnTo>
                <a:lnTo>
                  <a:pt x="637" y="569"/>
                </a:lnTo>
                <a:lnTo>
                  <a:pt x="636" y="578"/>
                </a:lnTo>
                <a:lnTo>
                  <a:pt x="636" y="581"/>
                </a:lnTo>
                <a:lnTo>
                  <a:pt x="632" y="599"/>
                </a:lnTo>
                <a:lnTo>
                  <a:pt x="624" y="615"/>
                </a:lnTo>
                <a:lnTo>
                  <a:pt x="611" y="627"/>
                </a:lnTo>
                <a:lnTo>
                  <a:pt x="594" y="635"/>
                </a:lnTo>
                <a:lnTo>
                  <a:pt x="576" y="638"/>
                </a:lnTo>
                <a:lnTo>
                  <a:pt x="571" y="638"/>
                </a:lnTo>
                <a:lnTo>
                  <a:pt x="559" y="638"/>
                </a:lnTo>
                <a:lnTo>
                  <a:pt x="541" y="640"/>
                </a:lnTo>
                <a:lnTo>
                  <a:pt x="516" y="640"/>
                </a:lnTo>
                <a:lnTo>
                  <a:pt x="488" y="641"/>
                </a:lnTo>
                <a:lnTo>
                  <a:pt x="459" y="641"/>
                </a:lnTo>
                <a:lnTo>
                  <a:pt x="428" y="642"/>
                </a:lnTo>
                <a:lnTo>
                  <a:pt x="397" y="641"/>
                </a:lnTo>
                <a:lnTo>
                  <a:pt x="365" y="641"/>
                </a:lnTo>
                <a:lnTo>
                  <a:pt x="338" y="640"/>
                </a:lnTo>
                <a:lnTo>
                  <a:pt x="314" y="640"/>
                </a:lnTo>
                <a:lnTo>
                  <a:pt x="296" y="638"/>
                </a:lnTo>
                <a:lnTo>
                  <a:pt x="284" y="638"/>
                </a:lnTo>
                <a:lnTo>
                  <a:pt x="280" y="638"/>
                </a:lnTo>
                <a:lnTo>
                  <a:pt x="262" y="635"/>
                </a:lnTo>
                <a:lnTo>
                  <a:pt x="245" y="627"/>
                </a:lnTo>
                <a:lnTo>
                  <a:pt x="232" y="615"/>
                </a:lnTo>
                <a:lnTo>
                  <a:pt x="222" y="599"/>
                </a:lnTo>
                <a:lnTo>
                  <a:pt x="220" y="581"/>
                </a:lnTo>
                <a:lnTo>
                  <a:pt x="220" y="577"/>
                </a:lnTo>
                <a:lnTo>
                  <a:pt x="217" y="565"/>
                </a:lnTo>
                <a:lnTo>
                  <a:pt x="216" y="548"/>
                </a:lnTo>
                <a:lnTo>
                  <a:pt x="215" y="528"/>
                </a:lnTo>
                <a:lnTo>
                  <a:pt x="213" y="506"/>
                </a:lnTo>
                <a:lnTo>
                  <a:pt x="215" y="484"/>
                </a:lnTo>
                <a:lnTo>
                  <a:pt x="216" y="463"/>
                </a:lnTo>
                <a:lnTo>
                  <a:pt x="217" y="447"/>
                </a:lnTo>
                <a:lnTo>
                  <a:pt x="220" y="436"/>
                </a:lnTo>
                <a:lnTo>
                  <a:pt x="220" y="432"/>
                </a:lnTo>
                <a:lnTo>
                  <a:pt x="222" y="413"/>
                </a:lnTo>
                <a:lnTo>
                  <a:pt x="232" y="398"/>
                </a:lnTo>
                <a:lnTo>
                  <a:pt x="245" y="384"/>
                </a:lnTo>
                <a:lnTo>
                  <a:pt x="262" y="377"/>
                </a:lnTo>
                <a:lnTo>
                  <a:pt x="280" y="374"/>
                </a:lnTo>
                <a:lnTo>
                  <a:pt x="284" y="374"/>
                </a:lnTo>
                <a:lnTo>
                  <a:pt x="297" y="373"/>
                </a:lnTo>
                <a:lnTo>
                  <a:pt x="315" y="373"/>
                </a:lnTo>
                <a:lnTo>
                  <a:pt x="339" y="371"/>
                </a:lnTo>
                <a:lnTo>
                  <a:pt x="366" y="370"/>
                </a:lnTo>
                <a:lnTo>
                  <a:pt x="397" y="370"/>
                </a:lnTo>
                <a:lnTo>
                  <a:pt x="428" y="370"/>
                </a:lnTo>
                <a:close/>
                <a:moveTo>
                  <a:pt x="415" y="251"/>
                </a:moveTo>
                <a:lnTo>
                  <a:pt x="410" y="252"/>
                </a:lnTo>
                <a:lnTo>
                  <a:pt x="406" y="255"/>
                </a:lnTo>
                <a:lnTo>
                  <a:pt x="403" y="259"/>
                </a:lnTo>
                <a:lnTo>
                  <a:pt x="403" y="263"/>
                </a:lnTo>
                <a:lnTo>
                  <a:pt x="403" y="319"/>
                </a:lnTo>
                <a:lnTo>
                  <a:pt x="403" y="323"/>
                </a:lnTo>
                <a:lnTo>
                  <a:pt x="406" y="327"/>
                </a:lnTo>
                <a:lnTo>
                  <a:pt x="410" y="330"/>
                </a:lnTo>
                <a:lnTo>
                  <a:pt x="415" y="331"/>
                </a:lnTo>
                <a:lnTo>
                  <a:pt x="419" y="330"/>
                </a:lnTo>
                <a:lnTo>
                  <a:pt x="423" y="327"/>
                </a:lnTo>
                <a:lnTo>
                  <a:pt x="425" y="323"/>
                </a:lnTo>
                <a:lnTo>
                  <a:pt x="427" y="319"/>
                </a:lnTo>
                <a:lnTo>
                  <a:pt x="427" y="263"/>
                </a:lnTo>
                <a:lnTo>
                  <a:pt x="425" y="259"/>
                </a:lnTo>
                <a:lnTo>
                  <a:pt x="423" y="255"/>
                </a:lnTo>
                <a:lnTo>
                  <a:pt x="419" y="252"/>
                </a:lnTo>
                <a:lnTo>
                  <a:pt x="415" y="251"/>
                </a:lnTo>
                <a:close/>
                <a:moveTo>
                  <a:pt x="473" y="233"/>
                </a:moveTo>
                <a:lnTo>
                  <a:pt x="497" y="233"/>
                </a:lnTo>
                <a:lnTo>
                  <a:pt x="497" y="324"/>
                </a:lnTo>
                <a:lnTo>
                  <a:pt x="497" y="326"/>
                </a:lnTo>
                <a:lnTo>
                  <a:pt x="497" y="327"/>
                </a:lnTo>
                <a:lnTo>
                  <a:pt x="499" y="328"/>
                </a:lnTo>
                <a:lnTo>
                  <a:pt x="500" y="330"/>
                </a:lnTo>
                <a:lnTo>
                  <a:pt x="501" y="331"/>
                </a:lnTo>
                <a:lnTo>
                  <a:pt x="505" y="331"/>
                </a:lnTo>
                <a:lnTo>
                  <a:pt x="509" y="331"/>
                </a:lnTo>
                <a:lnTo>
                  <a:pt x="512" y="330"/>
                </a:lnTo>
                <a:lnTo>
                  <a:pt x="514" y="327"/>
                </a:lnTo>
                <a:lnTo>
                  <a:pt x="517" y="324"/>
                </a:lnTo>
                <a:lnTo>
                  <a:pt x="520" y="323"/>
                </a:lnTo>
                <a:lnTo>
                  <a:pt x="521" y="322"/>
                </a:lnTo>
                <a:lnTo>
                  <a:pt x="521" y="320"/>
                </a:lnTo>
                <a:lnTo>
                  <a:pt x="521" y="233"/>
                </a:lnTo>
                <a:lnTo>
                  <a:pt x="546" y="233"/>
                </a:lnTo>
                <a:lnTo>
                  <a:pt x="546" y="347"/>
                </a:lnTo>
                <a:lnTo>
                  <a:pt x="521" y="347"/>
                </a:lnTo>
                <a:lnTo>
                  <a:pt x="521" y="335"/>
                </a:lnTo>
                <a:lnTo>
                  <a:pt x="520" y="336"/>
                </a:lnTo>
                <a:lnTo>
                  <a:pt x="516" y="340"/>
                </a:lnTo>
                <a:lnTo>
                  <a:pt x="509" y="344"/>
                </a:lnTo>
                <a:lnTo>
                  <a:pt x="500" y="348"/>
                </a:lnTo>
                <a:lnTo>
                  <a:pt x="491" y="349"/>
                </a:lnTo>
                <a:lnTo>
                  <a:pt x="486" y="348"/>
                </a:lnTo>
                <a:lnTo>
                  <a:pt x="482" y="347"/>
                </a:lnTo>
                <a:lnTo>
                  <a:pt x="479" y="345"/>
                </a:lnTo>
                <a:lnTo>
                  <a:pt x="476" y="343"/>
                </a:lnTo>
                <a:lnTo>
                  <a:pt x="475" y="340"/>
                </a:lnTo>
                <a:lnTo>
                  <a:pt x="474" y="337"/>
                </a:lnTo>
                <a:lnTo>
                  <a:pt x="474" y="335"/>
                </a:lnTo>
                <a:lnTo>
                  <a:pt x="473" y="333"/>
                </a:lnTo>
                <a:lnTo>
                  <a:pt x="473" y="333"/>
                </a:lnTo>
                <a:lnTo>
                  <a:pt x="473" y="233"/>
                </a:lnTo>
                <a:close/>
                <a:moveTo>
                  <a:pt x="411" y="233"/>
                </a:moveTo>
                <a:lnTo>
                  <a:pt x="419" y="233"/>
                </a:lnTo>
                <a:lnTo>
                  <a:pt x="432" y="235"/>
                </a:lnTo>
                <a:lnTo>
                  <a:pt x="441" y="242"/>
                </a:lnTo>
                <a:lnTo>
                  <a:pt x="449" y="252"/>
                </a:lnTo>
                <a:lnTo>
                  <a:pt x="452" y="265"/>
                </a:lnTo>
                <a:lnTo>
                  <a:pt x="452" y="316"/>
                </a:lnTo>
                <a:lnTo>
                  <a:pt x="449" y="330"/>
                </a:lnTo>
                <a:lnTo>
                  <a:pt x="441" y="340"/>
                </a:lnTo>
                <a:lnTo>
                  <a:pt x="432" y="347"/>
                </a:lnTo>
                <a:lnTo>
                  <a:pt x="419" y="349"/>
                </a:lnTo>
                <a:lnTo>
                  <a:pt x="411" y="349"/>
                </a:lnTo>
                <a:lnTo>
                  <a:pt x="398" y="347"/>
                </a:lnTo>
                <a:lnTo>
                  <a:pt x="387" y="340"/>
                </a:lnTo>
                <a:lnTo>
                  <a:pt x="381" y="330"/>
                </a:lnTo>
                <a:lnTo>
                  <a:pt x="378" y="316"/>
                </a:lnTo>
                <a:lnTo>
                  <a:pt x="378" y="265"/>
                </a:lnTo>
                <a:lnTo>
                  <a:pt x="381" y="252"/>
                </a:lnTo>
                <a:lnTo>
                  <a:pt x="387" y="242"/>
                </a:lnTo>
                <a:lnTo>
                  <a:pt x="398" y="235"/>
                </a:lnTo>
                <a:lnTo>
                  <a:pt x="411" y="233"/>
                </a:lnTo>
                <a:close/>
                <a:moveTo>
                  <a:pt x="283" y="197"/>
                </a:moveTo>
                <a:lnTo>
                  <a:pt x="310" y="197"/>
                </a:lnTo>
                <a:lnTo>
                  <a:pt x="330" y="255"/>
                </a:lnTo>
                <a:lnTo>
                  <a:pt x="351" y="197"/>
                </a:lnTo>
                <a:lnTo>
                  <a:pt x="377" y="197"/>
                </a:lnTo>
                <a:lnTo>
                  <a:pt x="344" y="285"/>
                </a:lnTo>
                <a:lnTo>
                  <a:pt x="344" y="347"/>
                </a:lnTo>
                <a:lnTo>
                  <a:pt x="317" y="347"/>
                </a:lnTo>
                <a:lnTo>
                  <a:pt x="317" y="285"/>
                </a:lnTo>
                <a:lnTo>
                  <a:pt x="283" y="197"/>
                </a:lnTo>
                <a:close/>
                <a:moveTo>
                  <a:pt x="428" y="39"/>
                </a:moveTo>
                <a:lnTo>
                  <a:pt x="376" y="43"/>
                </a:lnTo>
                <a:lnTo>
                  <a:pt x="325" y="53"/>
                </a:lnTo>
                <a:lnTo>
                  <a:pt x="276" y="69"/>
                </a:lnTo>
                <a:lnTo>
                  <a:pt x="232" y="93"/>
                </a:lnTo>
                <a:lnTo>
                  <a:pt x="190" y="120"/>
                </a:lnTo>
                <a:lnTo>
                  <a:pt x="153" y="153"/>
                </a:lnTo>
                <a:lnTo>
                  <a:pt x="120" y="191"/>
                </a:lnTo>
                <a:lnTo>
                  <a:pt x="92" y="231"/>
                </a:lnTo>
                <a:lnTo>
                  <a:pt x="69" y="277"/>
                </a:lnTo>
                <a:lnTo>
                  <a:pt x="52" y="324"/>
                </a:lnTo>
                <a:lnTo>
                  <a:pt x="42" y="375"/>
                </a:lnTo>
                <a:lnTo>
                  <a:pt x="39" y="428"/>
                </a:lnTo>
                <a:lnTo>
                  <a:pt x="42" y="481"/>
                </a:lnTo>
                <a:lnTo>
                  <a:pt x="52" y="531"/>
                </a:lnTo>
                <a:lnTo>
                  <a:pt x="69" y="580"/>
                </a:lnTo>
                <a:lnTo>
                  <a:pt x="92" y="624"/>
                </a:lnTo>
                <a:lnTo>
                  <a:pt x="120" y="666"/>
                </a:lnTo>
                <a:lnTo>
                  <a:pt x="153" y="703"/>
                </a:lnTo>
                <a:lnTo>
                  <a:pt x="190" y="735"/>
                </a:lnTo>
                <a:lnTo>
                  <a:pt x="232" y="764"/>
                </a:lnTo>
                <a:lnTo>
                  <a:pt x="276" y="786"/>
                </a:lnTo>
                <a:lnTo>
                  <a:pt x="325" y="803"/>
                </a:lnTo>
                <a:lnTo>
                  <a:pt x="376" y="814"/>
                </a:lnTo>
                <a:lnTo>
                  <a:pt x="428" y="816"/>
                </a:lnTo>
                <a:lnTo>
                  <a:pt x="480" y="814"/>
                </a:lnTo>
                <a:lnTo>
                  <a:pt x="531" y="803"/>
                </a:lnTo>
                <a:lnTo>
                  <a:pt x="579" y="786"/>
                </a:lnTo>
                <a:lnTo>
                  <a:pt x="624" y="764"/>
                </a:lnTo>
                <a:lnTo>
                  <a:pt x="665" y="735"/>
                </a:lnTo>
                <a:lnTo>
                  <a:pt x="703" y="703"/>
                </a:lnTo>
                <a:lnTo>
                  <a:pt x="736" y="666"/>
                </a:lnTo>
                <a:lnTo>
                  <a:pt x="763" y="624"/>
                </a:lnTo>
                <a:lnTo>
                  <a:pt x="787" y="580"/>
                </a:lnTo>
                <a:lnTo>
                  <a:pt x="802" y="531"/>
                </a:lnTo>
                <a:lnTo>
                  <a:pt x="813" y="481"/>
                </a:lnTo>
                <a:lnTo>
                  <a:pt x="817" y="428"/>
                </a:lnTo>
                <a:lnTo>
                  <a:pt x="813" y="375"/>
                </a:lnTo>
                <a:lnTo>
                  <a:pt x="802" y="324"/>
                </a:lnTo>
                <a:lnTo>
                  <a:pt x="787" y="277"/>
                </a:lnTo>
                <a:lnTo>
                  <a:pt x="763" y="231"/>
                </a:lnTo>
                <a:lnTo>
                  <a:pt x="736" y="191"/>
                </a:lnTo>
                <a:lnTo>
                  <a:pt x="703" y="153"/>
                </a:lnTo>
                <a:lnTo>
                  <a:pt x="665" y="120"/>
                </a:lnTo>
                <a:lnTo>
                  <a:pt x="624" y="93"/>
                </a:lnTo>
                <a:lnTo>
                  <a:pt x="579" y="69"/>
                </a:lnTo>
                <a:lnTo>
                  <a:pt x="531" y="53"/>
                </a:lnTo>
                <a:lnTo>
                  <a:pt x="480" y="43"/>
                </a:lnTo>
                <a:lnTo>
                  <a:pt x="428" y="39"/>
                </a:lnTo>
                <a:close/>
                <a:moveTo>
                  <a:pt x="428" y="0"/>
                </a:moveTo>
                <a:lnTo>
                  <a:pt x="486" y="4"/>
                </a:lnTo>
                <a:lnTo>
                  <a:pt x="542" y="15"/>
                </a:lnTo>
                <a:lnTo>
                  <a:pt x="594" y="34"/>
                </a:lnTo>
                <a:lnTo>
                  <a:pt x="644" y="59"/>
                </a:lnTo>
                <a:lnTo>
                  <a:pt x="690" y="90"/>
                </a:lnTo>
                <a:lnTo>
                  <a:pt x="730" y="125"/>
                </a:lnTo>
                <a:lnTo>
                  <a:pt x="767" y="167"/>
                </a:lnTo>
                <a:lnTo>
                  <a:pt x="797" y="212"/>
                </a:lnTo>
                <a:lnTo>
                  <a:pt x="822" y="261"/>
                </a:lnTo>
                <a:lnTo>
                  <a:pt x="840" y="314"/>
                </a:lnTo>
                <a:lnTo>
                  <a:pt x="852" y="370"/>
                </a:lnTo>
                <a:lnTo>
                  <a:pt x="856" y="428"/>
                </a:lnTo>
                <a:lnTo>
                  <a:pt x="852" y="487"/>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7"/>
                </a:lnTo>
                <a:lnTo>
                  <a:pt x="0" y="428"/>
                </a:lnTo>
                <a:lnTo>
                  <a:pt x="4" y="370"/>
                </a:lnTo>
                <a:lnTo>
                  <a:pt x="16" y="314"/>
                </a:lnTo>
                <a:lnTo>
                  <a:pt x="34" y="261"/>
                </a:lnTo>
                <a:lnTo>
                  <a:pt x="59" y="212"/>
                </a:lnTo>
                <a:lnTo>
                  <a:pt x="89" y="167"/>
                </a:lnTo>
                <a:lnTo>
                  <a:pt x="126" y="125"/>
                </a:lnTo>
                <a:lnTo>
                  <a:pt x="166" y="90"/>
                </a:lnTo>
                <a:lnTo>
                  <a:pt x="212" y="59"/>
                </a:lnTo>
                <a:lnTo>
                  <a:pt x="262" y="34"/>
                </a:lnTo>
                <a:lnTo>
                  <a:pt x="314" y="15"/>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6" name="Freeform 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05218" y="4465614"/>
            <a:ext cx="444108" cy="445149"/>
          </a:xfrm>
          <a:custGeom>
            <a:avLst/>
            <a:gdLst>
              <a:gd name="T0" fmla="*/ 517 w 854"/>
              <a:gd name="T1" fmla="*/ 273 h 856"/>
              <a:gd name="T2" fmla="*/ 577 w 854"/>
              <a:gd name="T3" fmla="*/ 348 h 856"/>
              <a:gd name="T4" fmla="*/ 578 w 854"/>
              <a:gd name="T5" fmla="*/ 424 h 856"/>
              <a:gd name="T6" fmla="*/ 530 w 854"/>
              <a:gd name="T7" fmla="*/ 510 h 856"/>
              <a:gd name="T8" fmla="*/ 442 w 854"/>
              <a:gd name="T9" fmla="*/ 532 h 856"/>
              <a:gd name="T10" fmla="*/ 408 w 854"/>
              <a:gd name="T11" fmla="*/ 514 h 856"/>
              <a:gd name="T12" fmla="*/ 399 w 854"/>
              <a:gd name="T13" fmla="*/ 522 h 856"/>
              <a:gd name="T14" fmla="*/ 374 w 854"/>
              <a:gd name="T15" fmla="*/ 597 h 856"/>
              <a:gd name="T16" fmla="*/ 347 w 854"/>
              <a:gd name="T17" fmla="*/ 638 h 856"/>
              <a:gd name="T18" fmla="*/ 339 w 854"/>
              <a:gd name="T19" fmla="*/ 637 h 856"/>
              <a:gd name="T20" fmla="*/ 337 w 854"/>
              <a:gd name="T21" fmla="*/ 621 h 856"/>
              <a:gd name="T22" fmla="*/ 336 w 854"/>
              <a:gd name="T23" fmla="*/ 577 h 856"/>
              <a:gd name="T24" fmla="*/ 354 w 854"/>
              <a:gd name="T25" fmla="*/ 493 h 856"/>
              <a:gd name="T26" fmla="*/ 365 w 854"/>
              <a:gd name="T27" fmla="*/ 421 h 856"/>
              <a:gd name="T28" fmla="*/ 367 w 854"/>
              <a:gd name="T29" fmla="*/ 369 h 856"/>
              <a:gd name="T30" fmla="*/ 400 w 854"/>
              <a:gd name="T31" fmla="*/ 340 h 856"/>
              <a:gd name="T32" fmla="*/ 438 w 854"/>
              <a:gd name="T33" fmla="*/ 369 h 856"/>
              <a:gd name="T34" fmla="*/ 416 w 854"/>
              <a:gd name="T35" fmla="*/ 462 h 856"/>
              <a:gd name="T36" fmla="*/ 424 w 854"/>
              <a:gd name="T37" fmla="*/ 483 h 856"/>
              <a:gd name="T38" fmla="*/ 479 w 854"/>
              <a:gd name="T39" fmla="*/ 488 h 856"/>
              <a:gd name="T40" fmla="*/ 519 w 854"/>
              <a:gd name="T41" fmla="*/ 429 h 856"/>
              <a:gd name="T42" fmla="*/ 526 w 854"/>
              <a:gd name="T43" fmla="*/ 371 h 856"/>
              <a:gd name="T44" fmla="*/ 498 w 854"/>
              <a:gd name="T45" fmla="*/ 312 h 856"/>
              <a:gd name="T46" fmla="*/ 432 w 854"/>
              <a:gd name="T47" fmla="*/ 290 h 856"/>
              <a:gd name="T48" fmla="*/ 374 w 854"/>
              <a:gd name="T49" fmla="*/ 305 h 856"/>
              <a:gd name="T50" fmla="*/ 320 w 854"/>
              <a:gd name="T51" fmla="*/ 374 h 856"/>
              <a:gd name="T52" fmla="*/ 322 w 854"/>
              <a:gd name="T53" fmla="*/ 424 h 856"/>
              <a:gd name="T54" fmla="*/ 333 w 854"/>
              <a:gd name="T55" fmla="*/ 442 h 856"/>
              <a:gd name="T56" fmla="*/ 336 w 854"/>
              <a:gd name="T57" fmla="*/ 455 h 856"/>
              <a:gd name="T58" fmla="*/ 332 w 854"/>
              <a:gd name="T59" fmla="*/ 468 h 856"/>
              <a:gd name="T60" fmla="*/ 326 w 854"/>
              <a:gd name="T61" fmla="*/ 479 h 856"/>
              <a:gd name="T62" fmla="*/ 312 w 854"/>
              <a:gd name="T63" fmla="*/ 475 h 856"/>
              <a:gd name="T64" fmla="*/ 275 w 854"/>
              <a:gd name="T65" fmla="*/ 421 h 856"/>
              <a:gd name="T66" fmla="*/ 277 w 854"/>
              <a:gd name="T67" fmla="*/ 357 h 856"/>
              <a:gd name="T68" fmla="*/ 328 w 854"/>
              <a:gd name="T69" fmla="*/ 286 h 856"/>
              <a:gd name="T70" fmla="*/ 398 w 854"/>
              <a:gd name="T71" fmla="*/ 256 h 856"/>
              <a:gd name="T72" fmla="*/ 324 w 854"/>
              <a:gd name="T73" fmla="*/ 53 h 856"/>
              <a:gd name="T74" fmla="*/ 153 w 854"/>
              <a:gd name="T75" fmla="*/ 153 h 856"/>
              <a:gd name="T76" fmla="*/ 52 w 854"/>
              <a:gd name="T77" fmla="*/ 324 h 856"/>
              <a:gd name="T78" fmla="*/ 52 w 854"/>
              <a:gd name="T79" fmla="*/ 531 h 856"/>
              <a:gd name="T80" fmla="*/ 153 w 854"/>
              <a:gd name="T81" fmla="*/ 703 h 856"/>
              <a:gd name="T82" fmla="*/ 324 w 854"/>
              <a:gd name="T83" fmla="*/ 803 h 856"/>
              <a:gd name="T84" fmla="*/ 531 w 854"/>
              <a:gd name="T85" fmla="*/ 803 h 856"/>
              <a:gd name="T86" fmla="*/ 703 w 854"/>
              <a:gd name="T87" fmla="*/ 703 h 856"/>
              <a:gd name="T88" fmla="*/ 802 w 854"/>
              <a:gd name="T89" fmla="*/ 531 h 856"/>
              <a:gd name="T90" fmla="*/ 802 w 854"/>
              <a:gd name="T91" fmla="*/ 324 h 856"/>
              <a:gd name="T92" fmla="*/ 703 w 854"/>
              <a:gd name="T93" fmla="*/ 153 h 856"/>
              <a:gd name="T94" fmla="*/ 531 w 854"/>
              <a:gd name="T95" fmla="*/ 53 h 856"/>
              <a:gd name="T96" fmla="*/ 485 w 854"/>
              <a:gd name="T97" fmla="*/ 4 h 856"/>
              <a:gd name="T98" fmla="*/ 688 w 854"/>
              <a:gd name="T99" fmla="*/ 90 h 856"/>
              <a:gd name="T100" fmla="*/ 822 w 854"/>
              <a:gd name="T101" fmla="*/ 261 h 856"/>
              <a:gd name="T102" fmla="*/ 852 w 854"/>
              <a:gd name="T103" fmla="*/ 487 h 856"/>
              <a:gd name="T104" fmla="*/ 765 w 854"/>
              <a:gd name="T105" fmla="*/ 690 h 856"/>
              <a:gd name="T106" fmla="*/ 594 w 854"/>
              <a:gd name="T107" fmla="*/ 822 h 856"/>
              <a:gd name="T108" fmla="*/ 369 w 854"/>
              <a:gd name="T109" fmla="*/ 852 h 856"/>
              <a:gd name="T110" fmla="*/ 166 w 854"/>
              <a:gd name="T111" fmla="*/ 767 h 856"/>
              <a:gd name="T112" fmla="*/ 34 w 854"/>
              <a:gd name="T113" fmla="*/ 594 h 856"/>
              <a:gd name="T114" fmla="*/ 4 w 854"/>
              <a:gd name="T115" fmla="*/ 370 h 856"/>
              <a:gd name="T116" fmla="*/ 89 w 854"/>
              <a:gd name="T117" fmla="*/ 167 h 856"/>
              <a:gd name="T118" fmla="*/ 260 w 854"/>
              <a:gd name="T119"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56">
                <a:moveTo>
                  <a:pt x="422" y="254"/>
                </a:moveTo>
                <a:lnTo>
                  <a:pt x="459" y="255"/>
                </a:lnTo>
                <a:lnTo>
                  <a:pt x="491" y="261"/>
                </a:lnTo>
                <a:lnTo>
                  <a:pt x="517" y="273"/>
                </a:lnTo>
                <a:lnTo>
                  <a:pt x="540" y="289"/>
                </a:lnTo>
                <a:lnTo>
                  <a:pt x="557" y="309"/>
                </a:lnTo>
                <a:lnTo>
                  <a:pt x="572" y="333"/>
                </a:lnTo>
                <a:lnTo>
                  <a:pt x="577" y="348"/>
                </a:lnTo>
                <a:lnTo>
                  <a:pt x="581" y="367"/>
                </a:lnTo>
                <a:lnTo>
                  <a:pt x="583" y="387"/>
                </a:lnTo>
                <a:lnTo>
                  <a:pt x="581" y="408"/>
                </a:lnTo>
                <a:lnTo>
                  <a:pt x="578" y="424"/>
                </a:lnTo>
                <a:lnTo>
                  <a:pt x="574" y="438"/>
                </a:lnTo>
                <a:lnTo>
                  <a:pt x="563" y="467"/>
                </a:lnTo>
                <a:lnTo>
                  <a:pt x="548" y="491"/>
                </a:lnTo>
                <a:lnTo>
                  <a:pt x="530" y="510"/>
                </a:lnTo>
                <a:lnTo>
                  <a:pt x="506" y="523"/>
                </a:lnTo>
                <a:lnTo>
                  <a:pt x="479" y="532"/>
                </a:lnTo>
                <a:lnTo>
                  <a:pt x="459" y="535"/>
                </a:lnTo>
                <a:lnTo>
                  <a:pt x="442" y="532"/>
                </a:lnTo>
                <a:lnTo>
                  <a:pt x="426" y="527"/>
                </a:lnTo>
                <a:lnTo>
                  <a:pt x="415" y="519"/>
                </a:lnTo>
                <a:lnTo>
                  <a:pt x="411" y="517"/>
                </a:lnTo>
                <a:lnTo>
                  <a:pt x="408" y="514"/>
                </a:lnTo>
                <a:lnTo>
                  <a:pt x="404" y="510"/>
                </a:lnTo>
                <a:lnTo>
                  <a:pt x="403" y="506"/>
                </a:lnTo>
                <a:lnTo>
                  <a:pt x="401" y="506"/>
                </a:lnTo>
                <a:lnTo>
                  <a:pt x="399" y="522"/>
                </a:lnTo>
                <a:lnTo>
                  <a:pt x="394" y="538"/>
                </a:lnTo>
                <a:lnTo>
                  <a:pt x="388" y="557"/>
                </a:lnTo>
                <a:lnTo>
                  <a:pt x="383" y="577"/>
                </a:lnTo>
                <a:lnTo>
                  <a:pt x="374" y="597"/>
                </a:lnTo>
                <a:lnTo>
                  <a:pt x="364" y="615"/>
                </a:lnTo>
                <a:lnTo>
                  <a:pt x="358" y="621"/>
                </a:lnTo>
                <a:lnTo>
                  <a:pt x="353" y="631"/>
                </a:lnTo>
                <a:lnTo>
                  <a:pt x="347" y="638"/>
                </a:lnTo>
                <a:lnTo>
                  <a:pt x="340" y="642"/>
                </a:lnTo>
                <a:lnTo>
                  <a:pt x="340" y="641"/>
                </a:lnTo>
                <a:lnTo>
                  <a:pt x="339" y="640"/>
                </a:lnTo>
                <a:lnTo>
                  <a:pt x="339" y="637"/>
                </a:lnTo>
                <a:lnTo>
                  <a:pt x="337" y="633"/>
                </a:lnTo>
                <a:lnTo>
                  <a:pt x="337" y="629"/>
                </a:lnTo>
                <a:lnTo>
                  <a:pt x="337" y="625"/>
                </a:lnTo>
                <a:lnTo>
                  <a:pt x="337" y="621"/>
                </a:lnTo>
                <a:lnTo>
                  <a:pt x="335" y="611"/>
                </a:lnTo>
                <a:lnTo>
                  <a:pt x="335" y="600"/>
                </a:lnTo>
                <a:lnTo>
                  <a:pt x="336" y="590"/>
                </a:lnTo>
                <a:lnTo>
                  <a:pt x="336" y="577"/>
                </a:lnTo>
                <a:lnTo>
                  <a:pt x="337" y="564"/>
                </a:lnTo>
                <a:lnTo>
                  <a:pt x="340" y="551"/>
                </a:lnTo>
                <a:lnTo>
                  <a:pt x="347" y="522"/>
                </a:lnTo>
                <a:lnTo>
                  <a:pt x="354" y="493"/>
                </a:lnTo>
                <a:lnTo>
                  <a:pt x="362" y="464"/>
                </a:lnTo>
                <a:lnTo>
                  <a:pt x="369" y="436"/>
                </a:lnTo>
                <a:lnTo>
                  <a:pt x="367" y="429"/>
                </a:lnTo>
                <a:lnTo>
                  <a:pt x="365" y="421"/>
                </a:lnTo>
                <a:lnTo>
                  <a:pt x="364" y="415"/>
                </a:lnTo>
                <a:lnTo>
                  <a:pt x="361" y="399"/>
                </a:lnTo>
                <a:lnTo>
                  <a:pt x="364" y="382"/>
                </a:lnTo>
                <a:lnTo>
                  <a:pt x="367" y="369"/>
                </a:lnTo>
                <a:lnTo>
                  <a:pt x="371" y="360"/>
                </a:lnTo>
                <a:lnTo>
                  <a:pt x="379" y="352"/>
                </a:lnTo>
                <a:lnTo>
                  <a:pt x="388" y="344"/>
                </a:lnTo>
                <a:lnTo>
                  <a:pt x="400" y="340"/>
                </a:lnTo>
                <a:lnTo>
                  <a:pt x="413" y="340"/>
                </a:lnTo>
                <a:lnTo>
                  <a:pt x="425" y="345"/>
                </a:lnTo>
                <a:lnTo>
                  <a:pt x="433" y="356"/>
                </a:lnTo>
                <a:lnTo>
                  <a:pt x="438" y="369"/>
                </a:lnTo>
                <a:lnTo>
                  <a:pt x="437" y="386"/>
                </a:lnTo>
                <a:lnTo>
                  <a:pt x="426" y="421"/>
                </a:lnTo>
                <a:lnTo>
                  <a:pt x="416" y="456"/>
                </a:lnTo>
                <a:lnTo>
                  <a:pt x="416" y="462"/>
                </a:lnTo>
                <a:lnTo>
                  <a:pt x="416" y="466"/>
                </a:lnTo>
                <a:lnTo>
                  <a:pt x="417" y="470"/>
                </a:lnTo>
                <a:lnTo>
                  <a:pt x="419" y="474"/>
                </a:lnTo>
                <a:lnTo>
                  <a:pt x="424" y="483"/>
                </a:lnTo>
                <a:lnTo>
                  <a:pt x="434" y="491"/>
                </a:lnTo>
                <a:lnTo>
                  <a:pt x="446" y="496"/>
                </a:lnTo>
                <a:lnTo>
                  <a:pt x="462" y="494"/>
                </a:lnTo>
                <a:lnTo>
                  <a:pt x="479" y="488"/>
                </a:lnTo>
                <a:lnTo>
                  <a:pt x="493" y="477"/>
                </a:lnTo>
                <a:lnTo>
                  <a:pt x="504" y="463"/>
                </a:lnTo>
                <a:lnTo>
                  <a:pt x="513" y="447"/>
                </a:lnTo>
                <a:lnTo>
                  <a:pt x="519" y="429"/>
                </a:lnTo>
                <a:lnTo>
                  <a:pt x="522" y="417"/>
                </a:lnTo>
                <a:lnTo>
                  <a:pt x="523" y="404"/>
                </a:lnTo>
                <a:lnTo>
                  <a:pt x="526" y="388"/>
                </a:lnTo>
                <a:lnTo>
                  <a:pt x="526" y="371"/>
                </a:lnTo>
                <a:lnTo>
                  <a:pt x="523" y="356"/>
                </a:lnTo>
                <a:lnTo>
                  <a:pt x="519" y="343"/>
                </a:lnTo>
                <a:lnTo>
                  <a:pt x="510" y="326"/>
                </a:lnTo>
                <a:lnTo>
                  <a:pt x="498" y="312"/>
                </a:lnTo>
                <a:lnTo>
                  <a:pt x="483" y="303"/>
                </a:lnTo>
                <a:lnTo>
                  <a:pt x="464" y="295"/>
                </a:lnTo>
                <a:lnTo>
                  <a:pt x="442" y="292"/>
                </a:lnTo>
                <a:lnTo>
                  <a:pt x="432" y="290"/>
                </a:lnTo>
                <a:lnTo>
                  <a:pt x="420" y="292"/>
                </a:lnTo>
                <a:lnTo>
                  <a:pt x="408" y="293"/>
                </a:lnTo>
                <a:lnTo>
                  <a:pt x="399" y="295"/>
                </a:lnTo>
                <a:lnTo>
                  <a:pt x="374" y="305"/>
                </a:lnTo>
                <a:lnTo>
                  <a:pt x="354" y="318"/>
                </a:lnTo>
                <a:lnTo>
                  <a:pt x="339" y="335"/>
                </a:lnTo>
                <a:lnTo>
                  <a:pt x="326" y="357"/>
                </a:lnTo>
                <a:lnTo>
                  <a:pt x="320" y="374"/>
                </a:lnTo>
                <a:lnTo>
                  <a:pt x="318" y="395"/>
                </a:lnTo>
                <a:lnTo>
                  <a:pt x="318" y="400"/>
                </a:lnTo>
                <a:lnTo>
                  <a:pt x="319" y="412"/>
                </a:lnTo>
                <a:lnTo>
                  <a:pt x="322" y="424"/>
                </a:lnTo>
                <a:lnTo>
                  <a:pt x="326" y="433"/>
                </a:lnTo>
                <a:lnTo>
                  <a:pt x="328" y="437"/>
                </a:lnTo>
                <a:lnTo>
                  <a:pt x="331" y="439"/>
                </a:lnTo>
                <a:lnTo>
                  <a:pt x="333" y="442"/>
                </a:lnTo>
                <a:lnTo>
                  <a:pt x="336" y="446"/>
                </a:lnTo>
                <a:lnTo>
                  <a:pt x="337" y="449"/>
                </a:lnTo>
                <a:lnTo>
                  <a:pt x="337" y="453"/>
                </a:lnTo>
                <a:lnTo>
                  <a:pt x="336" y="455"/>
                </a:lnTo>
                <a:lnTo>
                  <a:pt x="335" y="459"/>
                </a:lnTo>
                <a:lnTo>
                  <a:pt x="333" y="462"/>
                </a:lnTo>
                <a:lnTo>
                  <a:pt x="333" y="464"/>
                </a:lnTo>
                <a:lnTo>
                  <a:pt x="332" y="468"/>
                </a:lnTo>
                <a:lnTo>
                  <a:pt x="332" y="472"/>
                </a:lnTo>
                <a:lnTo>
                  <a:pt x="331" y="475"/>
                </a:lnTo>
                <a:lnTo>
                  <a:pt x="328" y="477"/>
                </a:lnTo>
                <a:lnTo>
                  <a:pt x="326" y="479"/>
                </a:lnTo>
                <a:lnTo>
                  <a:pt x="323" y="479"/>
                </a:lnTo>
                <a:lnTo>
                  <a:pt x="319" y="477"/>
                </a:lnTo>
                <a:lnTo>
                  <a:pt x="315" y="476"/>
                </a:lnTo>
                <a:lnTo>
                  <a:pt x="312" y="475"/>
                </a:lnTo>
                <a:lnTo>
                  <a:pt x="310" y="474"/>
                </a:lnTo>
                <a:lnTo>
                  <a:pt x="295" y="462"/>
                </a:lnTo>
                <a:lnTo>
                  <a:pt x="284" y="443"/>
                </a:lnTo>
                <a:lnTo>
                  <a:pt x="275" y="421"/>
                </a:lnTo>
                <a:lnTo>
                  <a:pt x="272" y="396"/>
                </a:lnTo>
                <a:lnTo>
                  <a:pt x="275" y="370"/>
                </a:lnTo>
                <a:lnTo>
                  <a:pt x="277" y="364"/>
                </a:lnTo>
                <a:lnTo>
                  <a:pt x="277" y="357"/>
                </a:lnTo>
                <a:lnTo>
                  <a:pt x="280" y="350"/>
                </a:lnTo>
                <a:lnTo>
                  <a:pt x="293" y="326"/>
                </a:lnTo>
                <a:lnTo>
                  <a:pt x="309" y="305"/>
                </a:lnTo>
                <a:lnTo>
                  <a:pt x="328" y="286"/>
                </a:lnTo>
                <a:lnTo>
                  <a:pt x="352" y="271"/>
                </a:lnTo>
                <a:lnTo>
                  <a:pt x="366" y="265"/>
                </a:lnTo>
                <a:lnTo>
                  <a:pt x="382" y="260"/>
                </a:lnTo>
                <a:lnTo>
                  <a:pt x="398" y="256"/>
                </a:lnTo>
                <a:lnTo>
                  <a:pt x="422" y="254"/>
                </a:lnTo>
                <a:close/>
                <a:moveTo>
                  <a:pt x="428" y="39"/>
                </a:moveTo>
                <a:lnTo>
                  <a:pt x="374" y="43"/>
                </a:lnTo>
                <a:lnTo>
                  <a:pt x="324" y="53"/>
                </a:lnTo>
                <a:lnTo>
                  <a:pt x="276" y="69"/>
                </a:lnTo>
                <a:lnTo>
                  <a:pt x="231" y="93"/>
                </a:lnTo>
                <a:lnTo>
                  <a:pt x="189" y="120"/>
                </a:lnTo>
                <a:lnTo>
                  <a:pt x="153" y="153"/>
                </a:lnTo>
                <a:lnTo>
                  <a:pt x="119" y="191"/>
                </a:lnTo>
                <a:lnTo>
                  <a:pt x="91" y="231"/>
                </a:lnTo>
                <a:lnTo>
                  <a:pt x="69" y="277"/>
                </a:lnTo>
                <a:lnTo>
                  <a:pt x="52" y="324"/>
                </a:lnTo>
                <a:lnTo>
                  <a:pt x="42" y="375"/>
                </a:lnTo>
                <a:lnTo>
                  <a:pt x="39" y="428"/>
                </a:lnTo>
                <a:lnTo>
                  <a:pt x="42" y="481"/>
                </a:lnTo>
                <a:lnTo>
                  <a:pt x="52" y="531"/>
                </a:lnTo>
                <a:lnTo>
                  <a:pt x="69" y="580"/>
                </a:lnTo>
                <a:lnTo>
                  <a:pt x="91" y="624"/>
                </a:lnTo>
                <a:lnTo>
                  <a:pt x="119" y="666"/>
                </a:lnTo>
                <a:lnTo>
                  <a:pt x="153" y="703"/>
                </a:lnTo>
                <a:lnTo>
                  <a:pt x="189" y="735"/>
                </a:lnTo>
                <a:lnTo>
                  <a:pt x="231" y="764"/>
                </a:lnTo>
                <a:lnTo>
                  <a:pt x="276" y="786"/>
                </a:lnTo>
                <a:lnTo>
                  <a:pt x="324" y="803"/>
                </a:lnTo>
                <a:lnTo>
                  <a:pt x="374" y="814"/>
                </a:lnTo>
                <a:lnTo>
                  <a:pt x="428" y="816"/>
                </a:lnTo>
                <a:lnTo>
                  <a:pt x="480" y="814"/>
                </a:lnTo>
                <a:lnTo>
                  <a:pt x="531" y="803"/>
                </a:lnTo>
                <a:lnTo>
                  <a:pt x="578" y="786"/>
                </a:lnTo>
                <a:lnTo>
                  <a:pt x="624" y="764"/>
                </a:lnTo>
                <a:lnTo>
                  <a:pt x="665" y="735"/>
                </a:lnTo>
                <a:lnTo>
                  <a:pt x="703" y="703"/>
                </a:lnTo>
                <a:lnTo>
                  <a:pt x="735" y="666"/>
                </a:lnTo>
                <a:lnTo>
                  <a:pt x="763" y="624"/>
                </a:lnTo>
                <a:lnTo>
                  <a:pt x="785" y="580"/>
                </a:lnTo>
                <a:lnTo>
                  <a:pt x="802" y="531"/>
                </a:lnTo>
                <a:lnTo>
                  <a:pt x="813" y="481"/>
                </a:lnTo>
                <a:lnTo>
                  <a:pt x="816" y="428"/>
                </a:lnTo>
                <a:lnTo>
                  <a:pt x="813" y="375"/>
                </a:lnTo>
                <a:lnTo>
                  <a:pt x="802" y="324"/>
                </a:lnTo>
                <a:lnTo>
                  <a:pt x="785" y="277"/>
                </a:lnTo>
                <a:lnTo>
                  <a:pt x="763" y="231"/>
                </a:lnTo>
                <a:lnTo>
                  <a:pt x="735" y="191"/>
                </a:lnTo>
                <a:lnTo>
                  <a:pt x="703" y="153"/>
                </a:lnTo>
                <a:lnTo>
                  <a:pt x="665" y="120"/>
                </a:lnTo>
                <a:lnTo>
                  <a:pt x="624" y="93"/>
                </a:lnTo>
                <a:lnTo>
                  <a:pt x="578" y="69"/>
                </a:lnTo>
                <a:lnTo>
                  <a:pt x="531" y="53"/>
                </a:lnTo>
                <a:lnTo>
                  <a:pt x="480" y="43"/>
                </a:lnTo>
                <a:lnTo>
                  <a:pt x="428" y="39"/>
                </a:lnTo>
                <a:close/>
                <a:moveTo>
                  <a:pt x="428" y="0"/>
                </a:moveTo>
                <a:lnTo>
                  <a:pt x="485" y="4"/>
                </a:lnTo>
                <a:lnTo>
                  <a:pt x="542" y="15"/>
                </a:lnTo>
                <a:lnTo>
                  <a:pt x="594" y="34"/>
                </a:lnTo>
                <a:lnTo>
                  <a:pt x="644" y="59"/>
                </a:lnTo>
                <a:lnTo>
                  <a:pt x="688" y="90"/>
                </a:lnTo>
                <a:lnTo>
                  <a:pt x="730" y="125"/>
                </a:lnTo>
                <a:lnTo>
                  <a:pt x="765" y="167"/>
                </a:lnTo>
                <a:lnTo>
                  <a:pt x="797" y="212"/>
                </a:lnTo>
                <a:lnTo>
                  <a:pt x="822" y="261"/>
                </a:lnTo>
                <a:lnTo>
                  <a:pt x="840" y="314"/>
                </a:lnTo>
                <a:lnTo>
                  <a:pt x="852" y="370"/>
                </a:lnTo>
                <a:lnTo>
                  <a:pt x="854" y="428"/>
                </a:lnTo>
                <a:lnTo>
                  <a:pt x="852" y="487"/>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7"/>
                </a:lnTo>
                <a:lnTo>
                  <a:pt x="0" y="428"/>
                </a:lnTo>
                <a:lnTo>
                  <a:pt x="4" y="370"/>
                </a:lnTo>
                <a:lnTo>
                  <a:pt x="15" y="314"/>
                </a:lnTo>
                <a:lnTo>
                  <a:pt x="34" y="261"/>
                </a:lnTo>
                <a:lnTo>
                  <a:pt x="57" y="212"/>
                </a:lnTo>
                <a:lnTo>
                  <a:pt x="89" y="167"/>
                </a:lnTo>
                <a:lnTo>
                  <a:pt x="125" y="125"/>
                </a:lnTo>
                <a:lnTo>
                  <a:pt x="166" y="90"/>
                </a:lnTo>
                <a:lnTo>
                  <a:pt x="212" y="59"/>
                </a:lnTo>
                <a:lnTo>
                  <a:pt x="260"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7" name="Freeform 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1825" y="4465614"/>
            <a:ext cx="444629" cy="445149"/>
          </a:xfrm>
          <a:custGeom>
            <a:avLst/>
            <a:gdLst>
              <a:gd name="T0" fmla="*/ 599 w 855"/>
              <a:gd name="T1" fmla="*/ 281 h 856"/>
              <a:gd name="T2" fmla="*/ 622 w 855"/>
              <a:gd name="T3" fmla="*/ 323 h 856"/>
              <a:gd name="T4" fmla="*/ 609 w 855"/>
              <a:gd name="T5" fmla="*/ 392 h 856"/>
              <a:gd name="T6" fmla="*/ 544 w 855"/>
              <a:gd name="T7" fmla="*/ 488 h 856"/>
              <a:gd name="T8" fmla="*/ 456 w 855"/>
              <a:gd name="T9" fmla="*/ 568 h 856"/>
              <a:gd name="T10" fmla="*/ 392 w 855"/>
              <a:gd name="T11" fmla="*/ 580 h 856"/>
              <a:gd name="T12" fmla="*/ 351 w 855"/>
              <a:gd name="T13" fmla="*/ 526 h 856"/>
              <a:gd name="T14" fmla="*/ 301 w 855"/>
              <a:gd name="T15" fmla="*/ 375 h 856"/>
              <a:gd name="T16" fmla="*/ 276 w 855"/>
              <a:gd name="T17" fmla="*/ 362 h 856"/>
              <a:gd name="T18" fmla="*/ 233 w 855"/>
              <a:gd name="T19" fmla="*/ 356 h 856"/>
              <a:gd name="T20" fmla="*/ 324 w 855"/>
              <a:gd name="T21" fmla="*/ 285 h 856"/>
              <a:gd name="T22" fmla="*/ 364 w 855"/>
              <a:gd name="T23" fmla="*/ 277 h 856"/>
              <a:gd name="T24" fmla="*/ 398 w 855"/>
              <a:gd name="T25" fmla="*/ 311 h 856"/>
              <a:gd name="T26" fmla="*/ 413 w 855"/>
              <a:gd name="T27" fmla="*/ 387 h 856"/>
              <a:gd name="T28" fmla="*/ 426 w 855"/>
              <a:gd name="T29" fmla="*/ 441 h 856"/>
              <a:gd name="T30" fmla="*/ 448 w 855"/>
              <a:gd name="T31" fmla="*/ 471 h 856"/>
              <a:gd name="T32" fmla="*/ 473 w 855"/>
              <a:gd name="T33" fmla="*/ 451 h 856"/>
              <a:gd name="T34" fmla="*/ 507 w 855"/>
              <a:gd name="T35" fmla="*/ 396 h 856"/>
              <a:gd name="T36" fmla="*/ 506 w 855"/>
              <a:gd name="T37" fmla="*/ 358 h 856"/>
              <a:gd name="T38" fmla="*/ 470 w 855"/>
              <a:gd name="T39" fmla="*/ 352 h 856"/>
              <a:gd name="T40" fmla="*/ 481 w 855"/>
              <a:gd name="T41" fmla="*/ 309 h 856"/>
              <a:gd name="T42" fmla="*/ 540 w 855"/>
              <a:gd name="T43" fmla="*/ 275 h 856"/>
              <a:gd name="T44" fmla="*/ 375 w 855"/>
              <a:gd name="T45" fmla="*/ 43 h 856"/>
              <a:gd name="T46" fmla="*/ 232 w 855"/>
              <a:gd name="T47" fmla="*/ 93 h 856"/>
              <a:gd name="T48" fmla="*/ 119 w 855"/>
              <a:gd name="T49" fmla="*/ 191 h 856"/>
              <a:gd name="T50" fmla="*/ 53 w 855"/>
              <a:gd name="T51" fmla="*/ 324 h 856"/>
              <a:gd name="T52" fmla="*/ 42 w 855"/>
              <a:gd name="T53" fmla="*/ 481 h 856"/>
              <a:gd name="T54" fmla="*/ 92 w 855"/>
              <a:gd name="T55" fmla="*/ 624 h 856"/>
              <a:gd name="T56" fmla="*/ 190 w 855"/>
              <a:gd name="T57" fmla="*/ 735 h 856"/>
              <a:gd name="T58" fmla="*/ 325 w 855"/>
              <a:gd name="T59" fmla="*/ 803 h 856"/>
              <a:gd name="T60" fmla="*/ 481 w 855"/>
              <a:gd name="T61" fmla="*/ 814 h 856"/>
              <a:gd name="T62" fmla="*/ 623 w 855"/>
              <a:gd name="T63" fmla="*/ 764 h 856"/>
              <a:gd name="T64" fmla="*/ 736 w 855"/>
              <a:gd name="T65" fmla="*/ 666 h 856"/>
              <a:gd name="T66" fmla="*/ 803 w 855"/>
              <a:gd name="T67" fmla="*/ 531 h 856"/>
              <a:gd name="T68" fmla="*/ 813 w 855"/>
              <a:gd name="T69" fmla="*/ 375 h 856"/>
              <a:gd name="T70" fmla="*/ 763 w 855"/>
              <a:gd name="T71" fmla="*/ 231 h 856"/>
              <a:gd name="T72" fmla="*/ 665 w 855"/>
              <a:gd name="T73" fmla="*/ 120 h 856"/>
              <a:gd name="T74" fmla="*/ 530 w 855"/>
              <a:gd name="T75" fmla="*/ 53 h 856"/>
              <a:gd name="T76" fmla="*/ 427 w 855"/>
              <a:gd name="T77" fmla="*/ 0 h 856"/>
              <a:gd name="T78" fmla="*/ 595 w 855"/>
              <a:gd name="T79" fmla="*/ 34 h 856"/>
              <a:gd name="T80" fmla="*/ 731 w 855"/>
              <a:gd name="T81" fmla="*/ 125 h 856"/>
              <a:gd name="T82" fmla="*/ 822 w 855"/>
              <a:gd name="T83" fmla="*/ 261 h 856"/>
              <a:gd name="T84" fmla="*/ 855 w 855"/>
              <a:gd name="T85" fmla="*/ 428 h 856"/>
              <a:gd name="T86" fmla="*/ 822 w 855"/>
              <a:gd name="T87" fmla="*/ 594 h 856"/>
              <a:gd name="T88" fmla="*/ 731 w 855"/>
              <a:gd name="T89" fmla="*/ 730 h 856"/>
              <a:gd name="T90" fmla="*/ 595 w 855"/>
              <a:gd name="T91" fmla="*/ 822 h 856"/>
              <a:gd name="T92" fmla="*/ 427 w 855"/>
              <a:gd name="T93" fmla="*/ 856 h 856"/>
              <a:gd name="T94" fmla="*/ 261 w 855"/>
              <a:gd name="T95" fmla="*/ 822 h 856"/>
              <a:gd name="T96" fmla="*/ 125 w 855"/>
              <a:gd name="T97" fmla="*/ 730 h 856"/>
              <a:gd name="T98" fmla="*/ 33 w 855"/>
              <a:gd name="T99" fmla="*/ 594 h 856"/>
              <a:gd name="T100" fmla="*/ 0 w 855"/>
              <a:gd name="T101" fmla="*/ 428 h 856"/>
              <a:gd name="T102" fmla="*/ 33 w 855"/>
              <a:gd name="T103" fmla="*/ 261 h 856"/>
              <a:gd name="T104" fmla="*/ 125 w 855"/>
              <a:gd name="T105" fmla="*/ 125 h 856"/>
              <a:gd name="T106" fmla="*/ 261 w 855"/>
              <a:gd name="T107" fmla="*/ 34 h 856"/>
              <a:gd name="T108" fmla="*/ 427 w 855"/>
              <a:gd name="T109"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5" h="856">
                <a:moveTo>
                  <a:pt x="566" y="272"/>
                </a:moveTo>
                <a:lnTo>
                  <a:pt x="584" y="275"/>
                </a:lnTo>
                <a:lnTo>
                  <a:pt x="599" y="281"/>
                </a:lnTo>
                <a:lnTo>
                  <a:pt x="610" y="292"/>
                </a:lnTo>
                <a:lnTo>
                  <a:pt x="618" y="305"/>
                </a:lnTo>
                <a:lnTo>
                  <a:pt x="622" y="323"/>
                </a:lnTo>
                <a:lnTo>
                  <a:pt x="622" y="344"/>
                </a:lnTo>
                <a:lnTo>
                  <a:pt x="618" y="367"/>
                </a:lnTo>
                <a:lnTo>
                  <a:pt x="609" y="392"/>
                </a:lnTo>
                <a:lnTo>
                  <a:pt x="592" y="421"/>
                </a:lnTo>
                <a:lnTo>
                  <a:pt x="571" y="453"/>
                </a:lnTo>
                <a:lnTo>
                  <a:pt x="544" y="488"/>
                </a:lnTo>
                <a:lnTo>
                  <a:pt x="512" y="522"/>
                </a:lnTo>
                <a:lnTo>
                  <a:pt x="483" y="549"/>
                </a:lnTo>
                <a:lnTo>
                  <a:pt x="456" y="568"/>
                </a:lnTo>
                <a:lnTo>
                  <a:pt x="431" y="580"/>
                </a:lnTo>
                <a:lnTo>
                  <a:pt x="409" y="583"/>
                </a:lnTo>
                <a:lnTo>
                  <a:pt x="392" y="580"/>
                </a:lnTo>
                <a:lnTo>
                  <a:pt x="377" y="569"/>
                </a:lnTo>
                <a:lnTo>
                  <a:pt x="363" y="551"/>
                </a:lnTo>
                <a:lnTo>
                  <a:pt x="351" y="526"/>
                </a:lnTo>
                <a:lnTo>
                  <a:pt x="320" y="419"/>
                </a:lnTo>
                <a:lnTo>
                  <a:pt x="311" y="394"/>
                </a:lnTo>
                <a:lnTo>
                  <a:pt x="301" y="375"/>
                </a:lnTo>
                <a:lnTo>
                  <a:pt x="292" y="364"/>
                </a:lnTo>
                <a:lnTo>
                  <a:pt x="282" y="361"/>
                </a:lnTo>
                <a:lnTo>
                  <a:pt x="276" y="362"/>
                </a:lnTo>
                <a:lnTo>
                  <a:pt x="266" y="367"/>
                </a:lnTo>
                <a:lnTo>
                  <a:pt x="252" y="378"/>
                </a:lnTo>
                <a:lnTo>
                  <a:pt x="233" y="356"/>
                </a:lnTo>
                <a:lnTo>
                  <a:pt x="290" y="309"/>
                </a:lnTo>
                <a:lnTo>
                  <a:pt x="308" y="295"/>
                </a:lnTo>
                <a:lnTo>
                  <a:pt x="324" y="285"/>
                </a:lnTo>
                <a:lnTo>
                  <a:pt x="337" y="278"/>
                </a:lnTo>
                <a:lnTo>
                  <a:pt x="347" y="276"/>
                </a:lnTo>
                <a:lnTo>
                  <a:pt x="364" y="277"/>
                </a:lnTo>
                <a:lnTo>
                  <a:pt x="379" y="284"/>
                </a:lnTo>
                <a:lnTo>
                  <a:pt x="389" y="295"/>
                </a:lnTo>
                <a:lnTo>
                  <a:pt x="398" y="311"/>
                </a:lnTo>
                <a:lnTo>
                  <a:pt x="403" y="333"/>
                </a:lnTo>
                <a:lnTo>
                  <a:pt x="409" y="364"/>
                </a:lnTo>
                <a:lnTo>
                  <a:pt x="413" y="387"/>
                </a:lnTo>
                <a:lnTo>
                  <a:pt x="417" y="405"/>
                </a:lnTo>
                <a:lnTo>
                  <a:pt x="419" y="416"/>
                </a:lnTo>
                <a:lnTo>
                  <a:pt x="426" y="441"/>
                </a:lnTo>
                <a:lnTo>
                  <a:pt x="432" y="458"/>
                </a:lnTo>
                <a:lnTo>
                  <a:pt x="440" y="468"/>
                </a:lnTo>
                <a:lnTo>
                  <a:pt x="448" y="471"/>
                </a:lnTo>
                <a:lnTo>
                  <a:pt x="455" y="468"/>
                </a:lnTo>
                <a:lnTo>
                  <a:pt x="464" y="462"/>
                </a:lnTo>
                <a:lnTo>
                  <a:pt x="473" y="451"/>
                </a:lnTo>
                <a:lnTo>
                  <a:pt x="485" y="436"/>
                </a:lnTo>
                <a:lnTo>
                  <a:pt x="498" y="413"/>
                </a:lnTo>
                <a:lnTo>
                  <a:pt x="507" y="396"/>
                </a:lnTo>
                <a:lnTo>
                  <a:pt x="511" y="382"/>
                </a:lnTo>
                <a:lnTo>
                  <a:pt x="511" y="367"/>
                </a:lnTo>
                <a:lnTo>
                  <a:pt x="506" y="358"/>
                </a:lnTo>
                <a:lnTo>
                  <a:pt x="498" y="353"/>
                </a:lnTo>
                <a:lnTo>
                  <a:pt x="485" y="350"/>
                </a:lnTo>
                <a:lnTo>
                  <a:pt x="470" y="352"/>
                </a:lnTo>
                <a:lnTo>
                  <a:pt x="456" y="357"/>
                </a:lnTo>
                <a:lnTo>
                  <a:pt x="466" y="330"/>
                </a:lnTo>
                <a:lnTo>
                  <a:pt x="481" y="309"/>
                </a:lnTo>
                <a:lnTo>
                  <a:pt x="498" y="292"/>
                </a:lnTo>
                <a:lnTo>
                  <a:pt x="517" y="281"/>
                </a:lnTo>
                <a:lnTo>
                  <a:pt x="540" y="275"/>
                </a:lnTo>
                <a:lnTo>
                  <a:pt x="566" y="272"/>
                </a:lnTo>
                <a:close/>
                <a:moveTo>
                  <a:pt x="427" y="39"/>
                </a:moveTo>
                <a:lnTo>
                  <a:pt x="375" y="43"/>
                </a:lnTo>
                <a:lnTo>
                  <a:pt x="325" y="53"/>
                </a:lnTo>
                <a:lnTo>
                  <a:pt x="276" y="69"/>
                </a:lnTo>
                <a:lnTo>
                  <a:pt x="232" y="93"/>
                </a:lnTo>
                <a:lnTo>
                  <a:pt x="190" y="120"/>
                </a:lnTo>
                <a:lnTo>
                  <a:pt x="152" y="153"/>
                </a:lnTo>
                <a:lnTo>
                  <a:pt x="119" y="191"/>
                </a:lnTo>
                <a:lnTo>
                  <a:pt x="92" y="231"/>
                </a:lnTo>
                <a:lnTo>
                  <a:pt x="70" y="277"/>
                </a:lnTo>
                <a:lnTo>
                  <a:pt x="53" y="324"/>
                </a:lnTo>
                <a:lnTo>
                  <a:pt x="42" y="375"/>
                </a:lnTo>
                <a:lnTo>
                  <a:pt x="38" y="428"/>
                </a:lnTo>
                <a:lnTo>
                  <a:pt x="42" y="481"/>
                </a:lnTo>
                <a:lnTo>
                  <a:pt x="53" y="531"/>
                </a:lnTo>
                <a:lnTo>
                  <a:pt x="70" y="580"/>
                </a:lnTo>
                <a:lnTo>
                  <a:pt x="92" y="624"/>
                </a:lnTo>
                <a:lnTo>
                  <a:pt x="119" y="666"/>
                </a:lnTo>
                <a:lnTo>
                  <a:pt x="152" y="703"/>
                </a:lnTo>
                <a:lnTo>
                  <a:pt x="190" y="735"/>
                </a:lnTo>
                <a:lnTo>
                  <a:pt x="232" y="764"/>
                </a:lnTo>
                <a:lnTo>
                  <a:pt x="276" y="786"/>
                </a:lnTo>
                <a:lnTo>
                  <a:pt x="325" y="803"/>
                </a:lnTo>
                <a:lnTo>
                  <a:pt x="375" y="814"/>
                </a:lnTo>
                <a:lnTo>
                  <a:pt x="427" y="816"/>
                </a:lnTo>
                <a:lnTo>
                  <a:pt x="481" y="814"/>
                </a:lnTo>
                <a:lnTo>
                  <a:pt x="530" y="803"/>
                </a:lnTo>
                <a:lnTo>
                  <a:pt x="579" y="786"/>
                </a:lnTo>
                <a:lnTo>
                  <a:pt x="623" y="764"/>
                </a:lnTo>
                <a:lnTo>
                  <a:pt x="665" y="735"/>
                </a:lnTo>
                <a:lnTo>
                  <a:pt x="703" y="703"/>
                </a:lnTo>
                <a:lnTo>
                  <a:pt x="736" y="666"/>
                </a:lnTo>
                <a:lnTo>
                  <a:pt x="763" y="624"/>
                </a:lnTo>
                <a:lnTo>
                  <a:pt x="786" y="580"/>
                </a:lnTo>
                <a:lnTo>
                  <a:pt x="803" y="531"/>
                </a:lnTo>
                <a:lnTo>
                  <a:pt x="813" y="481"/>
                </a:lnTo>
                <a:lnTo>
                  <a:pt x="817" y="428"/>
                </a:lnTo>
                <a:lnTo>
                  <a:pt x="813" y="375"/>
                </a:lnTo>
                <a:lnTo>
                  <a:pt x="803" y="324"/>
                </a:lnTo>
                <a:lnTo>
                  <a:pt x="786" y="277"/>
                </a:lnTo>
                <a:lnTo>
                  <a:pt x="763" y="231"/>
                </a:lnTo>
                <a:lnTo>
                  <a:pt x="736" y="191"/>
                </a:lnTo>
                <a:lnTo>
                  <a:pt x="703" y="153"/>
                </a:lnTo>
                <a:lnTo>
                  <a:pt x="665" y="120"/>
                </a:lnTo>
                <a:lnTo>
                  <a:pt x="623" y="93"/>
                </a:lnTo>
                <a:lnTo>
                  <a:pt x="579" y="69"/>
                </a:lnTo>
                <a:lnTo>
                  <a:pt x="530" y="53"/>
                </a:lnTo>
                <a:lnTo>
                  <a:pt x="481" y="43"/>
                </a:lnTo>
                <a:lnTo>
                  <a:pt x="427" y="39"/>
                </a:lnTo>
                <a:close/>
                <a:moveTo>
                  <a:pt x="427" y="0"/>
                </a:moveTo>
                <a:lnTo>
                  <a:pt x="486" y="4"/>
                </a:lnTo>
                <a:lnTo>
                  <a:pt x="541" y="15"/>
                </a:lnTo>
                <a:lnTo>
                  <a:pt x="595" y="34"/>
                </a:lnTo>
                <a:lnTo>
                  <a:pt x="643" y="59"/>
                </a:lnTo>
                <a:lnTo>
                  <a:pt x="689" y="90"/>
                </a:lnTo>
                <a:lnTo>
                  <a:pt x="731" y="125"/>
                </a:lnTo>
                <a:lnTo>
                  <a:pt x="766" y="167"/>
                </a:lnTo>
                <a:lnTo>
                  <a:pt x="797" y="212"/>
                </a:lnTo>
                <a:lnTo>
                  <a:pt x="822" y="261"/>
                </a:lnTo>
                <a:lnTo>
                  <a:pt x="841" y="314"/>
                </a:lnTo>
                <a:lnTo>
                  <a:pt x="851" y="370"/>
                </a:lnTo>
                <a:lnTo>
                  <a:pt x="855" y="428"/>
                </a:lnTo>
                <a:lnTo>
                  <a:pt x="851" y="487"/>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7"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7"/>
                </a:lnTo>
                <a:lnTo>
                  <a:pt x="0" y="428"/>
                </a:lnTo>
                <a:lnTo>
                  <a:pt x="4" y="370"/>
                </a:lnTo>
                <a:lnTo>
                  <a:pt x="15" y="314"/>
                </a:lnTo>
                <a:lnTo>
                  <a:pt x="33" y="261"/>
                </a:lnTo>
                <a:lnTo>
                  <a:pt x="58" y="212"/>
                </a:lnTo>
                <a:lnTo>
                  <a:pt x="89" y="167"/>
                </a:lnTo>
                <a:lnTo>
                  <a:pt x="125" y="125"/>
                </a:lnTo>
                <a:lnTo>
                  <a:pt x="167" y="90"/>
                </a:lnTo>
                <a:lnTo>
                  <a:pt x="212" y="59"/>
                </a:lnTo>
                <a:lnTo>
                  <a:pt x="261" y="34"/>
                </a:lnTo>
                <a:lnTo>
                  <a:pt x="314" y="15"/>
                </a:lnTo>
                <a:lnTo>
                  <a:pt x="369" y="4"/>
                </a:lnTo>
                <a:lnTo>
                  <a:pt x="4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8" name="Freeform 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18952" y="4465614"/>
            <a:ext cx="445148" cy="445149"/>
          </a:xfrm>
          <a:custGeom>
            <a:avLst/>
            <a:gdLst>
              <a:gd name="T0" fmla="*/ 343 w 856"/>
              <a:gd name="T1" fmla="*/ 480 h 856"/>
              <a:gd name="T2" fmla="*/ 323 w 856"/>
              <a:gd name="T3" fmla="*/ 527 h 856"/>
              <a:gd name="T4" fmla="*/ 389 w 856"/>
              <a:gd name="T5" fmla="*/ 551 h 856"/>
              <a:gd name="T6" fmla="*/ 424 w 856"/>
              <a:gd name="T7" fmla="*/ 513 h 856"/>
              <a:gd name="T8" fmla="*/ 399 w 856"/>
              <a:gd name="T9" fmla="*/ 479 h 856"/>
              <a:gd name="T10" fmla="*/ 374 w 856"/>
              <a:gd name="T11" fmla="*/ 464 h 856"/>
              <a:gd name="T12" fmla="*/ 357 w 856"/>
              <a:gd name="T13" fmla="*/ 302 h 856"/>
              <a:gd name="T14" fmla="*/ 338 w 856"/>
              <a:gd name="T15" fmla="*/ 331 h 856"/>
              <a:gd name="T16" fmla="*/ 365 w 856"/>
              <a:gd name="T17" fmla="*/ 391 h 856"/>
              <a:gd name="T18" fmla="*/ 387 w 856"/>
              <a:gd name="T19" fmla="*/ 394 h 856"/>
              <a:gd name="T20" fmla="*/ 404 w 856"/>
              <a:gd name="T21" fmla="*/ 365 h 856"/>
              <a:gd name="T22" fmla="*/ 377 w 856"/>
              <a:gd name="T23" fmla="*/ 306 h 856"/>
              <a:gd name="T24" fmla="*/ 545 w 856"/>
              <a:gd name="T25" fmla="*/ 292 h 856"/>
              <a:gd name="T26" fmla="*/ 641 w 856"/>
              <a:gd name="T27" fmla="*/ 388 h 856"/>
              <a:gd name="T28" fmla="*/ 545 w 856"/>
              <a:gd name="T29" fmla="*/ 388 h 856"/>
              <a:gd name="T30" fmla="*/ 545 w 856"/>
              <a:gd name="T31" fmla="*/ 292 h 856"/>
              <a:gd name="T32" fmla="*/ 437 w 856"/>
              <a:gd name="T33" fmla="*/ 303 h 856"/>
              <a:gd name="T34" fmla="*/ 448 w 856"/>
              <a:gd name="T35" fmla="*/ 367 h 856"/>
              <a:gd name="T36" fmla="*/ 415 w 856"/>
              <a:gd name="T37" fmla="*/ 408 h 856"/>
              <a:gd name="T38" fmla="*/ 410 w 856"/>
              <a:gd name="T39" fmla="*/ 417 h 856"/>
              <a:gd name="T40" fmla="*/ 416 w 856"/>
              <a:gd name="T41" fmla="*/ 430 h 856"/>
              <a:gd name="T42" fmla="*/ 456 w 856"/>
              <a:gd name="T43" fmla="*/ 472 h 856"/>
              <a:gd name="T44" fmla="*/ 456 w 856"/>
              <a:gd name="T45" fmla="*/ 539 h 856"/>
              <a:gd name="T46" fmla="*/ 394 w 856"/>
              <a:gd name="T47" fmla="*/ 581 h 856"/>
              <a:gd name="T48" fmla="*/ 300 w 856"/>
              <a:gd name="T49" fmla="*/ 565 h 856"/>
              <a:gd name="T50" fmla="*/ 275 w 856"/>
              <a:gd name="T51" fmla="*/ 502 h 856"/>
              <a:gd name="T52" fmla="*/ 340 w 856"/>
              <a:gd name="T53" fmla="*/ 450 h 856"/>
              <a:gd name="T54" fmla="*/ 363 w 856"/>
              <a:gd name="T55" fmla="*/ 421 h 856"/>
              <a:gd name="T56" fmla="*/ 294 w 856"/>
              <a:gd name="T57" fmla="*/ 370 h 856"/>
              <a:gd name="T58" fmla="*/ 317 w 856"/>
              <a:gd name="T59" fmla="*/ 294 h 856"/>
              <a:gd name="T60" fmla="*/ 428 w 856"/>
              <a:gd name="T61" fmla="*/ 39 h 856"/>
              <a:gd name="T62" fmla="*/ 232 w 856"/>
              <a:gd name="T63" fmla="*/ 91 h 856"/>
              <a:gd name="T64" fmla="*/ 92 w 856"/>
              <a:gd name="T65" fmla="*/ 231 h 856"/>
              <a:gd name="T66" fmla="*/ 39 w 856"/>
              <a:gd name="T67" fmla="*/ 428 h 856"/>
              <a:gd name="T68" fmla="*/ 92 w 856"/>
              <a:gd name="T69" fmla="*/ 624 h 856"/>
              <a:gd name="T70" fmla="*/ 232 w 856"/>
              <a:gd name="T71" fmla="*/ 763 h 856"/>
              <a:gd name="T72" fmla="*/ 428 w 856"/>
              <a:gd name="T73" fmla="*/ 816 h 856"/>
              <a:gd name="T74" fmla="*/ 624 w 856"/>
              <a:gd name="T75" fmla="*/ 763 h 856"/>
              <a:gd name="T76" fmla="*/ 763 w 856"/>
              <a:gd name="T77" fmla="*/ 624 h 856"/>
              <a:gd name="T78" fmla="*/ 817 w 856"/>
              <a:gd name="T79" fmla="*/ 428 h 856"/>
              <a:gd name="T80" fmla="*/ 763 w 856"/>
              <a:gd name="T81" fmla="*/ 231 h 856"/>
              <a:gd name="T82" fmla="*/ 624 w 856"/>
              <a:gd name="T83" fmla="*/ 91 h 856"/>
              <a:gd name="T84" fmla="*/ 428 w 856"/>
              <a:gd name="T85" fmla="*/ 39 h 856"/>
              <a:gd name="T86" fmla="*/ 594 w 856"/>
              <a:gd name="T87" fmla="*/ 34 h 856"/>
              <a:gd name="T88" fmla="*/ 767 w 856"/>
              <a:gd name="T89" fmla="*/ 166 h 856"/>
              <a:gd name="T90" fmla="*/ 852 w 856"/>
              <a:gd name="T91" fmla="*/ 370 h 856"/>
              <a:gd name="T92" fmla="*/ 822 w 856"/>
              <a:gd name="T93" fmla="*/ 594 h 856"/>
              <a:gd name="T94" fmla="*/ 690 w 856"/>
              <a:gd name="T95" fmla="*/ 767 h 856"/>
              <a:gd name="T96" fmla="*/ 486 w 856"/>
              <a:gd name="T97" fmla="*/ 852 h 856"/>
              <a:gd name="T98" fmla="*/ 262 w 856"/>
              <a:gd name="T99" fmla="*/ 822 h 856"/>
              <a:gd name="T100" fmla="*/ 89 w 856"/>
              <a:gd name="T101" fmla="*/ 690 h 856"/>
              <a:gd name="T102" fmla="*/ 4 w 856"/>
              <a:gd name="T103" fmla="*/ 485 h 856"/>
              <a:gd name="T104" fmla="*/ 34 w 856"/>
              <a:gd name="T105" fmla="*/ 261 h 856"/>
              <a:gd name="T106" fmla="*/ 166 w 856"/>
              <a:gd name="T107" fmla="*/ 89 h 856"/>
              <a:gd name="T108" fmla="*/ 370 w 856"/>
              <a:gd name="T10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6" h="856">
                <a:moveTo>
                  <a:pt x="374" y="464"/>
                </a:moveTo>
                <a:lnTo>
                  <a:pt x="374" y="472"/>
                </a:lnTo>
                <a:lnTo>
                  <a:pt x="357" y="475"/>
                </a:lnTo>
                <a:lnTo>
                  <a:pt x="343" y="480"/>
                </a:lnTo>
                <a:lnTo>
                  <a:pt x="331" y="489"/>
                </a:lnTo>
                <a:lnTo>
                  <a:pt x="322" y="500"/>
                </a:lnTo>
                <a:lnTo>
                  <a:pt x="319" y="511"/>
                </a:lnTo>
                <a:lnTo>
                  <a:pt x="323" y="527"/>
                </a:lnTo>
                <a:lnTo>
                  <a:pt x="334" y="540"/>
                </a:lnTo>
                <a:lnTo>
                  <a:pt x="349" y="549"/>
                </a:lnTo>
                <a:lnTo>
                  <a:pt x="369" y="552"/>
                </a:lnTo>
                <a:lnTo>
                  <a:pt x="389" y="551"/>
                </a:lnTo>
                <a:lnTo>
                  <a:pt x="404" y="546"/>
                </a:lnTo>
                <a:lnTo>
                  <a:pt x="416" y="538"/>
                </a:lnTo>
                <a:lnTo>
                  <a:pt x="423" y="527"/>
                </a:lnTo>
                <a:lnTo>
                  <a:pt x="424" y="513"/>
                </a:lnTo>
                <a:lnTo>
                  <a:pt x="424" y="505"/>
                </a:lnTo>
                <a:lnTo>
                  <a:pt x="419" y="497"/>
                </a:lnTo>
                <a:lnTo>
                  <a:pt x="411" y="488"/>
                </a:lnTo>
                <a:lnTo>
                  <a:pt x="399" y="479"/>
                </a:lnTo>
                <a:lnTo>
                  <a:pt x="393" y="475"/>
                </a:lnTo>
                <a:lnTo>
                  <a:pt x="385" y="474"/>
                </a:lnTo>
                <a:lnTo>
                  <a:pt x="374" y="472"/>
                </a:lnTo>
                <a:lnTo>
                  <a:pt x="374" y="464"/>
                </a:lnTo>
                <a:lnTo>
                  <a:pt x="374" y="464"/>
                </a:lnTo>
                <a:close/>
                <a:moveTo>
                  <a:pt x="363" y="293"/>
                </a:moveTo>
                <a:lnTo>
                  <a:pt x="363" y="301"/>
                </a:lnTo>
                <a:lnTo>
                  <a:pt x="357" y="302"/>
                </a:lnTo>
                <a:lnTo>
                  <a:pt x="352" y="305"/>
                </a:lnTo>
                <a:lnTo>
                  <a:pt x="347" y="309"/>
                </a:lnTo>
                <a:lnTo>
                  <a:pt x="342" y="319"/>
                </a:lnTo>
                <a:lnTo>
                  <a:pt x="338" y="331"/>
                </a:lnTo>
                <a:lnTo>
                  <a:pt x="339" y="345"/>
                </a:lnTo>
                <a:lnTo>
                  <a:pt x="343" y="365"/>
                </a:lnTo>
                <a:lnTo>
                  <a:pt x="352" y="381"/>
                </a:lnTo>
                <a:lnTo>
                  <a:pt x="365" y="391"/>
                </a:lnTo>
                <a:lnTo>
                  <a:pt x="378" y="396"/>
                </a:lnTo>
                <a:lnTo>
                  <a:pt x="378" y="396"/>
                </a:lnTo>
                <a:lnTo>
                  <a:pt x="384" y="395"/>
                </a:lnTo>
                <a:lnTo>
                  <a:pt x="387" y="394"/>
                </a:lnTo>
                <a:lnTo>
                  <a:pt x="391" y="391"/>
                </a:lnTo>
                <a:lnTo>
                  <a:pt x="395" y="388"/>
                </a:lnTo>
                <a:lnTo>
                  <a:pt x="401" y="378"/>
                </a:lnTo>
                <a:lnTo>
                  <a:pt x="404" y="365"/>
                </a:lnTo>
                <a:lnTo>
                  <a:pt x="403" y="350"/>
                </a:lnTo>
                <a:lnTo>
                  <a:pt x="399" y="332"/>
                </a:lnTo>
                <a:lnTo>
                  <a:pt x="390" y="316"/>
                </a:lnTo>
                <a:lnTo>
                  <a:pt x="377" y="306"/>
                </a:lnTo>
                <a:lnTo>
                  <a:pt x="364" y="301"/>
                </a:lnTo>
                <a:lnTo>
                  <a:pt x="363" y="293"/>
                </a:lnTo>
                <a:lnTo>
                  <a:pt x="363" y="293"/>
                </a:lnTo>
                <a:close/>
                <a:moveTo>
                  <a:pt x="545" y="292"/>
                </a:moveTo>
                <a:lnTo>
                  <a:pt x="584" y="292"/>
                </a:lnTo>
                <a:lnTo>
                  <a:pt x="584" y="349"/>
                </a:lnTo>
                <a:lnTo>
                  <a:pt x="641" y="349"/>
                </a:lnTo>
                <a:lnTo>
                  <a:pt x="641" y="388"/>
                </a:lnTo>
                <a:lnTo>
                  <a:pt x="584" y="388"/>
                </a:lnTo>
                <a:lnTo>
                  <a:pt x="584" y="446"/>
                </a:lnTo>
                <a:lnTo>
                  <a:pt x="545" y="446"/>
                </a:lnTo>
                <a:lnTo>
                  <a:pt x="545" y="388"/>
                </a:lnTo>
                <a:lnTo>
                  <a:pt x="486" y="388"/>
                </a:lnTo>
                <a:lnTo>
                  <a:pt x="486" y="349"/>
                </a:lnTo>
                <a:lnTo>
                  <a:pt x="545" y="349"/>
                </a:lnTo>
                <a:lnTo>
                  <a:pt x="545" y="292"/>
                </a:lnTo>
                <a:close/>
                <a:moveTo>
                  <a:pt x="374" y="272"/>
                </a:moveTo>
                <a:lnTo>
                  <a:pt x="487" y="272"/>
                </a:lnTo>
                <a:lnTo>
                  <a:pt x="445" y="303"/>
                </a:lnTo>
                <a:lnTo>
                  <a:pt x="437" y="303"/>
                </a:lnTo>
                <a:lnTo>
                  <a:pt x="445" y="316"/>
                </a:lnTo>
                <a:lnTo>
                  <a:pt x="449" y="331"/>
                </a:lnTo>
                <a:lnTo>
                  <a:pt x="452" y="348"/>
                </a:lnTo>
                <a:lnTo>
                  <a:pt x="448" y="367"/>
                </a:lnTo>
                <a:lnTo>
                  <a:pt x="438" y="386"/>
                </a:lnTo>
                <a:lnTo>
                  <a:pt x="423" y="402"/>
                </a:lnTo>
                <a:lnTo>
                  <a:pt x="419" y="405"/>
                </a:lnTo>
                <a:lnTo>
                  <a:pt x="415" y="408"/>
                </a:lnTo>
                <a:lnTo>
                  <a:pt x="414" y="411"/>
                </a:lnTo>
                <a:lnTo>
                  <a:pt x="411" y="413"/>
                </a:lnTo>
                <a:lnTo>
                  <a:pt x="411" y="416"/>
                </a:lnTo>
                <a:lnTo>
                  <a:pt x="410" y="417"/>
                </a:lnTo>
                <a:lnTo>
                  <a:pt x="410" y="420"/>
                </a:lnTo>
                <a:lnTo>
                  <a:pt x="410" y="421"/>
                </a:lnTo>
                <a:lnTo>
                  <a:pt x="411" y="425"/>
                </a:lnTo>
                <a:lnTo>
                  <a:pt x="416" y="430"/>
                </a:lnTo>
                <a:lnTo>
                  <a:pt x="421" y="437"/>
                </a:lnTo>
                <a:lnTo>
                  <a:pt x="429" y="443"/>
                </a:lnTo>
                <a:lnTo>
                  <a:pt x="445" y="456"/>
                </a:lnTo>
                <a:lnTo>
                  <a:pt x="456" y="472"/>
                </a:lnTo>
                <a:lnTo>
                  <a:pt x="461" y="489"/>
                </a:lnTo>
                <a:lnTo>
                  <a:pt x="463" y="509"/>
                </a:lnTo>
                <a:lnTo>
                  <a:pt x="461" y="525"/>
                </a:lnTo>
                <a:lnTo>
                  <a:pt x="456" y="539"/>
                </a:lnTo>
                <a:lnTo>
                  <a:pt x="445" y="553"/>
                </a:lnTo>
                <a:lnTo>
                  <a:pt x="432" y="565"/>
                </a:lnTo>
                <a:lnTo>
                  <a:pt x="415" y="574"/>
                </a:lnTo>
                <a:lnTo>
                  <a:pt x="394" y="581"/>
                </a:lnTo>
                <a:lnTo>
                  <a:pt x="369" y="583"/>
                </a:lnTo>
                <a:lnTo>
                  <a:pt x="343" y="581"/>
                </a:lnTo>
                <a:lnTo>
                  <a:pt x="319" y="576"/>
                </a:lnTo>
                <a:lnTo>
                  <a:pt x="300" y="565"/>
                </a:lnTo>
                <a:lnTo>
                  <a:pt x="285" y="553"/>
                </a:lnTo>
                <a:lnTo>
                  <a:pt x="275" y="538"/>
                </a:lnTo>
                <a:lnTo>
                  <a:pt x="272" y="521"/>
                </a:lnTo>
                <a:lnTo>
                  <a:pt x="275" y="502"/>
                </a:lnTo>
                <a:lnTo>
                  <a:pt x="285" y="484"/>
                </a:lnTo>
                <a:lnTo>
                  <a:pt x="300" y="470"/>
                </a:lnTo>
                <a:lnTo>
                  <a:pt x="318" y="458"/>
                </a:lnTo>
                <a:lnTo>
                  <a:pt x="340" y="450"/>
                </a:lnTo>
                <a:lnTo>
                  <a:pt x="365" y="447"/>
                </a:lnTo>
                <a:lnTo>
                  <a:pt x="363" y="439"/>
                </a:lnTo>
                <a:lnTo>
                  <a:pt x="361" y="430"/>
                </a:lnTo>
                <a:lnTo>
                  <a:pt x="363" y="421"/>
                </a:lnTo>
                <a:lnTo>
                  <a:pt x="339" y="417"/>
                </a:lnTo>
                <a:lnTo>
                  <a:pt x="319" y="407"/>
                </a:lnTo>
                <a:lnTo>
                  <a:pt x="304" y="391"/>
                </a:lnTo>
                <a:lnTo>
                  <a:pt x="294" y="370"/>
                </a:lnTo>
                <a:lnTo>
                  <a:pt x="291" y="347"/>
                </a:lnTo>
                <a:lnTo>
                  <a:pt x="294" y="328"/>
                </a:lnTo>
                <a:lnTo>
                  <a:pt x="302" y="310"/>
                </a:lnTo>
                <a:lnTo>
                  <a:pt x="317" y="294"/>
                </a:lnTo>
                <a:lnTo>
                  <a:pt x="334" y="282"/>
                </a:lnTo>
                <a:lnTo>
                  <a:pt x="353" y="275"/>
                </a:lnTo>
                <a:lnTo>
                  <a:pt x="374" y="272"/>
                </a:lnTo>
                <a:close/>
                <a:moveTo>
                  <a:pt x="428" y="39"/>
                </a:moveTo>
                <a:lnTo>
                  <a:pt x="376" y="42"/>
                </a:lnTo>
                <a:lnTo>
                  <a:pt x="325" y="52"/>
                </a:lnTo>
                <a:lnTo>
                  <a:pt x="276" y="69"/>
                </a:lnTo>
                <a:lnTo>
                  <a:pt x="232" y="91"/>
                </a:lnTo>
                <a:lnTo>
                  <a:pt x="190" y="120"/>
                </a:lnTo>
                <a:lnTo>
                  <a:pt x="153" y="153"/>
                </a:lnTo>
                <a:lnTo>
                  <a:pt x="120" y="189"/>
                </a:lnTo>
                <a:lnTo>
                  <a:pt x="92" y="231"/>
                </a:lnTo>
                <a:lnTo>
                  <a:pt x="69" y="276"/>
                </a:lnTo>
                <a:lnTo>
                  <a:pt x="52" y="324"/>
                </a:lnTo>
                <a:lnTo>
                  <a:pt x="42" y="375"/>
                </a:lnTo>
                <a:lnTo>
                  <a:pt x="39" y="428"/>
                </a:lnTo>
                <a:lnTo>
                  <a:pt x="42" y="480"/>
                </a:lnTo>
                <a:lnTo>
                  <a:pt x="52" y="531"/>
                </a:lnTo>
                <a:lnTo>
                  <a:pt x="69" y="578"/>
                </a:lnTo>
                <a:lnTo>
                  <a:pt x="92" y="624"/>
                </a:lnTo>
                <a:lnTo>
                  <a:pt x="120" y="665"/>
                </a:lnTo>
                <a:lnTo>
                  <a:pt x="153" y="703"/>
                </a:lnTo>
                <a:lnTo>
                  <a:pt x="190" y="735"/>
                </a:lnTo>
                <a:lnTo>
                  <a:pt x="232" y="763"/>
                </a:lnTo>
                <a:lnTo>
                  <a:pt x="276" y="786"/>
                </a:lnTo>
                <a:lnTo>
                  <a:pt x="325" y="802"/>
                </a:lnTo>
                <a:lnTo>
                  <a:pt x="376" y="813"/>
                </a:lnTo>
                <a:lnTo>
                  <a:pt x="428" y="816"/>
                </a:lnTo>
                <a:lnTo>
                  <a:pt x="480" y="813"/>
                </a:lnTo>
                <a:lnTo>
                  <a:pt x="531" y="802"/>
                </a:lnTo>
                <a:lnTo>
                  <a:pt x="579" y="786"/>
                </a:lnTo>
                <a:lnTo>
                  <a:pt x="624" y="763"/>
                </a:lnTo>
                <a:lnTo>
                  <a:pt x="665" y="735"/>
                </a:lnTo>
                <a:lnTo>
                  <a:pt x="703" y="703"/>
                </a:lnTo>
                <a:lnTo>
                  <a:pt x="736" y="665"/>
                </a:lnTo>
                <a:lnTo>
                  <a:pt x="763" y="624"/>
                </a:lnTo>
                <a:lnTo>
                  <a:pt x="787" y="578"/>
                </a:lnTo>
                <a:lnTo>
                  <a:pt x="802" y="531"/>
                </a:lnTo>
                <a:lnTo>
                  <a:pt x="813" y="480"/>
                </a:lnTo>
                <a:lnTo>
                  <a:pt x="817" y="428"/>
                </a:lnTo>
                <a:lnTo>
                  <a:pt x="813" y="375"/>
                </a:lnTo>
                <a:lnTo>
                  <a:pt x="802" y="324"/>
                </a:lnTo>
                <a:lnTo>
                  <a:pt x="787" y="276"/>
                </a:lnTo>
                <a:lnTo>
                  <a:pt x="763" y="231"/>
                </a:lnTo>
                <a:lnTo>
                  <a:pt x="736" y="189"/>
                </a:lnTo>
                <a:lnTo>
                  <a:pt x="703" y="153"/>
                </a:lnTo>
                <a:lnTo>
                  <a:pt x="665" y="120"/>
                </a:lnTo>
                <a:lnTo>
                  <a:pt x="624" y="91"/>
                </a:lnTo>
                <a:lnTo>
                  <a:pt x="579" y="69"/>
                </a:lnTo>
                <a:lnTo>
                  <a:pt x="531" y="52"/>
                </a:lnTo>
                <a:lnTo>
                  <a:pt x="480" y="42"/>
                </a:lnTo>
                <a:lnTo>
                  <a:pt x="428" y="39"/>
                </a:lnTo>
                <a:close/>
                <a:moveTo>
                  <a:pt x="428" y="0"/>
                </a:moveTo>
                <a:lnTo>
                  <a:pt x="486" y="4"/>
                </a:lnTo>
                <a:lnTo>
                  <a:pt x="542" y="15"/>
                </a:lnTo>
                <a:lnTo>
                  <a:pt x="594" y="34"/>
                </a:lnTo>
                <a:lnTo>
                  <a:pt x="644" y="59"/>
                </a:lnTo>
                <a:lnTo>
                  <a:pt x="690" y="89"/>
                </a:lnTo>
                <a:lnTo>
                  <a:pt x="730" y="125"/>
                </a:lnTo>
                <a:lnTo>
                  <a:pt x="767" y="166"/>
                </a:lnTo>
                <a:lnTo>
                  <a:pt x="797" y="212"/>
                </a:lnTo>
                <a:lnTo>
                  <a:pt x="822" y="261"/>
                </a:lnTo>
                <a:lnTo>
                  <a:pt x="840" y="314"/>
                </a:lnTo>
                <a:lnTo>
                  <a:pt x="852" y="370"/>
                </a:lnTo>
                <a:lnTo>
                  <a:pt x="856" y="428"/>
                </a:lnTo>
                <a:lnTo>
                  <a:pt x="852" y="485"/>
                </a:lnTo>
                <a:lnTo>
                  <a:pt x="840" y="542"/>
                </a:lnTo>
                <a:lnTo>
                  <a:pt x="822" y="594"/>
                </a:lnTo>
                <a:lnTo>
                  <a:pt x="797" y="644"/>
                </a:lnTo>
                <a:lnTo>
                  <a:pt x="767" y="690"/>
                </a:lnTo>
                <a:lnTo>
                  <a:pt x="730" y="730"/>
                </a:lnTo>
                <a:lnTo>
                  <a:pt x="690" y="767"/>
                </a:lnTo>
                <a:lnTo>
                  <a:pt x="644" y="797"/>
                </a:lnTo>
                <a:lnTo>
                  <a:pt x="594" y="822"/>
                </a:lnTo>
                <a:lnTo>
                  <a:pt x="542" y="840"/>
                </a:lnTo>
                <a:lnTo>
                  <a:pt x="486" y="852"/>
                </a:lnTo>
                <a:lnTo>
                  <a:pt x="428" y="856"/>
                </a:lnTo>
                <a:lnTo>
                  <a:pt x="370" y="852"/>
                </a:lnTo>
                <a:lnTo>
                  <a:pt x="314" y="840"/>
                </a:lnTo>
                <a:lnTo>
                  <a:pt x="262" y="822"/>
                </a:lnTo>
                <a:lnTo>
                  <a:pt x="212" y="797"/>
                </a:lnTo>
                <a:lnTo>
                  <a:pt x="166" y="767"/>
                </a:lnTo>
                <a:lnTo>
                  <a:pt x="126" y="730"/>
                </a:lnTo>
                <a:lnTo>
                  <a:pt x="89" y="690"/>
                </a:lnTo>
                <a:lnTo>
                  <a:pt x="59" y="644"/>
                </a:lnTo>
                <a:lnTo>
                  <a:pt x="34" y="594"/>
                </a:lnTo>
                <a:lnTo>
                  <a:pt x="16" y="542"/>
                </a:lnTo>
                <a:lnTo>
                  <a:pt x="4" y="485"/>
                </a:lnTo>
                <a:lnTo>
                  <a:pt x="0" y="428"/>
                </a:lnTo>
                <a:lnTo>
                  <a:pt x="4" y="370"/>
                </a:lnTo>
                <a:lnTo>
                  <a:pt x="16" y="314"/>
                </a:lnTo>
                <a:lnTo>
                  <a:pt x="34" y="261"/>
                </a:lnTo>
                <a:lnTo>
                  <a:pt x="59" y="212"/>
                </a:lnTo>
                <a:lnTo>
                  <a:pt x="89" y="166"/>
                </a:lnTo>
                <a:lnTo>
                  <a:pt x="126" y="125"/>
                </a:lnTo>
                <a:lnTo>
                  <a:pt x="166" y="89"/>
                </a:lnTo>
                <a:lnTo>
                  <a:pt x="212" y="59"/>
                </a:lnTo>
                <a:lnTo>
                  <a:pt x="262" y="34"/>
                </a:lnTo>
                <a:lnTo>
                  <a:pt x="314" y="15"/>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79" name="Freeform 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6598" y="4465614"/>
            <a:ext cx="444108" cy="445149"/>
          </a:xfrm>
          <a:custGeom>
            <a:avLst/>
            <a:gdLst>
              <a:gd name="T0" fmla="*/ 569 w 854"/>
              <a:gd name="T1" fmla="*/ 381 h 856"/>
              <a:gd name="T2" fmla="*/ 600 w 854"/>
              <a:gd name="T3" fmla="*/ 438 h 856"/>
              <a:gd name="T4" fmla="*/ 525 w 854"/>
              <a:gd name="T5" fmla="*/ 583 h 856"/>
              <a:gd name="T6" fmla="*/ 521 w 854"/>
              <a:gd name="T7" fmla="*/ 443 h 856"/>
              <a:gd name="T8" fmla="*/ 500 w 854"/>
              <a:gd name="T9" fmla="*/ 428 h 856"/>
              <a:gd name="T10" fmla="*/ 472 w 854"/>
              <a:gd name="T11" fmla="*/ 442 h 856"/>
              <a:gd name="T12" fmla="*/ 466 w 854"/>
              <a:gd name="T13" fmla="*/ 464 h 856"/>
              <a:gd name="T14" fmla="*/ 388 w 854"/>
              <a:gd name="T15" fmla="*/ 583 h 856"/>
              <a:gd name="T16" fmla="*/ 466 w 854"/>
              <a:gd name="T17" fmla="*/ 404 h 856"/>
              <a:gd name="T18" fmla="*/ 473 w 854"/>
              <a:gd name="T19" fmla="*/ 390 h 856"/>
              <a:gd name="T20" fmla="*/ 510 w 854"/>
              <a:gd name="T21" fmla="*/ 371 h 856"/>
              <a:gd name="T22" fmla="*/ 349 w 854"/>
              <a:gd name="T23" fmla="*/ 369 h 856"/>
              <a:gd name="T24" fmla="*/ 272 w 854"/>
              <a:gd name="T25" fmla="*/ 369 h 856"/>
              <a:gd name="T26" fmla="*/ 337 w 854"/>
              <a:gd name="T27" fmla="*/ 284 h 856"/>
              <a:gd name="T28" fmla="*/ 347 w 854"/>
              <a:gd name="T29" fmla="*/ 326 h 856"/>
              <a:gd name="T30" fmla="*/ 310 w 854"/>
              <a:gd name="T31" fmla="*/ 350 h 856"/>
              <a:gd name="T32" fmla="*/ 275 w 854"/>
              <a:gd name="T33" fmla="*/ 326 h 856"/>
              <a:gd name="T34" fmla="*/ 284 w 854"/>
              <a:gd name="T35" fmla="*/ 284 h 856"/>
              <a:gd name="T36" fmla="*/ 428 w 854"/>
              <a:gd name="T37" fmla="*/ 39 h 856"/>
              <a:gd name="T38" fmla="*/ 276 w 854"/>
              <a:gd name="T39" fmla="*/ 69 h 856"/>
              <a:gd name="T40" fmla="*/ 153 w 854"/>
              <a:gd name="T41" fmla="*/ 153 h 856"/>
              <a:gd name="T42" fmla="*/ 69 w 854"/>
              <a:gd name="T43" fmla="*/ 276 h 856"/>
              <a:gd name="T44" fmla="*/ 39 w 854"/>
              <a:gd name="T45" fmla="*/ 428 h 856"/>
              <a:gd name="T46" fmla="*/ 69 w 854"/>
              <a:gd name="T47" fmla="*/ 578 h 856"/>
              <a:gd name="T48" fmla="*/ 153 w 854"/>
              <a:gd name="T49" fmla="*/ 703 h 856"/>
              <a:gd name="T50" fmla="*/ 276 w 854"/>
              <a:gd name="T51" fmla="*/ 786 h 856"/>
              <a:gd name="T52" fmla="*/ 428 w 854"/>
              <a:gd name="T53" fmla="*/ 816 h 856"/>
              <a:gd name="T54" fmla="*/ 578 w 854"/>
              <a:gd name="T55" fmla="*/ 786 h 856"/>
              <a:gd name="T56" fmla="*/ 703 w 854"/>
              <a:gd name="T57" fmla="*/ 703 h 856"/>
              <a:gd name="T58" fmla="*/ 785 w 854"/>
              <a:gd name="T59" fmla="*/ 578 h 856"/>
              <a:gd name="T60" fmla="*/ 816 w 854"/>
              <a:gd name="T61" fmla="*/ 428 h 856"/>
              <a:gd name="T62" fmla="*/ 785 w 854"/>
              <a:gd name="T63" fmla="*/ 276 h 856"/>
              <a:gd name="T64" fmla="*/ 703 w 854"/>
              <a:gd name="T65" fmla="*/ 153 h 856"/>
              <a:gd name="T66" fmla="*/ 578 w 854"/>
              <a:gd name="T67" fmla="*/ 69 h 856"/>
              <a:gd name="T68" fmla="*/ 428 w 854"/>
              <a:gd name="T69" fmla="*/ 39 h 856"/>
              <a:gd name="T70" fmla="*/ 542 w 854"/>
              <a:gd name="T71" fmla="*/ 15 h 856"/>
              <a:gd name="T72" fmla="*/ 688 w 854"/>
              <a:gd name="T73" fmla="*/ 89 h 856"/>
              <a:gd name="T74" fmla="*/ 797 w 854"/>
              <a:gd name="T75" fmla="*/ 212 h 856"/>
              <a:gd name="T76" fmla="*/ 852 w 854"/>
              <a:gd name="T77" fmla="*/ 370 h 856"/>
              <a:gd name="T78" fmla="*/ 840 w 854"/>
              <a:gd name="T79" fmla="*/ 542 h 856"/>
              <a:gd name="T80" fmla="*/ 765 w 854"/>
              <a:gd name="T81" fmla="*/ 690 h 856"/>
              <a:gd name="T82" fmla="*/ 644 w 854"/>
              <a:gd name="T83" fmla="*/ 797 h 856"/>
              <a:gd name="T84" fmla="*/ 485 w 854"/>
              <a:gd name="T85" fmla="*/ 852 h 856"/>
              <a:gd name="T86" fmla="*/ 314 w 854"/>
              <a:gd name="T87" fmla="*/ 840 h 856"/>
              <a:gd name="T88" fmla="*/ 166 w 854"/>
              <a:gd name="T89" fmla="*/ 767 h 856"/>
              <a:gd name="T90" fmla="*/ 57 w 854"/>
              <a:gd name="T91" fmla="*/ 644 h 856"/>
              <a:gd name="T92" fmla="*/ 4 w 854"/>
              <a:gd name="T93" fmla="*/ 485 h 856"/>
              <a:gd name="T94" fmla="*/ 15 w 854"/>
              <a:gd name="T95" fmla="*/ 314 h 856"/>
              <a:gd name="T96" fmla="*/ 89 w 854"/>
              <a:gd name="T97" fmla="*/ 166 h 856"/>
              <a:gd name="T98" fmla="*/ 212 w 854"/>
              <a:gd name="T99" fmla="*/ 59 h 856"/>
              <a:gd name="T100" fmla="*/ 369 w 854"/>
              <a:gd name="T10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4" h="856">
                <a:moveTo>
                  <a:pt x="531" y="369"/>
                </a:moveTo>
                <a:lnTo>
                  <a:pt x="552" y="371"/>
                </a:lnTo>
                <a:lnTo>
                  <a:pt x="569" y="381"/>
                </a:lnTo>
                <a:lnTo>
                  <a:pt x="583" y="395"/>
                </a:lnTo>
                <a:lnTo>
                  <a:pt x="594" y="415"/>
                </a:lnTo>
                <a:lnTo>
                  <a:pt x="600" y="438"/>
                </a:lnTo>
                <a:lnTo>
                  <a:pt x="602" y="467"/>
                </a:lnTo>
                <a:lnTo>
                  <a:pt x="602" y="583"/>
                </a:lnTo>
                <a:lnTo>
                  <a:pt x="525" y="583"/>
                </a:lnTo>
                <a:lnTo>
                  <a:pt x="525" y="467"/>
                </a:lnTo>
                <a:lnTo>
                  <a:pt x="523" y="454"/>
                </a:lnTo>
                <a:lnTo>
                  <a:pt x="521" y="443"/>
                </a:lnTo>
                <a:lnTo>
                  <a:pt x="517" y="434"/>
                </a:lnTo>
                <a:lnTo>
                  <a:pt x="509" y="429"/>
                </a:lnTo>
                <a:lnTo>
                  <a:pt x="500" y="428"/>
                </a:lnTo>
                <a:lnTo>
                  <a:pt x="487" y="429"/>
                </a:lnTo>
                <a:lnTo>
                  <a:pt x="479" y="436"/>
                </a:lnTo>
                <a:lnTo>
                  <a:pt x="472" y="442"/>
                </a:lnTo>
                <a:lnTo>
                  <a:pt x="468" y="451"/>
                </a:lnTo>
                <a:lnTo>
                  <a:pt x="467" y="459"/>
                </a:lnTo>
                <a:lnTo>
                  <a:pt x="466" y="464"/>
                </a:lnTo>
                <a:lnTo>
                  <a:pt x="466" y="467"/>
                </a:lnTo>
                <a:lnTo>
                  <a:pt x="466" y="583"/>
                </a:lnTo>
                <a:lnTo>
                  <a:pt x="388" y="583"/>
                </a:lnTo>
                <a:lnTo>
                  <a:pt x="388" y="369"/>
                </a:lnTo>
                <a:lnTo>
                  <a:pt x="466" y="369"/>
                </a:lnTo>
                <a:lnTo>
                  <a:pt x="466" y="404"/>
                </a:lnTo>
                <a:lnTo>
                  <a:pt x="467" y="402"/>
                </a:lnTo>
                <a:lnTo>
                  <a:pt x="470" y="396"/>
                </a:lnTo>
                <a:lnTo>
                  <a:pt x="473" y="390"/>
                </a:lnTo>
                <a:lnTo>
                  <a:pt x="481" y="382"/>
                </a:lnTo>
                <a:lnTo>
                  <a:pt x="493" y="375"/>
                </a:lnTo>
                <a:lnTo>
                  <a:pt x="510" y="371"/>
                </a:lnTo>
                <a:lnTo>
                  <a:pt x="531" y="369"/>
                </a:lnTo>
                <a:close/>
                <a:moveTo>
                  <a:pt x="272" y="369"/>
                </a:moveTo>
                <a:lnTo>
                  <a:pt x="349" y="369"/>
                </a:lnTo>
                <a:lnTo>
                  <a:pt x="349" y="583"/>
                </a:lnTo>
                <a:lnTo>
                  <a:pt x="272" y="583"/>
                </a:lnTo>
                <a:lnTo>
                  <a:pt x="272" y="369"/>
                </a:lnTo>
                <a:close/>
                <a:moveTo>
                  <a:pt x="310" y="272"/>
                </a:moveTo>
                <a:lnTo>
                  <a:pt x="326" y="275"/>
                </a:lnTo>
                <a:lnTo>
                  <a:pt x="337" y="284"/>
                </a:lnTo>
                <a:lnTo>
                  <a:pt x="347" y="295"/>
                </a:lnTo>
                <a:lnTo>
                  <a:pt x="349" y="311"/>
                </a:lnTo>
                <a:lnTo>
                  <a:pt x="347" y="326"/>
                </a:lnTo>
                <a:lnTo>
                  <a:pt x="337" y="339"/>
                </a:lnTo>
                <a:lnTo>
                  <a:pt x="326" y="347"/>
                </a:lnTo>
                <a:lnTo>
                  <a:pt x="310" y="350"/>
                </a:lnTo>
                <a:lnTo>
                  <a:pt x="295" y="347"/>
                </a:lnTo>
                <a:lnTo>
                  <a:pt x="284" y="339"/>
                </a:lnTo>
                <a:lnTo>
                  <a:pt x="275" y="326"/>
                </a:lnTo>
                <a:lnTo>
                  <a:pt x="272" y="311"/>
                </a:lnTo>
                <a:lnTo>
                  <a:pt x="275" y="295"/>
                </a:lnTo>
                <a:lnTo>
                  <a:pt x="284" y="284"/>
                </a:lnTo>
                <a:lnTo>
                  <a:pt x="295" y="275"/>
                </a:lnTo>
                <a:lnTo>
                  <a:pt x="310" y="272"/>
                </a:lnTo>
                <a:close/>
                <a:moveTo>
                  <a:pt x="428" y="39"/>
                </a:moveTo>
                <a:lnTo>
                  <a:pt x="374" y="42"/>
                </a:lnTo>
                <a:lnTo>
                  <a:pt x="324" y="52"/>
                </a:lnTo>
                <a:lnTo>
                  <a:pt x="276" y="69"/>
                </a:lnTo>
                <a:lnTo>
                  <a:pt x="231" y="91"/>
                </a:lnTo>
                <a:lnTo>
                  <a:pt x="189" y="120"/>
                </a:lnTo>
                <a:lnTo>
                  <a:pt x="153" y="153"/>
                </a:lnTo>
                <a:lnTo>
                  <a:pt x="119" y="189"/>
                </a:lnTo>
                <a:lnTo>
                  <a:pt x="91" y="231"/>
                </a:lnTo>
                <a:lnTo>
                  <a:pt x="69" y="276"/>
                </a:lnTo>
                <a:lnTo>
                  <a:pt x="52" y="324"/>
                </a:lnTo>
                <a:lnTo>
                  <a:pt x="42" y="375"/>
                </a:lnTo>
                <a:lnTo>
                  <a:pt x="39" y="428"/>
                </a:lnTo>
                <a:lnTo>
                  <a:pt x="42" y="480"/>
                </a:lnTo>
                <a:lnTo>
                  <a:pt x="52" y="531"/>
                </a:lnTo>
                <a:lnTo>
                  <a:pt x="69" y="578"/>
                </a:lnTo>
                <a:lnTo>
                  <a:pt x="91" y="624"/>
                </a:lnTo>
                <a:lnTo>
                  <a:pt x="119" y="665"/>
                </a:lnTo>
                <a:lnTo>
                  <a:pt x="153" y="703"/>
                </a:lnTo>
                <a:lnTo>
                  <a:pt x="189" y="735"/>
                </a:lnTo>
                <a:lnTo>
                  <a:pt x="231" y="763"/>
                </a:lnTo>
                <a:lnTo>
                  <a:pt x="276" y="786"/>
                </a:lnTo>
                <a:lnTo>
                  <a:pt x="324" y="802"/>
                </a:lnTo>
                <a:lnTo>
                  <a:pt x="374" y="813"/>
                </a:lnTo>
                <a:lnTo>
                  <a:pt x="428" y="816"/>
                </a:lnTo>
                <a:lnTo>
                  <a:pt x="480" y="813"/>
                </a:lnTo>
                <a:lnTo>
                  <a:pt x="531" y="802"/>
                </a:lnTo>
                <a:lnTo>
                  <a:pt x="578" y="786"/>
                </a:lnTo>
                <a:lnTo>
                  <a:pt x="624" y="763"/>
                </a:lnTo>
                <a:lnTo>
                  <a:pt x="665" y="735"/>
                </a:lnTo>
                <a:lnTo>
                  <a:pt x="703" y="703"/>
                </a:lnTo>
                <a:lnTo>
                  <a:pt x="735" y="665"/>
                </a:lnTo>
                <a:lnTo>
                  <a:pt x="763" y="624"/>
                </a:lnTo>
                <a:lnTo>
                  <a:pt x="785" y="578"/>
                </a:lnTo>
                <a:lnTo>
                  <a:pt x="802" y="531"/>
                </a:lnTo>
                <a:lnTo>
                  <a:pt x="813" y="480"/>
                </a:lnTo>
                <a:lnTo>
                  <a:pt x="816" y="428"/>
                </a:lnTo>
                <a:lnTo>
                  <a:pt x="813" y="375"/>
                </a:lnTo>
                <a:lnTo>
                  <a:pt x="802" y="324"/>
                </a:lnTo>
                <a:lnTo>
                  <a:pt x="785" y="276"/>
                </a:lnTo>
                <a:lnTo>
                  <a:pt x="763" y="231"/>
                </a:lnTo>
                <a:lnTo>
                  <a:pt x="735" y="189"/>
                </a:lnTo>
                <a:lnTo>
                  <a:pt x="703" y="153"/>
                </a:lnTo>
                <a:lnTo>
                  <a:pt x="665" y="120"/>
                </a:lnTo>
                <a:lnTo>
                  <a:pt x="624" y="91"/>
                </a:lnTo>
                <a:lnTo>
                  <a:pt x="578" y="69"/>
                </a:lnTo>
                <a:lnTo>
                  <a:pt x="531" y="52"/>
                </a:lnTo>
                <a:lnTo>
                  <a:pt x="480" y="42"/>
                </a:lnTo>
                <a:lnTo>
                  <a:pt x="428" y="39"/>
                </a:lnTo>
                <a:close/>
                <a:moveTo>
                  <a:pt x="428" y="0"/>
                </a:moveTo>
                <a:lnTo>
                  <a:pt x="485" y="4"/>
                </a:lnTo>
                <a:lnTo>
                  <a:pt x="542" y="15"/>
                </a:lnTo>
                <a:lnTo>
                  <a:pt x="594" y="34"/>
                </a:lnTo>
                <a:lnTo>
                  <a:pt x="644" y="59"/>
                </a:lnTo>
                <a:lnTo>
                  <a:pt x="688" y="89"/>
                </a:lnTo>
                <a:lnTo>
                  <a:pt x="730" y="125"/>
                </a:lnTo>
                <a:lnTo>
                  <a:pt x="765" y="166"/>
                </a:lnTo>
                <a:lnTo>
                  <a:pt x="797" y="212"/>
                </a:lnTo>
                <a:lnTo>
                  <a:pt x="822" y="261"/>
                </a:lnTo>
                <a:lnTo>
                  <a:pt x="840" y="314"/>
                </a:lnTo>
                <a:lnTo>
                  <a:pt x="852" y="370"/>
                </a:lnTo>
                <a:lnTo>
                  <a:pt x="854" y="428"/>
                </a:lnTo>
                <a:lnTo>
                  <a:pt x="852" y="485"/>
                </a:lnTo>
                <a:lnTo>
                  <a:pt x="840" y="542"/>
                </a:lnTo>
                <a:lnTo>
                  <a:pt x="822" y="594"/>
                </a:lnTo>
                <a:lnTo>
                  <a:pt x="797" y="644"/>
                </a:lnTo>
                <a:lnTo>
                  <a:pt x="765" y="690"/>
                </a:lnTo>
                <a:lnTo>
                  <a:pt x="730" y="730"/>
                </a:lnTo>
                <a:lnTo>
                  <a:pt x="688" y="767"/>
                </a:lnTo>
                <a:lnTo>
                  <a:pt x="644" y="797"/>
                </a:lnTo>
                <a:lnTo>
                  <a:pt x="594" y="822"/>
                </a:lnTo>
                <a:lnTo>
                  <a:pt x="542" y="840"/>
                </a:lnTo>
                <a:lnTo>
                  <a:pt x="485" y="852"/>
                </a:lnTo>
                <a:lnTo>
                  <a:pt x="428" y="856"/>
                </a:lnTo>
                <a:lnTo>
                  <a:pt x="369" y="852"/>
                </a:lnTo>
                <a:lnTo>
                  <a:pt x="314" y="840"/>
                </a:lnTo>
                <a:lnTo>
                  <a:pt x="260" y="822"/>
                </a:lnTo>
                <a:lnTo>
                  <a:pt x="212" y="797"/>
                </a:lnTo>
                <a:lnTo>
                  <a:pt x="166" y="767"/>
                </a:lnTo>
                <a:lnTo>
                  <a:pt x="125" y="730"/>
                </a:lnTo>
                <a:lnTo>
                  <a:pt x="89" y="690"/>
                </a:lnTo>
                <a:lnTo>
                  <a:pt x="57" y="644"/>
                </a:lnTo>
                <a:lnTo>
                  <a:pt x="34" y="594"/>
                </a:lnTo>
                <a:lnTo>
                  <a:pt x="15" y="542"/>
                </a:lnTo>
                <a:lnTo>
                  <a:pt x="4" y="485"/>
                </a:lnTo>
                <a:lnTo>
                  <a:pt x="0" y="428"/>
                </a:lnTo>
                <a:lnTo>
                  <a:pt x="4" y="370"/>
                </a:lnTo>
                <a:lnTo>
                  <a:pt x="15" y="314"/>
                </a:lnTo>
                <a:lnTo>
                  <a:pt x="34" y="261"/>
                </a:lnTo>
                <a:lnTo>
                  <a:pt x="57" y="212"/>
                </a:lnTo>
                <a:lnTo>
                  <a:pt x="89" y="166"/>
                </a:lnTo>
                <a:lnTo>
                  <a:pt x="125" y="125"/>
                </a:lnTo>
                <a:lnTo>
                  <a:pt x="166" y="89"/>
                </a:lnTo>
                <a:lnTo>
                  <a:pt x="212" y="59"/>
                </a:lnTo>
                <a:lnTo>
                  <a:pt x="260"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0" name="Freeform 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33205" y="4465614"/>
            <a:ext cx="444629" cy="445149"/>
          </a:xfrm>
          <a:custGeom>
            <a:avLst/>
            <a:gdLst>
              <a:gd name="T0" fmla="*/ 525 w 855"/>
              <a:gd name="T1" fmla="*/ 349 h 856"/>
              <a:gd name="T2" fmla="*/ 447 w 855"/>
              <a:gd name="T3" fmla="*/ 412 h 856"/>
              <a:gd name="T4" fmla="*/ 447 w 855"/>
              <a:gd name="T5" fmla="*/ 460 h 856"/>
              <a:gd name="T6" fmla="*/ 447 w 855"/>
              <a:gd name="T7" fmla="*/ 509 h 856"/>
              <a:gd name="T8" fmla="*/ 455 w 855"/>
              <a:gd name="T9" fmla="*/ 523 h 856"/>
              <a:gd name="T10" fmla="*/ 485 w 855"/>
              <a:gd name="T11" fmla="*/ 532 h 856"/>
              <a:gd name="T12" fmla="*/ 538 w 855"/>
              <a:gd name="T13" fmla="*/ 518 h 856"/>
              <a:gd name="T14" fmla="*/ 495 w 855"/>
              <a:gd name="T15" fmla="*/ 580 h 856"/>
              <a:gd name="T16" fmla="*/ 439 w 855"/>
              <a:gd name="T17" fmla="*/ 582 h 856"/>
              <a:gd name="T18" fmla="*/ 392 w 855"/>
              <a:gd name="T19" fmla="*/ 563 h 856"/>
              <a:gd name="T20" fmla="*/ 371 w 855"/>
              <a:gd name="T21" fmla="*/ 527 h 856"/>
              <a:gd name="T22" fmla="*/ 330 w 855"/>
              <a:gd name="T23" fmla="*/ 408 h 856"/>
              <a:gd name="T24" fmla="*/ 364 w 855"/>
              <a:gd name="T25" fmla="*/ 339 h 856"/>
              <a:gd name="T26" fmla="*/ 393 w 855"/>
              <a:gd name="T27" fmla="*/ 294 h 856"/>
              <a:gd name="T28" fmla="*/ 428 w 855"/>
              <a:gd name="T29" fmla="*/ 39 h 856"/>
              <a:gd name="T30" fmla="*/ 276 w 855"/>
              <a:gd name="T31" fmla="*/ 69 h 856"/>
              <a:gd name="T32" fmla="*/ 152 w 855"/>
              <a:gd name="T33" fmla="*/ 153 h 856"/>
              <a:gd name="T34" fmla="*/ 70 w 855"/>
              <a:gd name="T35" fmla="*/ 276 h 856"/>
              <a:gd name="T36" fmla="*/ 38 w 855"/>
              <a:gd name="T37" fmla="*/ 428 h 856"/>
              <a:gd name="T38" fmla="*/ 70 w 855"/>
              <a:gd name="T39" fmla="*/ 578 h 856"/>
              <a:gd name="T40" fmla="*/ 152 w 855"/>
              <a:gd name="T41" fmla="*/ 703 h 856"/>
              <a:gd name="T42" fmla="*/ 276 w 855"/>
              <a:gd name="T43" fmla="*/ 786 h 856"/>
              <a:gd name="T44" fmla="*/ 428 w 855"/>
              <a:gd name="T45" fmla="*/ 816 h 856"/>
              <a:gd name="T46" fmla="*/ 579 w 855"/>
              <a:gd name="T47" fmla="*/ 786 h 856"/>
              <a:gd name="T48" fmla="*/ 703 w 855"/>
              <a:gd name="T49" fmla="*/ 703 h 856"/>
              <a:gd name="T50" fmla="*/ 786 w 855"/>
              <a:gd name="T51" fmla="*/ 578 h 856"/>
              <a:gd name="T52" fmla="*/ 817 w 855"/>
              <a:gd name="T53" fmla="*/ 428 h 856"/>
              <a:gd name="T54" fmla="*/ 786 w 855"/>
              <a:gd name="T55" fmla="*/ 276 h 856"/>
              <a:gd name="T56" fmla="*/ 703 w 855"/>
              <a:gd name="T57" fmla="*/ 153 h 856"/>
              <a:gd name="T58" fmla="*/ 579 w 855"/>
              <a:gd name="T59" fmla="*/ 69 h 856"/>
              <a:gd name="T60" fmla="*/ 428 w 855"/>
              <a:gd name="T61" fmla="*/ 39 h 856"/>
              <a:gd name="T62" fmla="*/ 541 w 855"/>
              <a:gd name="T63" fmla="*/ 15 h 856"/>
              <a:gd name="T64" fmla="*/ 689 w 855"/>
              <a:gd name="T65" fmla="*/ 89 h 856"/>
              <a:gd name="T66" fmla="*/ 797 w 855"/>
              <a:gd name="T67" fmla="*/ 212 h 856"/>
              <a:gd name="T68" fmla="*/ 851 w 855"/>
              <a:gd name="T69" fmla="*/ 370 h 856"/>
              <a:gd name="T70" fmla="*/ 841 w 855"/>
              <a:gd name="T71" fmla="*/ 542 h 856"/>
              <a:gd name="T72" fmla="*/ 766 w 855"/>
              <a:gd name="T73" fmla="*/ 690 h 856"/>
              <a:gd name="T74" fmla="*/ 643 w 855"/>
              <a:gd name="T75" fmla="*/ 797 h 856"/>
              <a:gd name="T76" fmla="*/ 486 w 855"/>
              <a:gd name="T77" fmla="*/ 852 h 856"/>
              <a:gd name="T78" fmla="*/ 314 w 855"/>
              <a:gd name="T79" fmla="*/ 840 h 856"/>
              <a:gd name="T80" fmla="*/ 167 w 855"/>
              <a:gd name="T81" fmla="*/ 767 h 856"/>
              <a:gd name="T82" fmla="*/ 58 w 855"/>
              <a:gd name="T83" fmla="*/ 644 h 856"/>
              <a:gd name="T84" fmla="*/ 4 w 855"/>
              <a:gd name="T85" fmla="*/ 485 h 856"/>
              <a:gd name="T86" fmla="*/ 15 w 855"/>
              <a:gd name="T87" fmla="*/ 314 h 856"/>
              <a:gd name="T88" fmla="*/ 89 w 855"/>
              <a:gd name="T89" fmla="*/ 166 h 856"/>
              <a:gd name="T90" fmla="*/ 212 w 855"/>
              <a:gd name="T91" fmla="*/ 59 h 856"/>
              <a:gd name="T92" fmla="*/ 369 w 855"/>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447" y="272"/>
                </a:moveTo>
                <a:lnTo>
                  <a:pt x="447" y="349"/>
                </a:lnTo>
                <a:lnTo>
                  <a:pt x="525" y="349"/>
                </a:lnTo>
                <a:lnTo>
                  <a:pt x="525" y="408"/>
                </a:lnTo>
                <a:lnTo>
                  <a:pt x="447" y="408"/>
                </a:lnTo>
                <a:lnTo>
                  <a:pt x="447" y="412"/>
                </a:lnTo>
                <a:lnTo>
                  <a:pt x="447" y="424"/>
                </a:lnTo>
                <a:lnTo>
                  <a:pt x="447" y="441"/>
                </a:lnTo>
                <a:lnTo>
                  <a:pt x="447" y="460"/>
                </a:lnTo>
                <a:lnTo>
                  <a:pt x="447" y="480"/>
                </a:lnTo>
                <a:lnTo>
                  <a:pt x="447" y="497"/>
                </a:lnTo>
                <a:lnTo>
                  <a:pt x="447" y="509"/>
                </a:lnTo>
                <a:lnTo>
                  <a:pt x="447" y="514"/>
                </a:lnTo>
                <a:lnTo>
                  <a:pt x="449" y="518"/>
                </a:lnTo>
                <a:lnTo>
                  <a:pt x="455" y="523"/>
                </a:lnTo>
                <a:lnTo>
                  <a:pt x="458" y="526"/>
                </a:lnTo>
                <a:lnTo>
                  <a:pt x="470" y="531"/>
                </a:lnTo>
                <a:lnTo>
                  <a:pt x="485" y="532"/>
                </a:lnTo>
                <a:lnTo>
                  <a:pt x="502" y="531"/>
                </a:lnTo>
                <a:lnTo>
                  <a:pt x="520" y="526"/>
                </a:lnTo>
                <a:lnTo>
                  <a:pt x="538" y="518"/>
                </a:lnTo>
                <a:lnTo>
                  <a:pt x="538" y="566"/>
                </a:lnTo>
                <a:lnTo>
                  <a:pt x="516" y="574"/>
                </a:lnTo>
                <a:lnTo>
                  <a:pt x="495" y="580"/>
                </a:lnTo>
                <a:lnTo>
                  <a:pt x="478" y="582"/>
                </a:lnTo>
                <a:lnTo>
                  <a:pt x="460" y="583"/>
                </a:lnTo>
                <a:lnTo>
                  <a:pt x="439" y="582"/>
                </a:lnTo>
                <a:lnTo>
                  <a:pt x="420" y="577"/>
                </a:lnTo>
                <a:lnTo>
                  <a:pt x="405" y="572"/>
                </a:lnTo>
                <a:lnTo>
                  <a:pt x="392" y="563"/>
                </a:lnTo>
                <a:lnTo>
                  <a:pt x="381" y="552"/>
                </a:lnTo>
                <a:lnTo>
                  <a:pt x="375" y="542"/>
                </a:lnTo>
                <a:lnTo>
                  <a:pt x="371" y="527"/>
                </a:lnTo>
                <a:lnTo>
                  <a:pt x="369" y="509"/>
                </a:lnTo>
                <a:lnTo>
                  <a:pt x="369" y="408"/>
                </a:lnTo>
                <a:lnTo>
                  <a:pt x="330" y="408"/>
                </a:lnTo>
                <a:lnTo>
                  <a:pt x="330" y="356"/>
                </a:lnTo>
                <a:lnTo>
                  <a:pt x="348" y="348"/>
                </a:lnTo>
                <a:lnTo>
                  <a:pt x="364" y="339"/>
                </a:lnTo>
                <a:lnTo>
                  <a:pt x="376" y="327"/>
                </a:lnTo>
                <a:lnTo>
                  <a:pt x="386" y="311"/>
                </a:lnTo>
                <a:lnTo>
                  <a:pt x="393" y="294"/>
                </a:lnTo>
                <a:lnTo>
                  <a:pt x="398" y="272"/>
                </a:lnTo>
                <a:lnTo>
                  <a:pt x="447" y="272"/>
                </a:lnTo>
                <a:close/>
                <a:moveTo>
                  <a:pt x="428" y="39"/>
                </a:moveTo>
                <a:lnTo>
                  <a:pt x="375" y="42"/>
                </a:lnTo>
                <a:lnTo>
                  <a:pt x="325" y="52"/>
                </a:lnTo>
                <a:lnTo>
                  <a:pt x="276" y="69"/>
                </a:lnTo>
                <a:lnTo>
                  <a:pt x="232" y="91"/>
                </a:lnTo>
                <a:lnTo>
                  <a:pt x="190" y="120"/>
                </a:lnTo>
                <a:lnTo>
                  <a:pt x="152" y="153"/>
                </a:lnTo>
                <a:lnTo>
                  <a:pt x="119" y="189"/>
                </a:lnTo>
                <a:lnTo>
                  <a:pt x="92" y="231"/>
                </a:lnTo>
                <a:lnTo>
                  <a:pt x="70" y="276"/>
                </a:lnTo>
                <a:lnTo>
                  <a:pt x="53" y="324"/>
                </a:lnTo>
                <a:lnTo>
                  <a:pt x="42" y="375"/>
                </a:lnTo>
                <a:lnTo>
                  <a:pt x="38" y="428"/>
                </a:lnTo>
                <a:lnTo>
                  <a:pt x="42" y="480"/>
                </a:lnTo>
                <a:lnTo>
                  <a:pt x="53" y="531"/>
                </a:lnTo>
                <a:lnTo>
                  <a:pt x="70" y="578"/>
                </a:lnTo>
                <a:lnTo>
                  <a:pt x="92" y="624"/>
                </a:lnTo>
                <a:lnTo>
                  <a:pt x="119" y="665"/>
                </a:lnTo>
                <a:lnTo>
                  <a:pt x="152" y="703"/>
                </a:lnTo>
                <a:lnTo>
                  <a:pt x="190" y="735"/>
                </a:lnTo>
                <a:lnTo>
                  <a:pt x="232" y="763"/>
                </a:lnTo>
                <a:lnTo>
                  <a:pt x="276" y="786"/>
                </a:lnTo>
                <a:lnTo>
                  <a:pt x="325" y="802"/>
                </a:lnTo>
                <a:lnTo>
                  <a:pt x="375" y="813"/>
                </a:lnTo>
                <a:lnTo>
                  <a:pt x="428" y="816"/>
                </a:lnTo>
                <a:lnTo>
                  <a:pt x="481" y="813"/>
                </a:lnTo>
                <a:lnTo>
                  <a:pt x="530" y="802"/>
                </a:lnTo>
                <a:lnTo>
                  <a:pt x="579" y="786"/>
                </a:lnTo>
                <a:lnTo>
                  <a:pt x="623" y="763"/>
                </a:lnTo>
                <a:lnTo>
                  <a:pt x="665" y="735"/>
                </a:lnTo>
                <a:lnTo>
                  <a:pt x="703" y="703"/>
                </a:lnTo>
                <a:lnTo>
                  <a:pt x="736" y="665"/>
                </a:lnTo>
                <a:lnTo>
                  <a:pt x="763" y="624"/>
                </a:lnTo>
                <a:lnTo>
                  <a:pt x="786" y="578"/>
                </a:lnTo>
                <a:lnTo>
                  <a:pt x="803" y="531"/>
                </a:lnTo>
                <a:lnTo>
                  <a:pt x="813" y="480"/>
                </a:lnTo>
                <a:lnTo>
                  <a:pt x="817" y="428"/>
                </a:lnTo>
                <a:lnTo>
                  <a:pt x="813" y="375"/>
                </a:lnTo>
                <a:lnTo>
                  <a:pt x="803" y="324"/>
                </a:lnTo>
                <a:lnTo>
                  <a:pt x="786" y="276"/>
                </a:lnTo>
                <a:lnTo>
                  <a:pt x="763" y="231"/>
                </a:lnTo>
                <a:lnTo>
                  <a:pt x="736" y="189"/>
                </a:lnTo>
                <a:lnTo>
                  <a:pt x="703" y="153"/>
                </a:lnTo>
                <a:lnTo>
                  <a:pt x="665" y="120"/>
                </a:lnTo>
                <a:lnTo>
                  <a:pt x="623" y="91"/>
                </a:lnTo>
                <a:lnTo>
                  <a:pt x="579" y="69"/>
                </a:lnTo>
                <a:lnTo>
                  <a:pt x="530" y="52"/>
                </a:lnTo>
                <a:lnTo>
                  <a:pt x="481" y="42"/>
                </a:lnTo>
                <a:lnTo>
                  <a:pt x="428" y="39"/>
                </a:lnTo>
                <a:close/>
                <a:moveTo>
                  <a:pt x="428" y="0"/>
                </a:moveTo>
                <a:lnTo>
                  <a:pt x="486" y="4"/>
                </a:lnTo>
                <a:lnTo>
                  <a:pt x="541" y="15"/>
                </a:lnTo>
                <a:lnTo>
                  <a:pt x="595" y="34"/>
                </a:lnTo>
                <a:lnTo>
                  <a:pt x="643" y="59"/>
                </a:lnTo>
                <a:lnTo>
                  <a:pt x="689" y="89"/>
                </a:lnTo>
                <a:lnTo>
                  <a:pt x="731" y="125"/>
                </a:lnTo>
                <a:lnTo>
                  <a:pt x="766" y="166"/>
                </a:lnTo>
                <a:lnTo>
                  <a:pt x="797" y="212"/>
                </a:lnTo>
                <a:lnTo>
                  <a:pt x="822" y="261"/>
                </a:lnTo>
                <a:lnTo>
                  <a:pt x="841" y="314"/>
                </a:lnTo>
                <a:lnTo>
                  <a:pt x="851" y="370"/>
                </a:lnTo>
                <a:lnTo>
                  <a:pt x="855" y="428"/>
                </a:lnTo>
                <a:lnTo>
                  <a:pt x="851" y="485"/>
                </a:lnTo>
                <a:lnTo>
                  <a:pt x="841" y="542"/>
                </a:lnTo>
                <a:lnTo>
                  <a:pt x="822" y="594"/>
                </a:lnTo>
                <a:lnTo>
                  <a:pt x="797" y="644"/>
                </a:lnTo>
                <a:lnTo>
                  <a:pt x="766" y="690"/>
                </a:lnTo>
                <a:lnTo>
                  <a:pt x="731" y="730"/>
                </a:lnTo>
                <a:lnTo>
                  <a:pt x="689" y="767"/>
                </a:lnTo>
                <a:lnTo>
                  <a:pt x="643" y="797"/>
                </a:lnTo>
                <a:lnTo>
                  <a:pt x="595" y="822"/>
                </a:lnTo>
                <a:lnTo>
                  <a:pt x="541" y="840"/>
                </a:lnTo>
                <a:lnTo>
                  <a:pt x="486" y="852"/>
                </a:lnTo>
                <a:lnTo>
                  <a:pt x="428" y="856"/>
                </a:lnTo>
                <a:lnTo>
                  <a:pt x="369" y="852"/>
                </a:lnTo>
                <a:lnTo>
                  <a:pt x="314" y="840"/>
                </a:lnTo>
                <a:lnTo>
                  <a:pt x="261" y="822"/>
                </a:lnTo>
                <a:lnTo>
                  <a:pt x="212" y="797"/>
                </a:lnTo>
                <a:lnTo>
                  <a:pt x="167" y="767"/>
                </a:lnTo>
                <a:lnTo>
                  <a:pt x="125" y="730"/>
                </a:lnTo>
                <a:lnTo>
                  <a:pt x="89" y="690"/>
                </a:lnTo>
                <a:lnTo>
                  <a:pt x="58" y="644"/>
                </a:lnTo>
                <a:lnTo>
                  <a:pt x="33" y="594"/>
                </a:lnTo>
                <a:lnTo>
                  <a:pt x="15" y="542"/>
                </a:lnTo>
                <a:lnTo>
                  <a:pt x="4" y="485"/>
                </a:lnTo>
                <a:lnTo>
                  <a:pt x="0" y="428"/>
                </a:lnTo>
                <a:lnTo>
                  <a:pt x="4" y="370"/>
                </a:lnTo>
                <a:lnTo>
                  <a:pt x="15" y="314"/>
                </a:lnTo>
                <a:lnTo>
                  <a:pt x="33" y="261"/>
                </a:lnTo>
                <a:lnTo>
                  <a:pt x="58" y="212"/>
                </a:lnTo>
                <a:lnTo>
                  <a:pt x="89" y="166"/>
                </a:lnTo>
                <a:lnTo>
                  <a:pt x="125" y="125"/>
                </a:lnTo>
                <a:lnTo>
                  <a:pt x="167" y="89"/>
                </a:lnTo>
                <a:lnTo>
                  <a:pt x="212" y="59"/>
                </a:lnTo>
                <a:lnTo>
                  <a:pt x="261" y="34"/>
                </a:lnTo>
                <a:lnTo>
                  <a:pt x="314" y="15"/>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1" name="Freeform 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90332" y="4465614"/>
            <a:ext cx="445148" cy="445149"/>
          </a:xfrm>
          <a:custGeom>
            <a:avLst/>
            <a:gdLst>
              <a:gd name="T0" fmla="*/ 536 w 856"/>
              <a:gd name="T1" fmla="*/ 545 h 856"/>
              <a:gd name="T2" fmla="*/ 543 w 856"/>
              <a:gd name="T3" fmla="*/ 568 h 856"/>
              <a:gd name="T4" fmla="*/ 527 w 856"/>
              <a:gd name="T5" fmla="*/ 583 h 856"/>
              <a:gd name="T6" fmla="*/ 504 w 856"/>
              <a:gd name="T7" fmla="*/ 577 h 856"/>
              <a:gd name="T8" fmla="*/ 498 w 856"/>
              <a:gd name="T9" fmla="*/ 556 h 856"/>
              <a:gd name="T10" fmla="*/ 566 w 856"/>
              <a:gd name="T11" fmla="*/ 276 h 856"/>
              <a:gd name="T12" fmla="*/ 584 w 856"/>
              <a:gd name="T13" fmla="*/ 295 h 856"/>
              <a:gd name="T14" fmla="*/ 570 w 856"/>
              <a:gd name="T15" fmla="*/ 359 h 856"/>
              <a:gd name="T16" fmla="*/ 544 w 856"/>
              <a:gd name="T17" fmla="*/ 484 h 856"/>
              <a:gd name="T18" fmla="*/ 529 w 856"/>
              <a:gd name="T19" fmla="*/ 517 h 856"/>
              <a:gd name="T20" fmla="*/ 517 w 856"/>
              <a:gd name="T21" fmla="*/ 512 h 856"/>
              <a:gd name="T22" fmla="*/ 521 w 856"/>
              <a:gd name="T23" fmla="*/ 477 h 856"/>
              <a:gd name="T24" fmla="*/ 534 w 856"/>
              <a:gd name="T25" fmla="*/ 348 h 856"/>
              <a:gd name="T26" fmla="*/ 560 w 856"/>
              <a:gd name="T27" fmla="*/ 276 h 856"/>
              <a:gd name="T28" fmla="*/ 475 w 856"/>
              <a:gd name="T29" fmla="*/ 272 h 856"/>
              <a:gd name="T30" fmla="*/ 513 w 856"/>
              <a:gd name="T31" fmla="*/ 272 h 856"/>
              <a:gd name="T32" fmla="*/ 510 w 856"/>
              <a:gd name="T33" fmla="*/ 288 h 856"/>
              <a:gd name="T34" fmla="*/ 475 w 856"/>
              <a:gd name="T35" fmla="*/ 346 h 856"/>
              <a:gd name="T36" fmla="*/ 433 w 856"/>
              <a:gd name="T37" fmla="*/ 420 h 856"/>
              <a:gd name="T38" fmla="*/ 419 w 856"/>
              <a:gd name="T39" fmla="*/ 583 h 856"/>
              <a:gd name="T40" fmla="*/ 378 w 856"/>
              <a:gd name="T41" fmla="*/ 583 h 856"/>
              <a:gd name="T42" fmla="*/ 375 w 856"/>
              <a:gd name="T43" fmla="*/ 452 h 856"/>
              <a:gd name="T44" fmla="*/ 305 w 856"/>
              <a:gd name="T45" fmla="*/ 275 h 856"/>
              <a:gd name="T46" fmla="*/ 375 w 856"/>
              <a:gd name="T47" fmla="*/ 42 h 856"/>
              <a:gd name="T48" fmla="*/ 191 w 856"/>
              <a:gd name="T49" fmla="*/ 121 h 856"/>
              <a:gd name="T50" fmla="*/ 69 w 856"/>
              <a:gd name="T51" fmla="*/ 276 h 856"/>
              <a:gd name="T52" fmla="*/ 43 w 856"/>
              <a:gd name="T53" fmla="*/ 481 h 856"/>
              <a:gd name="T54" fmla="*/ 120 w 856"/>
              <a:gd name="T55" fmla="*/ 665 h 856"/>
              <a:gd name="T56" fmla="*/ 276 w 856"/>
              <a:gd name="T57" fmla="*/ 787 h 856"/>
              <a:gd name="T58" fmla="*/ 480 w 856"/>
              <a:gd name="T59" fmla="*/ 813 h 856"/>
              <a:gd name="T60" fmla="*/ 666 w 856"/>
              <a:gd name="T61" fmla="*/ 736 h 856"/>
              <a:gd name="T62" fmla="*/ 786 w 856"/>
              <a:gd name="T63" fmla="*/ 579 h 856"/>
              <a:gd name="T64" fmla="*/ 814 w 856"/>
              <a:gd name="T65" fmla="*/ 374 h 856"/>
              <a:gd name="T66" fmla="*/ 735 w 856"/>
              <a:gd name="T67" fmla="*/ 190 h 856"/>
              <a:gd name="T68" fmla="*/ 580 w 856"/>
              <a:gd name="T69" fmla="*/ 69 h 856"/>
              <a:gd name="T70" fmla="*/ 428 w 856"/>
              <a:gd name="T71" fmla="*/ 0 h 856"/>
              <a:gd name="T72" fmla="*/ 644 w 856"/>
              <a:gd name="T73" fmla="*/ 59 h 856"/>
              <a:gd name="T74" fmla="*/ 797 w 856"/>
              <a:gd name="T75" fmla="*/ 212 h 856"/>
              <a:gd name="T76" fmla="*/ 856 w 856"/>
              <a:gd name="T77" fmla="*/ 428 h 856"/>
              <a:gd name="T78" fmla="*/ 797 w 856"/>
              <a:gd name="T79" fmla="*/ 644 h 856"/>
              <a:gd name="T80" fmla="*/ 644 w 856"/>
              <a:gd name="T81" fmla="*/ 797 h 856"/>
              <a:gd name="T82" fmla="*/ 428 w 856"/>
              <a:gd name="T83" fmla="*/ 856 h 856"/>
              <a:gd name="T84" fmla="*/ 212 w 856"/>
              <a:gd name="T85" fmla="*/ 797 h 856"/>
              <a:gd name="T86" fmla="*/ 59 w 856"/>
              <a:gd name="T87" fmla="*/ 644 h 856"/>
              <a:gd name="T88" fmla="*/ 0 w 856"/>
              <a:gd name="T89" fmla="*/ 428 h 856"/>
              <a:gd name="T90" fmla="*/ 59 w 856"/>
              <a:gd name="T91" fmla="*/ 212 h 856"/>
              <a:gd name="T92" fmla="*/ 212 w 856"/>
              <a:gd name="T93" fmla="*/ 59 h 856"/>
              <a:gd name="T94" fmla="*/ 428 w 856"/>
              <a:gd name="T95"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856">
                <a:moveTo>
                  <a:pt x="513" y="539"/>
                </a:moveTo>
                <a:lnTo>
                  <a:pt x="526" y="539"/>
                </a:lnTo>
                <a:lnTo>
                  <a:pt x="532" y="541"/>
                </a:lnTo>
                <a:lnTo>
                  <a:pt x="536" y="545"/>
                </a:lnTo>
                <a:lnTo>
                  <a:pt x="540" y="549"/>
                </a:lnTo>
                <a:lnTo>
                  <a:pt x="543" y="555"/>
                </a:lnTo>
                <a:lnTo>
                  <a:pt x="544" y="562"/>
                </a:lnTo>
                <a:lnTo>
                  <a:pt x="543" y="568"/>
                </a:lnTo>
                <a:lnTo>
                  <a:pt x="540" y="573"/>
                </a:lnTo>
                <a:lnTo>
                  <a:pt x="538" y="577"/>
                </a:lnTo>
                <a:lnTo>
                  <a:pt x="532" y="581"/>
                </a:lnTo>
                <a:lnTo>
                  <a:pt x="527" y="583"/>
                </a:lnTo>
                <a:lnTo>
                  <a:pt x="522" y="584"/>
                </a:lnTo>
                <a:lnTo>
                  <a:pt x="514" y="583"/>
                </a:lnTo>
                <a:lnTo>
                  <a:pt x="509" y="580"/>
                </a:lnTo>
                <a:lnTo>
                  <a:pt x="504" y="577"/>
                </a:lnTo>
                <a:lnTo>
                  <a:pt x="501" y="573"/>
                </a:lnTo>
                <a:lnTo>
                  <a:pt x="498" y="568"/>
                </a:lnTo>
                <a:lnTo>
                  <a:pt x="497" y="562"/>
                </a:lnTo>
                <a:lnTo>
                  <a:pt x="498" y="556"/>
                </a:lnTo>
                <a:lnTo>
                  <a:pt x="504" y="545"/>
                </a:lnTo>
                <a:lnTo>
                  <a:pt x="513" y="539"/>
                </a:lnTo>
                <a:close/>
                <a:moveTo>
                  <a:pt x="560" y="276"/>
                </a:moveTo>
                <a:lnTo>
                  <a:pt x="566" y="276"/>
                </a:lnTo>
                <a:lnTo>
                  <a:pt x="572" y="279"/>
                </a:lnTo>
                <a:lnTo>
                  <a:pt x="577" y="282"/>
                </a:lnTo>
                <a:lnTo>
                  <a:pt x="580" y="285"/>
                </a:lnTo>
                <a:lnTo>
                  <a:pt x="584" y="295"/>
                </a:lnTo>
                <a:lnTo>
                  <a:pt x="582" y="308"/>
                </a:lnTo>
                <a:lnTo>
                  <a:pt x="580" y="318"/>
                </a:lnTo>
                <a:lnTo>
                  <a:pt x="576" y="335"/>
                </a:lnTo>
                <a:lnTo>
                  <a:pt x="570" y="359"/>
                </a:lnTo>
                <a:lnTo>
                  <a:pt x="564" y="388"/>
                </a:lnTo>
                <a:lnTo>
                  <a:pt x="557" y="419"/>
                </a:lnTo>
                <a:lnTo>
                  <a:pt x="551" y="452"/>
                </a:lnTo>
                <a:lnTo>
                  <a:pt x="544" y="484"/>
                </a:lnTo>
                <a:lnTo>
                  <a:pt x="539" y="516"/>
                </a:lnTo>
                <a:lnTo>
                  <a:pt x="538" y="520"/>
                </a:lnTo>
                <a:lnTo>
                  <a:pt x="534" y="518"/>
                </a:lnTo>
                <a:lnTo>
                  <a:pt x="529" y="517"/>
                </a:lnTo>
                <a:lnTo>
                  <a:pt x="522" y="516"/>
                </a:lnTo>
                <a:lnTo>
                  <a:pt x="521" y="516"/>
                </a:lnTo>
                <a:lnTo>
                  <a:pt x="517" y="516"/>
                </a:lnTo>
                <a:lnTo>
                  <a:pt x="517" y="512"/>
                </a:lnTo>
                <a:lnTo>
                  <a:pt x="517" y="509"/>
                </a:lnTo>
                <a:lnTo>
                  <a:pt x="518" y="504"/>
                </a:lnTo>
                <a:lnTo>
                  <a:pt x="519" y="494"/>
                </a:lnTo>
                <a:lnTo>
                  <a:pt x="521" y="477"/>
                </a:lnTo>
                <a:lnTo>
                  <a:pt x="523" y="456"/>
                </a:lnTo>
                <a:lnTo>
                  <a:pt x="526" y="427"/>
                </a:lnTo>
                <a:lnTo>
                  <a:pt x="530" y="392"/>
                </a:lnTo>
                <a:lnTo>
                  <a:pt x="534" y="348"/>
                </a:lnTo>
                <a:lnTo>
                  <a:pt x="538" y="297"/>
                </a:lnTo>
                <a:lnTo>
                  <a:pt x="542" y="285"/>
                </a:lnTo>
                <a:lnTo>
                  <a:pt x="548" y="279"/>
                </a:lnTo>
                <a:lnTo>
                  <a:pt x="560" y="276"/>
                </a:lnTo>
                <a:close/>
                <a:moveTo>
                  <a:pt x="319" y="272"/>
                </a:moveTo>
                <a:lnTo>
                  <a:pt x="396" y="402"/>
                </a:lnTo>
                <a:lnTo>
                  <a:pt x="471" y="272"/>
                </a:lnTo>
                <a:lnTo>
                  <a:pt x="475" y="272"/>
                </a:lnTo>
                <a:lnTo>
                  <a:pt x="487" y="275"/>
                </a:lnTo>
                <a:lnTo>
                  <a:pt x="500" y="275"/>
                </a:lnTo>
                <a:lnTo>
                  <a:pt x="512" y="272"/>
                </a:lnTo>
                <a:lnTo>
                  <a:pt x="513" y="272"/>
                </a:lnTo>
                <a:lnTo>
                  <a:pt x="519" y="272"/>
                </a:lnTo>
                <a:lnTo>
                  <a:pt x="515" y="279"/>
                </a:lnTo>
                <a:lnTo>
                  <a:pt x="514" y="282"/>
                </a:lnTo>
                <a:lnTo>
                  <a:pt x="510" y="288"/>
                </a:lnTo>
                <a:lnTo>
                  <a:pt x="504" y="299"/>
                </a:lnTo>
                <a:lnTo>
                  <a:pt x="495" y="313"/>
                </a:lnTo>
                <a:lnTo>
                  <a:pt x="485" y="329"/>
                </a:lnTo>
                <a:lnTo>
                  <a:pt x="475" y="346"/>
                </a:lnTo>
                <a:lnTo>
                  <a:pt x="466" y="364"/>
                </a:lnTo>
                <a:lnTo>
                  <a:pt x="454" y="384"/>
                </a:lnTo>
                <a:lnTo>
                  <a:pt x="443" y="403"/>
                </a:lnTo>
                <a:lnTo>
                  <a:pt x="433" y="420"/>
                </a:lnTo>
                <a:lnTo>
                  <a:pt x="425" y="435"/>
                </a:lnTo>
                <a:lnTo>
                  <a:pt x="420" y="445"/>
                </a:lnTo>
                <a:lnTo>
                  <a:pt x="416" y="452"/>
                </a:lnTo>
                <a:lnTo>
                  <a:pt x="419" y="583"/>
                </a:lnTo>
                <a:lnTo>
                  <a:pt x="415" y="583"/>
                </a:lnTo>
                <a:lnTo>
                  <a:pt x="403" y="581"/>
                </a:lnTo>
                <a:lnTo>
                  <a:pt x="390" y="581"/>
                </a:lnTo>
                <a:lnTo>
                  <a:pt x="378" y="583"/>
                </a:lnTo>
                <a:lnTo>
                  <a:pt x="377" y="583"/>
                </a:lnTo>
                <a:lnTo>
                  <a:pt x="373" y="583"/>
                </a:lnTo>
                <a:lnTo>
                  <a:pt x="373" y="580"/>
                </a:lnTo>
                <a:lnTo>
                  <a:pt x="375" y="452"/>
                </a:lnTo>
                <a:lnTo>
                  <a:pt x="272" y="272"/>
                </a:lnTo>
                <a:lnTo>
                  <a:pt x="281" y="272"/>
                </a:lnTo>
                <a:lnTo>
                  <a:pt x="293" y="275"/>
                </a:lnTo>
                <a:lnTo>
                  <a:pt x="305" y="275"/>
                </a:lnTo>
                <a:lnTo>
                  <a:pt x="316" y="272"/>
                </a:lnTo>
                <a:lnTo>
                  <a:pt x="319" y="272"/>
                </a:lnTo>
                <a:close/>
                <a:moveTo>
                  <a:pt x="428" y="39"/>
                </a:moveTo>
                <a:lnTo>
                  <a:pt x="375" y="42"/>
                </a:lnTo>
                <a:lnTo>
                  <a:pt x="324" y="52"/>
                </a:lnTo>
                <a:lnTo>
                  <a:pt x="276" y="69"/>
                </a:lnTo>
                <a:lnTo>
                  <a:pt x="231" y="92"/>
                </a:lnTo>
                <a:lnTo>
                  <a:pt x="191" y="121"/>
                </a:lnTo>
                <a:lnTo>
                  <a:pt x="153" y="153"/>
                </a:lnTo>
                <a:lnTo>
                  <a:pt x="120" y="190"/>
                </a:lnTo>
                <a:lnTo>
                  <a:pt x="93" y="232"/>
                </a:lnTo>
                <a:lnTo>
                  <a:pt x="69" y="276"/>
                </a:lnTo>
                <a:lnTo>
                  <a:pt x="53" y="325"/>
                </a:lnTo>
                <a:lnTo>
                  <a:pt x="43" y="374"/>
                </a:lnTo>
                <a:lnTo>
                  <a:pt x="39" y="428"/>
                </a:lnTo>
                <a:lnTo>
                  <a:pt x="43" y="481"/>
                </a:lnTo>
                <a:lnTo>
                  <a:pt x="53" y="532"/>
                </a:lnTo>
                <a:lnTo>
                  <a:pt x="69" y="579"/>
                </a:lnTo>
                <a:lnTo>
                  <a:pt x="93" y="625"/>
                </a:lnTo>
                <a:lnTo>
                  <a:pt x="120" y="665"/>
                </a:lnTo>
                <a:lnTo>
                  <a:pt x="153" y="703"/>
                </a:lnTo>
                <a:lnTo>
                  <a:pt x="191" y="736"/>
                </a:lnTo>
                <a:lnTo>
                  <a:pt x="231" y="763"/>
                </a:lnTo>
                <a:lnTo>
                  <a:pt x="276" y="787"/>
                </a:lnTo>
                <a:lnTo>
                  <a:pt x="324" y="803"/>
                </a:lnTo>
                <a:lnTo>
                  <a:pt x="375" y="813"/>
                </a:lnTo>
                <a:lnTo>
                  <a:pt x="428" y="817"/>
                </a:lnTo>
                <a:lnTo>
                  <a:pt x="480" y="813"/>
                </a:lnTo>
                <a:lnTo>
                  <a:pt x="531" y="803"/>
                </a:lnTo>
                <a:lnTo>
                  <a:pt x="580" y="787"/>
                </a:lnTo>
                <a:lnTo>
                  <a:pt x="624" y="763"/>
                </a:lnTo>
                <a:lnTo>
                  <a:pt x="666" y="736"/>
                </a:lnTo>
                <a:lnTo>
                  <a:pt x="703" y="703"/>
                </a:lnTo>
                <a:lnTo>
                  <a:pt x="735" y="665"/>
                </a:lnTo>
                <a:lnTo>
                  <a:pt x="764" y="625"/>
                </a:lnTo>
                <a:lnTo>
                  <a:pt x="786" y="579"/>
                </a:lnTo>
                <a:lnTo>
                  <a:pt x="803" y="532"/>
                </a:lnTo>
                <a:lnTo>
                  <a:pt x="814" y="481"/>
                </a:lnTo>
                <a:lnTo>
                  <a:pt x="817" y="428"/>
                </a:lnTo>
                <a:lnTo>
                  <a:pt x="814" y="374"/>
                </a:lnTo>
                <a:lnTo>
                  <a:pt x="803" y="325"/>
                </a:lnTo>
                <a:lnTo>
                  <a:pt x="786" y="276"/>
                </a:lnTo>
                <a:lnTo>
                  <a:pt x="764" y="232"/>
                </a:lnTo>
                <a:lnTo>
                  <a:pt x="735" y="190"/>
                </a:lnTo>
                <a:lnTo>
                  <a:pt x="703" y="153"/>
                </a:lnTo>
                <a:lnTo>
                  <a:pt x="666" y="121"/>
                </a:lnTo>
                <a:lnTo>
                  <a:pt x="624" y="92"/>
                </a:lnTo>
                <a:lnTo>
                  <a:pt x="580" y="69"/>
                </a:lnTo>
                <a:lnTo>
                  <a:pt x="531" y="52"/>
                </a:lnTo>
                <a:lnTo>
                  <a:pt x="480" y="42"/>
                </a:lnTo>
                <a:lnTo>
                  <a:pt x="428" y="39"/>
                </a:lnTo>
                <a:close/>
                <a:moveTo>
                  <a:pt x="428" y="0"/>
                </a:moveTo>
                <a:lnTo>
                  <a:pt x="485" y="4"/>
                </a:lnTo>
                <a:lnTo>
                  <a:pt x="542" y="16"/>
                </a:lnTo>
                <a:lnTo>
                  <a:pt x="594" y="34"/>
                </a:lnTo>
                <a:lnTo>
                  <a:pt x="644" y="59"/>
                </a:lnTo>
                <a:lnTo>
                  <a:pt x="690"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90" y="767"/>
                </a:lnTo>
                <a:lnTo>
                  <a:pt x="644" y="797"/>
                </a:lnTo>
                <a:lnTo>
                  <a:pt x="594" y="822"/>
                </a:lnTo>
                <a:lnTo>
                  <a:pt x="542" y="841"/>
                </a:lnTo>
                <a:lnTo>
                  <a:pt x="485" y="852"/>
                </a:lnTo>
                <a:lnTo>
                  <a:pt x="428" y="856"/>
                </a:lnTo>
                <a:lnTo>
                  <a:pt x="370" y="852"/>
                </a:lnTo>
                <a:lnTo>
                  <a:pt x="314" y="841"/>
                </a:lnTo>
                <a:lnTo>
                  <a:pt x="261" y="822"/>
                </a:lnTo>
                <a:lnTo>
                  <a:pt x="212" y="797"/>
                </a:lnTo>
                <a:lnTo>
                  <a:pt x="166" y="767"/>
                </a:lnTo>
                <a:lnTo>
                  <a:pt x="125" y="731"/>
                </a:lnTo>
                <a:lnTo>
                  <a:pt x="89" y="690"/>
                </a:lnTo>
                <a:lnTo>
                  <a:pt x="59" y="644"/>
                </a:lnTo>
                <a:lnTo>
                  <a:pt x="34" y="594"/>
                </a:lnTo>
                <a:lnTo>
                  <a:pt x="15" y="542"/>
                </a:lnTo>
                <a:lnTo>
                  <a:pt x="4" y="486"/>
                </a:lnTo>
                <a:lnTo>
                  <a:pt x="0" y="428"/>
                </a:lnTo>
                <a:lnTo>
                  <a:pt x="4" y="369"/>
                </a:lnTo>
                <a:lnTo>
                  <a:pt x="15" y="314"/>
                </a:lnTo>
                <a:lnTo>
                  <a:pt x="34" y="262"/>
                </a:lnTo>
                <a:lnTo>
                  <a:pt x="59" y="212"/>
                </a:lnTo>
                <a:lnTo>
                  <a:pt x="89" y="166"/>
                </a:lnTo>
                <a:lnTo>
                  <a:pt x="125" y="126"/>
                </a:lnTo>
                <a:lnTo>
                  <a:pt x="166" y="89"/>
                </a:lnTo>
                <a:lnTo>
                  <a:pt x="212" y="59"/>
                </a:lnTo>
                <a:lnTo>
                  <a:pt x="261" y="34"/>
                </a:lnTo>
                <a:lnTo>
                  <a:pt x="314" y="16"/>
                </a:lnTo>
                <a:lnTo>
                  <a:pt x="370"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2" name="Freeform 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47978" y="4465614"/>
            <a:ext cx="445148" cy="445149"/>
          </a:xfrm>
          <a:custGeom>
            <a:avLst/>
            <a:gdLst>
              <a:gd name="T0" fmla="*/ 513 w 856"/>
              <a:gd name="T1" fmla="*/ 583 h 856"/>
              <a:gd name="T2" fmla="*/ 555 w 856"/>
              <a:gd name="T3" fmla="*/ 580 h 856"/>
              <a:gd name="T4" fmla="*/ 300 w 856"/>
              <a:gd name="T5" fmla="*/ 555 h 856"/>
              <a:gd name="T6" fmla="*/ 428 w 856"/>
              <a:gd name="T7" fmla="*/ 518 h 856"/>
              <a:gd name="T8" fmla="*/ 516 w 856"/>
              <a:gd name="T9" fmla="*/ 536 h 856"/>
              <a:gd name="T10" fmla="*/ 428 w 856"/>
              <a:gd name="T11" fmla="*/ 471 h 856"/>
              <a:gd name="T12" fmla="*/ 427 w 856"/>
              <a:gd name="T13" fmla="*/ 470 h 856"/>
              <a:gd name="T14" fmla="*/ 308 w 856"/>
              <a:gd name="T15" fmla="*/ 515 h 856"/>
              <a:gd name="T16" fmla="*/ 215 w 856"/>
              <a:gd name="T17" fmla="*/ 458 h 856"/>
              <a:gd name="T18" fmla="*/ 553 w 856"/>
              <a:gd name="T19" fmla="*/ 385 h 856"/>
              <a:gd name="T20" fmla="*/ 553 w 856"/>
              <a:gd name="T21" fmla="*/ 385 h 856"/>
              <a:gd name="T22" fmla="*/ 428 w 856"/>
              <a:gd name="T23" fmla="*/ 308 h 856"/>
              <a:gd name="T24" fmla="*/ 342 w 856"/>
              <a:gd name="T25" fmla="*/ 233 h 856"/>
              <a:gd name="T26" fmla="*/ 553 w 856"/>
              <a:gd name="T27" fmla="*/ 385 h 856"/>
              <a:gd name="T28" fmla="*/ 428 w 856"/>
              <a:gd name="T29" fmla="*/ 39 h 856"/>
              <a:gd name="T30" fmla="*/ 277 w 856"/>
              <a:gd name="T31" fmla="*/ 69 h 856"/>
              <a:gd name="T32" fmla="*/ 154 w 856"/>
              <a:gd name="T33" fmla="*/ 153 h 856"/>
              <a:gd name="T34" fmla="*/ 70 w 856"/>
              <a:gd name="T35" fmla="*/ 276 h 856"/>
              <a:gd name="T36" fmla="*/ 40 w 856"/>
              <a:gd name="T37" fmla="*/ 428 h 856"/>
              <a:gd name="T38" fmla="*/ 70 w 856"/>
              <a:gd name="T39" fmla="*/ 579 h 856"/>
              <a:gd name="T40" fmla="*/ 154 w 856"/>
              <a:gd name="T41" fmla="*/ 703 h 856"/>
              <a:gd name="T42" fmla="*/ 277 w 856"/>
              <a:gd name="T43" fmla="*/ 787 h 856"/>
              <a:gd name="T44" fmla="*/ 428 w 856"/>
              <a:gd name="T45" fmla="*/ 817 h 856"/>
              <a:gd name="T46" fmla="*/ 580 w 856"/>
              <a:gd name="T47" fmla="*/ 787 h 856"/>
              <a:gd name="T48" fmla="*/ 703 w 856"/>
              <a:gd name="T49" fmla="*/ 703 h 856"/>
              <a:gd name="T50" fmla="*/ 787 w 856"/>
              <a:gd name="T51" fmla="*/ 579 h 856"/>
              <a:gd name="T52" fmla="*/ 817 w 856"/>
              <a:gd name="T53" fmla="*/ 428 h 856"/>
              <a:gd name="T54" fmla="*/ 787 w 856"/>
              <a:gd name="T55" fmla="*/ 276 h 856"/>
              <a:gd name="T56" fmla="*/ 703 w 856"/>
              <a:gd name="T57" fmla="*/ 153 h 856"/>
              <a:gd name="T58" fmla="*/ 580 w 856"/>
              <a:gd name="T59" fmla="*/ 69 h 856"/>
              <a:gd name="T60" fmla="*/ 428 w 856"/>
              <a:gd name="T61" fmla="*/ 39 h 856"/>
              <a:gd name="T62" fmla="*/ 542 w 856"/>
              <a:gd name="T63" fmla="*/ 16 h 856"/>
              <a:gd name="T64" fmla="*/ 690 w 856"/>
              <a:gd name="T65" fmla="*/ 89 h 856"/>
              <a:gd name="T66" fmla="*/ 798 w 856"/>
              <a:gd name="T67" fmla="*/ 212 h 856"/>
              <a:gd name="T68" fmla="*/ 853 w 856"/>
              <a:gd name="T69" fmla="*/ 369 h 856"/>
              <a:gd name="T70" fmla="*/ 841 w 856"/>
              <a:gd name="T71" fmla="*/ 542 h 856"/>
              <a:gd name="T72" fmla="*/ 767 w 856"/>
              <a:gd name="T73" fmla="*/ 690 h 856"/>
              <a:gd name="T74" fmla="*/ 644 w 856"/>
              <a:gd name="T75" fmla="*/ 797 h 856"/>
              <a:gd name="T76" fmla="*/ 486 w 856"/>
              <a:gd name="T77" fmla="*/ 852 h 856"/>
              <a:gd name="T78" fmla="*/ 315 w 856"/>
              <a:gd name="T79" fmla="*/ 841 h 856"/>
              <a:gd name="T80" fmla="*/ 167 w 856"/>
              <a:gd name="T81" fmla="*/ 767 h 856"/>
              <a:gd name="T82" fmla="*/ 59 w 856"/>
              <a:gd name="T83" fmla="*/ 644 h 856"/>
              <a:gd name="T84" fmla="*/ 4 w 856"/>
              <a:gd name="T85" fmla="*/ 486 h 856"/>
              <a:gd name="T86" fmla="*/ 16 w 856"/>
              <a:gd name="T87" fmla="*/ 314 h 856"/>
              <a:gd name="T88" fmla="*/ 89 w 856"/>
              <a:gd name="T89" fmla="*/ 166 h 856"/>
              <a:gd name="T90" fmla="*/ 212 w 856"/>
              <a:gd name="T91" fmla="*/ 59 h 856"/>
              <a:gd name="T92" fmla="*/ 371 w 856"/>
              <a:gd name="T93"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6" h="856">
                <a:moveTo>
                  <a:pt x="428" y="518"/>
                </a:moveTo>
                <a:lnTo>
                  <a:pt x="513" y="583"/>
                </a:lnTo>
                <a:lnTo>
                  <a:pt x="513" y="583"/>
                </a:lnTo>
                <a:lnTo>
                  <a:pt x="513" y="583"/>
                </a:lnTo>
                <a:lnTo>
                  <a:pt x="555" y="558"/>
                </a:lnTo>
                <a:lnTo>
                  <a:pt x="555" y="580"/>
                </a:lnTo>
                <a:lnTo>
                  <a:pt x="428" y="661"/>
                </a:lnTo>
                <a:lnTo>
                  <a:pt x="300" y="580"/>
                </a:lnTo>
                <a:lnTo>
                  <a:pt x="300" y="555"/>
                </a:lnTo>
                <a:lnTo>
                  <a:pt x="346" y="583"/>
                </a:lnTo>
                <a:lnTo>
                  <a:pt x="346" y="581"/>
                </a:lnTo>
                <a:lnTo>
                  <a:pt x="428" y="518"/>
                </a:lnTo>
                <a:close/>
                <a:moveTo>
                  <a:pt x="553" y="385"/>
                </a:moveTo>
                <a:lnTo>
                  <a:pt x="642" y="458"/>
                </a:lnTo>
                <a:lnTo>
                  <a:pt x="516" y="536"/>
                </a:lnTo>
                <a:lnTo>
                  <a:pt x="496" y="521"/>
                </a:lnTo>
                <a:lnTo>
                  <a:pt x="428" y="470"/>
                </a:lnTo>
                <a:lnTo>
                  <a:pt x="428" y="471"/>
                </a:lnTo>
                <a:lnTo>
                  <a:pt x="428" y="470"/>
                </a:lnTo>
                <a:lnTo>
                  <a:pt x="427" y="471"/>
                </a:lnTo>
                <a:lnTo>
                  <a:pt x="427" y="470"/>
                </a:lnTo>
                <a:lnTo>
                  <a:pt x="400" y="492"/>
                </a:lnTo>
                <a:lnTo>
                  <a:pt x="342" y="536"/>
                </a:lnTo>
                <a:lnTo>
                  <a:pt x="308" y="515"/>
                </a:lnTo>
                <a:lnTo>
                  <a:pt x="292" y="505"/>
                </a:lnTo>
                <a:lnTo>
                  <a:pt x="292" y="505"/>
                </a:lnTo>
                <a:lnTo>
                  <a:pt x="215" y="458"/>
                </a:lnTo>
                <a:lnTo>
                  <a:pt x="303" y="388"/>
                </a:lnTo>
                <a:lnTo>
                  <a:pt x="428" y="464"/>
                </a:lnTo>
                <a:lnTo>
                  <a:pt x="553" y="385"/>
                </a:lnTo>
                <a:close/>
                <a:moveTo>
                  <a:pt x="551" y="385"/>
                </a:moveTo>
                <a:lnTo>
                  <a:pt x="553" y="385"/>
                </a:lnTo>
                <a:lnTo>
                  <a:pt x="553" y="385"/>
                </a:lnTo>
                <a:lnTo>
                  <a:pt x="551" y="385"/>
                </a:lnTo>
                <a:close/>
                <a:moveTo>
                  <a:pt x="342" y="233"/>
                </a:moveTo>
                <a:lnTo>
                  <a:pt x="428" y="308"/>
                </a:lnTo>
                <a:lnTo>
                  <a:pt x="304" y="386"/>
                </a:lnTo>
                <a:lnTo>
                  <a:pt x="215" y="318"/>
                </a:lnTo>
                <a:lnTo>
                  <a:pt x="342" y="233"/>
                </a:lnTo>
                <a:close/>
                <a:moveTo>
                  <a:pt x="517" y="233"/>
                </a:moveTo>
                <a:lnTo>
                  <a:pt x="642" y="314"/>
                </a:lnTo>
                <a:lnTo>
                  <a:pt x="553" y="385"/>
                </a:lnTo>
                <a:lnTo>
                  <a:pt x="428" y="308"/>
                </a:lnTo>
                <a:lnTo>
                  <a:pt x="517" y="233"/>
                </a:lnTo>
                <a:close/>
                <a:moveTo>
                  <a:pt x="428" y="39"/>
                </a:moveTo>
                <a:lnTo>
                  <a:pt x="376" y="42"/>
                </a:lnTo>
                <a:lnTo>
                  <a:pt x="325" y="52"/>
                </a:lnTo>
                <a:lnTo>
                  <a:pt x="277" y="69"/>
                </a:lnTo>
                <a:lnTo>
                  <a:pt x="232" y="92"/>
                </a:lnTo>
                <a:lnTo>
                  <a:pt x="190" y="121"/>
                </a:lnTo>
                <a:lnTo>
                  <a:pt x="154" y="153"/>
                </a:lnTo>
                <a:lnTo>
                  <a:pt x="121" y="190"/>
                </a:lnTo>
                <a:lnTo>
                  <a:pt x="92" y="232"/>
                </a:lnTo>
                <a:lnTo>
                  <a:pt x="70" y="276"/>
                </a:lnTo>
                <a:lnTo>
                  <a:pt x="53" y="325"/>
                </a:lnTo>
                <a:lnTo>
                  <a:pt x="44" y="374"/>
                </a:lnTo>
                <a:lnTo>
                  <a:pt x="40" y="428"/>
                </a:lnTo>
                <a:lnTo>
                  <a:pt x="44" y="481"/>
                </a:lnTo>
                <a:lnTo>
                  <a:pt x="53" y="532"/>
                </a:lnTo>
                <a:lnTo>
                  <a:pt x="70" y="579"/>
                </a:lnTo>
                <a:lnTo>
                  <a:pt x="92" y="625"/>
                </a:lnTo>
                <a:lnTo>
                  <a:pt x="121" y="665"/>
                </a:lnTo>
                <a:lnTo>
                  <a:pt x="154" y="703"/>
                </a:lnTo>
                <a:lnTo>
                  <a:pt x="190" y="736"/>
                </a:lnTo>
                <a:lnTo>
                  <a:pt x="232" y="763"/>
                </a:lnTo>
                <a:lnTo>
                  <a:pt x="277" y="787"/>
                </a:lnTo>
                <a:lnTo>
                  <a:pt x="325" y="803"/>
                </a:lnTo>
                <a:lnTo>
                  <a:pt x="376" y="813"/>
                </a:lnTo>
                <a:lnTo>
                  <a:pt x="428" y="817"/>
                </a:lnTo>
                <a:lnTo>
                  <a:pt x="481" y="813"/>
                </a:lnTo>
                <a:lnTo>
                  <a:pt x="532" y="803"/>
                </a:lnTo>
                <a:lnTo>
                  <a:pt x="580" y="787"/>
                </a:lnTo>
                <a:lnTo>
                  <a:pt x="625" y="763"/>
                </a:lnTo>
                <a:lnTo>
                  <a:pt x="667" y="736"/>
                </a:lnTo>
                <a:lnTo>
                  <a:pt x="703" y="703"/>
                </a:lnTo>
                <a:lnTo>
                  <a:pt x="736" y="665"/>
                </a:lnTo>
                <a:lnTo>
                  <a:pt x="765" y="625"/>
                </a:lnTo>
                <a:lnTo>
                  <a:pt x="787" y="579"/>
                </a:lnTo>
                <a:lnTo>
                  <a:pt x="803" y="532"/>
                </a:lnTo>
                <a:lnTo>
                  <a:pt x="813" y="481"/>
                </a:lnTo>
                <a:lnTo>
                  <a:pt x="817" y="428"/>
                </a:lnTo>
                <a:lnTo>
                  <a:pt x="813" y="374"/>
                </a:lnTo>
                <a:lnTo>
                  <a:pt x="803" y="325"/>
                </a:lnTo>
                <a:lnTo>
                  <a:pt x="787" y="276"/>
                </a:lnTo>
                <a:lnTo>
                  <a:pt x="765" y="232"/>
                </a:lnTo>
                <a:lnTo>
                  <a:pt x="736" y="190"/>
                </a:lnTo>
                <a:lnTo>
                  <a:pt x="703" y="153"/>
                </a:lnTo>
                <a:lnTo>
                  <a:pt x="667" y="121"/>
                </a:lnTo>
                <a:lnTo>
                  <a:pt x="625" y="92"/>
                </a:lnTo>
                <a:lnTo>
                  <a:pt x="580" y="69"/>
                </a:lnTo>
                <a:lnTo>
                  <a:pt x="532" y="52"/>
                </a:lnTo>
                <a:lnTo>
                  <a:pt x="481" y="42"/>
                </a:lnTo>
                <a:lnTo>
                  <a:pt x="428" y="39"/>
                </a:lnTo>
                <a:close/>
                <a:moveTo>
                  <a:pt x="428" y="0"/>
                </a:moveTo>
                <a:lnTo>
                  <a:pt x="486" y="4"/>
                </a:lnTo>
                <a:lnTo>
                  <a:pt x="542" y="16"/>
                </a:lnTo>
                <a:lnTo>
                  <a:pt x="595" y="34"/>
                </a:lnTo>
                <a:lnTo>
                  <a:pt x="644" y="59"/>
                </a:lnTo>
                <a:lnTo>
                  <a:pt x="690" y="89"/>
                </a:lnTo>
                <a:lnTo>
                  <a:pt x="731" y="126"/>
                </a:lnTo>
                <a:lnTo>
                  <a:pt x="767" y="166"/>
                </a:lnTo>
                <a:lnTo>
                  <a:pt x="798" y="212"/>
                </a:lnTo>
                <a:lnTo>
                  <a:pt x="822" y="262"/>
                </a:lnTo>
                <a:lnTo>
                  <a:pt x="841" y="314"/>
                </a:lnTo>
                <a:lnTo>
                  <a:pt x="853" y="369"/>
                </a:lnTo>
                <a:lnTo>
                  <a:pt x="856" y="428"/>
                </a:lnTo>
                <a:lnTo>
                  <a:pt x="853" y="486"/>
                </a:lnTo>
                <a:lnTo>
                  <a:pt x="841" y="542"/>
                </a:lnTo>
                <a:lnTo>
                  <a:pt x="822" y="594"/>
                </a:lnTo>
                <a:lnTo>
                  <a:pt x="798" y="644"/>
                </a:lnTo>
                <a:lnTo>
                  <a:pt x="767" y="690"/>
                </a:lnTo>
                <a:lnTo>
                  <a:pt x="731" y="731"/>
                </a:lnTo>
                <a:lnTo>
                  <a:pt x="690" y="767"/>
                </a:lnTo>
                <a:lnTo>
                  <a:pt x="644" y="797"/>
                </a:lnTo>
                <a:lnTo>
                  <a:pt x="595" y="822"/>
                </a:lnTo>
                <a:lnTo>
                  <a:pt x="542" y="841"/>
                </a:lnTo>
                <a:lnTo>
                  <a:pt x="486" y="852"/>
                </a:lnTo>
                <a:lnTo>
                  <a:pt x="428" y="856"/>
                </a:lnTo>
                <a:lnTo>
                  <a:pt x="371" y="852"/>
                </a:lnTo>
                <a:lnTo>
                  <a:pt x="315" y="841"/>
                </a:lnTo>
                <a:lnTo>
                  <a:pt x="262" y="822"/>
                </a:lnTo>
                <a:lnTo>
                  <a:pt x="212" y="797"/>
                </a:lnTo>
                <a:lnTo>
                  <a:pt x="167"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7" y="89"/>
                </a:lnTo>
                <a:lnTo>
                  <a:pt x="212" y="59"/>
                </a:lnTo>
                <a:lnTo>
                  <a:pt x="262" y="34"/>
                </a:lnTo>
                <a:lnTo>
                  <a:pt x="315" y="16"/>
                </a:lnTo>
                <a:lnTo>
                  <a:pt x="371"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3" name="Freeform 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05624" y="4465614"/>
            <a:ext cx="445148" cy="445149"/>
          </a:xfrm>
          <a:custGeom>
            <a:avLst/>
            <a:gdLst>
              <a:gd name="T0" fmla="*/ 275 w 856"/>
              <a:gd name="T1" fmla="*/ 559 h 856"/>
              <a:gd name="T2" fmla="*/ 312 w 856"/>
              <a:gd name="T3" fmla="*/ 584 h 856"/>
              <a:gd name="T4" fmla="*/ 572 w 856"/>
              <a:gd name="T5" fmla="*/ 572 h 856"/>
              <a:gd name="T6" fmla="*/ 584 w 856"/>
              <a:gd name="T7" fmla="*/ 409 h 856"/>
              <a:gd name="T8" fmla="*/ 545 w 856"/>
              <a:gd name="T9" fmla="*/ 428 h 856"/>
              <a:gd name="T10" fmla="*/ 518 w 856"/>
              <a:gd name="T11" fmla="*/ 501 h 856"/>
              <a:gd name="T12" fmla="*/ 454 w 856"/>
              <a:gd name="T13" fmla="*/ 542 h 856"/>
              <a:gd name="T14" fmla="*/ 377 w 856"/>
              <a:gd name="T15" fmla="*/ 533 h 856"/>
              <a:gd name="T16" fmla="*/ 323 w 856"/>
              <a:gd name="T17" fmla="*/ 479 h 856"/>
              <a:gd name="T18" fmla="*/ 312 w 856"/>
              <a:gd name="T19" fmla="*/ 418 h 856"/>
              <a:gd name="T20" fmla="*/ 428 w 856"/>
              <a:gd name="T21" fmla="*/ 350 h 856"/>
              <a:gd name="T22" fmla="*/ 365 w 856"/>
              <a:gd name="T23" fmla="*/ 382 h 856"/>
              <a:gd name="T24" fmla="*/ 353 w 856"/>
              <a:gd name="T25" fmla="*/ 453 h 856"/>
              <a:gd name="T26" fmla="*/ 403 w 856"/>
              <a:gd name="T27" fmla="*/ 501 h 856"/>
              <a:gd name="T28" fmla="*/ 474 w 856"/>
              <a:gd name="T29" fmla="*/ 491 h 856"/>
              <a:gd name="T30" fmla="*/ 505 w 856"/>
              <a:gd name="T31" fmla="*/ 428 h 856"/>
              <a:gd name="T32" fmla="*/ 474 w 856"/>
              <a:gd name="T33" fmla="*/ 365 h 856"/>
              <a:gd name="T34" fmla="*/ 505 w 856"/>
              <a:gd name="T35" fmla="*/ 292 h 856"/>
              <a:gd name="T36" fmla="*/ 564 w 856"/>
              <a:gd name="T37" fmla="*/ 292 h 856"/>
              <a:gd name="T38" fmla="*/ 545 w 856"/>
              <a:gd name="T39" fmla="*/ 233 h 856"/>
              <a:gd name="T40" fmla="*/ 607 w 856"/>
              <a:gd name="T41" fmla="*/ 266 h 856"/>
              <a:gd name="T42" fmla="*/ 622 w 856"/>
              <a:gd name="T43" fmla="*/ 545 h 856"/>
              <a:gd name="T44" fmla="*/ 590 w 856"/>
              <a:gd name="T45" fmla="*/ 608 h 856"/>
              <a:gd name="T46" fmla="*/ 312 w 856"/>
              <a:gd name="T47" fmla="*/ 622 h 856"/>
              <a:gd name="T48" fmla="*/ 249 w 856"/>
              <a:gd name="T49" fmla="*/ 590 h 856"/>
              <a:gd name="T50" fmla="*/ 233 w 856"/>
              <a:gd name="T51" fmla="*/ 312 h 856"/>
              <a:gd name="T52" fmla="*/ 266 w 856"/>
              <a:gd name="T53" fmla="*/ 249 h 856"/>
              <a:gd name="T54" fmla="*/ 428 w 856"/>
              <a:gd name="T55" fmla="*/ 39 h 856"/>
              <a:gd name="T56" fmla="*/ 276 w 856"/>
              <a:gd name="T57" fmla="*/ 69 h 856"/>
              <a:gd name="T58" fmla="*/ 153 w 856"/>
              <a:gd name="T59" fmla="*/ 153 h 856"/>
              <a:gd name="T60" fmla="*/ 69 w 856"/>
              <a:gd name="T61" fmla="*/ 276 h 856"/>
              <a:gd name="T62" fmla="*/ 39 w 856"/>
              <a:gd name="T63" fmla="*/ 428 h 856"/>
              <a:gd name="T64" fmla="*/ 69 w 856"/>
              <a:gd name="T65" fmla="*/ 579 h 856"/>
              <a:gd name="T66" fmla="*/ 153 w 856"/>
              <a:gd name="T67" fmla="*/ 703 h 856"/>
              <a:gd name="T68" fmla="*/ 276 w 856"/>
              <a:gd name="T69" fmla="*/ 787 h 856"/>
              <a:gd name="T70" fmla="*/ 428 w 856"/>
              <a:gd name="T71" fmla="*/ 817 h 856"/>
              <a:gd name="T72" fmla="*/ 579 w 856"/>
              <a:gd name="T73" fmla="*/ 787 h 856"/>
              <a:gd name="T74" fmla="*/ 703 w 856"/>
              <a:gd name="T75" fmla="*/ 703 h 856"/>
              <a:gd name="T76" fmla="*/ 787 w 856"/>
              <a:gd name="T77" fmla="*/ 579 h 856"/>
              <a:gd name="T78" fmla="*/ 817 w 856"/>
              <a:gd name="T79" fmla="*/ 428 h 856"/>
              <a:gd name="T80" fmla="*/ 787 w 856"/>
              <a:gd name="T81" fmla="*/ 276 h 856"/>
              <a:gd name="T82" fmla="*/ 703 w 856"/>
              <a:gd name="T83" fmla="*/ 153 h 856"/>
              <a:gd name="T84" fmla="*/ 579 w 856"/>
              <a:gd name="T85" fmla="*/ 69 h 856"/>
              <a:gd name="T86" fmla="*/ 428 w 856"/>
              <a:gd name="T87" fmla="*/ 39 h 856"/>
              <a:gd name="T88" fmla="*/ 542 w 856"/>
              <a:gd name="T89" fmla="*/ 16 h 856"/>
              <a:gd name="T90" fmla="*/ 689 w 856"/>
              <a:gd name="T91" fmla="*/ 89 h 856"/>
              <a:gd name="T92" fmla="*/ 797 w 856"/>
              <a:gd name="T93" fmla="*/ 212 h 856"/>
              <a:gd name="T94" fmla="*/ 852 w 856"/>
              <a:gd name="T95" fmla="*/ 369 h 856"/>
              <a:gd name="T96" fmla="*/ 840 w 856"/>
              <a:gd name="T97" fmla="*/ 542 h 856"/>
              <a:gd name="T98" fmla="*/ 767 w 856"/>
              <a:gd name="T99" fmla="*/ 690 h 856"/>
              <a:gd name="T100" fmla="*/ 644 w 856"/>
              <a:gd name="T101" fmla="*/ 797 h 856"/>
              <a:gd name="T102" fmla="*/ 486 w 856"/>
              <a:gd name="T103" fmla="*/ 852 h 856"/>
              <a:gd name="T104" fmla="*/ 314 w 856"/>
              <a:gd name="T105" fmla="*/ 841 h 856"/>
              <a:gd name="T106" fmla="*/ 166 w 856"/>
              <a:gd name="T107" fmla="*/ 767 h 856"/>
              <a:gd name="T108" fmla="*/ 59 w 856"/>
              <a:gd name="T109" fmla="*/ 644 h 856"/>
              <a:gd name="T110" fmla="*/ 4 w 856"/>
              <a:gd name="T111" fmla="*/ 486 h 856"/>
              <a:gd name="T112" fmla="*/ 16 w 856"/>
              <a:gd name="T113" fmla="*/ 314 h 856"/>
              <a:gd name="T114" fmla="*/ 89 w 856"/>
              <a:gd name="T115" fmla="*/ 166 h 856"/>
              <a:gd name="T116" fmla="*/ 212 w 856"/>
              <a:gd name="T117" fmla="*/ 59 h 856"/>
              <a:gd name="T118" fmla="*/ 369 w 856"/>
              <a:gd name="T119"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6">
                <a:moveTo>
                  <a:pt x="272" y="409"/>
                </a:moveTo>
                <a:lnTo>
                  <a:pt x="272" y="545"/>
                </a:lnTo>
                <a:lnTo>
                  <a:pt x="275" y="559"/>
                </a:lnTo>
                <a:lnTo>
                  <a:pt x="284" y="572"/>
                </a:lnTo>
                <a:lnTo>
                  <a:pt x="296" y="580"/>
                </a:lnTo>
                <a:lnTo>
                  <a:pt x="312" y="584"/>
                </a:lnTo>
                <a:lnTo>
                  <a:pt x="545" y="584"/>
                </a:lnTo>
                <a:lnTo>
                  <a:pt x="559" y="580"/>
                </a:lnTo>
                <a:lnTo>
                  <a:pt x="572" y="572"/>
                </a:lnTo>
                <a:lnTo>
                  <a:pt x="580" y="559"/>
                </a:lnTo>
                <a:lnTo>
                  <a:pt x="584" y="545"/>
                </a:lnTo>
                <a:lnTo>
                  <a:pt x="584" y="409"/>
                </a:lnTo>
                <a:lnTo>
                  <a:pt x="542" y="409"/>
                </a:lnTo>
                <a:lnTo>
                  <a:pt x="543" y="418"/>
                </a:lnTo>
                <a:lnTo>
                  <a:pt x="545" y="428"/>
                </a:lnTo>
                <a:lnTo>
                  <a:pt x="542" y="454"/>
                </a:lnTo>
                <a:lnTo>
                  <a:pt x="533" y="479"/>
                </a:lnTo>
                <a:lnTo>
                  <a:pt x="518" y="501"/>
                </a:lnTo>
                <a:lnTo>
                  <a:pt x="501" y="518"/>
                </a:lnTo>
                <a:lnTo>
                  <a:pt x="479" y="533"/>
                </a:lnTo>
                <a:lnTo>
                  <a:pt x="454" y="542"/>
                </a:lnTo>
                <a:lnTo>
                  <a:pt x="428" y="545"/>
                </a:lnTo>
                <a:lnTo>
                  <a:pt x="401" y="542"/>
                </a:lnTo>
                <a:lnTo>
                  <a:pt x="377" y="533"/>
                </a:lnTo>
                <a:lnTo>
                  <a:pt x="355" y="518"/>
                </a:lnTo>
                <a:lnTo>
                  <a:pt x="336" y="501"/>
                </a:lnTo>
                <a:lnTo>
                  <a:pt x="323" y="479"/>
                </a:lnTo>
                <a:lnTo>
                  <a:pt x="314" y="454"/>
                </a:lnTo>
                <a:lnTo>
                  <a:pt x="312" y="428"/>
                </a:lnTo>
                <a:lnTo>
                  <a:pt x="312" y="418"/>
                </a:lnTo>
                <a:lnTo>
                  <a:pt x="313" y="409"/>
                </a:lnTo>
                <a:lnTo>
                  <a:pt x="272" y="409"/>
                </a:lnTo>
                <a:close/>
                <a:moveTo>
                  <a:pt x="428" y="350"/>
                </a:moveTo>
                <a:lnTo>
                  <a:pt x="403" y="354"/>
                </a:lnTo>
                <a:lnTo>
                  <a:pt x="382" y="365"/>
                </a:lnTo>
                <a:lnTo>
                  <a:pt x="365" y="382"/>
                </a:lnTo>
                <a:lnTo>
                  <a:pt x="353" y="403"/>
                </a:lnTo>
                <a:lnTo>
                  <a:pt x="350" y="428"/>
                </a:lnTo>
                <a:lnTo>
                  <a:pt x="353" y="453"/>
                </a:lnTo>
                <a:lnTo>
                  <a:pt x="365" y="474"/>
                </a:lnTo>
                <a:lnTo>
                  <a:pt x="382" y="491"/>
                </a:lnTo>
                <a:lnTo>
                  <a:pt x="403" y="501"/>
                </a:lnTo>
                <a:lnTo>
                  <a:pt x="428" y="505"/>
                </a:lnTo>
                <a:lnTo>
                  <a:pt x="453" y="501"/>
                </a:lnTo>
                <a:lnTo>
                  <a:pt x="474" y="491"/>
                </a:lnTo>
                <a:lnTo>
                  <a:pt x="491" y="474"/>
                </a:lnTo>
                <a:lnTo>
                  <a:pt x="501" y="453"/>
                </a:lnTo>
                <a:lnTo>
                  <a:pt x="505" y="428"/>
                </a:lnTo>
                <a:lnTo>
                  <a:pt x="501" y="403"/>
                </a:lnTo>
                <a:lnTo>
                  <a:pt x="491" y="382"/>
                </a:lnTo>
                <a:lnTo>
                  <a:pt x="474" y="365"/>
                </a:lnTo>
                <a:lnTo>
                  <a:pt x="453" y="354"/>
                </a:lnTo>
                <a:lnTo>
                  <a:pt x="428" y="350"/>
                </a:lnTo>
                <a:close/>
                <a:moveTo>
                  <a:pt x="505" y="292"/>
                </a:moveTo>
                <a:lnTo>
                  <a:pt x="505" y="350"/>
                </a:lnTo>
                <a:lnTo>
                  <a:pt x="564" y="350"/>
                </a:lnTo>
                <a:lnTo>
                  <a:pt x="564" y="292"/>
                </a:lnTo>
                <a:lnTo>
                  <a:pt x="505" y="292"/>
                </a:lnTo>
                <a:close/>
                <a:moveTo>
                  <a:pt x="312" y="233"/>
                </a:moveTo>
                <a:lnTo>
                  <a:pt x="545" y="233"/>
                </a:lnTo>
                <a:lnTo>
                  <a:pt x="569" y="237"/>
                </a:lnTo>
                <a:lnTo>
                  <a:pt x="590" y="249"/>
                </a:lnTo>
                <a:lnTo>
                  <a:pt x="607" y="266"/>
                </a:lnTo>
                <a:lnTo>
                  <a:pt x="618" y="287"/>
                </a:lnTo>
                <a:lnTo>
                  <a:pt x="622" y="312"/>
                </a:lnTo>
                <a:lnTo>
                  <a:pt x="622" y="545"/>
                </a:lnTo>
                <a:lnTo>
                  <a:pt x="618" y="570"/>
                </a:lnTo>
                <a:lnTo>
                  <a:pt x="607" y="590"/>
                </a:lnTo>
                <a:lnTo>
                  <a:pt x="590" y="608"/>
                </a:lnTo>
                <a:lnTo>
                  <a:pt x="569" y="618"/>
                </a:lnTo>
                <a:lnTo>
                  <a:pt x="545" y="622"/>
                </a:lnTo>
                <a:lnTo>
                  <a:pt x="312" y="622"/>
                </a:lnTo>
                <a:lnTo>
                  <a:pt x="287" y="618"/>
                </a:lnTo>
                <a:lnTo>
                  <a:pt x="266" y="608"/>
                </a:lnTo>
                <a:lnTo>
                  <a:pt x="249" y="590"/>
                </a:lnTo>
                <a:lnTo>
                  <a:pt x="237" y="570"/>
                </a:lnTo>
                <a:lnTo>
                  <a:pt x="233" y="545"/>
                </a:lnTo>
                <a:lnTo>
                  <a:pt x="233" y="312"/>
                </a:lnTo>
                <a:lnTo>
                  <a:pt x="237" y="287"/>
                </a:lnTo>
                <a:lnTo>
                  <a:pt x="249" y="266"/>
                </a:lnTo>
                <a:lnTo>
                  <a:pt x="266" y="249"/>
                </a:lnTo>
                <a:lnTo>
                  <a:pt x="287" y="237"/>
                </a:lnTo>
                <a:lnTo>
                  <a:pt x="312" y="233"/>
                </a:lnTo>
                <a:close/>
                <a:moveTo>
                  <a:pt x="428" y="39"/>
                </a:moveTo>
                <a:lnTo>
                  <a:pt x="374" y="42"/>
                </a:lnTo>
                <a:lnTo>
                  <a:pt x="325" y="52"/>
                </a:lnTo>
                <a:lnTo>
                  <a:pt x="276" y="69"/>
                </a:lnTo>
                <a:lnTo>
                  <a:pt x="232" y="92"/>
                </a:lnTo>
                <a:lnTo>
                  <a:pt x="190" y="121"/>
                </a:lnTo>
                <a:lnTo>
                  <a:pt x="153" y="153"/>
                </a:lnTo>
                <a:lnTo>
                  <a:pt x="120" y="190"/>
                </a:lnTo>
                <a:lnTo>
                  <a:pt x="92" y="232"/>
                </a:lnTo>
                <a:lnTo>
                  <a:pt x="69" y="276"/>
                </a:lnTo>
                <a:lnTo>
                  <a:pt x="52" y="325"/>
                </a:lnTo>
                <a:lnTo>
                  <a:pt x="42" y="374"/>
                </a:lnTo>
                <a:lnTo>
                  <a:pt x="39" y="428"/>
                </a:lnTo>
                <a:lnTo>
                  <a:pt x="42" y="481"/>
                </a:lnTo>
                <a:lnTo>
                  <a:pt x="52" y="532"/>
                </a:lnTo>
                <a:lnTo>
                  <a:pt x="69" y="579"/>
                </a:lnTo>
                <a:lnTo>
                  <a:pt x="92" y="625"/>
                </a:lnTo>
                <a:lnTo>
                  <a:pt x="120" y="665"/>
                </a:lnTo>
                <a:lnTo>
                  <a:pt x="153" y="703"/>
                </a:lnTo>
                <a:lnTo>
                  <a:pt x="190" y="736"/>
                </a:lnTo>
                <a:lnTo>
                  <a:pt x="232" y="763"/>
                </a:lnTo>
                <a:lnTo>
                  <a:pt x="276" y="787"/>
                </a:lnTo>
                <a:lnTo>
                  <a:pt x="325" y="803"/>
                </a:lnTo>
                <a:lnTo>
                  <a:pt x="374" y="813"/>
                </a:lnTo>
                <a:lnTo>
                  <a:pt x="428" y="817"/>
                </a:lnTo>
                <a:lnTo>
                  <a:pt x="480" y="813"/>
                </a:lnTo>
                <a:lnTo>
                  <a:pt x="531" y="803"/>
                </a:lnTo>
                <a:lnTo>
                  <a:pt x="579" y="787"/>
                </a:lnTo>
                <a:lnTo>
                  <a:pt x="624" y="763"/>
                </a:lnTo>
                <a:lnTo>
                  <a:pt x="665" y="736"/>
                </a:lnTo>
                <a:lnTo>
                  <a:pt x="703" y="703"/>
                </a:lnTo>
                <a:lnTo>
                  <a:pt x="736" y="665"/>
                </a:lnTo>
                <a:lnTo>
                  <a:pt x="763" y="625"/>
                </a:lnTo>
                <a:lnTo>
                  <a:pt x="787" y="579"/>
                </a:lnTo>
                <a:lnTo>
                  <a:pt x="802" y="532"/>
                </a:lnTo>
                <a:lnTo>
                  <a:pt x="813" y="481"/>
                </a:lnTo>
                <a:lnTo>
                  <a:pt x="817" y="428"/>
                </a:lnTo>
                <a:lnTo>
                  <a:pt x="813" y="374"/>
                </a:lnTo>
                <a:lnTo>
                  <a:pt x="802" y="325"/>
                </a:lnTo>
                <a:lnTo>
                  <a:pt x="787" y="276"/>
                </a:lnTo>
                <a:lnTo>
                  <a:pt x="763" y="232"/>
                </a:lnTo>
                <a:lnTo>
                  <a:pt x="736" y="190"/>
                </a:lnTo>
                <a:lnTo>
                  <a:pt x="703" y="153"/>
                </a:lnTo>
                <a:lnTo>
                  <a:pt x="665" y="121"/>
                </a:lnTo>
                <a:lnTo>
                  <a:pt x="624" y="92"/>
                </a:lnTo>
                <a:lnTo>
                  <a:pt x="579" y="69"/>
                </a:lnTo>
                <a:lnTo>
                  <a:pt x="531" y="52"/>
                </a:lnTo>
                <a:lnTo>
                  <a:pt x="480" y="42"/>
                </a:lnTo>
                <a:lnTo>
                  <a:pt x="428" y="39"/>
                </a:lnTo>
                <a:close/>
                <a:moveTo>
                  <a:pt x="428" y="0"/>
                </a:moveTo>
                <a:lnTo>
                  <a:pt x="486" y="4"/>
                </a:lnTo>
                <a:lnTo>
                  <a:pt x="542" y="16"/>
                </a:lnTo>
                <a:lnTo>
                  <a:pt x="594" y="34"/>
                </a:lnTo>
                <a:lnTo>
                  <a:pt x="644" y="59"/>
                </a:lnTo>
                <a:lnTo>
                  <a:pt x="689" y="89"/>
                </a:lnTo>
                <a:lnTo>
                  <a:pt x="730" y="126"/>
                </a:lnTo>
                <a:lnTo>
                  <a:pt x="767" y="166"/>
                </a:lnTo>
                <a:lnTo>
                  <a:pt x="797" y="212"/>
                </a:lnTo>
                <a:lnTo>
                  <a:pt x="822" y="262"/>
                </a:lnTo>
                <a:lnTo>
                  <a:pt x="840" y="314"/>
                </a:lnTo>
                <a:lnTo>
                  <a:pt x="852" y="369"/>
                </a:lnTo>
                <a:lnTo>
                  <a:pt x="856" y="428"/>
                </a:lnTo>
                <a:lnTo>
                  <a:pt x="852" y="486"/>
                </a:lnTo>
                <a:lnTo>
                  <a:pt x="840" y="542"/>
                </a:lnTo>
                <a:lnTo>
                  <a:pt x="822" y="594"/>
                </a:lnTo>
                <a:lnTo>
                  <a:pt x="797" y="644"/>
                </a:lnTo>
                <a:lnTo>
                  <a:pt x="767" y="690"/>
                </a:lnTo>
                <a:lnTo>
                  <a:pt x="730" y="731"/>
                </a:lnTo>
                <a:lnTo>
                  <a:pt x="689" y="767"/>
                </a:lnTo>
                <a:lnTo>
                  <a:pt x="644" y="797"/>
                </a:lnTo>
                <a:lnTo>
                  <a:pt x="594" y="822"/>
                </a:lnTo>
                <a:lnTo>
                  <a:pt x="542" y="841"/>
                </a:lnTo>
                <a:lnTo>
                  <a:pt x="486" y="852"/>
                </a:lnTo>
                <a:lnTo>
                  <a:pt x="428" y="856"/>
                </a:lnTo>
                <a:lnTo>
                  <a:pt x="369" y="852"/>
                </a:lnTo>
                <a:lnTo>
                  <a:pt x="314" y="841"/>
                </a:lnTo>
                <a:lnTo>
                  <a:pt x="262" y="822"/>
                </a:lnTo>
                <a:lnTo>
                  <a:pt x="212" y="797"/>
                </a:lnTo>
                <a:lnTo>
                  <a:pt x="166" y="767"/>
                </a:lnTo>
                <a:lnTo>
                  <a:pt x="126" y="731"/>
                </a:lnTo>
                <a:lnTo>
                  <a:pt x="89" y="690"/>
                </a:lnTo>
                <a:lnTo>
                  <a:pt x="59" y="644"/>
                </a:lnTo>
                <a:lnTo>
                  <a:pt x="34" y="594"/>
                </a:lnTo>
                <a:lnTo>
                  <a:pt x="16" y="542"/>
                </a:lnTo>
                <a:lnTo>
                  <a:pt x="4" y="486"/>
                </a:lnTo>
                <a:lnTo>
                  <a:pt x="0" y="428"/>
                </a:lnTo>
                <a:lnTo>
                  <a:pt x="4" y="369"/>
                </a:lnTo>
                <a:lnTo>
                  <a:pt x="16" y="314"/>
                </a:lnTo>
                <a:lnTo>
                  <a:pt x="34" y="262"/>
                </a:lnTo>
                <a:lnTo>
                  <a:pt x="59" y="212"/>
                </a:lnTo>
                <a:lnTo>
                  <a:pt x="89" y="166"/>
                </a:lnTo>
                <a:lnTo>
                  <a:pt x="126" y="126"/>
                </a:lnTo>
                <a:lnTo>
                  <a:pt x="166" y="89"/>
                </a:lnTo>
                <a:lnTo>
                  <a:pt x="212" y="59"/>
                </a:lnTo>
                <a:lnTo>
                  <a:pt x="262" y="34"/>
                </a:lnTo>
                <a:lnTo>
                  <a:pt x="314" y="16"/>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4" name="Freeform 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63277" y="4465614"/>
            <a:ext cx="444629" cy="445149"/>
          </a:xfrm>
          <a:custGeom>
            <a:avLst/>
            <a:gdLst>
              <a:gd name="T0" fmla="*/ 461 w 855"/>
              <a:gd name="T1" fmla="*/ 620 h 856"/>
              <a:gd name="T2" fmla="*/ 470 w 855"/>
              <a:gd name="T3" fmla="*/ 552 h 856"/>
              <a:gd name="T4" fmla="*/ 436 w 855"/>
              <a:gd name="T5" fmla="*/ 458 h 856"/>
              <a:gd name="T6" fmla="*/ 233 w 855"/>
              <a:gd name="T7" fmla="*/ 428 h 856"/>
              <a:gd name="T8" fmla="*/ 310 w 855"/>
              <a:gd name="T9" fmla="*/ 582 h 856"/>
              <a:gd name="T10" fmla="*/ 602 w 855"/>
              <a:gd name="T11" fmla="*/ 353 h 856"/>
              <a:gd name="T12" fmla="*/ 555 w 855"/>
              <a:gd name="T13" fmla="*/ 575 h 856"/>
              <a:gd name="T14" fmla="*/ 622 w 855"/>
              <a:gd name="T15" fmla="*/ 428 h 856"/>
              <a:gd name="T16" fmla="*/ 389 w 855"/>
              <a:gd name="T17" fmla="*/ 238 h 856"/>
              <a:gd name="T18" fmla="*/ 271 w 855"/>
              <a:gd name="T19" fmla="*/ 319 h 856"/>
              <a:gd name="T20" fmla="*/ 325 w 855"/>
              <a:gd name="T21" fmla="*/ 318 h 856"/>
              <a:gd name="T22" fmla="*/ 336 w 855"/>
              <a:gd name="T23" fmla="*/ 325 h 856"/>
              <a:gd name="T24" fmla="*/ 326 w 855"/>
              <a:gd name="T25" fmla="*/ 334 h 856"/>
              <a:gd name="T26" fmla="*/ 391 w 855"/>
              <a:gd name="T27" fmla="*/ 335 h 856"/>
              <a:gd name="T28" fmla="*/ 370 w 855"/>
              <a:gd name="T29" fmla="*/ 334 h 856"/>
              <a:gd name="T30" fmla="*/ 363 w 855"/>
              <a:gd name="T31" fmla="*/ 325 h 856"/>
              <a:gd name="T32" fmla="*/ 374 w 855"/>
              <a:gd name="T33" fmla="*/ 318 h 856"/>
              <a:gd name="T34" fmla="*/ 437 w 855"/>
              <a:gd name="T35" fmla="*/ 319 h 856"/>
              <a:gd name="T36" fmla="*/ 480 w 855"/>
              <a:gd name="T37" fmla="*/ 318 h 856"/>
              <a:gd name="T38" fmla="*/ 483 w 855"/>
              <a:gd name="T39" fmla="*/ 331 h 856"/>
              <a:gd name="T40" fmla="*/ 454 w 855"/>
              <a:gd name="T41" fmla="*/ 335 h 856"/>
              <a:gd name="T42" fmla="*/ 562 w 855"/>
              <a:gd name="T43" fmla="*/ 419 h 856"/>
              <a:gd name="T44" fmla="*/ 535 w 855"/>
              <a:gd name="T45" fmla="*/ 348 h 856"/>
              <a:gd name="T46" fmla="*/ 543 w 855"/>
              <a:gd name="T47" fmla="*/ 287 h 856"/>
              <a:gd name="T48" fmla="*/ 428 w 855"/>
              <a:gd name="T49" fmla="*/ 234 h 856"/>
              <a:gd name="T50" fmla="*/ 579 w 855"/>
              <a:gd name="T51" fmla="*/ 250 h 856"/>
              <a:gd name="T52" fmla="*/ 661 w 855"/>
              <a:gd name="T53" fmla="*/ 428 h 856"/>
              <a:gd name="T54" fmla="*/ 579 w 855"/>
              <a:gd name="T55" fmla="*/ 607 h 856"/>
              <a:gd name="T56" fmla="*/ 386 w 855"/>
              <a:gd name="T57" fmla="*/ 658 h 856"/>
              <a:gd name="T58" fmla="*/ 226 w 855"/>
              <a:gd name="T59" fmla="*/ 546 h 856"/>
              <a:gd name="T60" fmla="*/ 209 w 855"/>
              <a:gd name="T61" fmla="*/ 347 h 856"/>
              <a:gd name="T62" fmla="*/ 346 w 855"/>
              <a:gd name="T63" fmla="*/ 209 h 856"/>
              <a:gd name="T64" fmla="*/ 325 w 855"/>
              <a:gd name="T65" fmla="*/ 54 h 856"/>
              <a:gd name="T66" fmla="*/ 119 w 855"/>
              <a:gd name="T67" fmla="*/ 191 h 856"/>
              <a:gd name="T68" fmla="*/ 39 w 855"/>
              <a:gd name="T69" fmla="*/ 428 h 856"/>
              <a:gd name="T70" fmla="*/ 119 w 855"/>
              <a:gd name="T71" fmla="*/ 666 h 856"/>
              <a:gd name="T72" fmla="*/ 325 w 855"/>
              <a:gd name="T73" fmla="*/ 804 h 856"/>
              <a:gd name="T74" fmla="*/ 579 w 855"/>
              <a:gd name="T75" fmla="*/ 787 h 856"/>
              <a:gd name="T76" fmla="*/ 763 w 855"/>
              <a:gd name="T77" fmla="*/ 624 h 856"/>
              <a:gd name="T78" fmla="*/ 813 w 855"/>
              <a:gd name="T79" fmla="*/ 376 h 856"/>
              <a:gd name="T80" fmla="*/ 703 w 855"/>
              <a:gd name="T81" fmla="*/ 153 h 856"/>
              <a:gd name="T82" fmla="*/ 480 w 855"/>
              <a:gd name="T83" fmla="*/ 43 h 856"/>
              <a:gd name="T84" fmla="*/ 594 w 855"/>
              <a:gd name="T85" fmla="*/ 34 h 856"/>
              <a:gd name="T86" fmla="*/ 797 w 855"/>
              <a:gd name="T87" fmla="*/ 212 h 856"/>
              <a:gd name="T88" fmla="*/ 851 w 855"/>
              <a:gd name="T89" fmla="*/ 487 h 856"/>
              <a:gd name="T90" fmla="*/ 730 w 855"/>
              <a:gd name="T91" fmla="*/ 730 h 856"/>
              <a:gd name="T92" fmla="*/ 486 w 855"/>
              <a:gd name="T93" fmla="*/ 852 h 856"/>
              <a:gd name="T94" fmla="*/ 212 w 855"/>
              <a:gd name="T95" fmla="*/ 797 h 856"/>
              <a:gd name="T96" fmla="*/ 34 w 855"/>
              <a:gd name="T97" fmla="*/ 594 h 856"/>
              <a:gd name="T98" fmla="*/ 16 w 855"/>
              <a:gd name="T99" fmla="*/ 314 h 856"/>
              <a:gd name="T100" fmla="*/ 166 w 855"/>
              <a:gd name="T101" fmla="*/ 89 h 856"/>
              <a:gd name="T102" fmla="*/ 428 w 855"/>
              <a:gd name="T10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5" h="856">
                <a:moveTo>
                  <a:pt x="431" y="445"/>
                </a:moveTo>
                <a:lnTo>
                  <a:pt x="373" y="615"/>
                </a:lnTo>
                <a:lnTo>
                  <a:pt x="399" y="620"/>
                </a:lnTo>
                <a:lnTo>
                  <a:pt x="428" y="623"/>
                </a:lnTo>
                <a:lnTo>
                  <a:pt x="461" y="620"/>
                </a:lnTo>
                <a:lnTo>
                  <a:pt x="492" y="611"/>
                </a:lnTo>
                <a:lnTo>
                  <a:pt x="488" y="602"/>
                </a:lnTo>
                <a:lnTo>
                  <a:pt x="483" y="589"/>
                </a:lnTo>
                <a:lnTo>
                  <a:pt x="478" y="572"/>
                </a:lnTo>
                <a:lnTo>
                  <a:pt x="470" y="552"/>
                </a:lnTo>
                <a:lnTo>
                  <a:pt x="462" y="531"/>
                </a:lnTo>
                <a:lnTo>
                  <a:pt x="454" y="509"/>
                </a:lnTo>
                <a:lnTo>
                  <a:pt x="448" y="489"/>
                </a:lnTo>
                <a:lnTo>
                  <a:pt x="441" y="472"/>
                </a:lnTo>
                <a:lnTo>
                  <a:pt x="436" y="458"/>
                </a:lnTo>
                <a:lnTo>
                  <a:pt x="432" y="449"/>
                </a:lnTo>
                <a:lnTo>
                  <a:pt x="431" y="445"/>
                </a:lnTo>
                <a:close/>
                <a:moveTo>
                  <a:pt x="249" y="352"/>
                </a:moveTo>
                <a:lnTo>
                  <a:pt x="237" y="389"/>
                </a:lnTo>
                <a:lnTo>
                  <a:pt x="233" y="428"/>
                </a:lnTo>
                <a:lnTo>
                  <a:pt x="237" y="465"/>
                </a:lnTo>
                <a:lnTo>
                  <a:pt x="246" y="500"/>
                </a:lnTo>
                <a:lnTo>
                  <a:pt x="263" y="531"/>
                </a:lnTo>
                <a:lnTo>
                  <a:pt x="284" y="559"/>
                </a:lnTo>
                <a:lnTo>
                  <a:pt x="310" y="582"/>
                </a:lnTo>
                <a:lnTo>
                  <a:pt x="339" y="602"/>
                </a:lnTo>
                <a:lnTo>
                  <a:pt x="249" y="352"/>
                </a:lnTo>
                <a:close/>
                <a:moveTo>
                  <a:pt x="602" y="342"/>
                </a:moveTo>
                <a:lnTo>
                  <a:pt x="602" y="348"/>
                </a:lnTo>
                <a:lnTo>
                  <a:pt x="602" y="353"/>
                </a:lnTo>
                <a:lnTo>
                  <a:pt x="601" y="374"/>
                </a:lnTo>
                <a:lnTo>
                  <a:pt x="597" y="398"/>
                </a:lnTo>
                <a:lnTo>
                  <a:pt x="588" y="424"/>
                </a:lnTo>
                <a:lnTo>
                  <a:pt x="529" y="594"/>
                </a:lnTo>
                <a:lnTo>
                  <a:pt x="555" y="575"/>
                </a:lnTo>
                <a:lnTo>
                  <a:pt x="577" y="551"/>
                </a:lnTo>
                <a:lnTo>
                  <a:pt x="597" y="525"/>
                </a:lnTo>
                <a:lnTo>
                  <a:pt x="610" y="495"/>
                </a:lnTo>
                <a:lnTo>
                  <a:pt x="619" y="462"/>
                </a:lnTo>
                <a:lnTo>
                  <a:pt x="622" y="428"/>
                </a:lnTo>
                <a:lnTo>
                  <a:pt x="619" y="398"/>
                </a:lnTo>
                <a:lnTo>
                  <a:pt x="613" y="369"/>
                </a:lnTo>
                <a:lnTo>
                  <a:pt x="602" y="342"/>
                </a:lnTo>
                <a:close/>
                <a:moveTo>
                  <a:pt x="428" y="234"/>
                </a:moveTo>
                <a:lnTo>
                  <a:pt x="389" y="238"/>
                </a:lnTo>
                <a:lnTo>
                  <a:pt x="352" y="249"/>
                </a:lnTo>
                <a:lnTo>
                  <a:pt x="319" y="267"/>
                </a:lnTo>
                <a:lnTo>
                  <a:pt x="291" y="290"/>
                </a:lnTo>
                <a:lnTo>
                  <a:pt x="266" y="319"/>
                </a:lnTo>
                <a:lnTo>
                  <a:pt x="271" y="319"/>
                </a:lnTo>
                <a:lnTo>
                  <a:pt x="275" y="319"/>
                </a:lnTo>
                <a:lnTo>
                  <a:pt x="288" y="319"/>
                </a:lnTo>
                <a:lnTo>
                  <a:pt x="302" y="319"/>
                </a:lnTo>
                <a:lnTo>
                  <a:pt x="315" y="318"/>
                </a:lnTo>
                <a:lnTo>
                  <a:pt x="325" y="318"/>
                </a:lnTo>
                <a:lnTo>
                  <a:pt x="327" y="318"/>
                </a:lnTo>
                <a:lnTo>
                  <a:pt x="331" y="318"/>
                </a:lnTo>
                <a:lnTo>
                  <a:pt x="334" y="319"/>
                </a:lnTo>
                <a:lnTo>
                  <a:pt x="335" y="322"/>
                </a:lnTo>
                <a:lnTo>
                  <a:pt x="336" y="325"/>
                </a:lnTo>
                <a:lnTo>
                  <a:pt x="336" y="327"/>
                </a:lnTo>
                <a:lnTo>
                  <a:pt x="335" y="331"/>
                </a:lnTo>
                <a:lnTo>
                  <a:pt x="332" y="332"/>
                </a:lnTo>
                <a:lnTo>
                  <a:pt x="329" y="334"/>
                </a:lnTo>
                <a:lnTo>
                  <a:pt x="326" y="334"/>
                </a:lnTo>
                <a:lnTo>
                  <a:pt x="318" y="335"/>
                </a:lnTo>
                <a:lnTo>
                  <a:pt x="306" y="335"/>
                </a:lnTo>
                <a:lnTo>
                  <a:pt x="378" y="550"/>
                </a:lnTo>
                <a:lnTo>
                  <a:pt x="421" y="420"/>
                </a:lnTo>
                <a:lnTo>
                  <a:pt x="391" y="335"/>
                </a:lnTo>
                <a:lnTo>
                  <a:pt x="386" y="335"/>
                </a:lnTo>
                <a:lnTo>
                  <a:pt x="381" y="335"/>
                </a:lnTo>
                <a:lnTo>
                  <a:pt x="377" y="334"/>
                </a:lnTo>
                <a:lnTo>
                  <a:pt x="373" y="334"/>
                </a:lnTo>
                <a:lnTo>
                  <a:pt x="370" y="334"/>
                </a:lnTo>
                <a:lnTo>
                  <a:pt x="370" y="334"/>
                </a:lnTo>
                <a:lnTo>
                  <a:pt x="367" y="332"/>
                </a:lnTo>
                <a:lnTo>
                  <a:pt x="364" y="331"/>
                </a:lnTo>
                <a:lnTo>
                  <a:pt x="363" y="328"/>
                </a:lnTo>
                <a:lnTo>
                  <a:pt x="363" y="325"/>
                </a:lnTo>
                <a:lnTo>
                  <a:pt x="364" y="322"/>
                </a:lnTo>
                <a:lnTo>
                  <a:pt x="365" y="319"/>
                </a:lnTo>
                <a:lnTo>
                  <a:pt x="368" y="318"/>
                </a:lnTo>
                <a:lnTo>
                  <a:pt x="372" y="318"/>
                </a:lnTo>
                <a:lnTo>
                  <a:pt x="374" y="318"/>
                </a:lnTo>
                <a:lnTo>
                  <a:pt x="384" y="318"/>
                </a:lnTo>
                <a:lnTo>
                  <a:pt x="397" y="319"/>
                </a:lnTo>
                <a:lnTo>
                  <a:pt x="411" y="319"/>
                </a:lnTo>
                <a:lnTo>
                  <a:pt x="424" y="319"/>
                </a:lnTo>
                <a:lnTo>
                  <a:pt x="437" y="319"/>
                </a:lnTo>
                <a:lnTo>
                  <a:pt x="452" y="319"/>
                </a:lnTo>
                <a:lnTo>
                  <a:pt x="463" y="318"/>
                </a:lnTo>
                <a:lnTo>
                  <a:pt x="473" y="318"/>
                </a:lnTo>
                <a:lnTo>
                  <a:pt x="476" y="318"/>
                </a:lnTo>
                <a:lnTo>
                  <a:pt x="480" y="318"/>
                </a:lnTo>
                <a:lnTo>
                  <a:pt x="483" y="319"/>
                </a:lnTo>
                <a:lnTo>
                  <a:pt x="484" y="322"/>
                </a:lnTo>
                <a:lnTo>
                  <a:pt x="484" y="325"/>
                </a:lnTo>
                <a:lnTo>
                  <a:pt x="484" y="327"/>
                </a:lnTo>
                <a:lnTo>
                  <a:pt x="483" y="331"/>
                </a:lnTo>
                <a:lnTo>
                  <a:pt x="480" y="332"/>
                </a:lnTo>
                <a:lnTo>
                  <a:pt x="478" y="334"/>
                </a:lnTo>
                <a:lnTo>
                  <a:pt x="474" y="334"/>
                </a:lnTo>
                <a:lnTo>
                  <a:pt x="466" y="335"/>
                </a:lnTo>
                <a:lnTo>
                  <a:pt x="454" y="335"/>
                </a:lnTo>
                <a:lnTo>
                  <a:pt x="526" y="548"/>
                </a:lnTo>
                <a:lnTo>
                  <a:pt x="546" y="482"/>
                </a:lnTo>
                <a:lnTo>
                  <a:pt x="554" y="457"/>
                </a:lnTo>
                <a:lnTo>
                  <a:pt x="559" y="436"/>
                </a:lnTo>
                <a:lnTo>
                  <a:pt x="562" y="419"/>
                </a:lnTo>
                <a:lnTo>
                  <a:pt x="559" y="402"/>
                </a:lnTo>
                <a:lnTo>
                  <a:pt x="556" y="387"/>
                </a:lnTo>
                <a:lnTo>
                  <a:pt x="551" y="374"/>
                </a:lnTo>
                <a:lnTo>
                  <a:pt x="545" y="364"/>
                </a:lnTo>
                <a:lnTo>
                  <a:pt x="535" y="348"/>
                </a:lnTo>
                <a:lnTo>
                  <a:pt x="529" y="332"/>
                </a:lnTo>
                <a:lnTo>
                  <a:pt x="526" y="318"/>
                </a:lnTo>
                <a:lnTo>
                  <a:pt x="529" y="305"/>
                </a:lnTo>
                <a:lnTo>
                  <a:pt x="534" y="294"/>
                </a:lnTo>
                <a:lnTo>
                  <a:pt x="543" y="287"/>
                </a:lnTo>
                <a:lnTo>
                  <a:pt x="556" y="283"/>
                </a:lnTo>
                <a:lnTo>
                  <a:pt x="529" y="262"/>
                </a:lnTo>
                <a:lnTo>
                  <a:pt x="497" y="247"/>
                </a:lnTo>
                <a:lnTo>
                  <a:pt x="463" y="237"/>
                </a:lnTo>
                <a:lnTo>
                  <a:pt x="428" y="234"/>
                </a:lnTo>
                <a:close/>
                <a:moveTo>
                  <a:pt x="428" y="195"/>
                </a:moveTo>
                <a:lnTo>
                  <a:pt x="470" y="199"/>
                </a:lnTo>
                <a:lnTo>
                  <a:pt x="509" y="209"/>
                </a:lnTo>
                <a:lnTo>
                  <a:pt x="546" y="226"/>
                </a:lnTo>
                <a:lnTo>
                  <a:pt x="579" y="250"/>
                </a:lnTo>
                <a:lnTo>
                  <a:pt x="606" y="277"/>
                </a:lnTo>
                <a:lnTo>
                  <a:pt x="630" y="310"/>
                </a:lnTo>
                <a:lnTo>
                  <a:pt x="647" y="347"/>
                </a:lnTo>
                <a:lnTo>
                  <a:pt x="657" y="386"/>
                </a:lnTo>
                <a:lnTo>
                  <a:pt x="661" y="428"/>
                </a:lnTo>
                <a:lnTo>
                  <a:pt x="657" y="470"/>
                </a:lnTo>
                <a:lnTo>
                  <a:pt x="647" y="509"/>
                </a:lnTo>
                <a:lnTo>
                  <a:pt x="630" y="546"/>
                </a:lnTo>
                <a:lnTo>
                  <a:pt x="606" y="578"/>
                </a:lnTo>
                <a:lnTo>
                  <a:pt x="579" y="607"/>
                </a:lnTo>
                <a:lnTo>
                  <a:pt x="546" y="630"/>
                </a:lnTo>
                <a:lnTo>
                  <a:pt x="509" y="647"/>
                </a:lnTo>
                <a:lnTo>
                  <a:pt x="470" y="658"/>
                </a:lnTo>
                <a:lnTo>
                  <a:pt x="428" y="661"/>
                </a:lnTo>
                <a:lnTo>
                  <a:pt x="386" y="658"/>
                </a:lnTo>
                <a:lnTo>
                  <a:pt x="346" y="647"/>
                </a:lnTo>
                <a:lnTo>
                  <a:pt x="310" y="630"/>
                </a:lnTo>
                <a:lnTo>
                  <a:pt x="278" y="607"/>
                </a:lnTo>
                <a:lnTo>
                  <a:pt x="249" y="578"/>
                </a:lnTo>
                <a:lnTo>
                  <a:pt x="226" y="546"/>
                </a:lnTo>
                <a:lnTo>
                  <a:pt x="209" y="509"/>
                </a:lnTo>
                <a:lnTo>
                  <a:pt x="198" y="470"/>
                </a:lnTo>
                <a:lnTo>
                  <a:pt x="194" y="428"/>
                </a:lnTo>
                <a:lnTo>
                  <a:pt x="198" y="386"/>
                </a:lnTo>
                <a:lnTo>
                  <a:pt x="209" y="347"/>
                </a:lnTo>
                <a:lnTo>
                  <a:pt x="226" y="310"/>
                </a:lnTo>
                <a:lnTo>
                  <a:pt x="249" y="277"/>
                </a:lnTo>
                <a:lnTo>
                  <a:pt x="278" y="250"/>
                </a:lnTo>
                <a:lnTo>
                  <a:pt x="310" y="226"/>
                </a:lnTo>
                <a:lnTo>
                  <a:pt x="346" y="209"/>
                </a:lnTo>
                <a:lnTo>
                  <a:pt x="386" y="199"/>
                </a:lnTo>
                <a:lnTo>
                  <a:pt x="428" y="195"/>
                </a:lnTo>
                <a:close/>
                <a:moveTo>
                  <a:pt x="428" y="39"/>
                </a:moveTo>
                <a:lnTo>
                  <a:pt x="374" y="43"/>
                </a:lnTo>
                <a:lnTo>
                  <a:pt x="325" y="54"/>
                </a:lnTo>
                <a:lnTo>
                  <a:pt x="276" y="69"/>
                </a:lnTo>
                <a:lnTo>
                  <a:pt x="232" y="93"/>
                </a:lnTo>
                <a:lnTo>
                  <a:pt x="190" y="120"/>
                </a:lnTo>
                <a:lnTo>
                  <a:pt x="153" y="153"/>
                </a:lnTo>
                <a:lnTo>
                  <a:pt x="119" y="191"/>
                </a:lnTo>
                <a:lnTo>
                  <a:pt x="92" y="232"/>
                </a:lnTo>
                <a:lnTo>
                  <a:pt x="69" y="277"/>
                </a:lnTo>
                <a:lnTo>
                  <a:pt x="52" y="325"/>
                </a:lnTo>
                <a:lnTo>
                  <a:pt x="42" y="376"/>
                </a:lnTo>
                <a:lnTo>
                  <a:pt x="39" y="428"/>
                </a:lnTo>
                <a:lnTo>
                  <a:pt x="42" y="482"/>
                </a:lnTo>
                <a:lnTo>
                  <a:pt x="52" y="531"/>
                </a:lnTo>
                <a:lnTo>
                  <a:pt x="69" y="580"/>
                </a:lnTo>
                <a:lnTo>
                  <a:pt x="92" y="624"/>
                </a:lnTo>
                <a:lnTo>
                  <a:pt x="119" y="666"/>
                </a:lnTo>
                <a:lnTo>
                  <a:pt x="153" y="703"/>
                </a:lnTo>
                <a:lnTo>
                  <a:pt x="190" y="736"/>
                </a:lnTo>
                <a:lnTo>
                  <a:pt x="232" y="764"/>
                </a:lnTo>
                <a:lnTo>
                  <a:pt x="276" y="787"/>
                </a:lnTo>
                <a:lnTo>
                  <a:pt x="325" y="804"/>
                </a:lnTo>
                <a:lnTo>
                  <a:pt x="374" y="814"/>
                </a:lnTo>
                <a:lnTo>
                  <a:pt x="428" y="817"/>
                </a:lnTo>
                <a:lnTo>
                  <a:pt x="480" y="814"/>
                </a:lnTo>
                <a:lnTo>
                  <a:pt x="531" y="804"/>
                </a:lnTo>
                <a:lnTo>
                  <a:pt x="579" y="787"/>
                </a:lnTo>
                <a:lnTo>
                  <a:pt x="624" y="764"/>
                </a:lnTo>
                <a:lnTo>
                  <a:pt x="665" y="736"/>
                </a:lnTo>
                <a:lnTo>
                  <a:pt x="703" y="703"/>
                </a:lnTo>
                <a:lnTo>
                  <a:pt x="736" y="666"/>
                </a:lnTo>
                <a:lnTo>
                  <a:pt x="763" y="624"/>
                </a:lnTo>
                <a:lnTo>
                  <a:pt x="785" y="580"/>
                </a:lnTo>
                <a:lnTo>
                  <a:pt x="802" y="531"/>
                </a:lnTo>
                <a:lnTo>
                  <a:pt x="813" y="482"/>
                </a:lnTo>
                <a:lnTo>
                  <a:pt x="817" y="428"/>
                </a:lnTo>
                <a:lnTo>
                  <a:pt x="813" y="376"/>
                </a:lnTo>
                <a:lnTo>
                  <a:pt x="802" y="325"/>
                </a:lnTo>
                <a:lnTo>
                  <a:pt x="785" y="277"/>
                </a:lnTo>
                <a:lnTo>
                  <a:pt x="763" y="232"/>
                </a:lnTo>
                <a:lnTo>
                  <a:pt x="736" y="191"/>
                </a:lnTo>
                <a:lnTo>
                  <a:pt x="703" y="153"/>
                </a:lnTo>
                <a:lnTo>
                  <a:pt x="665" y="120"/>
                </a:lnTo>
                <a:lnTo>
                  <a:pt x="624" y="93"/>
                </a:lnTo>
                <a:lnTo>
                  <a:pt x="579" y="69"/>
                </a:lnTo>
                <a:lnTo>
                  <a:pt x="531" y="54"/>
                </a:lnTo>
                <a:lnTo>
                  <a:pt x="480" y="43"/>
                </a:lnTo>
                <a:lnTo>
                  <a:pt x="428" y="39"/>
                </a:lnTo>
                <a:close/>
                <a:moveTo>
                  <a:pt x="428" y="0"/>
                </a:moveTo>
                <a:lnTo>
                  <a:pt x="486" y="4"/>
                </a:lnTo>
                <a:lnTo>
                  <a:pt x="542" y="16"/>
                </a:lnTo>
                <a:lnTo>
                  <a:pt x="594" y="34"/>
                </a:lnTo>
                <a:lnTo>
                  <a:pt x="644" y="59"/>
                </a:lnTo>
                <a:lnTo>
                  <a:pt x="689" y="89"/>
                </a:lnTo>
                <a:lnTo>
                  <a:pt x="730" y="126"/>
                </a:lnTo>
                <a:lnTo>
                  <a:pt x="766" y="166"/>
                </a:lnTo>
                <a:lnTo>
                  <a:pt x="797" y="212"/>
                </a:lnTo>
                <a:lnTo>
                  <a:pt x="822" y="262"/>
                </a:lnTo>
                <a:lnTo>
                  <a:pt x="840" y="314"/>
                </a:lnTo>
                <a:lnTo>
                  <a:pt x="851" y="370"/>
                </a:lnTo>
                <a:lnTo>
                  <a:pt x="855" y="428"/>
                </a:lnTo>
                <a:lnTo>
                  <a:pt x="851" y="487"/>
                </a:lnTo>
                <a:lnTo>
                  <a:pt x="840" y="542"/>
                </a:lnTo>
                <a:lnTo>
                  <a:pt x="822" y="594"/>
                </a:lnTo>
                <a:lnTo>
                  <a:pt x="797" y="644"/>
                </a:lnTo>
                <a:lnTo>
                  <a:pt x="766" y="690"/>
                </a:lnTo>
                <a:lnTo>
                  <a:pt x="730" y="730"/>
                </a:lnTo>
                <a:lnTo>
                  <a:pt x="689" y="767"/>
                </a:lnTo>
                <a:lnTo>
                  <a:pt x="644" y="797"/>
                </a:lnTo>
                <a:lnTo>
                  <a:pt x="594" y="822"/>
                </a:lnTo>
                <a:lnTo>
                  <a:pt x="542" y="840"/>
                </a:lnTo>
                <a:lnTo>
                  <a:pt x="486" y="852"/>
                </a:lnTo>
                <a:lnTo>
                  <a:pt x="428" y="856"/>
                </a:lnTo>
                <a:lnTo>
                  <a:pt x="369" y="852"/>
                </a:lnTo>
                <a:lnTo>
                  <a:pt x="314" y="840"/>
                </a:lnTo>
                <a:lnTo>
                  <a:pt x="260" y="822"/>
                </a:lnTo>
                <a:lnTo>
                  <a:pt x="212" y="797"/>
                </a:lnTo>
                <a:lnTo>
                  <a:pt x="166" y="767"/>
                </a:lnTo>
                <a:lnTo>
                  <a:pt x="126" y="730"/>
                </a:lnTo>
                <a:lnTo>
                  <a:pt x="89" y="690"/>
                </a:lnTo>
                <a:lnTo>
                  <a:pt x="58" y="644"/>
                </a:lnTo>
                <a:lnTo>
                  <a:pt x="34" y="594"/>
                </a:lnTo>
                <a:lnTo>
                  <a:pt x="16" y="542"/>
                </a:lnTo>
                <a:lnTo>
                  <a:pt x="4" y="487"/>
                </a:lnTo>
                <a:lnTo>
                  <a:pt x="0" y="428"/>
                </a:lnTo>
                <a:lnTo>
                  <a:pt x="4" y="370"/>
                </a:lnTo>
                <a:lnTo>
                  <a:pt x="16" y="314"/>
                </a:lnTo>
                <a:lnTo>
                  <a:pt x="34" y="262"/>
                </a:lnTo>
                <a:lnTo>
                  <a:pt x="58" y="212"/>
                </a:lnTo>
                <a:lnTo>
                  <a:pt x="89" y="166"/>
                </a:lnTo>
                <a:lnTo>
                  <a:pt x="126" y="126"/>
                </a:lnTo>
                <a:lnTo>
                  <a:pt x="166" y="89"/>
                </a:lnTo>
                <a:lnTo>
                  <a:pt x="212" y="59"/>
                </a:lnTo>
                <a:lnTo>
                  <a:pt x="260" y="34"/>
                </a:lnTo>
                <a:lnTo>
                  <a:pt x="314" y="16"/>
                </a:lnTo>
                <a:lnTo>
                  <a:pt x="369" y="4"/>
                </a:lnTo>
                <a:lnTo>
                  <a:pt x="42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5" name="Freeform 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2751" y="5220404"/>
            <a:ext cx="444618" cy="445149"/>
          </a:xfrm>
          <a:custGeom>
            <a:avLst/>
            <a:gdLst>
              <a:gd name="T0" fmla="*/ 356 w 838"/>
              <a:gd name="T1" fmla="*/ 517 h 839"/>
              <a:gd name="T2" fmla="*/ 360 w 838"/>
              <a:gd name="T3" fmla="*/ 600 h 839"/>
              <a:gd name="T4" fmla="*/ 476 w 838"/>
              <a:gd name="T5" fmla="*/ 600 h 839"/>
              <a:gd name="T6" fmla="*/ 552 w 838"/>
              <a:gd name="T7" fmla="*/ 438 h 839"/>
              <a:gd name="T8" fmla="*/ 509 w 838"/>
              <a:gd name="T9" fmla="*/ 536 h 839"/>
              <a:gd name="T10" fmla="*/ 585 w 838"/>
              <a:gd name="T11" fmla="*/ 511 h 839"/>
              <a:gd name="T12" fmla="*/ 552 w 838"/>
              <a:gd name="T13" fmla="*/ 438 h 839"/>
              <a:gd name="T14" fmla="*/ 279 w 838"/>
              <a:gd name="T15" fmla="*/ 416 h 839"/>
              <a:gd name="T16" fmla="*/ 259 w 838"/>
              <a:gd name="T17" fmla="*/ 522 h 839"/>
              <a:gd name="T18" fmla="*/ 365 w 838"/>
              <a:gd name="T19" fmla="*/ 460 h 839"/>
              <a:gd name="T20" fmla="*/ 567 w 838"/>
              <a:gd name="T21" fmla="*/ 298 h 839"/>
              <a:gd name="T22" fmla="*/ 475 w 838"/>
              <a:gd name="T23" fmla="*/ 409 h 839"/>
              <a:gd name="T24" fmla="*/ 609 w 838"/>
              <a:gd name="T25" fmla="*/ 405 h 839"/>
              <a:gd name="T26" fmla="*/ 567 w 838"/>
              <a:gd name="T27" fmla="*/ 298 h 839"/>
              <a:gd name="T28" fmla="*/ 256 w 838"/>
              <a:gd name="T29" fmla="*/ 320 h 839"/>
              <a:gd name="T30" fmla="*/ 348 w 838"/>
              <a:gd name="T31" fmla="*/ 366 h 839"/>
              <a:gd name="T32" fmla="*/ 324 w 838"/>
              <a:gd name="T33" fmla="*/ 254 h 839"/>
              <a:gd name="T34" fmla="*/ 390 w 838"/>
              <a:gd name="T35" fmla="*/ 267 h 839"/>
              <a:gd name="T36" fmla="*/ 506 w 838"/>
              <a:gd name="T37" fmla="*/ 294 h 839"/>
              <a:gd name="T38" fmla="*/ 453 w 838"/>
              <a:gd name="T39" fmla="*/ 231 h 839"/>
              <a:gd name="T40" fmla="*/ 499 w 838"/>
              <a:gd name="T41" fmla="*/ 205 h 839"/>
              <a:gd name="T42" fmla="*/ 616 w 838"/>
              <a:gd name="T43" fmla="*/ 303 h 839"/>
              <a:gd name="T44" fmla="*/ 644 w 838"/>
              <a:gd name="T45" fmla="*/ 460 h 839"/>
              <a:gd name="T46" fmla="*/ 567 w 838"/>
              <a:gd name="T47" fmla="*/ 594 h 839"/>
              <a:gd name="T48" fmla="*/ 419 w 838"/>
              <a:gd name="T49" fmla="*/ 648 h 839"/>
              <a:gd name="T50" fmla="*/ 272 w 838"/>
              <a:gd name="T51" fmla="*/ 594 h 839"/>
              <a:gd name="T52" fmla="*/ 193 w 838"/>
              <a:gd name="T53" fmla="*/ 460 h 839"/>
              <a:gd name="T54" fmla="*/ 221 w 838"/>
              <a:gd name="T55" fmla="*/ 303 h 839"/>
              <a:gd name="T56" fmla="*/ 339 w 838"/>
              <a:gd name="T57" fmla="*/ 205 h 839"/>
              <a:gd name="T58" fmla="*/ 362 w 838"/>
              <a:gd name="T59" fmla="*/ 42 h 839"/>
              <a:gd name="T60" fmla="*/ 169 w 838"/>
              <a:gd name="T61" fmla="*/ 132 h 839"/>
              <a:gd name="T62" fmla="*/ 53 w 838"/>
              <a:gd name="T63" fmla="*/ 309 h 839"/>
              <a:gd name="T64" fmla="*/ 53 w 838"/>
              <a:gd name="T65" fmla="*/ 528 h 839"/>
              <a:gd name="T66" fmla="*/ 169 w 838"/>
              <a:gd name="T67" fmla="*/ 707 h 839"/>
              <a:gd name="T68" fmla="*/ 362 w 838"/>
              <a:gd name="T69" fmla="*/ 796 h 839"/>
              <a:gd name="T70" fmla="*/ 580 w 838"/>
              <a:gd name="T71" fmla="*/ 764 h 839"/>
              <a:gd name="T72" fmla="*/ 738 w 838"/>
              <a:gd name="T73" fmla="*/ 627 h 839"/>
              <a:gd name="T74" fmla="*/ 800 w 838"/>
              <a:gd name="T75" fmla="*/ 419 h 839"/>
              <a:gd name="T76" fmla="*/ 738 w 838"/>
              <a:gd name="T77" fmla="*/ 212 h 839"/>
              <a:gd name="T78" fmla="*/ 580 w 838"/>
              <a:gd name="T79" fmla="*/ 73 h 839"/>
              <a:gd name="T80" fmla="*/ 419 w 838"/>
              <a:gd name="T81" fmla="*/ 0 h 839"/>
              <a:gd name="T82" fmla="*/ 631 w 838"/>
              <a:gd name="T83" fmla="*/ 57 h 839"/>
              <a:gd name="T84" fmla="*/ 781 w 838"/>
              <a:gd name="T85" fmla="*/ 208 h 839"/>
              <a:gd name="T86" fmla="*/ 838 w 838"/>
              <a:gd name="T87" fmla="*/ 419 h 839"/>
              <a:gd name="T88" fmla="*/ 781 w 838"/>
              <a:gd name="T89" fmla="*/ 631 h 839"/>
              <a:gd name="T90" fmla="*/ 631 w 838"/>
              <a:gd name="T91" fmla="*/ 781 h 839"/>
              <a:gd name="T92" fmla="*/ 419 w 838"/>
              <a:gd name="T93" fmla="*/ 839 h 839"/>
              <a:gd name="T94" fmla="*/ 208 w 838"/>
              <a:gd name="T95" fmla="*/ 781 h 839"/>
              <a:gd name="T96" fmla="*/ 57 w 838"/>
              <a:gd name="T97" fmla="*/ 631 h 839"/>
              <a:gd name="T98" fmla="*/ 0 w 838"/>
              <a:gd name="T99" fmla="*/ 419 h 839"/>
              <a:gd name="T100" fmla="*/ 57 w 838"/>
              <a:gd name="T101" fmla="*/ 208 h 839"/>
              <a:gd name="T102" fmla="*/ 208 w 838"/>
              <a:gd name="T103" fmla="*/ 57 h 839"/>
              <a:gd name="T104" fmla="*/ 419 w 838"/>
              <a:gd name="T105"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8" h="839">
                <a:moveTo>
                  <a:pt x="451" y="456"/>
                </a:moveTo>
                <a:lnTo>
                  <a:pt x="417" y="472"/>
                </a:lnTo>
                <a:lnTo>
                  <a:pt x="386" y="492"/>
                </a:lnTo>
                <a:lnTo>
                  <a:pt x="356" y="517"/>
                </a:lnTo>
                <a:lnTo>
                  <a:pt x="331" y="544"/>
                </a:lnTo>
                <a:lnTo>
                  <a:pt x="309" y="574"/>
                </a:lnTo>
                <a:lnTo>
                  <a:pt x="334" y="589"/>
                </a:lnTo>
                <a:lnTo>
                  <a:pt x="360" y="600"/>
                </a:lnTo>
                <a:lnTo>
                  <a:pt x="389" y="607"/>
                </a:lnTo>
                <a:lnTo>
                  <a:pt x="419" y="610"/>
                </a:lnTo>
                <a:lnTo>
                  <a:pt x="448" y="607"/>
                </a:lnTo>
                <a:lnTo>
                  <a:pt x="476" y="600"/>
                </a:lnTo>
                <a:lnTo>
                  <a:pt x="472" y="551"/>
                </a:lnTo>
                <a:lnTo>
                  <a:pt x="465" y="504"/>
                </a:lnTo>
                <a:lnTo>
                  <a:pt x="451" y="456"/>
                </a:lnTo>
                <a:close/>
                <a:moveTo>
                  <a:pt x="552" y="438"/>
                </a:moveTo>
                <a:lnTo>
                  <a:pt x="520" y="439"/>
                </a:lnTo>
                <a:lnTo>
                  <a:pt x="488" y="446"/>
                </a:lnTo>
                <a:lnTo>
                  <a:pt x="501" y="491"/>
                </a:lnTo>
                <a:lnTo>
                  <a:pt x="509" y="536"/>
                </a:lnTo>
                <a:lnTo>
                  <a:pt x="513" y="585"/>
                </a:lnTo>
                <a:lnTo>
                  <a:pt x="542" y="565"/>
                </a:lnTo>
                <a:lnTo>
                  <a:pt x="567" y="540"/>
                </a:lnTo>
                <a:lnTo>
                  <a:pt x="585" y="511"/>
                </a:lnTo>
                <a:lnTo>
                  <a:pt x="599" y="479"/>
                </a:lnTo>
                <a:lnTo>
                  <a:pt x="607" y="445"/>
                </a:lnTo>
                <a:lnTo>
                  <a:pt x="581" y="439"/>
                </a:lnTo>
                <a:lnTo>
                  <a:pt x="552" y="438"/>
                </a:lnTo>
                <a:close/>
                <a:moveTo>
                  <a:pt x="421" y="383"/>
                </a:moveTo>
                <a:lnTo>
                  <a:pt x="376" y="399"/>
                </a:lnTo>
                <a:lnTo>
                  <a:pt x="328" y="409"/>
                </a:lnTo>
                <a:lnTo>
                  <a:pt x="279" y="416"/>
                </a:lnTo>
                <a:lnTo>
                  <a:pt x="229" y="419"/>
                </a:lnTo>
                <a:lnTo>
                  <a:pt x="231" y="455"/>
                </a:lnTo>
                <a:lnTo>
                  <a:pt x="242" y="491"/>
                </a:lnTo>
                <a:lnTo>
                  <a:pt x="259" y="522"/>
                </a:lnTo>
                <a:lnTo>
                  <a:pt x="280" y="549"/>
                </a:lnTo>
                <a:lnTo>
                  <a:pt x="305" y="515"/>
                </a:lnTo>
                <a:lnTo>
                  <a:pt x="334" y="487"/>
                </a:lnTo>
                <a:lnTo>
                  <a:pt x="365" y="460"/>
                </a:lnTo>
                <a:lnTo>
                  <a:pt x="400" y="438"/>
                </a:lnTo>
                <a:lnTo>
                  <a:pt x="438" y="421"/>
                </a:lnTo>
                <a:lnTo>
                  <a:pt x="421" y="383"/>
                </a:lnTo>
                <a:close/>
                <a:moveTo>
                  <a:pt x="567" y="298"/>
                </a:moveTo>
                <a:lnTo>
                  <a:pt x="531" y="324"/>
                </a:lnTo>
                <a:lnTo>
                  <a:pt x="495" y="348"/>
                </a:lnTo>
                <a:lnTo>
                  <a:pt x="457" y="367"/>
                </a:lnTo>
                <a:lnTo>
                  <a:pt x="475" y="409"/>
                </a:lnTo>
                <a:lnTo>
                  <a:pt x="513" y="403"/>
                </a:lnTo>
                <a:lnTo>
                  <a:pt x="552" y="400"/>
                </a:lnTo>
                <a:lnTo>
                  <a:pt x="581" y="402"/>
                </a:lnTo>
                <a:lnTo>
                  <a:pt x="609" y="405"/>
                </a:lnTo>
                <a:lnTo>
                  <a:pt x="605" y="375"/>
                </a:lnTo>
                <a:lnTo>
                  <a:pt x="596" y="348"/>
                </a:lnTo>
                <a:lnTo>
                  <a:pt x="582" y="322"/>
                </a:lnTo>
                <a:lnTo>
                  <a:pt x="567" y="298"/>
                </a:lnTo>
                <a:close/>
                <a:moveTo>
                  <a:pt x="324" y="254"/>
                </a:moveTo>
                <a:lnTo>
                  <a:pt x="298" y="272"/>
                </a:lnTo>
                <a:lnTo>
                  <a:pt x="275" y="294"/>
                </a:lnTo>
                <a:lnTo>
                  <a:pt x="256" y="320"/>
                </a:lnTo>
                <a:lnTo>
                  <a:pt x="242" y="349"/>
                </a:lnTo>
                <a:lnTo>
                  <a:pt x="233" y="381"/>
                </a:lnTo>
                <a:lnTo>
                  <a:pt x="290" y="377"/>
                </a:lnTo>
                <a:lnTo>
                  <a:pt x="348" y="366"/>
                </a:lnTo>
                <a:lnTo>
                  <a:pt x="402" y="349"/>
                </a:lnTo>
                <a:lnTo>
                  <a:pt x="378" y="315"/>
                </a:lnTo>
                <a:lnTo>
                  <a:pt x="352" y="284"/>
                </a:lnTo>
                <a:lnTo>
                  <a:pt x="324" y="254"/>
                </a:lnTo>
                <a:close/>
                <a:moveTo>
                  <a:pt x="419" y="229"/>
                </a:moveTo>
                <a:lnTo>
                  <a:pt x="390" y="230"/>
                </a:lnTo>
                <a:lnTo>
                  <a:pt x="362" y="237"/>
                </a:lnTo>
                <a:lnTo>
                  <a:pt x="390" y="267"/>
                </a:lnTo>
                <a:lnTo>
                  <a:pt x="415" y="299"/>
                </a:lnTo>
                <a:lnTo>
                  <a:pt x="438" y="333"/>
                </a:lnTo>
                <a:lnTo>
                  <a:pt x="474" y="315"/>
                </a:lnTo>
                <a:lnTo>
                  <a:pt x="506" y="294"/>
                </a:lnTo>
                <a:lnTo>
                  <a:pt x="539" y="271"/>
                </a:lnTo>
                <a:lnTo>
                  <a:pt x="513" y="252"/>
                </a:lnTo>
                <a:lnTo>
                  <a:pt x="484" y="239"/>
                </a:lnTo>
                <a:lnTo>
                  <a:pt x="453" y="231"/>
                </a:lnTo>
                <a:lnTo>
                  <a:pt x="419" y="229"/>
                </a:lnTo>
                <a:close/>
                <a:moveTo>
                  <a:pt x="419" y="191"/>
                </a:moveTo>
                <a:lnTo>
                  <a:pt x="461" y="193"/>
                </a:lnTo>
                <a:lnTo>
                  <a:pt x="499" y="205"/>
                </a:lnTo>
                <a:lnTo>
                  <a:pt x="534" y="221"/>
                </a:lnTo>
                <a:lnTo>
                  <a:pt x="567" y="244"/>
                </a:lnTo>
                <a:lnTo>
                  <a:pt x="594" y="272"/>
                </a:lnTo>
                <a:lnTo>
                  <a:pt x="616" y="303"/>
                </a:lnTo>
                <a:lnTo>
                  <a:pt x="633" y="339"/>
                </a:lnTo>
                <a:lnTo>
                  <a:pt x="644" y="378"/>
                </a:lnTo>
                <a:lnTo>
                  <a:pt x="648" y="419"/>
                </a:lnTo>
                <a:lnTo>
                  <a:pt x="644" y="460"/>
                </a:lnTo>
                <a:lnTo>
                  <a:pt x="633" y="498"/>
                </a:lnTo>
                <a:lnTo>
                  <a:pt x="616" y="534"/>
                </a:lnTo>
                <a:lnTo>
                  <a:pt x="594" y="566"/>
                </a:lnTo>
                <a:lnTo>
                  <a:pt x="567" y="594"/>
                </a:lnTo>
                <a:lnTo>
                  <a:pt x="534" y="616"/>
                </a:lnTo>
                <a:lnTo>
                  <a:pt x="499" y="633"/>
                </a:lnTo>
                <a:lnTo>
                  <a:pt x="461" y="644"/>
                </a:lnTo>
                <a:lnTo>
                  <a:pt x="419" y="648"/>
                </a:lnTo>
                <a:lnTo>
                  <a:pt x="378" y="644"/>
                </a:lnTo>
                <a:lnTo>
                  <a:pt x="339" y="633"/>
                </a:lnTo>
                <a:lnTo>
                  <a:pt x="303" y="616"/>
                </a:lnTo>
                <a:lnTo>
                  <a:pt x="272" y="594"/>
                </a:lnTo>
                <a:lnTo>
                  <a:pt x="245" y="566"/>
                </a:lnTo>
                <a:lnTo>
                  <a:pt x="221" y="534"/>
                </a:lnTo>
                <a:lnTo>
                  <a:pt x="205" y="498"/>
                </a:lnTo>
                <a:lnTo>
                  <a:pt x="193" y="460"/>
                </a:lnTo>
                <a:lnTo>
                  <a:pt x="191" y="419"/>
                </a:lnTo>
                <a:lnTo>
                  <a:pt x="193" y="378"/>
                </a:lnTo>
                <a:lnTo>
                  <a:pt x="205" y="339"/>
                </a:lnTo>
                <a:lnTo>
                  <a:pt x="221" y="303"/>
                </a:lnTo>
                <a:lnTo>
                  <a:pt x="245" y="272"/>
                </a:lnTo>
                <a:lnTo>
                  <a:pt x="272" y="244"/>
                </a:lnTo>
                <a:lnTo>
                  <a:pt x="303" y="221"/>
                </a:lnTo>
                <a:lnTo>
                  <a:pt x="339" y="205"/>
                </a:lnTo>
                <a:lnTo>
                  <a:pt x="378" y="193"/>
                </a:lnTo>
                <a:lnTo>
                  <a:pt x="419" y="191"/>
                </a:lnTo>
                <a:close/>
                <a:moveTo>
                  <a:pt x="419" y="38"/>
                </a:moveTo>
                <a:lnTo>
                  <a:pt x="362" y="42"/>
                </a:lnTo>
                <a:lnTo>
                  <a:pt x="309" y="53"/>
                </a:lnTo>
                <a:lnTo>
                  <a:pt x="259" y="73"/>
                </a:lnTo>
                <a:lnTo>
                  <a:pt x="212" y="99"/>
                </a:lnTo>
                <a:lnTo>
                  <a:pt x="169" y="132"/>
                </a:lnTo>
                <a:lnTo>
                  <a:pt x="132" y="168"/>
                </a:lnTo>
                <a:lnTo>
                  <a:pt x="99" y="212"/>
                </a:lnTo>
                <a:lnTo>
                  <a:pt x="73" y="259"/>
                </a:lnTo>
                <a:lnTo>
                  <a:pt x="53" y="309"/>
                </a:lnTo>
                <a:lnTo>
                  <a:pt x="42" y="362"/>
                </a:lnTo>
                <a:lnTo>
                  <a:pt x="38" y="419"/>
                </a:lnTo>
                <a:lnTo>
                  <a:pt x="42" y="475"/>
                </a:lnTo>
                <a:lnTo>
                  <a:pt x="53" y="528"/>
                </a:lnTo>
                <a:lnTo>
                  <a:pt x="73" y="580"/>
                </a:lnTo>
                <a:lnTo>
                  <a:pt x="99" y="627"/>
                </a:lnTo>
                <a:lnTo>
                  <a:pt x="132" y="669"/>
                </a:lnTo>
                <a:lnTo>
                  <a:pt x="169" y="707"/>
                </a:lnTo>
                <a:lnTo>
                  <a:pt x="212" y="739"/>
                </a:lnTo>
                <a:lnTo>
                  <a:pt x="259" y="764"/>
                </a:lnTo>
                <a:lnTo>
                  <a:pt x="309" y="784"/>
                </a:lnTo>
                <a:lnTo>
                  <a:pt x="362" y="796"/>
                </a:lnTo>
                <a:lnTo>
                  <a:pt x="419" y="799"/>
                </a:lnTo>
                <a:lnTo>
                  <a:pt x="475" y="796"/>
                </a:lnTo>
                <a:lnTo>
                  <a:pt x="529" y="784"/>
                </a:lnTo>
                <a:lnTo>
                  <a:pt x="580" y="764"/>
                </a:lnTo>
                <a:lnTo>
                  <a:pt x="627" y="739"/>
                </a:lnTo>
                <a:lnTo>
                  <a:pt x="669" y="707"/>
                </a:lnTo>
                <a:lnTo>
                  <a:pt x="707" y="669"/>
                </a:lnTo>
                <a:lnTo>
                  <a:pt x="738" y="627"/>
                </a:lnTo>
                <a:lnTo>
                  <a:pt x="764" y="580"/>
                </a:lnTo>
                <a:lnTo>
                  <a:pt x="784" y="528"/>
                </a:lnTo>
                <a:lnTo>
                  <a:pt x="796" y="475"/>
                </a:lnTo>
                <a:lnTo>
                  <a:pt x="800" y="419"/>
                </a:lnTo>
                <a:lnTo>
                  <a:pt x="796" y="362"/>
                </a:lnTo>
                <a:lnTo>
                  <a:pt x="784" y="309"/>
                </a:lnTo>
                <a:lnTo>
                  <a:pt x="764" y="259"/>
                </a:lnTo>
                <a:lnTo>
                  <a:pt x="738" y="212"/>
                </a:lnTo>
                <a:lnTo>
                  <a:pt x="707" y="168"/>
                </a:lnTo>
                <a:lnTo>
                  <a:pt x="669" y="132"/>
                </a:lnTo>
                <a:lnTo>
                  <a:pt x="627" y="99"/>
                </a:lnTo>
                <a:lnTo>
                  <a:pt x="580" y="73"/>
                </a:lnTo>
                <a:lnTo>
                  <a:pt x="529" y="53"/>
                </a:lnTo>
                <a:lnTo>
                  <a:pt x="475" y="42"/>
                </a:lnTo>
                <a:lnTo>
                  <a:pt x="419" y="38"/>
                </a:lnTo>
                <a:close/>
                <a:moveTo>
                  <a:pt x="419" y="0"/>
                </a:moveTo>
                <a:lnTo>
                  <a:pt x="476" y="4"/>
                </a:lnTo>
                <a:lnTo>
                  <a:pt x="530" y="14"/>
                </a:lnTo>
                <a:lnTo>
                  <a:pt x="582" y="32"/>
                </a:lnTo>
                <a:lnTo>
                  <a:pt x="631" y="57"/>
                </a:lnTo>
                <a:lnTo>
                  <a:pt x="675" y="87"/>
                </a:lnTo>
                <a:lnTo>
                  <a:pt x="716" y="123"/>
                </a:lnTo>
                <a:lnTo>
                  <a:pt x="751" y="163"/>
                </a:lnTo>
                <a:lnTo>
                  <a:pt x="781" y="208"/>
                </a:lnTo>
                <a:lnTo>
                  <a:pt x="805" y="256"/>
                </a:lnTo>
                <a:lnTo>
                  <a:pt x="823" y="307"/>
                </a:lnTo>
                <a:lnTo>
                  <a:pt x="835" y="362"/>
                </a:lnTo>
                <a:lnTo>
                  <a:pt x="838" y="419"/>
                </a:lnTo>
                <a:lnTo>
                  <a:pt x="835" y="476"/>
                </a:lnTo>
                <a:lnTo>
                  <a:pt x="823" y="530"/>
                </a:lnTo>
                <a:lnTo>
                  <a:pt x="805" y="582"/>
                </a:lnTo>
                <a:lnTo>
                  <a:pt x="781" y="631"/>
                </a:lnTo>
                <a:lnTo>
                  <a:pt x="751" y="675"/>
                </a:lnTo>
                <a:lnTo>
                  <a:pt x="716" y="716"/>
                </a:lnTo>
                <a:lnTo>
                  <a:pt x="675" y="751"/>
                </a:lnTo>
                <a:lnTo>
                  <a:pt x="631" y="781"/>
                </a:lnTo>
                <a:lnTo>
                  <a:pt x="582" y="805"/>
                </a:lnTo>
                <a:lnTo>
                  <a:pt x="530" y="823"/>
                </a:lnTo>
                <a:lnTo>
                  <a:pt x="476" y="835"/>
                </a:lnTo>
                <a:lnTo>
                  <a:pt x="419" y="839"/>
                </a:lnTo>
                <a:lnTo>
                  <a:pt x="362" y="835"/>
                </a:lnTo>
                <a:lnTo>
                  <a:pt x="307" y="823"/>
                </a:lnTo>
                <a:lnTo>
                  <a:pt x="256" y="805"/>
                </a:lnTo>
                <a:lnTo>
                  <a:pt x="208" y="781"/>
                </a:lnTo>
                <a:lnTo>
                  <a:pt x="163" y="751"/>
                </a:lnTo>
                <a:lnTo>
                  <a:pt x="123" y="716"/>
                </a:lnTo>
                <a:lnTo>
                  <a:pt x="87" y="675"/>
                </a:lnTo>
                <a:lnTo>
                  <a:pt x="57" y="631"/>
                </a:lnTo>
                <a:lnTo>
                  <a:pt x="32" y="582"/>
                </a:lnTo>
                <a:lnTo>
                  <a:pt x="14" y="530"/>
                </a:lnTo>
                <a:lnTo>
                  <a:pt x="4" y="476"/>
                </a:lnTo>
                <a:lnTo>
                  <a:pt x="0" y="419"/>
                </a:lnTo>
                <a:lnTo>
                  <a:pt x="4" y="362"/>
                </a:lnTo>
                <a:lnTo>
                  <a:pt x="14" y="307"/>
                </a:lnTo>
                <a:lnTo>
                  <a:pt x="32" y="256"/>
                </a:lnTo>
                <a:lnTo>
                  <a:pt x="57" y="208"/>
                </a:lnTo>
                <a:lnTo>
                  <a:pt x="87" y="163"/>
                </a:lnTo>
                <a:lnTo>
                  <a:pt x="123" y="123"/>
                </a:lnTo>
                <a:lnTo>
                  <a:pt x="163" y="87"/>
                </a:lnTo>
                <a:lnTo>
                  <a:pt x="208" y="57"/>
                </a:lnTo>
                <a:lnTo>
                  <a:pt x="256" y="32"/>
                </a:lnTo>
                <a:lnTo>
                  <a:pt x="307" y="14"/>
                </a:lnTo>
                <a:lnTo>
                  <a:pt x="362" y="4"/>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6" name="Freeform 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1395" y="5220404"/>
            <a:ext cx="444618" cy="445149"/>
          </a:xfrm>
          <a:custGeom>
            <a:avLst/>
            <a:gdLst>
              <a:gd name="T0" fmla="*/ 533 w 838"/>
              <a:gd name="T1" fmla="*/ 269 h 839"/>
              <a:gd name="T2" fmla="*/ 569 w 838"/>
              <a:gd name="T3" fmla="*/ 290 h 839"/>
              <a:gd name="T4" fmla="*/ 618 w 838"/>
              <a:gd name="T5" fmla="*/ 272 h 839"/>
              <a:gd name="T6" fmla="*/ 599 w 838"/>
              <a:gd name="T7" fmla="*/ 303 h 839"/>
              <a:gd name="T8" fmla="*/ 607 w 838"/>
              <a:gd name="T9" fmla="*/ 310 h 839"/>
              <a:gd name="T10" fmla="*/ 612 w 838"/>
              <a:gd name="T11" fmla="*/ 324 h 839"/>
              <a:gd name="T12" fmla="*/ 590 w 838"/>
              <a:gd name="T13" fmla="*/ 352 h 839"/>
              <a:gd name="T14" fmla="*/ 583 w 838"/>
              <a:gd name="T15" fmla="*/ 408 h 839"/>
              <a:gd name="T16" fmla="*/ 559 w 838"/>
              <a:gd name="T17" fmla="*/ 463 h 839"/>
              <a:gd name="T18" fmla="*/ 523 w 838"/>
              <a:gd name="T19" fmla="*/ 511 h 839"/>
              <a:gd name="T20" fmla="*/ 470 w 838"/>
              <a:gd name="T21" fmla="*/ 548 h 839"/>
              <a:gd name="T22" fmla="*/ 405 w 838"/>
              <a:gd name="T23" fmla="*/ 569 h 839"/>
              <a:gd name="T24" fmla="*/ 335 w 838"/>
              <a:gd name="T25" fmla="*/ 569 h 839"/>
              <a:gd name="T26" fmla="*/ 275 w 838"/>
              <a:gd name="T27" fmla="*/ 551 h 839"/>
              <a:gd name="T28" fmla="*/ 257 w 838"/>
              <a:gd name="T29" fmla="*/ 538 h 839"/>
              <a:gd name="T30" fmla="*/ 301 w 838"/>
              <a:gd name="T31" fmla="*/ 534 h 839"/>
              <a:gd name="T32" fmla="*/ 363 w 838"/>
              <a:gd name="T33" fmla="*/ 505 h 839"/>
              <a:gd name="T34" fmla="*/ 318 w 838"/>
              <a:gd name="T35" fmla="*/ 489 h 839"/>
              <a:gd name="T36" fmla="*/ 291 w 838"/>
              <a:gd name="T37" fmla="*/ 451 h 839"/>
              <a:gd name="T38" fmla="*/ 305 w 838"/>
              <a:gd name="T39" fmla="*/ 453 h 839"/>
              <a:gd name="T40" fmla="*/ 326 w 838"/>
              <a:gd name="T41" fmla="*/ 450 h 839"/>
              <a:gd name="T42" fmla="*/ 288 w 838"/>
              <a:gd name="T43" fmla="*/ 432 h 839"/>
              <a:gd name="T44" fmla="*/ 266 w 838"/>
              <a:gd name="T45" fmla="*/ 396 h 839"/>
              <a:gd name="T46" fmla="*/ 263 w 838"/>
              <a:gd name="T47" fmla="*/ 374 h 839"/>
              <a:gd name="T48" fmla="*/ 299 w 838"/>
              <a:gd name="T49" fmla="*/ 383 h 839"/>
              <a:gd name="T50" fmla="*/ 273 w 838"/>
              <a:gd name="T51" fmla="*/ 356 h 839"/>
              <a:gd name="T52" fmla="*/ 263 w 838"/>
              <a:gd name="T53" fmla="*/ 319 h 839"/>
              <a:gd name="T54" fmla="*/ 274 w 838"/>
              <a:gd name="T55" fmla="*/ 281 h 839"/>
              <a:gd name="T56" fmla="*/ 329 w 838"/>
              <a:gd name="T57" fmla="*/ 328 h 839"/>
              <a:gd name="T58" fmla="*/ 397 w 838"/>
              <a:gd name="T59" fmla="*/ 356 h 839"/>
              <a:gd name="T60" fmla="*/ 434 w 838"/>
              <a:gd name="T61" fmla="*/ 352 h 839"/>
              <a:gd name="T62" fmla="*/ 438 w 838"/>
              <a:gd name="T63" fmla="*/ 319 h 839"/>
              <a:gd name="T64" fmla="*/ 465 w 838"/>
              <a:gd name="T65" fmla="*/ 281 h 839"/>
              <a:gd name="T66" fmla="*/ 512 w 838"/>
              <a:gd name="T67" fmla="*/ 267 h 839"/>
              <a:gd name="T68" fmla="*/ 62 w 838"/>
              <a:gd name="T69" fmla="*/ 40 h 839"/>
              <a:gd name="T70" fmla="*/ 41 w 838"/>
              <a:gd name="T71" fmla="*/ 61 h 839"/>
              <a:gd name="T72" fmla="*/ 38 w 838"/>
              <a:gd name="T73" fmla="*/ 762 h 839"/>
              <a:gd name="T74" fmla="*/ 49 w 838"/>
              <a:gd name="T75" fmla="*/ 789 h 839"/>
              <a:gd name="T76" fmla="*/ 76 w 838"/>
              <a:gd name="T77" fmla="*/ 799 h 839"/>
              <a:gd name="T78" fmla="*/ 777 w 838"/>
              <a:gd name="T79" fmla="*/ 797 h 839"/>
              <a:gd name="T80" fmla="*/ 798 w 838"/>
              <a:gd name="T81" fmla="*/ 777 h 839"/>
              <a:gd name="T82" fmla="*/ 800 w 838"/>
              <a:gd name="T83" fmla="*/ 76 h 839"/>
              <a:gd name="T84" fmla="*/ 790 w 838"/>
              <a:gd name="T85" fmla="*/ 49 h 839"/>
              <a:gd name="T86" fmla="*/ 762 w 838"/>
              <a:gd name="T87" fmla="*/ 38 h 839"/>
              <a:gd name="T88" fmla="*/ 76 w 838"/>
              <a:gd name="T89" fmla="*/ 0 h 839"/>
              <a:gd name="T90" fmla="*/ 786 w 838"/>
              <a:gd name="T91" fmla="*/ 4 h 839"/>
              <a:gd name="T92" fmla="*/ 824 w 838"/>
              <a:gd name="T93" fmla="*/ 31 h 839"/>
              <a:gd name="T94" fmla="*/ 838 w 838"/>
              <a:gd name="T95" fmla="*/ 76 h 839"/>
              <a:gd name="T96" fmla="*/ 834 w 838"/>
              <a:gd name="T97" fmla="*/ 786 h 839"/>
              <a:gd name="T98" fmla="*/ 807 w 838"/>
              <a:gd name="T99" fmla="*/ 823 h 839"/>
              <a:gd name="T100" fmla="*/ 762 w 838"/>
              <a:gd name="T101" fmla="*/ 839 h 839"/>
              <a:gd name="T102" fmla="*/ 53 w 838"/>
              <a:gd name="T103" fmla="*/ 835 h 839"/>
              <a:gd name="T104" fmla="*/ 15 w 838"/>
              <a:gd name="T105" fmla="*/ 807 h 839"/>
              <a:gd name="T106" fmla="*/ 0 w 838"/>
              <a:gd name="T107" fmla="*/ 762 h 839"/>
              <a:gd name="T108" fmla="*/ 4 w 838"/>
              <a:gd name="T109" fmla="*/ 52 h 839"/>
              <a:gd name="T110" fmla="*/ 32 w 838"/>
              <a:gd name="T111" fmla="*/ 14 h 839"/>
              <a:gd name="T112" fmla="*/ 76 w 838"/>
              <a:gd name="T113"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8" h="839">
                <a:moveTo>
                  <a:pt x="512" y="267"/>
                </a:moveTo>
                <a:lnTo>
                  <a:pt x="533" y="269"/>
                </a:lnTo>
                <a:lnTo>
                  <a:pt x="553" y="278"/>
                </a:lnTo>
                <a:lnTo>
                  <a:pt x="569" y="290"/>
                </a:lnTo>
                <a:lnTo>
                  <a:pt x="595" y="284"/>
                </a:lnTo>
                <a:lnTo>
                  <a:pt x="618" y="272"/>
                </a:lnTo>
                <a:lnTo>
                  <a:pt x="610" y="289"/>
                </a:lnTo>
                <a:lnTo>
                  <a:pt x="599" y="303"/>
                </a:lnTo>
                <a:lnTo>
                  <a:pt x="584" y="315"/>
                </a:lnTo>
                <a:lnTo>
                  <a:pt x="607" y="310"/>
                </a:lnTo>
                <a:lnTo>
                  <a:pt x="629" y="302"/>
                </a:lnTo>
                <a:lnTo>
                  <a:pt x="612" y="324"/>
                </a:lnTo>
                <a:lnTo>
                  <a:pt x="590" y="343"/>
                </a:lnTo>
                <a:lnTo>
                  <a:pt x="590" y="352"/>
                </a:lnTo>
                <a:lnTo>
                  <a:pt x="588" y="381"/>
                </a:lnTo>
                <a:lnTo>
                  <a:pt x="583" y="408"/>
                </a:lnTo>
                <a:lnTo>
                  <a:pt x="572" y="437"/>
                </a:lnTo>
                <a:lnTo>
                  <a:pt x="559" y="463"/>
                </a:lnTo>
                <a:lnTo>
                  <a:pt x="542" y="488"/>
                </a:lnTo>
                <a:lnTo>
                  <a:pt x="523" y="511"/>
                </a:lnTo>
                <a:lnTo>
                  <a:pt x="498" y="531"/>
                </a:lnTo>
                <a:lnTo>
                  <a:pt x="470" y="548"/>
                </a:lnTo>
                <a:lnTo>
                  <a:pt x="439" y="560"/>
                </a:lnTo>
                <a:lnTo>
                  <a:pt x="405" y="569"/>
                </a:lnTo>
                <a:lnTo>
                  <a:pt x="368" y="572"/>
                </a:lnTo>
                <a:lnTo>
                  <a:pt x="335" y="569"/>
                </a:lnTo>
                <a:lnTo>
                  <a:pt x="304" y="563"/>
                </a:lnTo>
                <a:lnTo>
                  <a:pt x="275" y="551"/>
                </a:lnTo>
                <a:lnTo>
                  <a:pt x="248" y="536"/>
                </a:lnTo>
                <a:lnTo>
                  <a:pt x="257" y="538"/>
                </a:lnTo>
                <a:lnTo>
                  <a:pt x="266" y="538"/>
                </a:lnTo>
                <a:lnTo>
                  <a:pt x="301" y="534"/>
                </a:lnTo>
                <a:lnTo>
                  <a:pt x="334" y="522"/>
                </a:lnTo>
                <a:lnTo>
                  <a:pt x="363" y="505"/>
                </a:lnTo>
                <a:lnTo>
                  <a:pt x="339" y="501"/>
                </a:lnTo>
                <a:lnTo>
                  <a:pt x="318" y="489"/>
                </a:lnTo>
                <a:lnTo>
                  <a:pt x="301" y="472"/>
                </a:lnTo>
                <a:lnTo>
                  <a:pt x="291" y="451"/>
                </a:lnTo>
                <a:lnTo>
                  <a:pt x="297" y="453"/>
                </a:lnTo>
                <a:lnTo>
                  <a:pt x="305" y="453"/>
                </a:lnTo>
                <a:lnTo>
                  <a:pt x="316" y="453"/>
                </a:lnTo>
                <a:lnTo>
                  <a:pt x="326" y="450"/>
                </a:lnTo>
                <a:lnTo>
                  <a:pt x="305" y="443"/>
                </a:lnTo>
                <a:lnTo>
                  <a:pt x="288" y="432"/>
                </a:lnTo>
                <a:lnTo>
                  <a:pt x="275" y="416"/>
                </a:lnTo>
                <a:lnTo>
                  <a:pt x="266" y="396"/>
                </a:lnTo>
                <a:lnTo>
                  <a:pt x="263" y="374"/>
                </a:lnTo>
                <a:lnTo>
                  <a:pt x="263" y="374"/>
                </a:lnTo>
                <a:lnTo>
                  <a:pt x="280" y="381"/>
                </a:lnTo>
                <a:lnTo>
                  <a:pt x="299" y="383"/>
                </a:lnTo>
                <a:lnTo>
                  <a:pt x="284" y="371"/>
                </a:lnTo>
                <a:lnTo>
                  <a:pt x="273" y="356"/>
                </a:lnTo>
                <a:lnTo>
                  <a:pt x="266" y="339"/>
                </a:lnTo>
                <a:lnTo>
                  <a:pt x="263" y="319"/>
                </a:lnTo>
                <a:lnTo>
                  <a:pt x="266" y="299"/>
                </a:lnTo>
                <a:lnTo>
                  <a:pt x="274" y="281"/>
                </a:lnTo>
                <a:lnTo>
                  <a:pt x="300" y="306"/>
                </a:lnTo>
                <a:lnTo>
                  <a:pt x="329" y="328"/>
                </a:lnTo>
                <a:lnTo>
                  <a:pt x="362" y="345"/>
                </a:lnTo>
                <a:lnTo>
                  <a:pt x="397" y="356"/>
                </a:lnTo>
                <a:lnTo>
                  <a:pt x="435" y="361"/>
                </a:lnTo>
                <a:lnTo>
                  <a:pt x="434" y="352"/>
                </a:lnTo>
                <a:lnTo>
                  <a:pt x="434" y="344"/>
                </a:lnTo>
                <a:lnTo>
                  <a:pt x="438" y="319"/>
                </a:lnTo>
                <a:lnTo>
                  <a:pt x="448" y="298"/>
                </a:lnTo>
                <a:lnTo>
                  <a:pt x="465" y="281"/>
                </a:lnTo>
                <a:lnTo>
                  <a:pt x="487" y="271"/>
                </a:lnTo>
                <a:lnTo>
                  <a:pt x="512" y="267"/>
                </a:lnTo>
                <a:close/>
                <a:moveTo>
                  <a:pt x="76" y="38"/>
                </a:moveTo>
                <a:lnTo>
                  <a:pt x="62" y="40"/>
                </a:lnTo>
                <a:lnTo>
                  <a:pt x="49" y="49"/>
                </a:lnTo>
                <a:lnTo>
                  <a:pt x="41" y="61"/>
                </a:lnTo>
                <a:lnTo>
                  <a:pt x="38" y="76"/>
                </a:lnTo>
                <a:lnTo>
                  <a:pt x="38" y="762"/>
                </a:lnTo>
                <a:lnTo>
                  <a:pt x="41" y="777"/>
                </a:lnTo>
                <a:lnTo>
                  <a:pt x="49" y="789"/>
                </a:lnTo>
                <a:lnTo>
                  <a:pt x="62" y="797"/>
                </a:lnTo>
                <a:lnTo>
                  <a:pt x="76" y="799"/>
                </a:lnTo>
                <a:lnTo>
                  <a:pt x="762" y="799"/>
                </a:lnTo>
                <a:lnTo>
                  <a:pt x="777" y="797"/>
                </a:lnTo>
                <a:lnTo>
                  <a:pt x="790" y="789"/>
                </a:lnTo>
                <a:lnTo>
                  <a:pt x="798" y="777"/>
                </a:lnTo>
                <a:lnTo>
                  <a:pt x="800" y="762"/>
                </a:lnTo>
                <a:lnTo>
                  <a:pt x="800" y="76"/>
                </a:lnTo>
                <a:lnTo>
                  <a:pt x="798" y="61"/>
                </a:lnTo>
                <a:lnTo>
                  <a:pt x="790" y="49"/>
                </a:lnTo>
                <a:lnTo>
                  <a:pt x="777" y="40"/>
                </a:lnTo>
                <a:lnTo>
                  <a:pt x="762" y="38"/>
                </a:lnTo>
                <a:lnTo>
                  <a:pt x="76" y="38"/>
                </a:lnTo>
                <a:close/>
                <a:moveTo>
                  <a:pt x="76" y="0"/>
                </a:moveTo>
                <a:lnTo>
                  <a:pt x="762" y="0"/>
                </a:lnTo>
                <a:lnTo>
                  <a:pt x="786" y="4"/>
                </a:lnTo>
                <a:lnTo>
                  <a:pt x="807" y="14"/>
                </a:lnTo>
                <a:lnTo>
                  <a:pt x="824" y="31"/>
                </a:lnTo>
                <a:lnTo>
                  <a:pt x="834" y="52"/>
                </a:lnTo>
                <a:lnTo>
                  <a:pt x="838" y="76"/>
                </a:lnTo>
                <a:lnTo>
                  <a:pt x="838" y="762"/>
                </a:lnTo>
                <a:lnTo>
                  <a:pt x="834" y="786"/>
                </a:lnTo>
                <a:lnTo>
                  <a:pt x="824" y="807"/>
                </a:lnTo>
                <a:lnTo>
                  <a:pt x="807" y="823"/>
                </a:lnTo>
                <a:lnTo>
                  <a:pt x="786" y="835"/>
                </a:lnTo>
                <a:lnTo>
                  <a:pt x="762" y="839"/>
                </a:lnTo>
                <a:lnTo>
                  <a:pt x="76" y="839"/>
                </a:lnTo>
                <a:lnTo>
                  <a:pt x="53" y="835"/>
                </a:lnTo>
                <a:lnTo>
                  <a:pt x="32" y="823"/>
                </a:lnTo>
                <a:lnTo>
                  <a:pt x="15" y="807"/>
                </a:lnTo>
                <a:lnTo>
                  <a:pt x="4" y="786"/>
                </a:lnTo>
                <a:lnTo>
                  <a:pt x="0" y="762"/>
                </a:lnTo>
                <a:lnTo>
                  <a:pt x="0" y="76"/>
                </a:lnTo>
                <a:lnTo>
                  <a:pt x="4" y="52"/>
                </a:lnTo>
                <a:lnTo>
                  <a:pt x="15" y="31"/>
                </a:lnTo>
                <a:lnTo>
                  <a:pt x="32" y="14"/>
                </a:lnTo>
                <a:lnTo>
                  <a:pt x="53"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7" name="Freeform 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60039" y="5220404"/>
            <a:ext cx="445679" cy="445149"/>
          </a:xfrm>
          <a:custGeom>
            <a:avLst/>
            <a:gdLst>
              <a:gd name="T0" fmla="*/ 515 w 840"/>
              <a:gd name="T1" fmla="*/ 247 h 839"/>
              <a:gd name="T2" fmla="*/ 484 w 840"/>
              <a:gd name="T3" fmla="*/ 305 h 839"/>
              <a:gd name="T4" fmla="*/ 464 w 840"/>
              <a:gd name="T5" fmla="*/ 309 h 839"/>
              <a:gd name="T6" fmla="*/ 459 w 840"/>
              <a:gd name="T7" fmla="*/ 320 h 839"/>
              <a:gd name="T8" fmla="*/ 459 w 840"/>
              <a:gd name="T9" fmla="*/ 361 h 839"/>
              <a:gd name="T10" fmla="*/ 509 w 840"/>
              <a:gd name="T11" fmla="*/ 419 h 839"/>
              <a:gd name="T12" fmla="*/ 459 w 840"/>
              <a:gd name="T13" fmla="*/ 590 h 839"/>
              <a:gd name="T14" fmla="*/ 383 w 840"/>
              <a:gd name="T15" fmla="*/ 419 h 839"/>
              <a:gd name="T16" fmla="*/ 345 w 840"/>
              <a:gd name="T17" fmla="*/ 361 h 839"/>
              <a:gd name="T18" fmla="*/ 383 w 840"/>
              <a:gd name="T19" fmla="*/ 324 h 839"/>
              <a:gd name="T20" fmla="*/ 388 w 840"/>
              <a:gd name="T21" fmla="*/ 288 h 839"/>
              <a:gd name="T22" fmla="*/ 406 w 840"/>
              <a:gd name="T23" fmla="*/ 263 h 839"/>
              <a:gd name="T24" fmla="*/ 440 w 840"/>
              <a:gd name="T25" fmla="*/ 250 h 839"/>
              <a:gd name="T26" fmla="*/ 78 w 840"/>
              <a:gd name="T27" fmla="*/ 38 h 839"/>
              <a:gd name="T28" fmla="*/ 50 w 840"/>
              <a:gd name="T29" fmla="*/ 49 h 839"/>
              <a:gd name="T30" fmla="*/ 40 w 840"/>
              <a:gd name="T31" fmla="*/ 76 h 839"/>
              <a:gd name="T32" fmla="*/ 42 w 840"/>
              <a:gd name="T33" fmla="*/ 777 h 839"/>
              <a:gd name="T34" fmla="*/ 62 w 840"/>
              <a:gd name="T35" fmla="*/ 797 h 839"/>
              <a:gd name="T36" fmla="*/ 764 w 840"/>
              <a:gd name="T37" fmla="*/ 799 h 839"/>
              <a:gd name="T38" fmla="*/ 790 w 840"/>
              <a:gd name="T39" fmla="*/ 789 h 839"/>
              <a:gd name="T40" fmla="*/ 802 w 840"/>
              <a:gd name="T41" fmla="*/ 762 h 839"/>
              <a:gd name="T42" fmla="*/ 799 w 840"/>
              <a:gd name="T43" fmla="*/ 61 h 839"/>
              <a:gd name="T44" fmla="*/ 778 w 840"/>
              <a:gd name="T45" fmla="*/ 40 h 839"/>
              <a:gd name="T46" fmla="*/ 78 w 840"/>
              <a:gd name="T47" fmla="*/ 38 h 839"/>
              <a:gd name="T48" fmla="*/ 764 w 840"/>
              <a:gd name="T49" fmla="*/ 0 h 839"/>
              <a:gd name="T50" fmla="*/ 808 w 840"/>
              <a:gd name="T51" fmla="*/ 14 h 839"/>
              <a:gd name="T52" fmla="*/ 836 w 840"/>
              <a:gd name="T53" fmla="*/ 52 h 839"/>
              <a:gd name="T54" fmla="*/ 840 w 840"/>
              <a:gd name="T55" fmla="*/ 762 h 839"/>
              <a:gd name="T56" fmla="*/ 825 w 840"/>
              <a:gd name="T57" fmla="*/ 807 h 839"/>
              <a:gd name="T58" fmla="*/ 787 w 840"/>
              <a:gd name="T59" fmla="*/ 835 h 839"/>
              <a:gd name="T60" fmla="*/ 78 w 840"/>
              <a:gd name="T61" fmla="*/ 839 h 839"/>
              <a:gd name="T62" fmla="*/ 32 w 840"/>
              <a:gd name="T63" fmla="*/ 823 h 839"/>
              <a:gd name="T64" fmla="*/ 4 w 840"/>
              <a:gd name="T65" fmla="*/ 786 h 839"/>
              <a:gd name="T66" fmla="*/ 0 w 840"/>
              <a:gd name="T67" fmla="*/ 76 h 839"/>
              <a:gd name="T68" fmla="*/ 16 w 840"/>
              <a:gd name="T69" fmla="*/ 31 h 839"/>
              <a:gd name="T70" fmla="*/ 53 w 840"/>
              <a:gd name="T71"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0" h="839">
                <a:moveTo>
                  <a:pt x="464" y="247"/>
                </a:moveTo>
                <a:lnTo>
                  <a:pt x="515" y="247"/>
                </a:lnTo>
                <a:lnTo>
                  <a:pt x="515" y="305"/>
                </a:lnTo>
                <a:lnTo>
                  <a:pt x="484" y="305"/>
                </a:lnTo>
                <a:lnTo>
                  <a:pt x="472" y="306"/>
                </a:lnTo>
                <a:lnTo>
                  <a:pt x="464" y="309"/>
                </a:lnTo>
                <a:lnTo>
                  <a:pt x="460" y="314"/>
                </a:lnTo>
                <a:lnTo>
                  <a:pt x="459" y="320"/>
                </a:lnTo>
                <a:lnTo>
                  <a:pt x="459" y="328"/>
                </a:lnTo>
                <a:lnTo>
                  <a:pt x="459" y="361"/>
                </a:lnTo>
                <a:lnTo>
                  <a:pt x="515" y="361"/>
                </a:lnTo>
                <a:lnTo>
                  <a:pt x="509" y="419"/>
                </a:lnTo>
                <a:lnTo>
                  <a:pt x="459" y="419"/>
                </a:lnTo>
                <a:lnTo>
                  <a:pt x="459" y="590"/>
                </a:lnTo>
                <a:lnTo>
                  <a:pt x="383" y="590"/>
                </a:lnTo>
                <a:lnTo>
                  <a:pt x="383" y="419"/>
                </a:lnTo>
                <a:lnTo>
                  <a:pt x="345" y="419"/>
                </a:lnTo>
                <a:lnTo>
                  <a:pt x="345" y="361"/>
                </a:lnTo>
                <a:lnTo>
                  <a:pt x="383" y="361"/>
                </a:lnTo>
                <a:lnTo>
                  <a:pt x="383" y="324"/>
                </a:lnTo>
                <a:lnTo>
                  <a:pt x="384" y="305"/>
                </a:lnTo>
                <a:lnTo>
                  <a:pt x="388" y="288"/>
                </a:lnTo>
                <a:lnTo>
                  <a:pt x="396" y="273"/>
                </a:lnTo>
                <a:lnTo>
                  <a:pt x="406" y="263"/>
                </a:lnTo>
                <a:lnTo>
                  <a:pt x="422" y="254"/>
                </a:lnTo>
                <a:lnTo>
                  <a:pt x="440" y="250"/>
                </a:lnTo>
                <a:lnTo>
                  <a:pt x="464" y="247"/>
                </a:lnTo>
                <a:close/>
                <a:moveTo>
                  <a:pt x="78" y="38"/>
                </a:moveTo>
                <a:lnTo>
                  <a:pt x="62" y="40"/>
                </a:lnTo>
                <a:lnTo>
                  <a:pt x="50" y="49"/>
                </a:lnTo>
                <a:lnTo>
                  <a:pt x="42" y="61"/>
                </a:lnTo>
                <a:lnTo>
                  <a:pt x="40" y="76"/>
                </a:lnTo>
                <a:lnTo>
                  <a:pt x="40" y="762"/>
                </a:lnTo>
                <a:lnTo>
                  <a:pt x="42" y="777"/>
                </a:lnTo>
                <a:lnTo>
                  <a:pt x="50" y="789"/>
                </a:lnTo>
                <a:lnTo>
                  <a:pt x="62" y="797"/>
                </a:lnTo>
                <a:lnTo>
                  <a:pt x="78" y="799"/>
                </a:lnTo>
                <a:lnTo>
                  <a:pt x="764" y="799"/>
                </a:lnTo>
                <a:lnTo>
                  <a:pt x="778" y="797"/>
                </a:lnTo>
                <a:lnTo>
                  <a:pt x="790" y="789"/>
                </a:lnTo>
                <a:lnTo>
                  <a:pt x="799" y="777"/>
                </a:lnTo>
                <a:lnTo>
                  <a:pt x="802" y="762"/>
                </a:lnTo>
                <a:lnTo>
                  <a:pt x="802" y="76"/>
                </a:lnTo>
                <a:lnTo>
                  <a:pt x="799" y="61"/>
                </a:lnTo>
                <a:lnTo>
                  <a:pt x="790" y="49"/>
                </a:lnTo>
                <a:lnTo>
                  <a:pt x="778" y="40"/>
                </a:lnTo>
                <a:lnTo>
                  <a:pt x="764" y="38"/>
                </a:lnTo>
                <a:lnTo>
                  <a:pt x="78" y="38"/>
                </a:lnTo>
                <a:close/>
                <a:moveTo>
                  <a:pt x="78" y="0"/>
                </a:moveTo>
                <a:lnTo>
                  <a:pt x="764" y="0"/>
                </a:lnTo>
                <a:lnTo>
                  <a:pt x="787" y="4"/>
                </a:lnTo>
                <a:lnTo>
                  <a:pt x="808" y="14"/>
                </a:lnTo>
                <a:lnTo>
                  <a:pt x="825" y="31"/>
                </a:lnTo>
                <a:lnTo>
                  <a:pt x="836" y="52"/>
                </a:lnTo>
                <a:lnTo>
                  <a:pt x="840" y="76"/>
                </a:lnTo>
                <a:lnTo>
                  <a:pt x="840" y="762"/>
                </a:lnTo>
                <a:lnTo>
                  <a:pt x="836" y="786"/>
                </a:lnTo>
                <a:lnTo>
                  <a:pt x="825" y="807"/>
                </a:lnTo>
                <a:lnTo>
                  <a:pt x="808" y="823"/>
                </a:lnTo>
                <a:lnTo>
                  <a:pt x="787" y="835"/>
                </a:lnTo>
                <a:lnTo>
                  <a:pt x="764" y="839"/>
                </a:lnTo>
                <a:lnTo>
                  <a:pt x="78" y="839"/>
                </a:lnTo>
                <a:lnTo>
                  <a:pt x="53" y="835"/>
                </a:lnTo>
                <a:lnTo>
                  <a:pt x="32" y="823"/>
                </a:lnTo>
                <a:lnTo>
                  <a:pt x="16" y="807"/>
                </a:lnTo>
                <a:lnTo>
                  <a:pt x="4" y="786"/>
                </a:lnTo>
                <a:lnTo>
                  <a:pt x="0" y="762"/>
                </a:lnTo>
                <a:lnTo>
                  <a:pt x="0" y="76"/>
                </a:lnTo>
                <a:lnTo>
                  <a:pt x="4" y="52"/>
                </a:lnTo>
                <a:lnTo>
                  <a:pt x="16" y="31"/>
                </a:lnTo>
                <a:lnTo>
                  <a:pt x="32" y="14"/>
                </a:lnTo>
                <a:lnTo>
                  <a:pt x="53" y="4"/>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8" name="Freeform 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29743" y="5220404"/>
            <a:ext cx="444618" cy="445149"/>
          </a:xfrm>
          <a:custGeom>
            <a:avLst/>
            <a:gdLst>
              <a:gd name="T0" fmla="*/ 567 w 838"/>
              <a:gd name="T1" fmla="*/ 479 h 839"/>
              <a:gd name="T2" fmla="*/ 544 w 838"/>
              <a:gd name="T3" fmla="*/ 483 h 839"/>
              <a:gd name="T4" fmla="*/ 549 w 838"/>
              <a:gd name="T5" fmla="*/ 471 h 839"/>
              <a:gd name="T6" fmla="*/ 474 w 838"/>
              <a:gd name="T7" fmla="*/ 475 h 839"/>
              <a:gd name="T8" fmla="*/ 477 w 838"/>
              <a:gd name="T9" fmla="*/ 547 h 839"/>
              <a:gd name="T10" fmla="*/ 469 w 838"/>
              <a:gd name="T11" fmla="*/ 559 h 839"/>
              <a:gd name="T12" fmla="*/ 453 w 838"/>
              <a:gd name="T13" fmla="*/ 475 h 839"/>
              <a:gd name="T14" fmla="*/ 544 w 838"/>
              <a:gd name="T15" fmla="*/ 450 h 839"/>
              <a:gd name="T16" fmla="*/ 520 w 838"/>
              <a:gd name="T17" fmla="*/ 481 h 839"/>
              <a:gd name="T18" fmla="*/ 544 w 838"/>
              <a:gd name="T19" fmla="*/ 579 h 839"/>
              <a:gd name="T20" fmla="*/ 593 w 838"/>
              <a:gd name="T21" fmla="*/ 556 h 839"/>
              <a:gd name="T22" fmla="*/ 567 w 838"/>
              <a:gd name="T23" fmla="*/ 549 h 839"/>
              <a:gd name="T24" fmla="*/ 555 w 838"/>
              <a:gd name="T25" fmla="*/ 560 h 839"/>
              <a:gd name="T26" fmla="*/ 544 w 838"/>
              <a:gd name="T27" fmla="*/ 549 h 839"/>
              <a:gd name="T28" fmla="*/ 593 w 838"/>
              <a:gd name="T29" fmla="*/ 479 h 839"/>
              <a:gd name="T30" fmla="*/ 558 w 838"/>
              <a:gd name="T31" fmla="*/ 449 h 839"/>
              <a:gd name="T32" fmla="*/ 339 w 838"/>
              <a:gd name="T33" fmla="*/ 572 h 839"/>
              <a:gd name="T34" fmla="*/ 367 w 838"/>
              <a:gd name="T35" fmla="*/ 579 h 839"/>
              <a:gd name="T36" fmla="*/ 409 w 838"/>
              <a:gd name="T37" fmla="*/ 449 h 839"/>
              <a:gd name="T38" fmla="*/ 379 w 838"/>
              <a:gd name="T39" fmla="*/ 560 h 839"/>
              <a:gd name="T40" fmla="*/ 362 w 838"/>
              <a:gd name="T41" fmla="*/ 560 h 839"/>
              <a:gd name="T42" fmla="*/ 428 w 838"/>
              <a:gd name="T43" fmla="*/ 406 h 839"/>
              <a:gd name="T44" fmla="*/ 479 w 838"/>
              <a:gd name="T45" fmla="*/ 580 h 839"/>
              <a:gd name="T46" fmla="*/ 500 w 838"/>
              <a:gd name="T47" fmla="*/ 550 h 839"/>
              <a:gd name="T48" fmla="*/ 495 w 838"/>
              <a:gd name="T49" fmla="*/ 458 h 839"/>
              <a:gd name="T50" fmla="*/ 453 w 838"/>
              <a:gd name="T51" fmla="*/ 406 h 839"/>
              <a:gd name="T52" fmla="*/ 304 w 838"/>
              <a:gd name="T53" fmla="*/ 579 h 839"/>
              <a:gd name="T54" fmla="*/ 449 w 838"/>
              <a:gd name="T55" fmla="*/ 363 h 839"/>
              <a:gd name="T56" fmla="*/ 563 w 838"/>
              <a:gd name="T57" fmla="*/ 367 h 839"/>
              <a:gd name="T58" fmla="*/ 624 w 838"/>
              <a:gd name="T59" fmla="*/ 427 h 839"/>
              <a:gd name="T60" fmla="*/ 626 w 838"/>
              <a:gd name="T61" fmla="*/ 537 h 839"/>
              <a:gd name="T62" fmla="*/ 599 w 838"/>
              <a:gd name="T63" fmla="*/ 614 h 839"/>
              <a:gd name="T64" fmla="*/ 506 w 838"/>
              <a:gd name="T65" fmla="*/ 628 h 839"/>
              <a:gd name="T66" fmla="*/ 332 w 838"/>
              <a:gd name="T67" fmla="*/ 628 h 839"/>
              <a:gd name="T68" fmla="*/ 240 w 838"/>
              <a:gd name="T69" fmla="*/ 614 h 839"/>
              <a:gd name="T70" fmla="*/ 211 w 838"/>
              <a:gd name="T71" fmla="*/ 538 h 839"/>
              <a:gd name="T72" fmla="*/ 215 w 838"/>
              <a:gd name="T73" fmla="*/ 427 h 839"/>
              <a:gd name="T74" fmla="*/ 274 w 838"/>
              <a:gd name="T75" fmla="*/ 367 h 839"/>
              <a:gd name="T76" fmla="*/ 388 w 838"/>
              <a:gd name="T77" fmla="*/ 363 h 839"/>
              <a:gd name="T78" fmla="*/ 394 w 838"/>
              <a:gd name="T79" fmla="*/ 258 h 839"/>
              <a:gd name="T80" fmla="*/ 411 w 838"/>
              <a:gd name="T81" fmla="*/ 323 h 839"/>
              <a:gd name="T82" fmla="*/ 414 w 838"/>
              <a:gd name="T83" fmla="*/ 250 h 839"/>
              <a:gd name="T84" fmla="*/ 487 w 838"/>
              <a:gd name="T85" fmla="*/ 319 h 839"/>
              <a:gd name="T86" fmla="*/ 498 w 838"/>
              <a:gd name="T87" fmla="*/ 323 h 839"/>
              <a:gd name="T88" fmla="*/ 511 w 838"/>
              <a:gd name="T89" fmla="*/ 314 h 839"/>
              <a:gd name="T90" fmla="*/ 508 w 838"/>
              <a:gd name="T91" fmla="*/ 330 h 839"/>
              <a:gd name="T92" fmla="*/ 469 w 838"/>
              <a:gd name="T93" fmla="*/ 338 h 839"/>
              <a:gd name="T94" fmla="*/ 464 w 838"/>
              <a:gd name="T95" fmla="*/ 326 h 839"/>
              <a:gd name="T96" fmla="*/ 439 w 838"/>
              <a:gd name="T97" fmla="*/ 247 h 839"/>
              <a:gd name="T98" fmla="*/ 410 w 838"/>
              <a:gd name="T99" fmla="*/ 342 h 839"/>
              <a:gd name="T100" fmla="*/ 371 w 838"/>
              <a:gd name="T101" fmla="*/ 259 h 839"/>
              <a:gd name="T102" fmla="*/ 304 w 838"/>
              <a:gd name="T103" fmla="*/ 194 h 839"/>
              <a:gd name="T104" fmla="*/ 309 w 838"/>
              <a:gd name="T105" fmla="*/ 340 h 839"/>
              <a:gd name="T106" fmla="*/ 41 w 838"/>
              <a:gd name="T107" fmla="*/ 62 h 839"/>
              <a:gd name="T108" fmla="*/ 76 w 838"/>
              <a:gd name="T109" fmla="*/ 801 h 839"/>
              <a:gd name="T110" fmla="*/ 800 w 838"/>
              <a:gd name="T111" fmla="*/ 77 h 839"/>
              <a:gd name="T112" fmla="*/ 76 w 838"/>
              <a:gd name="T113" fmla="*/ 0 h 839"/>
              <a:gd name="T114" fmla="*/ 838 w 838"/>
              <a:gd name="T115" fmla="*/ 77 h 839"/>
              <a:gd name="T116" fmla="*/ 762 w 838"/>
              <a:gd name="T117" fmla="*/ 839 h 839"/>
              <a:gd name="T118" fmla="*/ 0 w 838"/>
              <a:gd name="T119" fmla="*/ 763 h 839"/>
              <a:gd name="T120" fmla="*/ 76 w 838"/>
              <a:gd name="T121"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8" h="839">
                <a:moveTo>
                  <a:pt x="555" y="470"/>
                </a:moveTo>
                <a:lnTo>
                  <a:pt x="559" y="470"/>
                </a:lnTo>
                <a:lnTo>
                  <a:pt x="563" y="471"/>
                </a:lnTo>
                <a:lnTo>
                  <a:pt x="565" y="474"/>
                </a:lnTo>
                <a:lnTo>
                  <a:pt x="566" y="477"/>
                </a:lnTo>
                <a:lnTo>
                  <a:pt x="567" y="479"/>
                </a:lnTo>
                <a:lnTo>
                  <a:pt x="567" y="481"/>
                </a:lnTo>
                <a:lnTo>
                  <a:pt x="567" y="482"/>
                </a:lnTo>
                <a:lnTo>
                  <a:pt x="567" y="483"/>
                </a:lnTo>
                <a:lnTo>
                  <a:pt x="567" y="500"/>
                </a:lnTo>
                <a:lnTo>
                  <a:pt x="544" y="500"/>
                </a:lnTo>
                <a:lnTo>
                  <a:pt x="544" y="483"/>
                </a:lnTo>
                <a:lnTo>
                  <a:pt x="544" y="482"/>
                </a:lnTo>
                <a:lnTo>
                  <a:pt x="544" y="481"/>
                </a:lnTo>
                <a:lnTo>
                  <a:pt x="545" y="479"/>
                </a:lnTo>
                <a:lnTo>
                  <a:pt x="545" y="477"/>
                </a:lnTo>
                <a:lnTo>
                  <a:pt x="546" y="474"/>
                </a:lnTo>
                <a:lnTo>
                  <a:pt x="549" y="471"/>
                </a:lnTo>
                <a:lnTo>
                  <a:pt x="552" y="470"/>
                </a:lnTo>
                <a:lnTo>
                  <a:pt x="555" y="470"/>
                </a:lnTo>
                <a:close/>
                <a:moveTo>
                  <a:pt x="465" y="470"/>
                </a:moveTo>
                <a:lnTo>
                  <a:pt x="469" y="470"/>
                </a:lnTo>
                <a:lnTo>
                  <a:pt x="472" y="473"/>
                </a:lnTo>
                <a:lnTo>
                  <a:pt x="474" y="475"/>
                </a:lnTo>
                <a:lnTo>
                  <a:pt x="476" y="478"/>
                </a:lnTo>
                <a:lnTo>
                  <a:pt x="477" y="481"/>
                </a:lnTo>
                <a:lnTo>
                  <a:pt x="477" y="482"/>
                </a:lnTo>
                <a:lnTo>
                  <a:pt x="477" y="483"/>
                </a:lnTo>
                <a:lnTo>
                  <a:pt x="477" y="547"/>
                </a:lnTo>
                <a:lnTo>
                  <a:pt x="477" y="547"/>
                </a:lnTo>
                <a:lnTo>
                  <a:pt x="477" y="549"/>
                </a:lnTo>
                <a:lnTo>
                  <a:pt x="477" y="551"/>
                </a:lnTo>
                <a:lnTo>
                  <a:pt x="476" y="554"/>
                </a:lnTo>
                <a:lnTo>
                  <a:pt x="474" y="555"/>
                </a:lnTo>
                <a:lnTo>
                  <a:pt x="472" y="558"/>
                </a:lnTo>
                <a:lnTo>
                  <a:pt x="469" y="559"/>
                </a:lnTo>
                <a:lnTo>
                  <a:pt x="465" y="560"/>
                </a:lnTo>
                <a:lnTo>
                  <a:pt x="461" y="559"/>
                </a:lnTo>
                <a:lnTo>
                  <a:pt x="459" y="558"/>
                </a:lnTo>
                <a:lnTo>
                  <a:pt x="456" y="556"/>
                </a:lnTo>
                <a:lnTo>
                  <a:pt x="453" y="555"/>
                </a:lnTo>
                <a:lnTo>
                  <a:pt x="453" y="475"/>
                </a:lnTo>
                <a:lnTo>
                  <a:pt x="456" y="474"/>
                </a:lnTo>
                <a:lnTo>
                  <a:pt x="459" y="471"/>
                </a:lnTo>
                <a:lnTo>
                  <a:pt x="461" y="470"/>
                </a:lnTo>
                <a:lnTo>
                  <a:pt x="465" y="470"/>
                </a:lnTo>
                <a:close/>
                <a:moveTo>
                  <a:pt x="558" y="449"/>
                </a:moveTo>
                <a:lnTo>
                  <a:pt x="544" y="450"/>
                </a:lnTo>
                <a:lnTo>
                  <a:pt x="534" y="456"/>
                </a:lnTo>
                <a:lnTo>
                  <a:pt x="528" y="462"/>
                </a:lnTo>
                <a:lnTo>
                  <a:pt x="524" y="469"/>
                </a:lnTo>
                <a:lnTo>
                  <a:pt x="521" y="475"/>
                </a:lnTo>
                <a:lnTo>
                  <a:pt x="520" y="479"/>
                </a:lnTo>
                <a:lnTo>
                  <a:pt x="520" y="481"/>
                </a:lnTo>
                <a:lnTo>
                  <a:pt x="520" y="554"/>
                </a:lnTo>
                <a:lnTo>
                  <a:pt x="521" y="556"/>
                </a:lnTo>
                <a:lnTo>
                  <a:pt x="523" y="560"/>
                </a:lnTo>
                <a:lnTo>
                  <a:pt x="528" y="567"/>
                </a:lnTo>
                <a:lnTo>
                  <a:pt x="534" y="573"/>
                </a:lnTo>
                <a:lnTo>
                  <a:pt x="544" y="579"/>
                </a:lnTo>
                <a:lnTo>
                  <a:pt x="558" y="580"/>
                </a:lnTo>
                <a:lnTo>
                  <a:pt x="571" y="579"/>
                </a:lnTo>
                <a:lnTo>
                  <a:pt x="582" y="573"/>
                </a:lnTo>
                <a:lnTo>
                  <a:pt x="587" y="567"/>
                </a:lnTo>
                <a:lnTo>
                  <a:pt x="591" y="560"/>
                </a:lnTo>
                <a:lnTo>
                  <a:pt x="593" y="556"/>
                </a:lnTo>
                <a:lnTo>
                  <a:pt x="593" y="554"/>
                </a:lnTo>
                <a:lnTo>
                  <a:pt x="593" y="534"/>
                </a:lnTo>
                <a:lnTo>
                  <a:pt x="567" y="534"/>
                </a:lnTo>
                <a:lnTo>
                  <a:pt x="567" y="547"/>
                </a:lnTo>
                <a:lnTo>
                  <a:pt x="567" y="547"/>
                </a:lnTo>
                <a:lnTo>
                  <a:pt x="567" y="549"/>
                </a:lnTo>
                <a:lnTo>
                  <a:pt x="567" y="551"/>
                </a:lnTo>
                <a:lnTo>
                  <a:pt x="566" y="554"/>
                </a:lnTo>
                <a:lnTo>
                  <a:pt x="565" y="555"/>
                </a:lnTo>
                <a:lnTo>
                  <a:pt x="563" y="558"/>
                </a:lnTo>
                <a:lnTo>
                  <a:pt x="559" y="559"/>
                </a:lnTo>
                <a:lnTo>
                  <a:pt x="555" y="560"/>
                </a:lnTo>
                <a:lnTo>
                  <a:pt x="552" y="559"/>
                </a:lnTo>
                <a:lnTo>
                  <a:pt x="549" y="558"/>
                </a:lnTo>
                <a:lnTo>
                  <a:pt x="546" y="555"/>
                </a:lnTo>
                <a:lnTo>
                  <a:pt x="545" y="554"/>
                </a:lnTo>
                <a:lnTo>
                  <a:pt x="545" y="551"/>
                </a:lnTo>
                <a:lnTo>
                  <a:pt x="544" y="549"/>
                </a:lnTo>
                <a:lnTo>
                  <a:pt x="544" y="547"/>
                </a:lnTo>
                <a:lnTo>
                  <a:pt x="544" y="547"/>
                </a:lnTo>
                <a:lnTo>
                  <a:pt x="544" y="518"/>
                </a:lnTo>
                <a:lnTo>
                  <a:pt x="593" y="518"/>
                </a:lnTo>
                <a:lnTo>
                  <a:pt x="593" y="481"/>
                </a:lnTo>
                <a:lnTo>
                  <a:pt x="593" y="479"/>
                </a:lnTo>
                <a:lnTo>
                  <a:pt x="593" y="475"/>
                </a:lnTo>
                <a:lnTo>
                  <a:pt x="591" y="469"/>
                </a:lnTo>
                <a:lnTo>
                  <a:pt x="587" y="462"/>
                </a:lnTo>
                <a:lnTo>
                  <a:pt x="582" y="456"/>
                </a:lnTo>
                <a:lnTo>
                  <a:pt x="571" y="450"/>
                </a:lnTo>
                <a:lnTo>
                  <a:pt x="558" y="449"/>
                </a:lnTo>
                <a:close/>
                <a:moveTo>
                  <a:pt x="337" y="449"/>
                </a:moveTo>
                <a:lnTo>
                  <a:pt x="337" y="566"/>
                </a:lnTo>
                <a:lnTo>
                  <a:pt x="337" y="566"/>
                </a:lnTo>
                <a:lnTo>
                  <a:pt x="338" y="567"/>
                </a:lnTo>
                <a:lnTo>
                  <a:pt x="338" y="570"/>
                </a:lnTo>
                <a:lnTo>
                  <a:pt x="339" y="572"/>
                </a:lnTo>
                <a:lnTo>
                  <a:pt x="341" y="575"/>
                </a:lnTo>
                <a:lnTo>
                  <a:pt x="343" y="576"/>
                </a:lnTo>
                <a:lnTo>
                  <a:pt x="346" y="579"/>
                </a:lnTo>
                <a:lnTo>
                  <a:pt x="350" y="580"/>
                </a:lnTo>
                <a:lnTo>
                  <a:pt x="355" y="580"/>
                </a:lnTo>
                <a:lnTo>
                  <a:pt x="367" y="579"/>
                </a:lnTo>
                <a:lnTo>
                  <a:pt x="376" y="573"/>
                </a:lnTo>
                <a:lnTo>
                  <a:pt x="383" y="570"/>
                </a:lnTo>
                <a:lnTo>
                  <a:pt x="385" y="567"/>
                </a:lnTo>
                <a:lnTo>
                  <a:pt x="385" y="579"/>
                </a:lnTo>
                <a:lnTo>
                  <a:pt x="409" y="579"/>
                </a:lnTo>
                <a:lnTo>
                  <a:pt x="409" y="449"/>
                </a:lnTo>
                <a:lnTo>
                  <a:pt x="385" y="449"/>
                </a:lnTo>
                <a:lnTo>
                  <a:pt x="385" y="554"/>
                </a:lnTo>
                <a:lnTo>
                  <a:pt x="384" y="555"/>
                </a:lnTo>
                <a:lnTo>
                  <a:pt x="383" y="556"/>
                </a:lnTo>
                <a:lnTo>
                  <a:pt x="381" y="558"/>
                </a:lnTo>
                <a:lnTo>
                  <a:pt x="379" y="560"/>
                </a:lnTo>
                <a:lnTo>
                  <a:pt x="375" y="562"/>
                </a:lnTo>
                <a:lnTo>
                  <a:pt x="372" y="563"/>
                </a:lnTo>
                <a:lnTo>
                  <a:pt x="368" y="563"/>
                </a:lnTo>
                <a:lnTo>
                  <a:pt x="366" y="563"/>
                </a:lnTo>
                <a:lnTo>
                  <a:pt x="363" y="562"/>
                </a:lnTo>
                <a:lnTo>
                  <a:pt x="362" y="560"/>
                </a:lnTo>
                <a:lnTo>
                  <a:pt x="362" y="559"/>
                </a:lnTo>
                <a:lnTo>
                  <a:pt x="360" y="558"/>
                </a:lnTo>
                <a:lnTo>
                  <a:pt x="360" y="558"/>
                </a:lnTo>
                <a:lnTo>
                  <a:pt x="360" y="449"/>
                </a:lnTo>
                <a:lnTo>
                  <a:pt x="337" y="449"/>
                </a:lnTo>
                <a:close/>
                <a:moveTo>
                  <a:pt x="428" y="406"/>
                </a:moveTo>
                <a:lnTo>
                  <a:pt x="428" y="579"/>
                </a:lnTo>
                <a:lnTo>
                  <a:pt x="453" y="579"/>
                </a:lnTo>
                <a:lnTo>
                  <a:pt x="453" y="568"/>
                </a:lnTo>
                <a:lnTo>
                  <a:pt x="459" y="573"/>
                </a:lnTo>
                <a:lnTo>
                  <a:pt x="468" y="579"/>
                </a:lnTo>
                <a:lnTo>
                  <a:pt x="479" y="580"/>
                </a:lnTo>
                <a:lnTo>
                  <a:pt x="489" y="579"/>
                </a:lnTo>
                <a:lnTo>
                  <a:pt x="494" y="572"/>
                </a:lnTo>
                <a:lnTo>
                  <a:pt x="498" y="566"/>
                </a:lnTo>
                <a:lnTo>
                  <a:pt x="500" y="558"/>
                </a:lnTo>
                <a:lnTo>
                  <a:pt x="500" y="553"/>
                </a:lnTo>
                <a:lnTo>
                  <a:pt x="500" y="550"/>
                </a:lnTo>
                <a:lnTo>
                  <a:pt x="500" y="521"/>
                </a:lnTo>
                <a:lnTo>
                  <a:pt x="500" y="505"/>
                </a:lnTo>
                <a:lnTo>
                  <a:pt x="500" y="490"/>
                </a:lnTo>
                <a:lnTo>
                  <a:pt x="500" y="479"/>
                </a:lnTo>
                <a:lnTo>
                  <a:pt x="499" y="467"/>
                </a:lnTo>
                <a:lnTo>
                  <a:pt x="495" y="458"/>
                </a:lnTo>
                <a:lnTo>
                  <a:pt x="489" y="452"/>
                </a:lnTo>
                <a:lnTo>
                  <a:pt x="479" y="449"/>
                </a:lnTo>
                <a:lnTo>
                  <a:pt x="468" y="452"/>
                </a:lnTo>
                <a:lnTo>
                  <a:pt x="459" y="457"/>
                </a:lnTo>
                <a:lnTo>
                  <a:pt x="453" y="462"/>
                </a:lnTo>
                <a:lnTo>
                  <a:pt x="453" y="406"/>
                </a:lnTo>
                <a:lnTo>
                  <a:pt x="428" y="406"/>
                </a:lnTo>
                <a:close/>
                <a:moveTo>
                  <a:pt x="246" y="406"/>
                </a:moveTo>
                <a:lnTo>
                  <a:pt x="246" y="431"/>
                </a:lnTo>
                <a:lnTo>
                  <a:pt x="277" y="431"/>
                </a:lnTo>
                <a:lnTo>
                  <a:pt x="277" y="579"/>
                </a:lnTo>
                <a:lnTo>
                  <a:pt x="304" y="579"/>
                </a:lnTo>
                <a:lnTo>
                  <a:pt x="304" y="431"/>
                </a:lnTo>
                <a:lnTo>
                  <a:pt x="333" y="431"/>
                </a:lnTo>
                <a:lnTo>
                  <a:pt x="333" y="406"/>
                </a:lnTo>
                <a:lnTo>
                  <a:pt x="246" y="406"/>
                </a:lnTo>
                <a:close/>
                <a:moveTo>
                  <a:pt x="419" y="363"/>
                </a:moveTo>
                <a:lnTo>
                  <a:pt x="449" y="363"/>
                </a:lnTo>
                <a:lnTo>
                  <a:pt x="479" y="364"/>
                </a:lnTo>
                <a:lnTo>
                  <a:pt x="507" y="364"/>
                </a:lnTo>
                <a:lnTo>
                  <a:pt x="529" y="365"/>
                </a:lnTo>
                <a:lnTo>
                  <a:pt x="548" y="365"/>
                </a:lnTo>
                <a:lnTo>
                  <a:pt x="559" y="367"/>
                </a:lnTo>
                <a:lnTo>
                  <a:pt x="563" y="367"/>
                </a:lnTo>
                <a:lnTo>
                  <a:pt x="583" y="369"/>
                </a:lnTo>
                <a:lnTo>
                  <a:pt x="599" y="377"/>
                </a:lnTo>
                <a:lnTo>
                  <a:pt x="612" y="390"/>
                </a:lnTo>
                <a:lnTo>
                  <a:pt x="620" y="405"/>
                </a:lnTo>
                <a:lnTo>
                  <a:pt x="622" y="423"/>
                </a:lnTo>
                <a:lnTo>
                  <a:pt x="624" y="427"/>
                </a:lnTo>
                <a:lnTo>
                  <a:pt x="625" y="437"/>
                </a:lnTo>
                <a:lnTo>
                  <a:pt x="626" y="454"/>
                </a:lnTo>
                <a:lnTo>
                  <a:pt x="627" y="474"/>
                </a:lnTo>
                <a:lnTo>
                  <a:pt x="629" y="496"/>
                </a:lnTo>
                <a:lnTo>
                  <a:pt x="627" y="517"/>
                </a:lnTo>
                <a:lnTo>
                  <a:pt x="626" y="537"/>
                </a:lnTo>
                <a:lnTo>
                  <a:pt x="625" y="554"/>
                </a:lnTo>
                <a:lnTo>
                  <a:pt x="624" y="566"/>
                </a:lnTo>
                <a:lnTo>
                  <a:pt x="622" y="570"/>
                </a:lnTo>
                <a:lnTo>
                  <a:pt x="620" y="587"/>
                </a:lnTo>
                <a:lnTo>
                  <a:pt x="612" y="602"/>
                </a:lnTo>
                <a:lnTo>
                  <a:pt x="599" y="614"/>
                </a:lnTo>
                <a:lnTo>
                  <a:pt x="583" y="623"/>
                </a:lnTo>
                <a:lnTo>
                  <a:pt x="563" y="626"/>
                </a:lnTo>
                <a:lnTo>
                  <a:pt x="559" y="626"/>
                </a:lnTo>
                <a:lnTo>
                  <a:pt x="548" y="626"/>
                </a:lnTo>
                <a:lnTo>
                  <a:pt x="529" y="627"/>
                </a:lnTo>
                <a:lnTo>
                  <a:pt x="506" y="628"/>
                </a:lnTo>
                <a:lnTo>
                  <a:pt x="478" y="628"/>
                </a:lnTo>
                <a:lnTo>
                  <a:pt x="449" y="628"/>
                </a:lnTo>
                <a:lnTo>
                  <a:pt x="419" y="630"/>
                </a:lnTo>
                <a:lnTo>
                  <a:pt x="388" y="628"/>
                </a:lnTo>
                <a:lnTo>
                  <a:pt x="358" y="628"/>
                </a:lnTo>
                <a:lnTo>
                  <a:pt x="332" y="628"/>
                </a:lnTo>
                <a:lnTo>
                  <a:pt x="308" y="627"/>
                </a:lnTo>
                <a:lnTo>
                  <a:pt x="290" y="626"/>
                </a:lnTo>
                <a:lnTo>
                  <a:pt x="278" y="626"/>
                </a:lnTo>
                <a:lnTo>
                  <a:pt x="274" y="626"/>
                </a:lnTo>
                <a:lnTo>
                  <a:pt x="256" y="623"/>
                </a:lnTo>
                <a:lnTo>
                  <a:pt x="240" y="614"/>
                </a:lnTo>
                <a:lnTo>
                  <a:pt x="227" y="602"/>
                </a:lnTo>
                <a:lnTo>
                  <a:pt x="219" y="587"/>
                </a:lnTo>
                <a:lnTo>
                  <a:pt x="215" y="570"/>
                </a:lnTo>
                <a:lnTo>
                  <a:pt x="215" y="566"/>
                </a:lnTo>
                <a:lnTo>
                  <a:pt x="214" y="554"/>
                </a:lnTo>
                <a:lnTo>
                  <a:pt x="211" y="538"/>
                </a:lnTo>
                <a:lnTo>
                  <a:pt x="210" y="517"/>
                </a:lnTo>
                <a:lnTo>
                  <a:pt x="210" y="496"/>
                </a:lnTo>
                <a:lnTo>
                  <a:pt x="210" y="474"/>
                </a:lnTo>
                <a:lnTo>
                  <a:pt x="211" y="454"/>
                </a:lnTo>
                <a:lnTo>
                  <a:pt x="214" y="439"/>
                </a:lnTo>
                <a:lnTo>
                  <a:pt x="215" y="427"/>
                </a:lnTo>
                <a:lnTo>
                  <a:pt x="215" y="423"/>
                </a:lnTo>
                <a:lnTo>
                  <a:pt x="219" y="405"/>
                </a:lnTo>
                <a:lnTo>
                  <a:pt x="227" y="390"/>
                </a:lnTo>
                <a:lnTo>
                  <a:pt x="240" y="377"/>
                </a:lnTo>
                <a:lnTo>
                  <a:pt x="256" y="369"/>
                </a:lnTo>
                <a:lnTo>
                  <a:pt x="274" y="367"/>
                </a:lnTo>
                <a:lnTo>
                  <a:pt x="279" y="367"/>
                </a:lnTo>
                <a:lnTo>
                  <a:pt x="291" y="365"/>
                </a:lnTo>
                <a:lnTo>
                  <a:pt x="308" y="365"/>
                </a:lnTo>
                <a:lnTo>
                  <a:pt x="332" y="364"/>
                </a:lnTo>
                <a:lnTo>
                  <a:pt x="359" y="364"/>
                </a:lnTo>
                <a:lnTo>
                  <a:pt x="388" y="363"/>
                </a:lnTo>
                <a:lnTo>
                  <a:pt x="419" y="363"/>
                </a:lnTo>
                <a:close/>
                <a:moveTo>
                  <a:pt x="406" y="246"/>
                </a:moveTo>
                <a:lnTo>
                  <a:pt x="402" y="247"/>
                </a:lnTo>
                <a:lnTo>
                  <a:pt x="398" y="250"/>
                </a:lnTo>
                <a:lnTo>
                  <a:pt x="396" y="253"/>
                </a:lnTo>
                <a:lnTo>
                  <a:pt x="394" y="258"/>
                </a:lnTo>
                <a:lnTo>
                  <a:pt x="394" y="313"/>
                </a:lnTo>
                <a:lnTo>
                  <a:pt x="396" y="317"/>
                </a:lnTo>
                <a:lnTo>
                  <a:pt x="398" y="321"/>
                </a:lnTo>
                <a:lnTo>
                  <a:pt x="402" y="323"/>
                </a:lnTo>
                <a:lnTo>
                  <a:pt x="406" y="325"/>
                </a:lnTo>
                <a:lnTo>
                  <a:pt x="411" y="323"/>
                </a:lnTo>
                <a:lnTo>
                  <a:pt x="414" y="321"/>
                </a:lnTo>
                <a:lnTo>
                  <a:pt x="417" y="317"/>
                </a:lnTo>
                <a:lnTo>
                  <a:pt x="418" y="313"/>
                </a:lnTo>
                <a:lnTo>
                  <a:pt x="418" y="258"/>
                </a:lnTo>
                <a:lnTo>
                  <a:pt x="417" y="253"/>
                </a:lnTo>
                <a:lnTo>
                  <a:pt x="414" y="250"/>
                </a:lnTo>
                <a:lnTo>
                  <a:pt x="411" y="247"/>
                </a:lnTo>
                <a:lnTo>
                  <a:pt x="406" y="246"/>
                </a:lnTo>
                <a:close/>
                <a:moveTo>
                  <a:pt x="464" y="229"/>
                </a:moveTo>
                <a:lnTo>
                  <a:pt x="487" y="229"/>
                </a:lnTo>
                <a:lnTo>
                  <a:pt x="487" y="318"/>
                </a:lnTo>
                <a:lnTo>
                  <a:pt x="487" y="319"/>
                </a:lnTo>
                <a:lnTo>
                  <a:pt x="487" y="319"/>
                </a:lnTo>
                <a:lnTo>
                  <a:pt x="487" y="322"/>
                </a:lnTo>
                <a:lnTo>
                  <a:pt x="489" y="323"/>
                </a:lnTo>
                <a:lnTo>
                  <a:pt x="491" y="323"/>
                </a:lnTo>
                <a:lnTo>
                  <a:pt x="495" y="325"/>
                </a:lnTo>
                <a:lnTo>
                  <a:pt x="498" y="323"/>
                </a:lnTo>
                <a:lnTo>
                  <a:pt x="502" y="322"/>
                </a:lnTo>
                <a:lnTo>
                  <a:pt x="504" y="321"/>
                </a:lnTo>
                <a:lnTo>
                  <a:pt x="507" y="318"/>
                </a:lnTo>
                <a:lnTo>
                  <a:pt x="508" y="317"/>
                </a:lnTo>
                <a:lnTo>
                  <a:pt x="510" y="316"/>
                </a:lnTo>
                <a:lnTo>
                  <a:pt x="511" y="314"/>
                </a:lnTo>
                <a:lnTo>
                  <a:pt x="511" y="229"/>
                </a:lnTo>
                <a:lnTo>
                  <a:pt x="534" y="229"/>
                </a:lnTo>
                <a:lnTo>
                  <a:pt x="534" y="340"/>
                </a:lnTo>
                <a:lnTo>
                  <a:pt x="511" y="340"/>
                </a:lnTo>
                <a:lnTo>
                  <a:pt x="511" y="329"/>
                </a:lnTo>
                <a:lnTo>
                  <a:pt x="508" y="330"/>
                </a:lnTo>
                <a:lnTo>
                  <a:pt x="502" y="335"/>
                </a:lnTo>
                <a:lnTo>
                  <a:pt x="493" y="340"/>
                </a:lnTo>
                <a:lnTo>
                  <a:pt x="481" y="342"/>
                </a:lnTo>
                <a:lnTo>
                  <a:pt x="477" y="342"/>
                </a:lnTo>
                <a:lnTo>
                  <a:pt x="473" y="340"/>
                </a:lnTo>
                <a:lnTo>
                  <a:pt x="469" y="338"/>
                </a:lnTo>
                <a:lnTo>
                  <a:pt x="468" y="335"/>
                </a:lnTo>
                <a:lnTo>
                  <a:pt x="465" y="333"/>
                </a:lnTo>
                <a:lnTo>
                  <a:pt x="464" y="330"/>
                </a:lnTo>
                <a:lnTo>
                  <a:pt x="464" y="329"/>
                </a:lnTo>
                <a:lnTo>
                  <a:pt x="464" y="327"/>
                </a:lnTo>
                <a:lnTo>
                  <a:pt x="464" y="326"/>
                </a:lnTo>
                <a:lnTo>
                  <a:pt x="464" y="229"/>
                </a:lnTo>
                <a:close/>
                <a:moveTo>
                  <a:pt x="402" y="229"/>
                </a:moveTo>
                <a:lnTo>
                  <a:pt x="410" y="229"/>
                </a:lnTo>
                <a:lnTo>
                  <a:pt x="422" y="230"/>
                </a:lnTo>
                <a:lnTo>
                  <a:pt x="432" y="238"/>
                </a:lnTo>
                <a:lnTo>
                  <a:pt x="439" y="247"/>
                </a:lnTo>
                <a:lnTo>
                  <a:pt x="442" y="259"/>
                </a:lnTo>
                <a:lnTo>
                  <a:pt x="442" y="310"/>
                </a:lnTo>
                <a:lnTo>
                  <a:pt x="439" y="323"/>
                </a:lnTo>
                <a:lnTo>
                  <a:pt x="432" y="333"/>
                </a:lnTo>
                <a:lnTo>
                  <a:pt x="422" y="339"/>
                </a:lnTo>
                <a:lnTo>
                  <a:pt x="410" y="342"/>
                </a:lnTo>
                <a:lnTo>
                  <a:pt x="402" y="342"/>
                </a:lnTo>
                <a:lnTo>
                  <a:pt x="390" y="339"/>
                </a:lnTo>
                <a:lnTo>
                  <a:pt x="380" y="333"/>
                </a:lnTo>
                <a:lnTo>
                  <a:pt x="373" y="323"/>
                </a:lnTo>
                <a:lnTo>
                  <a:pt x="371" y="310"/>
                </a:lnTo>
                <a:lnTo>
                  <a:pt x="371" y="259"/>
                </a:lnTo>
                <a:lnTo>
                  <a:pt x="373" y="247"/>
                </a:lnTo>
                <a:lnTo>
                  <a:pt x="380" y="238"/>
                </a:lnTo>
                <a:lnTo>
                  <a:pt x="390" y="230"/>
                </a:lnTo>
                <a:lnTo>
                  <a:pt x="402" y="229"/>
                </a:lnTo>
                <a:close/>
                <a:moveTo>
                  <a:pt x="277" y="194"/>
                </a:moveTo>
                <a:lnTo>
                  <a:pt x="304" y="194"/>
                </a:lnTo>
                <a:lnTo>
                  <a:pt x="324" y="250"/>
                </a:lnTo>
                <a:lnTo>
                  <a:pt x="343" y="194"/>
                </a:lnTo>
                <a:lnTo>
                  <a:pt x="368" y="194"/>
                </a:lnTo>
                <a:lnTo>
                  <a:pt x="337" y="279"/>
                </a:lnTo>
                <a:lnTo>
                  <a:pt x="337" y="340"/>
                </a:lnTo>
                <a:lnTo>
                  <a:pt x="309" y="340"/>
                </a:lnTo>
                <a:lnTo>
                  <a:pt x="309" y="279"/>
                </a:lnTo>
                <a:lnTo>
                  <a:pt x="277" y="194"/>
                </a:lnTo>
                <a:close/>
                <a:moveTo>
                  <a:pt x="76" y="38"/>
                </a:moveTo>
                <a:lnTo>
                  <a:pt x="60" y="42"/>
                </a:lnTo>
                <a:lnTo>
                  <a:pt x="49" y="50"/>
                </a:lnTo>
                <a:lnTo>
                  <a:pt x="41" y="62"/>
                </a:lnTo>
                <a:lnTo>
                  <a:pt x="38" y="77"/>
                </a:lnTo>
                <a:lnTo>
                  <a:pt x="38" y="763"/>
                </a:lnTo>
                <a:lnTo>
                  <a:pt x="41" y="778"/>
                </a:lnTo>
                <a:lnTo>
                  <a:pt x="49" y="789"/>
                </a:lnTo>
                <a:lnTo>
                  <a:pt x="60" y="797"/>
                </a:lnTo>
                <a:lnTo>
                  <a:pt x="76" y="801"/>
                </a:lnTo>
                <a:lnTo>
                  <a:pt x="762" y="801"/>
                </a:lnTo>
                <a:lnTo>
                  <a:pt x="777" y="797"/>
                </a:lnTo>
                <a:lnTo>
                  <a:pt x="789" y="789"/>
                </a:lnTo>
                <a:lnTo>
                  <a:pt x="798" y="778"/>
                </a:lnTo>
                <a:lnTo>
                  <a:pt x="800" y="763"/>
                </a:lnTo>
                <a:lnTo>
                  <a:pt x="800" y="77"/>
                </a:lnTo>
                <a:lnTo>
                  <a:pt x="798" y="62"/>
                </a:lnTo>
                <a:lnTo>
                  <a:pt x="789" y="50"/>
                </a:lnTo>
                <a:lnTo>
                  <a:pt x="777" y="42"/>
                </a:lnTo>
                <a:lnTo>
                  <a:pt x="762" y="38"/>
                </a:lnTo>
                <a:lnTo>
                  <a:pt x="76" y="38"/>
                </a:lnTo>
                <a:close/>
                <a:moveTo>
                  <a:pt x="76" y="0"/>
                </a:moveTo>
                <a:lnTo>
                  <a:pt x="762" y="0"/>
                </a:lnTo>
                <a:lnTo>
                  <a:pt x="786" y="4"/>
                </a:lnTo>
                <a:lnTo>
                  <a:pt x="807" y="16"/>
                </a:lnTo>
                <a:lnTo>
                  <a:pt x="824" y="31"/>
                </a:lnTo>
                <a:lnTo>
                  <a:pt x="834" y="52"/>
                </a:lnTo>
                <a:lnTo>
                  <a:pt x="838" y="77"/>
                </a:lnTo>
                <a:lnTo>
                  <a:pt x="838" y="763"/>
                </a:lnTo>
                <a:lnTo>
                  <a:pt x="834" y="787"/>
                </a:lnTo>
                <a:lnTo>
                  <a:pt x="824" y="808"/>
                </a:lnTo>
                <a:lnTo>
                  <a:pt x="807" y="825"/>
                </a:lnTo>
                <a:lnTo>
                  <a:pt x="786" y="835"/>
                </a:lnTo>
                <a:lnTo>
                  <a:pt x="762" y="839"/>
                </a:lnTo>
                <a:lnTo>
                  <a:pt x="76" y="839"/>
                </a:lnTo>
                <a:lnTo>
                  <a:pt x="51" y="835"/>
                </a:lnTo>
                <a:lnTo>
                  <a:pt x="30" y="825"/>
                </a:lnTo>
                <a:lnTo>
                  <a:pt x="15" y="808"/>
                </a:lnTo>
                <a:lnTo>
                  <a:pt x="4" y="787"/>
                </a:lnTo>
                <a:lnTo>
                  <a:pt x="0" y="763"/>
                </a:lnTo>
                <a:lnTo>
                  <a:pt x="0" y="77"/>
                </a:lnTo>
                <a:lnTo>
                  <a:pt x="4" y="52"/>
                </a:lnTo>
                <a:lnTo>
                  <a:pt x="15" y="31"/>
                </a:lnTo>
                <a:lnTo>
                  <a:pt x="30" y="16"/>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89" name="Freeform 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98388" y="5220404"/>
            <a:ext cx="445679" cy="445149"/>
          </a:xfrm>
          <a:custGeom>
            <a:avLst/>
            <a:gdLst>
              <a:gd name="T0" fmla="*/ 509 w 840"/>
              <a:gd name="T1" fmla="*/ 268 h 839"/>
              <a:gd name="T2" fmla="*/ 566 w 840"/>
              <a:gd name="T3" fmla="*/ 342 h 839"/>
              <a:gd name="T4" fmla="*/ 567 w 840"/>
              <a:gd name="T5" fmla="*/ 415 h 839"/>
              <a:gd name="T6" fmla="*/ 520 w 840"/>
              <a:gd name="T7" fmla="*/ 500 h 839"/>
              <a:gd name="T8" fmla="*/ 435 w 840"/>
              <a:gd name="T9" fmla="*/ 522 h 839"/>
              <a:gd name="T10" fmla="*/ 401 w 840"/>
              <a:gd name="T11" fmla="*/ 504 h 839"/>
              <a:gd name="T12" fmla="*/ 392 w 840"/>
              <a:gd name="T13" fmla="*/ 512 h 839"/>
              <a:gd name="T14" fmla="*/ 368 w 840"/>
              <a:gd name="T15" fmla="*/ 585 h 839"/>
              <a:gd name="T16" fmla="*/ 341 w 840"/>
              <a:gd name="T17" fmla="*/ 626 h 839"/>
              <a:gd name="T18" fmla="*/ 333 w 840"/>
              <a:gd name="T19" fmla="*/ 625 h 839"/>
              <a:gd name="T20" fmla="*/ 332 w 840"/>
              <a:gd name="T21" fmla="*/ 609 h 839"/>
              <a:gd name="T22" fmla="*/ 330 w 840"/>
              <a:gd name="T23" fmla="*/ 566 h 839"/>
              <a:gd name="T24" fmla="*/ 349 w 840"/>
              <a:gd name="T25" fmla="*/ 483 h 839"/>
              <a:gd name="T26" fmla="*/ 362 w 840"/>
              <a:gd name="T27" fmla="*/ 420 h 839"/>
              <a:gd name="T28" fmla="*/ 357 w 840"/>
              <a:gd name="T29" fmla="*/ 406 h 839"/>
              <a:gd name="T30" fmla="*/ 366 w 840"/>
              <a:gd name="T31" fmla="*/ 354 h 839"/>
              <a:gd name="T32" fmla="*/ 406 w 840"/>
              <a:gd name="T33" fmla="*/ 334 h 839"/>
              <a:gd name="T34" fmla="*/ 429 w 840"/>
              <a:gd name="T35" fmla="*/ 378 h 839"/>
              <a:gd name="T36" fmla="*/ 409 w 840"/>
              <a:gd name="T37" fmla="*/ 457 h 839"/>
              <a:gd name="T38" fmla="*/ 427 w 840"/>
              <a:gd name="T39" fmla="*/ 482 h 839"/>
              <a:gd name="T40" fmla="*/ 485 w 840"/>
              <a:gd name="T41" fmla="*/ 467 h 839"/>
              <a:gd name="T42" fmla="*/ 512 w 840"/>
              <a:gd name="T43" fmla="*/ 409 h 839"/>
              <a:gd name="T44" fmla="*/ 515 w 840"/>
              <a:gd name="T45" fmla="*/ 348 h 839"/>
              <a:gd name="T46" fmla="*/ 474 w 840"/>
              <a:gd name="T47" fmla="*/ 297 h 839"/>
              <a:gd name="T48" fmla="*/ 413 w 840"/>
              <a:gd name="T49" fmla="*/ 285 h 839"/>
              <a:gd name="T50" fmla="*/ 349 w 840"/>
              <a:gd name="T51" fmla="*/ 312 h 839"/>
              <a:gd name="T52" fmla="*/ 313 w 840"/>
              <a:gd name="T53" fmla="*/ 386 h 839"/>
              <a:gd name="T54" fmla="*/ 321 w 840"/>
              <a:gd name="T55" fmla="*/ 426 h 839"/>
              <a:gd name="T56" fmla="*/ 330 w 840"/>
              <a:gd name="T57" fmla="*/ 437 h 839"/>
              <a:gd name="T58" fmla="*/ 329 w 840"/>
              <a:gd name="T59" fmla="*/ 450 h 839"/>
              <a:gd name="T60" fmla="*/ 327 w 840"/>
              <a:gd name="T61" fmla="*/ 462 h 839"/>
              <a:gd name="T62" fmla="*/ 317 w 840"/>
              <a:gd name="T63" fmla="*/ 469 h 839"/>
              <a:gd name="T64" fmla="*/ 306 w 840"/>
              <a:gd name="T65" fmla="*/ 465 h 839"/>
              <a:gd name="T66" fmla="*/ 268 w 840"/>
              <a:gd name="T67" fmla="*/ 388 h 839"/>
              <a:gd name="T68" fmla="*/ 275 w 840"/>
              <a:gd name="T69" fmla="*/ 344 h 839"/>
              <a:gd name="T70" fmla="*/ 346 w 840"/>
              <a:gd name="T71" fmla="*/ 266 h 839"/>
              <a:gd name="T72" fmla="*/ 416 w 840"/>
              <a:gd name="T73" fmla="*/ 249 h 839"/>
              <a:gd name="T74" fmla="*/ 42 w 840"/>
              <a:gd name="T75" fmla="*/ 62 h 839"/>
              <a:gd name="T76" fmla="*/ 50 w 840"/>
              <a:gd name="T77" fmla="*/ 789 h 839"/>
              <a:gd name="T78" fmla="*/ 778 w 840"/>
              <a:gd name="T79" fmla="*/ 797 h 839"/>
              <a:gd name="T80" fmla="*/ 802 w 840"/>
              <a:gd name="T81" fmla="*/ 77 h 839"/>
              <a:gd name="T82" fmla="*/ 764 w 840"/>
              <a:gd name="T83" fmla="*/ 38 h 839"/>
              <a:gd name="T84" fmla="*/ 787 w 840"/>
              <a:gd name="T85" fmla="*/ 4 h 839"/>
              <a:gd name="T86" fmla="*/ 840 w 840"/>
              <a:gd name="T87" fmla="*/ 77 h 839"/>
              <a:gd name="T88" fmla="*/ 808 w 840"/>
              <a:gd name="T89" fmla="*/ 825 h 839"/>
              <a:gd name="T90" fmla="*/ 53 w 840"/>
              <a:gd name="T91" fmla="*/ 835 h 839"/>
              <a:gd name="T92" fmla="*/ 0 w 840"/>
              <a:gd name="T93" fmla="*/ 763 h 839"/>
              <a:gd name="T94" fmla="*/ 32 w 840"/>
              <a:gd name="T95" fmla="*/ 16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839">
                <a:moveTo>
                  <a:pt x="416" y="249"/>
                </a:moveTo>
                <a:lnTo>
                  <a:pt x="451" y="250"/>
                </a:lnTo>
                <a:lnTo>
                  <a:pt x="482" y="257"/>
                </a:lnTo>
                <a:lnTo>
                  <a:pt x="509" y="268"/>
                </a:lnTo>
                <a:lnTo>
                  <a:pt x="531" y="284"/>
                </a:lnTo>
                <a:lnTo>
                  <a:pt x="548" y="302"/>
                </a:lnTo>
                <a:lnTo>
                  <a:pt x="561" y="326"/>
                </a:lnTo>
                <a:lnTo>
                  <a:pt x="566" y="342"/>
                </a:lnTo>
                <a:lnTo>
                  <a:pt x="571" y="360"/>
                </a:lnTo>
                <a:lnTo>
                  <a:pt x="573" y="380"/>
                </a:lnTo>
                <a:lnTo>
                  <a:pt x="570" y="399"/>
                </a:lnTo>
                <a:lnTo>
                  <a:pt x="567" y="415"/>
                </a:lnTo>
                <a:lnTo>
                  <a:pt x="565" y="429"/>
                </a:lnTo>
                <a:lnTo>
                  <a:pt x="553" y="457"/>
                </a:lnTo>
                <a:lnTo>
                  <a:pt x="539" y="482"/>
                </a:lnTo>
                <a:lnTo>
                  <a:pt x="520" y="500"/>
                </a:lnTo>
                <a:lnTo>
                  <a:pt x="498" y="513"/>
                </a:lnTo>
                <a:lnTo>
                  <a:pt x="471" y="522"/>
                </a:lnTo>
                <a:lnTo>
                  <a:pt x="452" y="524"/>
                </a:lnTo>
                <a:lnTo>
                  <a:pt x="435" y="522"/>
                </a:lnTo>
                <a:lnTo>
                  <a:pt x="419" y="516"/>
                </a:lnTo>
                <a:lnTo>
                  <a:pt x="408" y="509"/>
                </a:lnTo>
                <a:lnTo>
                  <a:pt x="404" y="507"/>
                </a:lnTo>
                <a:lnTo>
                  <a:pt x="401" y="504"/>
                </a:lnTo>
                <a:lnTo>
                  <a:pt x="397" y="500"/>
                </a:lnTo>
                <a:lnTo>
                  <a:pt x="396" y="496"/>
                </a:lnTo>
                <a:lnTo>
                  <a:pt x="396" y="496"/>
                </a:lnTo>
                <a:lnTo>
                  <a:pt x="392" y="512"/>
                </a:lnTo>
                <a:lnTo>
                  <a:pt x="387" y="528"/>
                </a:lnTo>
                <a:lnTo>
                  <a:pt x="383" y="546"/>
                </a:lnTo>
                <a:lnTo>
                  <a:pt x="378" y="566"/>
                </a:lnTo>
                <a:lnTo>
                  <a:pt x="368" y="585"/>
                </a:lnTo>
                <a:lnTo>
                  <a:pt x="357" y="602"/>
                </a:lnTo>
                <a:lnTo>
                  <a:pt x="353" y="609"/>
                </a:lnTo>
                <a:lnTo>
                  <a:pt x="347" y="618"/>
                </a:lnTo>
                <a:lnTo>
                  <a:pt x="341" y="626"/>
                </a:lnTo>
                <a:lnTo>
                  <a:pt x="334" y="630"/>
                </a:lnTo>
                <a:lnTo>
                  <a:pt x="334" y="628"/>
                </a:lnTo>
                <a:lnTo>
                  <a:pt x="333" y="627"/>
                </a:lnTo>
                <a:lnTo>
                  <a:pt x="333" y="625"/>
                </a:lnTo>
                <a:lnTo>
                  <a:pt x="332" y="621"/>
                </a:lnTo>
                <a:lnTo>
                  <a:pt x="332" y="617"/>
                </a:lnTo>
                <a:lnTo>
                  <a:pt x="332" y="613"/>
                </a:lnTo>
                <a:lnTo>
                  <a:pt x="332" y="609"/>
                </a:lnTo>
                <a:lnTo>
                  <a:pt x="330" y="600"/>
                </a:lnTo>
                <a:lnTo>
                  <a:pt x="329" y="589"/>
                </a:lnTo>
                <a:lnTo>
                  <a:pt x="330" y="579"/>
                </a:lnTo>
                <a:lnTo>
                  <a:pt x="330" y="566"/>
                </a:lnTo>
                <a:lnTo>
                  <a:pt x="333" y="553"/>
                </a:lnTo>
                <a:lnTo>
                  <a:pt x="334" y="539"/>
                </a:lnTo>
                <a:lnTo>
                  <a:pt x="342" y="512"/>
                </a:lnTo>
                <a:lnTo>
                  <a:pt x="349" y="483"/>
                </a:lnTo>
                <a:lnTo>
                  <a:pt x="357" y="456"/>
                </a:lnTo>
                <a:lnTo>
                  <a:pt x="363" y="427"/>
                </a:lnTo>
                <a:lnTo>
                  <a:pt x="363" y="424"/>
                </a:lnTo>
                <a:lnTo>
                  <a:pt x="362" y="420"/>
                </a:lnTo>
                <a:lnTo>
                  <a:pt x="361" y="416"/>
                </a:lnTo>
                <a:lnTo>
                  <a:pt x="359" y="412"/>
                </a:lnTo>
                <a:lnTo>
                  <a:pt x="358" y="409"/>
                </a:lnTo>
                <a:lnTo>
                  <a:pt x="357" y="406"/>
                </a:lnTo>
                <a:lnTo>
                  <a:pt x="355" y="390"/>
                </a:lnTo>
                <a:lnTo>
                  <a:pt x="357" y="374"/>
                </a:lnTo>
                <a:lnTo>
                  <a:pt x="361" y="361"/>
                </a:lnTo>
                <a:lnTo>
                  <a:pt x="366" y="354"/>
                </a:lnTo>
                <a:lnTo>
                  <a:pt x="372" y="344"/>
                </a:lnTo>
                <a:lnTo>
                  <a:pt x="383" y="338"/>
                </a:lnTo>
                <a:lnTo>
                  <a:pt x="393" y="333"/>
                </a:lnTo>
                <a:lnTo>
                  <a:pt x="406" y="334"/>
                </a:lnTo>
                <a:lnTo>
                  <a:pt x="418" y="339"/>
                </a:lnTo>
                <a:lnTo>
                  <a:pt x="426" y="348"/>
                </a:lnTo>
                <a:lnTo>
                  <a:pt x="430" y="363"/>
                </a:lnTo>
                <a:lnTo>
                  <a:pt x="429" y="378"/>
                </a:lnTo>
                <a:lnTo>
                  <a:pt x="418" y="412"/>
                </a:lnTo>
                <a:lnTo>
                  <a:pt x="409" y="448"/>
                </a:lnTo>
                <a:lnTo>
                  <a:pt x="409" y="452"/>
                </a:lnTo>
                <a:lnTo>
                  <a:pt x="409" y="457"/>
                </a:lnTo>
                <a:lnTo>
                  <a:pt x="410" y="461"/>
                </a:lnTo>
                <a:lnTo>
                  <a:pt x="412" y="463"/>
                </a:lnTo>
                <a:lnTo>
                  <a:pt x="417" y="474"/>
                </a:lnTo>
                <a:lnTo>
                  <a:pt x="427" y="482"/>
                </a:lnTo>
                <a:lnTo>
                  <a:pt x="439" y="486"/>
                </a:lnTo>
                <a:lnTo>
                  <a:pt x="454" y="486"/>
                </a:lnTo>
                <a:lnTo>
                  <a:pt x="472" y="478"/>
                </a:lnTo>
                <a:lnTo>
                  <a:pt x="485" y="467"/>
                </a:lnTo>
                <a:lnTo>
                  <a:pt x="495" y="454"/>
                </a:lnTo>
                <a:lnTo>
                  <a:pt x="503" y="439"/>
                </a:lnTo>
                <a:lnTo>
                  <a:pt x="510" y="420"/>
                </a:lnTo>
                <a:lnTo>
                  <a:pt x="512" y="409"/>
                </a:lnTo>
                <a:lnTo>
                  <a:pt x="515" y="397"/>
                </a:lnTo>
                <a:lnTo>
                  <a:pt x="516" y="381"/>
                </a:lnTo>
                <a:lnTo>
                  <a:pt x="516" y="364"/>
                </a:lnTo>
                <a:lnTo>
                  <a:pt x="515" y="348"/>
                </a:lnTo>
                <a:lnTo>
                  <a:pt x="511" y="335"/>
                </a:lnTo>
                <a:lnTo>
                  <a:pt x="502" y="319"/>
                </a:lnTo>
                <a:lnTo>
                  <a:pt x="489" y="306"/>
                </a:lnTo>
                <a:lnTo>
                  <a:pt x="474" y="297"/>
                </a:lnTo>
                <a:lnTo>
                  <a:pt x="456" y="289"/>
                </a:lnTo>
                <a:lnTo>
                  <a:pt x="435" y="285"/>
                </a:lnTo>
                <a:lnTo>
                  <a:pt x="425" y="285"/>
                </a:lnTo>
                <a:lnTo>
                  <a:pt x="413" y="285"/>
                </a:lnTo>
                <a:lnTo>
                  <a:pt x="401" y="288"/>
                </a:lnTo>
                <a:lnTo>
                  <a:pt x="393" y="289"/>
                </a:lnTo>
                <a:lnTo>
                  <a:pt x="368" y="299"/>
                </a:lnTo>
                <a:lnTo>
                  <a:pt x="349" y="312"/>
                </a:lnTo>
                <a:lnTo>
                  <a:pt x="333" y="329"/>
                </a:lnTo>
                <a:lnTo>
                  <a:pt x="321" y="350"/>
                </a:lnTo>
                <a:lnTo>
                  <a:pt x="316" y="367"/>
                </a:lnTo>
                <a:lnTo>
                  <a:pt x="313" y="386"/>
                </a:lnTo>
                <a:lnTo>
                  <a:pt x="312" y="393"/>
                </a:lnTo>
                <a:lnTo>
                  <a:pt x="315" y="405"/>
                </a:lnTo>
                <a:lnTo>
                  <a:pt x="316" y="415"/>
                </a:lnTo>
                <a:lnTo>
                  <a:pt x="321" y="426"/>
                </a:lnTo>
                <a:lnTo>
                  <a:pt x="323" y="428"/>
                </a:lnTo>
                <a:lnTo>
                  <a:pt x="325" y="431"/>
                </a:lnTo>
                <a:lnTo>
                  <a:pt x="328" y="433"/>
                </a:lnTo>
                <a:lnTo>
                  <a:pt x="330" y="437"/>
                </a:lnTo>
                <a:lnTo>
                  <a:pt x="332" y="440"/>
                </a:lnTo>
                <a:lnTo>
                  <a:pt x="332" y="444"/>
                </a:lnTo>
                <a:lnTo>
                  <a:pt x="330" y="446"/>
                </a:lnTo>
                <a:lnTo>
                  <a:pt x="329" y="450"/>
                </a:lnTo>
                <a:lnTo>
                  <a:pt x="329" y="453"/>
                </a:lnTo>
                <a:lnTo>
                  <a:pt x="328" y="456"/>
                </a:lnTo>
                <a:lnTo>
                  <a:pt x="328" y="460"/>
                </a:lnTo>
                <a:lnTo>
                  <a:pt x="327" y="462"/>
                </a:lnTo>
                <a:lnTo>
                  <a:pt x="325" y="466"/>
                </a:lnTo>
                <a:lnTo>
                  <a:pt x="324" y="467"/>
                </a:lnTo>
                <a:lnTo>
                  <a:pt x="320" y="469"/>
                </a:lnTo>
                <a:lnTo>
                  <a:pt x="317" y="469"/>
                </a:lnTo>
                <a:lnTo>
                  <a:pt x="313" y="469"/>
                </a:lnTo>
                <a:lnTo>
                  <a:pt x="311" y="467"/>
                </a:lnTo>
                <a:lnTo>
                  <a:pt x="308" y="466"/>
                </a:lnTo>
                <a:lnTo>
                  <a:pt x="306" y="465"/>
                </a:lnTo>
                <a:lnTo>
                  <a:pt x="291" y="452"/>
                </a:lnTo>
                <a:lnTo>
                  <a:pt x="279" y="435"/>
                </a:lnTo>
                <a:lnTo>
                  <a:pt x="272" y="412"/>
                </a:lnTo>
                <a:lnTo>
                  <a:pt x="268" y="388"/>
                </a:lnTo>
                <a:lnTo>
                  <a:pt x="272" y="363"/>
                </a:lnTo>
                <a:lnTo>
                  <a:pt x="273" y="356"/>
                </a:lnTo>
                <a:lnTo>
                  <a:pt x="274" y="350"/>
                </a:lnTo>
                <a:lnTo>
                  <a:pt x="275" y="344"/>
                </a:lnTo>
                <a:lnTo>
                  <a:pt x="289" y="319"/>
                </a:lnTo>
                <a:lnTo>
                  <a:pt x="304" y="299"/>
                </a:lnTo>
                <a:lnTo>
                  <a:pt x="324" y="282"/>
                </a:lnTo>
                <a:lnTo>
                  <a:pt x="346" y="266"/>
                </a:lnTo>
                <a:lnTo>
                  <a:pt x="361" y="259"/>
                </a:lnTo>
                <a:lnTo>
                  <a:pt x="375" y="255"/>
                </a:lnTo>
                <a:lnTo>
                  <a:pt x="391" y="251"/>
                </a:lnTo>
                <a:lnTo>
                  <a:pt x="416" y="249"/>
                </a:lnTo>
                <a:close/>
                <a:moveTo>
                  <a:pt x="78" y="38"/>
                </a:moveTo>
                <a:lnTo>
                  <a:pt x="62" y="42"/>
                </a:lnTo>
                <a:lnTo>
                  <a:pt x="50" y="50"/>
                </a:lnTo>
                <a:lnTo>
                  <a:pt x="42" y="62"/>
                </a:lnTo>
                <a:lnTo>
                  <a:pt x="38" y="77"/>
                </a:lnTo>
                <a:lnTo>
                  <a:pt x="38" y="763"/>
                </a:lnTo>
                <a:lnTo>
                  <a:pt x="42" y="778"/>
                </a:lnTo>
                <a:lnTo>
                  <a:pt x="50" y="789"/>
                </a:lnTo>
                <a:lnTo>
                  <a:pt x="62" y="797"/>
                </a:lnTo>
                <a:lnTo>
                  <a:pt x="78" y="801"/>
                </a:lnTo>
                <a:lnTo>
                  <a:pt x="764" y="801"/>
                </a:lnTo>
                <a:lnTo>
                  <a:pt x="778" y="797"/>
                </a:lnTo>
                <a:lnTo>
                  <a:pt x="790" y="789"/>
                </a:lnTo>
                <a:lnTo>
                  <a:pt x="798" y="778"/>
                </a:lnTo>
                <a:lnTo>
                  <a:pt x="802" y="763"/>
                </a:lnTo>
                <a:lnTo>
                  <a:pt x="802" y="77"/>
                </a:lnTo>
                <a:lnTo>
                  <a:pt x="798" y="62"/>
                </a:lnTo>
                <a:lnTo>
                  <a:pt x="790" y="50"/>
                </a:lnTo>
                <a:lnTo>
                  <a:pt x="778" y="42"/>
                </a:lnTo>
                <a:lnTo>
                  <a:pt x="764" y="38"/>
                </a:lnTo>
                <a:lnTo>
                  <a:pt x="78" y="38"/>
                </a:lnTo>
                <a:close/>
                <a:moveTo>
                  <a:pt x="78" y="0"/>
                </a:moveTo>
                <a:lnTo>
                  <a:pt x="764" y="0"/>
                </a:lnTo>
                <a:lnTo>
                  <a:pt x="787" y="4"/>
                </a:lnTo>
                <a:lnTo>
                  <a:pt x="808" y="16"/>
                </a:lnTo>
                <a:lnTo>
                  <a:pt x="825" y="31"/>
                </a:lnTo>
                <a:lnTo>
                  <a:pt x="836" y="52"/>
                </a:lnTo>
                <a:lnTo>
                  <a:pt x="840" y="77"/>
                </a:lnTo>
                <a:lnTo>
                  <a:pt x="840" y="763"/>
                </a:lnTo>
                <a:lnTo>
                  <a:pt x="836" y="787"/>
                </a:lnTo>
                <a:lnTo>
                  <a:pt x="825" y="808"/>
                </a:lnTo>
                <a:lnTo>
                  <a:pt x="808" y="825"/>
                </a:lnTo>
                <a:lnTo>
                  <a:pt x="787" y="835"/>
                </a:lnTo>
                <a:lnTo>
                  <a:pt x="764" y="839"/>
                </a:lnTo>
                <a:lnTo>
                  <a:pt x="78" y="839"/>
                </a:lnTo>
                <a:lnTo>
                  <a:pt x="53" y="835"/>
                </a:lnTo>
                <a:lnTo>
                  <a:pt x="32" y="825"/>
                </a:lnTo>
                <a:lnTo>
                  <a:pt x="16" y="808"/>
                </a:lnTo>
                <a:lnTo>
                  <a:pt x="4" y="787"/>
                </a:lnTo>
                <a:lnTo>
                  <a:pt x="0" y="763"/>
                </a:lnTo>
                <a:lnTo>
                  <a:pt x="0" y="77"/>
                </a:lnTo>
                <a:lnTo>
                  <a:pt x="4" y="52"/>
                </a:lnTo>
                <a:lnTo>
                  <a:pt x="16" y="31"/>
                </a:lnTo>
                <a:lnTo>
                  <a:pt x="32" y="16"/>
                </a:lnTo>
                <a:lnTo>
                  <a:pt x="53" y="4"/>
                </a:lnTo>
                <a:lnTo>
                  <a:pt x="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0" name="Freeform 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68092" y="5220404"/>
            <a:ext cx="445148" cy="445149"/>
          </a:xfrm>
          <a:custGeom>
            <a:avLst/>
            <a:gdLst>
              <a:gd name="T0" fmla="*/ 576 w 839"/>
              <a:gd name="T1" fmla="*/ 271 h 839"/>
              <a:gd name="T2" fmla="*/ 602 w 839"/>
              <a:gd name="T3" fmla="*/ 293 h 839"/>
              <a:gd name="T4" fmla="*/ 610 w 839"/>
              <a:gd name="T5" fmla="*/ 338 h 839"/>
              <a:gd name="T6" fmla="*/ 597 w 839"/>
              <a:gd name="T7" fmla="*/ 385 h 839"/>
              <a:gd name="T8" fmla="*/ 559 w 839"/>
              <a:gd name="T9" fmla="*/ 444 h 839"/>
              <a:gd name="T10" fmla="*/ 502 w 839"/>
              <a:gd name="T11" fmla="*/ 512 h 839"/>
              <a:gd name="T12" fmla="*/ 448 w 839"/>
              <a:gd name="T13" fmla="*/ 556 h 839"/>
              <a:gd name="T14" fmla="*/ 401 w 839"/>
              <a:gd name="T15" fmla="*/ 572 h 839"/>
              <a:gd name="T16" fmla="*/ 369 w 839"/>
              <a:gd name="T17" fmla="*/ 558 h 839"/>
              <a:gd name="T18" fmla="*/ 344 w 839"/>
              <a:gd name="T19" fmla="*/ 515 h 839"/>
              <a:gd name="T20" fmla="*/ 305 w 839"/>
              <a:gd name="T21" fmla="*/ 385 h 839"/>
              <a:gd name="T22" fmla="*/ 287 w 839"/>
              <a:gd name="T23" fmla="*/ 357 h 839"/>
              <a:gd name="T24" fmla="*/ 271 w 839"/>
              <a:gd name="T25" fmla="*/ 355 h 839"/>
              <a:gd name="T26" fmla="*/ 246 w 839"/>
              <a:gd name="T27" fmla="*/ 371 h 839"/>
              <a:gd name="T28" fmla="*/ 284 w 839"/>
              <a:gd name="T29" fmla="*/ 302 h 839"/>
              <a:gd name="T30" fmla="*/ 317 w 839"/>
              <a:gd name="T31" fmla="*/ 280 h 839"/>
              <a:gd name="T32" fmla="*/ 340 w 839"/>
              <a:gd name="T33" fmla="*/ 271 h 839"/>
              <a:gd name="T34" fmla="*/ 371 w 839"/>
              <a:gd name="T35" fmla="*/ 278 h 839"/>
              <a:gd name="T36" fmla="*/ 390 w 839"/>
              <a:gd name="T37" fmla="*/ 306 h 839"/>
              <a:gd name="T38" fmla="*/ 401 w 839"/>
              <a:gd name="T39" fmla="*/ 356 h 839"/>
              <a:gd name="T40" fmla="*/ 409 w 839"/>
              <a:gd name="T41" fmla="*/ 397 h 839"/>
              <a:gd name="T42" fmla="*/ 418 w 839"/>
              <a:gd name="T43" fmla="*/ 432 h 839"/>
              <a:gd name="T44" fmla="*/ 432 w 839"/>
              <a:gd name="T45" fmla="*/ 458 h 839"/>
              <a:gd name="T46" fmla="*/ 448 w 839"/>
              <a:gd name="T47" fmla="*/ 458 h 839"/>
              <a:gd name="T48" fmla="*/ 475 w 839"/>
              <a:gd name="T49" fmla="*/ 427 h 839"/>
              <a:gd name="T50" fmla="*/ 498 w 839"/>
              <a:gd name="T51" fmla="*/ 388 h 839"/>
              <a:gd name="T52" fmla="*/ 500 w 839"/>
              <a:gd name="T53" fmla="*/ 361 h 839"/>
              <a:gd name="T54" fmla="*/ 487 w 839"/>
              <a:gd name="T55" fmla="*/ 346 h 839"/>
              <a:gd name="T56" fmla="*/ 461 w 839"/>
              <a:gd name="T57" fmla="*/ 346 h 839"/>
              <a:gd name="T58" fmla="*/ 457 w 839"/>
              <a:gd name="T59" fmla="*/ 323 h 839"/>
              <a:gd name="T60" fmla="*/ 488 w 839"/>
              <a:gd name="T61" fmla="*/ 287 h 839"/>
              <a:gd name="T62" fmla="*/ 529 w 839"/>
              <a:gd name="T63" fmla="*/ 268 h 839"/>
              <a:gd name="T64" fmla="*/ 76 w 839"/>
              <a:gd name="T65" fmla="*/ 38 h 839"/>
              <a:gd name="T66" fmla="*/ 50 w 839"/>
              <a:gd name="T67" fmla="*/ 50 h 839"/>
              <a:gd name="T68" fmla="*/ 38 w 839"/>
              <a:gd name="T69" fmla="*/ 77 h 839"/>
              <a:gd name="T70" fmla="*/ 41 w 839"/>
              <a:gd name="T71" fmla="*/ 778 h 839"/>
              <a:gd name="T72" fmla="*/ 62 w 839"/>
              <a:gd name="T73" fmla="*/ 797 h 839"/>
              <a:gd name="T74" fmla="*/ 762 w 839"/>
              <a:gd name="T75" fmla="*/ 801 h 839"/>
              <a:gd name="T76" fmla="*/ 790 w 839"/>
              <a:gd name="T77" fmla="*/ 789 h 839"/>
              <a:gd name="T78" fmla="*/ 800 w 839"/>
              <a:gd name="T79" fmla="*/ 763 h 839"/>
              <a:gd name="T80" fmla="*/ 797 w 839"/>
              <a:gd name="T81" fmla="*/ 62 h 839"/>
              <a:gd name="T82" fmla="*/ 778 w 839"/>
              <a:gd name="T83" fmla="*/ 42 h 839"/>
              <a:gd name="T84" fmla="*/ 76 w 839"/>
              <a:gd name="T85" fmla="*/ 38 h 839"/>
              <a:gd name="T86" fmla="*/ 762 w 839"/>
              <a:gd name="T87" fmla="*/ 0 h 839"/>
              <a:gd name="T88" fmla="*/ 808 w 839"/>
              <a:gd name="T89" fmla="*/ 16 h 839"/>
              <a:gd name="T90" fmla="*/ 835 w 839"/>
              <a:gd name="T91" fmla="*/ 52 h 839"/>
              <a:gd name="T92" fmla="*/ 839 w 839"/>
              <a:gd name="T93" fmla="*/ 763 h 839"/>
              <a:gd name="T94" fmla="*/ 824 w 839"/>
              <a:gd name="T95" fmla="*/ 808 h 839"/>
              <a:gd name="T96" fmla="*/ 787 w 839"/>
              <a:gd name="T97" fmla="*/ 835 h 839"/>
              <a:gd name="T98" fmla="*/ 76 w 839"/>
              <a:gd name="T99" fmla="*/ 839 h 839"/>
              <a:gd name="T100" fmla="*/ 31 w 839"/>
              <a:gd name="T101" fmla="*/ 825 h 839"/>
              <a:gd name="T102" fmla="*/ 4 w 839"/>
              <a:gd name="T103" fmla="*/ 787 h 839"/>
              <a:gd name="T104" fmla="*/ 0 w 839"/>
              <a:gd name="T105" fmla="*/ 77 h 839"/>
              <a:gd name="T106" fmla="*/ 14 w 839"/>
              <a:gd name="T107" fmla="*/ 31 h 839"/>
              <a:gd name="T108" fmla="*/ 52 w 839"/>
              <a:gd name="T109"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9">
                <a:moveTo>
                  <a:pt x="555" y="267"/>
                </a:moveTo>
                <a:lnTo>
                  <a:pt x="576" y="271"/>
                </a:lnTo>
                <a:lnTo>
                  <a:pt x="592" y="279"/>
                </a:lnTo>
                <a:lnTo>
                  <a:pt x="602" y="293"/>
                </a:lnTo>
                <a:lnTo>
                  <a:pt x="609" y="313"/>
                </a:lnTo>
                <a:lnTo>
                  <a:pt x="610" y="338"/>
                </a:lnTo>
                <a:lnTo>
                  <a:pt x="606" y="360"/>
                </a:lnTo>
                <a:lnTo>
                  <a:pt x="597" y="385"/>
                </a:lnTo>
                <a:lnTo>
                  <a:pt x="581" y="412"/>
                </a:lnTo>
                <a:lnTo>
                  <a:pt x="559" y="444"/>
                </a:lnTo>
                <a:lnTo>
                  <a:pt x="533" y="478"/>
                </a:lnTo>
                <a:lnTo>
                  <a:pt x="502" y="512"/>
                </a:lnTo>
                <a:lnTo>
                  <a:pt x="474" y="538"/>
                </a:lnTo>
                <a:lnTo>
                  <a:pt x="448" y="556"/>
                </a:lnTo>
                <a:lnTo>
                  <a:pt x="423" y="568"/>
                </a:lnTo>
                <a:lnTo>
                  <a:pt x="401" y="572"/>
                </a:lnTo>
                <a:lnTo>
                  <a:pt x="385" y="568"/>
                </a:lnTo>
                <a:lnTo>
                  <a:pt x="369" y="558"/>
                </a:lnTo>
                <a:lnTo>
                  <a:pt x="356" y="539"/>
                </a:lnTo>
                <a:lnTo>
                  <a:pt x="344" y="515"/>
                </a:lnTo>
                <a:lnTo>
                  <a:pt x="313" y="410"/>
                </a:lnTo>
                <a:lnTo>
                  <a:pt x="305" y="385"/>
                </a:lnTo>
                <a:lnTo>
                  <a:pt x="296" y="368"/>
                </a:lnTo>
                <a:lnTo>
                  <a:pt x="287" y="357"/>
                </a:lnTo>
                <a:lnTo>
                  <a:pt x="276" y="354"/>
                </a:lnTo>
                <a:lnTo>
                  <a:pt x="271" y="355"/>
                </a:lnTo>
                <a:lnTo>
                  <a:pt x="262" y="361"/>
                </a:lnTo>
                <a:lnTo>
                  <a:pt x="246" y="371"/>
                </a:lnTo>
                <a:lnTo>
                  <a:pt x="229" y="348"/>
                </a:lnTo>
                <a:lnTo>
                  <a:pt x="284" y="302"/>
                </a:lnTo>
                <a:lnTo>
                  <a:pt x="302" y="289"/>
                </a:lnTo>
                <a:lnTo>
                  <a:pt x="317" y="280"/>
                </a:lnTo>
                <a:lnTo>
                  <a:pt x="330" y="274"/>
                </a:lnTo>
                <a:lnTo>
                  <a:pt x="340" y="271"/>
                </a:lnTo>
                <a:lnTo>
                  <a:pt x="357" y="272"/>
                </a:lnTo>
                <a:lnTo>
                  <a:pt x="371" y="278"/>
                </a:lnTo>
                <a:lnTo>
                  <a:pt x="382" y="289"/>
                </a:lnTo>
                <a:lnTo>
                  <a:pt x="390" y="306"/>
                </a:lnTo>
                <a:lnTo>
                  <a:pt x="395" y="327"/>
                </a:lnTo>
                <a:lnTo>
                  <a:pt x="401" y="356"/>
                </a:lnTo>
                <a:lnTo>
                  <a:pt x="405" y="380"/>
                </a:lnTo>
                <a:lnTo>
                  <a:pt x="409" y="397"/>
                </a:lnTo>
                <a:lnTo>
                  <a:pt x="411" y="409"/>
                </a:lnTo>
                <a:lnTo>
                  <a:pt x="418" y="432"/>
                </a:lnTo>
                <a:lnTo>
                  <a:pt x="424" y="449"/>
                </a:lnTo>
                <a:lnTo>
                  <a:pt x="432" y="458"/>
                </a:lnTo>
                <a:lnTo>
                  <a:pt x="439" y="462"/>
                </a:lnTo>
                <a:lnTo>
                  <a:pt x="448" y="458"/>
                </a:lnTo>
                <a:lnTo>
                  <a:pt x="461" y="446"/>
                </a:lnTo>
                <a:lnTo>
                  <a:pt x="475" y="427"/>
                </a:lnTo>
                <a:lnTo>
                  <a:pt x="488" y="406"/>
                </a:lnTo>
                <a:lnTo>
                  <a:pt x="498" y="388"/>
                </a:lnTo>
                <a:lnTo>
                  <a:pt x="500" y="374"/>
                </a:lnTo>
                <a:lnTo>
                  <a:pt x="500" y="361"/>
                </a:lnTo>
                <a:lnTo>
                  <a:pt x="496" y="351"/>
                </a:lnTo>
                <a:lnTo>
                  <a:pt x="487" y="346"/>
                </a:lnTo>
                <a:lnTo>
                  <a:pt x="475" y="344"/>
                </a:lnTo>
                <a:lnTo>
                  <a:pt x="461" y="346"/>
                </a:lnTo>
                <a:lnTo>
                  <a:pt x="447" y="350"/>
                </a:lnTo>
                <a:lnTo>
                  <a:pt x="457" y="323"/>
                </a:lnTo>
                <a:lnTo>
                  <a:pt x="471" y="302"/>
                </a:lnTo>
                <a:lnTo>
                  <a:pt x="488" y="287"/>
                </a:lnTo>
                <a:lnTo>
                  <a:pt x="507" y="275"/>
                </a:lnTo>
                <a:lnTo>
                  <a:pt x="529" y="268"/>
                </a:lnTo>
                <a:lnTo>
                  <a:pt x="555" y="267"/>
                </a:lnTo>
                <a:close/>
                <a:moveTo>
                  <a:pt x="76" y="38"/>
                </a:moveTo>
                <a:lnTo>
                  <a:pt x="62" y="42"/>
                </a:lnTo>
                <a:lnTo>
                  <a:pt x="50" y="50"/>
                </a:lnTo>
                <a:lnTo>
                  <a:pt x="41" y="62"/>
                </a:lnTo>
                <a:lnTo>
                  <a:pt x="38" y="77"/>
                </a:lnTo>
                <a:lnTo>
                  <a:pt x="38" y="763"/>
                </a:lnTo>
                <a:lnTo>
                  <a:pt x="41" y="778"/>
                </a:lnTo>
                <a:lnTo>
                  <a:pt x="50" y="789"/>
                </a:lnTo>
                <a:lnTo>
                  <a:pt x="62" y="797"/>
                </a:lnTo>
                <a:lnTo>
                  <a:pt x="76" y="801"/>
                </a:lnTo>
                <a:lnTo>
                  <a:pt x="762" y="801"/>
                </a:lnTo>
                <a:lnTo>
                  <a:pt x="778" y="797"/>
                </a:lnTo>
                <a:lnTo>
                  <a:pt x="790" y="789"/>
                </a:lnTo>
                <a:lnTo>
                  <a:pt x="797" y="778"/>
                </a:lnTo>
                <a:lnTo>
                  <a:pt x="800" y="763"/>
                </a:lnTo>
                <a:lnTo>
                  <a:pt x="800" y="77"/>
                </a:lnTo>
                <a:lnTo>
                  <a:pt x="797" y="62"/>
                </a:lnTo>
                <a:lnTo>
                  <a:pt x="790" y="50"/>
                </a:lnTo>
                <a:lnTo>
                  <a:pt x="778" y="42"/>
                </a:lnTo>
                <a:lnTo>
                  <a:pt x="762" y="38"/>
                </a:lnTo>
                <a:lnTo>
                  <a:pt x="76" y="38"/>
                </a:lnTo>
                <a:close/>
                <a:moveTo>
                  <a:pt x="76" y="0"/>
                </a:moveTo>
                <a:lnTo>
                  <a:pt x="762" y="0"/>
                </a:lnTo>
                <a:lnTo>
                  <a:pt x="787" y="4"/>
                </a:lnTo>
                <a:lnTo>
                  <a:pt x="808" y="16"/>
                </a:lnTo>
                <a:lnTo>
                  <a:pt x="824" y="31"/>
                </a:lnTo>
                <a:lnTo>
                  <a:pt x="835" y="52"/>
                </a:lnTo>
                <a:lnTo>
                  <a:pt x="839" y="77"/>
                </a:lnTo>
                <a:lnTo>
                  <a:pt x="839" y="763"/>
                </a:lnTo>
                <a:lnTo>
                  <a:pt x="835" y="787"/>
                </a:lnTo>
                <a:lnTo>
                  <a:pt x="824" y="808"/>
                </a:lnTo>
                <a:lnTo>
                  <a:pt x="808" y="825"/>
                </a:lnTo>
                <a:lnTo>
                  <a:pt x="787" y="835"/>
                </a:lnTo>
                <a:lnTo>
                  <a:pt x="762" y="839"/>
                </a:lnTo>
                <a:lnTo>
                  <a:pt x="76" y="839"/>
                </a:lnTo>
                <a:lnTo>
                  <a:pt x="52" y="835"/>
                </a:lnTo>
                <a:lnTo>
                  <a:pt x="31" y="825"/>
                </a:lnTo>
                <a:lnTo>
                  <a:pt x="14" y="808"/>
                </a:lnTo>
                <a:lnTo>
                  <a:pt x="4" y="787"/>
                </a:lnTo>
                <a:lnTo>
                  <a:pt x="0" y="763"/>
                </a:lnTo>
                <a:lnTo>
                  <a:pt x="0" y="77"/>
                </a:lnTo>
                <a:lnTo>
                  <a:pt x="4" y="52"/>
                </a:lnTo>
                <a:lnTo>
                  <a:pt x="14" y="31"/>
                </a:lnTo>
                <a:lnTo>
                  <a:pt x="31" y="16"/>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1" name="Freeform 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37266" y="5220669"/>
            <a:ext cx="445148" cy="444618"/>
          </a:xfrm>
          <a:custGeom>
            <a:avLst/>
            <a:gdLst>
              <a:gd name="T0" fmla="*/ 347 w 839"/>
              <a:gd name="T1" fmla="*/ 466 h 838"/>
              <a:gd name="T2" fmla="*/ 313 w 839"/>
              <a:gd name="T3" fmla="*/ 501 h 838"/>
              <a:gd name="T4" fmla="*/ 343 w 839"/>
              <a:gd name="T5" fmla="*/ 538 h 838"/>
              <a:gd name="T6" fmla="*/ 397 w 839"/>
              <a:gd name="T7" fmla="*/ 536 h 838"/>
              <a:gd name="T8" fmla="*/ 416 w 839"/>
              <a:gd name="T9" fmla="*/ 503 h 838"/>
              <a:gd name="T10" fmla="*/ 403 w 839"/>
              <a:gd name="T11" fmla="*/ 479 h 838"/>
              <a:gd name="T12" fmla="*/ 377 w 839"/>
              <a:gd name="T13" fmla="*/ 464 h 838"/>
              <a:gd name="T14" fmla="*/ 356 w 839"/>
              <a:gd name="T15" fmla="*/ 288 h 838"/>
              <a:gd name="T16" fmla="*/ 344 w 839"/>
              <a:gd name="T17" fmla="*/ 299 h 838"/>
              <a:gd name="T18" fmla="*/ 331 w 839"/>
              <a:gd name="T19" fmla="*/ 325 h 838"/>
              <a:gd name="T20" fmla="*/ 346 w 839"/>
              <a:gd name="T21" fmla="*/ 373 h 838"/>
              <a:gd name="T22" fmla="*/ 371 w 839"/>
              <a:gd name="T23" fmla="*/ 388 h 838"/>
              <a:gd name="T24" fmla="*/ 388 w 839"/>
              <a:gd name="T25" fmla="*/ 381 h 838"/>
              <a:gd name="T26" fmla="*/ 395 w 839"/>
              <a:gd name="T27" fmla="*/ 343 h 838"/>
              <a:gd name="T28" fmla="*/ 371 w 839"/>
              <a:gd name="T29" fmla="*/ 300 h 838"/>
              <a:gd name="T30" fmla="*/ 356 w 839"/>
              <a:gd name="T31" fmla="*/ 288 h 838"/>
              <a:gd name="T32" fmla="*/ 572 w 839"/>
              <a:gd name="T33" fmla="*/ 343 h 838"/>
              <a:gd name="T34" fmla="*/ 572 w 839"/>
              <a:gd name="T35" fmla="*/ 381 h 838"/>
              <a:gd name="T36" fmla="*/ 534 w 839"/>
              <a:gd name="T37" fmla="*/ 381 h 838"/>
              <a:gd name="T38" fmla="*/ 534 w 839"/>
              <a:gd name="T39" fmla="*/ 343 h 838"/>
              <a:gd name="T40" fmla="*/ 477 w 839"/>
              <a:gd name="T41" fmla="*/ 267 h 838"/>
              <a:gd name="T42" fmla="*/ 436 w 839"/>
              <a:gd name="T43" fmla="*/ 310 h 838"/>
              <a:gd name="T44" fmla="*/ 439 w 839"/>
              <a:gd name="T45" fmla="*/ 360 h 838"/>
              <a:gd name="T46" fmla="*/ 411 w 839"/>
              <a:gd name="T47" fmla="*/ 398 h 838"/>
              <a:gd name="T48" fmla="*/ 403 w 839"/>
              <a:gd name="T49" fmla="*/ 406 h 838"/>
              <a:gd name="T50" fmla="*/ 402 w 839"/>
              <a:gd name="T51" fmla="*/ 411 h 838"/>
              <a:gd name="T52" fmla="*/ 407 w 839"/>
              <a:gd name="T53" fmla="*/ 423 h 838"/>
              <a:gd name="T54" fmla="*/ 436 w 839"/>
              <a:gd name="T55" fmla="*/ 448 h 838"/>
              <a:gd name="T56" fmla="*/ 454 w 839"/>
              <a:gd name="T57" fmla="*/ 499 h 838"/>
              <a:gd name="T58" fmla="*/ 437 w 839"/>
              <a:gd name="T59" fmla="*/ 542 h 838"/>
              <a:gd name="T60" fmla="*/ 386 w 839"/>
              <a:gd name="T61" fmla="*/ 570 h 838"/>
              <a:gd name="T62" fmla="*/ 313 w 839"/>
              <a:gd name="T63" fmla="*/ 564 h 838"/>
              <a:gd name="T64" fmla="*/ 270 w 839"/>
              <a:gd name="T65" fmla="*/ 528 h 838"/>
              <a:gd name="T66" fmla="*/ 279 w 839"/>
              <a:gd name="T67" fmla="*/ 475 h 838"/>
              <a:gd name="T68" fmla="*/ 334 w 839"/>
              <a:gd name="T69" fmla="*/ 441 h 838"/>
              <a:gd name="T70" fmla="*/ 354 w 839"/>
              <a:gd name="T71" fmla="*/ 422 h 838"/>
              <a:gd name="T72" fmla="*/ 313 w 839"/>
              <a:gd name="T73" fmla="*/ 398 h 838"/>
              <a:gd name="T74" fmla="*/ 285 w 839"/>
              <a:gd name="T75" fmla="*/ 340 h 838"/>
              <a:gd name="T76" fmla="*/ 320 w 839"/>
              <a:gd name="T77" fmla="*/ 282 h 838"/>
              <a:gd name="T78" fmla="*/ 76 w 839"/>
              <a:gd name="T79" fmla="*/ 38 h 838"/>
              <a:gd name="T80" fmla="*/ 42 w 839"/>
              <a:gd name="T81" fmla="*/ 62 h 838"/>
              <a:gd name="T82" fmla="*/ 42 w 839"/>
              <a:gd name="T83" fmla="*/ 778 h 838"/>
              <a:gd name="T84" fmla="*/ 76 w 839"/>
              <a:gd name="T85" fmla="*/ 800 h 838"/>
              <a:gd name="T86" fmla="*/ 790 w 839"/>
              <a:gd name="T87" fmla="*/ 789 h 838"/>
              <a:gd name="T88" fmla="*/ 801 w 839"/>
              <a:gd name="T89" fmla="*/ 76 h 838"/>
              <a:gd name="T90" fmla="*/ 778 w 839"/>
              <a:gd name="T91" fmla="*/ 41 h 838"/>
              <a:gd name="T92" fmla="*/ 76 w 839"/>
              <a:gd name="T93" fmla="*/ 0 h 838"/>
              <a:gd name="T94" fmla="*/ 808 w 839"/>
              <a:gd name="T95" fmla="*/ 15 h 838"/>
              <a:gd name="T96" fmla="*/ 839 w 839"/>
              <a:gd name="T97" fmla="*/ 76 h 838"/>
              <a:gd name="T98" fmla="*/ 824 w 839"/>
              <a:gd name="T99" fmla="*/ 808 h 838"/>
              <a:gd name="T100" fmla="*/ 762 w 839"/>
              <a:gd name="T101" fmla="*/ 838 h 838"/>
              <a:gd name="T102" fmla="*/ 31 w 839"/>
              <a:gd name="T103" fmla="*/ 824 h 838"/>
              <a:gd name="T104" fmla="*/ 0 w 839"/>
              <a:gd name="T105" fmla="*/ 762 h 838"/>
              <a:gd name="T106" fmla="*/ 14 w 839"/>
              <a:gd name="T107" fmla="*/ 32 h 838"/>
              <a:gd name="T108" fmla="*/ 76 w 839"/>
              <a:gd name="T109"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9" h="838">
                <a:moveTo>
                  <a:pt x="367" y="456"/>
                </a:moveTo>
                <a:lnTo>
                  <a:pt x="367" y="464"/>
                </a:lnTo>
                <a:lnTo>
                  <a:pt x="347" y="466"/>
                </a:lnTo>
                <a:lnTo>
                  <a:pt x="330" y="474"/>
                </a:lnTo>
                <a:lnTo>
                  <a:pt x="318" y="487"/>
                </a:lnTo>
                <a:lnTo>
                  <a:pt x="313" y="501"/>
                </a:lnTo>
                <a:lnTo>
                  <a:pt x="317" y="517"/>
                </a:lnTo>
                <a:lnTo>
                  <a:pt x="327" y="530"/>
                </a:lnTo>
                <a:lnTo>
                  <a:pt x="343" y="538"/>
                </a:lnTo>
                <a:lnTo>
                  <a:pt x="363" y="541"/>
                </a:lnTo>
                <a:lnTo>
                  <a:pt x="381" y="539"/>
                </a:lnTo>
                <a:lnTo>
                  <a:pt x="397" y="536"/>
                </a:lnTo>
                <a:lnTo>
                  <a:pt x="407" y="528"/>
                </a:lnTo>
                <a:lnTo>
                  <a:pt x="414" y="517"/>
                </a:lnTo>
                <a:lnTo>
                  <a:pt x="416" y="503"/>
                </a:lnTo>
                <a:lnTo>
                  <a:pt x="415" y="495"/>
                </a:lnTo>
                <a:lnTo>
                  <a:pt x="411" y="487"/>
                </a:lnTo>
                <a:lnTo>
                  <a:pt x="403" y="479"/>
                </a:lnTo>
                <a:lnTo>
                  <a:pt x="392" y="470"/>
                </a:lnTo>
                <a:lnTo>
                  <a:pt x="385" y="466"/>
                </a:lnTo>
                <a:lnTo>
                  <a:pt x="377" y="464"/>
                </a:lnTo>
                <a:lnTo>
                  <a:pt x="368" y="464"/>
                </a:lnTo>
                <a:lnTo>
                  <a:pt x="367" y="456"/>
                </a:lnTo>
                <a:close/>
                <a:moveTo>
                  <a:pt x="356" y="288"/>
                </a:moveTo>
                <a:lnTo>
                  <a:pt x="356" y="296"/>
                </a:lnTo>
                <a:lnTo>
                  <a:pt x="350" y="296"/>
                </a:lnTo>
                <a:lnTo>
                  <a:pt x="344" y="299"/>
                </a:lnTo>
                <a:lnTo>
                  <a:pt x="340" y="303"/>
                </a:lnTo>
                <a:lnTo>
                  <a:pt x="334" y="313"/>
                </a:lnTo>
                <a:lnTo>
                  <a:pt x="331" y="325"/>
                </a:lnTo>
                <a:lnTo>
                  <a:pt x="331" y="339"/>
                </a:lnTo>
                <a:lnTo>
                  <a:pt x="337" y="357"/>
                </a:lnTo>
                <a:lnTo>
                  <a:pt x="346" y="373"/>
                </a:lnTo>
                <a:lnTo>
                  <a:pt x="357" y="384"/>
                </a:lnTo>
                <a:lnTo>
                  <a:pt x="371" y="388"/>
                </a:lnTo>
                <a:lnTo>
                  <a:pt x="371" y="388"/>
                </a:lnTo>
                <a:lnTo>
                  <a:pt x="377" y="388"/>
                </a:lnTo>
                <a:lnTo>
                  <a:pt x="382" y="385"/>
                </a:lnTo>
                <a:lnTo>
                  <a:pt x="388" y="381"/>
                </a:lnTo>
                <a:lnTo>
                  <a:pt x="393" y="371"/>
                </a:lnTo>
                <a:lnTo>
                  <a:pt x="395" y="357"/>
                </a:lnTo>
                <a:lnTo>
                  <a:pt x="395" y="343"/>
                </a:lnTo>
                <a:lnTo>
                  <a:pt x="392" y="325"/>
                </a:lnTo>
                <a:lnTo>
                  <a:pt x="382" y="310"/>
                </a:lnTo>
                <a:lnTo>
                  <a:pt x="371" y="300"/>
                </a:lnTo>
                <a:lnTo>
                  <a:pt x="356" y="296"/>
                </a:lnTo>
                <a:lnTo>
                  <a:pt x="356" y="288"/>
                </a:lnTo>
                <a:lnTo>
                  <a:pt x="356" y="288"/>
                </a:lnTo>
                <a:close/>
                <a:moveTo>
                  <a:pt x="534" y="285"/>
                </a:moveTo>
                <a:lnTo>
                  <a:pt x="572" y="285"/>
                </a:lnTo>
                <a:lnTo>
                  <a:pt x="572" y="343"/>
                </a:lnTo>
                <a:lnTo>
                  <a:pt x="630" y="343"/>
                </a:lnTo>
                <a:lnTo>
                  <a:pt x="630" y="381"/>
                </a:lnTo>
                <a:lnTo>
                  <a:pt x="572" y="381"/>
                </a:lnTo>
                <a:lnTo>
                  <a:pt x="572" y="437"/>
                </a:lnTo>
                <a:lnTo>
                  <a:pt x="534" y="437"/>
                </a:lnTo>
                <a:lnTo>
                  <a:pt x="534" y="381"/>
                </a:lnTo>
                <a:lnTo>
                  <a:pt x="477" y="381"/>
                </a:lnTo>
                <a:lnTo>
                  <a:pt x="477" y="343"/>
                </a:lnTo>
                <a:lnTo>
                  <a:pt x="534" y="343"/>
                </a:lnTo>
                <a:lnTo>
                  <a:pt x="534" y="285"/>
                </a:lnTo>
                <a:close/>
                <a:moveTo>
                  <a:pt x="368" y="267"/>
                </a:moveTo>
                <a:lnTo>
                  <a:pt x="477" y="267"/>
                </a:lnTo>
                <a:lnTo>
                  <a:pt x="436" y="297"/>
                </a:lnTo>
                <a:lnTo>
                  <a:pt x="430" y="297"/>
                </a:lnTo>
                <a:lnTo>
                  <a:pt x="436" y="310"/>
                </a:lnTo>
                <a:lnTo>
                  <a:pt x="441" y="325"/>
                </a:lnTo>
                <a:lnTo>
                  <a:pt x="443" y="340"/>
                </a:lnTo>
                <a:lnTo>
                  <a:pt x="439" y="360"/>
                </a:lnTo>
                <a:lnTo>
                  <a:pt x="430" y="378"/>
                </a:lnTo>
                <a:lnTo>
                  <a:pt x="415" y="394"/>
                </a:lnTo>
                <a:lnTo>
                  <a:pt x="411" y="398"/>
                </a:lnTo>
                <a:lnTo>
                  <a:pt x="407" y="401"/>
                </a:lnTo>
                <a:lnTo>
                  <a:pt x="405" y="403"/>
                </a:lnTo>
                <a:lnTo>
                  <a:pt x="403" y="406"/>
                </a:lnTo>
                <a:lnTo>
                  <a:pt x="402" y="407"/>
                </a:lnTo>
                <a:lnTo>
                  <a:pt x="402" y="410"/>
                </a:lnTo>
                <a:lnTo>
                  <a:pt x="402" y="411"/>
                </a:lnTo>
                <a:lnTo>
                  <a:pt x="402" y="414"/>
                </a:lnTo>
                <a:lnTo>
                  <a:pt x="403" y="416"/>
                </a:lnTo>
                <a:lnTo>
                  <a:pt x="407" y="423"/>
                </a:lnTo>
                <a:lnTo>
                  <a:pt x="414" y="428"/>
                </a:lnTo>
                <a:lnTo>
                  <a:pt x="422" y="435"/>
                </a:lnTo>
                <a:lnTo>
                  <a:pt x="436" y="448"/>
                </a:lnTo>
                <a:lnTo>
                  <a:pt x="447" y="462"/>
                </a:lnTo>
                <a:lnTo>
                  <a:pt x="452" y="479"/>
                </a:lnTo>
                <a:lnTo>
                  <a:pt x="454" y="499"/>
                </a:lnTo>
                <a:lnTo>
                  <a:pt x="452" y="515"/>
                </a:lnTo>
                <a:lnTo>
                  <a:pt x="447" y="529"/>
                </a:lnTo>
                <a:lnTo>
                  <a:pt x="437" y="542"/>
                </a:lnTo>
                <a:lnTo>
                  <a:pt x="423" y="554"/>
                </a:lnTo>
                <a:lnTo>
                  <a:pt x="406" y="563"/>
                </a:lnTo>
                <a:lnTo>
                  <a:pt x="386" y="570"/>
                </a:lnTo>
                <a:lnTo>
                  <a:pt x="363" y="572"/>
                </a:lnTo>
                <a:lnTo>
                  <a:pt x="337" y="570"/>
                </a:lnTo>
                <a:lnTo>
                  <a:pt x="313" y="564"/>
                </a:lnTo>
                <a:lnTo>
                  <a:pt x="293" y="555"/>
                </a:lnTo>
                <a:lnTo>
                  <a:pt x="279" y="542"/>
                </a:lnTo>
                <a:lnTo>
                  <a:pt x="270" y="528"/>
                </a:lnTo>
                <a:lnTo>
                  <a:pt x="267" y="511"/>
                </a:lnTo>
                <a:lnTo>
                  <a:pt x="270" y="492"/>
                </a:lnTo>
                <a:lnTo>
                  <a:pt x="279" y="475"/>
                </a:lnTo>
                <a:lnTo>
                  <a:pt x="293" y="461"/>
                </a:lnTo>
                <a:lnTo>
                  <a:pt x="313" y="449"/>
                </a:lnTo>
                <a:lnTo>
                  <a:pt x="334" y="441"/>
                </a:lnTo>
                <a:lnTo>
                  <a:pt x="357" y="439"/>
                </a:lnTo>
                <a:lnTo>
                  <a:pt x="355" y="431"/>
                </a:lnTo>
                <a:lnTo>
                  <a:pt x="354" y="422"/>
                </a:lnTo>
                <a:lnTo>
                  <a:pt x="355" y="414"/>
                </a:lnTo>
                <a:lnTo>
                  <a:pt x="333" y="409"/>
                </a:lnTo>
                <a:lnTo>
                  <a:pt x="313" y="398"/>
                </a:lnTo>
                <a:lnTo>
                  <a:pt x="299" y="384"/>
                </a:lnTo>
                <a:lnTo>
                  <a:pt x="289" y="363"/>
                </a:lnTo>
                <a:lnTo>
                  <a:pt x="285" y="340"/>
                </a:lnTo>
                <a:lnTo>
                  <a:pt x="289" y="318"/>
                </a:lnTo>
                <a:lnTo>
                  <a:pt x="301" y="297"/>
                </a:lnTo>
                <a:lnTo>
                  <a:pt x="320" y="282"/>
                </a:lnTo>
                <a:lnTo>
                  <a:pt x="342" y="271"/>
                </a:lnTo>
                <a:lnTo>
                  <a:pt x="368" y="267"/>
                </a:lnTo>
                <a:close/>
                <a:moveTo>
                  <a:pt x="76" y="38"/>
                </a:moveTo>
                <a:lnTo>
                  <a:pt x="62" y="41"/>
                </a:lnTo>
                <a:lnTo>
                  <a:pt x="50" y="50"/>
                </a:lnTo>
                <a:lnTo>
                  <a:pt x="42" y="62"/>
                </a:lnTo>
                <a:lnTo>
                  <a:pt x="38" y="76"/>
                </a:lnTo>
                <a:lnTo>
                  <a:pt x="38" y="762"/>
                </a:lnTo>
                <a:lnTo>
                  <a:pt x="42" y="778"/>
                </a:lnTo>
                <a:lnTo>
                  <a:pt x="50" y="789"/>
                </a:lnTo>
                <a:lnTo>
                  <a:pt x="62" y="797"/>
                </a:lnTo>
                <a:lnTo>
                  <a:pt x="76" y="800"/>
                </a:lnTo>
                <a:lnTo>
                  <a:pt x="762" y="800"/>
                </a:lnTo>
                <a:lnTo>
                  <a:pt x="778" y="797"/>
                </a:lnTo>
                <a:lnTo>
                  <a:pt x="790" y="789"/>
                </a:lnTo>
                <a:lnTo>
                  <a:pt x="797" y="778"/>
                </a:lnTo>
                <a:lnTo>
                  <a:pt x="801" y="762"/>
                </a:lnTo>
                <a:lnTo>
                  <a:pt x="801" y="76"/>
                </a:lnTo>
                <a:lnTo>
                  <a:pt x="797" y="62"/>
                </a:lnTo>
                <a:lnTo>
                  <a:pt x="790" y="50"/>
                </a:lnTo>
                <a:lnTo>
                  <a:pt x="778" y="41"/>
                </a:lnTo>
                <a:lnTo>
                  <a:pt x="762" y="38"/>
                </a:lnTo>
                <a:lnTo>
                  <a:pt x="76" y="38"/>
                </a:lnTo>
                <a:close/>
                <a:moveTo>
                  <a:pt x="76" y="0"/>
                </a:moveTo>
                <a:lnTo>
                  <a:pt x="762" y="0"/>
                </a:lnTo>
                <a:lnTo>
                  <a:pt x="787" y="4"/>
                </a:lnTo>
                <a:lnTo>
                  <a:pt x="808" y="15"/>
                </a:lnTo>
                <a:lnTo>
                  <a:pt x="824" y="32"/>
                </a:lnTo>
                <a:lnTo>
                  <a:pt x="835" y="52"/>
                </a:lnTo>
                <a:lnTo>
                  <a:pt x="839" y="76"/>
                </a:lnTo>
                <a:lnTo>
                  <a:pt x="839" y="762"/>
                </a:lnTo>
                <a:lnTo>
                  <a:pt x="835" y="787"/>
                </a:lnTo>
                <a:lnTo>
                  <a:pt x="824" y="808"/>
                </a:lnTo>
                <a:lnTo>
                  <a:pt x="808" y="824"/>
                </a:lnTo>
                <a:lnTo>
                  <a:pt x="787" y="834"/>
                </a:lnTo>
                <a:lnTo>
                  <a:pt x="762" y="838"/>
                </a:lnTo>
                <a:lnTo>
                  <a:pt x="76" y="838"/>
                </a:lnTo>
                <a:lnTo>
                  <a:pt x="52" y="834"/>
                </a:lnTo>
                <a:lnTo>
                  <a:pt x="31" y="824"/>
                </a:lnTo>
                <a:lnTo>
                  <a:pt x="14" y="808"/>
                </a:lnTo>
                <a:lnTo>
                  <a:pt x="4" y="787"/>
                </a:lnTo>
                <a:lnTo>
                  <a:pt x="0" y="762"/>
                </a:lnTo>
                <a:lnTo>
                  <a:pt x="0" y="76"/>
                </a:lnTo>
                <a:lnTo>
                  <a:pt x="4" y="52"/>
                </a:lnTo>
                <a:lnTo>
                  <a:pt x="14" y="32"/>
                </a:lnTo>
                <a:lnTo>
                  <a:pt x="31" y="15"/>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2" name="Freeform 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06439" y="5220669"/>
            <a:ext cx="444618" cy="444618"/>
          </a:xfrm>
          <a:custGeom>
            <a:avLst/>
            <a:gdLst>
              <a:gd name="T0" fmla="*/ 542 w 838"/>
              <a:gd name="T1" fmla="*/ 365 h 838"/>
              <a:gd name="T2" fmla="*/ 572 w 838"/>
              <a:gd name="T3" fmla="*/ 388 h 838"/>
              <a:gd name="T4" fmla="*/ 589 w 838"/>
              <a:gd name="T5" fmla="*/ 429 h 838"/>
              <a:gd name="T6" fmla="*/ 590 w 838"/>
              <a:gd name="T7" fmla="*/ 572 h 838"/>
              <a:gd name="T8" fmla="*/ 514 w 838"/>
              <a:gd name="T9" fmla="*/ 457 h 838"/>
              <a:gd name="T10" fmla="*/ 510 w 838"/>
              <a:gd name="T11" fmla="*/ 435 h 838"/>
              <a:gd name="T12" fmla="*/ 498 w 838"/>
              <a:gd name="T13" fmla="*/ 420 h 838"/>
              <a:gd name="T14" fmla="*/ 478 w 838"/>
              <a:gd name="T15" fmla="*/ 422 h 838"/>
              <a:gd name="T16" fmla="*/ 463 w 838"/>
              <a:gd name="T17" fmla="*/ 433 h 838"/>
              <a:gd name="T18" fmla="*/ 458 w 838"/>
              <a:gd name="T19" fmla="*/ 449 h 838"/>
              <a:gd name="T20" fmla="*/ 457 w 838"/>
              <a:gd name="T21" fmla="*/ 457 h 838"/>
              <a:gd name="T22" fmla="*/ 381 w 838"/>
              <a:gd name="T23" fmla="*/ 572 h 838"/>
              <a:gd name="T24" fmla="*/ 457 w 838"/>
              <a:gd name="T25" fmla="*/ 361 h 838"/>
              <a:gd name="T26" fmla="*/ 458 w 838"/>
              <a:gd name="T27" fmla="*/ 394 h 838"/>
              <a:gd name="T28" fmla="*/ 464 w 838"/>
              <a:gd name="T29" fmla="*/ 382 h 838"/>
              <a:gd name="T30" fmla="*/ 484 w 838"/>
              <a:gd name="T31" fmla="*/ 368 h 838"/>
              <a:gd name="T32" fmla="*/ 521 w 838"/>
              <a:gd name="T33" fmla="*/ 361 h 838"/>
              <a:gd name="T34" fmla="*/ 343 w 838"/>
              <a:gd name="T35" fmla="*/ 361 h 838"/>
              <a:gd name="T36" fmla="*/ 267 w 838"/>
              <a:gd name="T37" fmla="*/ 572 h 838"/>
              <a:gd name="T38" fmla="*/ 305 w 838"/>
              <a:gd name="T39" fmla="*/ 267 h 838"/>
              <a:gd name="T40" fmla="*/ 331 w 838"/>
              <a:gd name="T41" fmla="*/ 278 h 838"/>
              <a:gd name="T42" fmla="*/ 343 w 838"/>
              <a:gd name="T43" fmla="*/ 305 h 838"/>
              <a:gd name="T44" fmla="*/ 331 w 838"/>
              <a:gd name="T45" fmla="*/ 331 h 838"/>
              <a:gd name="T46" fmla="*/ 305 w 838"/>
              <a:gd name="T47" fmla="*/ 343 h 838"/>
              <a:gd name="T48" fmla="*/ 277 w 838"/>
              <a:gd name="T49" fmla="*/ 331 h 838"/>
              <a:gd name="T50" fmla="*/ 267 w 838"/>
              <a:gd name="T51" fmla="*/ 305 h 838"/>
              <a:gd name="T52" fmla="*/ 277 w 838"/>
              <a:gd name="T53" fmla="*/ 278 h 838"/>
              <a:gd name="T54" fmla="*/ 305 w 838"/>
              <a:gd name="T55" fmla="*/ 267 h 838"/>
              <a:gd name="T56" fmla="*/ 61 w 838"/>
              <a:gd name="T57" fmla="*/ 41 h 838"/>
              <a:gd name="T58" fmla="*/ 40 w 838"/>
              <a:gd name="T59" fmla="*/ 62 h 838"/>
              <a:gd name="T60" fmla="*/ 38 w 838"/>
              <a:gd name="T61" fmla="*/ 762 h 838"/>
              <a:gd name="T62" fmla="*/ 49 w 838"/>
              <a:gd name="T63" fmla="*/ 789 h 838"/>
              <a:gd name="T64" fmla="*/ 75 w 838"/>
              <a:gd name="T65" fmla="*/ 800 h 838"/>
              <a:gd name="T66" fmla="*/ 776 w 838"/>
              <a:gd name="T67" fmla="*/ 797 h 838"/>
              <a:gd name="T68" fmla="*/ 797 w 838"/>
              <a:gd name="T69" fmla="*/ 778 h 838"/>
              <a:gd name="T70" fmla="*/ 800 w 838"/>
              <a:gd name="T71" fmla="*/ 76 h 838"/>
              <a:gd name="T72" fmla="*/ 789 w 838"/>
              <a:gd name="T73" fmla="*/ 50 h 838"/>
              <a:gd name="T74" fmla="*/ 762 w 838"/>
              <a:gd name="T75" fmla="*/ 38 h 838"/>
              <a:gd name="T76" fmla="*/ 75 w 838"/>
              <a:gd name="T77" fmla="*/ 0 h 838"/>
              <a:gd name="T78" fmla="*/ 787 w 838"/>
              <a:gd name="T79" fmla="*/ 4 h 838"/>
              <a:gd name="T80" fmla="*/ 823 w 838"/>
              <a:gd name="T81" fmla="*/ 32 h 838"/>
              <a:gd name="T82" fmla="*/ 838 w 838"/>
              <a:gd name="T83" fmla="*/ 76 h 838"/>
              <a:gd name="T84" fmla="*/ 834 w 838"/>
              <a:gd name="T85" fmla="*/ 787 h 838"/>
              <a:gd name="T86" fmla="*/ 808 w 838"/>
              <a:gd name="T87" fmla="*/ 824 h 838"/>
              <a:gd name="T88" fmla="*/ 762 w 838"/>
              <a:gd name="T89" fmla="*/ 838 h 838"/>
              <a:gd name="T90" fmla="*/ 52 w 838"/>
              <a:gd name="T91" fmla="*/ 834 h 838"/>
              <a:gd name="T92" fmla="*/ 14 w 838"/>
              <a:gd name="T93" fmla="*/ 808 h 838"/>
              <a:gd name="T94" fmla="*/ 0 w 838"/>
              <a:gd name="T95" fmla="*/ 762 h 838"/>
              <a:gd name="T96" fmla="*/ 3 w 838"/>
              <a:gd name="T97" fmla="*/ 52 h 838"/>
              <a:gd name="T98" fmla="*/ 31 w 838"/>
              <a:gd name="T99" fmla="*/ 15 h 838"/>
              <a:gd name="T100" fmla="*/ 75 w 838"/>
              <a:gd name="T101"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8" h="838">
                <a:moveTo>
                  <a:pt x="521" y="361"/>
                </a:moveTo>
                <a:lnTo>
                  <a:pt x="542" y="365"/>
                </a:lnTo>
                <a:lnTo>
                  <a:pt x="559" y="373"/>
                </a:lnTo>
                <a:lnTo>
                  <a:pt x="572" y="388"/>
                </a:lnTo>
                <a:lnTo>
                  <a:pt x="582" y="406"/>
                </a:lnTo>
                <a:lnTo>
                  <a:pt x="589" y="429"/>
                </a:lnTo>
                <a:lnTo>
                  <a:pt x="590" y="457"/>
                </a:lnTo>
                <a:lnTo>
                  <a:pt x="590" y="572"/>
                </a:lnTo>
                <a:lnTo>
                  <a:pt x="514" y="572"/>
                </a:lnTo>
                <a:lnTo>
                  <a:pt x="514" y="457"/>
                </a:lnTo>
                <a:lnTo>
                  <a:pt x="513" y="445"/>
                </a:lnTo>
                <a:lnTo>
                  <a:pt x="510" y="435"/>
                </a:lnTo>
                <a:lnTo>
                  <a:pt x="506" y="427"/>
                </a:lnTo>
                <a:lnTo>
                  <a:pt x="498" y="420"/>
                </a:lnTo>
                <a:lnTo>
                  <a:pt x="489" y="419"/>
                </a:lnTo>
                <a:lnTo>
                  <a:pt x="478" y="422"/>
                </a:lnTo>
                <a:lnTo>
                  <a:pt x="468" y="427"/>
                </a:lnTo>
                <a:lnTo>
                  <a:pt x="463" y="433"/>
                </a:lnTo>
                <a:lnTo>
                  <a:pt x="459" y="443"/>
                </a:lnTo>
                <a:lnTo>
                  <a:pt x="458" y="449"/>
                </a:lnTo>
                <a:lnTo>
                  <a:pt x="457" y="456"/>
                </a:lnTo>
                <a:lnTo>
                  <a:pt x="457" y="457"/>
                </a:lnTo>
                <a:lnTo>
                  <a:pt x="457" y="572"/>
                </a:lnTo>
                <a:lnTo>
                  <a:pt x="381" y="572"/>
                </a:lnTo>
                <a:lnTo>
                  <a:pt x="381" y="361"/>
                </a:lnTo>
                <a:lnTo>
                  <a:pt x="457" y="361"/>
                </a:lnTo>
                <a:lnTo>
                  <a:pt x="457" y="395"/>
                </a:lnTo>
                <a:lnTo>
                  <a:pt x="458" y="394"/>
                </a:lnTo>
                <a:lnTo>
                  <a:pt x="459" y="389"/>
                </a:lnTo>
                <a:lnTo>
                  <a:pt x="464" y="382"/>
                </a:lnTo>
                <a:lnTo>
                  <a:pt x="472" y="375"/>
                </a:lnTo>
                <a:lnTo>
                  <a:pt x="484" y="368"/>
                </a:lnTo>
                <a:lnTo>
                  <a:pt x="500" y="364"/>
                </a:lnTo>
                <a:lnTo>
                  <a:pt x="521" y="361"/>
                </a:lnTo>
                <a:close/>
                <a:moveTo>
                  <a:pt x="267" y="361"/>
                </a:moveTo>
                <a:lnTo>
                  <a:pt x="343" y="361"/>
                </a:lnTo>
                <a:lnTo>
                  <a:pt x="343" y="572"/>
                </a:lnTo>
                <a:lnTo>
                  <a:pt x="267" y="572"/>
                </a:lnTo>
                <a:lnTo>
                  <a:pt x="267" y="361"/>
                </a:lnTo>
                <a:close/>
                <a:moveTo>
                  <a:pt x="305" y="267"/>
                </a:moveTo>
                <a:lnTo>
                  <a:pt x="319" y="270"/>
                </a:lnTo>
                <a:lnTo>
                  <a:pt x="331" y="278"/>
                </a:lnTo>
                <a:lnTo>
                  <a:pt x="339" y="291"/>
                </a:lnTo>
                <a:lnTo>
                  <a:pt x="343" y="305"/>
                </a:lnTo>
                <a:lnTo>
                  <a:pt x="339" y="320"/>
                </a:lnTo>
                <a:lnTo>
                  <a:pt x="331" y="331"/>
                </a:lnTo>
                <a:lnTo>
                  <a:pt x="319" y="340"/>
                </a:lnTo>
                <a:lnTo>
                  <a:pt x="305" y="343"/>
                </a:lnTo>
                <a:lnTo>
                  <a:pt x="289" y="340"/>
                </a:lnTo>
                <a:lnTo>
                  <a:pt x="277" y="331"/>
                </a:lnTo>
                <a:lnTo>
                  <a:pt x="269" y="320"/>
                </a:lnTo>
                <a:lnTo>
                  <a:pt x="267" y="305"/>
                </a:lnTo>
                <a:lnTo>
                  <a:pt x="269" y="291"/>
                </a:lnTo>
                <a:lnTo>
                  <a:pt x="277" y="278"/>
                </a:lnTo>
                <a:lnTo>
                  <a:pt x="289" y="270"/>
                </a:lnTo>
                <a:lnTo>
                  <a:pt x="305" y="267"/>
                </a:lnTo>
                <a:close/>
                <a:moveTo>
                  <a:pt x="75" y="38"/>
                </a:moveTo>
                <a:lnTo>
                  <a:pt x="61" y="41"/>
                </a:lnTo>
                <a:lnTo>
                  <a:pt x="49" y="50"/>
                </a:lnTo>
                <a:lnTo>
                  <a:pt x="40" y="62"/>
                </a:lnTo>
                <a:lnTo>
                  <a:pt x="38" y="76"/>
                </a:lnTo>
                <a:lnTo>
                  <a:pt x="38" y="762"/>
                </a:lnTo>
                <a:lnTo>
                  <a:pt x="40" y="778"/>
                </a:lnTo>
                <a:lnTo>
                  <a:pt x="49" y="789"/>
                </a:lnTo>
                <a:lnTo>
                  <a:pt x="61" y="797"/>
                </a:lnTo>
                <a:lnTo>
                  <a:pt x="75" y="800"/>
                </a:lnTo>
                <a:lnTo>
                  <a:pt x="762" y="800"/>
                </a:lnTo>
                <a:lnTo>
                  <a:pt x="776" y="797"/>
                </a:lnTo>
                <a:lnTo>
                  <a:pt x="789" y="789"/>
                </a:lnTo>
                <a:lnTo>
                  <a:pt x="797" y="778"/>
                </a:lnTo>
                <a:lnTo>
                  <a:pt x="800" y="762"/>
                </a:lnTo>
                <a:lnTo>
                  <a:pt x="800" y="76"/>
                </a:lnTo>
                <a:lnTo>
                  <a:pt x="797" y="62"/>
                </a:lnTo>
                <a:lnTo>
                  <a:pt x="789" y="50"/>
                </a:lnTo>
                <a:lnTo>
                  <a:pt x="776" y="41"/>
                </a:lnTo>
                <a:lnTo>
                  <a:pt x="762" y="38"/>
                </a:lnTo>
                <a:lnTo>
                  <a:pt x="75" y="38"/>
                </a:lnTo>
                <a:close/>
                <a:moveTo>
                  <a:pt x="75" y="0"/>
                </a:moveTo>
                <a:lnTo>
                  <a:pt x="762" y="0"/>
                </a:lnTo>
                <a:lnTo>
                  <a:pt x="787" y="4"/>
                </a:lnTo>
                <a:lnTo>
                  <a:pt x="808" y="15"/>
                </a:lnTo>
                <a:lnTo>
                  <a:pt x="823" y="32"/>
                </a:lnTo>
                <a:lnTo>
                  <a:pt x="834" y="52"/>
                </a:lnTo>
                <a:lnTo>
                  <a:pt x="838" y="76"/>
                </a:lnTo>
                <a:lnTo>
                  <a:pt x="838" y="762"/>
                </a:lnTo>
                <a:lnTo>
                  <a:pt x="834" y="787"/>
                </a:lnTo>
                <a:lnTo>
                  <a:pt x="823" y="808"/>
                </a:lnTo>
                <a:lnTo>
                  <a:pt x="808" y="824"/>
                </a:lnTo>
                <a:lnTo>
                  <a:pt x="787" y="834"/>
                </a:lnTo>
                <a:lnTo>
                  <a:pt x="762" y="838"/>
                </a:lnTo>
                <a:lnTo>
                  <a:pt x="75" y="838"/>
                </a:lnTo>
                <a:lnTo>
                  <a:pt x="52" y="834"/>
                </a:lnTo>
                <a:lnTo>
                  <a:pt x="31" y="824"/>
                </a:lnTo>
                <a:lnTo>
                  <a:pt x="14" y="808"/>
                </a:lnTo>
                <a:lnTo>
                  <a:pt x="3" y="787"/>
                </a:lnTo>
                <a:lnTo>
                  <a:pt x="0" y="762"/>
                </a:lnTo>
                <a:lnTo>
                  <a:pt x="0" y="76"/>
                </a:lnTo>
                <a:lnTo>
                  <a:pt x="3" y="52"/>
                </a:lnTo>
                <a:lnTo>
                  <a:pt x="14" y="32"/>
                </a:lnTo>
                <a:lnTo>
                  <a:pt x="31" y="15"/>
                </a:lnTo>
                <a:lnTo>
                  <a:pt x="52" y="4"/>
                </a:lnTo>
                <a:lnTo>
                  <a:pt x="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3" name="Freeform 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5083" y="5220669"/>
            <a:ext cx="444618" cy="444618"/>
          </a:xfrm>
          <a:custGeom>
            <a:avLst/>
            <a:gdLst>
              <a:gd name="T0" fmla="*/ 437 w 838"/>
              <a:gd name="T1" fmla="*/ 343 h 838"/>
              <a:gd name="T2" fmla="*/ 515 w 838"/>
              <a:gd name="T3" fmla="*/ 399 h 838"/>
              <a:gd name="T4" fmla="*/ 437 w 838"/>
              <a:gd name="T5" fmla="*/ 405 h 838"/>
              <a:gd name="T6" fmla="*/ 437 w 838"/>
              <a:gd name="T7" fmla="*/ 432 h 838"/>
              <a:gd name="T8" fmla="*/ 437 w 838"/>
              <a:gd name="T9" fmla="*/ 470 h 838"/>
              <a:gd name="T10" fmla="*/ 437 w 838"/>
              <a:gd name="T11" fmla="*/ 499 h 838"/>
              <a:gd name="T12" fmla="*/ 441 w 838"/>
              <a:gd name="T13" fmla="*/ 508 h 838"/>
              <a:gd name="T14" fmla="*/ 449 w 838"/>
              <a:gd name="T15" fmla="*/ 516 h 838"/>
              <a:gd name="T16" fmla="*/ 474 w 838"/>
              <a:gd name="T17" fmla="*/ 522 h 838"/>
              <a:gd name="T18" fmla="*/ 509 w 838"/>
              <a:gd name="T19" fmla="*/ 516 h 838"/>
              <a:gd name="T20" fmla="*/ 527 w 838"/>
              <a:gd name="T21" fmla="*/ 555 h 838"/>
              <a:gd name="T22" fmla="*/ 486 w 838"/>
              <a:gd name="T23" fmla="*/ 568 h 838"/>
              <a:gd name="T24" fmla="*/ 451 w 838"/>
              <a:gd name="T25" fmla="*/ 572 h 838"/>
              <a:gd name="T26" fmla="*/ 413 w 838"/>
              <a:gd name="T27" fmla="*/ 566 h 838"/>
              <a:gd name="T28" fmla="*/ 384 w 838"/>
              <a:gd name="T29" fmla="*/ 551 h 838"/>
              <a:gd name="T30" fmla="*/ 371 w 838"/>
              <a:gd name="T31" fmla="*/ 538 h 838"/>
              <a:gd name="T32" fmla="*/ 363 w 838"/>
              <a:gd name="T33" fmla="*/ 517 h 838"/>
              <a:gd name="T34" fmla="*/ 362 w 838"/>
              <a:gd name="T35" fmla="*/ 399 h 838"/>
              <a:gd name="T36" fmla="*/ 324 w 838"/>
              <a:gd name="T37" fmla="*/ 348 h 838"/>
              <a:gd name="T38" fmla="*/ 356 w 838"/>
              <a:gd name="T39" fmla="*/ 333 h 838"/>
              <a:gd name="T40" fmla="*/ 379 w 838"/>
              <a:gd name="T41" fmla="*/ 306 h 838"/>
              <a:gd name="T42" fmla="*/ 389 w 838"/>
              <a:gd name="T43" fmla="*/ 267 h 838"/>
              <a:gd name="T44" fmla="*/ 76 w 838"/>
              <a:gd name="T45" fmla="*/ 38 h 838"/>
              <a:gd name="T46" fmla="*/ 49 w 838"/>
              <a:gd name="T47" fmla="*/ 50 h 838"/>
              <a:gd name="T48" fmla="*/ 38 w 838"/>
              <a:gd name="T49" fmla="*/ 76 h 838"/>
              <a:gd name="T50" fmla="*/ 41 w 838"/>
              <a:gd name="T51" fmla="*/ 778 h 838"/>
              <a:gd name="T52" fmla="*/ 62 w 838"/>
              <a:gd name="T53" fmla="*/ 797 h 838"/>
              <a:gd name="T54" fmla="*/ 762 w 838"/>
              <a:gd name="T55" fmla="*/ 800 h 838"/>
              <a:gd name="T56" fmla="*/ 788 w 838"/>
              <a:gd name="T57" fmla="*/ 789 h 838"/>
              <a:gd name="T58" fmla="*/ 800 w 838"/>
              <a:gd name="T59" fmla="*/ 762 h 838"/>
              <a:gd name="T60" fmla="*/ 798 w 838"/>
              <a:gd name="T61" fmla="*/ 62 h 838"/>
              <a:gd name="T62" fmla="*/ 777 w 838"/>
              <a:gd name="T63" fmla="*/ 41 h 838"/>
              <a:gd name="T64" fmla="*/ 76 w 838"/>
              <a:gd name="T65" fmla="*/ 38 h 838"/>
              <a:gd name="T66" fmla="*/ 762 w 838"/>
              <a:gd name="T67" fmla="*/ 0 h 838"/>
              <a:gd name="T68" fmla="*/ 807 w 838"/>
              <a:gd name="T69" fmla="*/ 15 h 838"/>
              <a:gd name="T70" fmla="*/ 834 w 838"/>
              <a:gd name="T71" fmla="*/ 52 h 838"/>
              <a:gd name="T72" fmla="*/ 838 w 838"/>
              <a:gd name="T73" fmla="*/ 762 h 838"/>
              <a:gd name="T74" fmla="*/ 824 w 838"/>
              <a:gd name="T75" fmla="*/ 808 h 838"/>
              <a:gd name="T76" fmla="*/ 786 w 838"/>
              <a:gd name="T77" fmla="*/ 834 h 838"/>
              <a:gd name="T78" fmla="*/ 76 w 838"/>
              <a:gd name="T79" fmla="*/ 838 h 838"/>
              <a:gd name="T80" fmla="*/ 30 w 838"/>
              <a:gd name="T81" fmla="*/ 824 h 838"/>
              <a:gd name="T82" fmla="*/ 4 w 838"/>
              <a:gd name="T83" fmla="*/ 787 h 838"/>
              <a:gd name="T84" fmla="*/ 0 w 838"/>
              <a:gd name="T85" fmla="*/ 76 h 838"/>
              <a:gd name="T86" fmla="*/ 14 w 838"/>
              <a:gd name="T87" fmla="*/ 32 h 838"/>
              <a:gd name="T88" fmla="*/ 51 w 838"/>
              <a:gd name="T89" fmla="*/ 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8" h="838">
                <a:moveTo>
                  <a:pt x="437" y="267"/>
                </a:moveTo>
                <a:lnTo>
                  <a:pt x="437" y="343"/>
                </a:lnTo>
                <a:lnTo>
                  <a:pt x="515" y="343"/>
                </a:lnTo>
                <a:lnTo>
                  <a:pt x="515" y="399"/>
                </a:lnTo>
                <a:lnTo>
                  <a:pt x="437" y="399"/>
                </a:lnTo>
                <a:lnTo>
                  <a:pt x="437" y="405"/>
                </a:lnTo>
                <a:lnTo>
                  <a:pt x="437" y="416"/>
                </a:lnTo>
                <a:lnTo>
                  <a:pt x="437" y="432"/>
                </a:lnTo>
                <a:lnTo>
                  <a:pt x="437" y="452"/>
                </a:lnTo>
                <a:lnTo>
                  <a:pt x="437" y="470"/>
                </a:lnTo>
                <a:lnTo>
                  <a:pt x="437" y="487"/>
                </a:lnTo>
                <a:lnTo>
                  <a:pt x="437" y="499"/>
                </a:lnTo>
                <a:lnTo>
                  <a:pt x="437" y="504"/>
                </a:lnTo>
                <a:lnTo>
                  <a:pt x="441" y="508"/>
                </a:lnTo>
                <a:lnTo>
                  <a:pt x="445" y="512"/>
                </a:lnTo>
                <a:lnTo>
                  <a:pt x="449" y="516"/>
                </a:lnTo>
                <a:lnTo>
                  <a:pt x="461" y="520"/>
                </a:lnTo>
                <a:lnTo>
                  <a:pt x="474" y="522"/>
                </a:lnTo>
                <a:lnTo>
                  <a:pt x="491" y="521"/>
                </a:lnTo>
                <a:lnTo>
                  <a:pt x="509" y="516"/>
                </a:lnTo>
                <a:lnTo>
                  <a:pt x="527" y="508"/>
                </a:lnTo>
                <a:lnTo>
                  <a:pt x="527" y="555"/>
                </a:lnTo>
                <a:lnTo>
                  <a:pt x="506" y="563"/>
                </a:lnTo>
                <a:lnTo>
                  <a:pt x="486" y="568"/>
                </a:lnTo>
                <a:lnTo>
                  <a:pt x="469" y="571"/>
                </a:lnTo>
                <a:lnTo>
                  <a:pt x="451" y="572"/>
                </a:lnTo>
                <a:lnTo>
                  <a:pt x="431" y="571"/>
                </a:lnTo>
                <a:lnTo>
                  <a:pt x="413" y="566"/>
                </a:lnTo>
                <a:lnTo>
                  <a:pt x="397" y="560"/>
                </a:lnTo>
                <a:lnTo>
                  <a:pt x="384" y="551"/>
                </a:lnTo>
                <a:lnTo>
                  <a:pt x="376" y="545"/>
                </a:lnTo>
                <a:lnTo>
                  <a:pt x="371" y="538"/>
                </a:lnTo>
                <a:lnTo>
                  <a:pt x="367" y="530"/>
                </a:lnTo>
                <a:lnTo>
                  <a:pt x="363" y="517"/>
                </a:lnTo>
                <a:lnTo>
                  <a:pt x="362" y="499"/>
                </a:lnTo>
                <a:lnTo>
                  <a:pt x="362" y="399"/>
                </a:lnTo>
                <a:lnTo>
                  <a:pt x="324" y="401"/>
                </a:lnTo>
                <a:lnTo>
                  <a:pt x="324" y="348"/>
                </a:lnTo>
                <a:lnTo>
                  <a:pt x="342" y="342"/>
                </a:lnTo>
                <a:lnTo>
                  <a:pt x="356" y="333"/>
                </a:lnTo>
                <a:lnTo>
                  <a:pt x="368" y="320"/>
                </a:lnTo>
                <a:lnTo>
                  <a:pt x="379" y="306"/>
                </a:lnTo>
                <a:lnTo>
                  <a:pt x="385" y="288"/>
                </a:lnTo>
                <a:lnTo>
                  <a:pt x="389" y="267"/>
                </a:lnTo>
                <a:lnTo>
                  <a:pt x="437" y="267"/>
                </a:lnTo>
                <a:close/>
                <a:moveTo>
                  <a:pt x="76" y="38"/>
                </a:moveTo>
                <a:lnTo>
                  <a:pt x="62" y="41"/>
                </a:lnTo>
                <a:lnTo>
                  <a:pt x="49" y="50"/>
                </a:lnTo>
                <a:lnTo>
                  <a:pt x="41" y="62"/>
                </a:lnTo>
                <a:lnTo>
                  <a:pt x="38" y="76"/>
                </a:lnTo>
                <a:lnTo>
                  <a:pt x="38" y="762"/>
                </a:lnTo>
                <a:lnTo>
                  <a:pt x="41" y="778"/>
                </a:lnTo>
                <a:lnTo>
                  <a:pt x="49" y="789"/>
                </a:lnTo>
                <a:lnTo>
                  <a:pt x="62" y="797"/>
                </a:lnTo>
                <a:lnTo>
                  <a:pt x="76" y="800"/>
                </a:lnTo>
                <a:lnTo>
                  <a:pt x="762" y="800"/>
                </a:lnTo>
                <a:lnTo>
                  <a:pt x="777" y="797"/>
                </a:lnTo>
                <a:lnTo>
                  <a:pt x="788" y="789"/>
                </a:lnTo>
                <a:lnTo>
                  <a:pt x="798" y="778"/>
                </a:lnTo>
                <a:lnTo>
                  <a:pt x="800" y="762"/>
                </a:lnTo>
                <a:lnTo>
                  <a:pt x="800" y="76"/>
                </a:lnTo>
                <a:lnTo>
                  <a:pt x="798" y="62"/>
                </a:lnTo>
                <a:lnTo>
                  <a:pt x="788" y="50"/>
                </a:lnTo>
                <a:lnTo>
                  <a:pt x="777" y="41"/>
                </a:lnTo>
                <a:lnTo>
                  <a:pt x="762" y="38"/>
                </a:lnTo>
                <a:lnTo>
                  <a:pt x="76" y="38"/>
                </a:lnTo>
                <a:close/>
                <a:moveTo>
                  <a:pt x="76" y="0"/>
                </a:moveTo>
                <a:lnTo>
                  <a:pt x="762" y="0"/>
                </a:lnTo>
                <a:lnTo>
                  <a:pt x="786" y="4"/>
                </a:lnTo>
                <a:lnTo>
                  <a:pt x="807" y="15"/>
                </a:lnTo>
                <a:lnTo>
                  <a:pt x="824" y="32"/>
                </a:lnTo>
                <a:lnTo>
                  <a:pt x="834" y="52"/>
                </a:lnTo>
                <a:lnTo>
                  <a:pt x="838" y="76"/>
                </a:lnTo>
                <a:lnTo>
                  <a:pt x="838" y="762"/>
                </a:lnTo>
                <a:lnTo>
                  <a:pt x="834" y="787"/>
                </a:lnTo>
                <a:lnTo>
                  <a:pt x="824" y="808"/>
                </a:lnTo>
                <a:lnTo>
                  <a:pt x="807" y="824"/>
                </a:lnTo>
                <a:lnTo>
                  <a:pt x="786" y="834"/>
                </a:lnTo>
                <a:lnTo>
                  <a:pt x="762" y="838"/>
                </a:lnTo>
                <a:lnTo>
                  <a:pt x="76" y="838"/>
                </a:lnTo>
                <a:lnTo>
                  <a:pt x="51" y="834"/>
                </a:lnTo>
                <a:lnTo>
                  <a:pt x="30" y="824"/>
                </a:lnTo>
                <a:lnTo>
                  <a:pt x="14" y="808"/>
                </a:lnTo>
                <a:lnTo>
                  <a:pt x="4" y="787"/>
                </a:lnTo>
                <a:lnTo>
                  <a:pt x="0" y="762"/>
                </a:lnTo>
                <a:lnTo>
                  <a:pt x="0" y="76"/>
                </a:lnTo>
                <a:lnTo>
                  <a:pt x="4" y="52"/>
                </a:lnTo>
                <a:lnTo>
                  <a:pt x="14" y="32"/>
                </a:lnTo>
                <a:lnTo>
                  <a:pt x="30" y="15"/>
                </a:lnTo>
                <a:lnTo>
                  <a:pt x="51"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4" name="Freeform 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743727" y="5220669"/>
            <a:ext cx="444618" cy="444618"/>
          </a:xfrm>
          <a:custGeom>
            <a:avLst/>
            <a:gdLst>
              <a:gd name="T0" fmla="*/ 522 w 838"/>
              <a:gd name="T1" fmla="*/ 530 h 838"/>
              <a:gd name="T2" fmla="*/ 532 w 838"/>
              <a:gd name="T3" fmla="*/ 543 h 838"/>
              <a:gd name="T4" fmla="*/ 529 w 838"/>
              <a:gd name="T5" fmla="*/ 562 h 838"/>
              <a:gd name="T6" fmla="*/ 518 w 838"/>
              <a:gd name="T7" fmla="*/ 571 h 838"/>
              <a:gd name="T8" fmla="*/ 499 w 838"/>
              <a:gd name="T9" fmla="*/ 568 h 838"/>
              <a:gd name="T10" fmla="*/ 489 w 838"/>
              <a:gd name="T11" fmla="*/ 555 h 838"/>
              <a:gd name="T12" fmla="*/ 494 w 838"/>
              <a:gd name="T13" fmla="*/ 533 h 838"/>
              <a:gd name="T14" fmla="*/ 556 w 838"/>
              <a:gd name="T15" fmla="*/ 271 h 838"/>
              <a:gd name="T16" fmla="*/ 569 w 838"/>
              <a:gd name="T17" fmla="*/ 279 h 838"/>
              <a:gd name="T18" fmla="*/ 569 w 838"/>
              <a:gd name="T19" fmla="*/ 312 h 838"/>
              <a:gd name="T20" fmla="*/ 553 w 838"/>
              <a:gd name="T21" fmla="*/ 380 h 838"/>
              <a:gd name="T22" fmla="*/ 533 w 838"/>
              <a:gd name="T23" fmla="*/ 474 h 838"/>
              <a:gd name="T24" fmla="*/ 523 w 838"/>
              <a:gd name="T25" fmla="*/ 507 h 838"/>
              <a:gd name="T26" fmla="*/ 510 w 838"/>
              <a:gd name="T27" fmla="*/ 505 h 838"/>
              <a:gd name="T28" fmla="*/ 507 w 838"/>
              <a:gd name="T29" fmla="*/ 499 h 838"/>
              <a:gd name="T30" fmla="*/ 511 w 838"/>
              <a:gd name="T31" fmla="*/ 468 h 838"/>
              <a:gd name="T32" fmla="*/ 519 w 838"/>
              <a:gd name="T33" fmla="*/ 382 h 838"/>
              <a:gd name="T34" fmla="*/ 531 w 838"/>
              <a:gd name="T35" fmla="*/ 279 h 838"/>
              <a:gd name="T36" fmla="*/ 313 w 838"/>
              <a:gd name="T37" fmla="*/ 266 h 838"/>
              <a:gd name="T38" fmla="*/ 465 w 838"/>
              <a:gd name="T39" fmla="*/ 267 h 838"/>
              <a:gd name="T40" fmla="*/ 501 w 838"/>
              <a:gd name="T41" fmla="*/ 267 h 838"/>
              <a:gd name="T42" fmla="*/ 506 w 838"/>
              <a:gd name="T43" fmla="*/ 272 h 838"/>
              <a:gd name="T44" fmla="*/ 493 w 838"/>
              <a:gd name="T45" fmla="*/ 292 h 838"/>
              <a:gd name="T46" fmla="*/ 467 w 838"/>
              <a:gd name="T47" fmla="*/ 338 h 838"/>
              <a:gd name="T48" fmla="*/ 434 w 838"/>
              <a:gd name="T49" fmla="*/ 394 h 838"/>
              <a:gd name="T50" fmla="*/ 412 w 838"/>
              <a:gd name="T51" fmla="*/ 436 h 838"/>
              <a:gd name="T52" fmla="*/ 406 w 838"/>
              <a:gd name="T53" fmla="*/ 571 h 838"/>
              <a:gd name="T54" fmla="*/ 370 w 838"/>
              <a:gd name="T55" fmla="*/ 571 h 838"/>
              <a:gd name="T56" fmla="*/ 366 w 838"/>
              <a:gd name="T57" fmla="*/ 567 h 838"/>
              <a:gd name="T58" fmla="*/ 275 w 838"/>
              <a:gd name="T59" fmla="*/ 267 h 838"/>
              <a:gd name="T60" fmla="*/ 311 w 838"/>
              <a:gd name="T61" fmla="*/ 267 h 838"/>
              <a:gd name="T62" fmla="*/ 62 w 838"/>
              <a:gd name="T63" fmla="*/ 41 h 838"/>
              <a:gd name="T64" fmla="*/ 38 w 838"/>
              <a:gd name="T65" fmla="*/ 76 h 838"/>
              <a:gd name="T66" fmla="*/ 49 w 838"/>
              <a:gd name="T67" fmla="*/ 788 h 838"/>
              <a:gd name="T68" fmla="*/ 762 w 838"/>
              <a:gd name="T69" fmla="*/ 800 h 838"/>
              <a:gd name="T70" fmla="*/ 798 w 838"/>
              <a:gd name="T71" fmla="*/ 776 h 838"/>
              <a:gd name="T72" fmla="*/ 798 w 838"/>
              <a:gd name="T73" fmla="*/ 60 h 838"/>
              <a:gd name="T74" fmla="*/ 762 w 838"/>
              <a:gd name="T75" fmla="*/ 38 h 838"/>
              <a:gd name="T76" fmla="*/ 762 w 838"/>
              <a:gd name="T77" fmla="*/ 0 h 838"/>
              <a:gd name="T78" fmla="*/ 824 w 838"/>
              <a:gd name="T79" fmla="*/ 30 h 838"/>
              <a:gd name="T80" fmla="*/ 838 w 838"/>
              <a:gd name="T81" fmla="*/ 762 h 838"/>
              <a:gd name="T82" fmla="*/ 807 w 838"/>
              <a:gd name="T83" fmla="*/ 824 h 838"/>
              <a:gd name="T84" fmla="*/ 76 w 838"/>
              <a:gd name="T85" fmla="*/ 838 h 838"/>
              <a:gd name="T86" fmla="*/ 15 w 838"/>
              <a:gd name="T87" fmla="*/ 807 h 838"/>
              <a:gd name="T88" fmla="*/ 0 w 838"/>
              <a:gd name="T89" fmla="*/ 76 h 838"/>
              <a:gd name="T90" fmla="*/ 32 w 838"/>
              <a:gd name="T91" fmla="*/ 15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8" h="838">
                <a:moveTo>
                  <a:pt x="503" y="528"/>
                </a:moveTo>
                <a:lnTo>
                  <a:pt x="516" y="528"/>
                </a:lnTo>
                <a:lnTo>
                  <a:pt x="522" y="530"/>
                </a:lnTo>
                <a:lnTo>
                  <a:pt x="527" y="533"/>
                </a:lnTo>
                <a:lnTo>
                  <a:pt x="529" y="537"/>
                </a:lnTo>
                <a:lnTo>
                  <a:pt x="532" y="543"/>
                </a:lnTo>
                <a:lnTo>
                  <a:pt x="533" y="549"/>
                </a:lnTo>
                <a:lnTo>
                  <a:pt x="532" y="557"/>
                </a:lnTo>
                <a:lnTo>
                  <a:pt x="529" y="562"/>
                </a:lnTo>
                <a:lnTo>
                  <a:pt x="527" y="566"/>
                </a:lnTo>
                <a:lnTo>
                  <a:pt x="523" y="568"/>
                </a:lnTo>
                <a:lnTo>
                  <a:pt x="518" y="571"/>
                </a:lnTo>
                <a:lnTo>
                  <a:pt x="511" y="571"/>
                </a:lnTo>
                <a:lnTo>
                  <a:pt x="504" y="570"/>
                </a:lnTo>
                <a:lnTo>
                  <a:pt x="499" y="568"/>
                </a:lnTo>
                <a:lnTo>
                  <a:pt x="494" y="564"/>
                </a:lnTo>
                <a:lnTo>
                  <a:pt x="490" y="560"/>
                </a:lnTo>
                <a:lnTo>
                  <a:pt x="489" y="555"/>
                </a:lnTo>
                <a:lnTo>
                  <a:pt x="487" y="550"/>
                </a:lnTo>
                <a:lnTo>
                  <a:pt x="487" y="545"/>
                </a:lnTo>
                <a:lnTo>
                  <a:pt x="494" y="533"/>
                </a:lnTo>
                <a:lnTo>
                  <a:pt x="503" y="528"/>
                </a:lnTo>
                <a:close/>
                <a:moveTo>
                  <a:pt x="549" y="270"/>
                </a:moveTo>
                <a:lnTo>
                  <a:pt x="556" y="271"/>
                </a:lnTo>
                <a:lnTo>
                  <a:pt x="561" y="272"/>
                </a:lnTo>
                <a:lnTo>
                  <a:pt x="565" y="275"/>
                </a:lnTo>
                <a:lnTo>
                  <a:pt x="569" y="279"/>
                </a:lnTo>
                <a:lnTo>
                  <a:pt x="571" y="288"/>
                </a:lnTo>
                <a:lnTo>
                  <a:pt x="571" y="301"/>
                </a:lnTo>
                <a:lnTo>
                  <a:pt x="569" y="312"/>
                </a:lnTo>
                <a:lnTo>
                  <a:pt x="565" y="327"/>
                </a:lnTo>
                <a:lnTo>
                  <a:pt x="559" y="351"/>
                </a:lnTo>
                <a:lnTo>
                  <a:pt x="553" y="380"/>
                </a:lnTo>
                <a:lnTo>
                  <a:pt x="546" y="410"/>
                </a:lnTo>
                <a:lnTo>
                  <a:pt x="540" y="443"/>
                </a:lnTo>
                <a:lnTo>
                  <a:pt x="533" y="474"/>
                </a:lnTo>
                <a:lnTo>
                  <a:pt x="528" y="504"/>
                </a:lnTo>
                <a:lnTo>
                  <a:pt x="527" y="509"/>
                </a:lnTo>
                <a:lnTo>
                  <a:pt x="523" y="507"/>
                </a:lnTo>
                <a:lnTo>
                  <a:pt x="518" y="505"/>
                </a:lnTo>
                <a:lnTo>
                  <a:pt x="511" y="505"/>
                </a:lnTo>
                <a:lnTo>
                  <a:pt x="510" y="505"/>
                </a:lnTo>
                <a:lnTo>
                  <a:pt x="507" y="505"/>
                </a:lnTo>
                <a:lnTo>
                  <a:pt x="507" y="502"/>
                </a:lnTo>
                <a:lnTo>
                  <a:pt x="507" y="499"/>
                </a:lnTo>
                <a:lnTo>
                  <a:pt x="507" y="494"/>
                </a:lnTo>
                <a:lnTo>
                  <a:pt x="508" y="483"/>
                </a:lnTo>
                <a:lnTo>
                  <a:pt x="511" y="468"/>
                </a:lnTo>
                <a:lnTo>
                  <a:pt x="514" y="445"/>
                </a:lnTo>
                <a:lnTo>
                  <a:pt x="516" y="418"/>
                </a:lnTo>
                <a:lnTo>
                  <a:pt x="519" y="382"/>
                </a:lnTo>
                <a:lnTo>
                  <a:pt x="523" y="341"/>
                </a:lnTo>
                <a:lnTo>
                  <a:pt x="527" y="291"/>
                </a:lnTo>
                <a:lnTo>
                  <a:pt x="531" y="279"/>
                </a:lnTo>
                <a:lnTo>
                  <a:pt x="537" y="272"/>
                </a:lnTo>
                <a:lnTo>
                  <a:pt x="549" y="270"/>
                </a:lnTo>
                <a:close/>
                <a:moveTo>
                  <a:pt x="313" y="266"/>
                </a:moveTo>
                <a:lnTo>
                  <a:pt x="388" y="394"/>
                </a:lnTo>
                <a:lnTo>
                  <a:pt x="463" y="267"/>
                </a:lnTo>
                <a:lnTo>
                  <a:pt x="465" y="267"/>
                </a:lnTo>
                <a:lnTo>
                  <a:pt x="477" y="269"/>
                </a:lnTo>
                <a:lnTo>
                  <a:pt x="490" y="269"/>
                </a:lnTo>
                <a:lnTo>
                  <a:pt x="501" y="267"/>
                </a:lnTo>
                <a:lnTo>
                  <a:pt x="502" y="267"/>
                </a:lnTo>
                <a:lnTo>
                  <a:pt x="508" y="267"/>
                </a:lnTo>
                <a:lnTo>
                  <a:pt x="506" y="272"/>
                </a:lnTo>
                <a:lnTo>
                  <a:pt x="503" y="275"/>
                </a:lnTo>
                <a:lnTo>
                  <a:pt x="499" y="282"/>
                </a:lnTo>
                <a:lnTo>
                  <a:pt x="493" y="292"/>
                </a:lnTo>
                <a:lnTo>
                  <a:pt x="485" y="307"/>
                </a:lnTo>
                <a:lnTo>
                  <a:pt x="476" y="321"/>
                </a:lnTo>
                <a:lnTo>
                  <a:pt x="467" y="338"/>
                </a:lnTo>
                <a:lnTo>
                  <a:pt x="456" y="356"/>
                </a:lnTo>
                <a:lnTo>
                  <a:pt x="444" y="376"/>
                </a:lnTo>
                <a:lnTo>
                  <a:pt x="434" y="394"/>
                </a:lnTo>
                <a:lnTo>
                  <a:pt x="425" y="411"/>
                </a:lnTo>
                <a:lnTo>
                  <a:pt x="417" y="426"/>
                </a:lnTo>
                <a:lnTo>
                  <a:pt x="412" y="436"/>
                </a:lnTo>
                <a:lnTo>
                  <a:pt x="409" y="441"/>
                </a:lnTo>
                <a:lnTo>
                  <a:pt x="410" y="571"/>
                </a:lnTo>
                <a:lnTo>
                  <a:pt x="406" y="571"/>
                </a:lnTo>
                <a:lnTo>
                  <a:pt x="394" y="570"/>
                </a:lnTo>
                <a:lnTo>
                  <a:pt x="381" y="570"/>
                </a:lnTo>
                <a:lnTo>
                  <a:pt x="370" y="571"/>
                </a:lnTo>
                <a:lnTo>
                  <a:pt x="370" y="571"/>
                </a:lnTo>
                <a:lnTo>
                  <a:pt x="366" y="571"/>
                </a:lnTo>
                <a:lnTo>
                  <a:pt x="366" y="567"/>
                </a:lnTo>
                <a:lnTo>
                  <a:pt x="368" y="441"/>
                </a:lnTo>
                <a:lnTo>
                  <a:pt x="267" y="267"/>
                </a:lnTo>
                <a:lnTo>
                  <a:pt x="275" y="267"/>
                </a:lnTo>
                <a:lnTo>
                  <a:pt x="287" y="269"/>
                </a:lnTo>
                <a:lnTo>
                  <a:pt x="299" y="269"/>
                </a:lnTo>
                <a:lnTo>
                  <a:pt x="311" y="267"/>
                </a:lnTo>
                <a:lnTo>
                  <a:pt x="313" y="266"/>
                </a:lnTo>
                <a:close/>
                <a:moveTo>
                  <a:pt x="76" y="38"/>
                </a:moveTo>
                <a:lnTo>
                  <a:pt x="62" y="41"/>
                </a:lnTo>
                <a:lnTo>
                  <a:pt x="49" y="49"/>
                </a:lnTo>
                <a:lnTo>
                  <a:pt x="41" y="60"/>
                </a:lnTo>
                <a:lnTo>
                  <a:pt x="38" y="76"/>
                </a:lnTo>
                <a:lnTo>
                  <a:pt x="38" y="762"/>
                </a:lnTo>
                <a:lnTo>
                  <a:pt x="41" y="776"/>
                </a:lnTo>
                <a:lnTo>
                  <a:pt x="49" y="788"/>
                </a:lnTo>
                <a:lnTo>
                  <a:pt x="62" y="797"/>
                </a:lnTo>
                <a:lnTo>
                  <a:pt x="76" y="800"/>
                </a:lnTo>
                <a:lnTo>
                  <a:pt x="762" y="800"/>
                </a:lnTo>
                <a:lnTo>
                  <a:pt x="777" y="797"/>
                </a:lnTo>
                <a:lnTo>
                  <a:pt x="790" y="788"/>
                </a:lnTo>
                <a:lnTo>
                  <a:pt x="798" y="776"/>
                </a:lnTo>
                <a:lnTo>
                  <a:pt x="800" y="762"/>
                </a:lnTo>
                <a:lnTo>
                  <a:pt x="800" y="76"/>
                </a:lnTo>
                <a:lnTo>
                  <a:pt x="798" y="60"/>
                </a:lnTo>
                <a:lnTo>
                  <a:pt x="790" y="49"/>
                </a:lnTo>
                <a:lnTo>
                  <a:pt x="777" y="41"/>
                </a:lnTo>
                <a:lnTo>
                  <a:pt x="762" y="38"/>
                </a:lnTo>
                <a:lnTo>
                  <a:pt x="76" y="38"/>
                </a:lnTo>
                <a:close/>
                <a:moveTo>
                  <a:pt x="76" y="0"/>
                </a:moveTo>
                <a:lnTo>
                  <a:pt x="762" y="0"/>
                </a:lnTo>
                <a:lnTo>
                  <a:pt x="786" y="3"/>
                </a:lnTo>
                <a:lnTo>
                  <a:pt x="807" y="15"/>
                </a:lnTo>
                <a:lnTo>
                  <a:pt x="824" y="30"/>
                </a:lnTo>
                <a:lnTo>
                  <a:pt x="834" y="51"/>
                </a:lnTo>
                <a:lnTo>
                  <a:pt x="838" y="76"/>
                </a:lnTo>
                <a:lnTo>
                  <a:pt x="838" y="762"/>
                </a:lnTo>
                <a:lnTo>
                  <a:pt x="834" y="786"/>
                </a:lnTo>
                <a:lnTo>
                  <a:pt x="824" y="807"/>
                </a:lnTo>
                <a:lnTo>
                  <a:pt x="807" y="824"/>
                </a:lnTo>
                <a:lnTo>
                  <a:pt x="786" y="834"/>
                </a:lnTo>
                <a:lnTo>
                  <a:pt x="762" y="838"/>
                </a:lnTo>
                <a:lnTo>
                  <a:pt x="76" y="838"/>
                </a:lnTo>
                <a:lnTo>
                  <a:pt x="53" y="834"/>
                </a:lnTo>
                <a:lnTo>
                  <a:pt x="32" y="824"/>
                </a:lnTo>
                <a:lnTo>
                  <a:pt x="15" y="807"/>
                </a:lnTo>
                <a:lnTo>
                  <a:pt x="4" y="786"/>
                </a:lnTo>
                <a:lnTo>
                  <a:pt x="0" y="762"/>
                </a:lnTo>
                <a:lnTo>
                  <a:pt x="0" y="76"/>
                </a:lnTo>
                <a:lnTo>
                  <a:pt x="4" y="51"/>
                </a:lnTo>
                <a:lnTo>
                  <a:pt x="15" y="30"/>
                </a:lnTo>
                <a:lnTo>
                  <a:pt x="32" y="15"/>
                </a:lnTo>
                <a:lnTo>
                  <a:pt x="53" y="3"/>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5" name="Freeform 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612371" y="5220404"/>
            <a:ext cx="445148" cy="445149"/>
          </a:xfrm>
          <a:custGeom>
            <a:avLst/>
            <a:gdLst>
              <a:gd name="T0" fmla="*/ 456 w 761"/>
              <a:gd name="T1" fmla="*/ 517 h 761"/>
              <a:gd name="T2" fmla="*/ 457 w 761"/>
              <a:gd name="T3" fmla="*/ 517 h 761"/>
              <a:gd name="T4" fmla="*/ 492 w 761"/>
              <a:gd name="T5" fmla="*/ 514 h 761"/>
              <a:gd name="T6" fmla="*/ 266 w 761"/>
              <a:gd name="T7" fmla="*/ 514 h 761"/>
              <a:gd name="T8" fmla="*/ 306 w 761"/>
              <a:gd name="T9" fmla="*/ 518 h 761"/>
              <a:gd name="T10" fmla="*/ 380 w 761"/>
              <a:gd name="T11" fmla="*/ 461 h 761"/>
              <a:gd name="T12" fmla="*/ 571 w 761"/>
              <a:gd name="T13" fmla="*/ 407 h 761"/>
              <a:gd name="T14" fmla="*/ 440 w 761"/>
              <a:gd name="T15" fmla="*/ 463 h 761"/>
              <a:gd name="T16" fmla="*/ 380 w 761"/>
              <a:gd name="T17" fmla="*/ 419 h 761"/>
              <a:gd name="T18" fmla="*/ 380 w 761"/>
              <a:gd name="T19" fmla="*/ 418 h 761"/>
              <a:gd name="T20" fmla="*/ 354 w 761"/>
              <a:gd name="T21" fmla="*/ 437 h 761"/>
              <a:gd name="T22" fmla="*/ 272 w 761"/>
              <a:gd name="T23" fmla="*/ 457 h 761"/>
              <a:gd name="T24" fmla="*/ 258 w 761"/>
              <a:gd name="T25" fmla="*/ 449 h 761"/>
              <a:gd name="T26" fmla="*/ 269 w 761"/>
              <a:gd name="T27" fmla="*/ 344 h 761"/>
              <a:gd name="T28" fmla="*/ 490 w 761"/>
              <a:gd name="T29" fmla="*/ 342 h 761"/>
              <a:gd name="T30" fmla="*/ 490 w 761"/>
              <a:gd name="T31" fmla="*/ 342 h 761"/>
              <a:gd name="T32" fmla="*/ 490 w 761"/>
              <a:gd name="T33" fmla="*/ 342 h 761"/>
              <a:gd name="T34" fmla="*/ 380 w 761"/>
              <a:gd name="T35" fmla="*/ 274 h 761"/>
              <a:gd name="T36" fmla="*/ 190 w 761"/>
              <a:gd name="T37" fmla="*/ 283 h 761"/>
              <a:gd name="T38" fmla="*/ 460 w 761"/>
              <a:gd name="T39" fmla="*/ 207 h 761"/>
              <a:gd name="T40" fmla="*/ 490 w 761"/>
              <a:gd name="T41" fmla="*/ 342 h 761"/>
              <a:gd name="T42" fmla="*/ 460 w 761"/>
              <a:gd name="T43" fmla="*/ 207 h 761"/>
              <a:gd name="T44" fmla="*/ 55 w 761"/>
              <a:gd name="T45" fmla="*/ 37 h 761"/>
              <a:gd name="T46" fmla="*/ 37 w 761"/>
              <a:gd name="T47" fmla="*/ 55 h 761"/>
              <a:gd name="T48" fmla="*/ 34 w 761"/>
              <a:gd name="T49" fmla="*/ 691 h 761"/>
              <a:gd name="T50" fmla="*/ 45 w 761"/>
              <a:gd name="T51" fmla="*/ 716 h 761"/>
              <a:gd name="T52" fmla="*/ 68 w 761"/>
              <a:gd name="T53" fmla="*/ 726 h 761"/>
              <a:gd name="T54" fmla="*/ 705 w 761"/>
              <a:gd name="T55" fmla="*/ 723 h 761"/>
              <a:gd name="T56" fmla="*/ 723 w 761"/>
              <a:gd name="T57" fmla="*/ 704 h 761"/>
              <a:gd name="T58" fmla="*/ 726 w 761"/>
              <a:gd name="T59" fmla="*/ 69 h 761"/>
              <a:gd name="T60" fmla="*/ 716 w 761"/>
              <a:gd name="T61" fmla="*/ 44 h 761"/>
              <a:gd name="T62" fmla="*/ 692 w 761"/>
              <a:gd name="T63" fmla="*/ 34 h 761"/>
              <a:gd name="T64" fmla="*/ 68 w 761"/>
              <a:gd name="T65" fmla="*/ 0 h 761"/>
              <a:gd name="T66" fmla="*/ 714 w 761"/>
              <a:gd name="T67" fmla="*/ 3 h 761"/>
              <a:gd name="T68" fmla="*/ 748 w 761"/>
              <a:gd name="T69" fmla="*/ 27 h 761"/>
              <a:gd name="T70" fmla="*/ 761 w 761"/>
              <a:gd name="T71" fmla="*/ 69 h 761"/>
              <a:gd name="T72" fmla="*/ 757 w 761"/>
              <a:gd name="T73" fmla="*/ 713 h 761"/>
              <a:gd name="T74" fmla="*/ 732 w 761"/>
              <a:gd name="T75" fmla="*/ 747 h 761"/>
              <a:gd name="T76" fmla="*/ 692 w 761"/>
              <a:gd name="T77" fmla="*/ 761 h 761"/>
              <a:gd name="T78" fmla="*/ 47 w 761"/>
              <a:gd name="T79" fmla="*/ 757 h 761"/>
              <a:gd name="T80" fmla="*/ 13 w 761"/>
              <a:gd name="T81" fmla="*/ 732 h 761"/>
              <a:gd name="T82" fmla="*/ 0 w 761"/>
              <a:gd name="T83" fmla="*/ 691 h 761"/>
              <a:gd name="T84" fmla="*/ 3 w 761"/>
              <a:gd name="T85" fmla="*/ 47 h 761"/>
              <a:gd name="T86" fmla="*/ 28 w 761"/>
              <a:gd name="T87" fmla="*/ 13 h 761"/>
              <a:gd name="T88" fmla="*/ 68 w 761"/>
              <a:gd name="T89"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1" h="761">
                <a:moveTo>
                  <a:pt x="380" y="461"/>
                </a:moveTo>
                <a:lnTo>
                  <a:pt x="456" y="517"/>
                </a:lnTo>
                <a:lnTo>
                  <a:pt x="457" y="517"/>
                </a:lnTo>
                <a:lnTo>
                  <a:pt x="457" y="517"/>
                </a:lnTo>
                <a:lnTo>
                  <a:pt x="492" y="495"/>
                </a:lnTo>
                <a:lnTo>
                  <a:pt x="492" y="514"/>
                </a:lnTo>
                <a:lnTo>
                  <a:pt x="380" y="588"/>
                </a:lnTo>
                <a:lnTo>
                  <a:pt x="266" y="514"/>
                </a:lnTo>
                <a:lnTo>
                  <a:pt x="266" y="493"/>
                </a:lnTo>
                <a:lnTo>
                  <a:pt x="306" y="518"/>
                </a:lnTo>
                <a:lnTo>
                  <a:pt x="308" y="517"/>
                </a:lnTo>
                <a:lnTo>
                  <a:pt x="380" y="461"/>
                </a:lnTo>
                <a:close/>
                <a:moveTo>
                  <a:pt x="490" y="342"/>
                </a:moveTo>
                <a:lnTo>
                  <a:pt x="571" y="407"/>
                </a:lnTo>
                <a:lnTo>
                  <a:pt x="458" y="475"/>
                </a:lnTo>
                <a:lnTo>
                  <a:pt x="440" y="463"/>
                </a:lnTo>
                <a:lnTo>
                  <a:pt x="380" y="418"/>
                </a:lnTo>
                <a:lnTo>
                  <a:pt x="380" y="419"/>
                </a:lnTo>
                <a:lnTo>
                  <a:pt x="380" y="418"/>
                </a:lnTo>
                <a:lnTo>
                  <a:pt x="380" y="418"/>
                </a:lnTo>
                <a:lnTo>
                  <a:pt x="380" y="418"/>
                </a:lnTo>
                <a:lnTo>
                  <a:pt x="354" y="437"/>
                </a:lnTo>
                <a:lnTo>
                  <a:pt x="304" y="475"/>
                </a:lnTo>
                <a:lnTo>
                  <a:pt x="272" y="457"/>
                </a:lnTo>
                <a:lnTo>
                  <a:pt x="258" y="449"/>
                </a:lnTo>
                <a:lnTo>
                  <a:pt x="258" y="449"/>
                </a:lnTo>
                <a:lnTo>
                  <a:pt x="190" y="407"/>
                </a:lnTo>
                <a:lnTo>
                  <a:pt x="269" y="344"/>
                </a:lnTo>
                <a:lnTo>
                  <a:pt x="380" y="412"/>
                </a:lnTo>
                <a:lnTo>
                  <a:pt x="490" y="342"/>
                </a:lnTo>
                <a:close/>
                <a:moveTo>
                  <a:pt x="490" y="342"/>
                </a:moveTo>
                <a:lnTo>
                  <a:pt x="490" y="342"/>
                </a:lnTo>
                <a:lnTo>
                  <a:pt x="490" y="342"/>
                </a:lnTo>
                <a:lnTo>
                  <a:pt x="490" y="342"/>
                </a:lnTo>
                <a:close/>
                <a:moveTo>
                  <a:pt x="304" y="207"/>
                </a:moveTo>
                <a:lnTo>
                  <a:pt x="380" y="274"/>
                </a:lnTo>
                <a:lnTo>
                  <a:pt x="269" y="343"/>
                </a:lnTo>
                <a:lnTo>
                  <a:pt x="190" y="283"/>
                </a:lnTo>
                <a:lnTo>
                  <a:pt x="304" y="207"/>
                </a:lnTo>
                <a:close/>
                <a:moveTo>
                  <a:pt x="460" y="207"/>
                </a:moveTo>
                <a:lnTo>
                  <a:pt x="571" y="279"/>
                </a:lnTo>
                <a:lnTo>
                  <a:pt x="490" y="342"/>
                </a:lnTo>
                <a:lnTo>
                  <a:pt x="380" y="274"/>
                </a:lnTo>
                <a:lnTo>
                  <a:pt x="460" y="207"/>
                </a:lnTo>
                <a:close/>
                <a:moveTo>
                  <a:pt x="68" y="34"/>
                </a:moveTo>
                <a:lnTo>
                  <a:pt x="55" y="37"/>
                </a:lnTo>
                <a:lnTo>
                  <a:pt x="45" y="44"/>
                </a:lnTo>
                <a:lnTo>
                  <a:pt x="37" y="55"/>
                </a:lnTo>
                <a:lnTo>
                  <a:pt x="34" y="69"/>
                </a:lnTo>
                <a:lnTo>
                  <a:pt x="34" y="691"/>
                </a:lnTo>
                <a:lnTo>
                  <a:pt x="37" y="704"/>
                </a:lnTo>
                <a:lnTo>
                  <a:pt x="45" y="716"/>
                </a:lnTo>
                <a:lnTo>
                  <a:pt x="55" y="723"/>
                </a:lnTo>
                <a:lnTo>
                  <a:pt x="68" y="726"/>
                </a:lnTo>
                <a:lnTo>
                  <a:pt x="692" y="726"/>
                </a:lnTo>
                <a:lnTo>
                  <a:pt x="705" y="723"/>
                </a:lnTo>
                <a:lnTo>
                  <a:pt x="716" y="716"/>
                </a:lnTo>
                <a:lnTo>
                  <a:pt x="723" y="704"/>
                </a:lnTo>
                <a:lnTo>
                  <a:pt x="726" y="691"/>
                </a:lnTo>
                <a:lnTo>
                  <a:pt x="726" y="69"/>
                </a:lnTo>
                <a:lnTo>
                  <a:pt x="723" y="55"/>
                </a:lnTo>
                <a:lnTo>
                  <a:pt x="716" y="44"/>
                </a:lnTo>
                <a:lnTo>
                  <a:pt x="705" y="37"/>
                </a:lnTo>
                <a:lnTo>
                  <a:pt x="692" y="34"/>
                </a:lnTo>
                <a:lnTo>
                  <a:pt x="68" y="34"/>
                </a:lnTo>
                <a:close/>
                <a:moveTo>
                  <a:pt x="68" y="0"/>
                </a:moveTo>
                <a:lnTo>
                  <a:pt x="692" y="0"/>
                </a:lnTo>
                <a:lnTo>
                  <a:pt x="714" y="3"/>
                </a:lnTo>
                <a:lnTo>
                  <a:pt x="732" y="13"/>
                </a:lnTo>
                <a:lnTo>
                  <a:pt x="748" y="27"/>
                </a:lnTo>
                <a:lnTo>
                  <a:pt x="757" y="47"/>
                </a:lnTo>
                <a:lnTo>
                  <a:pt x="761" y="69"/>
                </a:lnTo>
                <a:lnTo>
                  <a:pt x="761" y="691"/>
                </a:lnTo>
                <a:lnTo>
                  <a:pt x="757" y="713"/>
                </a:lnTo>
                <a:lnTo>
                  <a:pt x="748" y="732"/>
                </a:lnTo>
                <a:lnTo>
                  <a:pt x="732" y="747"/>
                </a:lnTo>
                <a:lnTo>
                  <a:pt x="714" y="757"/>
                </a:lnTo>
                <a:lnTo>
                  <a:pt x="692" y="761"/>
                </a:lnTo>
                <a:lnTo>
                  <a:pt x="68" y="761"/>
                </a:lnTo>
                <a:lnTo>
                  <a:pt x="47" y="757"/>
                </a:lnTo>
                <a:lnTo>
                  <a:pt x="28" y="747"/>
                </a:lnTo>
                <a:lnTo>
                  <a:pt x="13" y="732"/>
                </a:lnTo>
                <a:lnTo>
                  <a:pt x="3" y="713"/>
                </a:lnTo>
                <a:lnTo>
                  <a:pt x="0" y="691"/>
                </a:lnTo>
                <a:lnTo>
                  <a:pt x="0" y="69"/>
                </a:lnTo>
                <a:lnTo>
                  <a:pt x="3" y="47"/>
                </a:lnTo>
                <a:lnTo>
                  <a:pt x="13" y="27"/>
                </a:lnTo>
                <a:lnTo>
                  <a:pt x="28" y="13"/>
                </a:lnTo>
                <a:lnTo>
                  <a:pt x="47" y="3"/>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6" name="Freeform 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481545" y="5220404"/>
            <a:ext cx="445733" cy="445149"/>
          </a:xfrm>
          <a:custGeom>
            <a:avLst/>
            <a:gdLst>
              <a:gd name="T0" fmla="*/ 242 w 762"/>
              <a:gd name="T1" fmla="*/ 484 h 761"/>
              <a:gd name="T2" fmla="*/ 252 w 762"/>
              <a:gd name="T3" fmla="*/ 508 h 761"/>
              <a:gd name="T4" fmla="*/ 277 w 762"/>
              <a:gd name="T5" fmla="*/ 518 h 761"/>
              <a:gd name="T6" fmla="*/ 497 w 762"/>
              <a:gd name="T7" fmla="*/ 516 h 761"/>
              <a:gd name="T8" fmla="*/ 516 w 762"/>
              <a:gd name="T9" fmla="*/ 497 h 761"/>
              <a:gd name="T10" fmla="*/ 520 w 762"/>
              <a:gd name="T11" fmla="*/ 363 h 761"/>
              <a:gd name="T12" fmla="*/ 484 w 762"/>
              <a:gd name="T13" fmla="*/ 372 h 761"/>
              <a:gd name="T14" fmla="*/ 480 w 762"/>
              <a:gd name="T15" fmla="*/ 407 h 761"/>
              <a:gd name="T16" fmla="*/ 454 w 762"/>
              <a:gd name="T17" fmla="*/ 453 h 761"/>
              <a:gd name="T18" fmla="*/ 408 w 762"/>
              <a:gd name="T19" fmla="*/ 480 h 761"/>
              <a:gd name="T20" fmla="*/ 353 w 762"/>
              <a:gd name="T21" fmla="*/ 480 h 761"/>
              <a:gd name="T22" fmla="*/ 307 w 762"/>
              <a:gd name="T23" fmla="*/ 453 h 761"/>
              <a:gd name="T24" fmla="*/ 280 w 762"/>
              <a:gd name="T25" fmla="*/ 407 h 761"/>
              <a:gd name="T26" fmla="*/ 277 w 762"/>
              <a:gd name="T27" fmla="*/ 372 h 761"/>
              <a:gd name="T28" fmla="*/ 242 w 762"/>
              <a:gd name="T29" fmla="*/ 363 h 761"/>
              <a:gd name="T30" fmla="*/ 358 w 762"/>
              <a:gd name="T31" fmla="*/ 314 h 761"/>
              <a:gd name="T32" fmla="*/ 324 w 762"/>
              <a:gd name="T33" fmla="*/ 339 h 761"/>
              <a:gd name="T34" fmla="*/ 311 w 762"/>
              <a:gd name="T35" fmla="*/ 380 h 761"/>
              <a:gd name="T36" fmla="*/ 324 w 762"/>
              <a:gd name="T37" fmla="*/ 421 h 761"/>
              <a:gd name="T38" fmla="*/ 358 w 762"/>
              <a:gd name="T39" fmla="*/ 446 h 761"/>
              <a:gd name="T40" fmla="*/ 403 w 762"/>
              <a:gd name="T41" fmla="*/ 446 h 761"/>
              <a:gd name="T42" fmla="*/ 437 w 762"/>
              <a:gd name="T43" fmla="*/ 421 h 761"/>
              <a:gd name="T44" fmla="*/ 450 w 762"/>
              <a:gd name="T45" fmla="*/ 380 h 761"/>
              <a:gd name="T46" fmla="*/ 437 w 762"/>
              <a:gd name="T47" fmla="*/ 339 h 761"/>
              <a:gd name="T48" fmla="*/ 403 w 762"/>
              <a:gd name="T49" fmla="*/ 314 h 761"/>
              <a:gd name="T50" fmla="*/ 450 w 762"/>
              <a:gd name="T51" fmla="*/ 259 h 761"/>
              <a:gd name="T52" fmla="*/ 501 w 762"/>
              <a:gd name="T53" fmla="*/ 311 h 761"/>
              <a:gd name="T54" fmla="*/ 450 w 762"/>
              <a:gd name="T55" fmla="*/ 259 h 761"/>
              <a:gd name="T56" fmla="*/ 484 w 762"/>
              <a:gd name="T57" fmla="*/ 207 h 761"/>
              <a:gd name="T58" fmla="*/ 525 w 762"/>
              <a:gd name="T59" fmla="*/ 220 h 761"/>
              <a:gd name="T60" fmla="*/ 550 w 762"/>
              <a:gd name="T61" fmla="*/ 254 h 761"/>
              <a:gd name="T62" fmla="*/ 554 w 762"/>
              <a:gd name="T63" fmla="*/ 484 h 761"/>
              <a:gd name="T64" fmla="*/ 540 w 762"/>
              <a:gd name="T65" fmla="*/ 525 h 761"/>
              <a:gd name="T66" fmla="*/ 506 w 762"/>
              <a:gd name="T67" fmla="*/ 550 h 761"/>
              <a:gd name="T68" fmla="*/ 277 w 762"/>
              <a:gd name="T69" fmla="*/ 552 h 761"/>
              <a:gd name="T70" fmla="*/ 235 w 762"/>
              <a:gd name="T71" fmla="*/ 539 h 761"/>
              <a:gd name="T72" fmla="*/ 210 w 762"/>
              <a:gd name="T73" fmla="*/ 505 h 761"/>
              <a:gd name="T74" fmla="*/ 208 w 762"/>
              <a:gd name="T75" fmla="*/ 276 h 761"/>
              <a:gd name="T76" fmla="*/ 221 w 762"/>
              <a:gd name="T77" fmla="*/ 236 h 761"/>
              <a:gd name="T78" fmla="*/ 255 w 762"/>
              <a:gd name="T79" fmla="*/ 211 h 761"/>
              <a:gd name="T80" fmla="*/ 69 w 762"/>
              <a:gd name="T81" fmla="*/ 34 h 761"/>
              <a:gd name="T82" fmla="*/ 44 w 762"/>
              <a:gd name="T83" fmla="*/ 44 h 761"/>
              <a:gd name="T84" fmla="*/ 35 w 762"/>
              <a:gd name="T85" fmla="*/ 69 h 761"/>
              <a:gd name="T86" fmla="*/ 38 w 762"/>
              <a:gd name="T87" fmla="*/ 704 h 761"/>
              <a:gd name="T88" fmla="*/ 56 w 762"/>
              <a:gd name="T89" fmla="*/ 723 h 761"/>
              <a:gd name="T90" fmla="*/ 692 w 762"/>
              <a:gd name="T91" fmla="*/ 726 h 761"/>
              <a:gd name="T92" fmla="*/ 716 w 762"/>
              <a:gd name="T93" fmla="*/ 716 h 761"/>
              <a:gd name="T94" fmla="*/ 726 w 762"/>
              <a:gd name="T95" fmla="*/ 691 h 761"/>
              <a:gd name="T96" fmla="*/ 724 w 762"/>
              <a:gd name="T97" fmla="*/ 55 h 761"/>
              <a:gd name="T98" fmla="*/ 706 w 762"/>
              <a:gd name="T99" fmla="*/ 37 h 761"/>
              <a:gd name="T100" fmla="*/ 69 w 762"/>
              <a:gd name="T101" fmla="*/ 34 h 761"/>
              <a:gd name="T102" fmla="*/ 692 w 762"/>
              <a:gd name="T103" fmla="*/ 0 h 761"/>
              <a:gd name="T104" fmla="*/ 733 w 762"/>
              <a:gd name="T105" fmla="*/ 13 h 761"/>
              <a:gd name="T106" fmla="*/ 758 w 762"/>
              <a:gd name="T107" fmla="*/ 47 h 761"/>
              <a:gd name="T108" fmla="*/ 762 w 762"/>
              <a:gd name="T109" fmla="*/ 691 h 761"/>
              <a:gd name="T110" fmla="*/ 747 w 762"/>
              <a:gd name="T111" fmla="*/ 732 h 761"/>
              <a:gd name="T112" fmla="*/ 713 w 762"/>
              <a:gd name="T113" fmla="*/ 757 h 761"/>
              <a:gd name="T114" fmla="*/ 69 w 762"/>
              <a:gd name="T115" fmla="*/ 761 h 761"/>
              <a:gd name="T116" fmla="*/ 28 w 762"/>
              <a:gd name="T117" fmla="*/ 747 h 761"/>
              <a:gd name="T118" fmla="*/ 3 w 762"/>
              <a:gd name="T119" fmla="*/ 713 h 761"/>
              <a:gd name="T120" fmla="*/ 0 w 762"/>
              <a:gd name="T121" fmla="*/ 69 h 761"/>
              <a:gd name="T122" fmla="*/ 13 w 762"/>
              <a:gd name="T123" fmla="*/ 27 h 761"/>
              <a:gd name="T124" fmla="*/ 47 w 762"/>
              <a:gd name="T12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2" h="761">
                <a:moveTo>
                  <a:pt x="242" y="363"/>
                </a:moveTo>
                <a:lnTo>
                  <a:pt x="242" y="484"/>
                </a:lnTo>
                <a:lnTo>
                  <a:pt x="244" y="497"/>
                </a:lnTo>
                <a:lnTo>
                  <a:pt x="252" y="508"/>
                </a:lnTo>
                <a:lnTo>
                  <a:pt x="263" y="516"/>
                </a:lnTo>
                <a:lnTo>
                  <a:pt x="277" y="518"/>
                </a:lnTo>
                <a:lnTo>
                  <a:pt x="484" y="518"/>
                </a:lnTo>
                <a:lnTo>
                  <a:pt x="497" y="516"/>
                </a:lnTo>
                <a:lnTo>
                  <a:pt x="509" y="508"/>
                </a:lnTo>
                <a:lnTo>
                  <a:pt x="516" y="497"/>
                </a:lnTo>
                <a:lnTo>
                  <a:pt x="520" y="484"/>
                </a:lnTo>
                <a:lnTo>
                  <a:pt x="520" y="363"/>
                </a:lnTo>
                <a:lnTo>
                  <a:pt x="483" y="363"/>
                </a:lnTo>
                <a:lnTo>
                  <a:pt x="484" y="372"/>
                </a:lnTo>
                <a:lnTo>
                  <a:pt x="484" y="380"/>
                </a:lnTo>
                <a:lnTo>
                  <a:pt x="480" y="407"/>
                </a:lnTo>
                <a:lnTo>
                  <a:pt x="470" y="432"/>
                </a:lnTo>
                <a:lnTo>
                  <a:pt x="454" y="453"/>
                </a:lnTo>
                <a:lnTo>
                  <a:pt x="433" y="470"/>
                </a:lnTo>
                <a:lnTo>
                  <a:pt x="408" y="480"/>
                </a:lnTo>
                <a:lnTo>
                  <a:pt x="381" y="484"/>
                </a:lnTo>
                <a:lnTo>
                  <a:pt x="353" y="480"/>
                </a:lnTo>
                <a:lnTo>
                  <a:pt x="328" y="470"/>
                </a:lnTo>
                <a:lnTo>
                  <a:pt x="307" y="453"/>
                </a:lnTo>
                <a:lnTo>
                  <a:pt x="290" y="432"/>
                </a:lnTo>
                <a:lnTo>
                  <a:pt x="280" y="407"/>
                </a:lnTo>
                <a:lnTo>
                  <a:pt x="277" y="380"/>
                </a:lnTo>
                <a:lnTo>
                  <a:pt x="277" y="372"/>
                </a:lnTo>
                <a:lnTo>
                  <a:pt x="279" y="363"/>
                </a:lnTo>
                <a:lnTo>
                  <a:pt x="242" y="363"/>
                </a:lnTo>
                <a:close/>
                <a:moveTo>
                  <a:pt x="381" y="311"/>
                </a:moveTo>
                <a:lnTo>
                  <a:pt x="358" y="314"/>
                </a:lnTo>
                <a:lnTo>
                  <a:pt x="340" y="325"/>
                </a:lnTo>
                <a:lnTo>
                  <a:pt x="324" y="339"/>
                </a:lnTo>
                <a:lnTo>
                  <a:pt x="315" y="359"/>
                </a:lnTo>
                <a:lnTo>
                  <a:pt x="311" y="380"/>
                </a:lnTo>
                <a:lnTo>
                  <a:pt x="315" y="402"/>
                </a:lnTo>
                <a:lnTo>
                  <a:pt x="324" y="421"/>
                </a:lnTo>
                <a:lnTo>
                  <a:pt x="340" y="436"/>
                </a:lnTo>
                <a:lnTo>
                  <a:pt x="358" y="446"/>
                </a:lnTo>
                <a:lnTo>
                  <a:pt x="381" y="449"/>
                </a:lnTo>
                <a:lnTo>
                  <a:pt x="403" y="446"/>
                </a:lnTo>
                <a:lnTo>
                  <a:pt x="421" y="436"/>
                </a:lnTo>
                <a:lnTo>
                  <a:pt x="437" y="421"/>
                </a:lnTo>
                <a:lnTo>
                  <a:pt x="446" y="402"/>
                </a:lnTo>
                <a:lnTo>
                  <a:pt x="450" y="380"/>
                </a:lnTo>
                <a:lnTo>
                  <a:pt x="446" y="359"/>
                </a:lnTo>
                <a:lnTo>
                  <a:pt x="437" y="339"/>
                </a:lnTo>
                <a:lnTo>
                  <a:pt x="421" y="325"/>
                </a:lnTo>
                <a:lnTo>
                  <a:pt x="403" y="314"/>
                </a:lnTo>
                <a:lnTo>
                  <a:pt x="381" y="311"/>
                </a:lnTo>
                <a:close/>
                <a:moveTo>
                  <a:pt x="450" y="259"/>
                </a:moveTo>
                <a:lnTo>
                  <a:pt x="450" y="311"/>
                </a:lnTo>
                <a:lnTo>
                  <a:pt x="501" y="311"/>
                </a:lnTo>
                <a:lnTo>
                  <a:pt x="501" y="259"/>
                </a:lnTo>
                <a:lnTo>
                  <a:pt x="450" y="259"/>
                </a:lnTo>
                <a:close/>
                <a:moveTo>
                  <a:pt x="277" y="207"/>
                </a:moveTo>
                <a:lnTo>
                  <a:pt x="484" y="207"/>
                </a:lnTo>
                <a:lnTo>
                  <a:pt x="506" y="211"/>
                </a:lnTo>
                <a:lnTo>
                  <a:pt x="525" y="220"/>
                </a:lnTo>
                <a:lnTo>
                  <a:pt x="540" y="236"/>
                </a:lnTo>
                <a:lnTo>
                  <a:pt x="550" y="254"/>
                </a:lnTo>
                <a:lnTo>
                  <a:pt x="554" y="276"/>
                </a:lnTo>
                <a:lnTo>
                  <a:pt x="554" y="484"/>
                </a:lnTo>
                <a:lnTo>
                  <a:pt x="550" y="505"/>
                </a:lnTo>
                <a:lnTo>
                  <a:pt x="540" y="525"/>
                </a:lnTo>
                <a:lnTo>
                  <a:pt x="525" y="539"/>
                </a:lnTo>
                <a:lnTo>
                  <a:pt x="506" y="550"/>
                </a:lnTo>
                <a:lnTo>
                  <a:pt x="484" y="552"/>
                </a:lnTo>
                <a:lnTo>
                  <a:pt x="277" y="552"/>
                </a:lnTo>
                <a:lnTo>
                  <a:pt x="255" y="550"/>
                </a:lnTo>
                <a:lnTo>
                  <a:pt x="235" y="539"/>
                </a:lnTo>
                <a:lnTo>
                  <a:pt x="221" y="525"/>
                </a:lnTo>
                <a:lnTo>
                  <a:pt x="210" y="505"/>
                </a:lnTo>
                <a:lnTo>
                  <a:pt x="208" y="484"/>
                </a:lnTo>
                <a:lnTo>
                  <a:pt x="208" y="276"/>
                </a:lnTo>
                <a:lnTo>
                  <a:pt x="210" y="254"/>
                </a:lnTo>
                <a:lnTo>
                  <a:pt x="221" y="236"/>
                </a:lnTo>
                <a:lnTo>
                  <a:pt x="235" y="220"/>
                </a:lnTo>
                <a:lnTo>
                  <a:pt x="255" y="211"/>
                </a:lnTo>
                <a:lnTo>
                  <a:pt x="277" y="207"/>
                </a:lnTo>
                <a:close/>
                <a:moveTo>
                  <a:pt x="69" y="34"/>
                </a:moveTo>
                <a:lnTo>
                  <a:pt x="56" y="37"/>
                </a:lnTo>
                <a:lnTo>
                  <a:pt x="44" y="44"/>
                </a:lnTo>
                <a:lnTo>
                  <a:pt x="38" y="55"/>
                </a:lnTo>
                <a:lnTo>
                  <a:pt x="35" y="69"/>
                </a:lnTo>
                <a:lnTo>
                  <a:pt x="35" y="691"/>
                </a:lnTo>
                <a:lnTo>
                  <a:pt x="38" y="704"/>
                </a:lnTo>
                <a:lnTo>
                  <a:pt x="44" y="716"/>
                </a:lnTo>
                <a:lnTo>
                  <a:pt x="56" y="723"/>
                </a:lnTo>
                <a:lnTo>
                  <a:pt x="69" y="726"/>
                </a:lnTo>
                <a:lnTo>
                  <a:pt x="692" y="726"/>
                </a:lnTo>
                <a:lnTo>
                  <a:pt x="706" y="723"/>
                </a:lnTo>
                <a:lnTo>
                  <a:pt x="716" y="716"/>
                </a:lnTo>
                <a:lnTo>
                  <a:pt x="724" y="704"/>
                </a:lnTo>
                <a:lnTo>
                  <a:pt x="726" y="691"/>
                </a:lnTo>
                <a:lnTo>
                  <a:pt x="726" y="69"/>
                </a:lnTo>
                <a:lnTo>
                  <a:pt x="724" y="55"/>
                </a:lnTo>
                <a:lnTo>
                  <a:pt x="716" y="44"/>
                </a:lnTo>
                <a:lnTo>
                  <a:pt x="706" y="37"/>
                </a:lnTo>
                <a:lnTo>
                  <a:pt x="692" y="34"/>
                </a:lnTo>
                <a:lnTo>
                  <a:pt x="69" y="34"/>
                </a:lnTo>
                <a:close/>
                <a:moveTo>
                  <a:pt x="69" y="0"/>
                </a:moveTo>
                <a:lnTo>
                  <a:pt x="692" y="0"/>
                </a:lnTo>
                <a:lnTo>
                  <a:pt x="713" y="3"/>
                </a:lnTo>
                <a:lnTo>
                  <a:pt x="733" y="13"/>
                </a:lnTo>
                <a:lnTo>
                  <a:pt x="747" y="27"/>
                </a:lnTo>
                <a:lnTo>
                  <a:pt x="758" y="47"/>
                </a:lnTo>
                <a:lnTo>
                  <a:pt x="762" y="69"/>
                </a:lnTo>
                <a:lnTo>
                  <a:pt x="762" y="691"/>
                </a:lnTo>
                <a:lnTo>
                  <a:pt x="758" y="713"/>
                </a:lnTo>
                <a:lnTo>
                  <a:pt x="747" y="732"/>
                </a:lnTo>
                <a:lnTo>
                  <a:pt x="733" y="747"/>
                </a:lnTo>
                <a:lnTo>
                  <a:pt x="713" y="757"/>
                </a:lnTo>
                <a:lnTo>
                  <a:pt x="692" y="761"/>
                </a:lnTo>
                <a:lnTo>
                  <a:pt x="69" y="761"/>
                </a:lnTo>
                <a:lnTo>
                  <a:pt x="47" y="757"/>
                </a:lnTo>
                <a:lnTo>
                  <a:pt x="28" y="747"/>
                </a:lnTo>
                <a:lnTo>
                  <a:pt x="13" y="732"/>
                </a:lnTo>
                <a:lnTo>
                  <a:pt x="3" y="713"/>
                </a:lnTo>
                <a:lnTo>
                  <a:pt x="0" y="691"/>
                </a:lnTo>
                <a:lnTo>
                  <a:pt x="0" y="69"/>
                </a:lnTo>
                <a:lnTo>
                  <a:pt x="3" y="47"/>
                </a:lnTo>
                <a:lnTo>
                  <a:pt x="13" y="27"/>
                </a:lnTo>
                <a:lnTo>
                  <a:pt x="28" y="13"/>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7" name="Freeform 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351303" y="5220404"/>
            <a:ext cx="445148" cy="445149"/>
          </a:xfrm>
          <a:custGeom>
            <a:avLst/>
            <a:gdLst>
              <a:gd name="T0" fmla="*/ 382 w 761"/>
              <a:gd name="T1" fmla="*/ 552 h 761"/>
              <a:gd name="T2" fmla="*/ 430 w 761"/>
              <a:gd name="T3" fmla="*/ 520 h 761"/>
              <a:gd name="T4" fmla="*/ 401 w 761"/>
              <a:gd name="T5" fmla="*/ 441 h 761"/>
              <a:gd name="T6" fmla="*/ 384 w 761"/>
              <a:gd name="T7" fmla="*/ 395 h 761"/>
              <a:gd name="T8" fmla="*/ 211 w 761"/>
              <a:gd name="T9" fmla="*/ 412 h 761"/>
              <a:gd name="T10" fmla="*/ 277 w 761"/>
              <a:gd name="T11" fmla="*/ 517 h 761"/>
              <a:gd name="T12" fmla="*/ 536 w 761"/>
              <a:gd name="T13" fmla="*/ 309 h 761"/>
              <a:gd name="T14" fmla="*/ 523 w 761"/>
              <a:gd name="T15" fmla="*/ 377 h 761"/>
              <a:gd name="T16" fmla="*/ 539 w 761"/>
              <a:gd name="T17" fmla="*/ 450 h 761"/>
              <a:gd name="T18" fmla="*/ 545 w 761"/>
              <a:gd name="T19" fmla="*/ 327 h 761"/>
              <a:gd name="T20" fmla="*/ 313 w 761"/>
              <a:gd name="T21" fmla="*/ 221 h 761"/>
              <a:gd name="T22" fmla="*/ 241 w 761"/>
              <a:gd name="T23" fmla="*/ 284 h 761"/>
              <a:gd name="T24" fmla="*/ 281 w 761"/>
              <a:gd name="T25" fmla="*/ 283 h 761"/>
              <a:gd name="T26" fmla="*/ 298 w 761"/>
              <a:gd name="T27" fmla="*/ 283 h 761"/>
              <a:gd name="T28" fmla="*/ 299 w 761"/>
              <a:gd name="T29" fmla="*/ 293 h 761"/>
              <a:gd name="T30" fmla="*/ 290 w 761"/>
              <a:gd name="T31" fmla="*/ 296 h 761"/>
              <a:gd name="T32" fmla="*/ 337 w 761"/>
              <a:gd name="T33" fmla="*/ 488 h 761"/>
              <a:gd name="T34" fmla="*/ 338 w 761"/>
              <a:gd name="T35" fmla="*/ 297 h 761"/>
              <a:gd name="T36" fmla="*/ 327 w 761"/>
              <a:gd name="T37" fmla="*/ 296 h 761"/>
              <a:gd name="T38" fmla="*/ 324 w 761"/>
              <a:gd name="T39" fmla="*/ 285 h 761"/>
              <a:gd name="T40" fmla="*/ 334 w 761"/>
              <a:gd name="T41" fmla="*/ 281 h 761"/>
              <a:gd name="T42" fmla="*/ 378 w 761"/>
              <a:gd name="T43" fmla="*/ 284 h 761"/>
              <a:gd name="T44" fmla="*/ 421 w 761"/>
              <a:gd name="T45" fmla="*/ 281 h 761"/>
              <a:gd name="T46" fmla="*/ 431 w 761"/>
              <a:gd name="T47" fmla="*/ 285 h 761"/>
              <a:gd name="T48" fmla="*/ 429 w 761"/>
              <a:gd name="T49" fmla="*/ 294 h 761"/>
              <a:gd name="T50" fmla="*/ 417 w 761"/>
              <a:gd name="T51" fmla="*/ 297 h 761"/>
              <a:gd name="T52" fmla="*/ 486 w 761"/>
              <a:gd name="T53" fmla="*/ 428 h 761"/>
              <a:gd name="T54" fmla="*/ 497 w 761"/>
              <a:gd name="T55" fmla="*/ 352 h 761"/>
              <a:gd name="T56" fmla="*/ 471 w 761"/>
              <a:gd name="T57" fmla="*/ 296 h 761"/>
              <a:gd name="T58" fmla="*/ 485 w 761"/>
              <a:gd name="T59" fmla="*/ 254 h 761"/>
              <a:gd name="T60" fmla="*/ 413 w 761"/>
              <a:gd name="T61" fmla="*/ 211 h 761"/>
              <a:gd name="T62" fmla="*/ 454 w 761"/>
              <a:gd name="T63" fmla="*/ 186 h 761"/>
              <a:gd name="T64" fmla="*/ 560 w 761"/>
              <a:gd name="T65" fmla="*/ 275 h 761"/>
              <a:gd name="T66" fmla="*/ 585 w 761"/>
              <a:gd name="T67" fmla="*/ 418 h 761"/>
              <a:gd name="T68" fmla="*/ 515 w 761"/>
              <a:gd name="T69" fmla="*/ 539 h 761"/>
              <a:gd name="T70" fmla="*/ 382 w 761"/>
              <a:gd name="T71" fmla="*/ 588 h 761"/>
              <a:gd name="T72" fmla="*/ 247 w 761"/>
              <a:gd name="T73" fmla="*/ 539 h 761"/>
              <a:gd name="T74" fmla="*/ 177 w 761"/>
              <a:gd name="T75" fmla="*/ 418 h 761"/>
              <a:gd name="T76" fmla="*/ 202 w 761"/>
              <a:gd name="T77" fmla="*/ 275 h 761"/>
              <a:gd name="T78" fmla="*/ 308 w 761"/>
              <a:gd name="T79" fmla="*/ 186 h 761"/>
              <a:gd name="T80" fmla="*/ 55 w 761"/>
              <a:gd name="T81" fmla="*/ 37 h 761"/>
              <a:gd name="T82" fmla="*/ 34 w 761"/>
              <a:gd name="T83" fmla="*/ 691 h 761"/>
              <a:gd name="T84" fmla="*/ 70 w 761"/>
              <a:gd name="T85" fmla="*/ 726 h 761"/>
              <a:gd name="T86" fmla="*/ 725 w 761"/>
              <a:gd name="T87" fmla="*/ 704 h 761"/>
              <a:gd name="T88" fmla="*/ 717 w 761"/>
              <a:gd name="T89" fmla="*/ 44 h 761"/>
              <a:gd name="T90" fmla="*/ 70 w 761"/>
              <a:gd name="T91" fmla="*/ 0 h 761"/>
              <a:gd name="T92" fmla="*/ 748 w 761"/>
              <a:gd name="T93" fmla="*/ 27 h 761"/>
              <a:gd name="T94" fmla="*/ 757 w 761"/>
              <a:gd name="T95" fmla="*/ 713 h 761"/>
              <a:gd name="T96" fmla="*/ 692 w 761"/>
              <a:gd name="T97" fmla="*/ 761 h 761"/>
              <a:gd name="T98" fmla="*/ 13 w 761"/>
              <a:gd name="T99" fmla="*/ 732 h 761"/>
              <a:gd name="T100" fmla="*/ 4 w 761"/>
              <a:gd name="T101" fmla="*/ 47 h 761"/>
              <a:gd name="T102" fmla="*/ 70 w 761"/>
              <a:gd name="T10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384" y="395"/>
                </a:moveTo>
                <a:lnTo>
                  <a:pt x="332" y="546"/>
                </a:lnTo>
                <a:lnTo>
                  <a:pt x="357" y="551"/>
                </a:lnTo>
                <a:lnTo>
                  <a:pt x="382" y="552"/>
                </a:lnTo>
                <a:lnTo>
                  <a:pt x="410" y="550"/>
                </a:lnTo>
                <a:lnTo>
                  <a:pt x="438" y="543"/>
                </a:lnTo>
                <a:lnTo>
                  <a:pt x="435" y="534"/>
                </a:lnTo>
                <a:lnTo>
                  <a:pt x="430" y="520"/>
                </a:lnTo>
                <a:lnTo>
                  <a:pt x="423" y="503"/>
                </a:lnTo>
                <a:lnTo>
                  <a:pt x="416" y="483"/>
                </a:lnTo>
                <a:lnTo>
                  <a:pt x="408" y="462"/>
                </a:lnTo>
                <a:lnTo>
                  <a:pt x="401" y="441"/>
                </a:lnTo>
                <a:lnTo>
                  <a:pt x="395" y="424"/>
                </a:lnTo>
                <a:lnTo>
                  <a:pt x="389" y="408"/>
                </a:lnTo>
                <a:lnTo>
                  <a:pt x="385" y="399"/>
                </a:lnTo>
                <a:lnTo>
                  <a:pt x="384" y="395"/>
                </a:lnTo>
                <a:close/>
                <a:moveTo>
                  <a:pt x="222" y="313"/>
                </a:moveTo>
                <a:lnTo>
                  <a:pt x="211" y="346"/>
                </a:lnTo>
                <a:lnTo>
                  <a:pt x="207" y="380"/>
                </a:lnTo>
                <a:lnTo>
                  <a:pt x="211" y="412"/>
                </a:lnTo>
                <a:lnTo>
                  <a:pt x="220" y="444"/>
                </a:lnTo>
                <a:lnTo>
                  <a:pt x="235" y="471"/>
                </a:lnTo>
                <a:lnTo>
                  <a:pt x="253" y="496"/>
                </a:lnTo>
                <a:lnTo>
                  <a:pt x="277" y="517"/>
                </a:lnTo>
                <a:lnTo>
                  <a:pt x="303" y="534"/>
                </a:lnTo>
                <a:lnTo>
                  <a:pt x="222" y="313"/>
                </a:lnTo>
                <a:close/>
                <a:moveTo>
                  <a:pt x="536" y="304"/>
                </a:moveTo>
                <a:lnTo>
                  <a:pt x="536" y="309"/>
                </a:lnTo>
                <a:lnTo>
                  <a:pt x="536" y="314"/>
                </a:lnTo>
                <a:lnTo>
                  <a:pt x="535" y="332"/>
                </a:lnTo>
                <a:lnTo>
                  <a:pt x="531" y="353"/>
                </a:lnTo>
                <a:lnTo>
                  <a:pt x="523" y="377"/>
                </a:lnTo>
                <a:lnTo>
                  <a:pt x="471" y="527"/>
                </a:lnTo>
                <a:lnTo>
                  <a:pt x="498" y="507"/>
                </a:lnTo>
                <a:lnTo>
                  <a:pt x="522" y="480"/>
                </a:lnTo>
                <a:lnTo>
                  <a:pt x="539" y="450"/>
                </a:lnTo>
                <a:lnTo>
                  <a:pt x="551" y="416"/>
                </a:lnTo>
                <a:lnTo>
                  <a:pt x="554" y="380"/>
                </a:lnTo>
                <a:lnTo>
                  <a:pt x="552" y="353"/>
                </a:lnTo>
                <a:lnTo>
                  <a:pt x="545" y="327"/>
                </a:lnTo>
                <a:lnTo>
                  <a:pt x="536" y="304"/>
                </a:lnTo>
                <a:close/>
                <a:moveTo>
                  <a:pt x="382" y="207"/>
                </a:moveTo>
                <a:lnTo>
                  <a:pt x="346" y="211"/>
                </a:lnTo>
                <a:lnTo>
                  <a:pt x="313" y="221"/>
                </a:lnTo>
                <a:lnTo>
                  <a:pt x="285" y="237"/>
                </a:lnTo>
                <a:lnTo>
                  <a:pt x="258" y="258"/>
                </a:lnTo>
                <a:lnTo>
                  <a:pt x="237" y="284"/>
                </a:lnTo>
                <a:lnTo>
                  <a:pt x="241" y="284"/>
                </a:lnTo>
                <a:lnTo>
                  <a:pt x="245" y="284"/>
                </a:lnTo>
                <a:lnTo>
                  <a:pt x="257" y="284"/>
                </a:lnTo>
                <a:lnTo>
                  <a:pt x="270" y="283"/>
                </a:lnTo>
                <a:lnTo>
                  <a:pt x="281" y="283"/>
                </a:lnTo>
                <a:lnTo>
                  <a:pt x="289" y="281"/>
                </a:lnTo>
                <a:lnTo>
                  <a:pt x="292" y="281"/>
                </a:lnTo>
                <a:lnTo>
                  <a:pt x="295" y="281"/>
                </a:lnTo>
                <a:lnTo>
                  <a:pt x="298" y="283"/>
                </a:lnTo>
                <a:lnTo>
                  <a:pt x="299" y="285"/>
                </a:lnTo>
                <a:lnTo>
                  <a:pt x="300" y="288"/>
                </a:lnTo>
                <a:lnTo>
                  <a:pt x="299" y="291"/>
                </a:lnTo>
                <a:lnTo>
                  <a:pt x="299" y="293"/>
                </a:lnTo>
                <a:lnTo>
                  <a:pt x="296" y="294"/>
                </a:lnTo>
                <a:lnTo>
                  <a:pt x="294" y="296"/>
                </a:lnTo>
                <a:lnTo>
                  <a:pt x="292" y="296"/>
                </a:lnTo>
                <a:lnTo>
                  <a:pt x="290" y="296"/>
                </a:lnTo>
                <a:lnTo>
                  <a:pt x="285" y="297"/>
                </a:lnTo>
                <a:lnTo>
                  <a:pt x="279" y="297"/>
                </a:lnTo>
                <a:lnTo>
                  <a:pt x="273" y="297"/>
                </a:lnTo>
                <a:lnTo>
                  <a:pt x="337" y="488"/>
                </a:lnTo>
                <a:lnTo>
                  <a:pt x="376" y="373"/>
                </a:lnTo>
                <a:lnTo>
                  <a:pt x="349" y="297"/>
                </a:lnTo>
                <a:lnTo>
                  <a:pt x="342" y="297"/>
                </a:lnTo>
                <a:lnTo>
                  <a:pt x="338" y="297"/>
                </a:lnTo>
                <a:lnTo>
                  <a:pt x="333" y="296"/>
                </a:lnTo>
                <a:lnTo>
                  <a:pt x="330" y="296"/>
                </a:lnTo>
                <a:lnTo>
                  <a:pt x="330" y="296"/>
                </a:lnTo>
                <a:lnTo>
                  <a:pt x="327" y="296"/>
                </a:lnTo>
                <a:lnTo>
                  <a:pt x="325" y="293"/>
                </a:lnTo>
                <a:lnTo>
                  <a:pt x="324" y="291"/>
                </a:lnTo>
                <a:lnTo>
                  <a:pt x="324" y="288"/>
                </a:lnTo>
                <a:lnTo>
                  <a:pt x="324" y="285"/>
                </a:lnTo>
                <a:lnTo>
                  <a:pt x="325" y="284"/>
                </a:lnTo>
                <a:lnTo>
                  <a:pt x="328" y="281"/>
                </a:lnTo>
                <a:lnTo>
                  <a:pt x="330" y="281"/>
                </a:lnTo>
                <a:lnTo>
                  <a:pt x="334" y="281"/>
                </a:lnTo>
                <a:lnTo>
                  <a:pt x="342" y="283"/>
                </a:lnTo>
                <a:lnTo>
                  <a:pt x="354" y="283"/>
                </a:lnTo>
                <a:lnTo>
                  <a:pt x="366" y="284"/>
                </a:lnTo>
                <a:lnTo>
                  <a:pt x="378" y="284"/>
                </a:lnTo>
                <a:lnTo>
                  <a:pt x="389" y="284"/>
                </a:lnTo>
                <a:lnTo>
                  <a:pt x="401" y="283"/>
                </a:lnTo>
                <a:lnTo>
                  <a:pt x="413" y="283"/>
                </a:lnTo>
                <a:lnTo>
                  <a:pt x="421" y="281"/>
                </a:lnTo>
                <a:lnTo>
                  <a:pt x="425" y="281"/>
                </a:lnTo>
                <a:lnTo>
                  <a:pt x="427" y="281"/>
                </a:lnTo>
                <a:lnTo>
                  <a:pt x="430" y="283"/>
                </a:lnTo>
                <a:lnTo>
                  <a:pt x="431" y="285"/>
                </a:lnTo>
                <a:lnTo>
                  <a:pt x="431" y="288"/>
                </a:lnTo>
                <a:lnTo>
                  <a:pt x="431" y="291"/>
                </a:lnTo>
                <a:lnTo>
                  <a:pt x="430" y="293"/>
                </a:lnTo>
                <a:lnTo>
                  <a:pt x="429" y="294"/>
                </a:lnTo>
                <a:lnTo>
                  <a:pt x="425" y="296"/>
                </a:lnTo>
                <a:lnTo>
                  <a:pt x="425" y="296"/>
                </a:lnTo>
                <a:lnTo>
                  <a:pt x="421" y="296"/>
                </a:lnTo>
                <a:lnTo>
                  <a:pt x="417" y="297"/>
                </a:lnTo>
                <a:lnTo>
                  <a:pt x="412" y="297"/>
                </a:lnTo>
                <a:lnTo>
                  <a:pt x="405" y="297"/>
                </a:lnTo>
                <a:lnTo>
                  <a:pt x="469" y="487"/>
                </a:lnTo>
                <a:lnTo>
                  <a:pt x="486" y="428"/>
                </a:lnTo>
                <a:lnTo>
                  <a:pt x="493" y="406"/>
                </a:lnTo>
                <a:lnTo>
                  <a:pt x="498" y="387"/>
                </a:lnTo>
                <a:lnTo>
                  <a:pt x="499" y="372"/>
                </a:lnTo>
                <a:lnTo>
                  <a:pt x="497" y="352"/>
                </a:lnTo>
                <a:lnTo>
                  <a:pt x="492" y="335"/>
                </a:lnTo>
                <a:lnTo>
                  <a:pt x="485" y="323"/>
                </a:lnTo>
                <a:lnTo>
                  <a:pt x="477" y="309"/>
                </a:lnTo>
                <a:lnTo>
                  <a:pt x="471" y="296"/>
                </a:lnTo>
                <a:lnTo>
                  <a:pt x="469" y="281"/>
                </a:lnTo>
                <a:lnTo>
                  <a:pt x="471" y="271"/>
                </a:lnTo>
                <a:lnTo>
                  <a:pt x="476" y="260"/>
                </a:lnTo>
                <a:lnTo>
                  <a:pt x="485" y="254"/>
                </a:lnTo>
                <a:lnTo>
                  <a:pt x="495" y="250"/>
                </a:lnTo>
                <a:lnTo>
                  <a:pt x="471" y="233"/>
                </a:lnTo>
                <a:lnTo>
                  <a:pt x="443" y="219"/>
                </a:lnTo>
                <a:lnTo>
                  <a:pt x="413" y="211"/>
                </a:lnTo>
                <a:lnTo>
                  <a:pt x="382" y="207"/>
                </a:lnTo>
                <a:close/>
                <a:moveTo>
                  <a:pt x="382" y="173"/>
                </a:moveTo>
                <a:lnTo>
                  <a:pt x="418" y="175"/>
                </a:lnTo>
                <a:lnTo>
                  <a:pt x="454" y="186"/>
                </a:lnTo>
                <a:lnTo>
                  <a:pt x="486" y="200"/>
                </a:lnTo>
                <a:lnTo>
                  <a:pt x="515" y="221"/>
                </a:lnTo>
                <a:lnTo>
                  <a:pt x="540" y="246"/>
                </a:lnTo>
                <a:lnTo>
                  <a:pt x="560" y="275"/>
                </a:lnTo>
                <a:lnTo>
                  <a:pt x="575" y="308"/>
                </a:lnTo>
                <a:lnTo>
                  <a:pt x="585" y="343"/>
                </a:lnTo>
                <a:lnTo>
                  <a:pt x="588" y="380"/>
                </a:lnTo>
                <a:lnTo>
                  <a:pt x="585" y="418"/>
                </a:lnTo>
                <a:lnTo>
                  <a:pt x="575" y="453"/>
                </a:lnTo>
                <a:lnTo>
                  <a:pt x="560" y="484"/>
                </a:lnTo>
                <a:lnTo>
                  <a:pt x="540" y="514"/>
                </a:lnTo>
                <a:lnTo>
                  <a:pt x="515" y="539"/>
                </a:lnTo>
                <a:lnTo>
                  <a:pt x="486" y="559"/>
                </a:lnTo>
                <a:lnTo>
                  <a:pt x="454" y="575"/>
                </a:lnTo>
                <a:lnTo>
                  <a:pt x="418" y="584"/>
                </a:lnTo>
                <a:lnTo>
                  <a:pt x="382" y="588"/>
                </a:lnTo>
                <a:lnTo>
                  <a:pt x="344" y="584"/>
                </a:lnTo>
                <a:lnTo>
                  <a:pt x="308" y="575"/>
                </a:lnTo>
                <a:lnTo>
                  <a:pt x="277" y="559"/>
                </a:lnTo>
                <a:lnTo>
                  <a:pt x="247" y="539"/>
                </a:lnTo>
                <a:lnTo>
                  <a:pt x="222" y="514"/>
                </a:lnTo>
                <a:lnTo>
                  <a:pt x="202" y="484"/>
                </a:lnTo>
                <a:lnTo>
                  <a:pt x="186" y="453"/>
                </a:lnTo>
                <a:lnTo>
                  <a:pt x="177" y="418"/>
                </a:lnTo>
                <a:lnTo>
                  <a:pt x="173" y="380"/>
                </a:lnTo>
                <a:lnTo>
                  <a:pt x="177" y="343"/>
                </a:lnTo>
                <a:lnTo>
                  <a:pt x="186" y="308"/>
                </a:lnTo>
                <a:lnTo>
                  <a:pt x="202" y="275"/>
                </a:lnTo>
                <a:lnTo>
                  <a:pt x="222" y="246"/>
                </a:lnTo>
                <a:lnTo>
                  <a:pt x="247" y="221"/>
                </a:lnTo>
                <a:lnTo>
                  <a:pt x="277" y="200"/>
                </a:lnTo>
                <a:lnTo>
                  <a:pt x="308" y="186"/>
                </a:lnTo>
                <a:lnTo>
                  <a:pt x="344" y="175"/>
                </a:lnTo>
                <a:lnTo>
                  <a:pt x="382" y="173"/>
                </a:lnTo>
                <a:close/>
                <a:moveTo>
                  <a:pt x="70" y="34"/>
                </a:moveTo>
                <a:lnTo>
                  <a:pt x="55" y="37"/>
                </a:lnTo>
                <a:lnTo>
                  <a:pt x="45" y="44"/>
                </a:lnTo>
                <a:lnTo>
                  <a:pt x="37" y="55"/>
                </a:lnTo>
                <a:lnTo>
                  <a:pt x="34" y="69"/>
                </a:lnTo>
                <a:lnTo>
                  <a:pt x="34" y="691"/>
                </a:lnTo>
                <a:lnTo>
                  <a:pt x="37" y="704"/>
                </a:lnTo>
                <a:lnTo>
                  <a:pt x="45" y="716"/>
                </a:lnTo>
                <a:lnTo>
                  <a:pt x="55" y="723"/>
                </a:lnTo>
                <a:lnTo>
                  <a:pt x="70" y="726"/>
                </a:lnTo>
                <a:lnTo>
                  <a:pt x="692" y="726"/>
                </a:lnTo>
                <a:lnTo>
                  <a:pt x="706" y="723"/>
                </a:lnTo>
                <a:lnTo>
                  <a:pt x="717" y="716"/>
                </a:lnTo>
                <a:lnTo>
                  <a:pt x="725" y="704"/>
                </a:lnTo>
                <a:lnTo>
                  <a:pt x="727" y="691"/>
                </a:lnTo>
                <a:lnTo>
                  <a:pt x="727" y="69"/>
                </a:lnTo>
                <a:lnTo>
                  <a:pt x="725" y="55"/>
                </a:lnTo>
                <a:lnTo>
                  <a:pt x="717" y="44"/>
                </a:lnTo>
                <a:lnTo>
                  <a:pt x="706" y="37"/>
                </a:lnTo>
                <a:lnTo>
                  <a:pt x="692" y="34"/>
                </a:lnTo>
                <a:lnTo>
                  <a:pt x="70" y="34"/>
                </a:lnTo>
                <a:close/>
                <a:moveTo>
                  <a:pt x="70" y="0"/>
                </a:moveTo>
                <a:lnTo>
                  <a:pt x="692" y="0"/>
                </a:lnTo>
                <a:lnTo>
                  <a:pt x="714" y="3"/>
                </a:lnTo>
                <a:lnTo>
                  <a:pt x="734" y="13"/>
                </a:lnTo>
                <a:lnTo>
                  <a:pt x="748" y="27"/>
                </a:lnTo>
                <a:lnTo>
                  <a:pt x="757" y="47"/>
                </a:lnTo>
                <a:lnTo>
                  <a:pt x="761" y="69"/>
                </a:lnTo>
                <a:lnTo>
                  <a:pt x="761" y="691"/>
                </a:lnTo>
                <a:lnTo>
                  <a:pt x="757" y="713"/>
                </a:lnTo>
                <a:lnTo>
                  <a:pt x="748" y="732"/>
                </a:lnTo>
                <a:lnTo>
                  <a:pt x="734" y="747"/>
                </a:lnTo>
                <a:lnTo>
                  <a:pt x="714" y="757"/>
                </a:lnTo>
                <a:lnTo>
                  <a:pt x="692" y="761"/>
                </a:lnTo>
                <a:lnTo>
                  <a:pt x="70" y="761"/>
                </a:lnTo>
                <a:lnTo>
                  <a:pt x="48" y="757"/>
                </a:lnTo>
                <a:lnTo>
                  <a:pt x="29" y="747"/>
                </a:lnTo>
                <a:lnTo>
                  <a:pt x="13" y="732"/>
                </a:lnTo>
                <a:lnTo>
                  <a:pt x="4" y="713"/>
                </a:lnTo>
                <a:lnTo>
                  <a:pt x="0" y="691"/>
                </a:lnTo>
                <a:lnTo>
                  <a:pt x="0" y="69"/>
                </a:lnTo>
                <a:lnTo>
                  <a:pt x="4" y="47"/>
                </a:lnTo>
                <a:lnTo>
                  <a:pt x="13" y="27"/>
                </a:lnTo>
                <a:lnTo>
                  <a:pt x="29" y="13"/>
                </a:lnTo>
                <a:lnTo>
                  <a:pt x="48" y="3"/>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8" name="Freeform 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220477" y="5220404"/>
            <a:ext cx="445148" cy="445149"/>
          </a:xfrm>
          <a:custGeom>
            <a:avLst/>
            <a:gdLst>
              <a:gd name="T0" fmla="*/ 336 w 761"/>
              <a:gd name="T1" fmla="*/ 458 h 761"/>
              <a:gd name="T2" fmla="*/ 312 w 761"/>
              <a:gd name="T3" fmla="*/ 540 h 761"/>
              <a:gd name="T4" fmla="*/ 407 w 761"/>
              <a:gd name="T5" fmla="*/ 551 h 761"/>
              <a:gd name="T6" fmla="*/ 422 w 761"/>
              <a:gd name="T7" fmla="*/ 457 h 761"/>
              <a:gd name="T8" fmla="*/ 473 w 761"/>
              <a:gd name="T9" fmla="*/ 400 h 761"/>
              <a:gd name="T10" fmla="*/ 462 w 761"/>
              <a:gd name="T11" fmla="*/ 487 h 761"/>
              <a:gd name="T12" fmla="*/ 515 w 761"/>
              <a:gd name="T13" fmla="*/ 491 h 761"/>
              <a:gd name="T14" fmla="*/ 553 w 761"/>
              <a:gd name="T15" fmla="*/ 404 h 761"/>
              <a:gd name="T16" fmla="*/ 382 w 761"/>
              <a:gd name="T17" fmla="*/ 349 h 761"/>
              <a:gd name="T18" fmla="*/ 208 w 761"/>
              <a:gd name="T19" fmla="*/ 381 h 761"/>
              <a:gd name="T20" fmla="*/ 236 w 761"/>
              <a:gd name="T21" fmla="*/ 474 h 761"/>
              <a:gd name="T22" fmla="*/ 302 w 761"/>
              <a:gd name="T23" fmla="*/ 441 h 761"/>
              <a:gd name="T24" fmla="*/ 398 w 761"/>
              <a:gd name="T25" fmla="*/ 383 h 761"/>
              <a:gd name="T26" fmla="*/ 483 w 761"/>
              <a:gd name="T27" fmla="*/ 295 h 761"/>
              <a:gd name="T28" fmla="*/ 432 w 761"/>
              <a:gd name="T29" fmla="*/ 372 h 761"/>
              <a:gd name="T30" fmla="*/ 528 w 761"/>
              <a:gd name="T31" fmla="*/ 366 h 761"/>
              <a:gd name="T32" fmla="*/ 534 w 761"/>
              <a:gd name="T33" fmla="*/ 300 h 761"/>
              <a:gd name="T34" fmla="*/ 271 w 761"/>
              <a:gd name="T35" fmla="*/ 248 h 761"/>
              <a:gd name="T36" fmla="*/ 220 w 761"/>
              <a:gd name="T37" fmla="*/ 317 h 761"/>
              <a:gd name="T38" fmla="*/ 315 w 761"/>
              <a:gd name="T39" fmla="*/ 333 h 761"/>
              <a:gd name="T40" fmla="*/ 321 w 761"/>
              <a:gd name="T41" fmla="*/ 258 h 761"/>
              <a:gd name="T42" fmla="*/ 355 w 761"/>
              <a:gd name="T43" fmla="*/ 210 h 761"/>
              <a:gd name="T44" fmla="*/ 398 w 761"/>
              <a:gd name="T45" fmla="*/ 304 h 761"/>
              <a:gd name="T46" fmla="*/ 466 w 761"/>
              <a:gd name="T47" fmla="*/ 231 h 761"/>
              <a:gd name="T48" fmla="*/ 381 w 761"/>
              <a:gd name="T49" fmla="*/ 208 h 761"/>
              <a:gd name="T50" fmla="*/ 453 w 761"/>
              <a:gd name="T51" fmla="*/ 186 h 761"/>
              <a:gd name="T52" fmla="*/ 539 w 761"/>
              <a:gd name="T53" fmla="*/ 248 h 761"/>
              <a:gd name="T54" fmla="*/ 585 w 761"/>
              <a:gd name="T55" fmla="*/ 343 h 761"/>
              <a:gd name="T56" fmla="*/ 575 w 761"/>
              <a:gd name="T57" fmla="*/ 453 h 761"/>
              <a:gd name="T58" fmla="*/ 515 w 761"/>
              <a:gd name="T59" fmla="*/ 540 h 761"/>
              <a:gd name="T60" fmla="*/ 418 w 761"/>
              <a:gd name="T61" fmla="*/ 585 h 761"/>
              <a:gd name="T62" fmla="*/ 308 w 761"/>
              <a:gd name="T63" fmla="*/ 575 h 761"/>
              <a:gd name="T64" fmla="*/ 222 w 761"/>
              <a:gd name="T65" fmla="*/ 515 h 761"/>
              <a:gd name="T66" fmla="*/ 177 w 761"/>
              <a:gd name="T67" fmla="*/ 418 h 761"/>
              <a:gd name="T68" fmla="*/ 186 w 761"/>
              <a:gd name="T69" fmla="*/ 308 h 761"/>
              <a:gd name="T70" fmla="*/ 247 w 761"/>
              <a:gd name="T71" fmla="*/ 223 h 761"/>
              <a:gd name="T72" fmla="*/ 343 w 761"/>
              <a:gd name="T73" fmla="*/ 177 h 761"/>
              <a:gd name="T74" fmla="*/ 56 w 761"/>
              <a:gd name="T75" fmla="*/ 38 h 761"/>
              <a:gd name="T76" fmla="*/ 35 w 761"/>
              <a:gd name="T77" fmla="*/ 70 h 761"/>
              <a:gd name="T78" fmla="*/ 44 w 761"/>
              <a:gd name="T79" fmla="*/ 716 h 761"/>
              <a:gd name="T80" fmla="*/ 693 w 761"/>
              <a:gd name="T81" fmla="*/ 727 h 761"/>
              <a:gd name="T82" fmla="*/ 724 w 761"/>
              <a:gd name="T83" fmla="*/ 706 h 761"/>
              <a:gd name="T84" fmla="*/ 724 w 761"/>
              <a:gd name="T85" fmla="*/ 57 h 761"/>
              <a:gd name="T86" fmla="*/ 693 w 761"/>
              <a:gd name="T87" fmla="*/ 36 h 761"/>
              <a:gd name="T88" fmla="*/ 693 w 761"/>
              <a:gd name="T89" fmla="*/ 0 h 761"/>
              <a:gd name="T90" fmla="*/ 748 w 761"/>
              <a:gd name="T91" fmla="*/ 29 h 761"/>
              <a:gd name="T92" fmla="*/ 761 w 761"/>
              <a:gd name="T93" fmla="*/ 693 h 761"/>
              <a:gd name="T94" fmla="*/ 733 w 761"/>
              <a:gd name="T95" fmla="*/ 748 h 761"/>
              <a:gd name="T96" fmla="*/ 69 w 761"/>
              <a:gd name="T97" fmla="*/ 761 h 761"/>
              <a:gd name="T98" fmla="*/ 13 w 761"/>
              <a:gd name="T99" fmla="*/ 733 h 761"/>
              <a:gd name="T100" fmla="*/ 0 w 761"/>
              <a:gd name="T101" fmla="*/ 70 h 761"/>
              <a:gd name="T102" fmla="*/ 29 w 761"/>
              <a:gd name="T103" fmla="*/ 1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61" h="761">
                <a:moveTo>
                  <a:pt x="411" y="415"/>
                </a:moveTo>
                <a:lnTo>
                  <a:pt x="372" y="434"/>
                </a:lnTo>
                <a:lnTo>
                  <a:pt x="336" y="458"/>
                </a:lnTo>
                <a:lnTo>
                  <a:pt x="306" y="487"/>
                </a:lnTo>
                <a:lnTo>
                  <a:pt x="281" y="523"/>
                </a:lnTo>
                <a:lnTo>
                  <a:pt x="312" y="540"/>
                </a:lnTo>
                <a:lnTo>
                  <a:pt x="344" y="550"/>
                </a:lnTo>
                <a:lnTo>
                  <a:pt x="381" y="554"/>
                </a:lnTo>
                <a:lnTo>
                  <a:pt x="407" y="551"/>
                </a:lnTo>
                <a:lnTo>
                  <a:pt x="432" y="546"/>
                </a:lnTo>
                <a:lnTo>
                  <a:pt x="429" y="502"/>
                </a:lnTo>
                <a:lnTo>
                  <a:pt x="422" y="457"/>
                </a:lnTo>
                <a:lnTo>
                  <a:pt x="411" y="415"/>
                </a:lnTo>
                <a:close/>
                <a:moveTo>
                  <a:pt x="501" y="398"/>
                </a:moveTo>
                <a:lnTo>
                  <a:pt x="473" y="400"/>
                </a:lnTo>
                <a:lnTo>
                  <a:pt x="444" y="405"/>
                </a:lnTo>
                <a:lnTo>
                  <a:pt x="454" y="445"/>
                </a:lnTo>
                <a:lnTo>
                  <a:pt x="462" y="487"/>
                </a:lnTo>
                <a:lnTo>
                  <a:pt x="466" y="532"/>
                </a:lnTo>
                <a:lnTo>
                  <a:pt x="492" y="513"/>
                </a:lnTo>
                <a:lnTo>
                  <a:pt x="515" y="491"/>
                </a:lnTo>
                <a:lnTo>
                  <a:pt x="532" y="465"/>
                </a:lnTo>
                <a:lnTo>
                  <a:pt x="545" y="436"/>
                </a:lnTo>
                <a:lnTo>
                  <a:pt x="553" y="404"/>
                </a:lnTo>
                <a:lnTo>
                  <a:pt x="528" y="400"/>
                </a:lnTo>
                <a:lnTo>
                  <a:pt x="501" y="398"/>
                </a:lnTo>
                <a:close/>
                <a:moveTo>
                  <a:pt x="382" y="349"/>
                </a:moveTo>
                <a:lnTo>
                  <a:pt x="327" y="366"/>
                </a:lnTo>
                <a:lnTo>
                  <a:pt x="268" y="377"/>
                </a:lnTo>
                <a:lnTo>
                  <a:pt x="208" y="381"/>
                </a:lnTo>
                <a:lnTo>
                  <a:pt x="211" y="414"/>
                </a:lnTo>
                <a:lnTo>
                  <a:pt x="220" y="445"/>
                </a:lnTo>
                <a:lnTo>
                  <a:pt x="236" y="474"/>
                </a:lnTo>
                <a:lnTo>
                  <a:pt x="255" y="499"/>
                </a:lnTo>
                <a:lnTo>
                  <a:pt x="277" y="469"/>
                </a:lnTo>
                <a:lnTo>
                  <a:pt x="302" y="441"/>
                </a:lnTo>
                <a:lnTo>
                  <a:pt x="332" y="418"/>
                </a:lnTo>
                <a:lnTo>
                  <a:pt x="364" y="398"/>
                </a:lnTo>
                <a:lnTo>
                  <a:pt x="398" y="383"/>
                </a:lnTo>
                <a:lnTo>
                  <a:pt x="382" y="349"/>
                </a:lnTo>
                <a:close/>
                <a:moveTo>
                  <a:pt x="515" y="271"/>
                </a:moveTo>
                <a:lnTo>
                  <a:pt x="483" y="295"/>
                </a:lnTo>
                <a:lnTo>
                  <a:pt x="449" y="316"/>
                </a:lnTo>
                <a:lnTo>
                  <a:pt x="415" y="334"/>
                </a:lnTo>
                <a:lnTo>
                  <a:pt x="432" y="372"/>
                </a:lnTo>
                <a:lnTo>
                  <a:pt x="466" y="366"/>
                </a:lnTo>
                <a:lnTo>
                  <a:pt x="501" y="364"/>
                </a:lnTo>
                <a:lnTo>
                  <a:pt x="528" y="366"/>
                </a:lnTo>
                <a:lnTo>
                  <a:pt x="553" y="369"/>
                </a:lnTo>
                <a:lnTo>
                  <a:pt x="547" y="333"/>
                </a:lnTo>
                <a:lnTo>
                  <a:pt x="534" y="300"/>
                </a:lnTo>
                <a:lnTo>
                  <a:pt x="515" y="271"/>
                </a:lnTo>
                <a:close/>
                <a:moveTo>
                  <a:pt x="294" y="231"/>
                </a:moveTo>
                <a:lnTo>
                  <a:pt x="271" y="248"/>
                </a:lnTo>
                <a:lnTo>
                  <a:pt x="250" y="267"/>
                </a:lnTo>
                <a:lnTo>
                  <a:pt x="233" y="291"/>
                </a:lnTo>
                <a:lnTo>
                  <a:pt x="220" y="317"/>
                </a:lnTo>
                <a:lnTo>
                  <a:pt x="211" y="346"/>
                </a:lnTo>
                <a:lnTo>
                  <a:pt x="264" y="342"/>
                </a:lnTo>
                <a:lnTo>
                  <a:pt x="315" y="333"/>
                </a:lnTo>
                <a:lnTo>
                  <a:pt x="365" y="317"/>
                </a:lnTo>
                <a:lnTo>
                  <a:pt x="344" y="287"/>
                </a:lnTo>
                <a:lnTo>
                  <a:pt x="321" y="258"/>
                </a:lnTo>
                <a:lnTo>
                  <a:pt x="294" y="231"/>
                </a:lnTo>
                <a:close/>
                <a:moveTo>
                  <a:pt x="381" y="208"/>
                </a:moveTo>
                <a:lnTo>
                  <a:pt x="355" y="210"/>
                </a:lnTo>
                <a:lnTo>
                  <a:pt x="329" y="216"/>
                </a:lnTo>
                <a:lnTo>
                  <a:pt x="365" y="258"/>
                </a:lnTo>
                <a:lnTo>
                  <a:pt x="398" y="304"/>
                </a:lnTo>
                <a:lnTo>
                  <a:pt x="445" y="278"/>
                </a:lnTo>
                <a:lnTo>
                  <a:pt x="490" y="246"/>
                </a:lnTo>
                <a:lnTo>
                  <a:pt x="466" y="231"/>
                </a:lnTo>
                <a:lnTo>
                  <a:pt x="440" y="218"/>
                </a:lnTo>
                <a:lnTo>
                  <a:pt x="411" y="211"/>
                </a:lnTo>
                <a:lnTo>
                  <a:pt x="381" y="208"/>
                </a:lnTo>
                <a:close/>
                <a:moveTo>
                  <a:pt x="381" y="173"/>
                </a:moveTo>
                <a:lnTo>
                  <a:pt x="418" y="177"/>
                </a:lnTo>
                <a:lnTo>
                  <a:pt x="453" y="186"/>
                </a:lnTo>
                <a:lnTo>
                  <a:pt x="486" y="202"/>
                </a:lnTo>
                <a:lnTo>
                  <a:pt x="515" y="223"/>
                </a:lnTo>
                <a:lnTo>
                  <a:pt x="539" y="248"/>
                </a:lnTo>
                <a:lnTo>
                  <a:pt x="560" y="277"/>
                </a:lnTo>
                <a:lnTo>
                  <a:pt x="575" y="308"/>
                </a:lnTo>
                <a:lnTo>
                  <a:pt x="585" y="343"/>
                </a:lnTo>
                <a:lnTo>
                  <a:pt x="588" y="381"/>
                </a:lnTo>
                <a:lnTo>
                  <a:pt x="585" y="418"/>
                </a:lnTo>
                <a:lnTo>
                  <a:pt x="575" y="453"/>
                </a:lnTo>
                <a:lnTo>
                  <a:pt x="560" y="486"/>
                </a:lnTo>
                <a:lnTo>
                  <a:pt x="539" y="515"/>
                </a:lnTo>
                <a:lnTo>
                  <a:pt x="515" y="540"/>
                </a:lnTo>
                <a:lnTo>
                  <a:pt x="486" y="561"/>
                </a:lnTo>
                <a:lnTo>
                  <a:pt x="453" y="575"/>
                </a:lnTo>
                <a:lnTo>
                  <a:pt x="418" y="585"/>
                </a:lnTo>
                <a:lnTo>
                  <a:pt x="381" y="588"/>
                </a:lnTo>
                <a:lnTo>
                  <a:pt x="343" y="585"/>
                </a:lnTo>
                <a:lnTo>
                  <a:pt x="308" y="575"/>
                </a:lnTo>
                <a:lnTo>
                  <a:pt x="276" y="561"/>
                </a:lnTo>
                <a:lnTo>
                  <a:pt x="247" y="540"/>
                </a:lnTo>
                <a:lnTo>
                  <a:pt x="222" y="515"/>
                </a:lnTo>
                <a:lnTo>
                  <a:pt x="201" y="486"/>
                </a:lnTo>
                <a:lnTo>
                  <a:pt x="186" y="453"/>
                </a:lnTo>
                <a:lnTo>
                  <a:pt x="177" y="418"/>
                </a:lnTo>
                <a:lnTo>
                  <a:pt x="173" y="381"/>
                </a:lnTo>
                <a:lnTo>
                  <a:pt x="177" y="343"/>
                </a:lnTo>
                <a:lnTo>
                  <a:pt x="186" y="308"/>
                </a:lnTo>
                <a:lnTo>
                  <a:pt x="201" y="277"/>
                </a:lnTo>
                <a:lnTo>
                  <a:pt x="222" y="248"/>
                </a:lnTo>
                <a:lnTo>
                  <a:pt x="247" y="223"/>
                </a:lnTo>
                <a:lnTo>
                  <a:pt x="276" y="202"/>
                </a:lnTo>
                <a:lnTo>
                  <a:pt x="308" y="186"/>
                </a:lnTo>
                <a:lnTo>
                  <a:pt x="343" y="177"/>
                </a:lnTo>
                <a:lnTo>
                  <a:pt x="381" y="173"/>
                </a:lnTo>
                <a:close/>
                <a:moveTo>
                  <a:pt x="69" y="36"/>
                </a:moveTo>
                <a:lnTo>
                  <a:pt x="56" y="38"/>
                </a:lnTo>
                <a:lnTo>
                  <a:pt x="44" y="45"/>
                </a:lnTo>
                <a:lnTo>
                  <a:pt x="38" y="57"/>
                </a:lnTo>
                <a:lnTo>
                  <a:pt x="35" y="70"/>
                </a:lnTo>
                <a:lnTo>
                  <a:pt x="35" y="693"/>
                </a:lnTo>
                <a:lnTo>
                  <a:pt x="38" y="706"/>
                </a:lnTo>
                <a:lnTo>
                  <a:pt x="44" y="716"/>
                </a:lnTo>
                <a:lnTo>
                  <a:pt x="56" y="724"/>
                </a:lnTo>
                <a:lnTo>
                  <a:pt x="69" y="727"/>
                </a:lnTo>
                <a:lnTo>
                  <a:pt x="693" y="727"/>
                </a:lnTo>
                <a:lnTo>
                  <a:pt x="706" y="724"/>
                </a:lnTo>
                <a:lnTo>
                  <a:pt x="716" y="716"/>
                </a:lnTo>
                <a:lnTo>
                  <a:pt x="724" y="706"/>
                </a:lnTo>
                <a:lnTo>
                  <a:pt x="727" y="693"/>
                </a:lnTo>
                <a:lnTo>
                  <a:pt x="727" y="70"/>
                </a:lnTo>
                <a:lnTo>
                  <a:pt x="724" y="57"/>
                </a:lnTo>
                <a:lnTo>
                  <a:pt x="716" y="45"/>
                </a:lnTo>
                <a:lnTo>
                  <a:pt x="706" y="38"/>
                </a:lnTo>
                <a:lnTo>
                  <a:pt x="693" y="36"/>
                </a:lnTo>
                <a:lnTo>
                  <a:pt x="69" y="36"/>
                </a:lnTo>
                <a:close/>
                <a:moveTo>
                  <a:pt x="69" y="0"/>
                </a:moveTo>
                <a:lnTo>
                  <a:pt x="693" y="0"/>
                </a:lnTo>
                <a:lnTo>
                  <a:pt x="714" y="4"/>
                </a:lnTo>
                <a:lnTo>
                  <a:pt x="733" y="13"/>
                </a:lnTo>
                <a:lnTo>
                  <a:pt x="748" y="29"/>
                </a:lnTo>
                <a:lnTo>
                  <a:pt x="758" y="47"/>
                </a:lnTo>
                <a:lnTo>
                  <a:pt x="761" y="70"/>
                </a:lnTo>
                <a:lnTo>
                  <a:pt x="761" y="693"/>
                </a:lnTo>
                <a:lnTo>
                  <a:pt x="758" y="714"/>
                </a:lnTo>
                <a:lnTo>
                  <a:pt x="748" y="733"/>
                </a:lnTo>
                <a:lnTo>
                  <a:pt x="733" y="748"/>
                </a:lnTo>
                <a:lnTo>
                  <a:pt x="714" y="758"/>
                </a:lnTo>
                <a:lnTo>
                  <a:pt x="693" y="761"/>
                </a:lnTo>
                <a:lnTo>
                  <a:pt x="69" y="761"/>
                </a:lnTo>
                <a:lnTo>
                  <a:pt x="47" y="758"/>
                </a:lnTo>
                <a:lnTo>
                  <a:pt x="29" y="748"/>
                </a:lnTo>
                <a:lnTo>
                  <a:pt x="13" y="733"/>
                </a:lnTo>
                <a:lnTo>
                  <a:pt x="4" y="714"/>
                </a:lnTo>
                <a:lnTo>
                  <a:pt x="0" y="693"/>
                </a:lnTo>
                <a:lnTo>
                  <a:pt x="0" y="70"/>
                </a:lnTo>
                <a:lnTo>
                  <a:pt x="4" y="47"/>
                </a:lnTo>
                <a:lnTo>
                  <a:pt x="13" y="29"/>
                </a:lnTo>
                <a:lnTo>
                  <a:pt x="29"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99" name="Freeform 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089650" y="5220404"/>
            <a:ext cx="363840" cy="445149"/>
          </a:xfrm>
          <a:custGeom>
            <a:avLst/>
            <a:gdLst>
              <a:gd name="T0" fmla="*/ 396 w 622"/>
              <a:gd name="T1" fmla="*/ 440 h 761"/>
              <a:gd name="T2" fmla="*/ 396 w 622"/>
              <a:gd name="T3" fmla="*/ 530 h 761"/>
              <a:gd name="T4" fmla="*/ 418 w 622"/>
              <a:gd name="T5" fmla="*/ 529 h 761"/>
              <a:gd name="T6" fmla="*/ 444 w 622"/>
              <a:gd name="T7" fmla="*/ 500 h 761"/>
              <a:gd name="T8" fmla="*/ 440 w 622"/>
              <a:gd name="T9" fmla="*/ 456 h 761"/>
              <a:gd name="T10" fmla="*/ 406 w 622"/>
              <a:gd name="T11" fmla="*/ 440 h 761"/>
              <a:gd name="T12" fmla="*/ 187 w 622"/>
              <a:gd name="T13" fmla="*/ 440 h 761"/>
              <a:gd name="T14" fmla="*/ 189 w 622"/>
              <a:gd name="T15" fmla="*/ 482 h 761"/>
              <a:gd name="T16" fmla="*/ 216 w 622"/>
              <a:gd name="T17" fmla="*/ 472 h 761"/>
              <a:gd name="T18" fmla="*/ 210 w 622"/>
              <a:gd name="T19" fmla="*/ 441 h 761"/>
              <a:gd name="T20" fmla="*/ 424 w 622"/>
              <a:gd name="T21" fmla="*/ 418 h 761"/>
              <a:gd name="T22" fmla="*/ 468 w 622"/>
              <a:gd name="T23" fmla="*/ 443 h 761"/>
              <a:gd name="T24" fmla="*/ 476 w 622"/>
              <a:gd name="T25" fmla="*/ 500 h 761"/>
              <a:gd name="T26" fmla="*/ 456 w 622"/>
              <a:gd name="T27" fmla="*/ 537 h 761"/>
              <a:gd name="T28" fmla="*/ 397 w 622"/>
              <a:gd name="T29" fmla="*/ 555 h 761"/>
              <a:gd name="T30" fmla="*/ 364 w 622"/>
              <a:gd name="T31" fmla="*/ 419 h 761"/>
              <a:gd name="T32" fmla="*/ 195 w 622"/>
              <a:gd name="T33" fmla="*/ 415 h 761"/>
              <a:gd name="T34" fmla="*/ 235 w 622"/>
              <a:gd name="T35" fmla="*/ 427 h 761"/>
              <a:gd name="T36" fmla="*/ 249 w 622"/>
              <a:gd name="T37" fmla="*/ 458 h 761"/>
              <a:gd name="T38" fmla="*/ 237 w 622"/>
              <a:gd name="T39" fmla="*/ 491 h 761"/>
              <a:gd name="T40" fmla="*/ 195 w 622"/>
              <a:gd name="T41" fmla="*/ 506 h 761"/>
              <a:gd name="T42" fmla="*/ 185 w 622"/>
              <a:gd name="T43" fmla="*/ 554 h 761"/>
              <a:gd name="T44" fmla="*/ 173 w 622"/>
              <a:gd name="T45" fmla="*/ 417 h 761"/>
              <a:gd name="T46" fmla="*/ 318 w 622"/>
              <a:gd name="T47" fmla="*/ 415 h 761"/>
              <a:gd name="T48" fmla="*/ 331 w 622"/>
              <a:gd name="T49" fmla="*/ 447 h 761"/>
              <a:gd name="T50" fmla="*/ 305 w 622"/>
              <a:gd name="T51" fmla="*/ 440 h 761"/>
              <a:gd name="T52" fmla="*/ 291 w 622"/>
              <a:gd name="T53" fmla="*/ 444 h 761"/>
              <a:gd name="T54" fmla="*/ 286 w 622"/>
              <a:gd name="T55" fmla="*/ 453 h 761"/>
              <a:gd name="T56" fmla="*/ 310 w 622"/>
              <a:gd name="T57" fmla="*/ 473 h 761"/>
              <a:gd name="T58" fmla="*/ 342 w 622"/>
              <a:gd name="T59" fmla="*/ 500 h 761"/>
              <a:gd name="T60" fmla="*/ 335 w 622"/>
              <a:gd name="T61" fmla="*/ 538 h 761"/>
              <a:gd name="T62" fmla="*/ 292 w 622"/>
              <a:gd name="T63" fmla="*/ 555 h 761"/>
              <a:gd name="T64" fmla="*/ 255 w 622"/>
              <a:gd name="T65" fmla="*/ 548 h 761"/>
              <a:gd name="T66" fmla="*/ 293 w 622"/>
              <a:gd name="T67" fmla="*/ 530 h 761"/>
              <a:gd name="T68" fmla="*/ 308 w 622"/>
              <a:gd name="T69" fmla="*/ 527 h 761"/>
              <a:gd name="T70" fmla="*/ 313 w 622"/>
              <a:gd name="T71" fmla="*/ 516 h 761"/>
              <a:gd name="T72" fmla="*/ 292 w 622"/>
              <a:gd name="T73" fmla="*/ 496 h 761"/>
              <a:gd name="T74" fmla="*/ 259 w 622"/>
              <a:gd name="T75" fmla="*/ 469 h 761"/>
              <a:gd name="T76" fmla="*/ 265 w 622"/>
              <a:gd name="T77" fmla="*/ 431 h 761"/>
              <a:gd name="T78" fmla="*/ 305 w 622"/>
              <a:gd name="T79" fmla="*/ 414 h 761"/>
              <a:gd name="T80" fmla="*/ 588 w 622"/>
              <a:gd name="T81" fmla="*/ 208 h 761"/>
              <a:gd name="T82" fmla="*/ 68 w 622"/>
              <a:gd name="T83" fmla="*/ 36 h 761"/>
              <a:gd name="T84" fmla="*/ 37 w 622"/>
              <a:gd name="T85" fmla="*/ 57 h 761"/>
              <a:gd name="T86" fmla="*/ 37 w 622"/>
              <a:gd name="T87" fmla="*/ 706 h 761"/>
              <a:gd name="T88" fmla="*/ 68 w 622"/>
              <a:gd name="T89" fmla="*/ 727 h 761"/>
              <a:gd name="T90" fmla="*/ 578 w 622"/>
              <a:gd name="T91" fmla="*/ 716 h 761"/>
              <a:gd name="T92" fmla="*/ 588 w 622"/>
              <a:gd name="T93" fmla="*/ 242 h 761"/>
              <a:gd name="T94" fmla="*/ 390 w 622"/>
              <a:gd name="T95" fmla="*/ 232 h 761"/>
              <a:gd name="T96" fmla="*/ 380 w 622"/>
              <a:gd name="T97" fmla="*/ 36 h 761"/>
              <a:gd name="T98" fmla="*/ 449 w 622"/>
              <a:gd name="T99" fmla="*/ 0 h 761"/>
              <a:gd name="T100" fmla="*/ 618 w 622"/>
              <a:gd name="T101" fmla="*/ 714 h 761"/>
              <a:gd name="T102" fmla="*/ 575 w 622"/>
              <a:gd name="T103" fmla="*/ 758 h 761"/>
              <a:gd name="T104" fmla="*/ 47 w 622"/>
              <a:gd name="T105" fmla="*/ 758 h 761"/>
              <a:gd name="T106" fmla="*/ 3 w 622"/>
              <a:gd name="T107" fmla="*/ 714 h 761"/>
              <a:gd name="T108" fmla="*/ 3 w 622"/>
              <a:gd name="T109" fmla="*/ 47 h 761"/>
              <a:gd name="T110" fmla="*/ 47 w 622"/>
              <a:gd name="T111" fmla="*/ 4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2" h="761">
                <a:moveTo>
                  <a:pt x="406" y="440"/>
                </a:moveTo>
                <a:lnTo>
                  <a:pt x="401" y="440"/>
                </a:lnTo>
                <a:lnTo>
                  <a:pt x="396" y="440"/>
                </a:lnTo>
                <a:lnTo>
                  <a:pt x="393" y="440"/>
                </a:lnTo>
                <a:lnTo>
                  <a:pt x="393" y="530"/>
                </a:lnTo>
                <a:lnTo>
                  <a:pt x="396" y="530"/>
                </a:lnTo>
                <a:lnTo>
                  <a:pt x="400" y="530"/>
                </a:lnTo>
                <a:lnTo>
                  <a:pt x="403" y="530"/>
                </a:lnTo>
                <a:lnTo>
                  <a:pt x="418" y="529"/>
                </a:lnTo>
                <a:lnTo>
                  <a:pt x="430" y="524"/>
                </a:lnTo>
                <a:lnTo>
                  <a:pt x="439" y="515"/>
                </a:lnTo>
                <a:lnTo>
                  <a:pt x="444" y="500"/>
                </a:lnTo>
                <a:lnTo>
                  <a:pt x="447" y="483"/>
                </a:lnTo>
                <a:lnTo>
                  <a:pt x="445" y="468"/>
                </a:lnTo>
                <a:lnTo>
                  <a:pt x="440" y="456"/>
                </a:lnTo>
                <a:lnTo>
                  <a:pt x="431" y="447"/>
                </a:lnTo>
                <a:lnTo>
                  <a:pt x="420" y="441"/>
                </a:lnTo>
                <a:lnTo>
                  <a:pt x="406" y="440"/>
                </a:lnTo>
                <a:close/>
                <a:moveTo>
                  <a:pt x="197" y="439"/>
                </a:moveTo>
                <a:lnTo>
                  <a:pt x="191" y="439"/>
                </a:lnTo>
                <a:lnTo>
                  <a:pt x="187" y="440"/>
                </a:lnTo>
                <a:lnTo>
                  <a:pt x="185" y="440"/>
                </a:lnTo>
                <a:lnTo>
                  <a:pt x="185" y="481"/>
                </a:lnTo>
                <a:lnTo>
                  <a:pt x="189" y="482"/>
                </a:lnTo>
                <a:lnTo>
                  <a:pt x="195" y="482"/>
                </a:lnTo>
                <a:lnTo>
                  <a:pt x="208" y="479"/>
                </a:lnTo>
                <a:lnTo>
                  <a:pt x="216" y="472"/>
                </a:lnTo>
                <a:lnTo>
                  <a:pt x="220" y="460"/>
                </a:lnTo>
                <a:lnTo>
                  <a:pt x="217" y="448"/>
                </a:lnTo>
                <a:lnTo>
                  <a:pt x="210" y="441"/>
                </a:lnTo>
                <a:lnTo>
                  <a:pt x="197" y="439"/>
                </a:lnTo>
                <a:close/>
                <a:moveTo>
                  <a:pt x="403" y="415"/>
                </a:moveTo>
                <a:lnTo>
                  <a:pt x="424" y="418"/>
                </a:lnTo>
                <a:lnTo>
                  <a:pt x="441" y="422"/>
                </a:lnTo>
                <a:lnTo>
                  <a:pt x="456" y="431"/>
                </a:lnTo>
                <a:lnTo>
                  <a:pt x="468" y="443"/>
                </a:lnTo>
                <a:lnTo>
                  <a:pt x="474" y="460"/>
                </a:lnTo>
                <a:lnTo>
                  <a:pt x="477" y="482"/>
                </a:lnTo>
                <a:lnTo>
                  <a:pt x="476" y="500"/>
                </a:lnTo>
                <a:lnTo>
                  <a:pt x="472" y="516"/>
                </a:lnTo>
                <a:lnTo>
                  <a:pt x="465" y="528"/>
                </a:lnTo>
                <a:lnTo>
                  <a:pt x="456" y="537"/>
                </a:lnTo>
                <a:lnTo>
                  <a:pt x="440" y="548"/>
                </a:lnTo>
                <a:lnTo>
                  <a:pt x="420" y="554"/>
                </a:lnTo>
                <a:lnTo>
                  <a:pt x="397" y="555"/>
                </a:lnTo>
                <a:lnTo>
                  <a:pt x="377" y="554"/>
                </a:lnTo>
                <a:lnTo>
                  <a:pt x="364" y="553"/>
                </a:lnTo>
                <a:lnTo>
                  <a:pt x="364" y="419"/>
                </a:lnTo>
                <a:lnTo>
                  <a:pt x="383" y="417"/>
                </a:lnTo>
                <a:lnTo>
                  <a:pt x="403" y="415"/>
                </a:lnTo>
                <a:close/>
                <a:moveTo>
                  <a:pt x="195" y="415"/>
                </a:moveTo>
                <a:lnTo>
                  <a:pt x="212" y="417"/>
                </a:lnTo>
                <a:lnTo>
                  <a:pt x="225" y="421"/>
                </a:lnTo>
                <a:lnTo>
                  <a:pt x="235" y="427"/>
                </a:lnTo>
                <a:lnTo>
                  <a:pt x="242" y="435"/>
                </a:lnTo>
                <a:lnTo>
                  <a:pt x="246" y="445"/>
                </a:lnTo>
                <a:lnTo>
                  <a:pt x="249" y="458"/>
                </a:lnTo>
                <a:lnTo>
                  <a:pt x="248" y="472"/>
                </a:lnTo>
                <a:lnTo>
                  <a:pt x="244" y="482"/>
                </a:lnTo>
                <a:lnTo>
                  <a:pt x="237" y="491"/>
                </a:lnTo>
                <a:lnTo>
                  <a:pt x="225" y="499"/>
                </a:lnTo>
                <a:lnTo>
                  <a:pt x="211" y="504"/>
                </a:lnTo>
                <a:lnTo>
                  <a:pt x="195" y="506"/>
                </a:lnTo>
                <a:lnTo>
                  <a:pt x="190" y="506"/>
                </a:lnTo>
                <a:lnTo>
                  <a:pt x="185" y="504"/>
                </a:lnTo>
                <a:lnTo>
                  <a:pt x="185" y="554"/>
                </a:lnTo>
                <a:lnTo>
                  <a:pt x="156" y="554"/>
                </a:lnTo>
                <a:lnTo>
                  <a:pt x="156" y="419"/>
                </a:lnTo>
                <a:lnTo>
                  <a:pt x="173" y="417"/>
                </a:lnTo>
                <a:lnTo>
                  <a:pt x="195" y="415"/>
                </a:lnTo>
                <a:close/>
                <a:moveTo>
                  <a:pt x="305" y="414"/>
                </a:moveTo>
                <a:lnTo>
                  <a:pt x="318" y="415"/>
                </a:lnTo>
                <a:lnTo>
                  <a:pt x="330" y="418"/>
                </a:lnTo>
                <a:lnTo>
                  <a:pt x="338" y="422"/>
                </a:lnTo>
                <a:lnTo>
                  <a:pt x="331" y="447"/>
                </a:lnTo>
                <a:lnTo>
                  <a:pt x="325" y="444"/>
                </a:lnTo>
                <a:lnTo>
                  <a:pt x="316" y="441"/>
                </a:lnTo>
                <a:lnTo>
                  <a:pt x="305" y="440"/>
                </a:lnTo>
                <a:lnTo>
                  <a:pt x="299" y="440"/>
                </a:lnTo>
                <a:lnTo>
                  <a:pt x="295" y="441"/>
                </a:lnTo>
                <a:lnTo>
                  <a:pt x="291" y="444"/>
                </a:lnTo>
                <a:lnTo>
                  <a:pt x="288" y="447"/>
                </a:lnTo>
                <a:lnTo>
                  <a:pt x="287" y="449"/>
                </a:lnTo>
                <a:lnTo>
                  <a:pt x="286" y="453"/>
                </a:lnTo>
                <a:lnTo>
                  <a:pt x="288" y="461"/>
                </a:lnTo>
                <a:lnTo>
                  <a:pt x="296" y="466"/>
                </a:lnTo>
                <a:lnTo>
                  <a:pt x="310" y="473"/>
                </a:lnTo>
                <a:lnTo>
                  <a:pt x="325" y="479"/>
                </a:lnTo>
                <a:lnTo>
                  <a:pt x="335" y="489"/>
                </a:lnTo>
                <a:lnTo>
                  <a:pt x="342" y="500"/>
                </a:lnTo>
                <a:lnTo>
                  <a:pt x="343" y="513"/>
                </a:lnTo>
                <a:lnTo>
                  <a:pt x="342" y="527"/>
                </a:lnTo>
                <a:lnTo>
                  <a:pt x="335" y="538"/>
                </a:lnTo>
                <a:lnTo>
                  <a:pt x="325" y="548"/>
                </a:lnTo>
                <a:lnTo>
                  <a:pt x="310" y="554"/>
                </a:lnTo>
                <a:lnTo>
                  <a:pt x="292" y="555"/>
                </a:lnTo>
                <a:lnTo>
                  <a:pt x="278" y="555"/>
                </a:lnTo>
                <a:lnTo>
                  <a:pt x="265" y="551"/>
                </a:lnTo>
                <a:lnTo>
                  <a:pt x="255" y="548"/>
                </a:lnTo>
                <a:lnTo>
                  <a:pt x="261" y="523"/>
                </a:lnTo>
                <a:lnTo>
                  <a:pt x="275" y="528"/>
                </a:lnTo>
                <a:lnTo>
                  <a:pt x="293" y="530"/>
                </a:lnTo>
                <a:lnTo>
                  <a:pt x="299" y="530"/>
                </a:lnTo>
                <a:lnTo>
                  <a:pt x="304" y="529"/>
                </a:lnTo>
                <a:lnTo>
                  <a:pt x="308" y="527"/>
                </a:lnTo>
                <a:lnTo>
                  <a:pt x="312" y="524"/>
                </a:lnTo>
                <a:lnTo>
                  <a:pt x="313" y="520"/>
                </a:lnTo>
                <a:lnTo>
                  <a:pt x="313" y="516"/>
                </a:lnTo>
                <a:lnTo>
                  <a:pt x="312" y="508"/>
                </a:lnTo>
                <a:lnTo>
                  <a:pt x="304" y="502"/>
                </a:lnTo>
                <a:lnTo>
                  <a:pt x="292" y="496"/>
                </a:lnTo>
                <a:lnTo>
                  <a:pt x="278" y="490"/>
                </a:lnTo>
                <a:lnTo>
                  <a:pt x="266" y="481"/>
                </a:lnTo>
                <a:lnTo>
                  <a:pt x="259" y="469"/>
                </a:lnTo>
                <a:lnTo>
                  <a:pt x="257" y="456"/>
                </a:lnTo>
                <a:lnTo>
                  <a:pt x="259" y="443"/>
                </a:lnTo>
                <a:lnTo>
                  <a:pt x="265" y="431"/>
                </a:lnTo>
                <a:lnTo>
                  <a:pt x="275" y="422"/>
                </a:lnTo>
                <a:lnTo>
                  <a:pt x="288" y="417"/>
                </a:lnTo>
                <a:lnTo>
                  <a:pt x="305" y="414"/>
                </a:lnTo>
                <a:close/>
                <a:moveTo>
                  <a:pt x="415" y="36"/>
                </a:moveTo>
                <a:lnTo>
                  <a:pt x="415" y="208"/>
                </a:lnTo>
                <a:lnTo>
                  <a:pt x="588" y="208"/>
                </a:lnTo>
                <a:lnTo>
                  <a:pt x="432" y="36"/>
                </a:lnTo>
                <a:lnTo>
                  <a:pt x="415" y="36"/>
                </a:lnTo>
                <a:close/>
                <a:moveTo>
                  <a:pt x="68" y="36"/>
                </a:moveTo>
                <a:lnTo>
                  <a:pt x="55" y="38"/>
                </a:lnTo>
                <a:lnTo>
                  <a:pt x="45" y="45"/>
                </a:lnTo>
                <a:lnTo>
                  <a:pt x="37" y="57"/>
                </a:lnTo>
                <a:lnTo>
                  <a:pt x="34" y="70"/>
                </a:lnTo>
                <a:lnTo>
                  <a:pt x="34" y="693"/>
                </a:lnTo>
                <a:lnTo>
                  <a:pt x="37" y="706"/>
                </a:lnTo>
                <a:lnTo>
                  <a:pt x="45" y="716"/>
                </a:lnTo>
                <a:lnTo>
                  <a:pt x="55" y="724"/>
                </a:lnTo>
                <a:lnTo>
                  <a:pt x="68" y="727"/>
                </a:lnTo>
                <a:lnTo>
                  <a:pt x="553" y="727"/>
                </a:lnTo>
                <a:lnTo>
                  <a:pt x="567" y="724"/>
                </a:lnTo>
                <a:lnTo>
                  <a:pt x="578" y="716"/>
                </a:lnTo>
                <a:lnTo>
                  <a:pt x="586" y="706"/>
                </a:lnTo>
                <a:lnTo>
                  <a:pt x="588" y="693"/>
                </a:lnTo>
                <a:lnTo>
                  <a:pt x="588" y="242"/>
                </a:lnTo>
                <a:lnTo>
                  <a:pt x="415" y="242"/>
                </a:lnTo>
                <a:lnTo>
                  <a:pt x="401" y="240"/>
                </a:lnTo>
                <a:lnTo>
                  <a:pt x="390" y="232"/>
                </a:lnTo>
                <a:lnTo>
                  <a:pt x="383" y="222"/>
                </a:lnTo>
                <a:lnTo>
                  <a:pt x="380" y="208"/>
                </a:lnTo>
                <a:lnTo>
                  <a:pt x="380" y="36"/>
                </a:lnTo>
                <a:lnTo>
                  <a:pt x="68" y="36"/>
                </a:lnTo>
                <a:close/>
                <a:moveTo>
                  <a:pt x="68" y="0"/>
                </a:moveTo>
                <a:lnTo>
                  <a:pt x="449" y="0"/>
                </a:lnTo>
                <a:lnTo>
                  <a:pt x="622" y="190"/>
                </a:lnTo>
                <a:lnTo>
                  <a:pt x="622" y="693"/>
                </a:lnTo>
                <a:lnTo>
                  <a:pt x="618" y="714"/>
                </a:lnTo>
                <a:lnTo>
                  <a:pt x="609" y="733"/>
                </a:lnTo>
                <a:lnTo>
                  <a:pt x="595" y="748"/>
                </a:lnTo>
                <a:lnTo>
                  <a:pt x="575" y="758"/>
                </a:lnTo>
                <a:lnTo>
                  <a:pt x="553" y="761"/>
                </a:lnTo>
                <a:lnTo>
                  <a:pt x="68" y="761"/>
                </a:lnTo>
                <a:lnTo>
                  <a:pt x="47" y="758"/>
                </a:lnTo>
                <a:lnTo>
                  <a:pt x="28" y="748"/>
                </a:lnTo>
                <a:lnTo>
                  <a:pt x="13" y="733"/>
                </a:lnTo>
                <a:lnTo>
                  <a:pt x="3" y="714"/>
                </a:lnTo>
                <a:lnTo>
                  <a:pt x="0" y="693"/>
                </a:lnTo>
                <a:lnTo>
                  <a:pt x="0" y="70"/>
                </a:lnTo>
                <a:lnTo>
                  <a:pt x="3" y="47"/>
                </a:lnTo>
                <a:lnTo>
                  <a:pt x="13" y="29"/>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0" name="Freeform 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877516" y="5220404"/>
            <a:ext cx="364425" cy="445149"/>
          </a:xfrm>
          <a:custGeom>
            <a:avLst/>
            <a:gdLst>
              <a:gd name="T0" fmla="*/ 288 w 623"/>
              <a:gd name="T1" fmla="*/ 453 h 761"/>
              <a:gd name="T2" fmla="*/ 277 w 623"/>
              <a:gd name="T3" fmla="*/ 495 h 761"/>
              <a:gd name="T4" fmla="*/ 298 w 623"/>
              <a:gd name="T5" fmla="*/ 466 h 761"/>
              <a:gd name="T6" fmla="*/ 292 w 623"/>
              <a:gd name="T7" fmla="*/ 440 h 761"/>
              <a:gd name="T8" fmla="*/ 364 w 623"/>
              <a:gd name="T9" fmla="*/ 417 h 761"/>
              <a:gd name="T10" fmla="*/ 394 w 623"/>
              <a:gd name="T11" fmla="*/ 554 h 761"/>
              <a:gd name="T12" fmla="*/ 364 w 623"/>
              <a:gd name="T13" fmla="*/ 417 h 761"/>
              <a:gd name="T14" fmla="*/ 311 w 623"/>
              <a:gd name="T15" fmla="*/ 417 h 761"/>
              <a:gd name="T16" fmla="*/ 319 w 623"/>
              <a:gd name="T17" fmla="*/ 554 h 761"/>
              <a:gd name="T18" fmla="*/ 273 w 623"/>
              <a:gd name="T19" fmla="*/ 519 h 761"/>
              <a:gd name="T20" fmla="*/ 234 w 623"/>
              <a:gd name="T21" fmla="*/ 554 h 761"/>
              <a:gd name="T22" fmla="*/ 415 w 623"/>
              <a:gd name="T23" fmla="*/ 36 h 761"/>
              <a:gd name="T24" fmla="*/ 588 w 623"/>
              <a:gd name="T25" fmla="*/ 208 h 761"/>
              <a:gd name="T26" fmla="*/ 415 w 623"/>
              <a:gd name="T27" fmla="*/ 36 h 761"/>
              <a:gd name="T28" fmla="*/ 56 w 623"/>
              <a:gd name="T29" fmla="*/ 38 h 761"/>
              <a:gd name="T30" fmla="*/ 38 w 623"/>
              <a:gd name="T31" fmla="*/ 57 h 761"/>
              <a:gd name="T32" fmla="*/ 35 w 623"/>
              <a:gd name="T33" fmla="*/ 693 h 761"/>
              <a:gd name="T34" fmla="*/ 44 w 623"/>
              <a:gd name="T35" fmla="*/ 716 h 761"/>
              <a:gd name="T36" fmla="*/ 69 w 623"/>
              <a:gd name="T37" fmla="*/ 727 h 761"/>
              <a:gd name="T38" fmla="*/ 567 w 623"/>
              <a:gd name="T39" fmla="*/ 724 h 761"/>
              <a:gd name="T40" fmla="*/ 585 w 623"/>
              <a:gd name="T41" fmla="*/ 706 h 761"/>
              <a:gd name="T42" fmla="*/ 588 w 623"/>
              <a:gd name="T43" fmla="*/ 242 h 761"/>
              <a:gd name="T44" fmla="*/ 402 w 623"/>
              <a:gd name="T45" fmla="*/ 240 h 761"/>
              <a:gd name="T46" fmla="*/ 383 w 623"/>
              <a:gd name="T47" fmla="*/ 222 h 761"/>
              <a:gd name="T48" fmla="*/ 381 w 623"/>
              <a:gd name="T49" fmla="*/ 36 h 761"/>
              <a:gd name="T50" fmla="*/ 69 w 623"/>
              <a:gd name="T51" fmla="*/ 0 h 761"/>
              <a:gd name="T52" fmla="*/ 623 w 623"/>
              <a:gd name="T53" fmla="*/ 190 h 761"/>
              <a:gd name="T54" fmla="*/ 619 w 623"/>
              <a:gd name="T55" fmla="*/ 714 h 761"/>
              <a:gd name="T56" fmla="*/ 594 w 623"/>
              <a:gd name="T57" fmla="*/ 748 h 761"/>
              <a:gd name="T58" fmla="*/ 554 w 623"/>
              <a:gd name="T59" fmla="*/ 761 h 761"/>
              <a:gd name="T60" fmla="*/ 47 w 623"/>
              <a:gd name="T61" fmla="*/ 758 h 761"/>
              <a:gd name="T62" fmla="*/ 13 w 623"/>
              <a:gd name="T63" fmla="*/ 733 h 761"/>
              <a:gd name="T64" fmla="*/ 0 w 623"/>
              <a:gd name="T65" fmla="*/ 693 h 761"/>
              <a:gd name="T66" fmla="*/ 4 w 623"/>
              <a:gd name="T67" fmla="*/ 47 h 761"/>
              <a:gd name="T68" fmla="*/ 28 w 623"/>
              <a:gd name="T69" fmla="*/ 13 h 761"/>
              <a:gd name="T70" fmla="*/ 69 w 623"/>
              <a:gd name="T71"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3" h="761">
                <a:moveTo>
                  <a:pt x="290" y="440"/>
                </a:moveTo>
                <a:lnTo>
                  <a:pt x="288" y="453"/>
                </a:lnTo>
                <a:lnTo>
                  <a:pt x="285" y="466"/>
                </a:lnTo>
                <a:lnTo>
                  <a:pt x="277" y="495"/>
                </a:lnTo>
                <a:lnTo>
                  <a:pt x="306" y="495"/>
                </a:lnTo>
                <a:lnTo>
                  <a:pt x="298" y="466"/>
                </a:lnTo>
                <a:lnTo>
                  <a:pt x="294" y="453"/>
                </a:lnTo>
                <a:lnTo>
                  <a:pt x="292" y="440"/>
                </a:lnTo>
                <a:lnTo>
                  <a:pt x="290" y="440"/>
                </a:lnTo>
                <a:close/>
                <a:moveTo>
                  <a:pt x="364" y="417"/>
                </a:moveTo>
                <a:lnTo>
                  <a:pt x="394" y="417"/>
                </a:lnTo>
                <a:lnTo>
                  <a:pt x="394" y="554"/>
                </a:lnTo>
                <a:lnTo>
                  <a:pt x="364" y="554"/>
                </a:lnTo>
                <a:lnTo>
                  <a:pt x="364" y="417"/>
                </a:lnTo>
                <a:close/>
                <a:moveTo>
                  <a:pt x="273" y="417"/>
                </a:moveTo>
                <a:lnTo>
                  <a:pt x="311" y="417"/>
                </a:lnTo>
                <a:lnTo>
                  <a:pt x="351" y="554"/>
                </a:lnTo>
                <a:lnTo>
                  <a:pt x="319" y="554"/>
                </a:lnTo>
                <a:lnTo>
                  <a:pt x="310" y="519"/>
                </a:lnTo>
                <a:lnTo>
                  <a:pt x="273" y="519"/>
                </a:lnTo>
                <a:lnTo>
                  <a:pt x="264" y="554"/>
                </a:lnTo>
                <a:lnTo>
                  <a:pt x="234" y="554"/>
                </a:lnTo>
                <a:lnTo>
                  <a:pt x="273" y="417"/>
                </a:lnTo>
                <a:close/>
                <a:moveTo>
                  <a:pt x="415" y="36"/>
                </a:moveTo>
                <a:lnTo>
                  <a:pt x="415" y="208"/>
                </a:lnTo>
                <a:lnTo>
                  <a:pt x="588" y="208"/>
                </a:lnTo>
                <a:lnTo>
                  <a:pt x="433" y="36"/>
                </a:lnTo>
                <a:lnTo>
                  <a:pt x="415" y="36"/>
                </a:lnTo>
                <a:close/>
                <a:moveTo>
                  <a:pt x="69" y="36"/>
                </a:moveTo>
                <a:lnTo>
                  <a:pt x="56" y="38"/>
                </a:lnTo>
                <a:lnTo>
                  <a:pt x="44" y="45"/>
                </a:lnTo>
                <a:lnTo>
                  <a:pt x="38" y="57"/>
                </a:lnTo>
                <a:lnTo>
                  <a:pt x="35" y="70"/>
                </a:lnTo>
                <a:lnTo>
                  <a:pt x="35" y="693"/>
                </a:lnTo>
                <a:lnTo>
                  <a:pt x="38" y="706"/>
                </a:lnTo>
                <a:lnTo>
                  <a:pt x="44" y="716"/>
                </a:lnTo>
                <a:lnTo>
                  <a:pt x="56" y="724"/>
                </a:lnTo>
                <a:lnTo>
                  <a:pt x="69" y="727"/>
                </a:lnTo>
                <a:lnTo>
                  <a:pt x="554" y="727"/>
                </a:lnTo>
                <a:lnTo>
                  <a:pt x="567" y="724"/>
                </a:lnTo>
                <a:lnTo>
                  <a:pt x="579" y="716"/>
                </a:lnTo>
                <a:lnTo>
                  <a:pt x="585" y="706"/>
                </a:lnTo>
                <a:lnTo>
                  <a:pt x="588" y="693"/>
                </a:lnTo>
                <a:lnTo>
                  <a:pt x="588" y="242"/>
                </a:lnTo>
                <a:lnTo>
                  <a:pt x="415" y="242"/>
                </a:lnTo>
                <a:lnTo>
                  <a:pt x="402" y="240"/>
                </a:lnTo>
                <a:lnTo>
                  <a:pt x="391" y="232"/>
                </a:lnTo>
                <a:lnTo>
                  <a:pt x="383" y="222"/>
                </a:lnTo>
                <a:lnTo>
                  <a:pt x="381" y="208"/>
                </a:lnTo>
                <a:lnTo>
                  <a:pt x="381" y="36"/>
                </a:lnTo>
                <a:lnTo>
                  <a:pt x="69" y="36"/>
                </a:lnTo>
                <a:close/>
                <a:moveTo>
                  <a:pt x="69" y="0"/>
                </a:moveTo>
                <a:lnTo>
                  <a:pt x="450" y="0"/>
                </a:lnTo>
                <a:lnTo>
                  <a:pt x="623" y="190"/>
                </a:lnTo>
                <a:lnTo>
                  <a:pt x="623" y="693"/>
                </a:lnTo>
                <a:lnTo>
                  <a:pt x="619" y="714"/>
                </a:lnTo>
                <a:lnTo>
                  <a:pt x="610" y="733"/>
                </a:lnTo>
                <a:lnTo>
                  <a:pt x="594" y="748"/>
                </a:lnTo>
                <a:lnTo>
                  <a:pt x="576" y="758"/>
                </a:lnTo>
                <a:lnTo>
                  <a:pt x="554" y="761"/>
                </a:lnTo>
                <a:lnTo>
                  <a:pt x="69" y="761"/>
                </a:lnTo>
                <a:lnTo>
                  <a:pt x="47" y="758"/>
                </a:lnTo>
                <a:lnTo>
                  <a:pt x="28" y="748"/>
                </a:lnTo>
                <a:lnTo>
                  <a:pt x="13" y="733"/>
                </a:lnTo>
                <a:lnTo>
                  <a:pt x="4" y="714"/>
                </a:lnTo>
                <a:lnTo>
                  <a:pt x="0" y="693"/>
                </a:lnTo>
                <a:lnTo>
                  <a:pt x="0" y="70"/>
                </a:lnTo>
                <a:lnTo>
                  <a:pt x="4" y="47"/>
                </a:lnTo>
                <a:lnTo>
                  <a:pt x="13" y="29"/>
                </a:lnTo>
                <a:lnTo>
                  <a:pt x="28"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1" name="Freeform 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665967" y="5220404"/>
            <a:ext cx="365009" cy="445149"/>
          </a:xfrm>
          <a:custGeom>
            <a:avLst/>
            <a:gdLst>
              <a:gd name="T0" fmla="*/ 293 w 624"/>
              <a:gd name="T1" fmla="*/ 439 h 761"/>
              <a:gd name="T2" fmla="*/ 293 w 624"/>
              <a:gd name="T3" fmla="*/ 531 h 761"/>
              <a:gd name="T4" fmla="*/ 314 w 624"/>
              <a:gd name="T5" fmla="*/ 529 h 761"/>
              <a:gd name="T6" fmla="*/ 342 w 624"/>
              <a:gd name="T7" fmla="*/ 501 h 761"/>
              <a:gd name="T8" fmla="*/ 337 w 624"/>
              <a:gd name="T9" fmla="*/ 455 h 761"/>
              <a:gd name="T10" fmla="*/ 304 w 624"/>
              <a:gd name="T11" fmla="*/ 439 h 761"/>
              <a:gd name="T12" fmla="*/ 189 w 624"/>
              <a:gd name="T13" fmla="*/ 439 h 761"/>
              <a:gd name="T14" fmla="*/ 190 w 624"/>
              <a:gd name="T15" fmla="*/ 481 h 761"/>
              <a:gd name="T16" fmla="*/ 218 w 624"/>
              <a:gd name="T17" fmla="*/ 470 h 761"/>
              <a:gd name="T18" fmla="*/ 211 w 624"/>
              <a:gd name="T19" fmla="*/ 442 h 761"/>
              <a:gd name="T20" fmla="*/ 478 w 624"/>
              <a:gd name="T21" fmla="*/ 417 h 761"/>
              <a:gd name="T22" fmla="*/ 428 w 624"/>
              <a:gd name="T23" fmla="*/ 473 h 761"/>
              <a:gd name="T24" fmla="*/ 428 w 624"/>
              <a:gd name="T25" fmla="*/ 498 h 761"/>
              <a:gd name="T26" fmla="*/ 400 w 624"/>
              <a:gd name="T27" fmla="*/ 417 h 761"/>
              <a:gd name="T28" fmla="*/ 339 w 624"/>
              <a:gd name="T29" fmla="*/ 422 h 761"/>
              <a:gd name="T30" fmla="*/ 372 w 624"/>
              <a:gd name="T31" fmla="*/ 460 h 761"/>
              <a:gd name="T32" fmla="*/ 368 w 624"/>
              <a:gd name="T33" fmla="*/ 515 h 761"/>
              <a:gd name="T34" fmla="*/ 338 w 624"/>
              <a:gd name="T35" fmla="*/ 546 h 761"/>
              <a:gd name="T36" fmla="*/ 275 w 624"/>
              <a:gd name="T37" fmla="*/ 554 h 761"/>
              <a:gd name="T38" fmla="*/ 279 w 624"/>
              <a:gd name="T39" fmla="*/ 415 h 761"/>
              <a:gd name="T40" fmla="*/ 212 w 624"/>
              <a:gd name="T41" fmla="*/ 417 h 761"/>
              <a:gd name="T42" fmla="*/ 244 w 624"/>
              <a:gd name="T43" fmla="*/ 435 h 761"/>
              <a:gd name="T44" fmla="*/ 248 w 624"/>
              <a:gd name="T45" fmla="*/ 470 h 761"/>
              <a:gd name="T46" fmla="*/ 227 w 624"/>
              <a:gd name="T47" fmla="*/ 499 h 761"/>
              <a:gd name="T48" fmla="*/ 191 w 624"/>
              <a:gd name="T49" fmla="*/ 504 h 761"/>
              <a:gd name="T50" fmla="*/ 157 w 624"/>
              <a:gd name="T51" fmla="*/ 553 h 761"/>
              <a:gd name="T52" fmla="*/ 197 w 624"/>
              <a:gd name="T53" fmla="*/ 415 h 761"/>
              <a:gd name="T54" fmla="*/ 590 w 624"/>
              <a:gd name="T55" fmla="*/ 207 h 761"/>
              <a:gd name="T56" fmla="*/ 70 w 624"/>
              <a:gd name="T57" fmla="*/ 34 h 761"/>
              <a:gd name="T58" fmla="*/ 38 w 624"/>
              <a:gd name="T59" fmla="*/ 55 h 761"/>
              <a:gd name="T60" fmla="*/ 38 w 624"/>
              <a:gd name="T61" fmla="*/ 705 h 761"/>
              <a:gd name="T62" fmla="*/ 70 w 624"/>
              <a:gd name="T63" fmla="*/ 726 h 761"/>
              <a:gd name="T64" fmla="*/ 579 w 624"/>
              <a:gd name="T65" fmla="*/ 717 h 761"/>
              <a:gd name="T66" fmla="*/ 590 w 624"/>
              <a:gd name="T67" fmla="*/ 243 h 761"/>
              <a:gd name="T68" fmla="*/ 392 w 624"/>
              <a:gd name="T69" fmla="*/ 232 h 761"/>
              <a:gd name="T70" fmla="*/ 381 w 624"/>
              <a:gd name="T71" fmla="*/ 34 h 761"/>
              <a:gd name="T72" fmla="*/ 451 w 624"/>
              <a:gd name="T73" fmla="*/ 0 h 761"/>
              <a:gd name="T74" fmla="*/ 620 w 624"/>
              <a:gd name="T75" fmla="*/ 714 h 761"/>
              <a:gd name="T76" fmla="*/ 576 w 624"/>
              <a:gd name="T77" fmla="*/ 757 h 761"/>
              <a:gd name="T78" fmla="*/ 49 w 624"/>
              <a:gd name="T79" fmla="*/ 757 h 761"/>
              <a:gd name="T80" fmla="*/ 4 w 624"/>
              <a:gd name="T81" fmla="*/ 714 h 761"/>
              <a:gd name="T82" fmla="*/ 4 w 624"/>
              <a:gd name="T83" fmla="*/ 48 h 761"/>
              <a:gd name="T84" fmla="*/ 49 w 624"/>
              <a:gd name="T85" fmla="*/ 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4" h="761">
                <a:moveTo>
                  <a:pt x="304" y="439"/>
                </a:moveTo>
                <a:lnTo>
                  <a:pt x="297" y="439"/>
                </a:lnTo>
                <a:lnTo>
                  <a:pt x="293" y="439"/>
                </a:lnTo>
                <a:lnTo>
                  <a:pt x="291" y="440"/>
                </a:lnTo>
                <a:lnTo>
                  <a:pt x="291" y="529"/>
                </a:lnTo>
                <a:lnTo>
                  <a:pt x="293" y="531"/>
                </a:lnTo>
                <a:lnTo>
                  <a:pt x="297" y="531"/>
                </a:lnTo>
                <a:lnTo>
                  <a:pt x="300" y="531"/>
                </a:lnTo>
                <a:lnTo>
                  <a:pt x="314" y="529"/>
                </a:lnTo>
                <a:lnTo>
                  <a:pt x="328" y="523"/>
                </a:lnTo>
                <a:lnTo>
                  <a:pt x="337" y="514"/>
                </a:lnTo>
                <a:lnTo>
                  <a:pt x="342" y="501"/>
                </a:lnTo>
                <a:lnTo>
                  <a:pt x="343" y="482"/>
                </a:lnTo>
                <a:lnTo>
                  <a:pt x="342" y="466"/>
                </a:lnTo>
                <a:lnTo>
                  <a:pt x="337" y="455"/>
                </a:lnTo>
                <a:lnTo>
                  <a:pt x="329" y="446"/>
                </a:lnTo>
                <a:lnTo>
                  <a:pt x="317" y="440"/>
                </a:lnTo>
                <a:lnTo>
                  <a:pt x="304" y="439"/>
                </a:lnTo>
                <a:close/>
                <a:moveTo>
                  <a:pt x="198" y="439"/>
                </a:moveTo>
                <a:lnTo>
                  <a:pt x="193" y="439"/>
                </a:lnTo>
                <a:lnTo>
                  <a:pt x="189" y="439"/>
                </a:lnTo>
                <a:lnTo>
                  <a:pt x="186" y="440"/>
                </a:lnTo>
                <a:lnTo>
                  <a:pt x="186" y="481"/>
                </a:lnTo>
                <a:lnTo>
                  <a:pt x="190" y="481"/>
                </a:lnTo>
                <a:lnTo>
                  <a:pt x="195" y="481"/>
                </a:lnTo>
                <a:lnTo>
                  <a:pt x="210" y="478"/>
                </a:lnTo>
                <a:lnTo>
                  <a:pt x="218" y="470"/>
                </a:lnTo>
                <a:lnTo>
                  <a:pt x="221" y="459"/>
                </a:lnTo>
                <a:lnTo>
                  <a:pt x="219" y="448"/>
                </a:lnTo>
                <a:lnTo>
                  <a:pt x="211" y="442"/>
                </a:lnTo>
                <a:lnTo>
                  <a:pt x="198" y="439"/>
                </a:lnTo>
                <a:close/>
                <a:moveTo>
                  <a:pt x="400" y="417"/>
                </a:moveTo>
                <a:lnTo>
                  <a:pt x="478" y="417"/>
                </a:lnTo>
                <a:lnTo>
                  <a:pt x="478" y="442"/>
                </a:lnTo>
                <a:lnTo>
                  <a:pt x="428" y="442"/>
                </a:lnTo>
                <a:lnTo>
                  <a:pt x="428" y="473"/>
                </a:lnTo>
                <a:lnTo>
                  <a:pt x="474" y="473"/>
                </a:lnTo>
                <a:lnTo>
                  <a:pt x="474" y="498"/>
                </a:lnTo>
                <a:lnTo>
                  <a:pt x="428" y="498"/>
                </a:lnTo>
                <a:lnTo>
                  <a:pt x="428" y="553"/>
                </a:lnTo>
                <a:lnTo>
                  <a:pt x="400" y="553"/>
                </a:lnTo>
                <a:lnTo>
                  <a:pt x="400" y="417"/>
                </a:lnTo>
                <a:close/>
                <a:moveTo>
                  <a:pt x="300" y="415"/>
                </a:moveTo>
                <a:lnTo>
                  <a:pt x="322" y="417"/>
                </a:lnTo>
                <a:lnTo>
                  <a:pt x="339" y="422"/>
                </a:lnTo>
                <a:lnTo>
                  <a:pt x="352" y="430"/>
                </a:lnTo>
                <a:lnTo>
                  <a:pt x="364" y="443"/>
                </a:lnTo>
                <a:lnTo>
                  <a:pt x="372" y="460"/>
                </a:lnTo>
                <a:lnTo>
                  <a:pt x="375" y="481"/>
                </a:lnTo>
                <a:lnTo>
                  <a:pt x="373" y="499"/>
                </a:lnTo>
                <a:lnTo>
                  <a:pt x="368" y="515"/>
                </a:lnTo>
                <a:lnTo>
                  <a:pt x="362" y="527"/>
                </a:lnTo>
                <a:lnTo>
                  <a:pt x="354" y="537"/>
                </a:lnTo>
                <a:lnTo>
                  <a:pt x="338" y="546"/>
                </a:lnTo>
                <a:lnTo>
                  <a:pt x="318" y="553"/>
                </a:lnTo>
                <a:lnTo>
                  <a:pt x="295" y="554"/>
                </a:lnTo>
                <a:lnTo>
                  <a:pt x="275" y="554"/>
                </a:lnTo>
                <a:lnTo>
                  <a:pt x="261" y="553"/>
                </a:lnTo>
                <a:lnTo>
                  <a:pt x="261" y="418"/>
                </a:lnTo>
                <a:lnTo>
                  <a:pt x="279" y="415"/>
                </a:lnTo>
                <a:lnTo>
                  <a:pt x="300" y="415"/>
                </a:lnTo>
                <a:close/>
                <a:moveTo>
                  <a:pt x="197" y="415"/>
                </a:moveTo>
                <a:lnTo>
                  <a:pt x="212" y="417"/>
                </a:lnTo>
                <a:lnTo>
                  <a:pt x="225" y="421"/>
                </a:lnTo>
                <a:lnTo>
                  <a:pt x="236" y="426"/>
                </a:lnTo>
                <a:lnTo>
                  <a:pt x="244" y="435"/>
                </a:lnTo>
                <a:lnTo>
                  <a:pt x="248" y="446"/>
                </a:lnTo>
                <a:lnTo>
                  <a:pt x="249" y="457"/>
                </a:lnTo>
                <a:lnTo>
                  <a:pt x="248" y="470"/>
                </a:lnTo>
                <a:lnTo>
                  <a:pt x="244" y="482"/>
                </a:lnTo>
                <a:lnTo>
                  <a:pt x="237" y="490"/>
                </a:lnTo>
                <a:lnTo>
                  <a:pt x="227" y="499"/>
                </a:lnTo>
                <a:lnTo>
                  <a:pt x="212" y="503"/>
                </a:lnTo>
                <a:lnTo>
                  <a:pt x="197" y="504"/>
                </a:lnTo>
                <a:lnTo>
                  <a:pt x="191" y="504"/>
                </a:lnTo>
                <a:lnTo>
                  <a:pt x="186" y="504"/>
                </a:lnTo>
                <a:lnTo>
                  <a:pt x="186" y="553"/>
                </a:lnTo>
                <a:lnTo>
                  <a:pt x="157" y="553"/>
                </a:lnTo>
                <a:lnTo>
                  <a:pt x="157" y="418"/>
                </a:lnTo>
                <a:lnTo>
                  <a:pt x="174" y="415"/>
                </a:lnTo>
                <a:lnTo>
                  <a:pt x="197" y="415"/>
                </a:lnTo>
                <a:close/>
                <a:moveTo>
                  <a:pt x="417" y="34"/>
                </a:moveTo>
                <a:lnTo>
                  <a:pt x="417" y="207"/>
                </a:lnTo>
                <a:lnTo>
                  <a:pt x="590" y="207"/>
                </a:lnTo>
                <a:lnTo>
                  <a:pt x="434" y="34"/>
                </a:lnTo>
                <a:lnTo>
                  <a:pt x="417" y="34"/>
                </a:lnTo>
                <a:close/>
                <a:moveTo>
                  <a:pt x="70" y="34"/>
                </a:moveTo>
                <a:lnTo>
                  <a:pt x="56" y="37"/>
                </a:lnTo>
                <a:lnTo>
                  <a:pt x="46" y="45"/>
                </a:lnTo>
                <a:lnTo>
                  <a:pt x="38" y="55"/>
                </a:lnTo>
                <a:lnTo>
                  <a:pt x="35" y="69"/>
                </a:lnTo>
                <a:lnTo>
                  <a:pt x="35" y="692"/>
                </a:lnTo>
                <a:lnTo>
                  <a:pt x="38" y="705"/>
                </a:lnTo>
                <a:lnTo>
                  <a:pt x="46" y="717"/>
                </a:lnTo>
                <a:lnTo>
                  <a:pt x="56" y="723"/>
                </a:lnTo>
                <a:lnTo>
                  <a:pt x="70" y="726"/>
                </a:lnTo>
                <a:lnTo>
                  <a:pt x="554" y="726"/>
                </a:lnTo>
                <a:lnTo>
                  <a:pt x="567" y="723"/>
                </a:lnTo>
                <a:lnTo>
                  <a:pt x="579" y="717"/>
                </a:lnTo>
                <a:lnTo>
                  <a:pt x="587" y="705"/>
                </a:lnTo>
                <a:lnTo>
                  <a:pt x="590" y="692"/>
                </a:lnTo>
                <a:lnTo>
                  <a:pt x="590" y="243"/>
                </a:lnTo>
                <a:lnTo>
                  <a:pt x="417" y="243"/>
                </a:lnTo>
                <a:lnTo>
                  <a:pt x="402" y="239"/>
                </a:lnTo>
                <a:lnTo>
                  <a:pt x="392" y="232"/>
                </a:lnTo>
                <a:lnTo>
                  <a:pt x="384" y="220"/>
                </a:lnTo>
                <a:lnTo>
                  <a:pt x="381" y="207"/>
                </a:lnTo>
                <a:lnTo>
                  <a:pt x="381" y="34"/>
                </a:lnTo>
                <a:lnTo>
                  <a:pt x="70" y="34"/>
                </a:lnTo>
                <a:close/>
                <a:moveTo>
                  <a:pt x="70" y="0"/>
                </a:moveTo>
                <a:lnTo>
                  <a:pt x="451" y="0"/>
                </a:lnTo>
                <a:lnTo>
                  <a:pt x="624" y="190"/>
                </a:lnTo>
                <a:lnTo>
                  <a:pt x="624" y="692"/>
                </a:lnTo>
                <a:lnTo>
                  <a:pt x="620" y="714"/>
                </a:lnTo>
                <a:lnTo>
                  <a:pt x="610" y="732"/>
                </a:lnTo>
                <a:lnTo>
                  <a:pt x="595" y="748"/>
                </a:lnTo>
                <a:lnTo>
                  <a:pt x="576" y="757"/>
                </a:lnTo>
                <a:lnTo>
                  <a:pt x="554" y="761"/>
                </a:lnTo>
                <a:lnTo>
                  <a:pt x="70" y="761"/>
                </a:lnTo>
                <a:lnTo>
                  <a:pt x="49" y="757"/>
                </a:lnTo>
                <a:lnTo>
                  <a:pt x="29" y="748"/>
                </a:lnTo>
                <a:lnTo>
                  <a:pt x="15" y="732"/>
                </a:lnTo>
                <a:lnTo>
                  <a:pt x="4" y="714"/>
                </a:lnTo>
                <a:lnTo>
                  <a:pt x="0" y="692"/>
                </a:lnTo>
                <a:lnTo>
                  <a:pt x="0" y="69"/>
                </a:lnTo>
                <a:lnTo>
                  <a:pt x="4" y="48"/>
                </a:lnTo>
                <a:lnTo>
                  <a:pt x="15" y="28"/>
                </a:lnTo>
                <a:lnTo>
                  <a:pt x="29" y="14"/>
                </a:lnTo>
                <a:lnTo>
                  <a:pt x="49" y="3"/>
                </a:lnTo>
                <a:lnTo>
                  <a:pt x="7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2" name="Freeform 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55001" y="5220404"/>
            <a:ext cx="364425" cy="445149"/>
          </a:xfrm>
          <a:custGeom>
            <a:avLst/>
            <a:gdLst>
              <a:gd name="T0" fmla="*/ 452 w 623"/>
              <a:gd name="T1" fmla="*/ 417 h 761"/>
              <a:gd name="T2" fmla="*/ 402 w 623"/>
              <a:gd name="T3" fmla="*/ 442 h 761"/>
              <a:gd name="T4" fmla="*/ 448 w 623"/>
              <a:gd name="T5" fmla="*/ 473 h 761"/>
              <a:gd name="T6" fmla="*/ 402 w 623"/>
              <a:gd name="T7" fmla="*/ 498 h 761"/>
              <a:gd name="T8" fmla="*/ 373 w 623"/>
              <a:gd name="T9" fmla="*/ 553 h 761"/>
              <a:gd name="T10" fmla="*/ 321 w 623"/>
              <a:gd name="T11" fmla="*/ 417 h 761"/>
              <a:gd name="T12" fmla="*/ 351 w 623"/>
              <a:gd name="T13" fmla="*/ 553 h 761"/>
              <a:gd name="T14" fmla="*/ 321 w 623"/>
              <a:gd name="T15" fmla="*/ 417 h 761"/>
              <a:gd name="T16" fmla="*/ 266 w 623"/>
              <a:gd name="T17" fmla="*/ 415 h 761"/>
              <a:gd name="T18" fmla="*/ 285 w 623"/>
              <a:gd name="T19" fmla="*/ 422 h 761"/>
              <a:gd name="T20" fmla="*/ 272 w 623"/>
              <a:gd name="T21" fmla="*/ 443 h 761"/>
              <a:gd name="T22" fmla="*/ 250 w 623"/>
              <a:gd name="T23" fmla="*/ 440 h 761"/>
              <a:gd name="T24" fmla="*/ 224 w 623"/>
              <a:gd name="T25" fmla="*/ 447 h 761"/>
              <a:gd name="T26" fmla="*/ 210 w 623"/>
              <a:gd name="T27" fmla="*/ 469 h 761"/>
              <a:gd name="T28" fmla="*/ 210 w 623"/>
              <a:gd name="T29" fmla="*/ 501 h 761"/>
              <a:gd name="T30" fmla="*/ 223 w 623"/>
              <a:gd name="T31" fmla="*/ 521 h 761"/>
              <a:gd name="T32" fmla="*/ 248 w 623"/>
              <a:gd name="T33" fmla="*/ 529 h 761"/>
              <a:gd name="T34" fmla="*/ 259 w 623"/>
              <a:gd name="T35" fmla="*/ 529 h 761"/>
              <a:gd name="T36" fmla="*/ 262 w 623"/>
              <a:gd name="T37" fmla="*/ 499 h 761"/>
              <a:gd name="T38" fmla="*/ 242 w 623"/>
              <a:gd name="T39" fmla="*/ 474 h 761"/>
              <a:gd name="T40" fmla="*/ 289 w 623"/>
              <a:gd name="T41" fmla="*/ 548 h 761"/>
              <a:gd name="T42" fmla="*/ 263 w 623"/>
              <a:gd name="T43" fmla="*/ 553 h 761"/>
              <a:gd name="T44" fmla="*/ 225 w 623"/>
              <a:gd name="T45" fmla="*/ 553 h 761"/>
              <a:gd name="T46" fmla="*/ 195 w 623"/>
              <a:gd name="T47" fmla="*/ 536 h 761"/>
              <a:gd name="T48" fmla="*/ 179 w 623"/>
              <a:gd name="T49" fmla="*/ 506 h 761"/>
              <a:gd name="T50" fmla="*/ 179 w 623"/>
              <a:gd name="T51" fmla="*/ 465 h 761"/>
              <a:gd name="T52" fmla="*/ 198 w 623"/>
              <a:gd name="T53" fmla="*/ 434 h 761"/>
              <a:gd name="T54" fmla="*/ 230 w 623"/>
              <a:gd name="T55" fmla="*/ 417 h 761"/>
              <a:gd name="T56" fmla="*/ 415 w 623"/>
              <a:gd name="T57" fmla="*/ 34 h 761"/>
              <a:gd name="T58" fmla="*/ 588 w 623"/>
              <a:gd name="T59" fmla="*/ 207 h 761"/>
              <a:gd name="T60" fmla="*/ 415 w 623"/>
              <a:gd name="T61" fmla="*/ 34 h 761"/>
              <a:gd name="T62" fmla="*/ 56 w 623"/>
              <a:gd name="T63" fmla="*/ 37 h 761"/>
              <a:gd name="T64" fmla="*/ 38 w 623"/>
              <a:gd name="T65" fmla="*/ 55 h 761"/>
              <a:gd name="T66" fmla="*/ 35 w 623"/>
              <a:gd name="T67" fmla="*/ 692 h 761"/>
              <a:gd name="T68" fmla="*/ 44 w 623"/>
              <a:gd name="T69" fmla="*/ 717 h 761"/>
              <a:gd name="T70" fmla="*/ 69 w 623"/>
              <a:gd name="T71" fmla="*/ 726 h 761"/>
              <a:gd name="T72" fmla="*/ 567 w 623"/>
              <a:gd name="T73" fmla="*/ 723 h 761"/>
              <a:gd name="T74" fmla="*/ 585 w 623"/>
              <a:gd name="T75" fmla="*/ 705 h 761"/>
              <a:gd name="T76" fmla="*/ 588 w 623"/>
              <a:gd name="T77" fmla="*/ 243 h 761"/>
              <a:gd name="T78" fmla="*/ 402 w 623"/>
              <a:gd name="T79" fmla="*/ 239 h 761"/>
              <a:gd name="T80" fmla="*/ 384 w 623"/>
              <a:gd name="T81" fmla="*/ 220 h 761"/>
              <a:gd name="T82" fmla="*/ 381 w 623"/>
              <a:gd name="T83" fmla="*/ 34 h 761"/>
              <a:gd name="T84" fmla="*/ 69 w 623"/>
              <a:gd name="T85" fmla="*/ 0 h 761"/>
              <a:gd name="T86" fmla="*/ 623 w 623"/>
              <a:gd name="T87" fmla="*/ 190 h 761"/>
              <a:gd name="T88" fmla="*/ 619 w 623"/>
              <a:gd name="T89" fmla="*/ 714 h 761"/>
              <a:gd name="T90" fmla="*/ 595 w 623"/>
              <a:gd name="T91" fmla="*/ 748 h 761"/>
              <a:gd name="T92" fmla="*/ 554 w 623"/>
              <a:gd name="T93" fmla="*/ 761 h 761"/>
              <a:gd name="T94" fmla="*/ 47 w 623"/>
              <a:gd name="T95" fmla="*/ 757 h 761"/>
              <a:gd name="T96" fmla="*/ 13 w 623"/>
              <a:gd name="T97" fmla="*/ 732 h 761"/>
              <a:gd name="T98" fmla="*/ 0 w 623"/>
              <a:gd name="T99" fmla="*/ 692 h 761"/>
              <a:gd name="T100" fmla="*/ 4 w 623"/>
              <a:gd name="T101" fmla="*/ 48 h 761"/>
              <a:gd name="T102" fmla="*/ 29 w 623"/>
              <a:gd name="T103" fmla="*/ 14 h 761"/>
              <a:gd name="T104" fmla="*/ 69 w 623"/>
              <a:gd name="T10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761">
                <a:moveTo>
                  <a:pt x="373" y="417"/>
                </a:moveTo>
                <a:lnTo>
                  <a:pt x="452" y="417"/>
                </a:lnTo>
                <a:lnTo>
                  <a:pt x="452" y="442"/>
                </a:lnTo>
                <a:lnTo>
                  <a:pt x="402" y="442"/>
                </a:lnTo>
                <a:lnTo>
                  <a:pt x="402" y="473"/>
                </a:lnTo>
                <a:lnTo>
                  <a:pt x="448" y="473"/>
                </a:lnTo>
                <a:lnTo>
                  <a:pt x="448" y="498"/>
                </a:lnTo>
                <a:lnTo>
                  <a:pt x="402" y="498"/>
                </a:lnTo>
                <a:lnTo>
                  <a:pt x="402" y="553"/>
                </a:lnTo>
                <a:lnTo>
                  <a:pt x="373" y="553"/>
                </a:lnTo>
                <a:lnTo>
                  <a:pt x="373" y="417"/>
                </a:lnTo>
                <a:close/>
                <a:moveTo>
                  <a:pt x="321" y="417"/>
                </a:moveTo>
                <a:lnTo>
                  <a:pt x="351" y="417"/>
                </a:lnTo>
                <a:lnTo>
                  <a:pt x="351" y="553"/>
                </a:lnTo>
                <a:lnTo>
                  <a:pt x="321" y="553"/>
                </a:lnTo>
                <a:lnTo>
                  <a:pt x="321" y="417"/>
                </a:lnTo>
                <a:close/>
                <a:moveTo>
                  <a:pt x="250" y="415"/>
                </a:moveTo>
                <a:lnTo>
                  <a:pt x="266" y="415"/>
                </a:lnTo>
                <a:lnTo>
                  <a:pt x="278" y="418"/>
                </a:lnTo>
                <a:lnTo>
                  <a:pt x="285" y="422"/>
                </a:lnTo>
                <a:lnTo>
                  <a:pt x="280" y="447"/>
                </a:lnTo>
                <a:lnTo>
                  <a:pt x="272" y="443"/>
                </a:lnTo>
                <a:lnTo>
                  <a:pt x="262" y="442"/>
                </a:lnTo>
                <a:lnTo>
                  <a:pt x="250" y="440"/>
                </a:lnTo>
                <a:lnTo>
                  <a:pt x="236" y="442"/>
                </a:lnTo>
                <a:lnTo>
                  <a:pt x="224" y="447"/>
                </a:lnTo>
                <a:lnTo>
                  <a:pt x="215" y="456"/>
                </a:lnTo>
                <a:lnTo>
                  <a:pt x="210" y="469"/>
                </a:lnTo>
                <a:lnTo>
                  <a:pt x="207" y="485"/>
                </a:lnTo>
                <a:lnTo>
                  <a:pt x="210" y="501"/>
                </a:lnTo>
                <a:lnTo>
                  <a:pt x="215" y="512"/>
                </a:lnTo>
                <a:lnTo>
                  <a:pt x="223" y="521"/>
                </a:lnTo>
                <a:lnTo>
                  <a:pt x="234" y="528"/>
                </a:lnTo>
                <a:lnTo>
                  <a:pt x="248" y="529"/>
                </a:lnTo>
                <a:lnTo>
                  <a:pt x="254" y="529"/>
                </a:lnTo>
                <a:lnTo>
                  <a:pt x="259" y="529"/>
                </a:lnTo>
                <a:lnTo>
                  <a:pt x="262" y="528"/>
                </a:lnTo>
                <a:lnTo>
                  <a:pt x="262" y="499"/>
                </a:lnTo>
                <a:lnTo>
                  <a:pt x="242" y="499"/>
                </a:lnTo>
                <a:lnTo>
                  <a:pt x="242" y="474"/>
                </a:lnTo>
                <a:lnTo>
                  <a:pt x="289" y="474"/>
                </a:lnTo>
                <a:lnTo>
                  <a:pt x="289" y="548"/>
                </a:lnTo>
                <a:lnTo>
                  <a:pt x="279" y="550"/>
                </a:lnTo>
                <a:lnTo>
                  <a:pt x="263" y="553"/>
                </a:lnTo>
                <a:lnTo>
                  <a:pt x="248" y="554"/>
                </a:lnTo>
                <a:lnTo>
                  <a:pt x="225" y="553"/>
                </a:lnTo>
                <a:lnTo>
                  <a:pt x="208" y="546"/>
                </a:lnTo>
                <a:lnTo>
                  <a:pt x="195" y="536"/>
                </a:lnTo>
                <a:lnTo>
                  <a:pt x="185" y="523"/>
                </a:lnTo>
                <a:lnTo>
                  <a:pt x="179" y="506"/>
                </a:lnTo>
                <a:lnTo>
                  <a:pt x="177" y="486"/>
                </a:lnTo>
                <a:lnTo>
                  <a:pt x="179" y="465"/>
                </a:lnTo>
                <a:lnTo>
                  <a:pt x="187" y="448"/>
                </a:lnTo>
                <a:lnTo>
                  <a:pt x="198" y="434"/>
                </a:lnTo>
                <a:lnTo>
                  <a:pt x="212" y="423"/>
                </a:lnTo>
                <a:lnTo>
                  <a:pt x="230" y="417"/>
                </a:lnTo>
                <a:lnTo>
                  <a:pt x="250" y="415"/>
                </a:lnTo>
                <a:close/>
                <a:moveTo>
                  <a:pt x="415" y="34"/>
                </a:moveTo>
                <a:lnTo>
                  <a:pt x="415" y="207"/>
                </a:lnTo>
                <a:lnTo>
                  <a:pt x="588" y="207"/>
                </a:lnTo>
                <a:lnTo>
                  <a:pt x="432" y="34"/>
                </a:lnTo>
                <a:lnTo>
                  <a:pt x="415" y="34"/>
                </a:lnTo>
                <a:close/>
                <a:moveTo>
                  <a:pt x="69" y="34"/>
                </a:moveTo>
                <a:lnTo>
                  <a:pt x="56" y="37"/>
                </a:lnTo>
                <a:lnTo>
                  <a:pt x="44" y="45"/>
                </a:lnTo>
                <a:lnTo>
                  <a:pt x="38" y="55"/>
                </a:lnTo>
                <a:lnTo>
                  <a:pt x="35" y="69"/>
                </a:lnTo>
                <a:lnTo>
                  <a:pt x="35" y="692"/>
                </a:lnTo>
                <a:lnTo>
                  <a:pt x="38" y="705"/>
                </a:lnTo>
                <a:lnTo>
                  <a:pt x="44" y="717"/>
                </a:lnTo>
                <a:lnTo>
                  <a:pt x="56" y="723"/>
                </a:lnTo>
                <a:lnTo>
                  <a:pt x="69" y="726"/>
                </a:lnTo>
                <a:lnTo>
                  <a:pt x="554" y="726"/>
                </a:lnTo>
                <a:lnTo>
                  <a:pt x="567" y="723"/>
                </a:lnTo>
                <a:lnTo>
                  <a:pt x="579" y="717"/>
                </a:lnTo>
                <a:lnTo>
                  <a:pt x="585" y="705"/>
                </a:lnTo>
                <a:lnTo>
                  <a:pt x="588" y="692"/>
                </a:lnTo>
                <a:lnTo>
                  <a:pt x="588" y="243"/>
                </a:lnTo>
                <a:lnTo>
                  <a:pt x="415" y="243"/>
                </a:lnTo>
                <a:lnTo>
                  <a:pt x="402" y="239"/>
                </a:lnTo>
                <a:lnTo>
                  <a:pt x="390" y="232"/>
                </a:lnTo>
                <a:lnTo>
                  <a:pt x="384" y="220"/>
                </a:lnTo>
                <a:lnTo>
                  <a:pt x="381" y="207"/>
                </a:lnTo>
                <a:lnTo>
                  <a:pt x="381" y="34"/>
                </a:lnTo>
                <a:lnTo>
                  <a:pt x="69" y="34"/>
                </a:lnTo>
                <a:close/>
                <a:moveTo>
                  <a:pt x="69" y="0"/>
                </a:moveTo>
                <a:lnTo>
                  <a:pt x="451" y="0"/>
                </a:lnTo>
                <a:lnTo>
                  <a:pt x="623" y="190"/>
                </a:lnTo>
                <a:lnTo>
                  <a:pt x="623" y="692"/>
                </a:lnTo>
                <a:lnTo>
                  <a:pt x="619" y="714"/>
                </a:lnTo>
                <a:lnTo>
                  <a:pt x="609" y="732"/>
                </a:lnTo>
                <a:lnTo>
                  <a:pt x="595" y="748"/>
                </a:lnTo>
                <a:lnTo>
                  <a:pt x="576" y="757"/>
                </a:lnTo>
                <a:lnTo>
                  <a:pt x="554" y="761"/>
                </a:lnTo>
                <a:lnTo>
                  <a:pt x="69" y="761"/>
                </a:lnTo>
                <a:lnTo>
                  <a:pt x="47" y="757"/>
                </a:lnTo>
                <a:lnTo>
                  <a:pt x="29" y="748"/>
                </a:lnTo>
                <a:lnTo>
                  <a:pt x="13" y="732"/>
                </a:lnTo>
                <a:lnTo>
                  <a:pt x="4" y="714"/>
                </a:lnTo>
                <a:lnTo>
                  <a:pt x="0" y="692"/>
                </a:lnTo>
                <a:lnTo>
                  <a:pt x="0" y="69"/>
                </a:lnTo>
                <a:lnTo>
                  <a:pt x="4" y="48"/>
                </a:lnTo>
                <a:lnTo>
                  <a:pt x="13" y="28"/>
                </a:lnTo>
                <a:lnTo>
                  <a:pt x="29"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3" name="Freeform 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43452" y="5220404"/>
            <a:ext cx="363840" cy="445149"/>
          </a:xfrm>
          <a:custGeom>
            <a:avLst/>
            <a:gdLst>
              <a:gd name="T0" fmla="*/ 283 w 622"/>
              <a:gd name="T1" fmla="*/ 439 h 761"/>
              <a:gd name="T2" fmla="*/ 284 w 622"/>
              <a:gd name="T3" fmla="*/ 481 h 761"/>
              <a:gd name="T4" fmla="*/ 312 w 622"/>
              <a:gd name="T5" fmla="*/ 470 h 761"/>
              <a:gd name="T6" fmla="*/ 305 w 622"/>
              <a:gd name="T7" fmla="*/ 442 h 761"/>
              <a:gd name="T8" fmla="*/ 219 w 622"/>
              <a:gd name="T9" fmla="*/ 417 h 761"/>
              <a:gd name="T10" fmla="*/ 211 w 622"/>
              <a:gd name="T11" fmla="*/ 538 h 761"/>
              <a:gd name="T12" fmla="*/ 173 w 622"/>
              <a:gd name="T13" fmla="*/ 556 h 761"/>
              <a:gd name="T14" fmla="*/ 156 w 622"/>
              <a:gd name="T15" fmla="*/ 527 h 761"/>
              <a:gd name="T16" fmla="*/ 178 w 622"/>
              <a:gd name="T17" fmla="*/ 528 h 761"/>
              <a:gd name="T18" fmla="*/ 190 w 622"/>
              <a:gd name="T19" fmla="*/ 503 h 761"/>
              <a:gd name="T20" fmla="*/ 306 w 622"/>
              <a:gd name="T21" fmla="*/ 417 h 761"/>
              <a:gd name="T22" fmla="*/ 336 w 622"/>
              <a:gd name="T23" fmla="*/ 435 h 761"/>
              <a:gd name="T24" fmla="*/ 342 w 622"/>
              <a:gd name="T25" fmla="*/ 470 h 761"/>
              <a:gd name="T26" fmla="*/ 321 w 622"/>
              <a:gd name="T27" fmla="*/ 499 h 761"/>
              <a:gd name="T28" fmla="*/ 284 w 622"/>
              <a:gd name="T29" fmla="*/ 504 h 761"/>
              <a:gd name="T30" fmla="*/ 251 w 622"/>
              <a:gd name="T31" fmla="*/ 553 h 761"/>
              <a:gd name="T32" fmla="*/ 291 w 622"/>
              <a:gd name="T33" fmla="*/ 415 h 761"/>
              <a:gd name="T34" fmla="*/ 450 w 622"/>
              <a:gd name="T35" fmla="*/ 418 h 761"/>
              <a:gd name="T36" fmla="*/ 444 w 622"/>
              <a:gd name="T37" fmla="*/ 443 h 761"/>
              <a:gd name="T38" fmla="*/ 408 w 622"/>
              <a:gd name="T39" fmla="*/ 442 h 761"/>
              <a:gd name="T40" fmla="*/ 382 w 622"/>
              <a:gd name="T41" fmla="*/ 469 h 761"/>
              <a:gd name="T42" fmla="*/ 388 w 622"/>
              <a:gd name="T43" fmla="*/ 512 h 761"/>
              <a:gd name="T44" fmla="*/ 420 w 622"/>
              <a:gd name="T45" fmla="*/ 529 h 761"/>
              <a:gd name="T46" fmla="*/ 435 w 622"/>
              <a:gd name="T47" fmla="*/ 528 h 761"/>
              <a:gd name="T48" fmla="*/ 415 w 622"/>
              <a:gd name="T49" fmla="*/ 474 h 761"/>
              <a:gd name="T50" fmla="*/ 452 w 622"/>
              <a:gd name="T51" fmla="*/ 550 h 761"/>
              <a:gd name="T52" fmla="*/ 398 w 622"/>
              <a:gd name="T53" fmla="*/ 553 h 761"/>
              <a:gd name="T54" fmla="*/ 357 w 622"/>
              <a:gd name="T55" fmla="*/ 523 h 761"/>
              <a:gd name="T56" fmla="*/ 352 w 622"/>
              <a:gd name="T57" fmla="*/ 465 h 761"/>
              <a:gd name="T58" fmla="*/ 385 w 622"/>
              <a:gd name="T59" fmla="*/ 423 h 761"/>
              <a:gd name="T60" fmla="*/ 415 w 622"/>
              <a:gd name="T61" fmla="*/ 34 h 761"/>
              <a:gd name="T62" fmla="*/ 432 w 622"/>
              <a:gd name="T63" fmla="*/ 34 h 761"/>
              <a:gd name="T64" fmla="*/ 55 w 622"/>
              <a:gd name="T65" fmla="*/ 37 h 761"/>
              <a:gd name="T66" fmla="*/ 34 w 622"/>
              <a:gd name="T67" fmla="*/ 69 h 761"/>
              <a:gd name="T68" fmla="*/ 44 w 622"/>
              <a:gd name="T69" fmla="*/ 717 h 761"/>
              <a:gd name="T70" fmla="*/ 553 w 622"/>
              <a:gd name="T71" fmla="*/ 726 h 761"/>
              <a:gd name="T72" fmla="*/ 585 w 622"/>
              <a:gd name="T73" fmla="*/ 705 h 761"/>
              <a:gd name="T74" fmla="*/ 415 w 622"/>
              <a:gd name="T75" fmla="*/ 243 h 761"/>
              <a:gd name="T76" fmla="*/ 382 w 622"/>
              <a:gd name="T77" fmla="*/ 220 h 761"/>
              <a:gd name="T78" fmla="*/ 69 w 622"/>
              <a:gd name="T79" fmla="*/ 34 h 761"/>
              <a:gd name="T80" fmla="*/ 622 w 622"/>
              <a:gd name="T81" fmla="*/ 190 h 761"/>
              <a:gd name="T82" fmla="*/ 609 w 622"/>
              <a:gd name="T83" fmla="*/ 732 h 761"/>
              <a:gd name="T84" fmla="*/ 553 w 622"/>
              <a:gd name="T85" fmla="*/ 761 h 761"/>
              <a:gd name="T86" fmla="*/ 27 w 622"/>
              <a:gd name="T87" fmla="*/ 748 h 761"/>
              <a:gd name="T88" fmla="*/ 0 w 622"/>
              <a:gd name="T89" fmla="*/ 692 h 761"/>
              <a:gd name="T90" fmla="*/ 13 w 622"/>
              <a:gd name="T91" fmla="*/ 28 h 761"/>
              <a:gd name="T92" fmla="*/ 69 w 622"/>
              <a:gd name="T9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2" h="761">
                <a:moveTo>
                  <a:pt x="292" y="439"/>
                </a:moveTo>
                <a:lnTo>
                  <a:pt x="287" y="439"/>
                </a:lnTo>
                <a:lnTo>
                  <a:pt x="283" y="439"/>
                </a:lnTo>
                <a:lnTo>
                  <a:pt x="280" y="440"/>
                </a:lnTo>
                <a:lnTo>
                  <a:pt x="280" y="481"/>
                </a:lnTo>
                <a:lnTo>
                  <a:pt x="284" y="481"/>
                </a:lnTo>
                <a:lnTo>
                  <a:pt x="289" y="481"/>
                </a:lnTo>
                <a:lnTo>
                  <a:pt x="304" y="478"/>
                </a:lnTo>
                <a:lnTo>
                  <a:pt x="312" y="470"/>
                </a:lnTo>
                <a:lnTo>
                  <a:pt x="314" y="459"/>
                </a:lnTo>
                <a:lnTo>
                  <a:pt x="312" y="448"/>
                </a:lnTo>
                <a:lnTo>
                  <a:pt x="305" y="442"/>
                </a:lnTo>
                <a:lnTo>
                  <a:pt x="292" y="439"/>
                </a:lnTo>
                <a:close/>
                <a:moveTo>
                  <a:pt x="190" y="417"/>
                </a:moveTo>
                <a:lnTo>
                  <a:pt x="219" y="417"/>
                </a:lnTo>
                <a:lnTo>
                  <a:pt x="219" y="503"/>
                </a:lnTo>
                <a:lnTo>
                  <a:pt x="217" y="523"/>
                </a:lnTo>
                <a:lnTo>
                  <a:pt x="211" y="538"/>
                </a:lnTo>
                <a:lnTo>
                  <a:pt x="202" y="548"/>
                </a:lnTo>
                <a:lnTo>
                  <a:pt x="188" y="554"/>
                </a:lnTo>
                <a:lnTo>
                  <a:pt x="173" y="556"/>
                </a:lnTo>
                <a:lnTo>
                  <a:pt x="162" y="554"/>
                </a:lnTo>
                <a:lnTo>
                  <a:pt x="152" y="553"/>
                </a:lnTo>
                <a:lnTo>
                  <a:pt x="156" y="527"/>
                </a:lnTo>
                <a:lnTo>
                  <a:pt x="162" y="529"/>
                </a:lnTo>
                <a:lnTo>
                  <a:pt x="170" y="529"/>
                </a:lnTo>
                <a:lnTo>
                  <a:pt x="178" y="528"/>
                </a:lnTo>
                <a:lnTo>
                  <a:pt x="184" y="524"/>
                </a:lnTo>
                <a:lnTo>
                  <a:pt x="188" y="516"/>
                </a:lnTo>
                <a:lnTo>
                  <a:pt x="190" y="503"/>
                </a:lnTo>
                <a:lnTo>
                  <a:pt x="190" y="417"/>
                </a:lnTo>
                <a:close/>
                <a:moveTo>
                  <a:pt x="291" y="415"/>
                </a:moveTo>
                <a:lnTo>
                  <a:pt x="306" y="417"/>
                </a:lnTo>
                <a:lnTo>
                  <a:pt x="319" y="421"/>
                </a:lnTo>
                <a:lnTo>
                  <a:pt x="330" y="426"/>
                </a:lnTo>
                <a:lnTo>
                  <a:pt x="336" y="435"/>
                </a:lnTo>
                <a:lnTo>
                  <a:pt x="342" y="446"/>
                </a:lnTo>
                <a:lnTo>
                  <a:pt x="343" y="457"/>
                </a:lnTo>
                <a:lnTo>
                  <a:pt x="342" y="470"/>
                </a:lnTo>
                <a:lnTo>
                  <a:pt x="338" y="482"/>
                </a:lnTo>
                <a:lnTo>
                  <a:pt x="331" y="490"/>
                </a:lnTo>
                <a:lnTo>
                  <a:pt x="321" y="499"/>
                </a:lnTo>
                <a:lnTo>
                  <a:pt x="306" y="503"/>
                </a:lnTo>
                <a:lnTo>
                  <a:pt x="291" y="504"/>
                </a:lnTo>
                <a:lnTo>
                  <a:pt x="284" y="504"/>
                </a:lnTo>
                <a:lnTo>
                  <a:pt x="280" y="504"/>
                </a:lnTo>
                <a:lnTo>
                  <a:pt x="280" y="553"/>
                </a:lnTo>
                <a:lnTo>
                  <a:pt x="251" y="553"/>
                </a:lnTo>
                <a:lnTo>
                  <a:pt x="251" y="418"/>
                </a:lnTo>
                <a:lnTo>
                  <a:pt x="268" y="415"/>
                </a:lnTo>
                <a:lnTo>
                  <a:pt x="291" y="415"/>
                </a:lnTo>
                <a:close/>
                <a:moveTo>
                  <a:pt x="423" y="415"/>
                </a:moveTo>
                <a:lnTo>
                  <a:pt x="437" y="415"/>
                </a:lnTo>
                <a:lnTo>
                  <a:pt x="450" y="418"/>
                </a:lnTo>
                <a:lnTo>
                  <a:pt x="458" y="422"/>
                </a:lnTo>
                <a:lnTo>
                  <a:pt x="452" y="447"/>
                </a:lnTo>
                <a:lnTo>
                  <a:pt x="444" y="443"/>
                </a:lnTo>
                <a:lnTo>
                  <a:pt x="435" y="442"/>
                </a:lnTo>
                <a:lnTo>
                  <a:pt x="422" y="440"/>
                </a:lnTo>
                <a:lnTo>
                  <a:pt x="408" y="442"/>
                </a:lnTo>
                <a:lnTo>
                  <a:pt x="397" y="447"/>
                </a:lnTo>
                <a:lnTo>
                  <a:pt x="388" y="456"/>
                </a:lnTo>
                <a:lnTo>
                  <a:pt x="382" y="469"/>
                </a:lnTo>
                <a:lnTo>
                  <a:pt x="380" y="485"/>
                </a:lnTo>
                <a:lnTo>
                  <a:pt x="382" y="501"/>
                </a:lnTo>
                <a:lnTo>
                  <a:pt x="388" y="512"/>
                </a:lnTo>
                <a:lnTo>
                  <a:pt x="395" y="521"/>
                </a:lnTo>
                <a:lnTo>
                  <a:pt x="407" y="528"/>
                </a:lnTo>
                <a:lnTo>
                  <a:pt x="420" y="529"/>
                </a:lnTo>
                <a:lnTo>
                  <a:pt x="427" y="529"/>
                </a:lnTo>
                <a:lnTo>
                  <a:pt x="431" y="529"/>
                </a:lnTo>
                <a:lnTo>
                  <a:pt x="435" y="528"/>
                </a:lnTo>
                <a:lnTo>
                  <a:pt x="435" y="499"/>
                </a:lnTo>
                <a:lnTo>
                  <a:pt x="415" y="499"/>
                </a:lnTo>
                <a:lnTo>
                  <a:pt x="415" y="474"/>
                </a:lnTo>
                <a:lnTo>
                  <a:pt x="462" y="474"/>
                </a:lnTo>
                <a:lnTo>
                  <a:pt x="462" y="548"/>
                </a:lnTo>
                <a:lnTo>
                  <a:pt x="452" y="550"/>
                </a:lnTo>
                <a:lnTo>
                  <a:pt x="436" y="553"/>
                </a:lnTo>
                <a:lnTo>
                  <a:pt x="419" y="554"/>
                </a:lnTo>
                <a:lnTo>
                  <a:pt x="398" y="553"/>
                </a:lnTo>
                <a:lnTo>
                  <a:pt x="381" y="546"/>
                </a:lnTo>
                <a:lnTo>
                  <a:pt x="368" y="536"/>
                </a:lnTo>
                <a:lnTo>
                  <a:pt x="357" y="523"/>
                </a:lnTo>
                <a:lnTo>
                  <a:pt x="351" y="506"/>
                </a:lnTo>
                <a:lnTo>
                  <a:pt x="350" y="486"/>
                </a:lnTo>
                <a:lnTo>
                  <a:pt x="352" y="465"/>
                </a:lnTo>
                <a:lnTo>
                  <a:pt x="359" y="448"/>
                </a:lnTo>
                <a:lnTo>
                  <a:pt x="370" y="434"/>
                </a:lnTo>
                <a:lnTo>
                  <a:pt x="385" y="423"/>
                </a:lnTo>
                <a:lnTo>
                  <a:pt x="403" y="417"/>
                </a:lnTo>
                <a:lnTo>
                  <a:pt x="423" y="415"/>
                </a:lnTo>
                <a:close/>
                <a:moveTo>
                  <a:pt x="415" y="34"/>
                </a:moveTo>
                <a:lnTo>
                  <a:pt x="415" y="207"/>
                </a:lnTo>
                <a:lnTo>
                  <a:pt x="588" y="207"/>
                </a:lnTo>
                <a:lnTo>
                  <a:pt x="432" y="34"/>
                </a:lnTo>
                <a:lnTo>
                  <a:pt x="415" y="34"/>
                </a:lnTo>
                <a:close/>
                <a:moveTo>
                  <a:pt x="69" y="34"/>
                </a:moveTo>
                <a:lnTo>
                  <a:pt x="55" y="37"/>
                </a:lnTo>
                <a:lnTo>
                  <a:pt x="44" y="45"/>
                </a:lnTo>
                <a:lnTo>
                  <a:pt x="36" y="55"/>
                </a:lnTo>
                <a:lnTo>
                  <a:pt x="34" y="69"/>
                </a:lnTo>
                <a:lnTo>
                  <a:pt x="34" y="692"/>
                </a:lnTo>
                <a:lnTo>
                  <a:pt x="36" y="705"/>
                </a:lnTo>
                <a:lnTo>
                  <a:pt x="44" y="717"/>
                </a:lnTo>
                <a:lnTo>
                  <a:pt x="55" y="723"/>
                </a:lnTo>
                <a:lnTo>
                  <a:pt x="69" y="726"/>
                </a:lnTo>
                <a:lnTo>
                  <a:pt x="553" y="726"/>
                </a:lnTo>
                <a:lnTo>
                  <a:pt x="567" y="723"/>
                </a:lnTo>
                <a:lnTo>
                  <a:pt x="577" y="717"/>
                </a:lnTo>
                <a:lnTo>
                  <a:pt x="585" y="705"/>
                </a:lnTo>
                <a:lnTo>
                  <a:pt x="588" y="692"/>
                </a:lnTo>
                <a:lnTo>
                  <a:pt x="588" y="243"/>
                </a:lnTo>
                <a:lnTo>
                  <a:pt x="415" y="243"/>
                </a:lnTo>
                <a:lnTo>
                  <a:pt x="402" y="239"/>
                </a:lnTo>
                <a:lnTo>
                  <a:pt x="390" y="232"/>
                </a:lnTo>
                <a:lnTo>
                  <a:pt x="382" y="220"/>
                </a:lnTo>
                <a:lnTo>
                  <a:pt x="380" y="207"/>
                </a:lnTo>
                <a:lnTo>
                  <a:pt x="380" y="34"/>
                </a:lnTo>
                <a:lnTo>
                  <a:pt x="69" y="34"/>
                </a:lnTo>
                <a:close/>
                <a:moveTo>
                  <a:pt x="69" y="0"/>
                </a:moveTo>
                <a:lnTo>
                  <a:pt x="449" y="0"/>
                </a:lnTo>
                <a:lnTo>
                  <a:pt x="622" y="190"/>
                </a:lnTo>
                <a:lnTo>
                  <a:pt x="622" y="692"/>
                </a:lnTo>
                <a:lnTo>
                  <a:pt x="619" y="714"/>
                </a:lnTo>
                <a:lnTo>
                  <a:pt x="609" y="732"/>
                </a:lnTo>
                <a:lnTo>
                  <a:pt x="594" y="748"/>
                </a:lnTo>
                <a:lnTo>
                  <a:pt x="575" y="757"/>
                </a:lnTo>
                <a:lnTo>
                  <a:pt x="553" y="761"/>
                </a:lnTo>
                <a:lnTo>
                  <a:pt x="69" y="761"/>
                </a:lnTo>
                <a:lnTo>
                  <a:pt x="47" y="757"/>
                </a:lnTo>
                <a:lnTo>
                  <a:pt x="27" y="748"/>
                </a:lnTo>
                <a:lnTo>
                  <a:pt x="13" y="732"/>
                </a:lnTo>
                <a:lnTo>
                  <a:pt x="2" y="714"/>
                </a:lnTo>
                <a:lnTo>
                  <a:pt x="0" y="692"/>
                </a:lnTo>
                <a:lnTo>
                  <a:pt x="0" y="69"/>
                </a:lnTo>
                <a:lnTo>
                  <a:pt x="2" y="48"/>
                </a:lnTo>
                <a:lnTo>
                  <a:pt x="13" y="28"/>
                </a:lnTo>
                <a:lnTo>
                  <a:pt x="27"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4" name="Freeform 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031311" y="5220404"/>
            <a:ext cx="363840" cy="445149"/>
          </a:xfrm>
          <a:custGeom>
            <a:avLst/>
            <a:gdLst>
              <a:gd name="T0" fmla="*/ 170 w 622"/>
              <a:gd name="T1" fmla="*/ 439 h 761"/>
              <a:gd name="T2" fmla="*/ 173 w 622"/>
              <a:gd name="T3" fmla="*/ 481 h 761"/>
              <a:gd name="T4" fmla="*/ 199 w 622"/>
              <a:gd name="T5" fmla="*/ 470 h 761"/>
              <a:gd name="T6" fmla="*/ 192 w 622"/>
              <a:gd name="T7" fmla="*/ 442 h 761"/>
              <a:gd name="T8" fmla="*/ 277 w 622"/>
              <a:gd name="T9" fmla="*/ 417 h 761"/>
              <a:gd name="T10" fmla="*/ 325 w 622"/>
              <a:gd name="T11" fmla="*/ 514 h 761"/>
              <a:gd name="T12" fmla="*/ 322 w 622"/>
              <a:gd name="T13" fmla="*/ 456 h 761"/>
              <a:gd name="T14" fmla="*/ 349 w 622"/>
              <a:gd name="T15" fmla="*/ 553 h 761"/>
              <a:gd name="T16" fmla="*/ 280 w 622"/>
              <a:gd name="T17" fmla="*/ 477 h 761"/>
              <a:gd name="T18" fmla="*/ 270 w 622"/>
              <a:gd name="T19" fmla="*/ 481 h 761"/>
              <a:gd name="T20" fmla="*/ 243 w 622"/>
              <a:gd name="T21" fmla="*/ 553 h 761"/>
              <a:gd name="T22" fmla="*/ 195 w 622"/>
              <a:gd name="T23" fmla="*/ 417 h 761"/>
              <a:gd name="T24" fmla="*/ 225 w 622"/>
              <a:gd name="T25" fmla="*/ 435 h 761"/>
              <a:gd name="T26" fmla="*/ 230 w 622"/>
              <a:gd name="T27" fmla="*/ 470 h 761"/>
              <a:gd name="T28" fmla="*/ 208 w 622"/>
              <a:gd name="T29" fmla="*/ 499 h 761"/>
              <a:gd name="T30" fmla="*/ 173 w 622"/>
              <a:gd name="T31" fmla="*/ 504 h 761"/>
              <a:gd name="T32" fmla="*/ 139 w 622"/>
              <a:gd name="T33" fmla="*/ 553 h 761"/>
              <a:gd name="T34" fmla="*/ 178 w 622"/>
              <a:gd name="T35" fmla="*/ 415 h 761"/>
              <a:gd name="T36" fmla="*/ 476 w 622"/>
              <a:gd name="T37" fmla="*/ 418 h 761"/>
              <a:gd name="T38" fmla="*/ 470 w 622"/>
              <a:gd name="T39" fmla="*/ 443 h 761"/>
              <a:gd name="T40" fmla="*/ 435 w 622"/>
              <a:gd name="T41" fmla="*/ 443 h 761"/>
              <a:gd name="T42" fmla="*/ 408 w 622"/>
              <a:gd name="T43" fmla="*/ 469 h 761"/>
              <a:gd name="T44" fmla="*/ 414 w 622"/>
              <a:gd name="T45" fmla="*/ 514 h 761"/>
              <a:gd name="T46" fmla="*/ 446 w 622"/>
              <a:gd name="T47" fmla="*/ 529 h 761"/>
              <a:gd name="T48" fmla="*/ 461 w 622"/>
              <a:gd name="T49" fmla="*/ 528 h 761"/>
              <a:gd name="T50" fmla="*/ 441 w 622"/>
              <a:gd name="T51" fmla="*/ 474 h 761"/>
              <a:gd name="T52" fmla="*/ 478 w 622"/>
              <a:gd name="T53" fmla="*/ 550 h 761"/>
              <a:gd name="T54" fmla="*/ 424 w 622"/>
              <a:gd name="T55" fmla="*/ 553 h 761"/>
              <a:gd name="T56" fmla="*/ 383 w 622"/>
              <a:gd name="T57" fmla="*/ 523 h 761"/>
              <a:gd name="T58" fmla="*/ 378 w 622"/>
              <a:gd name="T59" fmla="*/ 465 h 761"/>
              <a:gd name="T60" fmla="*/ 411 w 622"/>
              <a:gd name="T61" fmla="*/ 423 h 761"/>
              <a:gd name="T62" fmla="*/ 415 w 622"/>
              <a:gd name="T63" fmla="*/ 34 h 761"/>
              <a:gd name="T64" fmla="*/ 432 w 622"/>
              <a:gd name="T65" fmla="*/ 34 h 761"/>
              <a:gd name="T66" fmla="*/ 55 w 622"/>
              <a:gd name="T67" fmla="*/ 37 h 761"/>
              <a:gd name="T68" fmla="*/ 34 w 622"/>
              <a:gd name="T69" fmla="*/ 70 h 761"/>
              <a:gd name="T70" fmla="*/ 44 w 622"/>
              <a:gd name="T71" fmla="*/ 716 h 761"/>
              <a:gd name="T72" fmla="*/ 554 w 622"/>
              <a:gd name="T73" fmla="*/ 727 h 761"/>
              <a:gd name="T74" fmla="*/ 585 w 622"/>
              <a:gd name="T75" fmla="*/ 705 h 761"/>
              <a:gd name="T76" fmla="*/ 415 w 622"/>
              <a:gd name="T77" fmla="*/ 243 h 761"/>
              <a:gd name="T78" fmla="*/ 383 w 622"/>
              <a:gd name="T79" fmla="*/ 222 h 761"/>
              <a:gd name="T80" fmla="*/ 69 w 622"/>
              <a:gd name="T81" fmla="*/ 34 h 761"/>
              <a:gd name="T82" fmla="*/ 622 w 622"/>
              <a:gd name="T83" fmla="*/ 190 h 761"/>
              <a:gd name="T84" fmla="*/ 609 w 622"/>
              <a:gd name="T85" fmla="*/ 732 h 761"/>
              <a:gd name="T86" fmla="*/ 554 w 622"/>
              <a:gd name="T87" fmla="*/ 761 h 761"/>
              <a:gd name="T88" fmla="*/ 29 w 622"/>
              <a:gd name="T89" fmla="*/ 748 h 761"/>
              <a:gd name="T90" fmla="*/ 0 w 622"/>
              <a:gd name="T91" fmla="*/ 692 h 761"/>
              <a:gd name="T92" fmla="*/ 13 w 622"/>
              <a:gd name="T93" fmla="*/ 28 h 761"/>
              <a:gd name="T94" fmla="*/ 69 w 622"/>
              <a:gd name="T95"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761">
                <a:moveTo>
                  <a:pt x="179" y="439"/>
                </a:moveTo>
                <a:lnTo>
                  <a:pt x="174" y="439"/>
                </a:lnTo>
                <a:lnTo>
                  <a:pt x="170" y="439"/>
                </a:lnTo>
                <a:lnTo>
                  <a:pt x="167" y="440"/>
                </a:lnTo>
                <a:lnTo>
                  <a:pt x="167" y="481"/>
                </a:lnTo>
                <a:lnTo>
                  <a:pt x="173" y="481"/>
                </a:lnTo>
                <a:lnTo>
                  <a:pt x="178" y="481"/>
                </a:lnTo>
                <a:lnTo>
                  <a:pt x="191" y="478"/>
                </a:lnTo>
                <a:lnTo>
                  <a:pt x="199" y="470"/>
                </a:lnTo>
                <a:lnTo>
                  <a:pt x="203" y="459"/>
                </a:lnTo>
                <a:lnTo>
                  <a:pt x="200" y="448"/>
                </a:lnTo>
                <a:lnTo>
                  <a:pt x="192" y="442"/>
                </a:lnTo>
                <a:lnTo>
                  <a:pt x="179" y="439"/>
                </a:lnTo>
                <a:close/>
                <a:moveTo>
                  <a:pt x="243" y="417"/>
                </a:moveTo>
                <a:lnTo>
                  <a:pt x="277" y="417"/>
                </a:lnTo>
                <a:lnTo>
                  <a:pt x="304" y="466"/>
                </a:lnTo>
                <a:lnTo>
                  <a:pt x="314" y="490"/>
                </a:lnTo>
                <a:lnTo>
                  <a:pt x="325" y="514"/>
                </a:lnTo>
                <a:lnTo>
                  <a:pt x="325" y="514"/>
                </a:lnTo>
                <a:lnTo>
                  <a:pt x="323" y="486"/>
                </a:lnTo>
                <a:lnTo>
                  <a:pt x="322" y="456"/>
                </a:lnTo>
                <a:lnTo>
                  <a:pt x="322" y="417"/>
                </a:lnTo>
                <a:lnTo>
                  <a:pt x="349" y="417"/>
                </a:lnTo>
                <a:lnTo>
                  <a:pt x="349" y="553"/>
                </a:lnTo>
                <a:lnTo>
                  <a:pt x="318" y="553"/>
                </a:lnTo>
                <a:lnTo>
                  <a:pt x="292" y="500"/>
                </a:lnTo>
                <a:lnTo>
                  <a:pt x="280" y="477"/>
                </a:lnTo>
                <a:lnTo>
                  <a:pt x="270" y="452"/>
                </a:lnTo>
                <a:lnTo>
                  <a:pt x="268" y="452"/>
                </a:lnTo>
                <a:lnTo>
                  <a:pt x="270" y="481"/>
                </a:lnTo>
                <a:lnTo>
                  <a:pt x="270" y="512"/>
                </a:lnTo>
                <a:lnTo>
                  <a:pt x="270" y="553"/>
                </a:lnTo>
                <a:lnTo>
                  <a:pt x="243" y="553"/>
                </a:lnTo>
                <a:lnTo>
                  <a:pt x="243" y="417"/>
                </a:lnTo>
                <a:close/>
                <a:moveTo>
                  <a:pt x="178" y="415"/>
                </a:moveTo>
                <a:lnTo>
                  <a:pt x="195" y="417"/>
                </a:lnTo>
                <a:lnTo>
                  <a:pt x="208" y="421"/>
                </a:lnTo>
                <a:lnTo>
                  <a:pt x="217" y="426"/>
                </a:lnTo>
                <a:lnTo>
                  <a:pt x="225" y="435"/>
                </a:lnTo>
                <a:lnTo>
                  <a:pt x="229" y="446"/>
                </a:lnTo>
                <a:lnTo>
                  <a:pt x="232" y="459"/>
                </a:lnTo>
                <a:lnTo>
                  <a:pt x="230" y="470"/>
                </a:lnTo>
                <a:lnTo>
                  <a:pt x="226" y="482"/>
                </a:lnTo>
                <a:lnTo>
                  <a:pt x="220" y="490"/>
                </a:lnTo>
                <a:lnTo>
                  <a:pt x="208" y="499"/>
                </a:lnTo>
                <a:lnTo>
                  <a:pt x="194" y="503"/>
                </a:lnTo>
                <a:lnTo>
                  <a:pt x="178" y="504"/>
                </a:lnTo>
                <a:lnTo>
                  <a:pt x="173" y="504"/>
                </a:lnTo>
                <a:lnTo>
                  <a:pt x="167" y="504"/>
                </a:lnTo>
                <a:lnTo>
                  <a:pt x="167" y="553"/>
                </a:lnTo>
                <a:lnTo>
                  <a:pt x="139" y="553"/>
                </a:lnTo>
                <a:lnTo>
                  <a:pt x="139" y="418"/>
                </a:lnTo>
                <a:lnTo>
                  <a:pt x="156" y="417"/>
                </a:lnTo>
                <a:lnTo>
                  <a:pt x="178" y="415"/>
                </a:lnTo>
                <a:close/>
                <a:moveTo>
                  <a:pt x="449" y="415"/>
                </a:moveTo>
                <a:lnTo>
                  <a:pt x="463" y="415"/>
                </a:lnTo>
                <a:lnTo>
                  <a:pt x="476" y="418"/>
                </a:lnTo>
                <a:lnTo>
                  <a:pt x="484" y="422"/>
                </a:lnTo>
                <a:lnTo>
                  <a:pt x="478" y="447"/>
                </a:lnTo>
                <a:lnTo>
                  <a:pt x="470" y="443"/>
                </a:lnTo>
                <a:lnTo>
                  <a:pt x="461" y="442"/>
                </a:lnTo>
                <a:lnTo>
                  <a:pt x="448" y="440"/>
                </a:lnTo>
                <a:lnTo>
                  <a:pt x="435" y="443"/>
                </a:lnTo>
                <a:lnTo>
                  <a:pt x="423" y="448"/>
                </a:lnTo>
                <a:lnTo>
                  <a:pt x="414" y="456"/>
                </a:lnTo>
                <a:lnTo>
                  <a:pt x="408" y="469"/>
                </a:lnTo>
                <a:lnTo>
                  <a:pt x="406" y="485"/>
                </a:lnTo>
                <a:lnTo>
                  <a:pt x="408" y="500"/>
                </a:lnTo>
                <a:lnTo>
                  <a:pt x="414" y="514"/>
                </a:lnTo>
                <a:lnTo>
                  <a:pt x="421" y="523"/>
                </a:lnTo>
                <a:lnTo>
                  <a:pt x="433" y="528"/>
                </a:lnTo>
                <a:lnTo>
                  <a:pt x="446" y="529"/>
                </a:lnTo>
                <a:lnTo>
                  <a:pt x="453" y="529"/>
                </a:lnTo>
                <a:lnTo>
                  <a:pt x="457" y="529"/>
                </a:lnTo>
                <a:lnTo>
                  <a:pt x="461" y="528"/>
                </a:lnTo>
                <a:lnTo>
                  <a:pt x="461" y="499"/>
                </a:lnTo>
                <a:lnTo>
                  <a:pt x="441" y="499"/>
                </a:lnTo>
                <a:lnTo>
                  <a:pt x="441" y="474"/>
                </a:lnTo>
                <a:lnTo>
                  <a:pt x="488" y="474"/>
                </a:lnTo>
                <a:lnTo>
                  <a:pt x="488" y="548"/>
                </a:lnTo>
                <a:lnTo>
                  <a:pt x="478" y="550"/>
                </a:lnTo>
                <a:lnTo>
                  <a:pt x="462" y="554"/>
                </a:lnTo>
                <a:lnTo>
                  <a:pt x="445" y="555"/>
                </a:lnTo>
                <a:lnTo>
                  <a:pt x="424" y="553"/>
                </a:lnTo>
                <a:lnTo>
                  <a:pt x="407" y="546"/>
                </a:lnTo>
                <a:lnTo>
                  <a:pt x="394" y="536"/>
                </a:lnTo>
                <a:lnTo>
                  <a:pt x="383" y="523"/>
                </a:lnTo>
                <a:lnTo>
                  <a:pt x="377" y="506"/>
                </a:lnTo>
                <a:lnTo>
                  <a:pt x="376" y="486"/>
                </a:lnTo>
                <a:lnTo>
                  <a:pt x="378" y="465"/>
                </a:lnTo>
                <a:lnTo>
                  <a:pt x="385" y="448"/>
                </a:lnTo>
                <a:lnTo>
                  <a:pt x="397" y="434"/>
                </a:lnTo>
                <a:lnTo>
                  <a:pt x="411" y="423"/>
                </a:lnTo>
                <a:lnTo>
                  <a:pt x="428" y="417"/>
                </a:lnTo>
                <a:lnTo>
                  <a:pt x="449" y="415"/>
                </a:lnTo>
                <a:close/>
                <a:moveTo>
                  <a:pt x="415" y="34"/>
                </a:moveTo>
                <a:lnTo>
                  <a:pt x="415" y="207"/>
                </a:lnTo>
                <a:lnTo>
                  <a:pt x="588" y="207"/>
                </a:lnTo>
                <a:lnTo>
                  <a:pt x="432" y="34"/>
                </a:lnTo>
                <a:lnTo>
                  <a:pt x="415" y="34"/>
                </a:lnTo>
                <a:close/>
                <a:moveTo>
                  <a:pt x="69" y="34"/>
                </a:moveTo>
                <a:lnTo>
                  <a:pt x="55" y="37"/>
                </a:lnTo>
                <a:lnTo>
                  <a:pt x="44" y="45"/>
                </a:lnTo>
                <a:lnTo>
                  <a:pt x="36" y="55"/>
                </a:lnTo>
                <a:lnTo>
                  <a:pt x="34" y="70"/>
                </a:lnTo>
                <a:lnTo>
                  <a:pt x="34" y="692"/>
                </a:lnTo>
                <a:lnTo>
                  <a:pt x="36" y="705"/>
                </a:lnTo>
                <a:lnTo>
                  <a:pt x="44" y="716"/>
                </a:lnTo>
                <a:lnTo>
                  <a:pt x="55" y="723"/>
                </a:lnTo>
                <a:lnTo>
                  <a:pt x="69" y="727"/>
                </a:lnTo>
                <a:lnTo>
                  <a:pt x="554" y="727"/>
                </a:lnTo>
                <a:lnTo>
                  <a:pt x="567" y="723"/>
                </a:lnTo>
                <a:lnTo>
                  <a:pt x="577" y="716"/>
                </a:lnTo>
                <a:lnTo>
                  <a:pt x="585" y="705"/>
                </a:lnTo>
                <a:lnTo>
                  <a:pt x="588" y="692"/>
                </a:lnTo>
                <a:lnTo>
                  <a:pt x="588" y="243"/>
                </a:lnTo>
                <a:lnTo>
                  <a:pt x="415" y="243"/>
                </a:lnTo>
                <a:lnTo>
                  <a:pt x="402" y="240"/>
                </a:lnTo>
                <a:lnTo>
                  <a:pt x="390" y="232"/>
                </a:lnTo>
                <a:lnTo>
                  <a:pt x="383" y="222"/>
                </a:lnTo>
                <a:lnTo>
                  <a:pt x="381" y="207"/>
                </a:lnTo>
                <a:lnTo>
                  <a:pt x="381" y="34"/>
                </a:lnTo>
                <a:lnTo>
                  <a:pt x="69" y="34"/>
                </a:lnTo>
                <a:close/>
                <a:moveTo>
                  <a:pt x="69" y="0"/>
                </a:moveTo>
                <a:lnTo>
                  <a:pt x="449" y="0"/>
                </a:lnTo>
                <a:lnTo>
                  <a:pt x="622" y="190"/>
                </a:lnTo>
                <a:lnTo>
                  <a:pt x="622" y="692"/>
                </a:lnTo>
                <a:lnTo>
                  <a:pt x="619" y="714"/>
                </a:lnTo>
                <a:lnTo>
                  <a:pt x="609" y="732"/>
                </a:lnTo>
                <a:lnTo>
                  <a:pt x="594" y="748"/>
                </a:lnTo>
                <a:lnTo>
                  <a:pt x="575" y="757"/>
                </a:lnTo>
                <a:lnTo>
                  <a:pt x="554" y="761"/>
                </a:lnTo>
                <a:lnTo>
                  <a:pt x="69" y="761"/>
                </a:lnTo>
                <a:lnTo>
                  <a:pt x="47" y="757"/>
                </a:lnTo>
                <a:lnTo>
                  <a:pt x="29" y="748"/>
                </a:lnTo>
                <a:lnTo>
                  <a:pt x="13" y="732"/>
                </a:lnTo>
                <a:lnTo>
                  <a:pt x="4" y="714"/>
                </a:lnTo>
                <a:lnTo>
                  <a:pt x="0" y="692"/>
                </a:lnTo>
                <a:lnTo>
                  <a:pt x="0" y="70"/>
                </a:lnTo>
                <a:lnTo>
                  <a:pt x="4" y="48"/>
                </a:lnTo>
                <a:lnTo>
                  <a:pt x="13" y="28"/>
                </a:lnTo>
                <a:lnTo>
                  <a:pt x="29" y="14"/>
                </a:lnTo>
                <a:lnTo>
                  <a:pt x="47" y="3"/>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5" name="Textbox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5960464"/>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Location</a:t>
            </a:r>
            <a:endParaRPr lang="zh-CN" altLang="en-US" sz="2400" dirty="0">
              <a:latin typeface="Montserrat" panose="00000500000000000000" pitchFamily="50" charset="0"/>
              <a:cs typeface="Lato Black" panose="020F0502020204030203" pitchFamily="34" charset="0"/>
            </a:endParaRPr>
          </a:p>
        </p:txBody>
      </p:sp>
      <p:sp>
        <p:nvSpPr>
          <p:cNvPr id="307" name="Freeform 3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75161" y="6808189"/>
            <a:ext cx="324035" cy="444992"/>
          </a:xfrm>
          <a:custGeom>
            <a:avLst/>
            <a:gdLst>
              <a:gd name="T0" fmla="*/ 237 w 584"/>
              <a:gd name="T1" fmla="*/ 198 h 802"/>
              <a:gd name="T2" fmla="*/ 186 w 584"/>
              <a:gd name="T3" fmla="*/ 263 h 802"/>
              <a:gd name="T4" fmla="*/ 198 w 584"/>
              <a:gd name="T5" fmla="*/ 347 h 802"/>
              <a:gd name="T6" fmla="*/ 263 w 584"/>
              <a:gd name="T7" fmla="*/ 398 h 802"/>
              <a:gd name="T8" fmla="*/ 347 w 584"/>
              <a:gd name="T9" fmla="*/ 386 h 802"/>
              <a:gd name="T10" fmla="*/ 398 w 584"/>
              <a:gd name="T11" fmla="*/ 321 h 802"/>
              <a:gd name="T12" fmla="*/ 386 w 584"/>
              <a:gd name="T13" fmla="*/ 237 h 802"/>
              <a:gd name="T14" fmla="*/ 321 w 584"/>
              <a:gd name="T15" fmla="*/ 186 h 802"/>
              <a:gd name="T16" fmla="*/ 326 w 584"/>
              <a:gd name="T17" fmla="*/ 149 h 802"/>
              <a:gd name="T18" fmla="*/ 406 w 584"/>
              <a:gd name="T19" fmla="*/ 200 h 802"/>
              <a:gd name="T20" fmla="*/ 439 w 584"/>
              <a:gd name="T21" fmla="*/ 292 h 802"/>
              <a:gd name="T22" fmla="*/ 406 w 584"/>
              <a:gd name="T23" fmla="*/ 383 h 802"/>
              <a:gd name="T24" fmla="*/ 326 w 584"/>
              <a:gd name="T25" fmla="*/ 433 h 802"/>
              <a:gd name="T26" fmla="*/ 228 w 584"/>
              <a:gd name="T27" fmla="*/ 423 h 802"/>
              <a:gd name="T28" fmla="*/ 161 w 584"/>
              <a:gd name="T29" fmla="*/ 356 h 802"/>
              <a:gd name="T30" fmla="*/ 151 w 584"/>
              <a:gd name="T31" fmla="*/ 258 h 802"/>
              <a:gd name="T32" fmla="*/ 200 w 584"/>
              <a:gd name="T33" fmla="*/ 178 h 802"/>
              <a:gd name="T34" fmla="*/ 292 w 584"/>
              <a:gd name="T35" fmla="*/ 145 h 802"/>
              <a:gd name="T36" fmla="*/ 203 w 584"/>
              <a:gd name="T37" fmla="*/ 52 h 802"/>
              <a:gd name="T38" fmla="*/ 97 w 584"/>
              <a:gd name="T39" fmla="*/ 127 h 802"/>
              <a:gd name="T40" fmla="*/ 40 w 584"/>
              <a:gd name="T41" fmla="*/ 246 h 802"/>
              <a:gd name="T42" fmla="*/ 46 w 584"/>
              <a:gd name="T43" fmla="*/ 369 h 802"/>
              <a:gd name="T44" fmla="*/ 90 w 584"/>
              <a:gd name="T45" fmla="*/ 483 h 802"/>
              <a:gd name="T46" fmla="*/ 153 w 584"/>
              <a:gd name="T47" fmla="*/ 586 h 802"/>
              <a:gd name="T48" fmla="*/ 219 w 584"/>
              <a:gd name="T49" fmla="*/ 670 h 802"/>
              <a:gd name="T50" fmla="*/ 271 w 584"/>
              <a:gd name="T51" fmla="*/ 728 h 802"/>
              <a:gd name="T52" fmla="*/ 292 w 584"/>
              <a:gd name="T53" fmla="*/ 747 h 802"/>
              <a:gd name="T54" fmla="*/ 313 w 584"/>
              <a:gd name="T55" fmla="*/ 728 h 802"/>
              <a:gd name="T56" fmla="*/ 365 w 584"/>
              <a:gd name="T57" fmla="*/ 670 h 802"/>
              <a:gd name="T58" fmla="*/ 431 w 584"/>
              <a:gd name="T59" fmla="*/ 586 h 802"/>
              <a:gd name="T60" fmla="*/ 495 w 584"/>
              <a:gd name="T61" fmla="*/ 483 h 802"/>
              <a:gd name="T62" fmla="*/ 538 w 584"/>
              <a:gd name="T63" fmla="*/ 369 h 802"/>
              <a:gd name="T64" fmla="*/ 544 w 584"/>
              <a:gd name="T65" fmla="*/ 246 h 802"/>
              <a:gd name="T66" fmla="*/ 487 w 584"/>
              <a:gd name="T67" fmla="*/ 127 h 802"/>
              <a:gd name="T68" fmla="*/ 381 w 584"/>
              <a:gd name="T69" fmla="*/ 52 h 802"/>
              <a:gd name="T70" fmla="*/ 292 w 584"/>
              <a:gd name="T71" fmla="*/ 0 h 802"/>
              <a:gd name="T72" fmla="*/ 427 w 584"/>
              <a:gd name="T73" fmla="*/ 33 h 802"/>
              <a:gd name="T74" fmla="*/ 528 w 584"/>
              <a:gd name="T75" fmla="*/ 119 h 802"/>
              <a:gd name="T76" fmla="*/ 580 w 584"/>
              <a:gd name="T77" fmla="*/ 245 h 802"/>
              <a:gd name="T78" fmla="*/ 575 w 584"/>
              <a:gd name="T79" fmla="*/ 368 h 802"/>
              <a:gd name="T80" fmla="*/ 534 w 584"/>
              <a:gd name="T81" fmla="*/ 480 h 802"/>
              <a:gd name="T82" fmla="*/ 473 w 584"/>
              <a:gd name="T83" fmla="*/ 588 h 802"/>
              <a:gd name="T84" fmla="*/ 403 w 584"/>
              <a:gd name="T85" fmla="*/ 681 h 802"/>
              <a:gd name="T86" fmla="*/ 342 w 584"/>
              <a:gd name="T87" fmla="*/ 751 h 802"/>
              <a:gd name="T88" fmla="*/ 301 w 584"/>
              <a:gd name="T89" fmla="*/ 795 h 802"/>
              <a:gd name="T90" fmla="*/ 289 w 584"/>
              <a:gd name="T91" fmla="*/ 801 h 802"/>
              <a:gd name="T92" fmla="*/ 259 w 584"/>
              <a:gd name="T93" fmla="*/ 770 h 802"/>
              <a:gd name="T94" fmla="*/ 203 w 584"/>
              <a:gd name="T95" fmla="*/ 707 h 802"/>
              <a:gd name="T96" fmla="*/ 135 w 584"/>
              <a:gd name="T97" fmla="*/ 620 h 802"/>
              <a:gd name="T98" fmla="*/ 69 w 584"/>
              <a:gd name="T99" fmla="*/ 517 h 802"/>
              <a:gd name="T100" fmla="*/ 20 w 584"/>
              <a:gd name="T101" fmla="*/ 406 h 802"/>
              <a:gd name="T102" fmla="*/ 0 w 584"/>
              <a:gd name="T103" fmla="*/ 292 h 802"/>
              <a:gd name="T104" fmla="*/ 33 w 584"/>
              <a:gd name="T105" fmla="*/ 157 h 802"/>
              <a:gd name="T106" fmla="*/ 119 w 584"/>
              <a:gd name="T107" fmla="*/ 56 h 802"/>
              <a:gd name="T108" fmla="*/ 245 w 584"/>
              <a:gd name="T109" fmla="*/ 4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4" h="802">
                <a:moveTo>
                  <a:pt x="292" y="182"/>
                </a:moveTo>
                <a:lnTo>
                  <a:pt x="263" y="186"/>
                </a:lnTo>
                <a:lnTo>
                  <a:pt x="237" y="198"/>
                </a:lnTo>
                <a:lnTo>
                  <a:pt x="215" y="215"/>
                </a:lnTo>
                <a:lnTo>
                  <a:pt x="198" y="237"/>
                </a:lnTo>
                <a:lnTo>
                  <a:pt x="186" y="263"/>
                </a:lnTo>
                <a:lnTo>
                  <a:pt x="182" y="292"/>
                </a:lnTo>
                <a:lnTo>
                  <a:pt x="186" y="321"/>
                </a:lnTo>
                <a:lnTo>
                  <a:pt x="198" y="347"/>
                </a:lnTo>
                <a:lnTo>
                  <a:pt x="215" y="369"/>
                </a:lnTo>
                <a:lnTo>
                  <a:pt x="237" y="386"/>
                </a:lnTo>
                <a:lnTo>
                  <a:pt x="263" y="398"/>
                </a:lnTo>
                <a:lnTo>
                  <a:pt x="292" y="402"/>
                </a:lnTo>
                <a:lnTo>
                  <a:pt x="321" y="398"/>
                </a:lnTo>
                <a:lnTo>
                  <a:pt x="347" y="386"/>
                </a:lnTo>
                <a:lnTo>
                  <a:pt x="369" y="369"/>
                </a:lnTo>
                <a:lnTo>
                  <a:pt x="386" y="347"/>
                </a:lnTo>
                <a:lnTo>
                  <a:pt x="398" y="321"/>
                </a:lnTo>
                <a:lnTo>
                  <a:pt x="402" y="292"/>
                </a:lnTo>
                <a:lnTo>
                  <a:pt x="398" y="263"/>
                </a:lnTo>
                <a:lnTo>
                  <a:pt x="386" y="237"/>
                </a:lnTo>
                <a:lnTo>
                  <a:pt x="369" y="215"/>
                </a:lnTo>
                <a:lnTo>
                  <a:pt x="347" y="198"/>
                </a:lnTo>
                <a:lnTo>
                  <a:pt x="321" y="186"/>
                </a:lnTo>
                <a:lnTo>
                  <a:pt x="292" y="182"/>
                </a:lnTo>
                <a:close/>
                <a:moveTo>
                  <a:pt x="292" y="145"/>
                </a:moveTo>
                <a:lnTo>
                  <a:pt x="326" y="149"/>
                </a:lnTo>
                <a:lnTo>
                  <a:pt x="356" y="161"/>
                </a:lnTo>
                <a:lnTo>
                  <a:pt x="384" y="178"/>
                </a:lnTo>
                <a:lnTo>
                  <a:pt x="406" y="200"/>
                </a:lnTo>
                <a:lnTo>
                  <a:pt x="423" y="228"/>
                </a:lnTo>
                <a:lnTo>
                  <a:pt x="435" y="258"/>
                </a:lnTo>
                <a:lnTo>
                  <a:pt x="439" y="292"/>
                </a:lnTo>
                <a:lnTo>
                  <a:pt x="435" y="325"/>
                </a:lnTo>
                <a:lnTo>
                  <a:pt x="423" y="356"/>
                </a:lnTo>
                <a:lnTo>
                  <a:pt x="406" y="383"/>
                </a:lnTo>
                <a:lnTo>
                  <a:pt x="384" y="406"/>
                </a:lnTo>
                <a:lnTo>
                  <a:pt x="356" y="423"/>
                </a:lnTo>
                <a:lnTo>
                  <a:pt x="326" y="433"/>
                </a:lnTo>
                <a:lnTo>
                  <a:pt x="292" y="437"/>
                </a:lnTo>
                <a:lnTo>
                  <a:pt x="259" y="433"/>
                </a:lnTo>
                <a:lnTo>
                  <a:pt x="228" y="423"/>
                </a:lnTo>
                <a:lnTo>
                  <a:pt x="200" y="406"/>
                </a:lnTo>
                <a:lnTo>
                  <a:pt x="178" y="383"/>
                </a:lnTo>
                <a:lnTo>
                  <a:pt x="161" y="356"/>
                </a:lnTo>
                <a:lnTo>
                  <a:pt x="151" y="325"/>
                </a:lnTo>
                <a:lnTo>
                  <a:pt x="147" y="292"/>
                </a:lnTo>
                <a:lnTo>
                  <a:pt x="151" y="258"/>
                </a:lnTo>
                <a:lnTo>
                  <a:pt x="161" y="228"/>
                </a:lnTo>
                <a:lnTo>
                  <a:pt x="178" y="200"/>
                </a:lnTo>
                <a:lnTo>
                  <a:pt x="200" y="178"/>
                </a:lnTo>
                <a:lnTo>
                  <a:pt x="228" y="161"/>
                </a:lnTo>
                <a:lnTo>
                  <a:pt x="259" y="149"/>
                </a:lnTo>
                <a:lnTo>
                  <a:pt x="292" y="145"/>
                </a:lnTo>
                <a:close/>
                <a:moveTo>
                  <a:pt x="292" y="37"/>
                </a:moveTo>
                <a:lnTo>
                  <a:pt x="246" y="41"/>
                </a:lnTo>
                <a:lnTo>
                  <a:pt x="203" y="52"/>
                </a:lnTo>
                <a:lnTo>
                  <a:pt x="164" y="71"/>
                </a:lnTo>
                <a:lnTo>
                  <a:pt x="127" y="97"/>
                </a:lnTo>
                <a:lnTo>
                  <a:pt x="97" y="127"/>
                </a:lnTo>
                <a:lnTo>
                  <a:pt x="72" y="162"/>
                </a:lnTo>
                <a:lnTo>
                  <a:pt x="52" y="203"/>
                </a:lnTo>
                <a:lnTo>
                  <a:pt x="40" y="246"/>
                </a:lnTo>
                <a:lnTo>
                  <a:pt x="37" y="292"/>
                </a:lnTo>
                <a:lnTo>
                  <a:pt x="39" y="330"/>
                </a:lnTo>
                <a:lnTo>
                  <a:pt x="46" y="369"/>
                </a:lnTo>
                <a:lnTo>
                  <a:pt x="58" y="408"/>
                </a:lnTo>
                <a:lnTo>
                  <a:pt x="72" y="446"/>
                </a:lnTo>
                <a:lnTo>
                  <a:pt x="90" y="483"/>
                </a:lnTo>
                <a:lnTo>
                  <a:pt x="110" y="520"/>
                </a:lnTo>
                <a:lnTo>
                  <a:pt x="131" y="554"/>
                </a:lnTo>
                <a:lnTo>
                  <a:pt x="153" y="586"/>
                </a:lnTo>
                <a:lnTo>
                  <a:pt x="175" y="617"/>
                </a:lnTo>
                <a:lnTo>
                  <a:pt x="198" y="645"/>
                </a:lnTo>
                <a:lnTo>
                  <a:pt x="219" y="670"/>
                </a:lnTo>
                <a:lnTo>
                  <a:pt x="238" y="692"/>
                </a:lnTo>
                <a:lnTo>
                  <a:pt x="257" y="712"/>
                </a:lnTo>
                <a:lnTo>
                  <a:pt x="271" y="728"/>
                </a:lnTo>
                <a:lnTo>
                  <a:pt x="283" y="738"/>
                </a:lnTo>
                <a:lnTo>
                  <a:pt x="289" y="746"/>
                </a:lnTo>
                <a:lnTo>
                  <a:pt x="292" y="747"/>
                </a:lnTo>
                <a:lnTo>
                  <a:pt x="295" y="746"/>
                </a:lnTo>
                <a:lnTo>
                  <a:pt x="302" y="738"/>
                </a:lnTo>
                <a:lnTo>
                  <a:pt x="313" y="728"/>
                </a:lnTo>
                <a:lnTo>
                  <a:pt x="327" y="712"/>
                </a:lnTo>
                <a:lnTo>
                  <a:pt x="346" y="692"/>
                </a:lnTo>
                <a:lnTo>
                  <a:pt x="365" y="670"/>
                </a:lnTo>
                <a:lnTo>
                  <a:pt x="386" y="645"/>
                </a:lnTo>
                <a:lnTo>
                  <a:pt x="409" y="617"/>
                </a:lnTo>
                <a:lnTo>
                  <a:pt x="431" y="586"/>
                </a:lnTo>
                <a:lnTo>
                  <a:pt x="453" y="554"/>
                </a:lnTo>
                <a:lnTo>
                  <a:pt x="475" y="520"/>
                </a:lnTo>
                <a:lnTo>
                  <a:pt x="495" y="483"/>
                </a:lnTo>
                <a:lnTo>
                  <a:pt x="512" y="446"/>
                </a:lnTo>
                <a:lnTo>
                  <a:pt x="527" y="408"/>
                </a:lnTo>
                <a:lnTo>
                  <a:pt x="538" y="369"/>
                </a:lnTo>
                <a:lnTo>
                  <a:pt x="545" y="330"/>
                </a:lnTo>
                <a:lnTo>
                  <a:pt x="547" y="292"/>
                </a:lnTo>
                <a:lnTo>
                  <a:pt x="544" y="246"/>
                </a:lnTo>
                <a:lnTo>
                  <a:pt x="532" y="203"/>
                </a:lnTo>
                <a:lnTo>
                  <a:pt x="513" y="162"/>
                </a:lnTo>
                <a:lnTo>
                  <a:pt x="487" y="127"/>
                </a:lnTo>
                <a:lnTo>
                  <a:pt x="457" y="97"/>
                </a:lnTo>
                <a:lnTo>
                  <a:pt x="422" y="71"/>
                </a:lnTo>
                <a:lnTo>
                  <a:pt x="381" y="52"/>
                </a:lnTo>
                <a:lnTo>
                  <a:pt x="338" y="41"/>
                </a:lnTo>
                <a:lnTo>
                  <a:pt x="292" y="37"/>
                </a:lnTo>
                <a:close/>
                <a:moveTo>
                  <a:pt x="292" y="0"/>
                </a:moveTo>
                <a:lnTo>
                  <a:pt x="339" y="4"/>
                </a:lnTo>
                <a:lnTo>
                  <a:pt x="385" y="14"/>
                </a:lnTo>
                <a:lnTo>
                  <a:pt x="427" y="33"/>
                </a:lnTo>
                <a:lnTo>
                  <a:pt x="465" y="56"/>
                </a:lnTo>
                <a:lnTo>
                  <a:pt x="499" y="85"/>
                </a:lnTo>
                <a:lnTo>
                  <a:pt x="528" y="119"/>
                </a:lnTo>
                <a:lnTo>
                  <a:pt x="551" y="157"/>
                </a:lnTo>
                <a:lnTo>
                  <a:pt x="570" y="199"/>
                </a:lnTo>
                <a:lnTo>
                  <a:pt x="580" y="245"/>
                </a:lnTo>
                <a:lnTo>
                  <a:pt x="584" y="292"/>
                </a:lnTo>
                <a:lnTo>
                  <a:pt x="582" y="330"/>
                </a:lnTo>
                <a:lnTo>
                  <a:pt x="575" y="368"/>
                </a:lnTo>
                <a:lnTo>
                  <a:pt x="565" y="406"/>
                </a:lnTo>
                <a:lnTo>
                  <a:pt x="551" y="444"/>
                </a:lnTo>
                <a:lnTo>
                  <a:pt x="534" y="480"/>
                </a:lnTo>
                <a:lnTo>
                  <a:pt x="515" y="517"/>
                </a:lnTo>
                <a:lnTo>
                  <a:pt x="495" y="554"/>
                </a:lnTo>
                <a:lnTo>
                  <a:pt x="473" y="588"/>
                </a:lnTo>
                <a:lnTo>
                  <a:pt x="449" y="620"/>
                </a:lnTo>
                <a:lnTo>
                  <a:pt x="427" y="652"/>
                </a:lnTo>
                <a:lnTo>
                  <a:pt x="403" y="681"/>
                </a:lnTo>
                <a:lnTo>
                  <a:pt x="382" y="707"/>
                </a:lnTo>
                <a:lnTo>
                  <a:pt x="361" y="730"/>
                </a:lnTo>
                <a:lnTo>
                  <a:pt x="342" y="751"/>
                </a:lnTo>
                <a:lnTo>
                  <a:pt x="326" y="770"/>
                </a:lnTo>
                <a:lnTo>
                  <a:pt x="312" y="784"/>
                </a:lnTo>
                <a:lnTo>
                  <a:pt x="301" y="795"/>
                </a:lnTo>
                <a:lnTo>
                  <a:pt x="295" y="801"/>
                </a:lnTo>
                <a:lnTo>
                  <a:pt x="292" y="802"/>
                </a:lnTo>
                <a:lnTo>
                  <a:pt x="289" y="801"/>
                </a:lnTo>
                <a:lnTo>
                  <a:pt x="283" y="795"/>
                </a:lnTo>
                <a:lnTo>
                  <a:pt x="272" y="784"/>
                </a:lnTo>
                <a:lnTo>
                  <a:pt x="259" y="770"/>
                </a:lnTo>
                <a:lnTo>
                  <a:pt x="242" y="751"/>
                </a:lnTo>
                <a:lnTo>
                  <a:pt x="223" y="730"/>
                </a:lnTo>
                <a:lnTo>
                  <a:pt x="203" y="707"/>
                </a:lnTo>
                <a:lnTo>
                  <a:pt x="181" y="681"/>
                </a:lnTo>
                <a:lnTo>
                  <a:pt x="157" y="652"/>
                </a:lnTo>
                <a:lnTo>
                  <a:pt x="135" y="620"/>
                </a:lnTo>
                <a:lnTo>
                  <a:pt x="111" y="588"/>
                </a:lnTo>
                <a:lnTo>
                  <a:pt x="90" y="554"/>
                </a:lnTo>
                <a:lnTo>
                  <a:pt x="69" y="517"/>
                </a:lnTo>
                <a:lnTo>
                  <a:pt x="50" y="480"/>
                </a:lnTo>
                <a:lnTo>
                  <a:pt x="34" y="444"/>
                </a:lnTo>
                <a:lnTo>
                  <a:pt x="20" y="406"/>
                </a:lnTo>
                <a:lnTo>
                  <a:pt x="9" y="368"/>
                </a:lnTo>
                <a:lnTo>
                  <a:pt x="2" y="330"/>
                </a:lnTo>
                <a:lnTo>
                  <a:pt x="0" y="292"/>
                </a:lnTo>
                <a:lnTo>
                  <a:pt x="4" y="245"/>
                </a:lnTo>
                <a:lnTo>
                  <a:pt x="14" y="199"/>
                </a:lnTo>
                <a:lnTo>
                  <a:pt x="33" y="157"/>
                </a:lnTo>
                <a:lnTo>
                  <a:pt x="56" y="119"/>
                </a:lnTo>
                <a:lnTo>
                  <a:pt x="85" y="85"/>
                </a:lnTo>
                <a:lnTo>
                  <a:pt x="119" y="56"/>
                </a:lnTo>
                <a:lnTo>
                  <a:pt x="158" y="33"/>
                </a:lnTo>
                <a:lnTo>
                  <a:pt x="200" y="14"/>
                </a:lnTo>
                <a:lnTo>
                  <a:pt x="245" y="4"/>
                </a:lnTo>
                <a:lnTo>
                  <a:pt x="2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8" name="Freeform 3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35034" y="6808189"/>
            <a:ext cx="445547" cy="444992"/>
          </a:xfrm>
          <a:custGeom>
            <a:avLst/>
            <a:gdLst>
              <a:gd name="T0" fmla="*/ 455 w 803"/>
              <a:gd name="T1" fmla="*/ 785 h 802"/>
              <a:gd name="T2" fmla="*/ 397 w 803"/>
              <a:gd name="T3" fmla="*/ 798 h 802"/>
              <a:gd name="T4" fmla="*/ 385 w 803"/>
              <a:gd name="T5" fmla="*/ 768 h 802"/>
              <a:gd name="T6" fmla="*/ 564 w 803"/>
              <a:gd name="T7" fmla="*/ 767 h 802"/>
              <a:gd name="T8" fmla="*/ 553 w 803"/>
              <a:gd name="T9" fmla="*/ 798 h 802"/>
              <a:gd name="T10" fmla="*/ 494 w 803"/>
              <a:gd name="T11" fmla="*/ 785 h 802"/>
              <a:gd name="T12" fmla="*/ 291 w 803"/>
              <a:gd name="T13" fmla="*/ 730 h 802"/>
              <a:gd name="T14" fmla="*/ 341 w 803"/>
              <a:gd name="T15" fmla="*/ 775 h 802"/>
              <a:gd name="T16" fmla="*/ 282 w 803"/>
              <a:gd name="T17" fmla="*/ 764 h 802"/>
              <a:gd name="T18" fmla="*/ 666 w 803"/>
              <a:gd name="T19" fmla="*/ 726 h 802"/>
              <a:gd name="T20" fmla="*/ 628 w 803"/>
              <a:gd name="T21" fmla="*/ 779 h 802"/>
              <a:gd name="T22" fmla="*/ 609 w 803"/>
              <a:gd name="T23" fmla="*/ 750 h 802"/>
              <a:gd name="T24" fmla="*/ 248 w 803"/>
              <a:gd name="T25" fmla="*/ 661 h 802"/>
              <a:gd name="T26" fmla="*/ 257 w 803"/>
              <a:gd name="T27" fmla="*/ 687 h 802"/>
              <a:gd name="T28" fmla="*/ 232 w 803"/>
              <a:gd name="T29" fmla="*/ 709 h 802"/>
              <a:gd name="T30" fmla="*/ 219 w 803"/>
              <a:gd name="T31" fmla="*/ 670 h 802"/>
              <a:gd name="T32" fmla="*/ 713 w 803"/>
              <a:gd name="T33" fmla="*/ 632 h 802"/>
              <a:gd name="T34" fmla="*/ 709 w 803"/>
              <a:gd name="T35" fmla="*/ 698 h 802"/>
              <a:gd name="T36" fmla="*/ 683 w 803"/>
              <a:gd name="T37" fmla="*/ 673 h 802"/>
              <a:gd name="T38" fmla="*/ 637 w 803"/>
              <a:gd name="T39" fmla="*/ 531 h 802"/>
              <a:gd name="T40" fmla="*/ 674 w 803"/>
              <a:gd name="T41" fmla="*/ 594 h 802"/>
              <a:gd name="T42" fmla="*/ 628 w 803"/>
              <a:gd name="T43" fmla="*/ 562 h 802"/>
              <a:gd name="T44" fmla="*/ 587 w 803"/>
              <a:gd name="T45" fmla="*/ 441 h 802"/>
              <a:gd name="T46" fmla="*/ 606 w 803"/>
              <a:gd name="T47" fmla="*/ 503 h 802"/>
              <a:gd name="T48" fmla="*/ 574 w 803"/>
              <a:gd name="T49" fmla="*/ 503 h 802"/>
              <a:gd name="T50" fmla="*/ 577 w 803"/>
              <a:gd name="T51" fmla="*/ 440 h 802"/>
              <a:gd name="T52" fmla="*/ 609 w 803"/>
              <a:gd name="T53" fmla="*/ 398 h 802"/>
              <a:gd name="T54" fmla="*/ 578 w 803"/>
              <a:gd name="T55" fmla="*/ 385 h 802"/>
              <a:gd name="T56" fmla="*/ 712 w 803"/>
              <a:gd name="T57" fmla="*/ 262 h 802"/>
              <a:gd name="T58" fmla="*/ 678 w 803"/>
              <a:gd name="T59" fmla="*/ 319 h 802"/>
              <a:gd name="T60" fmla="*/ 662 w 803"/>
              <a:gd name="T61" fmla="*/ 288 h 802"/>
              <a:gd name="T62" fmla="*/ 799 w 803"/>
              <a:gd name="T63" fmla="*/ 238 h 802"/>
              <a:gd name="T64" fmla="*/ 773 w 803"/>
              <a:gd name="T65" fmla="*/ 255 h 802"/>
              <a:gd name="T66" fmla="*/ 752 w 803"/>
              <a:gd name="T67" fmla="*/ 228 h 802"/>
              <a:gd name="T68" fmla="*/ 785 w 803"/>
              <a:gd name="T69" fmla="*/ 209 h 802"/>
              <a:gd name="T70" fmla="*/ 146 w 803"/>
              <a:gd name="T71" fmla="*/ 237 h 802"/>
              <a:gd name="T72" fmla="*/ 261 w 803"/>
              <a:gd name="T73" fmla="*/ 325 h 802"/>
              <a:gd name="T74" fmla="*/ 316 w 803"/>
              <a:gd name="T75" fmla="*/ 191 h 802"/>
              <a:gd name="T76" fmla="*/ 294 w 803"/>
              <a:gd name="T77" fmla="*/ 123 h 802"/>
              <a:gd name="T78" fmla="*/ 351 w 803"/>
              <a:gd name="T79" fmla="*/ 293 h 802"/>
              <a:gd name="T80" fmla="*/ 181 w 803"/>
              <a:gd name="T81" fmla="*/ 352 h 802"/>
              <a:gd name="T82" fmla="*/ 122 w 803"/>
              <a:gd name="T83" fmla="*/ 181 h 802"/>
              <a:gd name="T84" fmla="*/ 197 w 803"/>
              <a:gd name="T85" fmla="*/ 41 h 802"/>
              <a:gd name="T86" fmla="*/ 36 w 803"/>
              <a:gd name="T87" fmla="*/ 238 h 802"/>
              <a:gd name="T88" fmla="*/ 172 w 803"/>
              <a:gd name="T89" fmla="*/ 508 h 802"/>
              <a:gd name="T90" fmla="*/ 323 w 803"/>
              <a:gd name="T91" fmla="*/ 486 h 802"/>
              <a:gd name="T92" fmla="*/ 438 w 803"/>
              <a:gd name="T93" fmla="*/ 238 h 802"/>
              <a:gd name="T94" fmla="*/ 278 w 803"/>
              <a:gd name="T95" fmla="*/ 41 h 802"/>
              <a:gd name="T96" fmla="*/ 418 w 803"/>
              <a:gd name="T97" fmla="*/ 85 h 802"/>
              <a:gd name="T98" fmla="*/ 452 w 803"/>
              <a:gd name="T99" fmla="*/ 346 h 802"/>
              <a:gd name="T100" fmla="*/ 312 w 803"/>
              <a:gd name="T101" fmla="*/ 551 h 802"/>
              <a:gd name="T102" fmla="*/ 235 w 803"/>
              <a:gd name="T103" fmla="*/ 618 h 802"/>
              <a:gd name="T104" fmla="*/ 118 w 803"/>
              <a:gd name="T105" fmla="*/ 503 h 802"/>
              <a:gd name="T106" fmla="*/ 3 w 803"/>
              <a:gd name="T107" fmla="*/ 275 h 802"/>
              <a:gd name="T108" fmla="*/ 117 w 803"/>
              <a:gd name="T109" fmla="*/ 33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802">
                <a:moveTo>
                  <a:pt x="401" y="763"/>
                </a:moveTo>
                <a:lnTo>
                  <a:pt x="438" y="766"/>
                </a:lnTo>
                <a:lnTo>
                  <a:pt x="443" y="767"/>
                </a:lnTo>
                <a:lnTo>
                  <a:pt x="448" y="770"/>
                </a:lnTo>
                <a:lnTo>
                  <a:pt x="452" y="774"/>
                </a:lnTo>
                <a:lnTo>
                  <a:pt x="455" y="779"/>
                </a:lnTo>
                <a:lnTo>
                  <a:pt x="455" y="785"/>
                </a:lnTo>
                <a:lnTo>
                  <a:pt x="454" y="791"/>
                </a:lnTo>
                <a:lnTo>
                  <a:pt x="451" y="796"/>
                </a:lnTo>
                <a:lnTo>
                  <a:pt x="447" y="798"/>
                </a:lnTo>
                <a:lnTo>
                  <a:pt x="443" y="801"/>
                </a:lnTo>
                <a:lnTo>
                  <a:pt x="437" y="802"/>
                </a:lnTo>
                <a:lnTo>
                  <a:pt x="437" y="802"/>
                </a:lnTo>
                <a:lnTo>
                  <a:pt x="397" y="798"/>
                </a:lnTo>
                <a:lnTo>
                  <a:pt x="391" y="797"/>
                </a:lnTo>
                <a:lnTo>
                  <a:pt x="387" y="795"/>
                </a:lnTo>
                <a:lnTo>
                  <a:pt x="383" y="789"/>
                </a:lnTo>
                <a:lnTo>
                  <a:pt x="382" y="784"/>
                </a:lnTo>
                <a:lnTo>
                  <a:pt x="382" y="779"/>
                </a:lnTo>
                <a:lnTo>
                  <a:pt x="383" y="772"/>
                </a:lnTo>
                <a:lnTo>
                  <a:pt x="385" y="768"/>
                </a:lnTo>
                <a:lnTo>
                  <a:pt x="391" y="764"/>
                </a:lnTo>
                <a:lnTo>
                  <a:pt x="396" y="763"/>
                </a:lnTo>
                <a:lnTo>
                  <a:pt x="401" y="763"/>
                </a:lnTo>
                <a:close/>
                <a:moveTo>
                  <a:pt x="548" y="762"/>
                </a:moveTo>
                <a:lnTo>
                  <a:pt x="554" y="762"/>
                </a:lnTo>
                <a:lnTo>
                  <a:pt x="560" y="763"/>
                </a:lnTo>
                <a:lnTo>
                  <a:pt x="564" y="767"/>
                </a:lnTo>
                <a:lnTo>
                  <a:pt x="568" y="772"/>
                </a:lnTo>
                <a:lnTo>
                  <a:pt x="569" y="778"/>
                </a:lnTo>
                <a:lnTo>
                  <a:pt x="569" y="783"/>
                </a:lnTo>
                <a:lnTo>
                  <a:pt x="566" y="788"/>
                </a:lnTo>
                <a:lnTo>
                  <a:pt x="564" y="793"/>
                </a:lnTo>
                <a:lnTo>
                  <a:pt x="558" y="796"/>
                </a:lnTo>
                <a:lnTo>
                  <a:pt x="553" y="798"/>
                </a:lnTo>
                <a:lnTo>
                  <a:pt x="514" y="802"/>
                </a:lnTo>
                <a:lnTo>
                  <a:pt x="513" y="802"/>
                </a:lnTo>
                <a:lnTo>
                  <a:pt x="507" y="801"/>
                </a:lnTo>
                <a:lnTo>
                  <a:pt x="502" y="798"/>
                </a:lnTo>
                <a:lnTo>
                  <a:pt x="498" y="795"/>
                </a:lnTo>
                <a:lnTo>
                  <a:pt x="496" y="791"/>
                </a:lnTo>
                <a:lnTo>
                  <a:pt x="494" y="785"/>
                </a:lnTo>
                <a:lnTo>
                  <a:pt x="496" y="779"/>
                </a:lnTo>
                <a:lnTo>
                  <a:pt x="498" y="774"/>
                </a:lnTo>
                <a:lnTo>
                  <a:pt x="501" y="770"/>
                </a:lnTo>
                <a:lnTo>
                  <a:pt x="506" y="767"/>
                </a:lnTo>
                <a:lnTo>
                  <a:pt x="511" y="766"/>
                </a:lnTo>
                <a:lnTo>
                  <a:pt x="548" y="762"/>
                </a:lnTo>
                <a:close/>
                <a:moveTo>
                  <a:pt x="291" y="730"/>
                </a:moveTo>
                <a:lnTo>
                  <a:pt x="300" y="733"/>
                </a:lnTo>
                <a:lnTo>
                  <a:pt x="315" y="740"/>
                </a:lnTo>
                <a:lnTo>
                  <a:pt x="332" y="747"/>
                </a:lnTo>
                <a:lnTo>
                  <a:pt x="340" y="753"/>
                </a:lnTo>
                <a:lnTo>
                  <a:pt x="344" y="761"/>
                </a:lnTo>
                <a:lnTo>
                  <a:pt x="342" y="770"/>
                </a:lnTo>
                <a:lnTo>
                  <a:pt x="341" y="775"/>
                </a:lnTo>
                <a:lnTo>
                  <a:pt x="337" y="778"/>
                </a:lnTo>
                <a:lnTo>
                  <a:pt x="334" y="780"/>
                </a:lnTo>
                <a:lnTo>
                  <a:pt x="329" y="781"/>
                </a:lnTo>
                <a:lnTo>
                  <a:pt x="325" y="783"/>
                </a:lnTo>
                <a:lnTo>
                  <a:pt x="319" y="781"/>
                </a:lnTo>
                <a:lnTo>
                  <a:pt x="299" y="774"/>
                </a:lnTo>
                <a:lnTo>
                  <a:pt x="282" y="764"/>
                </a:lnTo>
                <a:lnTo>
                  <a:pt x="275" y="757"/>
                </a:lnTo>
                <a:lnTo>
                  <a:pt x="273" y="749"/>
                </a:lnTo>
                <a:lnTo>
                  <a:pt x="275" y="740"/>
                </a:lnTo>
                <a:lnTo>
                  <a:pt x="282" y="732"/>
                </a:lnTo>
                <a:lnTo>
                  <a:pt x="291" y="730"/>
                </a:lnTo>
                <a:close/>
                <a:moveTo>
                  <a:pt x="657" y="725"/>
                </a:moveTo>
                <a:lnTo>
                  <a:pt x="666" y="726"/>
                </a:lnTo>
                <a:lnTo>
                  <a:pt x="672" y="733"/>
                </a:lnTo>
                <a:lnTo>
                  <a:pt x="676" y="742"/>
                </a:lnTo>
                <a:lnTo>
                  <a:pt x="674" y="751"/>
                </a:lnTo>
                <a:lnTo>
                  <a:pt x="668" y="758"/>
                </a:lnTo>
                <a:lnTo>
                  <a:pt x="650" y="768"/>
                </a:lnTo>
                <a:lnTo>
                  <a:pt x="630" y="778"/>
                </a:lnTo>
                <a:lnTo>
                  <a:pt x="628" y="779"/>
                </a:lnTo>
                <a:lnTo>
                  <a:pt x="624" y="779"/>
                </a:lnTo>
                <a:lnTo>
                  <a:pt x="619" y="779"/>
                </a:lnTo>
                <a:lnTo>
                  <a:pt x="613" y="776"/>
                </a:lnTo>
                <a:lnTo>
                  <a:pt x="609" y="772"/>
                </a:lnTo>
                <a:lnTo>
                  <a:pt x="607" y="768"/>
                </a:lnTo>
                <a:lnTo>
                  <a:pt x="606" y="758"/>
                </a:lnTo>
                <a:lnTo>
                  <a:pt x="609" y="750"/>
                </a:lnTo>
                <a:lnTo>
                  <a:pt x="617" y="743"/>
                </a:lnTo>
                <a:lnTo>
                  <a:pt x="633" y="737"/>
                </a:lnTo>
                <a:lnTo>
                  <a:pt x="647" y="728"/>
                </a:lnTo>
                <a:lnTo>
                  <a:pt x="657" y="725"/>
                </a:lnTo>
                <a:close/>
                <a:moveTo>
                  <a:pt x="236" y="657"/>
                </a:moveTo>
                <a:lnTo>
                  <a:pt x="243" y="658"/>
                </a:lnTo>
                <a:lnTo>
                  <a:pt x="248" y="661"/>
                </a:lnTo>
                <a:lnTo>
                  <a:pt x="252" y="665"/>
                </a:lnTo>
                <a:lnTo>
                  <a:pt x="254" y="669"/>
                </a:lnTo>
                <a:lnTo>
                  <a:pt x="254" y="675"/>
                </a:lnTo>
                <a:lnTo>
                  <a:pt x="254" y="677"/>
                </a:lnTo>
                <a:lnTo>
                  <a:pt x="256" y="678"/>
                </a:lnTo>
                <a:lnTo>
                  <a:pt x="256" y="682"/>
                </a:lnTo>
                <a:lnTo>
                  <a:pt x="257" y="687"/>
                </a:lnTo>
                <a:lnTo>
                  <a:pt x="258" y="696"/>
                </a:lnTo>
                <a:lnTo>
                  <a:pt x="254" y="704"/>
                </a:lnTo>
                <a:lnTo>
                  <a:pt x="247" y="711"/>
                </a:lnTo>
                <a:lnTo>
                  <a:pt x="244" y="711"/>
                </a:lnTo>
                <a:lnTo>
                  <a:pt x="240" y="711"/>
                </a:lnTo>
                <a:lnTo>
                  <a:pt x="236" y="711"/>
                </a:lnTo>
                <a:lnTo>
                  <a:pt x="232" y="709"/>
                </a:lnTo>
                <a:lnTo>
                  <a:pt x="228" y="707"/>
                </a:lnTo>
                <a:lnTo>
                  <a:pt x="226" y="703"/>
                </a:lnTo>
                <a:lnTo>
                  <a:pt x="223" y="699"/>
                </a:lnTo>
                <a:lnTo>
                  <a:pt x="220" y="687"/>
                </a:lnTo>
                <a:lnTo>
                  <a:pt x="219" y="679"/>
                </a:lnTo>
                <a:lnTo>
                  <a:pt x="218" y="675"/>
                </a:lnTo>
                <a:lnTo>
                  <a:pt x="219" y="670"/>
                </a:lnTo>
                <a:lnTo>
                  <a:pt x="222" y="665"/>
                </a:lnTo>
                <a:lnTo>
                  <a:pt x="226" y="661"/>
                </a:lnTo>
                <a:lnTo>
                  <a:pt x="231" y="658"/>
                </a:lnTo>
                <a:lnTo>
                  <a:pt x="236" y="657"/>
                </a:lnTo>
                <a:close/>
                <a:moveTo>
                  <a:pt x="696" y="627"/>
                </a:moveTo>
                <a:lnTo>
                  <a:pt x="705" y="628"/>
                </a:lnTo>
                <a:lnTo>
                  <a:pt x="713" y="632"/>
                </a:lnTo>
                <a:lnTo>
                  <a:pt x="717" y="641"/>
                </a:lnTo>
                <a:lnTo>
                  <a:pt x="720" y="666"/>
                </a:lnTo>
                <a:lnTo>
                  <a:pt x="720" y="675"/>
                </a:lnTo>
                <a:lnTo>
                  <a:pt x="718" y="686"/>
                </a:lnTo>
                <a:lnTo>
                  <a:pt x="717" y="691"/>
                </a:lnTo>
                <a:lnTo>
                  <a:pt x="713" y="695"/>
                </a:lnTo>
                <a:lnTo>
                  <a:pt x="709" y="698"/>
                </a:lnTo>
                <a:lnTo>
                  <a:pt x="705" y="700"/>
                </a:lnTo>
                <a:lnTo>
                  <a:pt x="700" y="700"/>
                </a:lnTo>
                <a:lnTo>
                  <a:pt x="696" y="700"/>
                </a:lnTo>
                <a:lnTo>
                  <a:pt x="688" y="696"/>
                </a:lnTo>
                <a:lnTo>
                  <a:pt x="683" y="689"/>
                </a:lnTo>
                <a:lnTo>
                  <a:pt x="682" y="679"/>
                </a:lnTo>
                <a:lnTo>
                  <a:pt x="683" y="673"/>
                </a:lnTo>
                <a:lnTo>
                  <a:pt x="683" y="666"/>
                </a:lnTo>
                <a:lnTo>
                  <a:pt x="683" y="657"/>
                </a:lnTo>
                <a:lnTo>
                  <a:pt x="682" y="649"/>
                </a:lnTo>
                <a:lnTo>
                  <a:pt x="682" y="639"/>
                </a:lnTo>
                <a:lnTo>
                  <a:pt x="687" y="631"/>
                </a:lnTo>
                <a:lnTo>
                  <a:pt x="696" y="627"/>
                </a:lnTo>
                <a:close/>
                <a:moveTo>
                  <a:pt x="637" y="531"/>
                </a:moveTo>
                <a:lnTo>
                  <a:pt x="646" y="531"/>
                </a:lnTo>
                <a:lnTo>
                  <a:pt x="654" y="537"/>
                </a:lnTo>
                <a:lnTo>
                  <a:pt x="680" y="567"/>
                </a:lnTo>
                <a:lnTo>
                  <a:pt x="684" y="575"/>
                </a:lnTo>
                <a:lnTo>
                  <a:pt x="683" y="584"/>
                </a:lnTo>
                <a:lnTo>
                  <a:pt x="676" y="592"/>
                </a:lnTo>
                <a:lnTo>
                  <a:pt x="674" y="594"/>
                </a:lnTo>
                <a:lnTo>
                  <a:pt x="670" y="596"/>
                </a:lnTo>
                <a:lnTo>
                  <a:pt x="666" y="596"/>
                </a:lnTo>
                <a:lnTo>
                  <a:pt x="662" y="596"/>
                </a:lnTo>
                <a:lnTo>
                  <a:pt x="658" y="594"/>
                </a:lnTo>
                <a:lnTo>
                  <a:pt x="654" y="592"/>
                </a:lnTo>
                <a:lnTo>
                  <a:pt x="651" y="589"/>
                </a:lnTo>
                <a:lnTo>
                  <a:pt x="628" y="562"/>
                </a:lnTo>
                <a:lnTo>
                  <a:pt x="623" y="554"/>
                </a:lnTo>
                <a:lnTo>
                  <a:pt x="623" y="545"/>
                </a:lnTo>
                <a:lnTo>
                  <a:pt x="628" y="535"/>
                </a:lnTo>
                <a:lnTo>
                  <a:pt x="637" y="531"/>
                </a:lnTo>
                <a:close/>
                <a:moveTo>
                  <a:pt x="577" y="440"/>
                </a:moveTo>
                <a:lnTo>
                  <a:pt x="582" y="440"/>
                </a:lnTo>
                <a:lnTo>
                  <a:pt x="587" y="441"/>
                </a:lnTo>
                <a:lnTo>
                  <a:pt x="591" y="445"/>
                </a:lnTo>
                <a:lnTo>
                  <a:pt x="595" y="450"/>
                </a:lnTo>
                <a:lnTo>
                  <a:pt x="596" y="455"/>
                </a:lnTo>
                <a:lnTo>
                  <a:pt x="599" y="470"/>
                </a:lnTo>
                <a:lnTo>
                  <a:pt x="606" y="484"/>
                </a:lnTo>
                <a:lnTo>
                  <a:pt x="608" y="493"/>
                </a:lnTo>
                <a:lnTo>
                  <a:pt x="606" y="503"/>
                </a:lnTo>
                <a:lnTo>
                  <a:pt x="599" y="509"/>
                </a:lnTo>
                <a:lnTo>
                  <a:pt x="594" y="510"/>
                </a:lnTo>
                <a:lnTo>
                  <a:pt x="590" y="512"/>
                </a:lnTo>
                <a:lnTo>
                  <a:pt x="585" y="510"/>
                </a:lnTo>
                <a:lnTo>
                  <a:pt x="581" y="509"/>
                </a:lnTo>
                <a:lnTo>
                  <a:pt x="577" y="507"/>
                </a:lnTo>
                <a:lnTo>
                  <a:pt x="574" y="503"/>
                </a:lnTo>
                <a:lnTo>
                  <a:pt x="565" y="482"/>
                </a:lnTo>
                <a:lnTo>
                  <a:pt x="560" y="459"/>
                </a:lnTo>
                <a:lnTo>
                  <a:pt x="560" y="453"/>
                </a:lnTo>
                <a:lnTo>
                  <a:pt x="562" y="448"/>
                </a:lnTo>
                <a:lnTo>
                  <a:pt x="566" y="444"/>
                </a:lnTo>
                <a:lnTo>
                  <a:pt x="570" y="441"/>
                </a:lnTo>
                <a:lnTo>
                  <a:pt x="577" y="440"/>
                </a:lnTo>
                <a:close/>
                <a:moveTo>
                  <a:pt x="623" y="336"/>
                </a:moveTo>
                <a:lnTo>
                  <a:pt x="630" y="340"/>
                </a:lnTo>
                <a:lnTo>
                  <a:pt x="636" y="348"/>
                </a:lnTo>
                <a:lnTo>
                  <a:pt x="637" y="357"/>
                </a:lnTo>
                <a:lnTo>
                  <a:pt x="633" y="366"/>
                </a:lnTo>
                <a:lnTo>
                  <a:pt x="612" y="394"/>
                </a:lnTo>
                <a:lnTo>
                  <a:pt x="609" y="398"/>
                </a:lnTo>
                <a:lnTo>
                  <a:pt x="606" y="401"/>
                </a:lnTo>
                <a:lnTo>
                  <a:pt x="602" y="403"/>
                </a:lnTo>
                <a:lnTo>
                  <a:pt x="596" y="403"/>
                </a:lnTo>
                <a:lnTo>
                  <a:pt x="592" y="403"/>
                </a:lnTo>
                <a:lnTo>
                  <a:pt x="587" y="401"/>
                </a:lnTo>
                <a:lnTo>
                  <a:pt x="581" y="394"/>
                </a:lnTo>
                <a:lnTo>
                  <a:pt x="578" y="385"/>
                </a:lnTo>
                <a:lnTo>
                  <a:pt x="581" y="376"/>
                </a:lnTo>
                <a:lnTo>
                  <a:pt x="592" y="360"/>
                </a:lnTo>
                <a:lnTo>
                  <a:pt x="606" y="343"/>
                </a:lnTo>
                <a:lnTo>
                  <a:pt x="613" y="338"/>
                </a:lnTo>
                <a:lnTo>
                  <a:pt x="623" y="336"/>
                </a:lnTo>
                <a:close/>
                <a:moveTo>
                  <a:pt x="703" y="260"/>
                </a:moveTo>
                <a:lnTo>
                  <a:pt x="712" y="262"/>
                </a:lnTo>
                <a:lnTo>
                  <a:pt x="718" y="268"/>
                </a:lnTo>
                <a:lnTo>
                  <a:pt x="722" y="277"/>
                </a:lnTo>
                <a:lnTo>
                  <a:pt x="721" y="285"/>
                </a:lnTo>
                <a:lnTo>
                  <a:pt x="714" y="293"/>
                </a:lnTo>
                <a:lnTo>
                  <a:pt x="685" y="315"/>
                </a:lnTo>
                <a:lnTo>
                  <a:pt x="682" y="318"/>
                </a:lnTo>
                <a:lnTo>
                  <a:pt x="678" y="319"/>
                </a:lnTo>
                <a:lnTo>
                  <a:pt x="674" y="319"/>
                </a:lnTo>
                <a:lnTo>
                  <a:pt x="668" y="319"/>
                </a:lnTo>
                <a:lnTo>
                  <a:pt x="663" y="317"/>
                </a:lnTo>
                <a:lnTo>
                  <a:pt x="659" y="313"/>
                </a:lnTo>
                <a:lnTo>
                  <a:pt x="655" y="305"/>
                </a:lnTo>
                <a:lnTo>
                  <a:pt x="657" y="296"/>
                </a:lnTo>
                <a:lnTo>
                  <a:pt x="662" y="288"/>
                </a:lnTo>
                <a:lnTo>
                  <a:pt x="693" y="263"/>
                </a:lnTo>
                <a:lnTo>
                  <a:pt x="703" y="260"/>
                </a:lnTo>
                <a:close/>
                <a:moveTo>
                  <a:pt x="785" y="209"/>
                </a:moveTo>
                <a:lnTo>
                  <a:pt x="794" y="213"/>
                </a:lnTo>
                <a:lnTo>
                  <a:pt x="801" y="220"/>
                </a:lnTo>
                <a:lnTo>
                  <a:pt x="803" y="229"/>
                </a:lnTo>
                <a:lnTo>
                  <a:pt x="799" y="238"/>
                </a:lnTo>
                <a:lnTo>
                  <a:pt x="793" y="245"/>
                </a:lnTo>
                <a:lnTo>
                  <a:pt x="792" y="245"/>
                </a:lnTo>
                <a:lnTo>
                  <a:pt x="790" y="246"/>
                </a:lnTo>
                <a:lnTo>
                  <a:pt x="786" y="247"/>
                </a:lnTo>
                <a:lnTo>
                  <a:pt x="782" y="250"/>
                </a:lnTo>
                <a:lnTo>
                  <a:pt x="777" y="253"/>
                </a:lnTo>
                <a:lnTo>
                  <a:pt x="773" y="255"/>
                </a:lnTo>
                <a:lnTo>
                  <a:pt x="768" y="255"/>
                </a:lnTo>
                <a:lnTo>
                  <a:pt x="764" y="255"/>
                </a:lnTo>
                <a:lnTo>
                  <a:pt x="760" y="253"/>
                </a:lnTo>
                <a:lnTo>
                  <a:pt x="756" y="250"/>
                </a:lnTo>
                <a:lnTo>
                  <a:pt x="752" y="246"/>
                </a:lnTo>
                <a:lnTo>
                  <a:pt x="750" y="237"/>
                </a:lnTo>
                <a:lnTo>
                  <a:pt x="752" y="228"/>
                </a:lnTo>
                <a:lnTo>
                  <a:pt x="760" y="221"/>
                </a:lnTo>
                <a:lnTo>
                  <a:pt x="765" y="219"/>
                </a:lnTo>
                <a:lnTo>
                  <a:pt x="769" y="216"/>
                </a:lnTo>
                <a:lnTo>
                  <a:pt x="773" y="213"/>
                </a:lnTo>
                <a:lnTo>
                  <a:pt x="776" y="212"/>
                </a:lnTo>
                <a:lnTo>
                  <a:pt x="776" y="212"/>
                </a:lnTo>
                <a:lnTo>
                  <a:pt x="785" y="209"/>
                </a:lnTo>
                <a:close/>
                <a:moveTo>
                  <a:pt x="237" y="145"/>
                </a:moveTo>
                <a:lnTo>
                  <a:pt x="213" y="149"/>
                </a:lnTo>
                <a:lnTo>
                  <a:pt x="192" y="158"/>
                </a:lnTo>
                <a:lnTo>
                  <a:pt x="172" y="173"/>
                </a:lnTo>
                <a:lnTo>
                  <a:pt x="159" y="191"/>
                </a:lnTo>
                <a:lnTo>
                  <a:pt x="150" y="212"/>
                </a:lnTo>
                <a:lnTo>
                  <a:pt x="146" y="237"/>
                </a:lnTo>
                <a:lnTo>
                  <a:pt x="150" y="262"/>
                </a:lnTo>
                <a:lnTo>
                  <a:pt x="159" y="283"/>
                </a:lnTo>
                <a:lnTo>
                  <a:pt x="172" y="301"/>
                </a:lnTo>
                <a:lnTo>
                  <a:pt x="192" y="315"/>
                </a:lnTo>
                <a:lnTo>
                  <a:pt x="213" y="325"/>
                </a:lnTo>
                <a:lnTo>
                  <a:pt x="237" y="329"/>
                </a:lnTo>
                <a:lnTo>
                  <a:pt x="261" y="325"/>
                </a:lnTo>
                <a:lnTo>
                  <a:pt x="283" y="315"/>
                </a:lnTo>
                <a:lnTo>
                  <a:pt x="302" y="301"/>
                </a:lnTo>
                <a:lnTo>
                  <a:pt x="316" y="283"/>
                </a:lnTo>
                <a:lnTo>
                  <a:pt x="325" y="262"/>
                </a:lnTo>
                <a:lnTo>
                  <a:pt x="328" y="237"/>
                </a:lnTo>
                <a:lnTo>
                  <a:pt x="325" y="212"/>
                </a:lnTo>
                <a:lnTo>
                  <a:pt x="316" y="191"/>
                </a:lnTo>
                <a:lnTo>
                  <a:pt x="302" y="173"/>
                </a:lnTo>
                <a:lnTo>
                  <a:pt x="283" y="158"/>
                </a:lnTo>
                <a:lnTo>
                  <a:pt x="261" y="149"/>
                </a:lnTo>
                <a:lnTo>
                  <a:pt x="237" y="145"/>
                </a:lnTo>
                <a:close/>
                <a:moveTo>
                  <a:pt x="237" y="110"/>
                </a:moveTo>
                <a:lnTo>
                  <a:pt x="266" y="113"/>
                </a:lnTo>
                <a:lnTo>
                  <a:pt x="294" y="123"/>
                </a:lnTo>
                <a:lnTo>
                  <a:pt x="317" y="137"/>
                </a:lnTo>
                <a:lnTo>
                  <a:pt x="337" y="157"/>
                </a:lnTo>
                <a:lnTo>
                  <a:pt x="351" y="181"/>
                </a:lnTo>
                <a:lnTo>
                  <a:pt x="362" y="208"/>
                </a:lnTo>
                <a:lnTo>
                  <a:pt x="364" y="237"/>
                </a:lnTo>
                <a:lnTo>
                  <a:pt x="362" y="267"/>
                </a:lnTo>
                <a:lnTo>
                  <a:pt x="351" y="293"/>
                </a:lnTo>
                <a:lnTo>
                  <a:pt x="337" y="317"/>
                </a:lnTo>
                <a:lnTo>
                  <a:pt x="317" y="336"/>
                </a:lnTo>
                <a:lnTo>
                  <a:pt x="294" y="352"/>
                </a:lnTo>
                <a:lnTo>
                  <a:pt x="266" y="361"/>
                </a:lnTo>
                <a:lnTo>
                  <a:pt x="237" y="365"/>
                </a:lnTo>
                <a:lnTo>
                  <a:pt x="207" y="361"/>
                </a:lnTo>
                <a:lnTo>
                  <a:pt x="181" y="352"/>
                </a:lnTo>
                <a:lnTo>
                  <a:pt x="157" y="336"/>
                </a:lnTo>
                <a:lnTo>
                  <a:pt x="138" y="317"/>
                </a:lnTo>
                <a:lnTo>
                  <a:pt x="122" y="293"/>
                </a:lnTo>
                <a:lnTo>
                  <a:pt x="113" y="267"/>
                </a:lnTo>
                <a:lnTo>
                  <a:pt x="109" y="237"/>
                </a:lnTo>
                <a:lnTo>
                  <a:pt x="113" y="208"/>
                </a:lnTo>
                <a:lnTo>
                  <a:pt x="122" y="181"/>
                </a:lnTo>
                <a:lnTo>
                  <a:pt x="138" y="157"/>
                </a:lnTo>
                <a:lnTo>
                  <a:pt x="157" y="137"/>
                </a:lnTo>
                <a:lnTo>
                  <a:pt x="181" y="123"/>
                </a:lnTo>
                <a:lnTo>
                  <a:pt x="207" y="113"/>
                </a:lnTo>
                <a:lnTo>
                  <a:pt x="237" y="110"/>
                </a:lnTo>
                <a:close/>
                <a:moveTo>
                  <a:pt x="237" y="37"/>
                </a:moveTo>
                <a:lnTo>
                  <a:pt x="197" y="41"/>
                </a:lnTo>
                <a:lnTo>
                  <a:pt x="159" y="52"/>
                </a:lnTo>
                <a:lnTo>
                  <a:pt x="125" y="71"/>
                </a:lnTo>
                <a:lnTo>
                  <a:pt x="95" y="95"/>
                </a:lnTo>
                <a:lnTo>
                  <a:pt x="71" y="126"/>
                </a:lnTo>
                <a:lnTo>
                  <a:pt x="51" y="160"/>
                </a:lnTo>
                <a:lnTo>
                  <a:pt x="41" y="198"/>
                </a:lnTo>
                <a:lnTo>
                  <a:pt x="36" y="238"/>
                </a:lnTo>
                <a:lnTo>
                  <a:pt x="41" y="283"/>
                </a:lnTo>
                <a:lnTo>
                  <a:pt x="54" y="327"/>
                </a:lnTo>
                <a:lnTo>
                  <a:pt x="72" y="369"/>
                </a:lnTo>
                <a:lnTo>
                  <a:pt x="96" y="410"/>
                </a:lnTo>
                <a:lnTo>
                  <a:pt x="121" y="446"/>
                </a:lnTo>
                <a:lnTo>
                  <a:pt x="147" y="479"/>
                </a:lnTo>
                <a:lnTo>
                  <a:pt x="172" y="508"/>
                </a:lnTo>
                <a:lnTo>
                  <a:pt x="197" y="534"/>
                </a:lnTo>
                <a:lnTo>
                  <a:pt x="219" y="555"/>
                </a:lnTo>
                <a:lnTo>
                  <a:pt x="237" y="572"/>
                </a:lnTo>
                <a:lnTo>
                  <a:pt x="254" y="556"/>
                </a:lnTo>
                <a:lnTo>
                  <a:pt x="275" y="535"/>
                </a:lnTo>
                <a:lnTo>
                  <a:pt x="299" y="512"/>
                </a:lnTo>
                <a:lnTo>
                  <a:pt x="323" y="486"/>
                </a:lnTo>
                <a:lnTo>
                  <a:pt x="347" y="455"/>
                </a:lnTo>
                <a:lnTo>
                  <a:pt x="371" y="423"/>
                </a:lnTo>
                <a:lnTo>
                  <a:pt x="392" y="387"/>
                </a:lnTo>
                <a:lnTo>
                  <a:pt x="410" y="352"/>
                </a:lnTo>
                <a:lnTo>
                  <a:pt x="425" y="315"/>
                </a:lnTo>
                <a:lnTo>
                  <a:pt x="435" y="277"/>
                </a:lnTo>
                <a:lnTo>
                  <a:pt x="438" y="238"/>
                </a:lnTo>
                <a:lnTo>
                  <a:pt x="434" y="198"/>
                </a:lnTo>
                <a:lnTo>
                  <a:pt x="422" y="160"/>
                </a:lnTo>
                <a:lnTo>
                  <a:pt x="404" y="126"/>
                </a:lnTo>
                <a:lnTo>
                  <a:pt x="379" y="95"/>
                </a:lnTo>
                <a:lnTo>
                  <a:pt x="349" y="71"/>
                </a:lnTo>
                <a:lnTo>
                  <a:pt x="315" y="52"/>
                </a:lnTo>
                <a:lnTo>
                  <a:pt x="278" y="41"/>
                </a:lnTo>
                <a:lnTo>
                  <a:pt x="237" y="37"/>
                </a:lnTo>
                <a:close/>
                <a:moveTo>
                  <a:pt x="237" y="0"/>
                </a:moveTo>
                <a:lnTo>
                  <a:pt x="279" y="4"/>
                </a:lnTo>
                <a:lnTo>
                  <a:pt x="320" y="14"/>
                </a:lnTo>
                <a:lnTo>
                  <a:pt x="357" y="33"/>
                </a:lnTo>
                <a:lnTo>
                  <a:pt x="391" y="56"/>
                </a:lnTo>
                <a:lnTo>
                  <a:pt x="418" y="85"/>
                </a:lnTo>
                <a:lnTo>
                  <a:pt x="442" y="118"/>
                </a:lnTo>
                <a:lnTo>
                  <a:pt x="460" y="156"/>
                </a:lnTo>
                <a:lnTo>
                  <a:pt x="471" y="195"/>
                </a:lnTo>
                <a:lnTo>
                  <a:pt x="475" y="238"/>
                </a:lnTo>
                <a:lnTo>
                  <a:pt x="472" y="275"/>
                </a:lnTo>
                <a:lnTo>
                  <a:pt x="464" y="310"/>
                </a:lnTo>
                <a:lnTo>
                  <a:pt x="452" y="346"/>
                </a:lnTo>
                <a:lnTo>
                  <a:pt x="438" y="380"/>
                </a:lnTo>
                <a:lnTo>
                  <a:pt x="420" y="414"/>
                </a:lnTo>
                <a:lnTo>
                  <a:pt x="400" y="445"/>
                </a:lnTo>
                <a:lnTo>
                  <a:pt x="378" y="474"/>
                </a:lnTo>
                <a:lnTo>
                  <a:pt x="355" y="503"/>
                </a:lnTo>
                <a:lnTo>
                  <a:pt x="333" y="527"/>
                </a:lnTo>
                <a:lnTo>
                  <a:pt x="312" y="551"/>
                </a:lnTo>
                <a:lnTo>
                  <a:pt x="292" y="571"/>
                </a:lnTo>
                <a:lnTo>
                  <a:pt x="274" y="588"/>
                </a:lnTo>
                <a:lnTo>
                  <a:pt x="260" y="602"/>
                </a:lnTo>
                <a:lnTo>
                  <a:pt x="248" y="611"/>
                </a:lnTo>
                <a:lnTo>
                  <a:pt x="240" y="618"/>
                </a:lnTo>
                <a:lnTo>
                  <a:pt x="237" y="620"/>
                </a:lnTo>
                <a:lnTo>
                  <a:pt x="235" y="618"/>
                </a:lnTo>
                <a:lnTo>
                  <a:pt x="227" y="611"/>
                </a:lnTo>
                <a:lnTo>
                  <a:pt x="215" y="602"/>
                </a:lnTo>
                <a:lnTo>
                  <a:pt x="199" y="588"/>
                </a:lnTo>
                <a:lnTo>
                  <a:pt x="182" y="571"/>
                </a:lnTo>
                <a:lnTo>
                  <a:pt x="161" y="551"/>
                </a:lnTo>
                <a:lnTo>
                  <a:pt x="140" y="527"/>
                </a:lnTo>
                <a:lnTo>
                  <a:pt x="118" y="503"/>
                </a:lnTo>
                <a:lnTo>
                  <a:pt x="96" y="474"/>
                </a:lnTo>
                <a:lnTo>
                  <a:pt x="75" y="445"/>
                </a:lnTo>
                <a:lnTo>
                  <a:pt x="55" y="414"/>
                </a:lnTo>
                <a:lnTo>
                  <a:pt x="37" y="380"/>
                </a:lnTo>
                <a:lnTo>
                  <a:pt x="21" y="346"/>
                </a:lnTo>
                <a:lnTo>
                  <a:pt x="9" y="310"/>
                </a:lnTo>
                <a:lnTo>
                  <a:pt x="3" y="275"/>
                </a:lnTo>
                <a:lnTo>
                  <a:pt x="0" y="238"/>
                </a:lnTo>
                <a:lnTo>
                  <a:pt x="3" y="195"/>
                </a:lnTo>
                <a:lnTo>
                  <a:pt x="15" y="156"/>
                </a:lnTo>
                <a:lnTo>
                  <a:pt x="32" y="118"/>
                </a:lnTo>
                <a:lnTo>
                  <a:pt x="55" y="85"/>
                </a:lnTo>
                <a:lnTo>
                  <a:pt x="84" y="56"/>
                </a:lnTo>
                <a:lnTo>
                  <a:pt x="117" y="33"/>
                </a:lnTo>
                <a:lnTo>
                  <a:pt x="155" y="14"/>
                </a:lnTo>
                <a:lnTo>
                  <a:pt x="194" y="4"/>
                </a:lnTo>
                <a:lnTo>
                  <a:pt x="2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9" name="Freeform 3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6419" y="6808189"/>
            <a:ext cx="203076" cy="444992"/>
          </a:xfrm>
          <a:custGeom>
            <a:avLst/>
            <a:gdLst>
              <a:gd name="T0" fmla="*/ 182 w 366"/>
              <a:gd name="T1" fmla="*/ 639 h 802"/>
              <a:gd name="T2" fmla="*/ 206 w 366"/>
              <a:gd name="T3" fmla="*/ 363 h 802"/>
              <a:gd name="T4" fmla="*/ 160 w 366"/>
              <a:gd name="T5" fmla="*/ 363 h 802"/>
              <a:gd name="T6" fmla="*/ 182 w 366"/>
              <a:gd name="T7" fmla="*/ 73 h 802"/>
              <a:gd name="T8" fmla="*/ 194 w 366"/>
              <a:gd name="T9" fmla="*/ 76 h 802"/>
              <a:gd name="T10" fmla="*/ 201 w 366"/>
              <a:gd name="T11" fmla="*/ 85 h 802"/>
              <a:gd name="T12" fmla="*/ 201 w 366"/>
              <a:gd name="T13" fmla="*/ 97 h 802"/>
              <a:gd name="T14" fmla="*/ 194 w 366"/>
              <a:gd name="T15" fmla="*/ 106 h 802"/>
              <a:gd name="T16" fmla="*/ 182 w 366"/>
              <a:gd name="T17" fmla="*/ 109 h 802"/>
              <a:gd name="T18" fmla="*/ 176 w 366"/>
              <a:gd name="T19" fmla="*/ 110 h 802"/>
              <a:gd name="T20" fmla="*/ 157 w 366"/>
              <a:gd name="T21" fmla="*/ 114 h 802"/>
              <a:gd name="T22" fmla="*/ 135 w 366"/>
              <a:gd name="T23" fmla="*/ 124 h 802"/>
              <a:gd name="T24" fmla="*/ 117 w 366"/>
              <a:gd name="T25" fmla="*/ 147 h 802"/>
              <a:gd name="T26" fmla="*/ 110 w 366"/>
              <a:gd name="T27" fmla="*/ 182 h 802"/>
              <a:gd name="T28" fmla="*/ 106 w 366"/>
              <a:gd name="T29" fmla="*/ 192 h 802"/>
              <a:gd name="T30" fmla="*/ 97 w 366"/>
              <a:gd name="T31" fmla="*/ 199 h 802"/>
              <a:gd name="T32" fmla="*/ 85 w 366"/>
              <a:gd name="T33" fmla="*/ 199 h 802"/>
              <a:gd name="T34" fmla="*/ 76 w 366"/>
              <a:gd name="T35" fmla="*/ 192 h 802"/>
              <a:gd name="T36" fmla="*/ 74 w 366"/>
              <a:gd name="T37" fmla="*/ 182 h 802"/>
              <a:gd name="T38" fmla="*/ 81 w 366"/>
              <a:gd name="T39" fmla="*/ 136 h 802"/>
              <a:gd name="T40" fmla="*/ 101 w 366"/>
              <a:gd name="T41" fmla="*/ 105 h 802"/>
              <a:gd name="T42" fmla="*/ 129 w 366"/>
              <a:gd name="T43" fmla="*/ 86 h 802"/>
              <a:gd name="T44" fmla="*/ 155 w 366"/>
              <a:gd name="T45" fmla="*/ 77 h 802"/>
              <a:gd name="T46" fmla="*/ 174 w 366"/>
              <a:gd name="T47" fmla="*/ 73 h 802"/>
              <a:gd name="T48" fmla="*/ 182 w 366"/>
              <a:gd name="T49" fmla="*/ 73 h 802"/>
              <a:gd name="T50" fmla="*/ 150 w 366"/>
              <a:gd name="T51" fmla="*/ 41 h 802"/>
              <a:gd name="T52" fmla="*/ 92 w 366"/>
              <a:gd name="T53" fmla="*/ 68 h 802"/>
              <a:gd name="T54" fmla="*/ 51 w 366"/>
              <a:gd name="T55" fmla="*/ 118 h 802"/>
              <a:gd name="T56" fmla="*/ 37 w 366"/>
              <a:gd name="T57" fmla="*/ 182 h 802"/>
              <a:gd name="T58" fmla="*/ 51 w 366"/>
              <a:gd name="T59" fmla="*/ 246 h 802"/>
              <a:gd name="T60" fmla="*/ 92 w 366"/>
              <a:gd name="T61" fmla="*/ 296 h 802"/>
              <a:gd name="T62" fmla="*/ 150 w 366"/>
              <a:gd name="T63" fmla="*/ 325 h 802"/>
              <a:gd name="T64" fmla="*/ 216 w 366"/>
              <a:gd name="T65" fmla="*/ 325 h 802"/>
              <a:gd name="T66" fmla="*/ 274 w 366"/>
              <a:gd name="T67" fmla="*/ 296 h 802"/>
              <a:gd name="T68" fmla="*/ 315 w 366"/>
              <a:gd name="T69" fmla="*/ 246 h 802"/>
              <a:gd name="T70" fmla="*/ 329 w 366"/>
              <a:gd name="T71" fmla="*/ 182 h 802"/>
              <a:gd name="T72" fmla="*/ 315 w 366"/>
              <a:gd name="T73" fmla="*/ 118 h 802"/>
              <a:gd name="T74" fmla="*/ 274 w 366"/>
              <a:gd name="T75" fmla="*/ 68 h 802"/>
              <a:gd name="T76" fmla="*/ 216 w 366"/>
              <a:gd name="T77" fmla="*/ 41 h 802"/>
              <a:gd name="T78" fmla="*/ 182 w 366"/>
              <a:gd name="T79" fmla="*/ 0 h 802"/>
              <a:gd name="T80" fmla="*/ 254 w 366"/>
              <a:gd name="T81" fmla="*/ 14 h 802"/>
              <a:gd name="T82" fmla="*/ 312 w 366"/>
              <a:gd name="T83" fmla="*/ 54 h 802"/>
              <a:gd name="T84" fmla="*/ 351 w 366"/>
              <a:gd name="T85" fmla="*/ 111 h 802"/>
              <a:gd name="T86" fmla="*/ 366 w 366"/>
              <a:gd name="T87" fmla="*/ 182 h 802"/>
              <a:gd name="T88" fmla="*/ 353 w 366"/>
              <a:gd name="T89" fmla="*/ 250 h 802"/>
              <a:gd name="T90" fmla="*/ 317 w 366"/>
              <a:gd name="T91" fmla="*/ 305 h 802"/>
              <a:gd name="T92" fmla="*/ 265 w 366"/>
              <a:gd name="T93" fmla="*/ 346 h 802"/>
              <a:gd name="T94" fmla="*/ 101 w 366"/>
              <a:gd name="T95" fmla="*/ 346 h 802"/>
              <a:gd name="T96" fmla="*/ 49 w 366"/>
              <a:gd name="T97" fmla="*/ 305 h 802"/>
              <a:gd name="T98" fmla="*/ 13 w 366"/>
              <a:gd name="T99" fmla="*/ 250 h 802"/>
              <a:gd name="T100" fmla="*/ 0 w 366"/>
              <a:gd name="T101" fmla="*/ 182 h 802"/>
              <a:gd name="T102" fmla="*/ 15 w 366"/>
              <a:gd name="T103" fmla="*/ 111 h 802"/>
              <a:gd name="T104" fmla="*/ 54 w 366"/>
              <a:gd name="T105" fmla="*/ 54 h 802"/>
              <a:gd name="T106" fmla="*/ 112 w 366"/>
              <a:gd name="T107" fmla="*/ 14 h 802"/>
              <a:gd name="T108" fmla="*/ 182 w 366"/>
              <a:gd name="T109"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6" h="802">
                <a:moveTo>
                  <a:pt x="138" y="359"/>
                </a:moveTo>
                <a:lnTo>
                  <a:pt x="182" y="639"/>
                </a:lnTo>
                <a:lnTo>
                  <a:pt x="228" y="359"/>
                </a:lnTo>
                <a:lnTo>
                  <a:pt x="206" y="363"/>
                </a:lnTo>
                <a:lnTo>
                  <a:pt x="182" y="365"/>
                </a:lnTo>
                <a:lnTo>
                  <a:pt x="160" y="363"/>
                </a:lnTo>
                <a:lnTo>
                  <a:pt x="138" y="359"/>
                </a:lnTo>
                <a:close/>
                <a:moveTo>
                  <a:pt x="182" y="73"/>
                </a:moveTo>
                <a:lnTo>
                  <a:pt x="189" y="73"/>
                </a:lnTo>
                <a:lnTo>
                  <a:pt x="194" y="76"/>
                </a:lnTo>
                <a:lnTo>
                  <a:pt x="198" y="80"/>
                </a:lnTo>
                <a:lnTo>
                  <a:pt x="201" y="85"/>
                </a:lnTo>
                <a:lnTo>
                  <a:pt x="201" y="90"/>
                </a:lnTo>
                <a:lnTo>
                  <a:pt x="201" y="97"/>
                </a:lnTo>
                <a:lnTo>
                  <a:pt x="198" y="102"/>
                </a:lnTo>
                <a:lnTo>
                  <a:pt x="194" y="106"/>
                </a:lnTo>
                <a:lnTo>
                  <a:pt x="189" y="109"/>
                </a:lnTo>
                <a:lnTo>
                  <a:pt x="182" y="109"/>
                </a:lnTo>
                <a:lnTo>
                  <a:pt x="181" y="109"/>
                </a:lnTo>
                <a:lnTo>
                  <a:pt x="176" y="110"/>
                </a:lnTo>
                <a:lnTo>
                  <a:pt x="167" y="111"/>
                </a:lnTo>
                <a:lnTo>
                  <a:pt x="157" y="114"/>
                </a:lnTo>
                <a:lnTo>
                  <a:pt x="147" y="118"/>
                </a:lnTo>
                <a:lnTo>
                  <a:pt x="135" y="124"/>
                </a:lnTo>
                <a:lnTo>
                  <a:pt x="126" y="135"/>
                </a:lnTo>
                <a:lnTo>
                  <a:pt x="117" y="147"/>
                </a:lnTo>
                <a:lnTo>
                  <a:pt x="112" y="162"/>
                </a:lnTo>
                <a:lnTo>
                  <a:pt x="110" y="182"/>
                </a:lnTo>
                <a:lnTo>
                  <a:pt x="109" y="188"/>
                </a:lnTo>
                <a:lnTo>
                  <a:pt x="106" y="192"/>
                </a:lnTo>
                <a:lnTo>
                  <a:pt x="102" y="196"/>
                </a:lnTo>
                <a:lnTo>
                  <a:pt x="97" y="199"/>
                </a:lnTo>
                <a:lnTo>
                  <a:pt x="92" y="200"/>
                </a:lnTo>
                <a:lnTo>
                  <a:pt x="85" y="199"/>
                </a:lnTo>
                <a:lnTo>
                  <a:pt x="80" y="196"/>
                </a:lnTo>
                <a:lnTo>
                  <a:pt x="76" y="192"/>
                </a:lnTo>
                <a:lnTo>
                  <a:pt x="74" y="188"/>
                </a:lnTo>
                <a:lnTo>
                  <a:pt x="74" y="182"/>
                </a:lnTo>
                <a:lnTo>
                  <a:pt x="75" y="157"/>
                </a:lnTo>
                <a:lnTo>
                  <a:pt x="81" y="136"/>
                </a:lnTo>
                <a:lnTo>
                  <a:pt x="91" y="119"/>
                </a:lnTo>
                <a:lnTo>
                  <a:pt x="101" y="105"/>
                </a:lnTo>
                <a:lnTo>
                  <a:pt x="114" y="94"/>
                </a:lnTo>
                <a:lnTo>
                  <a:pt x="129" y="86"/>
                </a:lnTo>
                <a:lnTo>
                  <a:pt x="142" y="81"/>
                </a:lnTo>
                <a:lnTo>
                  <a:pt x="155" y="77"/>
                </a:lnTo>
                <a:lnTo>
                  <a:pt x="165" y="75"/>
                </a:lnTo>
                <a:lnTo>
                  <a:pt x="174" y="73"/>
                </a:lnTo>
                <a:lnTo>
                  <a:pt x="181" y="73"/>
                </a:lnTo>
                <a:lnTo>
                  <a:pt x="182" y="73"/>
                </a:lnTo>
                <a:close/>
                <a:moveTo>
                  <a:pt x="182" y="37"/>
                </a:moveTo>
                <a:lnTo>
                  <a:pt x="150" y="41"/>
                </a:lnTo>
                <a:lnTo>
                  <a:pt x="118" y="51"/>
                </a:lnTo>
                <a:lnTo>
                  <a:pt x="92" y="68"/>
                </a:lnTo>
                <a:lnTo>
                  <a:pt x="68" y="90"/>
                </a:lnTo>
                <a:lnTo>
                  <a:pt x="51" y="118"/>
                </a:lnTo>
                <a:lnTo>
                  <a:pt x="41" y="149"/>
                </a:lnTo>
                <a:lnTo>
                  <a:pt x="37" y="182"/>
                </a:lnTo>
                <a:lnTo>
                  <a:pt x="41" y="216"/>
                </a:lnTo>
                <a:lnTo>
                  <a:pt x="51" y="246"/>
                </a:lnTo>
                <a:lnTo>
                  <a:pt x="68" y="274"/>
                </a:lnTo>
                <a:lnTo>
                  <a:pt x="92" y="296"/>
                </a:lnTo>
                <a:lnTo>
                  <a:pt x="118" y="313"/>
                </a:lnTo>
                <a:lnTo>
                  <a:pt x="150" y="325"/>
                </a:lnTo>
                <a:lnTo>
                  <a:pt x="182" y="329"/>
                </a:lnTo>
                <a:lnTo>
                  <a:pt x="216" y="325"/>
                </a:lnTo>
                <a:lnTo>
                  <a:pt x="247" y="313"/>
                </a:lnTo>
                <a:lnTo>
                  <a:pt x="274" y="296"/>
                </a:lnTo>
                <a:lnTo>
                  <a:pt x="296" y="274"/>
                </a:lnTo>
                <a:lnTo>
                  <a:pt x="315" y="246"/>
                </a:lnTo>
                <a:lnTo>
                  <a:pt x="325" y="216"/>
                </a:lnTo>
                <a:lnTo>
                  <a:pt x="329" y="182"/>
                </a:lnTo>
                <a:lnTo>
                  <a:pt x="325" y="149"/>
                </a:lnTo>
                <a:lnTo>
                  <a:pt x="315" y="118"/>
                </a:lnTo>
                <a:lnTo>
                  <a:pt x="296" y="90"/>
                </a:lnTo>
                <a:lnTo>
                  <a:pt x="274" y="68"/>
                </a:lnTo>
                <a:lnTo>
                  <a:pt x="247" y="51"/>
                </a:lnTo>
                <a:lnTo>
                  <a:pt x="216" y="41"/>
                </a:lnTo>
                <a:lnTo>
                  <a:pt x="182" y="37"/>
                </a:lnTo>
                <a:close/>
                <a:moveTo>
                  <a:pt x="182" y="0"/>
                </a:moveTo>
                <a:lnTo>
                  <a:pt x="220" y="4"/>
                </a:lnTo>
                <a:lnTo>
                  <a:pt x="254" y="14"/>
                </a:lnTo>
                <a:lnTo>
                  <a:pt x="285" y="31"/>
                </a:lnTo>
                <a:lnTo>
                  <a:pt x="312" y="54"/>
                </a:lnTo>
                <a:lnTo>
                  <a:pt x="334" y="80"/>
                </a:lnTo>
                <a:lnTo>
                  <a:pt x="351" y="111"/>
                </a:lnTo>
                <a:lnTo>
                  <a:pt x="362" y="145"/>
                </a:lnTo>
                <a:lnTo>
                  <a:pt x="366" y="182"/>
                </a:lnTo>
                <a:lnTo>
                  <a:pt x="362" y="217"/>
                </a:lnTo>
                <a:lnTo>
                  <a:pt x="353" y="250"/>
                </a:lnTo>
                <a:lnTo>
                  <a:pt x="337" y="279"/>
                </a:lnTo>
                <a:lnTo>
                  <a:pt x="317" y="305"/>
                </a:lnTo>
                <a:lnTo>
                  <a:pt x="292" y="327"/>
                </a:lnTo>
                <a:lnTo>
                  <a:pt x="265" y="346"/>
                </a:lnTo>
                <a:lnTo>
                  <a:pt x="182" y="802"/>
                </a:lnTo>
                <a:lnTo>
                  <a:pt x="101" y="346"/>
                </a:lnTo>
                <a:lnTo>
                  <a:pt x="72" y="327"/>
                </a:lnTo>
                <a:lnTo>
                  <a:pt x="49" y="305"/>
                </a:lnTo>
                <a:lnTo>
                  <a:pt x="28" y="279"/>
                </a:lnTo>
                <a:lnTo>
                  <a:pt x="13" y="250"/>
                </a:lnTo>
                <a:lnTo>
                  <a:pt x="4" y="217"/>
                </a:lnTo>
                <a:lnTo>
                  <a:pt x="0" y="182"/>
                </a:lnTo>
                <a:lnTo>
                  <a:pt x="4" y="145"/>
                </a:lnTo>
                <a:lnTo>
                  <a:pt x="15" y="111"/>
                </a:lnTo>
                <a:lnTo>
                  <a:pt x="32" y="80"/>
                </a:lnTo>
                <a:lnTo>
                  <a:pt x="54" y="54"/>
                </a:lnTo>
                <a:lnTo>
                  <a:pt x="80" y="31"/>
                </a:lnTo>
                <a:lnTo>
                  <a:pt x="112" y="14"/>
                </a:lnTo>
                <a:lnTo>
                  <a:pt x="146" y="4"/>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0" name="Freeform 3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255334" y="6807634"/>
            <a:ext cx="445547" cy="446102"/>
          </a:xfrm>
          <a:custGeom>
            <a:avLst/>
            <a:gdLst>
              <a:gd name="T0" fmla="*/ 427 w 803"/>
              <a:gd name="T1" fmla="*/ 376 h 804"/>
              <a:gd name="T2" fmla="*/ 436 w 803"/>
              <a:gd name="T3" fmla="*/ 415 h 804"/>
              <a:gd name="T4" fmla="*/ 402 w 803"/>
              <a:gd name="T5" fmla="*/ 439 h 804"/>
              <a:gd name="T6" fmla="*/ 368 w 803"/>
              <a:gd name="T7" fmla="*/ 415 h 804"/>
              <a:gd name="T8" fmla="*/ 376 w 803"/>
              <a:gd name="T9" fmla="*/ 376 h 804"/>
              <a:gd name="T10" fmla="*/ 557 w 803"/>
              <a:gd name="T11" fmla="*/ 248 h 804"/>
              <a:gd name="T12" fmla="*/ 453 w 803"/>
              <a:gd name="T13" fmla="*/ 453 h 804"/>
              <a:gd name="T14" fmla="*/ 480 w 803"/>
              <a:gd name="T15" fmla="*/ 480 h 804"/>
              <a:gd name="T16" fmla="*/ 634 w 803"/>
              <a:gd name="T17" fmla="*/ 169 h 804"/>
              <a:gd name="T18" fmla="*/ 286 w 803"/>
              <a:gd name="T19" fmla="*/ 57 h 804"/>
              <a:gd name="T20" fmla="*/ 161 w 803"/>
              <a:gd name="T21" fmla="*/ 129 h 804"/>
              <a:gd name="T22" fmla="*/ 75 w 803"/>
              <a:gd name="T23" fmla="*/ 241 h 804"/>
              <a:gd name="T24" fmla="*/ 38 w 803"/>
              <a:gd name="T25" fmla="*/ 384 h 804"/>
              <a:gd name="T26" fmla="*/ 102 w 803"/>
              <a:gd name="T27" fmla="*/ 388 h 804"/>
              <a:gd name="T28" fmla="*/ 110 w 803"/>
              <a:gd name="T29" fmla="*/ 402 h 804"/>
              <a:gd name="T30" fmla="*/ 102 w 803"/>
              <a:gd name="T31" fmla="*/ 417 h 804"/>
              <a:gd name="T32" fmla="*/ 38 w 803"/>
              <a:gd name="T33" fmla="*/ 421 h 804"/>
              <a:gd name="T34" fmla="*/ 75 w 803"/>
              <a:gd name="T35" fmla="*/ 563 h 804"/>
              <a:gd name="T36" fmla="*/ 161 w 803"/>
              <a:gd name="T37" fmla="*/ 676 h 804"/>
              <a:gd name="T38" fmla="*/ 286 w 803"/>
              <a:gd name="T39" fmla="*/ 748 h 804"/>
              <a:gd name="T40" fmla="*/ 384 w 803"/>
              <a:gd name="T41" fmla="*/ 713 h 804"/>
              <a:gd name="T42" fmla="*/ 390 w 803"/>
              <a:gd name="T43" fmla="*/ 698 h 804"/>
              <a:gd name="T44" fmla="*/ 407 w 803"/>
              <a:gd name="T45" fmla="*/ 696 h 804"/>
              <a:gd name="T46" fmla="*/ 419 w 803"/>
              <a:gd name="T47" fmla="*/ 707 h 804"/>
              <a:gd name="T48" fmla="*/ 470 w 803"/>
              <a:gd name="T49" fmla="*/ 761 h 804"/>
              <a:gd name="T50" fmla="*/ 604 w 803"/>
              <a:gd name="T51" fmla="*/ 706 h 804"/>
              <a:gd name="T52" fmla="*/ 705 w 803"/>
              <a:gd name="T53" fmla="*/ 605 h 804"/>
              <a:gd name="T54" fmla="*/ 760 w 803"/>
              <a:gd name="T55" fmla="*/ 470 h 804"/>
              <a:gd name="T56" fmla="*/ 706 w 803"/>
              <a:gd name="T57" fmla="*/ 419 h 804"/>
              <a:gd name="T58" fmla="*/ 694 w 803"/>
              <a:gd name="T59" fmla="*/ 408 h 804"/>
              <a:gd name="T60" fmla="*/ 697 w 803"/>
              <a:gd name="T61" fmla="*/ 392 h 804"/>
              <a:gd name="T62" fmla="*/ 713 w 803"/>
              <a:gd name="T63" fmla="*/ 384 h 804"/>
              <a:gd name="T64" fmla="*/ 748 w 803"/>
              <a:gd name="T65" fmla="*/ 286 h 804"/>
              <a:gd name="T66" fmla="*/ 676 w 803"/>
              <a:gd name="T67" fmla="*/ 161 h 804"/>
              <a:gd name="T68" fmla="*/ 563 w 803"/>
              <a:gd name="T69" fmla="*/ 75 h 804"/>
              <a:gd name="T70" fmla="*/ 421 w 803"/>
              <a:gd name="T71" fmla="*/ 38 h 804"/>
              <a:gd name="T72" fmla="*/ 417 w 803"/>
              <a:gd name="T73" fmla="*/ 103 h 804"/>
              <a:gd name="T74" fmla="*/ 402 w 803"/>
              <a:gd name="T75" fmla="*/ 110 h 804"/>
              <a:gd name="T76" fmla="*/ 386 w 803"/>
              <a:gd name="T77" fmla="*/ 103 h 804"/>
              <a:gd name="T78" fmla="*/ 384 w 803"/>
              <a:gd name="T79" fmla="*/ 38 h 804"/>
              <a:gd name="T80" fmla="*/ 508 w 803"/>
              <a:gd name="T81" fmla="*/ 15 h 804"/>
              <a:gd name="T82" fmla="*/ 647 w 803"/>
              <a:gd name="T83" fmla="*/ 84 h 804"/>
              <a:gd name="T84" fmla="*/ 749 w 803"/>
              <a:gd name="T85" fmla="*/ 199 h 804"/>
              <a:gd name="T86" fmla="*/ 800 w 803"/>
              <a:gd name="T87" fmla="*/ 347 h 804"/>
              <a:gd name="T88" fmla="*/ 789 w 803"/>
              <a:gd name="T89" fmla="*/ 508 h 804"/>
              <a:gd name="T90" fmla="*/ 721 w 803"/>
              <a:gd name="T91" fmla="*/ 647 h 804"/>
              <a:gd name="T92" fmla="*/ 605 w 803"/>
              <a:gd name="T93" fmla="*/ 749 h 804"/>
              <a:gd name="T94" fmla="*/ 456 w 803"/>
              <a:gd name="T95" fmla="*/ 800 h 804"/>
              <a:gd name="T96" fmla="*/ 295 w 803"/>
              <a:gd name="T97" fmla="*/ 790 h 804"/>
              <a:gd name="T98" fmla="*/ 156 w 803"/>
              <a:gd name="T99" fmla="*/ 720 h 804"/>
              <a:gd name="T100" fmla="*/ 55 w 803"/>
              <a:gd name="T101" fmla="*/ 605 h 804"/>
              <a:gd name="T102" fmla="*/ 4 w 803"/>
              <a:gd name="T103" fmla="*/ 457 h 804"/>
              <a:gd name="T104" fmla="*/ 14 w 803"/>
              <a:gd name="T105" fmla="*/ 295 h 804"/>
              <a:gd name="T106" fmla="*/ 84 w 803"/>
              <a:gd name="T107" fmla="*/ 157 h 804"/>
              <a:gd name="T108" fmla="*/ 199 w 803"/>
              <a:gd name="T109" fmla="*/ 55 h 804"/>
              <a:gd name="T110" fmla="*/ 347 w 803"/>
              <a:gd name="T111" fmla="*/ 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402" y="366"/>
                </a:moveTo>
                <a:lnTo>
                  <a:pt x="415" y="368"/>
                </a:lnTo>
                <a:lnTo>
                  <a:pt x="427" y="376"/>
                </a:lnTo>
                <a:lnTo>
                  <a:pt x="436" y="388"/>
                </a:lnTo>
                <a:lnTo>
                  <a:pt x="439" y="402"/>
                </a:lnTo>
                <a:lnTo>
                  <a:pt x="436" y="415"/>
                </a:lnTo>
                <a:lnTo>
                  <a:pt x="427" y="428"/>
                </a:lnTo>
                <a:lnTo>
                  <a:pt x="415" y="436"/>
                </a:lnTo>
                <a:lnTo>
                  <a:pt x="402" y="439"/>
                </a:lnTo>
                <a:lnTo>
                  <a:pt x="388" y="436"/>
                </a:lnTo>
                <a:lnTo>
                  <a:pt x="376" y="428"/>
                </a:lnTo>
                <a:lnTo>
                  <a:pt x="368" y="415"/>
                </a:lnTo>
                <a:lnTo>
                  <a:pt x="366" y="402"/>
                </a:lnTo>
                <a:lnTo>
                  <a:pt x="368" y="388"/>
                </a:lnTo>
                <a:lnTo>
                  <a:pt x="376" y="376"/>
                </a:lnTo>
                <a:lnTo>
                  <a:pt x="388" y="368"/>
                </a:lnTo>
                <a:lnTo>
                  <a:pt x="402" y="366"/>
                </a:lnTo>
                <a:close/>
                <a:moveTo>
                  <a:pt x="557" y="248"/>
                </a:moveTo>
                <a:lnTo>
                  <a:pt x="350" y="351"/>
                </a:lnTo>
                <a:lnTo>
                  <a:pt x="246" y="557"/>
                </a:lnTo>
                <a:lnTo>
                  <a:pt x="453" y="453"/>
                </a:lnTo>
                <a:lnTo>
                  <a:pt x="557" y="248"/>
                </a:lnTo>
                <a:close/>
                <a:moveTo>
                  <a:pt x="634" y="169"/>
                </a:moveTo>
                <a:lnTo>
                  <a:pt x="480" y="480"/>
                </a:lnTo>
                <a:lnTo>
                  <a:pt x="169" y="634"/>
                </a:lnTo>
                <a:lnTo>
                  <a:pt x="325" y="325"/>
                </a:lnTo>
                <a:lnTo>
                  <a:pt x="634" y="169"/>
                </a:lnTo>
                <a:close/>
                <a:moveTo>
                  <a:pt x="384" y="38"/>
                </a:moveTo>
                <a:lnTo>
                  <a:pt x="334" y="44"/>
                </a:lnTo>
                <a:lnTo>
                  <a:pt x="286" y="57"/>
                </a:lnTo>
                <a:lnTo>
                  <a:pt x="241" y="75"/>
                </a:lnTo>
                <a:lnTo>
                  <a:pt x="199" y="99"/>
                </a:lnTo>
                <a:lnTo>
                  <a:pt x="161" y="129"/>
                </a:lnTo>
                <a:lnTo>
                  <a:pt x="127" y="161"/>
                </a:lnTo>
                <a:lnTo>
                  <a:pt x="98" y="199"/>
                </a:lnTo>
                <a:lnTo>
                  <a:pt x="75" y="241"/>
                </a:lnTo>
                <a:lnTo>
                  <a:pt x="56" y="286"/>
                </a:lnTo>
                <a:lnTo>
                  <a:pt x="43" y="334"/>
                </a:lnTo>
                <a:lnTo>
                  <a:pt x="38" y="384"/>
                </a:lnTo>
                <a:lnTo>
                  <a:pt x="92" y="384"/>
                </a:lnTo>
                <a:lnTo>
                  <a:pt x="97" y="385"/>
                </a:lnTo>
                <a:lnTo>
                  <a:pt x="102" y="388"/>
                </a:lnTo>
                <a:lnTo>
                  <a:pt x="106" y="392"/>
                </a:lnTo>
                <a:lnTo>
                  <a:pt x="109" y="397"/>
                </a:lnTo>
                <a:lnTo>
                  <a:pt x="110" y="402"/>
                </a:lnTo>
                <a:lnTo>
                  <a:pt x="109" y="408"/>
                </a:lnTo>
                <a:lnTo>
                  <a:pt x="106" y="413"/>
                </a:lnTo>
                <a:lnTo>
                  <a:pt x="102" y="417"/>
                </a:lnTo>
                <a:lnTo>
                  <a:pt x="97" y="419"/>
                </a:lnTo>
                <a:lnTo>
                  <a:pt x="92" y="421"/>
                </a:lnTo>
                <a:lnTo>
                  <a:pt x="38" y="421"/>
                </a:lnTo>
                <a:lnTo>
                  <a:pt x="43" y="470"/>
                </a:lnTo>
                <a:lnTo>
                  <a:pt x="56" y="517"/>
                </a:lnTo>
                <a:lnTo>
                  <a:pt x="75" y="563"/>
                </a:lnTo>
                <a:lnTo>
                  <a:pt x="98" y="605"/>
                </a:lnTo>
                <a:lnTo>
                  <a:pt x="127" y="643"/>
                </a:lnTo>
                <a:lnTo>
                  <a:pt x="161" y="676"/>
                </a:lnTo>
                <a:lnTo>
                  <a:pt x="199" y="706"/>
                </a:lnTo>
                <a:lnTo>
                  <a:pt x="241" y="730"/>
                </a:lnTo>
                <a:lnTo>
                  <a:pt x="286" y="748"/>
                </a:lnTo>
                <a:lnTo>
                  <a:pt x="334" y="761"/>
                </a:lnTo>
                <a:lnTo>
                  <a:pt x="384" y="766"/>
                </a:lnTo>
                <a:lnTo>
                  <a:pt x="384" y="713"/>
                </a:lnTo>
                <a:lnTo>
                  <a:pt x="384" y="707"/>
                </a:lnTo>
                <a:lnTo>
                  <a:pt x="386" y="702"/>
                </a:lnTo>
                <a:lnTo>
                  <a:pt x="390" y="698"/>
                </a:lnTo>
                <a:lnTo>
                  <a:pt x="396" y="696"/>
                </a:lnTo>
                <a:lnTo>
                  <a:pt x="402" y="694"/>
                </a:lnTo>
                <a:lnTo>
                  <a:pt x="407" y="696"/>
                </a:lnTo>
                <a:lnTo>
                  <a:pt x="413" y="698"/>
                </a:lnTo>
                <a:lnTo>
                  <a:pt x="417" y="702"/>
                </a:lnTo>
                <a:lnTo>
                  <a:pt x="419" y="707"/>
                </a:lnTo>
                <a:lnTo>
                  <a:pt x="421" y="713"/>
                </a:lnTo>
                <a:lnTo>
                  <a:pt x="421" y="766"/>
                </a:lnTo>
                <a:lnTo>
                  <a:pt x="470" y="761"/>
                </a:lnTo>
                <a:lnTo>
                  <a:pt x="518" y="748"/>
                </a:lnTo>
                <a:lnTo>
                  <a:pt x="563" y="730"/>
                </a:lnTo>
                <a:lnTo>
                  <a:pt x="604" y="706"/>
                </a:lnTo>
                <a:lnTo>
                  <a:pt x="642" y="676"/>
                </a:lnTo>
                <a:lnTo>
                  <a:pt x="676" y="643"/>
                </a:lnTo>
                <a:lnTo>
                  <a:pt x="705" y="605"/>
                </a:lnTo>
                <a:lnTo>
                  <a:pt x="730" y="563"/>
                </a:lnTo>
                <a:lnTo>
                  <a:pt x="748" y="517"/>
                </a:lnTo>
                <a:lnTo>
                  <a:pt x="760" y="470"/>
                </a:lnTo>
                <a:lnTo>
                  <a:pt x="766" y="421"/>
                </a:lnTo>
                <a:lnTo>
                  <a:pt x="713" y="421"/>
                </a:lnTo>
                <a:lnTo>
                  <a:pt x="706" y="419"/>
                </a:lnTo>
                <a:lnTo>
                  <a:pt x="701" y="417"/>
                </a:lnTo>
                <a:lnTo>
                  <a:pt x="697" y="413"/>
                </a:lnTo>
                <a:lnTo>
                  <a:pt x="694" y="408"/>
                </a:lnTo>
                <a:lnTo>
                  <a:pt x="694" y="402"/>
                </a:lnTo>
                <a:lnTo>
                  <a:pt x="694" y="397"/>
                </a:lnTo>
                <a:lnTo>
                  <a:pt x="697" y="392"/>
                </a:lnTo>
                <a:lnTo>
                  <a:pt x="701" y="388"/>
                </a:lnTo>
                <a:lnTo>
                  <a:pt x="706" y="385"/>
                </a:lnTo>
                <a:lnTo>
                  <a:pt x="713" y="384"/>
                </a:lnTo>
                <a:lnTo>
                  <a:pt x="766" y="384"/>
                </a:lnTo>
                <a:lnTo>
                  <a:pt x="760" y="334"/>
                </a:lnTo>
                <a:lnTo>
                  <a:pt x="748" y="286"/>
                </a:lnTo>
                <a:lnTo>
                  <a:pt x="730" y="241"/>
                </a:lnTo>
                <a:lnTo>
                  <a:pt x="705" y="199"/>
                </a:lnTo>
                <a:lnTo>
                  <a:pt x="676" y="161"/>
                </a:lnTo>
                <a:lnTo>
                  <a:pt x="642" y="129"/>
                </a:lnTo>
                <a:lnTo>
                  <a:pt x="604" y="99"/>
                </a:lnTo>
                <a:lnTo>
                  <a:pt x="563" y="75"/>
                </a:lnTo>
                <a:lnTo>
                  <a:pt x="518" y="57"/>
                </a:lnTo>
                <a:lnTo>
                  <a:pt x="470" y="44"/>
                </a:lnTo>
                <a:lnTo>
                  <a:pt x="421" y="38"/>
                </a:lnTo>
                <a:lnTo>
                  <a:pt x="421" y="92"/>
                </a:lnTo>
                <a:lnTo>
                  <a:pt x="419" y="97"/>
                </a:lnTo>
                <a:lnTo>
                  <a:pt x="417" y="103"/>
                </a:lnTo>
                <a:lnTo>
                  <a:pt x="413" y="106"/>
                </a:lnTo>
                <a:lnTo>
                  <a:pt x="407" y="109"/>
                </a:lnTo>
                <a:lnTo>
                  <a:pt x="402" y="110"/>
                </a:lnTo>
                <a:lnTo>
                  <a:pt x="396" y="109"/>
                </a:lnTo>
                <a:lnTo>
                  <a:pt x="390" y="106"/>
                </a:lnTo>
                <a:lnTo>
                  <a:pt x="386" y="103"/>
                </a:lnTo>
                <a:lnTo>
                  <a:pt x="384" y="97"/>
                </a:lnTo>
                <a:lnTo>
                  <a:pt x="384" y="92"/>
                </a:lnTo>
                <a:lnTo>
                  <a:pt x="384" y="38"/>
                </a:lnTo>
                <a:close/>
                <a:moveTo>
                  <a:pt x="402" y="0"/>
                </a:moveTo>
                <a:lnTo>
                  <a:pt x="456" y="4"/>
                </a:lnTo>
                <a:lnTo>
                  <a:pt x="508" y="15"/>
                </a:lnTo>
                <a:lnTo>
                  <a:pt x="558" y="32"/>
                </a:lnTo>
                <a:lnTo>
                  <a:pt x="605" y="55"/>
                </a:lnTo>
                <a:lnTo>
                  <a:pt x="647" y="84"/>
                </a:lnTo>
                <a:lnTo>
                  <a:pt x="687" y="118"/>
                </a:lnTo>
                <a:lnTo>
                  <a:pt x="721" y="157"/>
                </a:lnTo>
                <a:lnTo>
                  <a:pt x="749" y="199"/>
                </a:lnTo>
                <a:lnTo>
                  <a:pt x="772" y="247"/>
                </a:lnTo>
                <a:lnTo>
                  <a:pt x="789" y="295"/>
                </a:lnTo>
                <a:lnTo>
                  <a:pt x="800" y="347"/>
                </a:lnTo>
                <a:lnTo>
                  <a:pt x="803" y="402"/>
                </a:lnTo>
                <a:lnTo>
                  <a:pt x="800" y="457"/>
                </a:lnTo>
                <a:lnTo>
                  <a:pt x="789" y="508"/>
                </a:lnTo>
                <a:lnTo>
                  <a:pt x="772" y="558"/>
                </a:lnTo>
                <a:lnTo>
                  <a:pt x="749" y="605"/>
                </a:lnTo>
                <a:lnTo>
                  <a:pt x="721" y="647"/>
                </a:lnTo>
                <a:lnTo>
                  <a:pt x="687" y="686"/>
                </a:lnTo>
                <a:lnTo>
                  <a:pt x="647" y="720"/>
                </a:lnTo>
                <a:lnTo>
                  <a:pt x="605" y="749"/>
                </a:lnTo>
                <a:lnTo>
                  <a:pt x="558" y="773"/>
                </a:lnTo>
                <a:lnTo>
                  <a:pt x="508" y="790"/>
                </a:lnTo>
                <a:lnTo>
                  <a:pt x="456" y="800"/>
                </a:lnTo>
                <a:lnTo>
                  <a:pt x="402" y="804"/>
                </a:lnTo>
                <a:lnTo>
                  <a:pt x="347" y="800"/>
                </a:lnTo>
                <a:lnTo>
                  <a:pt x="295" y="790"/>
                </a:lnTo>
                <a:lnTo>
                  <a:pt x="245" y="773"/>
                </a:lnTo>
                <a:lnTo>
                  <a:pt x="199" y="749"/>
                </a:lnTo>
                <a:lnTo>
                  <a:pt x="156" y="720"/>
                </a:lnTo>
                <a:lnTo>
                  <a:pt x="118" y="686"/>
                </a:lnTo>
                <a:lnTo>
                  <a:pt x="84" y="647"/>
                </a:lnTo>
                <a:lnTo>
                  <a:pt x="55" y="605"/>
                </a:lnTo>
                <a:lnTo>
                  <a:pt x="31" y="558"/>
                </a:lnTo>
                <a:lnTo>
                  <a:pt x="14" y="508"/>
                </a:lnTo>
                <a:lnTo>
                  <a:pt x="4" y="457"/>
                </a:lnTo>
                <a:lnTo>
                  <a:pt x="0" y="402"/>
                </a:lnTo>
                <a:lnTo>
                  <a:pt x="4" y="347"/>
                </a:lnTo>
                <a:lnTo>
                  <a:pt x="14" y="295"/>
                </a:lnTo>
                <a:lnTo>
                  <a:pt x="31" y="247"/>
                </a:lnTo>
                <a:lnTo>
                  <a:pt x="55" y="199"/>
                </a:lnTo>
                <a:lnTo>
                  <a:pt x="84" y="157"/>
                </a:lnTo>
                <a:lnTo>
                  <a:pt x="118" y="118"/>
                </a:lnTo>
                <a:lnTo>
                  <a:pt x="156" y="84"/>
                </a:lnTo>
                <a:lnTo>
                  <a:pt x="199" y="55"/>
                </a:lnTo>
                <a:lnTo>
                  <a:pt x="245" y="32"/>
                </a:lnTo>
                <a:lnTo>
                  <a:pt x="295" y="15"/>
                </a:lnTo>
                <a:lnTo>
                  <a:pt x="347" y="4"/>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1" name="Freeform 3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136719" y="6807634"/>
            <a:ext cx="446657" cy="446102"/>
          </a:xfrm>
          <a:custGeom>
            <a:avLst/>
            <a:gdLst>
              <a:gd name="T0" fmla="*/ 548 w 805"/>
              <a:gd name="T1" fmla="*/ 698 h 804"/>
              <a:gd name="T2" fmla="*/ 768 w 805"/>
              <a:gd name="T3" fmla="*/ 105 h 804"/>
              <a:gd name="T4" fmla="*/ 512 w 805"/>
              <a:gd name="T5" fmla="*/ 44 h 804"/>
              <a:gd name="T6" fmla="*/ 292 w 805"/>
              <a:gd name="T7" fmla="*/ 761 h 804"/>
              <a:gd name="T8" fmla="*/ 512 w 805"/>
              <a:gd name="T9" fmla="*/ 44 h 804"/>
              <a:gd name="T10" fmla="*/ 37 w 805"/>
              <a:gd name="T11" fmla="*/ 698 h 804"/>
              <a:gd name="T12" fmla="*/ 256 w 805"/>
              <a:gd name="T13" fmla="*/ 105 h 804"/>
              <a:gd name="T14" fmla="*/ 19 w 805"/>
              <a:gd name="T15" fmla="*/ 0 h 804"/>
              <a:gd name="T16" fmla="*/ 24 w 805"/>
              <a:gd name="T17" fmla="*/ 2 h 804"/>
              <a:gd name="T18" fmla="*/ 274 w 805"/>
              <a:gd name="T19" fmla="*/ 72 h 804"/>
              <a:gd name="T20" fmla="*/ 526 w 805"/>
              <a:gd name="T21" fmla="*/ 2 h 804"/>
              <a:gd name="T22" fmla="*/ 529 w 805"/>
              <a:gd name="T23" fmla="*/ 0 h 804"/>
              <a:gd name="T24" fmla="*/ 535 w 805"/>
              <a:gd name="T25" fmla="*/ 2 h 804"/>
              <a:gd name="T26" fmla="*/ 790 w 805"/>
              <a:gd name="T27" fmla="*/ 75 h 804"/>
              <a:gd name="T28" fmla="*/ 795 w 805"/>
              <a:gd name="T29" fmla="*/ 76 h 804"/>
              <a:gd name="T30" fmla="*/ 802 w 805"/>
              <a:gd name="T31" fmla="*/ 83 h 804"/>
              <a:gd name="T32" fmla="*/ 805 w 805"/>
              <a:gd name="T33" fmla="*/ 92 h 804"/>
              <a:gd name="T34" fmla="*/ 803 w 805"/>
              <a:gd name="T35" fmla="*/ 791 h 804"/>
              <a:gd name="T36" fmla="*/ 797 w 805"/>
              <a:gd name="T37" fmla="*/ 800 h 804"/>
              <a:gd name="T38" fmla="*/ 786 w 805"/>
              <a:gd name="T39" fmla="*/ 804 h 804"/>
              <a:gd name="T40" fmla="*/ 781 w 805"/>
              <a:gd name="T41" fmla="*/ 803 h 804"/>
              <a:gd name="T42" fmla="*/ 529 w 805"/>
              <a:gd name="T43" fmla="*/ 731 h 804"/>
              <a:gd name="T44" fmla="*/ 279 w 805"/>
              <a:gd name="T45" fmla="*/ 803 h 804"/>
              <a:gd name="T46" fmla="*/ 274 w 805"/>
              <a:gd name="T47" fmla="*/ 804 h 804"/>
              <a:gd name="T48" fmla="*/ 269 w 805"/>
              <a:gd name="T49" fmla="*/ 803 h 804"/>
              <a:gd name="T50" fmla="*/ 13 w 805"/>
              <a:gd name="T51" fmla="*/ 730 h 804"/>
              <a:gd name="T52" fmla="*/ 9 w 805"/>
              <a:gd name="T53" fmla="*/ 728 h 804"/>
              <a:gd name="T54" fmla="*/ 3 w 805"/>
              <a:gd name="T55" fmla="*/ 722 h 804"/>
              <a:gd name="T56" fmla="*/ 0 w 805"/>
              <a:gd name="T57" fmla="*/ 713 h 804"/>
              <a:gd name="T58" fmla="*/ 1 w 805"/>
              <a:gd name="T59" fmla="*/ 13 h 804"/>
              <a:gd name="T60" fmla="*/ 8 w 805"/>
              <a:gd name="T61" fmla="*/ 4 h 804"/>
              <a:gd name="T62" fmla="*/ 19 w 805"/>
              <a:gd name="T6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5" h="804">
                <a:moveTo>
                  <a:pt x="548" y="44"/>
                </a:moveTo>
                <a:lnTo>
                  <a:pt x="548" y="698"/>
                </a:lnTo>
                <a:lnTo>
                  <a:pt x="768" y="761"/>
                </a:lnTo>
                <a:lnTo>
                  <a:pt x="768" y="105"/>
                </a:lnTo>
                <a:lnTo>
                  <a:pt x="548" y="44"/>
                </a:lnTo>
                <a:close/>
                <a:moveTo>
                  <a:pt x="512" y="44"/>
                </a:moveTo>
                <a:lnTo>
                  <a:pt x="292" y="105"/>
                </a:lnTo>
                <a:lnTo>
                  <a:pt x="292" y="761"/>
                </a:lnTo>
                <a:lnTo>
                  <a:pt x="512" y="698"/>
                </a:lnTo>
                <a:lnTo>
                  <a:pt x="512"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29" y="0"/>
                </a:lnTo>
                <a:lnTo>
                  <a:pt x="532" y="0"/>
                </a:lnTo>
                <a:lnTo>
                  <a:pt x="535" y="2"/>
                </a:lnTo>
                <a:lnTo>
                  <a:pt x="535" y="2"/>
                </a:lnTo>
                <a:lnTo>
                  <a:pt x="790" y="75"/>
                </a:lnTo>
                <a:lnTo>
                  <a:pt x="790" y="75"/>
                </a:lnTo>
                <a:lnTo>
                  <a:pt x="795" y="76"/>
                </a:lnTo>
                <a:lnTo>
                  <a:pt x="799" y="79"/>
                </a:lnTo>
                <a:lnTo>
                  <a:pt x="802" y="83"/>
                </a:lnTo>
                <a:lnTo>
                  <a:pt x="803" y="87"/>
                </a:lnTo>
                <a:lnTo>
                  <a:pt x="805" y="92"/>
                </a:lnTo>
                <a:lnTo>
                  <a:pt x="805" y="786"/>
                </a:lnTo>
                <a:lnTo>
                  <a:pt x="803" y="791"/>
                </a:lnTo>
                <a:lnTo>
                  <a:pt x="801" y="796"/>
                </a:lnTo>
                <a:lnTo>
                  <a:pt x="797" y="800"/>
                </a:lnTo>
                <a:lnTo>
                  <a:pt x="791" y="803"/>
                </a:lnTo>
                <a:lnTo>
                  <a:pt x="786" y="804"/>
                </a:lnTo>
                <a:lnTo>
                  <a:pt x="784" y="803"/>
                </a:lnTo>
                <a:lnTo>
                  <a:pt x="781" y="803"/>
                </a:lnTo>
                <a:lnTo>
                  <a:pt x="781" y="803"/>
                </a:lnTo>
                <a:lnTo>
                  <a:pt x="529" y="731"/>
                </a:lnTo>
                <a:lnTo>
                  <a:pt x="279" y="803"/>
                </a:lnTo>
                <a:lnTo>
                  <a:pt x="279" y="803"/>
                </a:lnTo>
                <a:lnTo>
                  <a:pt x="277" y="803"/>
                </a:lnTo>
                <a:lnTo>
                  <a:pt x="274" y="804"/>
                </a:lnTo>
                <a:lnTo>
                  <a:pt x="271" y="803"/>
                </a:lnTo>
                <a:lnTo>
                  <a:pt x="269" y="803"/>
                </a:lnTo>
                <a:lnTo>
                  <a:pt x="269" y="803"/>
                </a:lnTo>
                <a:lnTo>
                  <a:pt x="13" y="730"/>
                </a:lnTo>
                <a:lnTo>
                  <a:pt x="13" y="730"/>
                </a:lnTo>
                <a:lnTo>
                  <a:pt x="9" y="728"/>
                </a:lnTo>
                <a:lnTo>
                  <a:pt x="5" y="726"/>
                </a:lnTo>
                <a:lnTo>
                  <a:pt x="3" y="722"/>
                </a:lnTo>
                <a:lnTo>
                  <a:pt x="1" y="718"/>
                </a:lnTo>
                <a:lnTo>
                  <a:pt x="0" y="713"/>
                </a:lnTo>
                <a:lnTo>
                  <a:pt x="0" y="19"/>
                </a:lnTo>
                <a:lnTo>
                  <a:pt x="1" y="13"/>
                </a:lnTo>
                <a:lnTo>
                  <a:pt x="4" y="8"/>
                </a:lnTo>
                <a:lnTo>
                  <a:pt x="8" y="4"/>
                </a:lnTo>
                <a:lnTo>
                  <a:pt x="13" y="2"/>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2" name="Freeform 3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019214" y="6807634"/>
            <a:ext cx="446657" cy="446102"/>
          </a:xfrm>
          <a:custGeom>
            <a:avLst/>
            <a:gdLst>
              <a:gd name="T0" fmla="*/ 653 w 805"/>
              <a:gd name="T1" fmla="*/ 517 h 804"/>
              <a:gd name="T2" fmla="*/ 708 w 805"/>
              <a:gd name="T3" fmla="*/ 512 h 804"/>
              <a:gd name="T4" fmla="*/ 727 w 805"/>
              <a:gd name="T5" fmla="*/ 519 h 804"/>
              <a:gd name="T6" fmla="*/ 729 w 805"/>
              <a:gd name="T7" fmla="*/ 540 h 804"/>
              <a:gd name="T8" fmla="*/ 729 w 805"/>
              <a:gd name="T9" fmla="*/ 593 h 804"/>
              <a:gd name="T10" fmla="*/ 727 w 805"/>
              <a:gd name="T11" fmla="*/ 614 h 804"/>
              <a:gd name="T12" fmla="*/ 708 w 805"/>
              <a:gd name="T13" fmla="*/ 621 h 804"/>
              <a:gd name="T14" fmla="*/ 653 w 805"/>
              <a:gd name="T15" fmla="*/ 616 h 804"/>
              <a:gd name="T16" fmla="*/ 634 w 805"/>
              <a:gd name="T17" fmla="*/ 621 h 804"/>
              <a:gd name="T18" fmla="*/ 621 w 805"/>
              <a:gd name="T19" fmla="*/ 603 h 804"/>
              <a:gd name="T20" fmla="*/ 650 w 805"/>
              <a:gd name="T21" fmla="*/ 566 h 804"/>
              <a:gd name="T22" fmla="*/ 621 w 805"/>
              <a:gd name="T23" fmla="*/ 531 h 804"/>
              <a:gd name="T24" fmla="*/ 634 w 805"/>
              <a:gd name="T25" fmla="*/ 512 h 804"/>
              <a:gd name="T26" fmla="*/ 173 w 805"/>
              <a:gd name="T27" fmla="*/ 523 h 804"/>
              <a:gd name="T28" fmla="*/ 173 w 805"/>
              <a:gd name="T29" fmla="*/ 574 h 804"/>
              <a:gd name="T30" fmla="*/ 121 w 805"/>
              <a:gd name="T31" fmla="*/ 574 h 804"/>
              <a:gd name="T32" fmla="*/ 121 w 805"/>
              <a:gd name="T33" fmla="*/ 523 h 804"/>
              <a:gd name="T34" fmla="*/ 186 w 805"/>
              <a:gd name="T35" fmla="*/ 453 h 804"/>
              <a:gd name="T36" fmla="*/ 146 w 805"/>
              <a:gd name="T37" fmla="*/ 451 h 804"/>
              <a:gd name="T38" fmla="*/ 689 w 805"/>
              <a:gd name="T39" fmla="*/ 470 h 804"/>
              <a:gd name="T40" fmla="*/ 692 w 805"/>
              <a:gd name="T41" fmla="*/ 431 h 804"/>
              <a:gd name="T42" fmla="*/ 184 w 805"/>
              <a:gd name="T43" fmla="*/ 404 h 804"/>
              <a:gd name="T44" fmla="*/ 684 w 805"/>
              <a:gd name="T45" fmla="*/ 392 h 804"/>
              <a:gd name="T46" fmla="*/ 666 w 805"/>
              <a:gd name="T47" fmla="*/ 355 h 804"/>
              <a:gd name="T48" fmla="*/ 615 w 805"/>
              <a:gd name="T49" fmla="*/ 349 h 804"/>
              <a:gd name="T50" fmla="*/ 371 w 805"/>
              <a:gd name="T51" fmla="*/ 278 h 804"/>
              <a:gd name="T52" fmla="*/ 341 w 805"/>
              <a:gd name="T53" fmla="*/ 305 h 804"/>
              <a:gd name="T54" fmla="*/ 472 w 805"/>
              <a:gd name="T55" fmla="*/ 223 h 804"/>
              <a:gd name="T56" fmla="*/ 492 w 805"/>
              <a:gd name="T57" fmla="*/ 270 h 804"/>
              <a:gd name="T58" fmla="*/ 443 w 805"/>
              <a:gd name="T59" fmla="*/ 290 h 804"/>
              <a:gd name="T60" fmla="*/ 424 w 805"/>
              <a:gd name="T61" fmla="*/ 243 h 804"/>
              <a:gd name="T62" fmla="*/ 549 w 805"/>
              <a:gd name="T63" fmla="*/ 44 h 804"/>
              <a:gd name="T64" fmla="*/ 593 w 805"/>
              <a:gd name="T65" fmla="*/ 270 h 804"/>
              <a:gd name="T66" fmla="*/ 768 w 805"/>
              <a:gd name="T67" fmla="*/ 761 h 804"/>
              <a:gd name="T68" fmla="*/ 292 w 805"/>
              <a:gd name="T69" fmla="*/ 105 h 804"/>
              <a:gd name="T70" fmla="*/ 342 w 805"/>
              <a:gd name="T71" fmla="*/ 356 h 804"/>
              <a:gd name="T72" fmla="*/ 292 w 805"/>
              <a:gd name="T73" fmla="*/ 761 h 804"/>
              <a:gd name="T74" fmla="*/ 37 w 805"/>
              <a:gd name="T75" fmla="*/ 698 h 804"/>
              <a:gd name="T76" fmla="*/ 19 w 805"/>
              <a:gd name="T77" fmla="*/ 0 h 804"/>
              <a:gd name="T78" fmla="*/ 274 w 805"/>
              <a:gd name="T79" fmla="*/ 72 h 804"/>
              <a:gd name="T80" fmla="*/ 531 w 805"/>
              <a:gd name="T81" fmla="*/ 0 h 804"/>
              <a:gd name="T82" fmla="*/ 792 w 805"/>
              <a:gd name="T83" fmla="*/ 75 h 804"/>
              <a:gd name="T84" fmla="*/ 802 w 805"/>
              <a:gd name="T85" fmla="*/ 83 h 804"/>
              <a:gd name="T86" fmla="*/ 803 w 805"/>
              <a:gd name="T87" fmla="*/ 791 h 804"/>
              <a:gd name="T88" fmla="*/ 786 w 805"/>
              <a:gd name="T89" fmla="*/ 804 h 804"/>
              <a:gd name="T90" fmla="*/ 531 w 805"/>
              <a:gd name="T91" fmla="*/ 731 h 804"/>
              <a:gd name="T92" fmla="*/ 274 w 805"/>
              <a:gd name="T93" fmla="*/ 804 h 804"/>
              <a:gd name="T94" fmla="*/ 13 w 805"/>
              <a:gd name="T95" fmla="*/ 730 h 804"/>
              <a:gd name="T96" fmla="*/ 3 w 805"/>
              <a:gd name="T97" fmla="*/ 722 h 804"/>
              <a:gd name="T98" fmla="*/ 2 w 805"/>
              <a:gd name="T99" fmla="*/ 13 h 804"/>
              <a:gd name="T100" fmla="*/ 19 w 805"/>
              <a:gd name="T10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5" h="804">
                <a:moveTo>
                  <a:pt x="640" y="512"/>
                </a:moveTo>
                <a:lnTo>
                  <a:pt x="645" y="512"/>
                </a:lnTo>
                <a:lnTo>
                  <a:pt x="649" y="514"/>
                </a:lnTo>
                <a:lnTo>
                  <a:pt x="653" y="517"/>
                </a:lnTo>
                <a:lnTo>
                  <a:pt x="676" y="541"/>
                </a:lnTo>
                <a:lnTo>
                  <a:pt x="700" y="517"/>
                </a:lnTo>
                <a:lnTo>
                  <a:pt x="704" y="514"/>
                </a:lnTo>
                <a:lnTo>
                  <a:pt x="708" y="512"/>
                </a:lnTo>
                <a:lnTo>
                  <a:pt x="713" y="512"/>
                </a:lnTo>
                <a:lnTo>
                  <a:pt x="718" y="512"/>
                </a:lnTo>
                <a:lnTo>
                  <a:pt x="724" y="515"/>
                </a:lnTo>
                <a:lnTo>
                  <a:pt x="727" y="519"/>
                </a:lnTo>
                <a:lnTo>
                  <a:pt x="730" y="524"/>
                </a:lnTo>
                <a:lnTo>
                  <a:pt x="731" y="531"/>
                </a:lnTo>
                <a:lnTo>
                  <a:pt x="730" y="535"/>
                </a:lnTo>
                <a:lnTo>
                  <a:pt x="729" y="540"/>
                </a:lnTo>
                <a:lnTo>
                  <a:pt x="726" y="542"/>
                </a:lnTo>
                <a:lnTo>
                  <a:pt x="703" y="566"/>
                </a:lnTo>
                <a:lnTo>
                  <a:pt x="726" y="589"/>
                </a:lnTo>
                <a:lnTo>
                  <a:pt x="729" y="593"/>
                </a:lnTo>
                <a:lnTo>
                  <a:pt x="730" y="599"/>
                </a:lnTo>
                <a:lnTo>
                  <a:pt x="731" y="603"/>
                </a:lnTo>
                <a:lnTo>
                  <a:pt x="730" y="609"/>
                </a:lnTo>
                <a:lnTo>
                  <a:pt x="727" y="614"/>
                </a:lnTo>
                <a:lnTo>
                  <a:pt x="724" y="618"/>
                </a:lnTo>
                <a:lnTo>
                  <a:pt x="718" y="621"/>
                </a:lnTo>
                <a:lnTo>
                  <a:pt x="713" y="621"/>
                </a:lnTo>
                <a:lnTo>
                  <a:pt x="708" y="621"/>
                </a:lnTo>
                <a:lnTo>
                  <a:pt x="704" y="618"/>
                </a:lnTo>
                <a:lnTo>
                  <a:pt x="700" y="616"/>
                </a:lnTo>
                <a:lnTo>
                  <a:pt x="676" y="592"/>
                </a:lnTo>
                <a:lnTo>
                  <a:pt x="653" y="616"/>
                </a:lnTo>
                <a:lnTo>
                  <a:pt x="649" y="618"/>
                </a:lnTo>
                <a:lnTo>
                  <a:pt x="645" y="621"/>
                </a:lnTo>
                <a:lnTo>
                  <a:pt x="640" y="621"/>
                </a:lnTo>
                <a:lnTo>
                  <a:pt x="634" y="621"/>
                </a:lnTo>
                <a:lnTo>
                  <a:pt x="629" y="618"/>
                </a:lnTo>
                <a:lnTo>
                  <a:pt x="625" y="614"/>
                </a:lnTo>
                <a:lnTo>
                  <a:pt x="623" y="609"/>
                </a:lnTo>
                <a:lnTo>
                  <a:pt x="621" y="603"/>
                </a:lnTo>
                <a:lnTo>
                  <a:pt x="623" y="599"/>
                </a:lnTo>
                <a:lnTo>
                  <a:pt x="624" y="593"/>
                </a:lnTo>
                <a:lnTo>
                  <a:pt x="627" y="589"/>
                </a:lnTo>
                <a:lnTo>
                  <a:pt x="650" y="566"/>
                </a:lnTo>
                <a:lnTo>
                  <a:pt x="627" y="542"/>
                </a:lnTo>
                <a:lnTo>
                  <a:pt x="624" y="540"/>
                </a:lnTo>
                <a:lnTo>
                  <a:pt x="623" y="535"/>
                </a:lnTo>
                <a:lnTo>
                  <a:pt x="621" y="531"/>
                </a:lnTo>
                <a:lnTo>
                  <a:pt x="623" y="524"/>
                </a:lnTo>
                <a:lnTo>
                  <a:pt x="625" y="519"/>
                </a:lnTo>
                <a:lnTo>
                  <a:pt x="629" y="515"/>
                </a:lnTo>
                <a:lnTo>
                  <a:pt x="634" y="512"/>
                </a:lnTo>
                <a:lnTo>
                  <a:pt x="640" y="512"/>
                </a:lnTo>
                <a:close/>
                <a:moveTo>
                  <a:pt x="147" y="512"/>
                </a:moveTo>
                <a:lnTo>
                  <a:pt x="161" y="515"/>
                </a:lnTo>
                <a:lnTo>
                  <a:pt x="173" y="523"/>
                </a:lnTo>
                <a:lnTo>
                  <a:pt x="181" y="535"/>
                </a:lnTo>
                <a:lnTo>
                  <a:pt x="184" y="548"/>
                </a:lnTo>
                <a:lnTo>
                  <a:pt x="181" y="562"/>
                </a:lnTo>
                <a:lnTo>
                  <a:pt x="173" y="574"/>
                </a:lnTo>
                <a:lnTo>
                  <a:pt x="161" y="582"/>
                </a:lnTo>
                <a:lnTo>
                  <a:pt x="147" y="584"/>
                </a:lnTo>
                <a:lnTo>
                  <a:pt x="133" y="582"/>
                </a:lnTo>
                <a:lnTo>
                  <a:pt x="121" y="574"/>
                </a:lnTo>
                <a:lnTo>
                  <a:pt x="113" y="562"/>
                </a:lnTo>
                <a:lnTo>
                  <a:pt x="110" y="548"/>
                </a:lnTo>
                <a:lnTo>
                  <a:pt x="113" y="535"/>
                </a:lnTo>
                <a:lnTo>
                  <a:pt x="121" y="523"/>
                </a:lnTo>
                <a:lnTo>
                  <a:pt x="133" y="515"/>
                </a:lnTo>
                <a:lnTo>
                  <a:pt x="147" y="512"/>
                </a:lnTo>
                <a:close/>
                <a:moveTo>
                  <a:pt x="156" y="432"/>
                </a:moveTo>
                <a:lnTo>
                  <a:pt x="186" y="453"/>
                </a:lnTo>
                <a:lnTo>
                  <a:pt x="180" y="466"/>
                </a:lnTo>
                <a:lnTo>
                  <a:pt x="175" y="481"/>
                </a:lnTo>
                <a:lnTo>
                  <a:pt x="139" y="470"/>
                </a:lnTo>
                <a:lnTo>
                  <a:pt x="146" y="451"/>
                </a:lnTo>
                <a:lnTo>
                  <a:pt x="156" y="432"/>
                </a:lnTo>
                <a:close/>
                <a:moveTo>
                  <a:pt x="692" y="431"/>
                </a:moveTo>
                <a:lnTo>
                  <a:pt x="692" y="451"/>
                </a:lnTo>
                <a:lnTo>
                  <a:pt x="689" y="470"/>
                </a:lnTo>
                <a:lnTo>
                  <a:pt x="654" y="465"/>
                </a:lnTo>
                <a:lnTo>
                  <a:pt x="655" y="449"/>
                </a:lnTo>
                <a:lnTo>
                  <a:pt x="655" y="434"/>
                </a:lnTo>
                <a:lnTo>
                  <a:pt x="692" y="431"/>
                </a:lnTo>
                <a:close/>
                <a:moveTo>
                  <a:pt x="214" y="380"/>
                </a:moveTo>
                <a:lnTo>
                  <a:pt x="234" y="410"/>
                </a:lnTo>
                <a:lnTo>
                  <a:pt x="207" y="430"/>
                </a:lnTo>
                <a:lnTo>
                  <a:pt x="184" y="404"/>
                </a:lnTo>
                <a:lnTo>
                  <a:pt x="214" y="380"/>
                </a:lnTo>
                <a:close/>
                <a:moveTo>
                  <a:pt x="666" y="355"/>
                </a:moveTo>
                <a:lnTo>
                  <a:pt x="676" y="373"/>
                </a:lnTo>
                <a:lnTo>
                  <a:pt x="684" y="392"/>
                </a:lnTo>
                <a:lnTo>
                  <a:pt x="650" y="404"/>
                </a:lnTo>
                <a:lnTo>
                  <a:pt x="644" y="389"/>
                </a:lnTo>
                <a:lnTo>
                  <a:pt x="636" y="376"/>
                </a:lnTo>
                <a:lnTo>
                  <a:pt x="666" y="355"/>
                </a:lnTo>
                <a:close/>
                <a:moveTo>
                  <a:pt x="621" y="299"/>
                </a:moveTo>
                <a:lnTo>
                  <a:pt x="640" y="322"/>
                </a:lnTo>
                <a:lnTo>
                  <a:pt x="644" y="325"/>
                </a:lnTo>
                <a:lnTo>
                  <a:pt x="615" y="349"/>
                </a:lnTo>
                <a:lnTo>
                  <a:pt x="612" y="346"/>
                </a:lnTo>
                <a:lnTo>
                  <a:pt x="593" y="321"/>
                </a:lnTo>
                <a:lnTo>
                  <a:pt x="621" y="299"/>
                </a:lnTo>
                <a:close/>
                <a:moveTo>
                  <a:pt x="371" y="278"/>
                </a:moveTo>
                <a:lnTo>
                  <a:pt x="391" y="309"/>
                </a:lnTo>
                <a:lnTo>
                  <a:pt x="379" y="319"/>
                </a:lnTo>
                <a:lnTo>
                  <a:pt x="367" y="330"/>
                </a:lnTo>
                <a:lnTo>
                  <a:pt x="341" y="305"/>
                </a:lnTo>
                <a:lnTo>
                  <a:pt x="354" y="291"/>
                </a:lnTo>
                <a:lnTo>
                  <a:pt x="371" y="278"/>
                </a:lnTo>
                <a:close/>
                <a:moveTo>
                  <a:pt x="458" y="220"/>
                </a:moveTo>
                <a:lnTo>
                  <a:pt x="472" y="223"/>
                </a:lnTo>
                <a:lnTo>
                  <a:pt x="484" y="231"/>
                </a:lnTo>
                <a:lnTo>
                  <a:pt x="492" y="243"/>
                </a:lnTo>
                <a:lnTo>
                  <a:pt x="494" y="256"/>
                </a:lnTo>
                <a:lnTo>
                  <a:pt x="492" y="270"/>
                </a:lnTo>
                <a:lnTo>
                  <a:pt x="484" y="282"/>
                </a:lnTo>
                <a:lnTo>
                  <a:pt x="472" y="290"/>
                </a:lnTo>
                <a:lnTo>
                  <a:pt x="458" y="292"/>
                </a:lnTo>
                <a:lnTo>
                  <a:pt x="443" y="290"/>
                </a:lnTo>
                <a:lnTo>
                  <a:pt x="431" y="282"/>
                </a:lnTo>
                <a:lnTo>
                  <a:pt x="424" y="270"/>
                </a:lnTo>
                <a:lnTo>
                  <a:pt x="421" y="256"/>
                </a:lnTo>
                <a:lnTo>
                  <a:pt x="424" y="243"/>
                </a:lnTo>
                <a:lnTo>
                  <a:pt x="431" y="231"/>
                </a:lnTo>
                <a:lnTo>
                  <a:pt x="443" y="223"/>
                </a:lnTo>
                <a:lnTo>
                  <a:pt x="458" y="220"/>
                </a:lnTo>
                <a:close/>
                <a:moveTo>
                  <a:pt x="549" y="44"/>
                </a:moveTo>
                <a:lnTo>
                  <a:pt x="549" y="270"/>
                </a:lnTo>
                <a:lnTo>
                  <a:pt x="557" y="250"/>
                </a:lnTo>
                <a:lnTo>
                  <a:pt x="575" y="260"/>
                </a:lnTo>
                <a:lnTo>
                  <a:pt x="593" y="270"/>
                </a:lnTo>
                <a:lnTo>
                  <a:pt x="570" y="299"/>
                </a:lnTo>
                <a:lnTo>
                  <a:pt x="549" y="287"/>
                </a:lnTo>
                <a:lnTo>
                  <a:pt x="549" y="698"/>
                </a:lnTo>
                <a:lnTo>
                  <a:pt x="768" y="761"/>
                </a:lnTo>
                <a:lnTo>
                  <a:pt x="768" y="105"/>
                </a:lnTo>
                <a:lnTo>
                  <a:pt x="549" y="44"/>
                </a:lnTo>
                <a:close/>
                <a:moveTo>
                  <a:pt x="513" y="44"/>
                </a:moveTo>
                <a:lnTo>
                  <a:pt x="292" y="105"/>
                </a:lnTo>
                <a:lnTo>
                  <a:pt x="292" y="346"/>
                </a:lnTo>
                <a:lnTo>
                  <a:pt x="306" y="339"/>
                </a:lnTo>
                <a:lnTo>
                  <a:pt x="317" y="330"/>
                </a:lnTo>
                <a:lnTo>
                  <a:pt x="342" y="356"/>
                </a:lnTo>
                <a:lnTo>
                  <a:pt x="325" y="370"/>
                </a:lnTo>
                <a:lnTo>
                  <a:pt x="308" y="380"/>
                </a:lnTo>
                <a:lnTo>
                  <a:pt x="292" y="349"/>
                </a:lnTo>
                <a:lnTo>
                  <a:pt x="292" y="761"/>
                </a:lnTo>
                <a:lnTo>
                  <a:pt x="513" y="698"/>
                </a:lnTo>
                <a:lnTo>
                  <a:pt x="513" y="44"/>
                </a:lnTo>
                <a:close/>
                <a:moveTo>
                  <a:pt x="37" y="44"/>
                </a:moveTo>
                <a:lnTo>
                  <a:pt x="37" y="698"/>
                </a:lnTo>
                <a:lnTo>
                  <a:pt x="256" y="761"/>
                </a:lnTo>
                <a:lnTo>
                  <a:pt x="256" y="105"/>
                </a:lnTo>
                <a:lnTo>
                  <a:pt x="37" y="44"/>
                </a:lnTo>
                <a:close/>
                <a:moveTo>
                  <a:pt x="19" y="0"/>
                </a:moveTo>
                <a:lnTo>
                  <a:pt x="21" y="0"/>
                </a:lnTo>
                <a:lnTo>
                  <a:pt x="24" y="2"/>
                </a:lnTo>
                <a:lnTo>
                  <a:pt x="24" y="2"/>
                </a:lnTo>
                <a:lnTo>
                  <a:pt x="274" y="72"/>
                </a:lnTo>
                <a:lnTo>
                  <a:pt x="526" y="2"/>
                </a:lnTo>
                <a:lnTo>
                  <a:pt x="526" y="2"/>
                </a:lnTo>
                <a:lnTo>
                  <a:pt x="528" y="0"/>
                </a:lnTo>
                <a:lnTo>
                  <a:pt x="531" y="0"/>
                </a:lnTo>
                <a:lnTo>
                  <a:pt x="534" y="0"/>
                </a:lnTo>
                <a:lnTo>
                  <a:pt x="535" y="2"/>
                </a:lnTo>
                <a:lnTo>
                  <a:pt x="535" y="2"/>
                </a:lnTo>
                <a:lnTo>
                  <a:pt x="792" y="75"/>
                </a:lnTo>
                <a:lnTo>
                  <a:pt x="792" y="75"/>
                </a:lnTo>
                <a:lnTo>
                  <a:pt x="796" y="76"/>
                </a:lnTo>
                <a:lnTo>
                  <a:pt x="800" y="79"/>
                </a:lnTo>
                <a:lnTo>
                  <a:pt x="802" y="83"/>
                </a:lnTo>
                <a:lnTo>
                  <a:pt x="803" y="87"/>
                </a:lnTo>
                <a:lnTo>
                  <a:pt x="805" y="92"/>
                </a:lnTo>
                <a:lnTo>
                  <a:pt x="805" y="786"/>
                </a:lnTo>
                <a:lnTo>
                  <a:pt x="803" y="791"/>
                </a:lnTo>
                <a:lnTo>
                  <a:pt x="801" y="796"/>
                </a:lnTo>
                <a:lnTo>
                  <a:pt x="797" y="800"/>
                </a:lnTo>
                <a:lnTo>
                  <a:pt x="792" y="803"/>
                </a:lnTo>
                <a:lnTo>
                  <a:pt x="786" y="804"/>
                </a:lnTo>
                <a:lnTo>
                  <a:pt x="784" y="803"/>
                </a:lnTo>
                <a:lnTo>
                  <a:pt x="781" y="803"/>
                </a:lnTo>
                <a:lnTo>
                  <a:pt x="781" y="803"/>
                </a:lnTo>
                <a:lnTo>
                  <a:pt x="531" y="731"/>
                </a:lnTo>
                <a:lnTo>
                  <a:pt x="279" y="803"/>
                </a:lnTo>
                <a:lnTo>
                  <a:pt x="279" y="803"/>
                </a:lnTo>
                <a:lnTo>
                  <a:pt x="277" y="803"/>
                </a:lnTo>
                <a:lnTo>
                  <a:pt x="274" y="804"/>
                </a:lnTo>
                <a:lnTo>
                  <a:pt x="272" y="803"/>
                </a:lnTo>
                <a:lnTo>
                  <a:pt x="270" y="803"/>
                </a:lnTo>
                <a:lnTo>
                  <a:pt x="270" y="803"/>
                </a:lnTo>
                <a:lnTo>
                  <a:pt x="13" y="730"/>
                </a:lnTo>
                <a:lnTo>
                  <a:pt x="13" y="730"/>
                </a:lnTo>
                <a:lnTo>
                  <a:pt x="10" y="728"/>
                </a:lnTo>
                <a:lnTo>
                  <a:pt x="6" y="726"/>
                </a:lnTo>
                <a:lnTo>
                  <a:pt x="3" y="722"/>
                </a:lnTo>
                <a:lnTo>
                  <a:pt x="2" y="718"/>
                </a:lnTo>
                <a:lnTo>
                  <a:pt x="0" y="713"/>
                </a:lnTo>
                <a:lnTo>
                  <a:pt x="0" y="19"/>
                </a:lnTo>
                <a:lnTo>
                  <a:pt x="2" y="13"/>
                </a:lnTo>
                <a:lnTo>
                  <a:pt x="4" y="8"/>
                </a:lnTo>
                <a:lnTo>
                  <a:pt x="8" y="4"/>
                </a:lnTo>
                <a:lnTo>
                  <a:pt x="13" y="2"/>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3" name="Freeform 3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901709" y="6807634"/>
            <a:ext cx="446657" cy="446102"/>
          </a:xfrm>
          <a:custGeom>
            <a:avLst/>
            <a:gdLst>
              <a:gd name="T0" fmla="*/ 448 w 805"/>
              <a:gd name="T1" fmla="*/ 324 h 804"/>
              <a:gd name="T2" fmla="*/ 490 w 805"/>
              <a:gd name="T3" fmla="*/ 379 h 804"/>
              <a:gd name="T4" fmla="*/ 481 w 805"/>
              <a:gd name="T5" fmla="*/ 448 h 804"/>
              <a:gd name="T6" fmla="*/ 427 w 805"/>
              <a:gd name="T7" fmla="*/ 490 h 804"/>
              <a:gd name="T8" fmla="*/ 357 w 805"/>
              <a:gd name="T9" fmla="*/ 481 h 804"/>
              <a:gd name="T10" fmla="*/ 315 w 805"/>
              <a:gd name="T11" fmla="*/ 427 h 804"/>
              <a:gd name="T12" fmla="*/ 324 w 805"/>
              <a:gd name="T13" fmla="*/ 356 h 804"/>
              <a:gd name="T14" fmla="*/ 378 w 805"/>
              <a:gd name="T15" fmla="*/ 315 h 804"/>
              <a:gd name="T16" fmla="*/ 334 w 805"/>
              <a:gd name="T17" fmla="*/ 44 h 804"/>
              <a:gd name="T18" fmla="*/ 199 w 805"/>
              <a:gd name="T19" fmla="*/ 99 h 804"/>
              <a:gd name="T20" fmla="*/ 98 w 805"/>
              <a:gd name="T21" fmla="*/ 199 h 804"/>
              <a:gd name="T22" fmla="*/ 43 w 805"/>
              <a:gd name="T23" fmla="*/ 334 h 804"/>
              <a:gd name="T24" fmla="*/ 171 w 805"/>
              <a:gd name="T25" fmla="*/ 385 h 804"/>
              <a:gd name="T26" fmla="*/ 182 w 805"/>
              <a:gd name="T27" fmla="*/ 397 h 804"/>
              <a:gd name="T28" fmla="*/ 180 w 805"/>
              <a:gd name="T29" fmla="*/ 413 h 804"/>
              <a:gd name="T30" fmla="*/ 165 w 805"/>
              <a:gd name="T31" fmla="*/ 421 h 804"/>
              <a:gd name="T32" fmla="*/ 57 w 805"/>
              <a:gd name="T33" fmla="*/ 519 h 804"/>
              <a:gd name="T34" fmla="*/ 129 w 805"/>
              <a:gd name="T35" fmla="*/ 643 h 804"/>
              <a:gd name="T36" fmla="*/ 241 w 805"/>
              <a:gd name="T37" fmla="*/ 730 h 804"/>
              <a:gd name="T38" fmla="*/ 384 w 805"/>
              <a:gd name="T39" fmla="*/ 766 h 804"/>
              <a:gd name="T40" fmla="*/ 388 w 805"/>
              <a:gd name="T41" fmla="*/ 629 h 804"/>
              <a:gd name="T42" fmla="*/ 402 w 805"/>
              <a:gd name="T43" fmla="*/ 621 h 804"/>
              <a:gd name="T44" fmla="*/ 417 w 805"/>
              <a:gd name="T45" fmla="*/ 629 h 804"/>
              <a:gd name="T46" fmla="*/ 421 w 805"/>
              <a:gd name="T47" fmla="*/ 766 h 804"/>
              <a:gd name="T48" fmla="*/ 564 w 805"/>
              <a:gd name="T49" fmla="*/ 730 h 804"/>
              <a:gd name="T50" fmla="*/ 676 w 805"/>
              <a:gd name="T51" fmla="*/ 643 h 804"/>
              <a:gd name="T52" fmla="*/ 748 w 805"/>
              <a:gd name="T53" fmla="*/ 519 h 804"/>
              <a:gd name="T54" fmla="*/ 640 w 805"/>
              <a:gd name="T55" fmla="*/ 421 h 804"/>
              <a:gd name="T56" fmla="*/ 625 w 805"/>
              <a:gd name="T57" fmla="*/ 413 h 804"/>
              <a:gd name="T58" fmla="*/ 623 w 805"/>
              <a:gd name="T59" fmla="*/ 397 h 804"/>
              <a:gd name="T60" fmla="*/ 634 w 805"/>
              <a:gd name="T61" fmla="*/ 385 h 804"/>
              <a:gd name="T62" fmla="*/ 761 w 805"/>
              <a:gd name="T63" fmla="*/ 334 h 804"/>
              <a:gd name="T64" fmla="*/ 706 w 805"/>
              <a:gd name="T65" fmla="*/ 199 h 804"/>
              <a:gd name="T66" fmla="*/ 605 w 805"/>
              <a:gd name="T67" fmla="*/ 99 h 804"/>
              <a:gd name="T68" fmla="*/ 471 w 805"/>
              <a:gd name="T69" fmla="*/ 44 h 804"/>
              <a:gd name="T70" fmla="*/ 419 w 805"/>
              <a:gd name="T71" fmla="*/ 171 h 804"/>
              <a:gd name="T72" fmla="*/ 408 w 805"/>
              <a:gd name="T73" fmla="*/ 182 h 804"/>
              <a:gd name="T74" fmla="*/ 392 w 805"/>
              <a:gd name="T75" fmla="*/ 180 h 804"/>
              <a:gd name="T76" fmla="*/ 384 w 805"/>
              <a:gd name="T77" fmla="*/ 165 h 804"/>
              <a:gd name="T78" fmla="*/ 402 w 805"/>
              <a:gd name="T79" fmla="*/ 0 h 804"/>
              <a:gd name="T80" fmla="*/ 558 w 805"/>
              <a:gd name="T81" fmla="*/ 32 h 804"/>
              <a:gd name="T82" fmla="*/ 687 w 805"/>
              <a:gd name="T83" fmla="*/ 118 h 804"/>
              <a:gd name="T84" fmla="*/ 773 w 805"/>
              <a:gd name="T85" fmla="*/ 246 h 804"/>
              <a:gd name="T86" fmla="*/ 805 w 805"/>
              <a:gd name="T87" fmla="*/ 402 h 804"/>
              <a:gd name="T88" fmla="*/ 773 w 805"/>
              <a:gd name="T89" fmla="*/ 558 h 804"/>
              <a:gd name="T90" fmla="*/ 687 w 805"/>
              <a:gd name="T91" fmla="*/ 686 h 804"/>
              <a:gd name="T92" fmla="*/ 558 w 805"/>
              <a:gd name="T93" fmla="*/ 773 h 804"/>
              <a:gd name="T94" fmla="*/ 402 w 805"/>
              <a:gd name="T95" fmla="*/ 804 h 804"/>
              <a:gd name="T96" fmla="*/ 247 w 805"/>
              <a:gd name="T97" fmla="*/ 773 h 804"/>
              <a:gd name="T98" fmla="*/ 118 w 805"/>
              <a:gd name="T99" fmla="*/ 686 h 804"/>
              <a:gd name="T100" fmla="*/ 32 w 805"/>
              <a:gd name="T101" fmla="*/ 558 h 804"/>
              <a:gd name="T102" fmla="*/ 0 w 805"/>
              <a:gd name="T103" fmla="*/ 402 h 804"/>
              <a:gd name="T104" fmla="*/ 32 w 805"/>
              <a:gd name="T105" fmla="*/ 246 h 804"/>
              <a:gd name="T106" fmla="*/ 118 w 805"/>
              <a:gd name="T107" fmla="*/ 118 h 804"/>
              <a:gd name="T108" fmla="*/ 247 w 805"/>
              <a:gd name="T109" fmla="*/ 32 h 804"/>
              <a:gd name="T110" fmla="*/ 402 w 805"/>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402" y="311"/>
                </a:moveTo>
                <a:lnTo>
                  <a:pt x="427" y="315"/>
                </a:lnTo>
                <a:lnTo>
                  <a:pt x="448" y="324"/>
                </a:lnTo>
                <a:lnTo>
                  <a:pt x="467" y="338"/>
                </a:lnTo>
                <a:lnTo>
                  <a:pt x="481" y="356"/>
                </a:lnTo>
                <a:lnTo>
                  <a:pt x="490" y="379"/>
                </a:lnTo>
                <a:lnTo>
                  <a:pt x="494" y="402"/>
                </a:lnTo>
                <a:lnTo>
                  <a:pt x="490" y="427"/>
                </a:lnTo>
                <a:lnTo>
                  <a:pt x="481" y="448"/>
                </a:lnTo>
                <a:lnTo>
                  <a:pt x="467" y="466"/>
                </a:lnTo>
                <a:lnTo>
                  <a:pt x="448" y="481"/>
                </a:lnTo>
                <a:lnTo>
                  <a:pt x="427" y="490"/>
                </a:lnTo>
                <a:lnTo>
                  <a:pt x="402" y="494"/>
                </a:lnTo>
                <a:lnTo>
                  <a:pt x="378" y="490"/>
                </a:lnTo>
                <a:lnTo>
                  <a:pt x="357" y="481"/>
                </a:lnTo>
                <a:lnTo>
                  <a:pt x="338" y="466"/>
                </a:lnTo>
                <a:lnTo>
                  <a:pt x="324" y="448"/>
                </a:lnTo>
                <a:lnTo>
                  <a:pt x="315" y="427"/>
                </a:lnTo>
                <a:lnTo>
                  <a:pt x="311" y="402"/>
                </a:lnTo>
                <a:lnTo>
                  <a:pt x="315" y="379"/>
                </a:lnTo>
                <a:lnTo>
                  <a:pt x="324" y="356"/>
                </a:lnTo>
                <a:lnTo>
                  <a:pt x="338" y="338"/>
                </a:lnTo>
                <a:lnTo>
                  <a:pt x="357" y="324"/>
                </a:lnTo>
                <a:lnTo>
                  <a:pt x="378" y="315"/>
                </a:lnTo>
                <a:lnTo>
                  <a:pt x="402" y="311"/>
                </a:lnTo>
                <a:close/>
                <a:moveTo>
                  <a:pt x="384" y="38"/>
                </a:moveTo>
                <a:lnTo>
                  <a:pt x="334" y="44"/>
                </a:lnTo>
                <a:lnTo>
                  <a:pt x="286" y="57"/>
                </a:lnTo>
                <a:lnTo>
                  <a:pt x="241" y="75"/>
                </a:lnTo>
                <a:lnTo>
                  <a:pt x="199" y="99"/>
                </a:lnTo>
                <a:lnTo>
                  <a:pt x="161" y="129"/>
                </a:lnTo>
                <a:lnTo>
                  <a:pt x="129" y="161"/>
                </a:lnTo>
                <a:lnTo>
                  <a:pt x="98" y="199"/>
                </a:lnTo>
                <a:lnTo>
                  <a:pt x="75" y="241"/>
                </a:lnTo>
                <a:lnTo>
                  <a:pt x="57" y="287"/>
                </a:lnTo>
                <a:lnTo>
                  <a:pt x="43" y="334"/>
                </a:lnTo>
                <a:lnTo>
                  <a:pt x="38" y="384"/>
                </a:lnTo>
                <a:lnTo>
                  <a:pt x="165" y="384"/>
                </a:lnTo>
                <a:lnTo>
                  <a:pt x="171" y="385"/>
                </a:lnTo>
                <a:lnTo>
                  <a:pt x="176" y="388"/>
                </a:lnTo>
                <a:lnTo>
                  <a:pt x="180" y="392"/>
                </a:lnTo>
                <a:lnTo>
                  <a:pt x="182" y="397"/>
                </a:lnTo>
                <a:lnTo>
                  <a:pt x="184" y="402"/>
                </a:lnTo>
                <a:lnTo>
                  <a:pt x="182" y="407"/>
                </a:lnTo>
                <a:lnTo>
                  <a:pt x="180" y="413"/>
                </a:lnTo>
                <a:lnTo>
                  <a:pt x="176" y="417"/>
                </a:lnTo>
                <a:lnTo>
                  <a:pt x="171" y="419"/>
                </a:lnTo>
                <a:lnTo>
                  <a:pt x="165" y="421"/>
                </a:lnTo>
                <a:lnTo>
                  <a:pt x="38" y="421"/>
                </a:lnTo>
                <a:lnTo>
                  <a:pt x="43" y="470"/>
                </a:lnTo>
                <a:lnTo>
                  <a:pt x="57" y="519"/>
                </a:lnTo>
                <a:lnTo>
                  <a:pt x="75" y="563"/>
                </a:lnTo>
                <a:lnTo>
                  <a:pt x="98" y="605"/>
                </a:lnTo>
                <a:lnTo>
                  <a:pt x="129" y="643"/>
                </a:lnTo>
                <a:lnTo>
                  <a:pt x="161" y="676"/>
                </a:lnTo>
                <a:lnTo>
                  <a:pt x="199" y="706"/>
                </a:lnTo>
                <a:lnTo>
                  <a:pt x="241" y="730"/>
                </a:lnTo>
                <a:lnTo>
                  <a:pt x="286" y="748"/>
                </a:lnTo>
                <a:lnTo>
                  <a:pt x="334" y="761"/>
                </a:lnTo>
                <a:lnTo>
                  <a:pt x="384" y="766"/>
                </a:lnTo>
                <a:lnTo>
                  <a:pt x="384" y="639"/>
                </a:lnTo>
                <a:lnTo>
                  <a:pt x="385" y="634"/>
                </a:lnTo>
                <a:lnTo>
                  <a:pt x="388" y="629"/>
                </a:lnTo>
                <a:lnTo>
                  <a:pt x="392" y="625"/>
                </a:lnTo>
                <a:lnTo>
                  <a:pt x="397" y="622"/>
                </a:lnTo>
                <a:lnTo>
                  <a:pt x="402" y="621"/>
                </a:lnTo>
                <a:lnTo>
                  <a:pt x="408" y="622"/>
                </a:lnTo>
                <a:lnTo>
                  <a:pt x="413" y="625"/>
                </a:lnTo>
                <a:lnTo>
                  <a:pt x="417" y="629"/>
                </a:lnTo>
                <a:lnTo>
                  <a:pt x="419" y="634"/>
                </a:lnTo>
                <a:lnTo>
                  <a:pt x="421" y="639"/>
                </a:lnTo>
                <a:lnTo>
                  <a:pt x="421" y="766"/>
                </a:lnTo>
                <a:lnTo>
                  <a:pt x="471" y="761"/>
                </a:lnTo>
                <a:lnTo>
                  <a:pt x="519" y="748"/>
                </a:lnTo>
                <a:lnTo>
                  <a:pt x="564" y="730"/>
                </a:lnTo>
                <a:lnTo>
                  <a:pt x="605" y="706"/>
                </a:lnTo>
                <a:lnTo>
                  <a:pt x="643" y="676"/>
                </a:lnTo>
                <a:lnTo>
                  <a:pt x="676" y="643"/>
                </a:lnTo>
                <a:lnTo>
                  <a:pt x="706" y="605"/>
                </a:lnTo>
                <a:lnTo>
                  <a:pt x="730" y="563"/>
                </a:lnTo>
                <a:lnTo>
                  <a:pt x="748" y="519"/>
                </a:lnTo>
                <a:lnTo>
                  <a:pt x="761" y="470"/>
                </a:lnTo>
                <a:lnTo>
                  <a:pt x="767" y="421"/>
                </a:lnTo>
                <a:lnTo>
                  <a:pt x="640" y="421"/>
                </a:lnTo>
                <a:lnTo>
                  <a:pt x="634" y="419"/>
                </a:lnTo>
                <a:lnTo>
                  <a:pt x="629" y="417"/>
                </a:lnTo>
                <a:lnTo>
                  <a:pt x="625" y="413"/>
                </a:lnTo>
                <a:lnTo>
                  <a:pt x="623" y="407"/>
                </a:lnTo>
                <a:lnTo>
                  <a:pt x="621" y="402"/>
                </a:lnTo>
                <a:lnTo>
                  <a:pt x="623" y="397"/>
                </a:lnTo>
                <a:lnTo>
                  <a:pt x="625" y="392"/>
                </a:lnTo>
                <a:lnTo>
                  <a:pt x="629" y="388"/>
                </a:lnTo>
                <a:lnTo>
                  <a:pt x="634" y="385"/>
                </a:lnTo>
                <a:lnTo>
                  <a:pt x="640" y="384"/>
                </a:lnTo>
                <a:lnTo>
                  <a:pt x="767" y="384"/>
                </a:lnTo>
                <a:lnTo>
                  <a:pt x="761" y="334"/>
                </a:lnTo>
                <a:lnTo>
                  <a:pt x="748" y="287"/>
                </a:lnTo>
                <a:lnTo>
                  <a:pt x="730" y="241"/>
                </a:lnTo>
                <a:lnTo>
                  <a:pt x="706" y="199"/>
                </a:lnTo>
                <a:lnTo>
                  <a:pt x="676" y="161"/>
                </a:lnTo>
                <a:lnTo>
                  <a:pt x="643" y="129"/>
                </a:lnTo>
                <a:lnTo>
                  <a:pt x="605" y="99"/>
                </a:lnTo>
                <a:lnTo>
                  <a:pt x="564" y="75"/>
                </a:lnTo>
                <a:lnTo>
                  <a:pt x="519" y="57"/>
                </a:lnTo>
                <a:lnTo>
                  <a:pt x="471" y="44"/>
                </a:lnTo>
                <a:lnTo>
                  <a:pt x="421" y="38"/>
                </a:lnTo>
                <a:lnTo>
                  <a:pt x="421" y="165"/>
                </a:lnTo>
                <a:lnTo>
                  <a:pt x="419" y="171"/>
                </a:lnTo>
                <a:lnTo>
                  <a:pt x="417" y="176"/>
                </a:lnTo>
                <a:lnTo>
                  <a:pt x="413" y="180"/>
                </a:lnTo>
                <a:lnTo>
                  <a:pt x="408" y="182"/>
                </a:lnTo>
                <a:lnTo>
                  <a:pt x="402" y="184"/>
                </a:lnTo>
                <a:lnTo>
                  <a:pt x="397" y="182"/>
                </a:lnTo>
                <a:lnTo>
                  <a:pt x="392" y="180"/>
                </a:lnTo>
                <a:lnTo>
                  <a:pt x="388" y="176"/>
                </a:lnTo>
                <a:lnTo>
                  <a:pt x="385" y="171"/>
                </a:lnTo>
                <a:lnTo>
                  <a:pt x="384" y="165"/>
                </a:lnTo>
                <a:lnTo>
                  <a:pt x="384" y="38"/>
                </a:lnTo>
                <a:close/>
                <a:moveTo>
                  <a:pt x="402" y="0"/>
                </a:moveTo>
                <a:lnTo>
                  <a:pt x="402" y="0"/>
                </a:lnTo>
                <a:lnTo>
                  <a:pt x="457" y="4"/>
                </a:lnTo>
                <a:lnTo>
                  <a:pt x="510" y="15"/>
                </a:lnTo>
                <a:lnTo>
                  <a:pt x="558" y="32"/>
                </a:lnTo>
                <a:lnTo>
                  <a:pt x="605" y="55"/>
                </a:lnTo>
                <a:lnTo>
                  <a:pt x="647" y="84"/>
                </a:lnTo>
                <a:lnTo>
                  <a:pt x="687" y="118"/>
                </a:lnTo>
                <a:lnTo>
                  <a:pt x="721" y="157"/>
                </a:lnTo>
                <a:lnTo>
                  <a:pt x="750" y="199"/>
                </a:lnTo>
                <a:lnTo>
                  <a:pt x="773" y="246"/>
                </a:lnTo>
                <a:lnTo>
                  <a:pt x="790" y="296"/>
                </a:lnTo>
                <a:lnTo>
                  <a:pt x="801" y="347"/>
                </a:lnTo>
                <a:lnTo>
                  <a:pt x="805" y="402"/>
                </a:lnTo>
                <a:lnTo>
                  <a:pt x="801" y="457"/>
                </a:lnTo>
                <a:lnTo>
                  <a:pt x="790" y="510"/>
                </a:lnTo>
                <a:lnTo>
                  <a:pt x="773" y="558"/>
                </a:lnTo>
                <a:lnTo>
                  <a:pt x="750" y="605"/>
                </a:lnTo>
                <a:lnTo>
                  <a:pt x="721" y="647"/>
                </a:lnTo>
                <a:lnTo>
                  <a:pt x="687" y="686"/>
                </a:lnTo>
                <a:lnTo>
                  <a:pt x="647" y="720"/>
                </a:lnTo>
                <a:lnTo>
                  <a:pt x="605" y="749"/>
                </a:lnTo>
                <a:lnTo>
                  <a:pt x="558" y="773"/>
                </a:lnTo>
                <a:lnTo>
                  <a:pt x="510" y="790"/>
                </a:lnTo>
                <a:lnTo>
                  <a:pt x="457" y="800"/>
                </a:lnTo>
                <a:lnTo>
                  <a:pt x="402" y="804"/>
                </a:lnTo>
                <a:lnTo>
                  <a:pt x="347" y="800"/>
                </a:lnTo>
                <a:lnTo>
                  <a:pt x="295" y="790"/>
                </a:lnTo>
                <a:lnTo>
                  <a:pt x="247" y="773"/>
                </a:lnTo>
                <a:lnTo>
                  <a:pt x="199" y="749"/>
                </a:lnTo>
                <a:lnTo>
                  <a:pt x="157" y="720"/>
                </a:lnTo>
                <a:lnTo>
                  <a:pt x="118" y="686"/>
                </a:lnTo>
                <a:lnTo>
                  <a:pt x="84" y="647"/>
                </a:lnTo>
                <a:lnTo>
                  <a:pt x="55" y="605"/>
                </a:lnTo>
                <a:lnTo>
                  <a:pt x="32" y="558"/>
                </a:lnTo>
                <a:lnTo>
                  <a:pt x="15" y="510"/>
                </a:lnTo>
                <a:lnTo>
                  <a:pt x="4" y="457"/>
                </a:lnTo>
                <a:lnTo>
                  <a:pt x="0" y="402"/>
                </a:lnTo>
                <a:lnTo>
                  <a:pt x="4" y="347"/>
                </a:lnTo>
                <a:lnTo>
                  <a:pt x="15" y="296"/>
                </a:lnTo>
                <a:lnTo>
                  <a:pt x="32" y="246"/>
                </a:lnTo>
                <a:lnTo>
                  <a:pt x="55" y="199"/>
                </a:lnTo>
                <a:lnTo>
                  <a:pt x="84" y="157"/>
                </a:lnTo>
                <a:lnTo>
                  <a:pt x="118" y="118"/>
                </a:lnTo>
                <a:lnTo>
                  <a:pt x="157" y="84"/>
                </a:lnTo>
                <a:lnTo>
                  <a:pt x="199" y="55"/>
                </a:lnTo>
                <a:lnTo>
                  <a:pt x="247" y="32"/>
                </a:lnTo>
                <a:lnTo>
                  <a:pt x="295" y="15"/>
                </a:lnTo>
                <a:lnTo>
                  <a:pt x="347" y="4"/>
                </a:lnTo>
                <a:lnTo>
                  <a:pt x="402" y="0"/>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4" name="Freeform 3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84204" y="6807634"/>
            <a:ext cx="446657" cy="446102"/>
          </a:xfrm>
          <a:custGeom>
            <a:avLst/>
            <a:gdLst>
              <a:gd name="T0" fmla="*/ 620 w 805"/>
              <a:gd name="T1" fmla="*/ 536 h 804"/>
              <a:gd name="T2" fmla="*/ 501 w 805"/>
              <a:gd name="T3" fmla="*/ 638 h 804"/>
              <a:gd name="T4" fmla="*/ 471 w 805"/>
              <a:gd name="T5" fmla="*/ 761 h 804"/>
              <a:gd name="T6" fmla="*/ 644 w 805"/>
              <a:gd name="T7" fmla="*/ 676 h 804"/>
              <a:gd name="T8" fmla="*/ 748 w 805"/>
              <a:gd name="T9" fmla="*/ 519 h 804"/>
              <a:gd name="T10" fmla="*/ 492 w 805"/>
              <a:gd name="T11" fmla="*/ 421 h 804"/>
              <a:gd name="T12" fmla="*/ 442 w 805"/>
              <a:gd name="T13" fmla="*/ 485 h 804"/>
              <a:gd name="T14" fmla="*/ 496 w 805"/>
              <a:gd name="T15" fmla="*/ 600 h 804"/>
              <a:gd name="T16" fmla="*/ 602 w 805"/>
              <a:gd name="T17" fmla="*/ 495 h 804"/>
              <a:gd name="T18" fmla="*/ 217 w 805"/>
              <a:gd name="T19" fmla="*/ 421 h 804"/>
              <a:gd name="T20" fmla="*/ 202 w 805"/>
              <a:gd name="T21" fmla="*/ 489 h 804"/>
              <a:gd name="T22" fmla="*/ 307 w 805"/>
              <a:gd name="T23" fmla="*/ 600 h 804"/>
              <a:gd name="T24" fmla="*/ 365 w 805"/>
              <a:gd name="T25" fmla="*/ 485 h 804"/>
              <a:gd name="T26" fmla="*/ 313 w 805"/>
              <a:gd name="T27" fmla="*/ 421 h 804"/>
              <a:gd name="T28" fmla="*/ 57 w 805"/>
              <a:gd name="T29" fmla="*/ 519 h 804"/>
              <a:gd name="T30" fmla="*/ 163 w 805"/>
              <a:gd name="T31" fmla="*/ 676 h 804"/>
              <a:gd name="T32" fmla="*/ 334 w 805"/>
              <a:gd name="T33" fmla="*/ 761 h 804"/>
              <a:gd name="T34" fmla="*/ 303 w 805"/>
              <a:gd name="T35" fmla="*/ 638 h 804"/>
              <a:gd name="T36" fmla="*/ 182 w 805"/>
              <a:gd name="T37" fmla="*/ 532 h 804"/>
              <a:gd name="T38" fmla="*/ 122 w 805"/>
              <a:gd name="T39" fmla="*/ 436 h 804"/>
              <a:gd name="T40" fmla="*/ 421 w 805"/>
              <a:gd name="T41" fmla="*/ 313 h 804"/>
              <a:gd name="T42" fmla="*/ 485 w 805"/>
              <a:gd name="T43" fmla="*/ 363 h 804"/>
              <a:gd name="T44" fmla="*/ 604 w 805"/>
              <a:gd name="T45" fmla="*/ 317 h 804"/>
              <a:gd name="T46" fmla="*/ 549 w 805"/>
              <a:gd name="T47" fmla="*/ 290 h 804"/>
              <a:gd name="T48" fmla="*/ 513 w 805"/>
              <a:gd name="T49" fmla="*/ 239 h 804"/>
              <a:gd name="T50" fmla="*/ 455 w 805"/>
              <a:gd name="T51" fmla="*/ 190 h 804"/>
              <a:gd name="T52" fmla="*/ 307 w 805"/>
              <a:gd name="T53" fmla="*/ 205 h 804"/>
              <a:gd name="T54" fmla="*/ 202 w 805"/>
              <a:gd name="T55" fmla="*/ 316 h 804"/>
              <a:gd name="T56" fmla="*/ 217 w 805"/>
              <a:gd name="T57" fmla="*/ 384 h 804"/>
              <a:gd name="T58" fmla="*/ 346 w 805"/>
              <a:gd name="T59" fmla="*/ 330 h 804"/>
              <a:gd name="T60" fmla="*/ 421 w 805"/>
              <a:gd name="T61" fmla="*/ 38 h 804"/>
              <a:gd name="T62" fmla="*/ 543 w 805"/>
              <a:gd name="T63" fmla="*/ 189 h 804"/>
              <a:gd name="T64" fmla="*/ 599 w 805"/>
              <a:gd name="T65" fmla="*/ 194 h 804"/>
              <a:gd name="T66" fmla="*/ 620 w 805"/>
              <a:gd name="T67" fmla="*/ 250 h 804"/>
              <a:gd name="T68" fmla="*/ 658 w 805"/>
              <a:gd name="T69" fmla="*/ 384 h 804"/>
              <a:gd name="T70" fmla="*/ 730 w 805"/>
              <a:gd name="T71" fmla="*/ 241 h 804"/>
              <a:gd name="T72" fmla="*/ 606 w 805"/>
              <a:gd name="T73" fmla="*/ 99 h 804"/>
              <a:gd name="T74" fmla="*/ 421 w 805"/>
              <a:gd name="T75" fmla="*/ 38 h 804"/>
              <a:gd name="T76" fmla="*/ 241 w 805"/>
              <a:gd name="T77" fmla="*/ 75 h 804"/>
              <a:gd name="T78" fmla="*/ 99 w 805"/>
              <a:gd name="T79" fmla="*/ 199 h 804"/>
              <a:gd name="T80" fmla="*/ 38 w 805"/>
              <a:gd name="T81" fmla="*/ 384 h 804"/>
              <a:gd name="T82" fmla="*/ 152 w 805"/>
              <a:gd name="T83" fmla="*/ 349 h 804"/>
              <a:gd name="T84" fmla="*/ 235 w 805"/>
              <a:gd name="T85" fmla="*/ 210 h 804"/>
              <a:gd name="T86" fmla="*/ 384 w 805"/>
              <a:gd name="T87" fmla="*/ 147 h 804"/>
              <a:gd name="T88" fmla="*/ 510 w 805"/>
              <a:gd name="T89" fmla="*/ 15 h 804"/>
              <a:gd name="T90" fmla="*/ 687 w 805"/>
              <a:gd name="T91" fmla="*/ 118 h 804"/>
              <a:gd name="T92" fmla="*/ 790 w 805"/>
              <a:gd name="T93" fmla="*/ 295 h 804"/>
              <a:gd name="T94" fmla="*/ 790 w 805"/>
              <a:gd name="T95" fmla="*/ 510 h 804"/>
              <a:gd name="T96" fmla="*/ 687 w 805"/>
              <a:gd name="T97" fmla="*/ 686 h 804"/>
              <a:gd name="T98" fmla="*/ 510 w 805"/>
              <a:gd name="T99" fmla="*/ 790 h 804"/>
              <a:gd name="T100" fmla="*/ 296 w 805"/>
              <a:gd name="T101" fmla="*/ 790 h 804"/>
              <a:gd name="T102" fmla="*/ 118 w 805"/>
              <a:gd name="T103" fmla="*/ 686 h 804"/>
              <a:gd name="T104" fmla="*/ 15 w 805"/>
              <a:gd name="T105" fmla="*/ 510 h 804"/>
              <a:gd name="T106" fmla="*/ 15 w 805"/>
              <a:gd name="T107" fmla="*/ 295 h 804"/>
              <a:gd name="T108" fmla="*/ 118 w 805"/>
              <a:gd name="T109" fmla="*/ 118 h 804"/>
              <a:gd name="T110" fmla="*/ 296 w 805"/>
              <a:gd name="T111" fmla="*/ 1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804">
                <a:moveTo>
                  <a:pt x="658" y="421"/>
                </a:moveTo>
                <a:lnTo>
                  <a:pt x="652" y="461"/>
                </a:lnTo>
                <a:lnTo>
                  <a:pt x="638" y="500"/>
                </a:lnTo>
                <a:lnTo>
                  <a:pt x="620" y="536"/>
                </a:lnTo>
                <a:lnTo>
                  <a:pt x="596" y="568"/>
                </a:lnTo>
                <a:lnTo>
                  <a:pt x="569" y="596"/>
                </a:lnTo>
                <a:lnTo>
                  <a:pt x="536" y="620"/>
                </a:lnTo>
                <a:lnTo>
                  <a:pt x="501" y="638"/>
                </a:lnTo>
                <a:lnTo>
                  <a:pt x="463" y="651"/>
                </a:lnTo>
                <a:lnTo>
                  <a:pt x="421" y="658"/>
                </a:lnTo>
                <a:lnTo>
                  <a:pt x="421" y="766"/>
                </a:lnTo>
                <a:lnTo>
                  <a:pt x="471" y="761"/>
                </a:lnTo>
                <a:lnTo>
                  <a:pt x="519" y="748"/>
                </a:lnTo>
                <a:lnTo>
                  <a:pt x="564" y="730"/>
                </a:lnTo>
                <a:lnTo>
                  <a:pt x="606" y="706"/>
                </a:lnTo>
                <a:lnTo>
                  <a:pt x="644" y="676"/>
                </a:lnTo>
                <a:lnTo>
                  <a:pt x="678" y="643"/>
                </a:lnTo>
                <a:lnTo>
                  <a:pt x="707" y="605"/>
                </a:lnTo>
                <a:lnTo>
                  <a:pt x="730" y="563"/>
                </a:lnTo>
                <a:lnTo>
                  <a:pt x="748" y="519"/>
                </a:lnTo>
                <a:lnTo>
                  <a:pt x="762" y="470"/>
                </a:lnTo>
                <a:lnTo>
                  <a:pt x="767" y="421"/>
                </a:lnTo>
                <a:lnTo>
                  <a:pt x="658" y="421"/>
                </a:lnTo>
                <a:close/>
                <a:moveTo>
                  <a:pt x="492" y="421"/>
                </a:moveTo>
                <a:lnTo>
                  <a:pt x="485" y="442"/>
                </a:lnTo>
                <a:lnTo>
                  <a:pt x="475" y="459"/>
                </a:lnTo>
                <a:lnTo>
                  <a:pt x="459" y="474"/>
                </a:lnTo>
                <a:lnTo>
                  <a:pt x="442" y="485"/>
                </a:lnTo>
                <a:lnTo>
                  <a:pt x="421" y="491"/>
                </a:lnTo>
                <a:lnTo>
                  <a:pt x="421" y="621"/>
                </a:lnTo>
                <a:lnTo>
                  <a:pt x="460" y="613"/>
                </a:lnTo>
                <a:lnTo>
                  <a:pt x="496" y="600"/>
                </a:lnTo>
                <a:lnTo>
                  <a:pt x="528" y="582"/>
                </a:lnTo>
                <a:lnTo>
                  <a:pt x="557" y="557"/>
                </a:lnTo>
                <a:lnTo>
                  <a:pt x="582" y="528"/>
                </a:lnTo>
                <a:lnTo>
                  <a:pt x="602" y="495"/>
                </a:lnTo>
                <a:lnTo>
                  <a:pt x="615" y="460"/>
                </a:lnTo>
                <a:lnTo>
                  <a:pt x="621" y="421"/>
                </a:lnTo>
                <a:lnTo>
                  <a:pt x="492" y="421"/>
                </a:lnTo>
                <a:close/>
                <a:moveTo>
                  <a:pt x="217" y="421"/>
                </a:moveTo>
                <a:lnTo>
                  <a:pt x="210" y="434"/>
                </a:lnTo>
                <a:lnTo>
                  <a:pt x="201" y="444"/>
                </a:lnTo>
                <a:lnTo>
                  <a:pt x="189" y="451"/>
                </a:lnTo>
                <a:lnTo>
                  <a:pt x="202" y="489"/>
                </a:lnTo>
                <a:lnTo>
                  <a:pt x="220" y="524"/>
                </a:lnTo>
                <a:lnTo>
                  <a:pt x="245" y="554"/>
                </a:lnTo>
                <a:lnTo>
                  <a:pt x="274" y="579"/>
                </a:lnTo>
                <a:lnTo>
                  <a:pt x="307" y="600"/>
                </a:lnTo>
                <a:lnTo>
                  <a:pt x="345" y="613"/>
                </a:lnTo>
                <a:lnTo>
                  <a:pt x="384" y="621"/>
                </a:lnTo>
                <a:lnTo>
                  <a:pt x="384" y="491"/>
                </a:lnTo>
                <a:lnTo>
                  <a:pt x="365" y="485"/>
                </a:lnTo>
                <a:lnTo>
                  <a:pt x="346" y="474"/>
                </a:lnTo>
                <a:lnTo>
                  <a:pt x="332" y="459"/>
                </a:lnTo>
                <a:lnTo>
                  <a:pt x="320" y="442"/>
                </a:lnTo>
                <a:lnTo>
                  <a:pt x="313" y="421"/>
                </a:lnTo>
                <a:lnTo>
                  <a:pt x="217" y="421"/>
                </a:lnTo>
                <a:close/>
                <a:moveTo>
                  <a:pt x="38" y="421"/>
                </a:moveTo>
                <a:lnTo>
                  <a:pt x="45" y="470"/>
                </a:lnTo>
                <a:lnTo>
                  <a:pt x="57" y="519"/>
                </a:lnTo>
                <a:lnTo>
                  <a:pt x="75" y="563"/>
                </a:lnTo>
                <a:lnTo>
                  <a:pt x="99" y="605"/>
                </a:lnTo>
                <a:lnTo>
                  <a:pt x="129" y="643"/>
                </a:lnTo>
                <a:lnTo>
                  <a:pt x="163" y="676"/>
                </a:lnTo>
                <a:lnTo>
                  <a:pt x="201" y="706"/>
                </a:lnTo>
                <a:lnTo>
                  <a:pt x="241" y="730"/>
                </a:lnTo>
                <a:lnTo>
                  <a:pt x="287" y="748"/>
                </a:lnTo>
                <a:lnTo>
                  <a:pt x="334" y="761"/>
                </a:lnTo>
                <a:lnTo>
                  <a:pt x="384" y="766"/>
                </a:lnTo>
                <a:lnTo>
                  <a:pt x="384" y="658"/>
                </a:lnTo>
                <a:lnTo>
                  <a:pt x="342" y="651"/>
                </a:lnTo>
                <a:lnTo>
                  <a:pt x="303" y="638"/>
                </a:lnTo>
                <a:lnTo>
                  <a:pt x="266" y="618"/>
                </a:lnTo>
                <a:lnTo>
                  <a:pt x="235" y="595"/>
                </a:lnTo>
                <a:lnTo>
                  <a:pt x="206" y="566"/>
                </a:lnTo>
                <a:lnTo>
                  <a:pt x="182" y="532"/>
                </a:lnTo>
                <a:lnTo>
                  <a:pt x="164" y="495"/>
                </a:lnTo>
                <a:lnTo>
                  <a:pt x="152" y="456"/>
                </a:lnTo>
                <a:lnTo>
                  <a:pt x="135" y="448"/>
                </a:lnTo>
                <a:lnTo>
                  <a:pt x="122" y="436"/>
                </a:lnTo>
                <a:lnTo>
                  <a:pt x="113" y="421"/>
                </a:lnTo>
                <a:lnTo>
                  <a:pt x="38" y="421"/>
                </a:lnTo>
                <a:close/>
                <a:moveTo>
                  <a:pt x="421" y="184"/>
                </a:moveTo>
                <a:lnTo>
                  <a:pt x="421" y="313"/>
                </a:lnTo>
                <a:lnTo>
                  <a:pt x="442" y="320"/>
                </a:lnTo>
                <a:lnTo>
                  <a:pt x="459" y="330"/>
                </a:lnTo>
                <a:lnTo>
                  <a:pt x="475" y="346"/>
                </a:lnTo>
                <a:lnTo>
                  <a:pt x="485" y="363"/>
                </a:lnTo>
                <a:lnTo>
                  <a:pt x="492" y="384"/>
                </a:lnTo>
                <a:lnTo>
                  <a:pt x="621" y="384"/>
                </a:lnTo>
                <a:lnTo>
                  <a:pt x="616" y="350"/>
                </a:lnTo>
                <a:lnTo>
                  <a:pt x="604" y="317"/>
                </a:lnTo>
                <a:lnTo>
                  <a:pt x="590" y="288"/>
                </a:lnTo>
                <a:lnTo>
                  <a:pt x="578" y="291"/>
                </a:lnTo>
                <a:lnTo>
                  <a:pt x="568" y="292"/>
                </a:lnTo>
                <a:lnTo>
                  <a:pt x="549" y="290"/>
                </a:lnTo>
                <a:lnTo>
                  <a:pt x="535" y="282"/>
                </a:lnTo>
                <a:lnTo>
                  <a:pt x="523" y="270"/>
                </a:lnTo>
                <a:lnTo>
                  <a:pt x="515" y="256"/>
                </a:lnTo>
                <a:lnTo>
                  <a:pt x="513" y="239"/>
                </a:lnTo>
                <a:lnTo>
                  <a:pt x="514" y="227"/>
                </a:lnTo>
                <a:lnTo>
                  <a:pt x="518" y="216"/>
                </a:lnTo>
                <a:lnTo>
                  <a:pt x="488" y="201"/>
                </a:lnTo>
                <a:lnTo>
                  <a:pt x="455" y="190"/>
                </a:lnTo>
                <a:lnTo>
                  <a:pt x="421" y="184"/>
                </a:lnTo>
                <a:close/>
                <a:moveTo>
                  <a:pt x="384" y="184"/>
                </a:moveTo>
                <a:lnTo>
                  <a:pt x="345" y="191"/>
                </a:lnTo>
                <a:lnTo>
                  <a:pt x="307" y="205"/>
                </a:lnTo>
                <a:lnTo>
                  <a:pt x="274" y="226"/>
                </a:lnTo>
                <a:lnTo>
                  <a:pt x="245" y="250"/>
                </a:lnTo>
                <a:lnTo>
                  <a:pt x="220" y="280"/>
                </a:lnTo>
                <a:lnTo>
                  <a:pt x="202" y="316"/>
                </a:lnTo>
                <a:lnTo>
                  <a:pt x="189" y="354"/>
                </a:lnTo>
                <a:lnTo>
                  <a:pt x="201" y="362"/>
                </a:lnTo>
                <a:lnTo>
                  <a:pt x="210" y="372"/>
                </a:lnTo>
                <a:lnTo>
                  <a:pt x="217" y="384"/>
                </a:lnTo>
                <a:lnTo>
                  <a:pt x="313" y="384"/>
                </a:lnTo>
                <a:lnTo>
                  <a:pt x="320" y="363"/>
                </a:lnTo>
                <a:lnTo>
                  <a:pt x="332" y="346"/>
                </a:lnTo>
                <a:lnTo>
                  <a:pt x="346" y="330"/>
                </a:lnTo>
                <a:lnTo>
                  <a:pt x="365" y="320"/>
                </a:lnTo>
                <a:lnTo>
                  <a:pt x="384" y="313"/>
                </a:lnTo>
                <a:lnTo>
                  <a:pt x="384" y="184"/>
                </a:lnTo>
                <a:close/>
                <a:moveTo>
                  <a:pt x="421" y="38"/>
                </a:moveTo>
                <a:lnTo>
                  <a:pt x="421" y="148"/>
                </a:lnTo>
                <a:lnTo>
                  <a:pt x="464" y="155"/>
                </a:lnTo>
                <a:lnTo>
                  <a:pt x="506" y="169"/>
                </a:lnTo>
                <a:lnTo>
                  <a:pt x="543" y="189"/>
                </a:lnTo>
                <a:lnTo>
                  <a:pt x="555" y="185"/>
                </a:lnTo>
                <a:lnTo>
                  <a:pt x="568" y="184"/>
                </a:lnTo>
                <a:lnTo>
                  <a:pt x="585" y="186"/>
                </a:lnTo>
                <a:lnTo>
                  <a:pt x="599" y="194"/>
                </a:lnTo>
                <a:lnTo>
                  <a:pt x="611" y="206"/>
                </a:lnTo>
                <a:lnTo>
                  <a:pt x="619" y="220"/>
                </a:lnTo>
                <a:lnTo>
                  <a:pt x="621" y="239"/>
                </a:lnTo>
                <a:lnTo>
                  <a:pt x="620" y="250"/>
                </a:lnTo>
                <a:lnTo>
                  <a:pt x="616" y="262"/>
                </a:lnTo>
                <a:lnTo>
                  <a:pt x="637" y="300"/>
                </a:lnTo>
                <a:lnTo>
                  <a:pt x="650" y="341"/>
                </a:lnTo>
                <a:lnTo>
                  <a:pt x="658" y="384"/>
                </a:lnTo>
                <a:lnTo>
                  <a:pt x="767" y="384"/>
                </a:lnTo>
                <a:lnTo>
                  <a:pt x="762" y="334"/>
                </a:lnTo>
                <a:lnTo>
                  <a:pt x="748" y="287"/>
                </a:lnTo>
                <a:lnTo>
                  <a:pt x="730" y="241"/>
                </a:lnTo>
                <a:lnTo>
                  <a:pt x="707" y="199"/>
                </a:lnTo>
                <a:lnTo>
                  <a:pt x="678" y="161"/>
                </a:lnTo>
                <a:lnTo>
                  <a:pt x="644" y="129"/>
                </a:lnTo>
                <a:lnTo>
                  <a:pt x="606" y="99"/>
                </a:lnTo>
                <a:lnTo>
                  <a:pt x="564" y="75"/>
                </a:lnTo>
                <a:lnTo>
                  <a:pt x="519" y="57"/>
                </a:lnTo>
                <a:lnTo>
                  <a:pt x="471" y="44"/>
                </a:lnTo>
                <a:lnTo>
                  <a:pt x="421" y="38"/>
                </a:lnTo>
                <a:close/>
                <a:moveTo>
                  <a:pt x="384" y="38"/>
                </a:moveTo>
                <a:lnTo>
                  <a:pt x="334" y="44"/>
                </a:lnTo>
                <a:lnTo>
                  <a:pt x="287" y="57"/>
                </a:lnTo>
                <a:lnTo>
                  <a:pt x="241" y="75"/>
                </a:lnTo>
                <a:lnTo>
                  <a:pt x="201" y="99"/>
                </a:lnTo>
                <a:lnTo>
                  <a:pt x="163" y="129"/>
                </a:lnTo>
                <a:lnTo>
                  <a:pt x="129" y="161"/>
                </a:lnTo>
                <a:lnTo>
                  <a:pt x="99" y="199"/>
                </a:lnTo>
                <a:lnTo>
                  <a:pt x="75" y="241"/>
                </a:lnTo>
                <a:lnTo>
                  <a:pt x="57" y="287"/>
                </a:lnTo>
                <a:lnTo>
                  <a:pt x="45" y="334"/>
                </a:lnTo>
                <a:lnTo>
                  <a:pt x="38" y="384"/>
                </a:lnTo>
                <a:lnTo>
                  <a:pt x="113" y="384"/>
                </a:lnTo>
                <a:lnTo>
                  <a:pt x="122" y="368"/>
                </a:lnTo>
                <a:lnTo>
                  <a:pt x="135" y="356"/>
                </a:lnTo>
                <a:lnTo>
                  <a:pt x="152" y="349"/>
                </a:lnTo>
                <a:lnTo>
                  <a:pt x="164" y="309"/>
                </a:lnTo>
                <a:lnTo>
                  <a:pt x="182" y="273"/>
                </a:lnTo>
                <a:lnTo>
                  <a:pt x="206" y="239"/>
                </a:lnTo>
                <a:lnTo>
                  <a:pt x="235" y="210"/>
                </a:lnTo>
                <a:lnTo>
                  <a:pt x="266" y="186"/>
                </a:lnTo>
                <a:lnTo>
                  <a:pt x="303" y="167"/>
                </a:lnTo>
                <a:lnTo>
                  <a:pt x="342" y="154"/>
                </a:lnTo>
                <a:lnTo>
                  <a:pt x="384" y="147"/>
                </a:lnTo>
                <a:lnTo>
                  <a:pt x="384" y="38"/>
                </a:lnTo>
                <a:close/>
                <a:moveTo>
                  <a:pt x="403" y="0"/>
                </a:moveTo>
                <a:lnTo>
                  <a:pt x="458" y="4"/>
                </a:lnTo>
                <a:lnTo>
                  <a:pt x="510" y="15"/>
                </a:lnTo>
                <a:lnTo>
                  <a:pt x="560" y="32"/>
                </a:lnTo>
                <a:lnTo>
                  <a:pt x="606" y="55"/>
                </a:lnTo>
                <a:lnTo>
                  <a:pt x="649" y="84"/>
                </a:lnTo>
                <a:lnTo>
                  <a:pt x="687" y="118"/>
                </a:lnTo>
                <a:lnTo>
                  <a:pt x="721" y="157"/>
                </a:lnTo>
                <a:lnTo>
                  <a:pt x="750" y="199"/>
                </a:lnTo>
                <a:lnTo>
                  <a:pt x="773" y="246"/>
                </a:lnTo>
                <a:lnTo>
                  <a:pt x="790" y="295"/>
                </a:lnTo>
                <a:lnTo>
                  <a:pt x="801" y="347"/>
                </a:lnTo>
                <a:lnTo>
                  <a:pt x="805" y="402"/>
                </a:lnTo>
                <a:lnTo>
                  <a:pt x="801" y="457"/>
                </a:lnTo>
                <a:lnTo>
                  <a:pt x="790" y="510"/>
                </a:lnTo>
                <a:lnTo>
                  <a:pt x="773" y="558"/>
                </a:lnTo>
                <a:lnTo>
                  <a:pt x="750" y="605"/>
                </a:lnTo>
                <a:lnTo>
                  <a:pt x="721" y="647"/>
                </a:lnTo>
                <a:lnTo>
                  <a:pt x="687" y="686"/>
                </a:lnTo>
                <a:lnTo>
                  <a:pt x="649" y="720"/>
                </a:lnTo>
                <a:lnTo>
                  <a:pt x="606" y="749"/>
                </a:lnTo>
                <a:lnTo>
                  <a:pt x="560" y="773"/>
                </a:lnTo>
                <a:lnTo>
                  <a:pt x="510" y="790"/>
                </a:lnTo>
                <a:lnTo>
                  <a:pt x="458" y="800"/>
                </a:lnTo>
                <a:lnTo>
                  <a:pt x="403" y="804"/>
                </a:lnTo>
                <a:lnTo>
                  <a:pt x="349" y="800"/>
                </a:lnTo>
                <a:lnTo>
                  <a:pt x="296" y="790"/>
                </a:lnTo>
                <a:lnTo>
                  <a:pt x="247" y="773"/>
                </a:lnTo>
                <a:lnTo>
                  <a:pt x="200" y="749"/>
                </a:lnTo>
                <a:lnTo>
                  <a:pt x="158" y="720"/>
                </a:lnTo>
                <a:lnTo>
                  <a:pt x="118" y="686"/>
                </a:lnTo>
                <a:lnTo>
                  <a:pt x="84" y="647"/>
                </a:lnTo>
                <a:lnTo>
                  <a:pt x="55" y="605"/>
                </a:lnTo>
                <a:lnTo>
                  <a:pt x="33" y="558"/>
                </a:lnTo>
                <a:lnTo>
                  <a:pt x="15" y="510"/>
                </a:lnTo>
                <a:lnTo>
                  <a:pt x="4" y="457"/>
                </a:lnTo>
                <a:lnTo>
                  <a:pt x="0" y="402"/>
                </a:lnTo>
                <a:lnTo>
                  <a:pt x="4" y="347"/>
                </a:lnTo>
                <a:lnTo>
                  <a:pt x="15" y="295"/>
                </a:lnTo>
                <a:lnTo>
                  <a:pt x="33" y="246"/>
                </a:lnTo>
                <a:lnTo>
                  <a:pt x="55" y="199"/>
                </a:lnTo>
                <a:lnTo>
                  <a:pt x="84" y="157"/>
                </a:lnTo>
                <a:lnTo>
                  <a:pt x="118" y="118"/>
                </a:lnTo>
                <a:lnTo>
                  <a:pt x="158" y="84"/>
                </a:lnTo>
                <a:lnTo>
                  <a:pt x="200" y="55"/>
                </a:lnTo>
                <a:lnTo>
                  <a:pt x="247" y="32"/>
                </a:lnTo>
                <a:lnTo>
                  <a:pt x="296" y="15"/>
                </a:lnTo>
                <a:lnTo>
                  <a:pt x="349" y="4"/>
                </a:lnTo>
                <a:lnTo>
                  <a:pt x="40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5" name="Freeform 3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66698" y="6807634"/>
            <a:ext cx="365094" cy="446102"/>
          </a:xfrm>
          <a:custGeom>
            <a:avLst/>
            <a:gdLst>
              <a:gd name="T0" fmla="*/ 402 w 658"/>
              <a:gd name="T1" fmla="*/ 40 h 804"/>
              <a:gd name="T2" fmla="*/ 347 w 658"/>
              <a:gd name="T3" fmla="*/ 51 h 804"/>
              <a:gd name="T4" fmla="*/ 301 w 658"/>
              <a:gd name="T5" fmla="*/ 66 h 804"/>
              <a:gd name="T6" fmla="*/ 238 w 658"/>
              <a:gd name="T7" fmla="*/ 74 h 804"/>
              <a:gd name="T8" fmla="*/ 158 w 658"/>
              <a:gd name="T9" fmla="*/ 66 h 804"/>
              <a:gd name="T10" fmla="*/ 105 w 658"/>
              <a:gd name="T11" fmla="*/ 49 h 804"/>
              <a:gd name="T12" fmla="*/ 37 w 658"/>
              <a:gd name="T13" fmla="*/ 37 h 804"/>
              <a:gd name="T14" fmla="*/ 93 w 658"/>
              <a:gd name="T15" fmla="*/ 447 h 804"/>
              <a:gd name="T16" fmla="*/ 151 w 658"/>
              <a:gd name="T17" fmla="*/ 464 h 804"/>
              <a:gd name="T18" fmla="*/ 210 w 658"/>
              <a:gd name="T19" fmla="*/ 474 h 804"/>
              <a:gd name="T20" fmla="*/ 286 w 658"/>
              <a:gd name="T21" fmla="*/ 470 h 804"/>
              <a:gd name="T22" fmla="*/ 337 w 658"/>
              <a:gd name="T23" fmla="*/ 455 h 804"/>
              <a:gd name="T24" fmla="*/ 397 w 658"/>
              <a:gd name="T25" fmla="*/ 442 h 804"/>
              <a:gd name="T26" fmla="*/ 500 w 658"/>
              <a:gd name="T27" fmla="*/ 440 h 804"/>
              <a:gd name="T28" fmla="*/ 600 w 658"/>
              <a:gd name="T29" fmla="*/ 459 h 804"/>
              <a:gd name="T30" fmla="*/ 606 w 658"/>
              <a:gd name="T31" fmla="*/ 62 h 804"/>
              <a:gd name="T32" fmla="*/ 531 w 658"/>
              <a:gd name="T33" fmla="*/ 44 h 804"/>
              <a:gd name="T34" fmla="*/ 18 w 658"/>
              <a:gd name="T35" fmla="*/ 0 h 804"/>
              <a:gd name="T36" fmla="*/ 98 w 658"/>
              <a:gd name="T37" fmla="*/ 10 h 804"/>
              <a:gd name="T38" fmla="*/ 151 w 658"/>
              <a:gd name="T39" fmla="*/ 25 h 804"/>
              <a:gd name="T40" fmla="*/ 210 w 658"/>
              <a:gd name="T41" fmla="*/ 36 h 804"/>
              <a:gd name="T42" fmla="*/ 286 w 658"/>
              <a:gd name="T43" fmla="*/ 33 h 804"/>
              <a:gd name="T44" fmla="*/ 337 w 658"/>
              <a:gd name="T45" fmla="*/ 17 h 804"/>
              <a:gd name="T46" fmla="*/ 397 w 658"/>
              <a:gd name="T47" fmla="*/ 4 h 804"/>
              <a:gd name="T48" fmla="*/ 498 w 658"/>
              <a:gd name="T49" fmla="*/ 3 h 804"/>
              <a:gd name="T50" fmla="*/ 593 w 658"/>
              <a:gd name="T51" fmla="*/ 20 h 804"/>
              <a:gd name="T52" fmla="*/ 643 w 658"/>
              <a:gd name="T53" fmla="*/ 37 h 804"/>
              <a:gd name="T54" fmla="*/ 655 w 658"/>
              <a:gd name="T55" fmla="*/ 46 h 804"/>
              <a:gd name="T56" fmla="*/ 658 w 658"/>
              <a:gd name="T57" fmla="*/ 55 h 804"/>
              <a:gd name="T58" fmla="*/ 658 w 658"/>
              <a:gd name="T59" fmla="*/ 498 h 804"/>
              <a:gd name="T60" fmla="*/ 641 w 658"/>
              <a:gd name="T61" fmla="*/ 512 h 804"/>
              <a:gd name="T62" fmla="*/ 618 w 658"/>
              <a:gd name="T63" fmla="*/ 504 h 804"/>
              <a:gd name="T64" fmla="*/ 558 w 658"/>
              <a:gd name="T65" fmla="*/ 486 h 804"/>
              <a:gd name="T66" fmla="*/ 457 w 658"/>
              <a:gd name="T67" fmla="*/ 476 h 804"/>
              <a:gd name="T68" fmla="*/ 381 w 658"/>
              <a:gd name="T69" fmla="*/ 482 h 804"/>
              <a:gd name="T70" fmla="*/ 333 w 658"/>
              <a:gd name="T71" fmla="*/ 495 h 804"/>
              <a:gd name="T72" fmla="*/ 283 w 658"/>
              <a:gd name="T73" fmla="*/ 508 h 804"/>
              <a:gd name="T74" fmla="*/ 207 w 658"/>
              <a:gd name="T75" fmla="*/ 511 h 804"/>
              <a:gd name="T76" fmla="*/ 140 w 658"/>
              <a:gd name="T77" fmla="*/ 498 h 804"/>
              <a:gd name="T78" fmla="*/ 86 w 658"/>
              <a:gd name="T79" fmla="*/ 482 h 804"/>
              <a:gd name="T80" fmla="*/ 37 w 658"/>
              <a:gd name="T81" fmla="*/ 786 h 804"/>
              <a:gd name="T82" fmla="*/ 30 w 658"/>
              <a:gd name="T83" fmla="*/ 800 h 804"/>
              <a:gd name="T84" fmla="*/ 13 w 658"/>
              <a:gd name="T85" fmla="*/ 803 h 804"/>
              <a:gd name="T86" fmla="*/ 1 w 658"/>
              <a:gd name="T87" fmla="*/ 791 h 804"/>
              <a:gd name="T88" fmla="*/ 1 w 658"/>
              <a:gd name="T89" fmla="*/ 13 h 804"/>
              <a:gd name="T90" fmla="*/ 13 w 658"/>
              <a:gd name="T91"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8" h="804">
                <a:moveTo>
                  <a:pt x="457" y="37"/>
                </a:moveTo>
                <a:lnTo>
                  <a:pt x="427" y="38"/>
                </a:lnTo>
                <a:lnTo>
                  <a:pt x="402" y="40"/>
                </a:lnTo>
                <a:lnTo>
                  <a:pt x="381" y="44"/>
                </a:lnTo>
                <a:lnTo>
                  <a:pt x="363" y="47"/>
                </a:lnTo>
                <a:lnTo>
                  <a:pt x="347" y="51"/>
                </a:lnTo>
                <a:lnTo>
                  <a:pt x="333" y="57"/>
                </a:lnTo>
                <a:lnTo>
                  <a:pt x="318" y="62"/>
                </a:lnTo>
                <a:lnTo>
                  <a:pt x="301" y="66"/>
                </a:lnTo>
                <a:lnTo>
                  <a:pt x="283" y="70"/>
                </a:lnTo>
                <a:lnTo>
                  <a:pt x="262" y="72"/>
                </a:lnTo>
                <a:lnTo>
                  <a:pt x="238" y="74"/>
                </a:lnTo>
                <a:lnTo>
                  <a:pt x="207" y="72"/>
                </a:lnTo>
                <a:lnTo>
                  <a:pt x="181" y="70"/>
                </a:lnTo>
                <a:lnTo>
                  <a:pt x="158" y="66"/>
                </a:lnTo>
                <a:lnTo>
                  <a:pt x="140" y="61"/>
                </a:lnTo>
                <a:lnTo>
                  <a:pt x="123" y="54"/>
                </a:lnTo>
                <a:lnTo>
                  <a:pt x="105" y="49"/>
                </a:lnTo>
                <a:lnTo>
                  <a:pt x="86" y="44"/>
                </a:lnTo>
                <a:lnTo>
                  <a:pt x="64" y="40"/>
                </a:lnTo>
                <a:lnTo>
                  <a:pt x="37" y="37"/>
                </a:lnTo>
                <a:lnTo>
                  <a:pt x="37" y="439"/>
                </a:lnTo>
                <a:lnTo>
                  <a:pt x="68" y="442"/>
                </a:lnTo>
                <a:lnTo>
                  <a:pt x="93" y="447"/>
                </a:lnTo>
                <a:lnTo>
                  <a:pt x="115" y="452"/>
                </a:lnTo>
                <a:lnTo>
                  <a:pt x="134" y="459"/>
                </a:lnTo>
                <a:lnTo>
                  <a:pt x="151" y="464"/>
                </a:lnTo>
                <a:lnTo>
                  <a:pt x="168" y="468"/>
                </a:lnTo>
                <a:lnTo>
                  <a:pt x="187" y="472"/>
                </a:lnTo>
                <a:lnTo>
                  <a:pt x="210" y="474"/>
                </a:lnTo>
                <a:lnTo>
                  <a:pt x="238" y="476"/>
                </a:lnTo>
                <a:lnTo>
                  <a:pt x="263" y="474"/>
                </a:lnTo>
                <a:lnTo>
                  <a:pt x="286" y="470"/>
                </a:lnTo>
                <a:lnTo>
                  <a:pt x="304" y="466"/>
                </a:lnTo>
                <a:lnTo>
                  <a:pt x="321" y="460"/>
                </a:lnTo>
                <a:lnTo>
                  <a:pt x="337" y="455"/>
                </a:lnTo>
                <a:lnTo>
                  <a:pt x="354" y="451"/>
                </a:lnTo>
                <a:lnTo>
                  <a:pt x="373" y="445"/>
                </a:lnTo>
                <a:lnTo>
                  <a:pt x="397" y="442"/>
                </a:lnTo>
                <a:lnTo>
                  <a:pt x="424" y="440"/>
                </a:lnTo>
                <a:lnTo>
                  <a:pt x="457" y="439"/>
                </a:lnTo>
                <a:lnTo>
                  <a:pt x="500" y="440"/>
                </a:lnTo>
                <a:lnTo>
                  <a:pt x="538" y="445"/>
                </a:lnTo>
                <a:lnTo>
                  <a:pt x="571" y="452"/>
                </a:lnTo>
                <a:lnTo>
                  <a:pt x="600" y="459"/>
                </a:lnTo>
                <a:lnTo>
                  <a:pt x="621" y="466"/>
                </a:lnTo>
                <a:lnTo>
                  <a:pt x="621" y="67"/>
                </a:lnTo>
                <a:lnTo>
                  <a:pt x="606" y="62"/>
                </a:lnTo>
                <a:lnTo>
                  <a:pt x="587" y="55"/>
                </a:lnTo>
                <a:lnTo>
                  <a:pt x="561" y="49"/>
                </a:lnTo>
                <a:lnTo>
                  <a:pt x="531" y="44"/>
                </a:lnTo>
                <a:lnTo>
                  <a:pt x="495" y="38"/>
                </a:lnTo>
                <a:lnTo>
                  <a:pt x="457" y="37"/>
                </a:lnTo>
                <a:close/>
                <a:moveTo>
                  <a:pt x="18" y="0"/>
                </a:moveTo>
                <a:lnTo>
                  <a:pt x="50" y="2"/>
                </a:lnTo>
                <a:lnTo>
                  <a:pt x="76" y="4"/>
                </a:lnTo>
                <a:lnTo>
                  <a:pt x="98" y="10"/>
                </a:lnTo>
                <a:lnTo>
                  <a:pt x="117" y="15"/>
                </a:lnTo>
                <a:lnTo>
                  <a:pt x="134" y="20"/>
                </a:lnTo>
                <a:lnTo>
                  <a:pt x="151" y="25"/>
                </a:lnTo>
                <a:lnTo>
                  <a:pt x="168" y="30"/>
                </a:lnTo>
                <a:lnTo>
                  <a:pt x="187" y="33"/>
                </a:lnTo>
                <a:lnTo>
                  <a:pt x="210" y="36"/>
                </a:lnTo>
                <a:lnTo>
                  <a:pt x="238" y="37"/>
                </a:lnTo>
                <a:lnTo>
                  <a:pt x="263" y="36"/>
                </a:lnTo>
                <a:lnTo>
                  <a:pt x="286" y="33"/>
                </a:lnTo>
                <a:lnTo>
                  <a:pt x="304" y="28"/>
                </a:lnTo>
                <a:lnTo>
                  <a:pt x="321" y="23"/>
                </a:lnTo>
                <a:lnTo>
                  <a:pt x="337" y="17"/>
                </a:lnTo>
                <a:lnTo>
                  <a:pt x="354" y="12"/>
                </a:lnTo>
                <a:lnTo>
                  <a:pt x="373" y="8"/>
                </a:lnTo>
                <a:lnTo>
                  <a:pt x="397" y="4"/>
                </a:lnTo>
                <a:lnTo>
                  <a:pt x="424" y="2"/>
                </a:lnTo>
                <a:lnTo>
                  <a:pt x="457" y="0"/>
                </a:lnTo>
                <a:lnTo>
                  <a:pt x="498" y="3"/>
                </a:lnTo>
                <a:lnTo>
                  <a:pt x="534" y="7"/>
                </a:lnTo>
                <a:lnTo>
                  <a:pt x="566" y="12"/>
                </a:lnTo>
                <a:lnTo>
                  <a:pt x="593" y="20"/>
                </a:lnTo>
                <a:lnTo>
                  <a:pt x="616" y="27"/>
                </a:lnTo>
                <a:lnTo>
                  <a:pt x="633" y="33"/>
                </a:lnTo>
                <a:lnTo>
                  <a:pt x="643" y="37"/>
                </a:lnTo>
                <a:lnTo>
                  <a:pt x="648" y="40"/>
                </a:lnTo>
                <a:lnTo>
                  <a:pt x="652" y="42"/>
                </a:lnTo>
                <a:lnTo>
                  <a:pt x="655" y="46"/>
                </a:lnTo>
                <a:lnTo>
                  <a:pt x="658" y="50"/>
                </a:lnTo>
                <a:lnTo>
                  <a:pt x="658" y="55"/>
                </a:lnTo>
                <a:lnTo>
                  <a:pt x="658" y="55"/>
                </a:lnTo>
                <a:lnTo>
                  <a:pt x="658" y="494"/>
                </a:lnTo>
                <a:lnTo>
                  <a:pt x="658" y="494"/>
                </a:lnTo>
                <a:lnTo>
                  <a:pt x="658" y="498"/>
                </a:lnTo>
                <a:lnTo>
                  <a:pt x="656" y="502"/>
                </a:lnTo>
                <a:lnTo>
                  <a:pt x="650" y="508"/>
                </a:lnTo>
                <a:lnTo>
                  <a:pt x="641" y="512"/>
                </a:lnTo>
                <a:lnTo>
                  <a:pt x="631" y="510"/>
                </a:lnTo>
                <a:lnTo>
                  <a:pt x="629" y="508"/>
                </a:lnTo>
                <a:lnTo>
                  <a:pt x="618" y="504"/>
                </a:lnTo>
                <a:lnTo>
                  <a:pt x="604" y="499"/>
                </a:lnTo>
                <a:lnTo>
                  <a:pt x="583" y="493"/>
                </a:lnTo>
                <a:lnTo>
                  <a:pt x="558" y="486"/>
                </a:lnTo>
                <a:lnTo>
                  <a:pt x="528" y="481"/>
                </a:lnTo>
                <a:lnTo>
                  <a:pt x="494" y="477"/>
                </a:lnTo>
                <a:lnTo>
                  <a:pt x="457" y="476"/>
                </a:lnTo>
                <a:lnTo>
                  <a:pt x="427" y="476"/>
                </a:lnTo>
                <a:lnTo>
                  <a:pt x="402" y="478"/>
                </a:lnTo>
                <a:lnTo>
                  <a:pt x="381" y="482"/>
                </a:lnTo>
                <a:lnTo>
                  <a:pt x="363" y="486"/>
                </a:lnTo>
                <a:lnTo>
                  <a:pt x="347" y="490"/>
                </a:lnTo>
                <a:lnTo>
                  <a:pt x="333" y="495"/>
                </a:lnTo>
                <a:lnTo>
                  <a:pt x="318" y="500"/>
                </a:lnTo>
                <a:lnTo>
                  <a:pt x="301" y="504"/>
                </a:lnTo>
                <a:lnTo>
                  <a:pt x="283" y="508"/>
                </a:lnTo>
                <a:lnTo>
                  <a:pt x="262" y="511"/>
                </a:lnTo>
                <a:lnTo>
                  <a:pt x="238" y="512"/>
                </a:lnTo>
                <a:lnTo>
                  <a:pt x="207" y="511"/>
                </a:lnTo>
                <a:lnTo>
                  <a:pt x="181" y="508"/>
                </a:lnTo>
                <a:lnTo>
                  <a:pt x="158" y="503"/>
                </a:lnTo>
                <a:lnTo>
                  <a:pt x="140" y="498"/>
                </a:lnTo>
                <a:lnTo>
                  <a:pt x="123" y="493"/>
                </a:lnTo>
                <a:lnTo>
                  <a:pt x="105" y="487"/>
                </a:lnTo>
                <a:lnTo>
                  <a:pt x="86" y="482"/>
                </a:lnTo>
                <a:lnTo>
                  <a:pt x="64" y="478"/>
                </a:lnTo>
                <a:lnTo>
                  <a:pt x="37" y="476"/>
                </a:lnTo>
                <a:lnTo>
                  <a:pt x="37" y="786"/>
                </a:lnTo>
                <a:lnTo>
                  <a:pt x="37" y="791"/>
                </a:lnTo>
                <a:lnTo>
                  <a:pt x="34" y="796"/>
                </a:lnTo>
                <a:lnTo>
                  <a:pt x="30" y="800"/>
                </a:lnTo>
                <a:lnTo>
                  <a:pt x="25" y="803"/>
                </a:lnTo>
                <a:lnTo>
                  <a:pt x="18" y="804"/>
                </a:lnTo>
                <a:lnTo>
                  <a:pt x="13" y="803"/>
                </a:lnTo>
                <a:lnTo>
                  <a:pt x="8" y="800"/>
                </a:lnTo>
                <a:lnTo>
                  <a:pt x="4" y="796"/>
                </a:lnTo>
                <a:lnTo>
                  <a:pt x="1" y="791"/>
                </a:lnTo>
                <a:lnTo>
                  <a:pt x="0" y="786"/>
                </a:lnTo>
                <a:lnTo>
                  <a:pt x="0" y="19"/>
                </a:lnTo>
                <a:lnTo>
                  <a:pt x="1" y="13"/>
                </a:lnTo>
                <a:lnTo>
                  <a:pt x="4" y="8"/>
                </a:lnTo>
                <a:lnTo>
                  <a:pt x="8" y="4"/>
                </a:lnTo>
                <a:lnTo>
                  <a:pt x="13"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6" name="Freeform 3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67631" y="6808189"/>
            <a:ext cx="365094" cy="444992"/>
          </a:xfrm>
          <a:custGeom>
            <a:avLst/>
            <a:gdLst>
              <a:gd name="T0" fmla="*/ 365 w 658"/>
              <a:gd name="T1" fmla="*/ 382 h 802"/>
              <a:gd name="T2" fmla="*/ 362 w 658"/>
              <a:gd name="T3" fmla="*/ 394 h 802"/>
              <a:gd name="T4" fmla="*/ 352 w 658"/>
              <a:gd name="T5" fmla="*/ 400 h 802"/>
              <a:gd name="T6" fmla="*/ 292 w 658"/>
              <a:gd name="T7" fmla="*/ 400 h 802"/>
              <a:gd name="T8" fmla="*/ 607 w 658"/>
              <a:gd name="T9" fmla="*/ 437 h 802"/>
              <a:gd name="T10" fmla="*/ 515 w 658"/>
              <a:gd name="T11" fmla="*/ 282 h 802"/>
              <a:gd name="T12" fmla="*/ 511 w 658"/>
              <a:gd name="T13" fmla="*/ 273 h 802"/>
              <a:gd name="T14" fmla="*/ 515 w 658"/>
              <a:gd name="T15" fmla="*/ 264 h 802"/>
              <a:gd name="T16" fmla="*/ 607 w 658"/>
              <a:gd name="T17" fmla="*/ 108 h 802"/>
              <a:gd name="T18" fmla="*/ 37 w 658"/>
              <a:gd name="T19" fmla="*/ 35 h 802"/>
              <a:gd name="T20" fmla="*/ 329 w 658"/>
              <a:gd name="T21" fmla="*/ 363 h 802"/>
              <a:gd name="T22" fmla="*/ 37 w 658"/>
              <a:gd name="T23" fmla="*/ 35 h 802"/>
              <a:gd name="T24" fmla="*/ 347 w 658"/>
              <a:gd name="T25" fmla="*/ 0 h 802"/>
              <a:gd name="T26" fmla="*/ 358 w 658"/>
              <a:gd name="T27" fmla="*/ 2 h 802"/>
              <a:gd name="T28" fmla="*/ 364 w 658"/>
              <a:gd name="T29" fmla="*/ 11 h 802"/>
              <a:gd name="T30" fmla="*/ 365 w 658"/>
              <a:gd name="T31" fmla="*/ 72 h 802"/>
              <a:gd name="T32" fmla="*/ 645 w 658"/>
              <a:gd name="T33" fmla="*/ 73 h 802"/>
              <a:gd name="T34" fmla="*/ 654 w 658"/>
              <a:gd name="T35" fmla="*/ 79 h 802"/>
              <a:gd name="T36" fmla="*/ 658 w 658"/>
              <a:gd name="T37" fmla="*/ 90 h 802"/>
              <a:gd name="T38" fmla="*/ 655 w 658"/>
              <a:gd name="T39" fmla="*/ 99 h 802"/>
              <a:gd name="T40" fmla="*/ 552 w 658"/>
              <a:gd name="T41" fmla="*/ 273 h 802"/>
              <a:gd name="T42" fmla="*/ 655 w 658"/>
              <a:gd name="T43" fmla="*/ 446 h 802"/>
              <a:gd name="T44" fmla="*/ 658 w 658"/>
              <a:gd name="T45" fmla="*/ 455 h 802"/>
              <a:gd name="T46" fmla="*/ 654 w 658"/>
              <a:gd name="T47" fmla="*/ 466 h 802"/>
              <a:gd name="T48" fmla="*/ 645 w 658"/>
              <a:gd name="T49" fmla="*/ 472 h 802"/>
              <a:gd name="T50" fmla="*/ 274 w 658"/>
              <a:gd name="T51" fmla="*/ 473 h 802"/>
              <a:gd name="T52" fmla="*/ 263 w 658"/>
              <a:gd name="T53" fmla="*/ 469 h 802"/>
              <a:gd name="T54" fmla="*/ 257 w 658"/>
              <a:gd name="T55" fmla="*/ 462 h 802"/>
              <a:gd name="T56" fmla="*/ 255 w 658"/>
              <a:gd name="T57" fmla="*/ 400 h 802"/>
              <a:gd name="T58" fmla="*/ 37 w 658"/>
              <a:gd name="T59" fmla="*/ 784 h 802"/>
              <a:gd name="T60" fmla="*/ 33 w 658"/>
              <a:gd name="T61" fmla="*/ 794 h 802"/>
              <a:gd name="T62" fmla="*/ 24 w 658"/>
              <a:gd name="T63" fmla="*/ 801 h 802"/>
              <a:gd name="T64" fmla="*/ 13 w 658"/>
              <a:gd name="T65" fmla="*/ 801 h 802"/>
              <a:gd name="T66" fmla="*/ 4 w 658"/>
              <a:gd name="T67" fmla="*/ 794 h 802"/>
              <a:gd name="T68" fmla="*/ 0 w 658"/>
              <a:gd name="T69" fmla="*/ 784 h 802"/>
              <a:gd name="T70" fmla="*/ 1 w 658"/>
              <a:gd name="T71" fmla="*/ 11 h 802"/>
              <a:gd name="T72" fmla="*/ 8 w 658"/>
              <a:gd name="T73" fmla="*/ 2 h 802"/>
              <a:gd name="T74" fmla="*/ 18 w 658"/>
              <a:gd name="T75" fmla="*/ 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802">
                <a:moveTo>
                  <a:pt x="365" y="108"/>
                </a:moveTo>
                <a:lnTo>
                  <a:pt x="365" y="382"/>
                </a:lnTo>
                <a:lnTo>
                  <a:pt x="364" y="388"/>
                </a:lnTo>
                <a:lnTo>
                  <a:pt x="362" y="394"/>
                </a:lnTo>
                <a:lnTo>
                  <a:pt x="358" y="397"/>
                </a:lnTo>
                <a:lnTo>
                  <a:pt x="352" y="400"/>
                </a:lnTo>
                <a:lnTo>
                  <a:pt x="347" y="400"/>
                </a:lnTo>
                <a:lnTo>
                  <a:pt x="292" y="400"/>
                </a:lnTo>
                <a:lnTo>
                  <a:pt x="292" y="437"/>
                </a:lnTo>
                <a:lnTo>
                  <a:pt x="607" y="437"/>
                </a:lnTo>
                <a:lnTo>
                  <a:pt x="514" y="282"/>
                </a:lnTo>
                <a:lnTo>
                  <a:pt x="515" y="282"/>
                </a:lnTo>
                <a:lnTo>
                  <a:pt x="512" y="277"/>
                </a:lnTo>
                <a:lnTo>
                  <a:pt x="511" y="273"/>
                </a:lnTo>
                <a:lnTo>
                  <a:pt x="512" y="268"/>
                </a:lnTo>
                <a:lnTo>
                  <a:pt x="515" y="264"/>
                </a:lnTo>
                <a:lnTo>
                  <a:pt x="514" y="263"/>
                </a:lnTo>
                <a:lnTo>
                  <a:pt x="607" y="108"/>
                </a:lnTo>
                <a:lnTo>
                  <a:pt x="365" y="108"/>
                </a:lnTo>
                <a:close/>
                <a:moveTo>
                  <a:pt x="37" y="35"/>
                </a:moveTo>
                <a:lnTo>
                  <a:pt x="37" y="363"/>
                </a:lnTo>
                <a:lnTo>
                  <a:pt x="329" y="363"/>
                </a:lnTo>
                <a:lnTo>
                  <a:pt x="329" y="35"/>
                </a:lnTo>
                <a:lnTo>
                  <a:pt x="37" y="35"/>
                </a:lnTo>
                <a:close/>
                <a:moveTo>
                  <a:pt x="18" y="0"/>
                </a:moveTo>
                <a:lnTo>
                  <a:pt x="347" y="0"/>
                </a:lnTo>
                <a:lnTo>
                  <a:pt x="352" y="0"/>
                </a:lnTo>
                <a:lnTo>
                  <a:pt x="358" y="2"/>
                </a:lnTo>
                <a:lnTo>
                  <a:pt x="362" y="6"/>
                </a:lnTo>
                <a:lnTo>
                  <a:pt x="364" y="11"/>
                </a:lnTo>
                <a:lnTo>
                  <a:pt x="365" y="17"/>
                </a:lnTo>
                <a:lnTo>
                  <a:pt x="365" y="72"/>
                </a:lnTo>
                <a:lnTo>
                  <a:pt x="639" y="72"/>
                </a:lnTo>
                <a:lnTo>
                  <a:pt x="645" y="73"/>
                </a:lnTo>
                <a:lnTo>
                  <a:pt x="650" y="75"/>
                </a:lnTo>
                <a:lnTo>
                  <a:pt x="654" y="79"/>
                </a:lnTo>
                <a:lnTo>
                  <a:pt x="656" y="85"/>
                </a:lnTo>
                <a:lnTo>
                  <a:pt x="658" y="90"/>
                </a:lnTo>
                <a:lnTo>
                  <a:pt x="656" y="95"/>
                </a:lnTo>
                <a:lnTo>
                  <a:pt x="655" y="99"/>
                </a:lnTo>
                <a:lnTo>
                  <a:pt x="655" y="99"/>
                </a:lnTo>
                <a:lnTo>
                  <a:pt x="552" y="273"/>
                </a:lnTo>
                <a:lnTo>
                  <a:pt x="655" y="446"/>
                </a:lnTo>
                <a:lnTo>
                  <a:pt x="655" y="446"/>
                </a:lnTo>
                <a:lnTo>
                  <a:pt x="656" y="450"/>
                </a:lnTo>
                <a:lnTo>
                  <a:pt x="658" y="455"/>
                </a:lnTo>
                <a:lnTo>
                  <a:pt x="656" y="462"/>
                </a:lnTo>
                <a:lnTo>
                  <a:pt x="654" y="466"/>
                </a:lnTo>
                <a:lnTo>
                  <a:pt x="650" y="469"/>
                </a:lnTo>
                <a:lnTo>
                  <a:pt x="645" y="472"/>
                </a:lnTo>
                <a:lnTo>
                  <a:pt x="639" y="473"/>
                </a:lnTo>
                <a:lnTo>
                  <a:pt x="274" y="473"/>
                </a:lnTo>
                <a:lnTo>
                  <a:pt x="269" y="472"/>
                </a:lnTo>
                <a:lnTo>
                  <a:pt x="263" y="469"/>
                </a:lnTo>
                <a:lnTo>
                  <a:pt x="259" y="466"/>
                </a:lnTo>
                <a:lnTo>
                  <a:pt x="257" y="462"/>
                </a:lnTo>
                <a:lnTo>
                  <a:pt x="255" y="455"/>
                </a:lnTo>
                <a:lnTo>
                  <a:pt x="255" y="400"/>
                </a:lnTo>
                <a:lnTo>
                  <a:pt x="37" y="400"/>
                </a:lnTo>
                <a:lnTo>
                  <a:pt x="37" y="784"/>
                </a:lnTo>
                <a:lnTo>
                  <a:pt x="35" y="789"/>
                </a:lnTo>
                <a:lnTo>
                  <a:pt x="33" y="794"/>
                </a:lnTo>
                <a:lnTo>
                  <a:pt x="29" y="798"/>
                </a:lnTo>
                <a:lnTo>
                  <a:pt x="24" y="801"/>
                </a:lnTo>
                <a:lnTo>
                  <a:pt x="18" y="802"/>
                </a:lnTo>
                <a:lnTo>
                  <a:pt x="13" y="801"/>
                </a:lnTo>
                <a:lnTo>
                  <a:pt x="8" y="798"/>
                </a:lnTo>
                <a:lnTo>
                  <a:pt x="4" y="794"/>
                </a:lnTo>
                <a:lnTo>
                  <a:pt x="1" y="789"/>
                </a:lnTo>
                <a:lnTo>
                  <a:pt x="0" y="784"/>
                </a:lnTo>
                <a:lnTo>
                  <a:pt x="0" y="17"/>
                </a:lnTo>
                <a:lnTo>
                  <a:pt x="1" y="11"/>
                </a:lnTo>
                <a:lnTo>
                  <a:pt x="4" y="6"/>
                </a:lnTo>
                <a:lnTo>
                  <a:pt x="8" y="2"/>
                </a:lnTo>
                <a:lnTo>
                  <a:pt x="13" y="0"/>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7" name="Freeform 3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68564" y="6807634"/>
            <a:ext cx="445556" cy="446102"/>
          </a:xfrm>
          <a:custGeom>
            <a:avLst/>
            <a:gdLst>
              <a:gd name="T0" fmla="*/ 565 w 817"/>
              <a:gd name="T1" fmla="*/ 700 h 818"/>
              <a:gd name="T2" fmla="*/ 566 w 817"/>
              <a:gd name="T3" fmla="*/ 746 h 818"/>
              <a:gd name="T4" fmla="*/ 587 w 817"/>
              <a:gd name="T5" fmla="*/ 653 h 818"/>
              <a:gd name="T6" fmla="*/ 209 w 817"/>
              <a:gd name="T7" fmla="*/ 723 h 818"/>
              <a:gd name="T8" fmla="*/ 274 w 817"/>
              <a:gd name="T9" fmla="*/ 734 h 818"/>
              <a:gd name="T10" fmla="*/ 231 w 817"/>
              <a:gd name="T11" fmla="*/ 653 h 818"/>
              <a:gd name="T12" fmla="*/ 477 w 817"/>
              <a:gd name="T13" fmla="*/ 755 h 818"/>
              <a:gd name="T14" fmla="*/ 554 w 817"/>
              <a:gd name="T15" fmla="*/ 639 h 818"/>
              <a:gd name="T16" fmla="*/ 391 w 817"/>
              <a:gd name="T17" fmla="*/ 615 h 818"/>
              <a:gd name="T18" fmla="*/ 279 w 817"/>
              <a:gd name="T19" fmla="*/ 675 h 818"/>
              <a:gd name="T20" fmla="*/ 366 w 817"/>
              <a:gd name="T21" fmla="*/ 771 h 818"/>
              <a:gd name="T22" fmla="*/ 630 w 817"/>
              <a:gd name="T23" fmla="*/ 459 h 818"/>
              <a:gd name="T24" fmla="*/ 614 w 817"/>
              <a:gd name="T25" fmla="*/ 571 h 818"/>
              <a:gd name="T26" fmla="*/ 676 w 817"/>
              <a:gd name="T27" fmla="*/ 668 h 818"/>
              <a:gd name="T28" fmla="*/ 773 w 817"/>
              <a:gd name="T29" fmla="*/ 483 h 818"/>
              <a:gd name="T30" fmla="*/ 427 w 817"/>
              <a:gd name="T31" fmla="*/ 577 h 818"/>
              <a:gd name="T32" fmla="*/ 580 w 817"/>
              <a:gd name="T33" fmla="*/ 550 h 818"/>
              <a:gd name="T34" fmla="*/ 223 w 817"/>
              <a:gd name="T35" fmla="*/ 428 h 818"/>
              <a:gd name="T36" fmla="*/ 295 w 817"/>
              <a:gd name="T37" fmla="*/ 590 h 818"/>
              <a:gd name="T38" fmla="*/ 223 w 817"/>
              <a:gd name="T39" fmla="*/ 428 h 818"/>
              <a:gd name="T40" fmla="*/ 80 w 817"/>
              <a:gd name="T41" fmla="*/ 582 h 818"/>
              <a:gd name="T42" fmla="*/ 218 w 817"/>
              <a:gd name="T43" fmla="*/ 619 h 818"/>
              <a:gd name="T44" fmla="*/ 193 w 817"/>
              <a:gd name="T45" fmla="*/ 512 h 818"/>
              <a:gd name="T46" fmla="*/ 38 w 817"/>
              <a:gd name="T47" fmla="*/ 428 h 818"/>
              <a:gd name="T48" fmla="*/ 427 w 817"/>
              <a:gd name="T49" fmla="*/ 241 h 818"/>
              <a:gd name="T50" fmla="*/ 580 w 817"/>
              <a:gd name="T51" fmla="*/ 268 h 818"/>
              <a:gd name="T52" fmla="*/ 228 w 817"/>
              <a:gd name="T53" fmla="*/ 329 h 818"/>
              <a:gd name="T54" fmla="*/ 341 w 817"/>
              <a:gd name="T55" fmla="*/ 237 h 818"/>
              <a:gd name="T56" fmla="*/ 641 w 817"/>
              <a:gd name="T57" fmla="*/ 178 h 818"/>
              <a:gd name="T58" fmla="*/ 624 w 817"/>
              <a:gd name="T59" fmla="*/ 296 h 818"/>
              <a:gd name="T60" fmla="*/ 631 w 817"/>
              <a:gd name="T61" fmla="*/ 391 h 818"/>
              <a:gd name="T62" fmla="*/ 737 w 817"/>
              <a:gd name="T63" fmla="*/ 236 h 818"/>
              <a:gd name="T64" fmla="*/ 108 w 817"/>
              <a:gd name="T65" fmla="*/ 191 h 818"/>
              <a:gd name="T66" fmla="*/ 38 w 817"/>
              <a:gd name="T67" fmla="*/ 391 h 818"/>
              <a:gd name="T68" fmla="*/ 193 w 817"/>
              <a:gd name="T69" fmla="*/ 308 h 818"/>
              <a:gd name="T70" fmla="*/ 218 w 817"/>
              <a:gd name="T71" fmla="*/ 200 h 818"/>
              <a:gd name="T72" fmla="*/ 542 w 817"/>
              <a:gd name="T73" fmla="*/ 82 h 818"/>
              <a:gd name="T74" fmla="*/ 586 w 817"/>
              <a:gd name="T75" fmla="*/ 161 h 818"/>
              <a:gd name="T76" fmla="*/ 609 w 817"/>
              <a:gd name="T77" fmla="*/ 97 h 818"/>
              <a:gd name="T78" fmla="*/ 252 w 817"/>
              <a:gd name="T79" fmla="*/ 72 h 818"/>
              <a:gd name="T80" fmla="*/ 231 w 817"/>
              <a:gd name="T81" fmla="*/ 166 h 818"/>
              <a:gd name="T82" fmla="*/ 274 w 817"/>
              <a:gd name="T83" fmla="*/ 85 h 818"/>
              <a:gd name="T84" fmla="*/ 427 w 817"/>
              <a:gd name="T85" fmla="*/ 204 h 818"/>
              <a:gd name="T86" fmla="*/ 538 w 817"/>
              <a:gd name="T87" fmla="*/ 143 h 818"/>
              <a:gd name="T88" fmla="*/ 452 w 817"/>
              <a:gd name="T89" fmla="*/ 48 h 818"/>
              <a:gd name="T90" fmla="*/ 341 w 817"/>
              <a:gd name="T91" fmla="*/ 63 h 818"/>
              <a:gd name="T92" fmla="*/ 264 w 817"/>
              <a:gd name="T93" fmla="*/ 179 h 818"/>
              <a:gd name="T94" fmla="*/ 391 w 817"/>
              <a:gd name="T95" fmla="*/ 39 h 818"/>
              <a:gd name="T96" fmla="*/ 569 w 817"/>
              <a:gd name="T97" fmla="*/ 33 h 818"/>
              <a:gd name="T98" fmla="*/ 732 w 817"/>
              <a:gd name="T99" fmla="*/ 160 h 818"/>
              <a:gd name="T100" fmla="*/ 815 w 817"/>
              <a:gd name="T101" fmla="*/ 353 h 818"/>
              <a:gd name="T102" fmla="*/ 786 w 817"/>
              <a:gd name="T103" fmla="*/ 568 h 818"/>
              <a:gd name="T104" fmla="*/ 659 w 817"/>
              <a:gd name="T105" fmla="*/ 733 h 818"/>
              <a:gd name="T106" fmla="*/ 464 w 817"/>
              <a:gd name="T107" fmla="*/ 814 h 818"/>
              <a:gd name="T108" fmla="*/ 249 w 817"/>
              <a:gd name="T109" fmla="*/ 787 h 818"/>
              <a:gd name="T110" fmla="*/ 86 w 817"/>
              <a:gd name="T111" fmla="*/ 660 h 818"/>
              <a:gd name="T112" fmla="*/ 3 w 817"/>
              <a:gd name="T113" fmla="*/ 465 h 818"/>
              <a:gd name="T114" fmla="*/ 32 w 817"/>
              <a:gd name="T115" fmla="*/ 250 h 818"/>
              <a:gd name="T116" fmla="*/ 159 w 817"/>
              <a:gd name="T117" fmla="*/ 86 h 818"/>
              <a:gd name="T118" fmla="*/ 354 w 817"/>
              <a:gd name="T119" fmla="*/ 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7" h="818">
                <a:moveTo>
                  <a:pt x="587" y="653"/>
                </a:moveTo>
                <a:lnTo>
                  <a:pt x="586" y="658"/>
                </a:lnTo>
                <a:lnTo>
                  <a:pt x="584" y="662"/>
                </a:lnTo>
                <a:lnTo>
                  <a:pt x="565" y="700"/>
                </a:lnTo>
                <a:lnTo>
                  <a:pt x="544" y="734"/>
                </a:lnTo>
                <a:lnTo>
                  <a:pt x="542" y="737"/>
                </a:lnTo>
                <a:lnTo>
                  <a:pt x="519" y="764"/>
                </a:lnTo>
                <a:lnTo>
                  <a:pt x="566" y="746"/>
                </a:lnTo>
                <a:lnTo>
                  <a:pt x="609" y="723"/>
                </a:lnTo>
                <a:lnTo>
                  <a:pt x="648" y="692"/>
                </a:lnTo>
                <a:lnTo>
                  <a:pt x="620" y="671"/>
                </a:lnTo>
                <a:lnTo>
                  <a:pt x="587" y="653"/>
                </a:lnTo>
                <a:close/>
                <a:moveTo>
                  <a:pt x="231" y="653"/>
                </a:moveTo>
                <a:lnTo>
                  <a:pt x="198" y="671"/>
                </a:lnTo>
                <a:lnTo>
                  <a:pt x="169" y="692"/>
                </a:lnTo>
                <a:lnTo>
                  <a:pt x="209" y="723"/>
                </a:lnTo>
                <a:lnTo>
                  <a:pt x="252" y="746"/>
                </a:lnTo>
                <a:lnTo>
                  <a:pt x="299" y="764"/>
                </a:lnTo>
                <a:lnTo>
                  <a:pt x="275" y="737"/>
                </a:lnTo>
                <a:lnTo>
                  <a:pt x="274" y="734"/>
                </a:lnTo>
                <a:lnTo>
                  <a:pt x="253" y="700"/>
                </a:lnTo>
                <a:lnTo>
                  <a:pt x="233" y="662"/>
                </a:lnTo>
                <a:lnTo>
                  <a:pt x="232" y="658"/>
                </a:lnTo>
                <a:lnTo>
                  <a:pt x="231" y="653"/>
                </a:lnTo>
                <a:close/>
                <a:moveTo>
                  <a:pt x="427" y="615"/>
                </a:moveTo>
                <a:lnTo>
                  <a:pt x="427" y="779"/>
                </a:lnTo>
                <a:lnTo>
                  <a:pt x="452" y="771"/>
                </a:lnTo>
                <a:lnTo>
                  <a:pt x="477" y="755"/>
                </a:lnTo>
                <a:lnTo>
                  <a:pt x="499" y="734"/>
                </a:lnTo>
                <a:lnTo>
                  <a:pt x="520" y="708"/>
                </a:lnTo>
                <a:lnTo>
                  <a:pt x="538" y="675"/>
                </a:lnTo>
                <a:lnTo>
                  <a:pt x="554" y="639"/>
                </a:lnTo>
                <a:lnTo>
                  <a:pt x="515" y="627"/>
                </a:lnTo>
                <a:lnTo>
                  <a:pt x="472" y="619"/>
                </a:lnTo>
                <a:lnTo>
                  <a:pt x="427" y="615"/>
                </a:lnTo>
                <a:close/>
                <a:moveTo>
                  <a:pt x="391" y="615"/>
                </a:moveTo>
                <a:lnTo>
                  <a:pt x="346" y="619"/>
                </a:lnTo>
                <a:lnTo>
                  <a:pt x="303" y="627"/>
                </a:lnTo>
                <a:lnTo>
                  <a:pt x="264" y="639"/>
                </a:lnTo>
                <a:lnTo>
                  <a:pt x="279" y="675"/>
                </a:lnTo>
                <a:lnTo>
                  <a:pt x="298" y="708"/>
                </a:lnTo>
                <a:lnTo>
                  <a:pt x="319" y="734"/>
                </a:lnTo>
                <a:lnTo>
                  <a:pt x="341" y="755"/>
                </a:lnTo>
                <a:lnTo>
                  <a:pt x="366" y="771"/>
                </a:lnTo>
                <a:lnTo>
                  <a:pt x="391" y="779"/>
                </a:lnTo>
                <a:lnTo>
                  <a:pt x="391" y="615"/>
                </a:lnTo>
                <a:close/>
                <a:moveTo>
                  <a:pt x="631" y="428"/>
                </a:moveTo>
                <a:lnTo>
                  <a:pt x="630" y="459"/>
                </a:lnTo>
                <a:lnTo>
                  <a:pt x="629" y="474"/>
                </a:lnTo>
                <a:lnTo>
                  <a:pt x="625" y="512"/>
                </a:lnTo>
                <a:lnTo>
                  <a:pt x="624" y="524"/>
                </a:lnTo>
                <a:lnTo>
                  <a:pt x="614" y="571"/>
                </a:lnTo>
                <a:lnTo>
                  <a:pt x="601" y="614"/>
                </a:lnTo>
                <a:lnTo>
                  <a:pt x="600" y="619"/>
                </a:lnTo>
                <a:lnTo>
                  <a:pt x="641" y="641"/>
                </a:lnTo>
                <a:lnTo>
                  <a:pt x="676" y="668"/>
                </a:lnTo>
                <a:lnTo>
                  <a:pt x="710" y="627"/>
                </a:lnTo>
                <a:lnTo>
                  <a:pt x="737" y="582"/>
                </a:lnTo>
                <a:lnTo>
                  <a:pt x="758" y="534"/>
                </a:lnTo>
                <a:lnTo>
                  <a:pt x="773" y="483"/>
                </a:lnTo>
                <a:lnTo>
                  <a:pt x="779" y="428"/>
                </a:lnTo>
                <a:lnTo>
                  <a:pt x="631" y="428"/>
                </a:lnTo>
                <a:close/>
                <a:moveTo>
                  <a:pt x="427" y="428"/>
                </a:moveTo>
                <a:lnTo>
                  <a:pt x="427" y="577"/>
                </a:lnTo>
                <a:lnTo>
                  <a:pt x="477" y="582"/>
                </a:lnTo>
                <a:lnTo>
                  <a:pt x="523" y="590"/>
                </a:lnTo>
                <a:lnTo>
                  <a:pt x="567" y="605"/>
                </a:lnTo>
                <a:lnTo>
                  <a:pt x="580" y="550"/>
                </a:lnTo>
                <a:lnTo>
                  <a:pt x="590" y="491"/>
                </a:lnTo>
                <a:lnTo>
                  <a:pt x="595" y="428"/>
                </a:lnTo>
                <a:lnTo>
                  <a:pt x="427" y="428"/>
                </a:lnTo>
                <a:close/>
                <a:moveTo>
                  <a:pt x="223" y="428"/>
                </a:moveTo>
                <a:lnTo>
                  <a:pt x="228" y="491"/>
                </a:lnTo>
                <a:lnTo>
                  <a:pt x="237" y="550"/>
                </a:lnTo>
                <a:lnTo>
                  <a:pt x="250" y="605"/>
                </a:lnTo>
                <a:lnTo>
                  <a:pt x="295" y="590"/>
                </a:lnTo>
                <a:lnTo>
                  <a:pt x="341" y="582"/>
                </a:lnTo>
                <a:lnTo>
                  <a:pt x="391" y="577"/>
                </a:lnTo>
                <a:lnTo>
                  <a:pt x="391" y="428"/>
                </a:lnTo>
                <a:lnTo>
                  <a:pt x="223" y="428"/>
                </a:lnTo>
                <a:close/>
                <a:moveTo>
                  <a:pt x="38" y="428"/>
                </a:moveTo>
                <a:lnTo>
                  <a:pt x="45" y="483"/>
                </a:lnTo>
                <a:lnTo>
                  <a:pt x="59" y="534"/>
                </a:lnTo>
                <a:lnTo>
                  <a:pt x="80" y="582"/>
                </a:lnTo>
                <a:lnTo>
                  <a:pt x="108" y="627"/>
                </a:lnTo>
                <a:lnTo>
                  <a:pt x="142" y="668"/>
                </a:lnTo>
                <a:lnTo>
                  <a:pt x="177" y="641"/>
                </a:lnTo>
                <a:lnTo>
                  <a:pt x="218" y="619"/>
                </a:lnTo>
                <a:lnTo>
                  <a:pt x="216" y="614"/>
                </a:lnTo>
                <a:lnTo>
                  <a:pt x="203" y="571"/>
                </a:lnTo>
                <a:lnTo>
                  <a:pt x="194" y="524"/>
                </a:lnTo>
                <a:lnTo>
                  <a:pt x="193" y="512"/>
                </a:lnTo>
                <a:lnTo>
                  <a:pt x="189" y="474"/>
                </a:lnTo>
                <a:lnTo>
                  <a:pt x="188" y="459"/>
                </a:lnTo>
                <a:lnTo>
                  <a:pt x="186" y="428"/>
                </a:lnTo>
                <a:lnTo>
                  <a:pt x="38" y="428"/>
                </a:lnTo>
                <a:close/>
                <a:moveTo>
                  <a:pt x="567" y="215"/>
                </a:moveTo>
                <a:lnTo>
                  <a:pt x="523" y="228"/>
                </a:lnTo>
                <a:lnTo>
                  <a:pt x="477" y="237"/>
                </a:lnTo>
                <a:lnTo>
                  <a:pt x="427" y="241"/>
                </a:lnTo>
                <a:lnTo>
                  <a:pt x="427" y="391"/>
                </a:lnTo>
                <a:lnTo>
                  <a:pt x="595" y="391"/>
                </a:lnTo>
                <a:lnTo>
                  <a:pt x="590" y="329"/>
                </a:lnTo>
                <a:lnTo>
                  <a:pt x="580" y="268"/>
                </a:lnTo>
                <a:lnTo>
                  <a:pt x="567" y="215"/>
                </a:lnTo>
                <a:close/>
                <a:moveTo>
                  <a:pt x="250" y="215"/>
                </a:moveTo>
                <a:lnTo>
                  <a:pt x="237" y="268"/>
                </a:lnTo>
                <a:lnTo>
                  <a:pt x="228" y="329"/>
                </a:lnTo>
                <a:lnTo>
                  <a:pt x="223" y="391"/>
                </a:lnTo>
                <a:lnTo>
                  <a:pt x="391" y="391"/>
                </a:lnTo>
                <a:lnTo>
                  <a:pt x="391" y="241"/>
                </a:lnTo>
                <a:lnTo>
                  <a:pt x="341" y="237"/>
                </a:lnTo>
                <a:lnTo>
                  <a:pt x="295" y="228"/>
                </a:lnTo>
                <a:lnTo>
                  <a:pt x="250" y="215"/>
                </a:lnTo>
                <a:close/>
                <a:moveTo>
                  <a:pt x="676" y="152"/>
                </a:moveTo>
                <a:lnTo>
                  <a:pt x="641" y="178"/>
                </a:lnTo>
                <a:lnTo>
                  <a:pt x="600" y="200"/>
                </a:lnTo>
                <a:lnTo>
                  <a:pt x="601" y="205"/>
                </a:lnTo>
                <a:lnTo>
                  <a:pt x="614" y="249"/>
                </a:lnTo>
                <a:lnTo>
                  <a:pt x="624" y="296"/>
                </a:lnTo>
                <a:lnTo>
                  <a:pt x="625" y="308"/>
                </a:lnTo>
                <a:lnTo>
                  <a:pt x="629" y="344"/>
                </a:lnTo>
                <a:lnTo>
                  <a:pt x="630" y="359"/>
                </a:lnTo>
                <a:lnTo>
                  <a:pt x="631" y="391"/>
                </a:lnTo>
                <a:lnTo>
                  <a:pt x="779" y="391"/>
                </a:lnTo>
                <a:lnTo>
                  <a:pt x="773" y="336"/>
                </a:lnTo>
                <a:lnTo>
                  <a:pt x="758" y="284"/>
                </a:lnTo>
                <a:lnTo>
                  <a:pt x="737" y="236"/>
                </a:lnTo>
                <a:lnTo>
                  <a:pt x="710" y="191"/>
                </a:lnTo>
                <a:lnTo>
                  <a:pt x="676" y="152"/>
                </a:lnTo>
                <a:close/>
                <a:moveTo>
                  <a:pt x="142" y="152"/>
                </a:moveTo>
                <a:lnTo>
                  <a:pt x="108" y="191"/>
                </a:lnTo>
                <a:lnTo>
                  <a:pt x="80" y="236"/>
                </a:lnTo>
                <a:lnTo>
                  <a:pt x="59" y="284"/>
                </a:lnTo>
                <a:lnTo>
                  <a:pt x="45" y="336"/>
                </a:lnTo>
                <a:lnTo>
                  <a:pt x="38" y="391"/>
                </a:lnTo>
                <a:lnTo>
                  <a:pt x="186" y="391"/>
                </a:lnTo>
                <a:lnTo>
                  <a:pt x="188" y="359"/>
                </a:lnTo>
                <a:lnTo>
                  <a:pt x="189" y="344"/>
                </a:lnTo>
                <a:lnTo>
                  <a:pt x="193" y="308"/>
                </a:lnTo>
                <a:lnTo>
                  <a:pt x="194" y="296"/>
                </a:lnTo>
                <a:lnTo>
                  <a:pt x="203" y="249"/>
                </a:lnTo>
                <a:lnTo>
                  <a:pt x="216" y="205"/>
                </a:lnTo>
                <a:lnTo>
                  <a:pt x="218" y="200"/>
                </a:lnTo>
                <a:lnTo>
                  <a:pt x="177" y="178"/>
                </a:lnTo>
                <a:lnTo>
                  <a:pt x="142" y="152"/>
                </a:lnTo>
                <a:close/>
                <a:moveTo>
                  <a:pt x="519" y="55"/>
                </a:moveTo>
                <a:lnTo>
                  <a:pt x="542" y="82"/>
                </a:lnTo>
                <a:lnTo>
                  <a:pt x="544" y="85"/>
                </a:lnTo>
                <a:lnTo>
                  <a:pt x="565" y="118"/>
                </a:lnTo>
                <a:lnTo>
                  <a:pt x="584" y="156"/>
                </a:lnTo>
                <a:lnTo>
                  <a:pt x="586" y="161"/>
                </a:lnTo>
                <a:lnTo>
                  <a:pt x="587" y="166"/>
                </a:lnTo>
                <a:lnTo>
                  <a:pt x="620" y="148"/>
                </a:lnTo>
                <a:lnTo>
                  <a:pt x="648" y="126"/>
                </a:lnTo>
                <a:lnTo>
                  <a:pt x="609" y="97"/>
                </a:lnTo>
                <a:lnTo>
                  <a:pt x="566" y="72"/>
                </a:lnTo>
                <a:lnTo>
                  <a:pt x="519" y="55"/>
                </a:lnTo>
                <a:close/>
                <a:moveTo>
                  <a:pt x="299" y="55"/>
                </a:moveTo>
                <a:lnTo>
                  <a:pt x="252" y="72"/>
                </a:lnTo>
                <a:lnTo>
                  <a:pt x="209" y="97"/>
                </a:lnTo>
                <a:lnTo>
                  <a:pt x="169" y="126"/>
                </a:lnTo>
                <a:lnTo>
                  <a:pt x="198" y="148"/>
                </a:lnTo>
                <a:lnTo>
                  <a:pt x="231" y="166"/>
                </a:lnTo>
                <a:lnTo>
                  <a:pt x="232" y="161"/>
                </a:lnTo>
                <a:lnTo>
                  <a:pt x="233" y="156"/>
                </a:lnTo>
                <a:lnTo>
                  <a:pt x="253" y="118"/>
                </a:lnTo>
                <a:lnTo>
                  <a:pt x="274" y="85"/>
                </a:lnTo>
                <a:lnTo>
                  <a:pt x="275" y="82"/>
                </a:lnTo>
                <a:lnTo>
                  <a:pt x="299" y="55"/>
                </a:lnTo>
                <a:close/>
                <a:moveTo>
                  <a:pt x="427" y="39"/>
                </a:moveTo>
                <a:lnTo>
                  <a:pt x="427" y="204"/>
                </a:lnTo>
                <a:lnTo>
                  <a:pt x="472" y="200"/>
                </a:lnTo>
                <a:lnTo>
                  <a:pt x="515" y="192"/>
                </a:lnTo>
                <a:lnTo>
                  <a:pt x="554" y="179"/>
                </a:lnTo>
                <a:lnTo>
                  <a:pt x="538" y="143"/>
                </a:lnTo>
                <a:lnTo>
                  <a:pt x="520" y="111"/>
                </a:lnTo>
                <a:lnTo>
                  <a:pt x="499" y="85"/>
                </a:lnTo>
                <a:lnTo>
                  <a:pt x="477" y="63"/>
                </a:lnTo>
                <a:lnTo>
                  <a:pt x="452" y="48"/>
                </a:lnTo>
                <a:lnTo>
                  <a:pt x="427" y="39"/>
                </a:lnTo>
                <a:close/>
                <a:moveTo>
                  <a:pt x="391" y="39"/>
                </a:moveTo>
                <a:lnTo>
                  <a:pt x="366" y="48"/>
                </a:lnTo>
                <a:lnTo>
                  <a:pt x="341" y="63"/>
                </a:lnTo>
                <a:lnTo>
                  <a:pt x="319" y="85"/>
                </a:lnTo>
                <a:lnTo>
                  <a:pt x="298" y="111"/>
                </a:lnTo>
                <a:lnTo>
                  <a:pt x="279" y="143"/>
                </a:lnTo>
                <a:lnTo>
                  <a:pt x="264" y="179"/>
                </a:lnTo>
                <a:lnTo>
                  <a:pt x="303" y="192"/>
                </a:lnTo>
                <a:lnTo>
                  <a:pt x="346" y="200"/>
                </a:lnTo>
                <a:lnTo>
                  <a:pt x="391" y="204"/>
                </a:lnTo>
                <a:lnTo>
                  <a:pt x="391" y="39"/>
                </a:lnTo>
                <a:close/>
                <a:moveTo>
                  <a:pt x="409" y="0"/>
                </a:moveTo>
                <a:lnTo>
                  <a:pt x="464" y="4"/>
                </a:lnTo>
                <a:lnTo>
                  <a:pt x="518" y="16"/>
                </a:lnTo>
                <a:lnTo>
                  <a:pt x="569" y="33"/>
                </a:lnTo>
                <a:lnTo>
                  <a:pt x="616" y="56"/>
                </a:lnTo>
                <a:lnTo>
                  <a:pt x="659" y="86"/>
                </a:lnTo>
                <a:lnTo>
                  <a:pt x="698" y="120"/>
                </a:lnTo>
                <a:lnTo>
                  <a:pt x="732" y="160"/>
                </a:lnTo>
                <a:lnTo>
                  <a:pt x="762" y="203"/>
                </a:lnTo>
                <a:lnTo>
                  <a:pt x="786" y="250"/>
                </a:lnTo>
                <a:lnTo>
                  <a:pt x="803" y="301"/>
                </a:lnTo>
                <a:lnTo>
                  <a:pt x="815" y="353"/>
                </a:lnTo>
                <a:lnTo>
                  <a:pt x="817" y="410"/>
                </a:lnTo>
                <a:lnTo>
                  <a:pt x="815" y="465"/>
                </a:lnTo>
                <a:lnTo>
                  <a:pt x="803" y="518"/>
                </a:lnTo>
                <a:lnTo>
                  <a:pt x="786" y="568"/>
                </a:lnTo>
                <a:lnTo>
                  <a:pt x="762" y="615"/>
                </a:lnTo>
                <a:lnTo>
                  <a:pt x="732" y="660"/>
                </a:lnTo>
                <a:lnTo>
                  <a:pt x="698" y="699"/>
                </a:lnTo>
                <a:lnTo>
                  <a:pt x="659" y="733"/>
                </a:lnTo>
                <a:lnTo>
                  <a:pt x="616" y="763"/>
                </a:lnTo>
                <a:lnTo>
                  <a:pt x="569" y="787"/>
                </a:lnTo>
                <a:lnTo>
                  <a:pt x="518" y="804"/>
                </a:lnTo>
                <a:lnTo>
                  <a:pt x="464" y="814"/>
                </a:lnTo>
                <a:lnTo>
                  <a:pt x="409" y="818"/>
                </a:lnTo>
                <a:lnTo>
                  <a:pt x="354" y="814"/>
                </a:lnTo>
                <a:lnTo>
                  <a:pt x="300" y="804"/>
                </a:lnTo>
                <a:lnTo>
                  <a:pt x="249" y="787"/>
                </a:lnTo>
                <a:lnTo>
                  <a:pt x="202" y="763"/>
                </a:lnTo>
                <a:lnTo>
                  <a:pt x="159" y="733"/>
                </a:lnTo>
                <a:lnTo>
                  <a:pt x="120" y="699"/>
                </a:lnTo>
                <a:lnTo>
                  <a:pt x="86" y="660"/>
                </a:lnTo>
                <a:lnTo>
                  <a:pt x="55" y="615"/>
                </a:lnTo>
                <a:lnTo>
                  <a:pt x="32" y="568"/>
                </a:lnTo>
                <a:lnTo>
                  <a:pt x="15" y="518"/>
                </a:lnTo>
                <a:lnTo>
                  <a:pt x="3" y="465"/>
                </a:lnTo>
                <a:lnTo>
                  <a:pt x="0" y="410"/>
                </a:lnTo>
                <a:lnTo>
                  <a:pt x="3" y="353"/>
                </a:lnTo>
                <a:lnTo>
                  <a:pt x="15" y="301"/>
                </a:lnTo>
                <a:lnTo>
                  <a:pt x="32" y="250"/>
                </a:lnTo>
                <a:lnTo>
                  <a:pt x="55" y="203"/>
                </a:lnTo>
                <a:lnTo>
                  <a:pt x="86" y="160"/>
                </a:lnTo>
                <a:lnTo>
                  <a:pt x="120" y="120"/>
                </a:lnTo>
                <a:lnTo>
                  <a:pt x="159" y="86"/>
                </a:lnTo>
                <a:lnTo>
                  <a:pt x="202" y="56"/>
                </a:lnTo>
                <a:lnTo>
                  <a:pt x="249" y="33"/>
                </a:lnTo>
                <a:lnTo>
                  <a:pt x="300" y="16"/>
                </a:lnTo>
                <a:lnTo>
                  <a:pt x="354" y="4"/>
                </a:lnTo>
                <a:lnTo>
                  <a:pt x="4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8" name="Freeform 3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49958" y="6807634"/>
            <a:ext cx="446102" cy="446102"/>
          </a:xfrm>
          <a:custGeom>
            <a:avLst/>
            <a:gdLst>
              <a:gd name="T0" fmla="*/ 469 w 818"/>
              <a:gd name="T1" fmla="*/ 749 h 818"/>
              <a:gd name="T2" fmla="*/ 187 w 818"/>
              <a:gd name="T3" fmla="*/ 686 h 818"/>
              <a:gd name="T4" fmla="*/ 232 w 818"/>
              <a:gd name="T5" fmla="*/ 762 h 818"/>
              <a:gd name="T6" fmla="*/ 353 w 818"/>
              <a:gd name="T7" fmla="*/ 779 h 818"/>
              <a:gd name="T8" fmla="*/ 450 w 818"/>
              <a:gd name="T9" fmla="*/ 671 h 818"/>
              <a:gd name="T10" fmla="*/ 283 w 818"/>
              <a:gd name="T11" fmla="*/ 656 h 818"/>
              <a:gd name="T12" fmla="*/ 272 w 818"/>
              <a:gd name="T13" fmla="*/ 753 h 818"/>
              <a:gd name="T14" fmla="*/ 516 w 818"/>
              <a:gd name="T15" fmla="*/ 555 h 818"/>
              <a:gd name="T16" fmla="*/ 576 w 818"/>
              <a:gd name="T17" fmla="*/ 657 h 818"/>
              <a:gd name="T18" fmla="*/ 520 w 818"/>
              <a:gd name="T19" fmla="*/ 503 h 818"/>
              <a:gd name="T20" fmla="*/ 462 w 818"/>
              <a:gd name="T21" fmla="*/ 636 h 818"/>
              <a:gd name="T22" fmla="*/ 187 w 818"/>
              <a:gd name="T23" fmla="*/ 503 h 818"/>
              <a:gd name="T24" fmla="*/ 277 w 818"/>
              <a:gd name="T25" fmla="*/ 619 h 818"/>
              <a:gd name="T26" fmla="*/ 44 w 818"/>
              <a:gd name="T27" fmla="*/ 545 h 818"/>
              <a:gd name="T28" fmla="*/ 145 w 818"/>
              <a:gd name="T29" fmla="*/ 669 h 818"/>
              <a:gd name="T30" fmla="*/ 38 w 818"/>
              <a:gd name="T31" fmla="*/ 503 h 818"/>
              <a:gd name="T32" fmla="*/ 353 w 818"/>
              <a:gd name="T33" fmla="*/ 465 h 818"/>
              <a:gd name="T34" fmla="*/ 208 w 818"/>
              <a:gd name="T35" fmla="*/ 331 h 818"/>
              <a:gd name="T36" fmla="*/ 317 w 818"/>
              <a:gd name="T37" fmla="*/ 353 h 818"/>
              <a:gd name="T38" fmla="*/ 525 w 818"/>
              <a:gd name="T39" fmla="*/ 298 h 818"/>
              <a:gd name="T40" fmla="*/ 631 w 818"/>
              <a:gd name="T41" fmla="*/ 465 h 818"/>
              <a:gd name="T42" fmla="*/ 550 w 818"/>
              <a:gd name="T43" fmla="*/ 279 h 818"/>
              <a:gd name="T44" fmla="*/ 44 w 818"/>
              <a:gd name="T45" fmla="*/ 423 h 818"/>
              <a:gd name="T46" fmla="*/ 174 w 818"/>
              <a:gd name="T47" fmla="*/ 317 h 818"/>
              <a:gd name="T48" fmla="*/ 470 w 818"/>
              <a:gd name="T49" fmla="*/ 253 h 818"/>
              <a:gd name="T50" fmla="*/ 469 w 818"/>
              <a:gd name="T51" fmla="*/ 219 h 818"/>
              <a:gd name="T52" fmla="*/ 147 w 818"/>
              <a:gd name="T53" fmla="*/ 254 h 818"/>
              <a:gd name="T54" fmla="*/ 232 w 818"/>
              <a:gd name="T55" fmla="*/ 205 h 818"/>
              <a:gd name="T56" fmla="*/ 450 w 818"/>
              <a:gd name="T57" fmla="*/ 296 h 818"/>
              <a:gd name="T58" fmla="*/ 353 w 818"/>
              <a:gd name="T59" fmla="*/ 190 h 818"/>
              <a:gd name="T60" fmla="*/ 236 w 818"/>
              <a:gd name="T61" fmla="*/ 264 h 818"/>
              <a:gd name="T62" fmla="*/ 317 w 818"/>
              <a:gd name="T63" fmla="*/ 190 h 818"/>
              <a:gd name="T64" fmla="*/ 517 w 818"/>
              <a:gd name="T65" fmla="*/ 203 h 818"/>
              <a:gd name="T66" fmla="*/ 656 w 818"/>
              <a:gd name="T67" fmla="*/ 387 h 818"/>
              <a:gd name="T68" fmla="*/ 639 w 818"/>
              <a:gd name="T69" fmla="*/ 624 h 818"/>
              <a:gd name="T70" fmla="*/ 476 w 818"/>
              <a:gd name="T71" fmla="*/ 787 h 818"/>
              <a:gd name="T72" fmla="*/ 238 w 818"/>
              <a:gd name="T73" fmla="*/ 804 h 818"/>
              <a:gd name="T74" fmla="*/ 54 w 818"/>
              <a:gd name="T75" fmla="*/ 666 h 818"/>
              <a:gd name="T76" fmla="*/ 4 w 818"/>
              <a:gd name="T77" fmla="*/ 435 h 818"/>
              <a:gd name="T78" fmla="*/ 115 w 818"/>
              <a:gd name="T79" fmla="*/ 232 h 818"/>
              <a:gd name="T80" fmla="*/ 335 w 818"/>
              <a:gd name="T81" fmla="*/ 149 h 818"/>
              <a:gd name="T82" fmla="*/ 665 w 818"/>
              <a:gd name="T83" fmla="*/ 263 h 818"/>
              <a:gd name="T84" fmla="*/ 746 w 818"/>
              <a:gd name="T85" fmla="*/ 196 h 818"/>
              <a:gd name="T86" fmla="*/ 618 w 818"/>
              <a:gd name="T87" fmla="*/ 105 h 818"/>
              <a:gd name="T88" fmla="*/ 617 w 818"/>
              <a:gd name="T89" fmla="*/ 69 h 818"/>
              <a:gd name="T90" fmla="*/ 624 w 818"/>
              <a:gd name="T91" fmla="*/ 31 h 818"/>
              <a:gd name="T92" fmla="*/ 787 w 818"/>
              <a:gd name="T93" fmla="*/ 194 h 818"/>
              <a:gd name="T94" fmla="*/ 806 w 818"/>
              <a:gd name="T95" fmla="*/ 424 h 818"/>
              <a:gd name="T96" fmla="*/ 689 w 818"/>
              <a:gd name="T97" fmla="*/ 599 h 818"/>
              <a:gd name="T98" fmla="*/ 763 w 818"/>
              <a:gd name="T99" fmla="*/ 433 h 818"/>
              <a:gd name="T100" fmla="*/ 648 w 818"/>
              <a:gd name="T101" fmla="*/ 284 h 818"/>
              <a:gd name="T102" fmla="*/ 568 w 818"/>
              <a:gd name="T103" fmla="*/ 195 h 818"/>
              <a:gd name="T104" fmla="*/ 584 w 818"/>
              <a:gd name="T105" fmla="*/ 115 h 818"/>
              <a:gd name="T106" fmla="*/ 503 w 818"/>
              <a:gd name="T107" fmla="*/ 152 h 818"/>
              <a:gd name="T108" fmla="*/ 402 w 818"/>
              <a:gd name="T109" fmla="*/ 88 h 818"/>
              <a:gd name="T110" fmla="*/ 351 w 818"/>
              <a:gd name="T111" fmla="*/ 69 h 818"/>
              <a:gd name="T112" fmla="*/ 262 w 818"/>
              <a:gd name="T113" fmla="*/ 119 h 818"/>
              <a:gd name="T114" fmla="*/ 353 w 818"/>
              <a:gd name="T115" fmla="*/ 27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8" h="818">
                <a:moveTo>
                  <a:pt x="483" y="686"/>
                </a:moveTo>
                <a:lnTo>
                  <a:pt x="470" y="715"/>
                </a:lnTo>
                <a:lnTo>
                  <a:pt x="454" y="740"/>
                </a:lnTo>
                <a:lnTo>
                  <a:pt x="439" y="762"/>
                </a:lnTo>
                <a:lnTo>
                  <a:pt x="469" y="749"/>
                </a:lnTo>
                <a:lnTo>
                  <a:pt x="496" y="733"/>
                </a:lnTo>
                <a:lnTo>
                  <a:pt x="522" y="713"/>
                </a:lnTo>
                <a:lnTo>
                  <a:pt x="504" y="699"/>
                </a:lnTo>
                <a:lnTo>
                  <a:pt x="483" y="686"/>
                </a:lnTo>
                <a:close/>
                <a:moveTo>
                  <a:pt x="187" y="686"/>
                </a:moveTo>
                <a:lnTo>
                  <a:pt x="166" y="699"/>
                </a:lnTo>
                <a:lnTo>
                  <a:pt x="147" y="713"/>
                </a:lnTo>
                <a:lnTo>
                  <a:pt x="173" y="733"/>
                </a:lnTo>
                <a:lnTo>
                  <a:pt x="202" y="749"/>
                </a:lnTo>
                <a:lnTo>
                  <a:pt x="232" y="762"/>
                </a:lnTo>
                <a:lnTo>
                  <a:pt x="216" y="740"/>
                </a:lnTo>
                <a:lnTo>
                  <a:pt x="200" y="715"/>
                </a:lnTo>
                <a:lnTo>
                  <a:pt x="187" y="686"/>
                </a:lnTo>
                <a:close/>
                <a:moveTo>
                  <a:pt x="353" y="652"/>
                </a:moveTo>
                <a:lnTo>
                  <a:pt x="353" y="779"/>
                </a:lnTo>
                <a:lnTo>
                  <a:pt x="376" y="768"/>
                </a:lnTo>
                <a:lnTo>
                  <a:pt x="398" y="753"/>
                </a:lnTo>
                <a:lnTo>
                  <a:pt x="418" y="732"/>
                </a:lnTo>
                <a:lnTo>
                  <a:pt x="435" y="704"/>
                </a:lnTo>
                <a:lnTo>
                  <a:pt x="450" y="671"/>
                </a:lnTo>
                <a:lnTo>
                  <a:pt x="420" y="662"/>
                </a:lnTo>
                <a:lnTo>
                  <a:pt x="387" y="656"/>
                </a:lnTo>
                <a:lnTo>
                  <a:pt x="353" y="652"/>
                </a:lnTo>
                <a:close/>
                <a:moveTo>
                  <a:pt x="317" y="652"/>
                </a:moveTo>
                <a:lnTo>
                  <a:pt x="283" y="656"/>
                </a:lnTo>
                <a:lnTo>
                  <a:pt x="250" y="662"/>
                </a:lnTo>
                <a:lnTo>
                  <a:pt x="220" y="671"/>
                </a:lnTo>
                <a:lnTo>
                  <a:pt x="236" y="704"/>
                </a:lnTo>
                <a:lnTo>
                  <a:pt x="253" y="732"/>
                </a:lnTo>
                <a:lnTo>
                  <a:pt x="272" y="753"/>
                </a:lnTo>
                <a:lnTo>
                  <a:pt x="293" y="768"/>
                </a:lnTo>
                <a:lnTo>
                  <a:pt x="317" y="779"/>
                </a:lnTo>
                <a:lnTo>
                  <a:pt x="317" y="652"/>
                </a:lnTo>
                <a:close/>
                <a:moveTo>
                  <a:pt x="520" y="503"/>
                </a:moveTo>
                <a:lnTo>
                  <a:pt x="516" y="555"/>
                </a:lnTo>
                <a:lnTo>
                  <a:pt x="508" y="605"/>
                </a:lnTo>
                <a:lnTo>
                  <a:pt x="496" y="652"/>
                </a:lnTo>
                <a:lnTo>
                  <a:pt x="525" y="669"/>
                </a:lnTo>
                <a:lnTo>
                  <a:pt x="550" y="689"/>
                </a:lnTo>
                <a:lnTo>
                  <a:pt x="576" y="657"/>
                </a:lnTo>
                <a:lnTo>
                  <a:pt x="597" y="623"/>
                </a:lnTo>
                <a:lnTo>
                  <a:pt x="614" y="585"/>
                </a:lnTo>
                <a:lnTo>
                  <a:pt x="626" y="545"/>
                </a:lnTo>
                <a:lnTo>
                  <a:pt x="631" y="503"/>
                </a:lnTo>
                <a:lnTo>
                  <a:pt x="520" y="503"/>
                </a:lnTo>
                <a:close/>
                <a:moveTo>
                  <a:pt x="353" y="503"/>
                </a:moveTo>
                <a:lnTo>
                  <a:pt x="353" y="615"/>
                </a:lnTo>
                <a:lnTo>
                  <a:pt x="391" y="619"/>
                </a:lnTo>
                <a:lnTo>
                  <a:pt x="428" y="626"/>
                </a:lnTo>
                <a:lnTo>
                  <a:pt x="462" y="636"/>
                </a:lnTo>
                <a:lnTo>
                  <a:pt x="473" y="596"/>
                </a:lnTo>
                <a:lnTo>
                  <a:pt x="479" y="550"/>
                </a:lnTo>
                <a:lnTo>
                  <a:pt x="483" y="503"/>
                </a:lnTo>
                <a:lnTo>
                  <a:pt x="353" y="503"/>
                </a:lnTo>
                <a:close/>
                <a:moveTo>
                  <a:pt x="187" y="503"/>
                </a:moveTo>
                <a:lnTo>
                  <a:pt x="190" y="550"/>
                </a:lnTo>
                <a:lnTo>
                  <a:pt x="198" y="596"/>
                </a:lnTo>
                <a:lnTo>
                  <a:pt x="208" y="636"/>
                </a:lnTo>
                <a:lnTo>
                  <a:pt x="242" y="626"/>
                </a:lnTo>
                <a:lnTo>
                  <a:pt x="277" y="619"/>
                </a:lnTo>
                <a:lnTo>
                  <a:pt x="317" y="615"/>
                </a:lnTo>
                <a:lnTo>
                  <a:pt x="317" y="503"/>
                </a:lnTo>
                <a:lnTo>
                  <a:pt x="187" y="503"/>
                </a:lnTo>
                <a:close/>
                <a:moveTo>
                  <a:pt x="38" y="503"/>
                </a:moveTo>
                <a:lnTo>
                  <a:pt x="44" y="545"/>
                </a:lnTo>
                <a:lnTo>
                  <a:pt x="56" y="585"/>
                </a:lnTo>
                <a:lnTo>
                  <a:pt x="72" y="623"/>
                </a:lnTo>
                <a:lnTo>
                  <a:pt x="94" y="657"/>
                </a:lnTo>
                <a:lnTo>
                  <a:pt x="120" y="689"/>
                </a:lnTo>
                <a:lnTo>
                  <a:pt x="145" y="669"/>
                </a:lnTo>
                <a:lnTo>
                  <a:pt x="174" y="652"/>
                </a:lnTo>
                <a:lnTo>
                  <a:pt x="162" y="605"/>
                </a:lnTo>
                <a:lnTo>
                  <a:pt x="153" y="555"/>
                </a:lnTo>
                <a:lnTo>
                  <a:pt x="149" y="503"/>
                </a:lnTo>
                <a:lnTo>
                  <a:pt x="38" y="503"/>
                </a:lnTo>
                <a:close/>
                <a:moveTo>
                  <a:pt x="462" y="331"/>
                </a:moveTo>
                <a:lnTo>
                  <a:pt x="428" y="342"/>
                </a:lnTo>
                <a:lnTo>
                  <a:pt x="391" y="349"/>
                </a:lnTo>
                <a:lnTo>
                  <a:pt x="353" y="353"/>
                </a:lnTo>
                <a:lnTo>
                  <a:pt x="353" y="465"/>
                </a:lnTo>
                <a:lnTo>
                  <a:pt x="483" y="465"/>
                </a:lnTo>
                <a:lnTo>
                  <a:pt x="479" y="418"/>
                </a:lnTo>
                <a:lnTo>
                  <a:pt x="473" y="373"/>
                </a:lnTo>
                <a:lnTo>
                  <a:pt x="462" y="331"/>
                </a:lnTo>
                <a:close/>
                <a:moveTo>
                  <a:pt x="208" y="331"/>
                </a:moveTo>
                <a:lnTo>
                  <a:pt x="198" y="373"/>
                </a:lnTo>
                <a:lnTo>
                  <a:pt x="190" y="418"/>
                </a:lnTo>
                <a:lnTo>
                  <a:pt x="187" y="465"/>
                </a:lnTo>
                <a:lnTo>
                  <a:pt x="317" y="465"/>
                </a:lnTo>
                <a:lnTo>
                  <a:pt x="317" y="353"/>
                </a:lnTo>
                <a:lnTo>
                  <a:pt x="277" y="349"/>
                </a:lnTo>
                <a:lnTo>
                  <a:pt x="242" y="342"/>
                </a:lnTo>
                <a:lnTo>
                  <a:pt x="208" y="331"/>
                </a:lnTo>
                <a:close/>
                <a:moveTo>
                  <a:pt x="550" y="279"/>
                </a:moveTo>
                <a:lnTo>
                  <a:pt x="525" y="298"/>
                </a:lnTo>
                <a:lnTo>
                  <a:pt x="496" y="317"/>
                </a:lnTo>
                <a:lnTo>
                  <a:pt x="508" y="363"/>
                </a:lnTo>
                <a:lnTo>
                  <a:pt x="516" y="412"/>
                </a:lnTo>
                <a:lnTo>
                  <a:pt x="520" y="465"/>
                </a:lnTo>
                <a:lnTo>
                  <a:pt x="631" y="465"/>
                </a:lnTo>
                <a:lnTo>
                  <a:pt x="626" y="423"/>
                </a:lnTo>
                <a:lnTo>
                  <a:pt x="614" y="382"/>
                </a:lnTo>
                <a:lnTo>
                  <a:pt x="597" y="346"/>
                </a:lnTo>
                <a:lnTo>
                  <a:pt x="576" y="310"/>
                </a:lnTo>
                <a:lnTo>
                  <a:pt x="550" y="279"/>
                </a:lnTo>
                <a:close/>
                <a:moveTo>
                  <a:pt x="120" y="279"/>
                </a:moveTo>
                <a:lnTo>
                  <a:pt x="94" y="310"/>
                </a:lnTo>
                <a:lnTo>
                  <a:pt x="72" y="346"/>
                </a:lnTo>
                <a:lnTo>
                  <a:pt x="56" y="382"/>
                </a:lnTo>
                <a:lnTo>
                  <a:pt x="44" y="423"/>
                </a:lnTo>
                <a:lnTo>
                  <a:pt x="38" y="465"/>
                </a:lnTo>
                <a:lnTo>
                  <a:pt x="149" y="465"/>
                </a:lnTo>
                <a:lnTo>
                  <a:pt x="153" y="412"/>
                </a:lnTo>
                <a:lnTo>
                  <a:pt x="162" y="363"/>
                </a:lnTo>
                <a:lnTo>
                  <a:pt x="174" y="317"/>
                </a:lnTo>
                <a:lnTo>
                  <a:pt x="145" y="298"/>
                </a:lnTo>
                <a:lnTo>
                  <a:pt x="120" y="279"/>
                </a:lnTo>
                <a:close/>
                <a:moveTo>
                  <a:pt x="439" y="205"/>
                </a:moveTo>
                <a:lnTo>
                  <a:pt x="454" y="228"/>
                </a:lnTo>
                <a:lnTo>
                  <a:pt x="470" y="253"/>
                </a:lnTo>
                <a:lnTo>
                  <a:pt x="483" y="281"/>
                </a:lnTo>
                <a:lnTo>
                  <a:pt x="504" y="268"/>
                </a:lnTo>
                <a:lnTo>
                  <a:pt x="522" y="254"/>
                </a:lnTo>
                <a:lnTo>
                  <a:pt x="496" y="234"/>
                </a:lnTo>
                <a:lnTo>
                  <a:pt x="469" y="219"/>
                </a:lnTo>
                <a:lnTo>
                  <a:pt x="439" y="205"/>
                </a:lnTo>
                <a:close/>
                <a:moveTo>
                  <a:pt x="232" y="205"/>
                </a:moveTo>
                <a:lnTo>
                  <a:pt x="202" y="219"/>
                </a:lnTo>
                <a:lnTo>
                  <a:pt x="174" y="234"/>
                </a:lnTo>
                <a:lnTo>
                  <a:pt x="147" y="254"/>
                </a:lnTo>
                <a:lnTo>
                  <a:pt x="166" y="268"/>
                </a:lnTo>
                <a:lnTo>
                  <a:pt x="187" y="281"/>
                </a:lnTo>
                <a:lnTo>
                  <a:pt x="200" y="253"/>
                </a:lnTo>
                <a:lnTo>
                  <a:pt x="216" y="228"/>
                </a:lnTo>
                <a:lnTo>
                  <a:pt x="232" y="205"/>
                </a:lnTo>
                <a:close/>
                <a:moveTo>
                  <a:pt x="353" y="190"/>
                </a:moveTo>
                <a:lnTo>
                  <a:pt x="353" y="315"/>
                </a:lnTo>
                <a:lnTo>
                  <a:pt x="387" y="313"/>
                </a:lnTo>
                <a:lnTo>
                  <a:pt x="420" y="306"/>
                </a:lnTo>
                <a:lnTo>
                  <a:pt x="450" y="296"/>
                </a:lnTo>
                <a:lnTo>
                  <a:pt x="435" y="264"/>
                </a:lnTo>
                <a:lnTo>
                  <a:pt x="418" y="237"/>
                </a:lnTo>
                <a:lnTo>
                  <a:pt x="398" y="215"/>
                </a:lnTo>
                <a:lnTo>
                  <a:pt x="376" y="199"/>
                </a:lnTo>
                <a:lnTo>
                  <a:pt x="353" y="190"/>
                </a:lnTo>
                <a:close/>
                <a:moveTo>
                  <a:pt x="317" y="190"/>
                </a:moveTo>
                <a:lnTo>
                  <a:pt x="293" y="199"/>
                </a:lnTo>
                <a:lnTo>
                  <a:pt x="272" y="215"/>
                </a:lnTo>
                <a:lnTo>
                  <a:pt x="253" y="237"/>
                </a:lnTo>
                <a:lnTo>
                  <a:pt x="236" y="264"/>
                </a:lnTo>
                <a:lnTo>
                  <a:pt x="220" y="296"/>
                </a:lnTo>
                <a:lnTo>
                  <a:pt x="250" y="306"/>
                </a:lnTo>
                <a:lnTo>
                  <a:pt x="283" y="313"/>
                </a:lnTo>
                <a:lnTo>
                  <a:pt x="317" y="315"/>
                </a:lnTo>
                <a:lnTo>
                  <a:pt x="317" y="190"/>
                </a:lnTo>
                <a:close/>
                <a:moveTo>
                  <a:pt x="335" y="149"/>
                </a:moveTo>
                <a:lnTo>
                  <a:pt x="385" y="153"/>
                </a:lnTo>
                <a:lnTo>
                  <a:pt x="432" y="164"/>
                </a:lnTo>
                <a:lnTo>
                  <a:pt x="476" y="181"/>
                </a:lnTo>
                <a:lnTo>
                  <a:pt x="517" y="203"/>
                </a:lnTo>
                <a:lnTo>
                  <a:pt x="555" y="232"/>
                </a:lnTo>
                <a:lnTo>
                  <a:pt x="588" y="264"/>
                </a:lnTo>
                <a:lnTo>
                  <a:pt x="615" y="301"/>
                </a:lnTo>
                <a:lnTo>
                  <a:pt x="639" y="343"/>
                </a:lnTo>
                <a:lnTo>
                  <a:pt x="656" y="387"/>
                </a:lnTo>
                <a:lnTo>
                  <a:pt x="666" y="435"/>
                </a:lnTo>
                <a:lnTo>
                  <a:pt x="669" y="484"/>
                </a:lnTo>
                <a:lnTo>
                  <a:pt x="666" y="533"/>
                </a:lnTo>
                <a:lnTo>
                  <a:pt x="656" y="580"/>
                </a:lnTo>
                <a:lnTo>
                  <a:pt x="639" y="624"/>
                </a:lnTo>
                <a:lnTo>
                  <a:pt x="615" y="666"/>
                </a:lnTo>
                <a:lnTo>
                  <a:pt x="588" y="703"/>
                </a:lnTo>
                <a:lnTo>
                  <a:pt x="555" y="736"/>
                </a:lnTo>
                <a:lnTo>
                  <a:pt x="517" y="764"/>
                </a:lnTo>
                <a:lnTo>
                  <a:pt x="476" y="787"/>
                </a:lnTo>
                <a:lnTo>
                  <a:pt x="432" y="804"/>
                </a:lnTo>
                <a:lnTo>
                  <a:pt x="385" y="814"/>
                </a:lnTo>
                <a:lnTo>
                  <a:pt x="335" y="818"/>
                </a:lnTo>
                <a:lnTo>
                  <a:pt x="285" y="814"/>
                </a:lnTo>
                <a:lnTo>
                  <a:pt x="238" y="804"/>
                </a:lnTo>
                <a:lnTo>
                  <a:pt x="194" y="787"/>
                </a:lnTo>
                <a:lnTo>
                  <a:pt x="153" y="764"/>
                </a:lnTo>
                <a:lnTo>
                  <a:pt x="115" y="736"/>
                </a:lnTo>
                <a:lnTo>
                  <a:pt x="82" y="703"/>
                </a:lnTo>
                <a:lnTo>
                  <a:pt x="54" y="666"/>
                </a:lnTo>
                <a:lnTo>
                  <a:pt x="31" y="624"/>
                </a:lnTo>
                <a:lnTo>
                  <a:pt x="14" y="580"/>
                </a:lnTo>
                <a:lnTo>
                  <a:pt x="4" y="533"/>
                </a:lnTo>
                <a:lnTo>
                  <a:pt x="0" y="484"/>
                </a:lnTo>
                <a:lnTo>
                  <a:pt x="4" y="435"/>
                </a:lnTo>
                <a:lnTo>
                  <a:pt x="14" y="387"/>
                </a:lnTo>
                <a:lnTo>
                  <a:pt x="31" y="343"/>
                </a:lnTo>
                <a:lnTo>
                  <a:pt x="54" y="301"/>
                </a:lnTo>
                <a:lnTo>
                  <a:pt x="82" y="264"/>
                </a:lnTo>
                <a:lnTo>
                  <a:pt x="115" y="232"/>
                </a:lnTo>
                <a:lnTo>
                  <a:pt x="153" y="203"/>
                </a:lnTo>
                <a:lnTo>
                  <a:pt x="194" y="181"/>
                </a:lnTo>
                <a:lnTo>
                  <a:pt x="238" y="164"/>
                </a:lnTo>
                <a:lnTo>
                  <a:pt x="285" y="153"/>
                </a:lnTo>
                <a:lnTo>
                  <a:pt x="335" y="149"/>
                </a:lnTo>
                <a:close/>
                <a:moveTo>
                  <a:pt x="699" y="131"/>
                </a:moveTo>
                <a:lnTo>
                  <a:pt x="673" y="150"/>
                </a:lnTo>
                <a:lnTo>
                  <a:pt x="644" y="167"/>
                </a:lnTo>
                <a:lnTo>
                  <a:pt x="657" y="213"/>
                </a:lnTo>
                <a:lnTo>
                  <a:pt x="665" y="263"/>
                </a:lnTo>
                <a:lnTo>
                  <a:pt x="669" y="317"/>
                </a:lnTo>
                <a:lnTo>
                  <a:pt x="780" y="317"/>
                </a:lnTo>
                <a:lnTo>
                  <a:pt x="775" y="274"/>
                </a:lnTo>
                <a:lnTo>
                  <a:pt x="763" y="234"/>
                </a:lnTo>
                <a:lnTo>
                  <a:pt x="746" y="196"/>
                </a:lnTo>
                <a:lnTo>
                  <a:pt x="724" y="161"/>
                </a:lnTo>
                <a:lnTo>
                  <a:pt x="699" y="131"/>
                </a:lnTo>
                <a:close/>
                <a:moveTo>
                  <a:pt x="586" y="56"/>
                </a:moveTo>
                <a:lnTo>
                  <a:pt x="603" y="78"/>
                </a:lnTo>
                <a:lnTo>
                  <a:pt x="618" y="105"/>
                </a:lnTo>
                <a:lnTo>
                  <a:pt x="631" y="132"/>
                </a:lnTo>
                <a:lnTo>
                  <a:pt x="652" y="120"/>
                </a:lnTo>
                <a:lnTo>
                  <a:pt x="672" y="106"/>
                </a:lnTo>
                <a:lnTo>
                  <a:pt x="645" y="86"/>
                </a:lnTo>
                <a:lnTo>
                  <a:pt x="617" y="69"/>
                </a:lnTo>
                <a:lnTo>
                  <a:pt x="586" y="56"/>
                </a:lnTo>
                <a:close/>
                <a:moveTo>
                  <a:pt x="483" y="0"/>
                </a:moveTo>
                <a:lnTo>
                  <a:pt x="533" y="4"/>
                </a:lnTo>
                <a:lnTo>
                  <a:pt x="580" y="14"/>
                </a:lnTo>
                <a:lnTo>
                  <a:pt x="624" y="31"/>
                </a:lnTo>
                <a:lnTo>
                  <a:pt x="666" y="55"/>
                </a:lnTo>
                <a:lnTo>
                  <a:pt x="703" y="82"/>
                </a:lnTo>
                <a:lnTo>
                  <a:pt x="736" y="115"/>
                </a:lnTo>
                <a:lnTo>
                  <a:pt x="764" y="153"/>
                </a:lnTo>
                <a:lnTo>
                  <a:pt x="787" y="194"/>
                </a:lnTo>
                <a:lnTo>
                  <a:pt x="804" y="238"/>
                </a:lnTo>
                <a:lnTo>
                  <a:pt x="814" y="285"/>
                </a:lnTo>
                <a:lnTo>
                  <a:pt x="818" y="335"/>
                </a:lnTo>
                <a:lnTo>
                  <a:pt x="816" y="381"/>
                </a:lnTo>
                <a:lnTo>
                  <a:pt x="806" y="424"/>
                </a:lnTo>
                <a:lnTo>
                  <a:pt x="792" y="465"/>
                </a:lnTo>
                <a:lnTo>
                  <a:pt x="772" y="504"/>
                </a:lnTo>
                <a:lnTo>
                  <a:pt x="749" y="539"/>
                </a:lnTo>
                <a:lnTo>
                  <a:pt x="720" y="571"/>
                </a:lnTo>
                <a:lnTo>
                  <a:pt x="689" y="599"/>
                </a:lnTo>
                <a:lnTo>
                  <a:pt x="696" y="568"/>
                </a:lnTo>
                <a:lnTo>
                  <a:pt x="703" y="535"/>
                </a:lnTo>
                <a:lnTo>
                  <a:pt x="728" y="504"/>
                </a:lnTo>
                <a:lnTo>
                  <a:pt x="747" y="470"/>
                </a:lnTo>
                <a:lnTo>
                  <a:pt x="763" y="433"/>
                </a:lnTo>
                <a:lnTo>
                  <a:pt x="775" y="395"/>
                </a:lnTo>
                <a:lnTo>
                  <a:pt x="780" y="353"/>
                </a:lnTo>
                <a:lnTo>
                  <a:pt x="683" y="353"/>
                </a:lnTo>
                <a:lnTo>
                  <a:pt x="668" y="318"/>
                </a:lnTo>
                <a:lnTo>
                  <a:pt x="648" y="284"/>
                </a:lnTo>
                <a:lnTo>
                  <a:pt x="626" y="253"/>
                </a:lnTo>
                <a:lnTo>
                  <a:pt x="619" y="216"/>
                </a:lnTo>
                <a:lnTo>
                  <a:pt x="611" y="182"/>
                </a:lnTo>
                <a:lnTo>
                  <a:pt x="590" y="190"/>
                </a:lnTo>
                <a:lnTo>
                  <a:pt x="568" y="195"/>
                </a:lnTo>
                <a:lnTo>
                  <a:pt x="547" y="179"/>
                </a:lnTo>
                <a:lnTo>
                  <a:pt x="525" y="165"/>
                </a:lnTo>
                <a:lnTo>
                  <a:pt x="563" y="158"/>
                </a:lnTo>
                <a:lnTo>
                  <a:pt x="598" y="148"/>
                </a:lnTo>
                <a:lnTo>
                  <a:pt x="584" y="115"/>
                </a:lnTo>
                <a:lnTo>
                  <a:pt x="566" y="88"/>
                </a:lnTo>
                <a:lnTo>
                  <a:pt x="546" y="65"/>
                </a:lnTo>
                <a:lnTo>
                  <a:pt x="525" y="50"/>
                </a:lnTo>
                <a:lnTo>
                  <a:pt x="503" y="41"/>
                </a:lnTo>
                <a:lnTo>
                  <a:pt x="503" y="152"/>
                </a:lnTo>
                <a:lnTo>
                  <a:pt x="465" y="136"/>
                </a:lnTo>
                <a:lnTo>
                  <a:pt x="465" y="41"/>
                </a:lnTo>
                <a:lnTo>
                  <a:pt x="442" y="50"/>
                </a:lnTo>
                <a:lnTo>
                  <a:pt x="421" y="65"/>
                </a:lnTo>
                <a:lnTo>
                  <a:pt x="402" y="88"/>
                </a:lnTo>
                <a:lnTo>
                  <a:pt x="384" y="115"/>
                </a:lnTo>
                <a:lnTo>
                  <a:pt x="346" y="113"/>
                </a:lnTo>
                <a:lnTo>
                  <a:pt x="361" y="82"/>
                </a:lnTo>
                <a:lnTo>
                  <a:pt x="381" y="56"/>
                </a:lnTo>
                <a:lnTo>
                  <a:pt x="351" y="69"/>
                </a:lnTo>
                <a:lnTo>
                  <a:pt x="322" y="86"/>
                </a:lnTo>
                <a:lnTo>
                  <a:pt x="296" y="106"/>
                </a:lnTo>
                <a:lnTo>
                  <a:pt x="301" y="110"/>
                </a:lnTo>
                <a:lnTo>
                  <a:pt x="306" y="114"/>
                </a:lnTo>
                <a:lnTo>
                  <a:pt x="262" y="119"/>
                </a:lnTo>
                <a:lnTo>
                  <a:pt x="219" y="131"/>
                </a:lnTo>
                <a:lnTo>
                  <a:pt x="247" y="98"/>
                </a:lnTo>
                <a:lnTo>
                  <a:pt x="280" y="71"/>
                </a:lnTo>
                <a:lnTo>
                  <a:pt x="315" y="46"/>
                </a:lnTo>
                <a:lnTo>
                  <a:pt x="353" y="27"/>
                </a:lnTo>
                <a:lnTo>
                  <a:pt x="395" y="13"/>
                </a:lnTo>
                <a:lnTo>
                  <a:pt x="439" y="4"/>
                </a:lnTo>
                <a:lnTo>
                  <a:pt x="4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19" name="Freeform 3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31898" y="6807634"/>
            <a:ext cx="446102" cy="446102"/>
          </a:xfrm>
          <a:custGeom>
            <a:avLst/>
            <a:gdLst>
              <a:gd name="T0" fmla="*/ 653 w 818"/>
              <a:gd name="T1" fmla="*/ 524 h 818"/>
              <a:gd name="T2" fmla="*/ 614 w 818"/>
              <a:gd name="T3" fmla="*/ 524 h 818"/>
              <a:gd name="T4" fmla="*/ 370 w 818"/>
              <a:gd name="T5" fmla="*/ 442 h 818"/>
              <a:gd name="T6" fmla="*/ 441 w 818"/>
              <a:gd name="T7" fmla="*/ 478 h 818"/>
              <a:gd name="T8" fmla="*/ 463 w 818"/>
              <a:gd name="T9" fmla="*/ 571 h 818"/>
              <a:gd name="T10" fmla="*/ 407 w 818"/>
              <a:gd name="T11" fmla="*/ 691 h 818"/>
              <a:gd name="T12" fmla="*/ 374 w 818"/>
              <a:gd name="T13" fmla="*/ 706 h 818"/>
              <a:gd name="T14" fmla="*/ 349 w 818"/>
              <a:gd name="T15" fmla="*/ 656 h 818"/>
              <a:gd name="T16" fmla="*/ 335 w 818"/>
              <a:gd name="T17" fmla="*/ 577 h 818"/>
              <a:gd name="T18" fmla="*/ 300 w 818"/>
              <a:gd name="T19" fmla="*/ 500 h 818"/>
              <a:gd name="T20" fmla="*/ 352 w 818"/>
              <a:gd name="T21" fmla="*/ 442 h 818"/>
              <a:gd name="T22" fmla="*/ 243 w 818"/>
              <a:gd name="T23" fmla="*/ 196 h 818"/>
              <a:gd name="T24" fmla="*/ 286 w 818"/>
              <a:gd name="T25" fmla="*/ 175 h 818"/>
              <a:gd name="T26" fmla="*/ 335 w 818"/>
              <a:gd name="T27" fmla="*/ 171 h 818"/>
              <a:gd name="T28" fmla="*/ 372 w 818"/>
              <a:gd name="T29" fmla="*/ 194 h 818"/>
              <a:gd name="T30" fmla="*/ 328 w 818"/>
              <a:gd name="T31" fmla="*/ 217 h 818"/>
              <a:gd name="T32" fmla="*/ 324 w 818"/>
              <a:gd name="T33" fmla="*/ 247 h 818"/>
              <a:gd name="T34" fmla="*/ 357 w 818"/>
              <a:gd name="T35" fmla="*/ 242 h 818"/>
              <a:gd name="T36" fmla="*/ 421 w 818"/>
              <a:gd name="T37" fmla="*/ 229 h 818"/>
              <a:gd name="T38" fmla="*/ 440 w 818"/>
              <a:gd name="T39" fmla="*/ 279 h 818"/>
              <a:gd name="T40" fmla="*/ 355 w 818"/>
              <a:gd name="T41" fmla="*/ 323 h 818"/>
              <a:gd name="T42" fmla="*/ 303 w 818"/>
              <a:gd name="T43" fmla="*/ 397 h 818"/>
              <a:gd name="T44" fmla="*/ 267 w 818"/>
              <a:gd name="T45" fmla="*/ 360 h 818"/>
              <a:gd name="T46" fmla="*/ 234 w 818"/>
              <a:gd name="T47" fmla="*/ 406 h 818"/>
              <a:gd name="T48" fmla="*/ 272 w 818"/>
              <a:gd name="T49" fmla="*/ 455 h 818"/>
              <a:gd name="T50" fmla="*/ 201 w 818"/>
              <a:gd name="T51" fmla="*/ 424 h 818"/>
              <a:gd name="T52" fmla="*/ 142 w 818"/>
              <a:gd name="T53" fmla="*/ 369 h 818"/>
              <a:gd name="T54" fmla="*/ 107 w 818"/>
              <a:gd name="T55" fmla="*/ 298 h 818"/>
              <a:gd name="T56" fmla="*/ 523 w 818"/>
              <a:gd name="T57" fmla="*/ 95 h 818"/>
              <a:gd name="T58" fmla="*/ 633 w 818"/>
              <a:gd name="T59" fmla="*/ 162 h 818"/>
              <a:gd name="T60" fmla="*/ 705 w 818"/>
              <a:gd name="T61" fmla="*/ 255 h 818"/>
              <a:gd name="T62" fmla="*/ 737 w 818"/>
              <a:gd name="T63" fmla="*/ 348 h 818"/>
              <a:gd name="T64" fmla="*/ 738 w 818"/>
              <a:gd name="T65" fmla="*/ 470 h 818"/>
              <a:gd name="T66" fmla="*/ 666 w 818"/>
              <a:gd name="T67" fmla="*/ 462 h 818"/>
              <a:gd name="T68" fmla="*/ 601 w 818"/>
              <a:gd name="T69" fmla="*/ 372 h 818"/>
              <a:gd name="T70" fmla="*/ 602 w 818"/>
              <a:gd name="T71" fmla="*/ 293 h 818"/>
              <a:gd name="T72" fmla="*/ 601 w 818"/>
              <a:gd name="T73" fmla="*/ 241 h 818"/>
              <a:gd name="T74" fmla="*/ 522 w 818"/>
              <a:gd name="T75" fmla="*/ 247 h 818"/>
              <a:gd name="T76" fmla="*/ 509 w 818"/>
              <a:gd name="T77" fmla="*/ 181 h 818"/>
              <a:gd name="T78" fmla="*/ 484 w 818"/>
              <a:gd name="T79" fmla="*/ 149 h 818"/>
              <a:gd name="T80" fmla="*/ 408 w 818"/>
              <a:gd name="T81" fmla="*/ 38 h 818"/>
              <a:gd name="T82" fmla="*/ 128 w 818"/>
              <a:gd name="T83" fmla="*/ 166 h 818"/>
              <a:gd name="T84" fmla="*/ 40 w 818"/>
              <a:gd name="T85" fmla="*/ 465 h 818"/>
              <a:gd name="T86" fmla="*/ 207 w 818"/>
              <a:gd name="T87" fmla="*/ 721 h 818"/>
              <a:gd name="T88" fmla="*/ 516 w 818"/>
              <a:gd name="T89" fmla="*/ 766 h 818"/>
              <a:gd name="T90" fmla="*/ 746 w 818"/>
              <a:gd name="T91" fmla="*/ 567 h 818"/>
              <a:gd name="T92" fmla="*/ 746 w 818"/>
              <a:gd name="T93" fmla="*/ 253 h 818"/>
              <a:gd name="T94" fmla="*/ 516 w 818"/>
              <a:gd name="T95" fmla="*/ 54 h 818"/>
              <a:gd name="T96" fmla="*/ 568 w 818"/>
              <a:gd name="T97" fmla="*/ 33 h 818"/>
              <a:gd name="T98" fmla="*/ 785 w 818"/>
              <a:gd name="T99" fmla="*/ 250 h 818"/>
              <a:gd name="T100" fmla="*/ 785 w 818"/>
              <a:gd name="T101" fmla="*/ 568 h 818"/>
              <a:gd name="T102" fmla="*/ 568 w 818"/>
              <a:gd name="T103" fmla="*/ 787 h 818"/>
              <a:gd name="T104" fmla="*/ 250 w 818"/>
              <a:gd name="T105" fmla="*/ 787 h 818"/>
              <a:gd name="T106" fmla="*/ 33 w 818"/>
              <a:gd name="T107" fmla="*/ 568 h 818"/>
              <a:gd name="T108" fmla="*/ 33 w 818"/>
              <a:gd name="T109" fmla="*/ 250 h 818"/>
              <a:gd name="T110" fmla="*/ 250 w 818"/>
              <a:gd name="T111" fmla="*/ 33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8" h="818">
                <a:moveTo>
                  <a:pt x="623" y="486"/>
                </a:moveTo>
                <a:lnTo>
                  <a:pt x="632" y="488"/>
                </a:lnTo>
                <a:lnTo>
                  <a:pt x="641" y="495"/>
                </a:lnTo>
                <a:lnTo>
                  <a:pt x="649" y="503"/>
                </a:lnTo>
                <a:lnTo>
                  <a:pt x="654" y="513"/>
                </a:lnTo>
                <a:lnTo>
                  <a:pt x="653" y="524"/>
                </a:lnTo>
                <a:lnTo>
                  <a:pt x="649" y="533"/>
                </a:lnTo>
                <a:lnTo>
                  <a:pt x="643" y="537"/>
                </a:lnTo>
                <a:lnTo>
                  <a:pt x="635" y="537"/>
                </a:lnTo>
                <a:lnTo>
                  <a:pt x="627" y="533"/>
                </a:lnTo>
                <a:lnTo>
                  <a:pt x="619" y="529"/>
                </a:lnTo>
                <a:lnTo>
                  <a:pt x="614" y="524"/>
                </a:lnTo>
                <a:lnTo>
                  <a:pt x="607" y="516"/>
                </a:lnTo>
                <a:lnTo>
                  <a:pt x="605" y="505"/>
                </a:lnTo>
                <a:lnTo>
                  <a:pt x="607" y="496"/>
                </a:lnTo>
                <a:lnTo>
                  <a:pt x="615" y="488"/>
                </a:lnTo>
                <a:lnTo>
                  <a:pt x="623" y="486"/>
                </a:lnTo>
                <a:close/>
                <a:moveTo>
                  <a:pt x="370" y="442"/>
                </a:moveTo>
                <a:lnTo>
                  <a:pt x="389" y="442"/>
                </a:lnTo>
                <a:lnTo>
                  <a:pt x="402" y="446"/>
                </a:lnTo>
                <a:lnTo>
                  <a:pt x="412" y="450"/>
                </a:lnTo>
                <a:lnTo>
                  <a:pt x="421" y="457"/>
                </a:lnTo>
                <a:lnTo>
                  <a:pt x="429" y="466"/>
                </a:lnTo>
                <a:lnTo>
                  <a:pt x="441" y="478"/>
                </a:lnTo>
                <a:lnTo>
                  <a:pt x="455" y="491"/>
                </a:lnTo>
                <a:lnTo>
                  <a:pt x="470" y="508"/>
                </a:lnTo>
                <a:lnTo>
                  <a:pt x="476" y="524"/>
                </a:lnTo>
                <a:lnTo>
                  <a:pt x="476" y="541"/>
                </a:lnTo>
                <a:lnTo>
                  <a:pt x="472" y="556"/>
                </a:lnTo>
                <a:lnTo>
                  <a:pt x="463" y="571"/>
                </a:lnTo>
                <a:lnTo>
                  <a:pt x="454" y="584"/>
                </a:lnTo>
                <a:lnTo>
                  <a:pt x="442" y="599"/>
                </a:lnTo>
                <a:lnTo>
                  <a:pt x="432" y="618"/>
                </a:lnTo>
                <a:lnTo>
                  <a:pt x="423" y="637"/>
                </a:lnTo>
                <a:lnTo>
                  <a:pt x="413" y="662"/>
                </a:lnTo>
                <a:lnTo>
                  <a:pt x="407" y="691"/>
                </a:lnTo>
                <a:lnTo>
                  <a:pt x="403" y="707"/>
                </a:lnTo>
                <a:lnTo>
                  <a:pt x="398" y="715"/>
                </a:lnTo>
                <a:lnTo>
                  <a:pt x="393" y="717"/>
                </a:lnTo>
                <a:lnTo>
                  <a:pt x="386" y="716"/>
                </a:lnTo>
                <a:lnTo>
                  <a:pt x="379" y="712"/>
                </a:lnTo>
                <a:lnTo>
                  <a:pt x="374" y="706"/>
                </a:lnTo>
                <a:lnTo>
                  <a:pt x="369" y="699"/>
                </a:lnTo>
                <a:lnTo>
                  <a:pt x="366" y="692"/>
                </a:lnTo>
                <a:lnTo>
                  <a:pt x="361" y="686"/>
                </a:lnTo>
                <a:lnTo>
                  <a:pt x="357" y="679"/>
                </a:lnTo>
                <a:lnTo>
                  <a:pt x="353" y="669"/>
                </a:lnTo>
                <a:lnTo>
                  <a:pt x="349" y="656"/>
                </a:lnTo>
                <a:lnTo>
                  <a:pt x="348" y="639"/>
                </a:lnTo>
                <a:lnTo>
                  <a:pt x="348" y="615"/>
                </a:lnTo>
                <a:lnTo>
                  <a:pt x="348" y="599"/>
                </a:lnTo>
                <a:lnTo>
                  <a:pt x="345" y="590"/>
                </a:lnTo>
                <a:lnTo>
                  <a:pt x="340" y="582"/>
                </a:lnTo>
                <a:lnTo>
                  <a:pt x="335" y="577"/>
                </a:lnTo>
                <a:lnTo>
                  <a:pt x="327" y="572"/>
                </a:lnTo>
                <a:lnTo>
                  <a:pt x="321" y="567"/>
                </a:lnTo>
                <a:lnTo>
                  <a:pt x="313" y="556"/>
                </a:lnTo>
                <a:lnTo>
                  <a:pt x="307" y="543"/>
                </a:lnTo>
                <a:lnTo>
                  <a:pt x="302" y="524"/>
                </a:lnTo>
                <a:lnTo>
                  <a:pt x="300" y="500"/>
                </a:lnTo>
                <a:lnTo>
                  <a:pt x="300" y="482"/>
                </a:lnTo>
                <a:lnTo>
                  <a:pt x="305" y="467"/>
                </a:lnTo>
                <a:lnTo>
                  <a:pt x="313" y="457"/>
                </a:lnTo>
                <a:lnTo>
                  <a:pt x="323" y="449"/>
                </a:lnTo>
                <a:lnTo>
                  <a:pt x="336" y="445"/>
                </a:lnTo>
                <a:lnTo>
                  <a:pt x="352" y="442"/>
                </a:lnTo>
                <a:lnTo>
                  <a:pt x="370" y="442"/>
                </a:lnTo>
                <a:close/>
                <a:moveTo>
                  <a:pt x="194" y="153"/>
                </a:moveTo>
                <a:lnTo>
                  <a:pt x="205" y="166"/>
                </a:lnTo>
                <a:lnTo>
                  <a:pt x="218" y="178"/>
                </a:lnTo>
                <a:lnTo>
                  <a:pt x="231" y="188"/>
                </a:lnTo>
                <a:lnTo>
                  <a:pt x="243" y="196"/>
                </a:lnTo>
                <a:lnTo>
                  <a:pt x="252" y="200"/>
                </a:lnTo>
                <a:lnTo>
                  <a:pt x="259" y="200"/>
                </a:lnTo>
                <a:lnTo>
                  <a:pt x="266" y="196"/>
                </a:lnTo>
                <a:lnTo>
                  <a:pt x="272" y="190"/>
                </a:lnTo>
                <a:lnTo>
                  <a:pt x="279" y="182"/>
                </a:lnTo>
                <a:lnTo>
                  <a:pt x="286" y="175"/>
                </a:lnTo>
                <a:lnTo>
                  <a:pt x="296" y="173"/>
                </a:lnTo>
                <a:lnTo>
                  <a:pt x="305" y="174"/>
                </a:lnTo>
                <a:lnTo>
                  <a:pt x="315" y="177"/>
                </a:lnTo>
                <a:lnTo>
                  <a:pt x="323" y="177"/>
                </a:lnTo>
                <a:lnTo>
                  <a:pt x="328" y="174"/>
                </a:lnTo>
                <a:lnTo>
                  <a:pt x="335" y="171"/>
                </a:lnTo>
                <a:lnTo>
                  <a:pt x="343" y="169"/>
                </a:lnTo>
                <a:lnTo>
                  <a:pt x="356" y="169"/>
                </a:lnTo>
                <a:lnTo>
                  <a:pt x="368" y="171"/>
                </a:lnTo>
                <a:lnTo>
                  <a:pt x="373" y="177"/>
                </a:lnTo>
                <a:lnTo>
                  <a:pt x="374" y="185"/>
                </a:lnTo>
                <a:lnTo>
                  <a:pt x="372" y="194"/>
                </a:lnTo>
                <a:lnTo>
                  <a:pt x="366" y="202"/>
                </a:lnTo>
                <a:lnTo>
                  <a:pt x="360" y="208"/>
                </a:lnTo>
                <a:lnTo>
                  <a:pt x="352" y="213"/>
                </a:lnTo>
                <a:lnTo>
                  <a:pt x="345" y="215"/>
                </a:lnTo>
                <a:lnTo>
                  <a:pt x="336" y="217"/>
                </a:lnTo>
                <a:lnTo>
                  <a:pt x="328" y="217"/>
                </a:lnTo>
                <a:lnTo>
                  <a:pt x="321" y="219"/>
                </a:lnTo>
                <a:lnTo>
                  <a:pt x="315" y="221"/>
                </a:lnTo>
                <a:lnTo>
                  <a:pt x="311" y="225"/>
                </a:lnTo>
                <a:lnTo>
                  <a:pt x="311" y="230"/>
                </a:lnTo>
                <a:lnTo>
                  <a:pt x="315" y="238"/>
                </a:lnTo>
                <a:lnTo>
                  <a:pt x="324" y="247"/>
                </a:lnTo>
                <a:lnTo>
                  <a:pt x="335" y="257"/>
                </a:lnTo>
                <a:lnTo>
                  <a:pt x="341" y="259"/>
                </a:lnTo>
                <a:lnTo>
                  <a:pt x="347" y="259"/>
                </a:lnTo>
                <a:lnTo>
                  <a:pt x="351" y="255"/>
                </a:lnTo>
                <a:lnTo>
                  <a:pt x="353" y="249"/>
                </a:lnTo>
                <a:lnTo>
                  <a:pt x="357" y="242"/>
                </a:lnTo>
                <a:lnTo>
                  <a:pt x="361" y="236"/>
                </a:lnTo>
                <a:lnTo>
                  <a:pt x="368" y="229"/>
                </a:lnTo>
                <a:lnTo>
                  <a:pt x="376" y="225"/>
                </a:lnTo>
                <a:lnTo>
                  <a:pt x="387" y="224"/>
                </a:lnTo>
                <a:lnTo>
                  <a:pt x="407" y="225"/>
                </a:lnTo>
                <a:lnTo>
                  <a:pt x="421" y="229"/>
                </a:lnTo>
                <a:lnTo>
                  <a:pt x="432" y="234"/>
                </a:lnTo>
                <a:lnTo>
                  <a:pt x="438" y="242"/>
                </a:lnTo>
                <a:lnTo>
                  <a:pt x="442" y="251"/>
                </a:lnTo>
                <a:lnTo>
                  <a:pt x="445" y="262"/>
                </a:lnTo>
                <a:lnTo>
                  <a:pt x="444" y="272"/>
                </a:lnTo>
                <a:lnTo>
                  <a:pt x="440" y="279"/>
                </a:lnTo>
                <a:lnTo>
                  <a:pt x="430" y="285"/>
                </a:lnTo>
                <a:lnTo>
                  <a:pt x="420" y="291"/>
                </a:lnTo>
                <a:lnTo>
                  <a:pt x="407" y="296"/>
                </a:lnTo>
                <a:lnTo>
                  <a:pt x="393" y="301"/>
                </a:lnTo>
                <a:lnTo>
                  <a:pt x="374" y="310"/>
                </a:lnTo>
                <a:lnTo>
                  <a:pt x="355" y="323"/>
                </a:lnTo>
                <a:lnTo>
                  <a:pt x="338" y="338"/>
                </a:lnTo>
                <a:lnTo>
                  <a:pt x="324" y="353"/>
                </a:lnTo>
                <a:lnTo>
                  <a:pt x="318" y="369"/>
                </a:lnTo>
                <a:lnTo>
                  <a:pt x="315" y="381"/>
                </a:lnTo>
                <a:lnTo>
                  <a:pt x="310" y="391"/>
                </a:lnTo>
                <a:lnTo>
                  <a:pt x="303" y="397"/>
                </a:lnTo>
                <a:lnTo>
                  <a:pt x="297" y="398"/>
                </a:lnTo>
                <a:lnTo>
                  <a:pt x="290" y="394"/>
                </a:lnTo>
                <a:lnTo>
                  <a:pt x="285" y="383"/>
                </a:lnTo>
                <a:lnTo>
                  <a:pt x="281" y="370"/>
                </a:lnTo>
                <a:lnTo>
                  <a:pt x="276" y="363"/>
                </a:lnTo>
                <a:lnTo>
                  <a:pt x="267" y="360"/>
                </a:lnTo>
                <a:lnTo>
                  <a:pt x="256" y="363"/>
                </a:lnTo>
                <a:lnTo>
                  <a:pt x="242" y="370"/>
                </a:lnTo>
                <a:lnTo>
                  <a:pt x="231" y="377"/>
                </a:lnTo>
                <a:lnTo>
                  <a:pt x="229" y="386"/>
                </a:lnTo>
                <a:lnTo>
                  <a:pt x="230" y="395"/>
                </a:lnTo>
                <a:lnTo>
                  <a:pt x="234" y="406"/>
                </a:lnTo>
                <a:lnTo>
                  <a:pt x="242" y="416"/>
                </a:lnTo>
                <a:lnTo>
                  <a:pt x="251" y="427"/>
                </a:lnTo>
                <a:lnTo>
                  <a:pt x="262" y="437"/>
                </a:lnTo>
                <a:lnTo>
                  <a:pt x="268" y="446"/>
                </a:lnTo>
                <a:lnTo>
                  <a:pt x="272" y="452"/>
                </a:lnTo>
                <a:lnTo>
                  <a:pt x="272" y="455"/>
                </a:lnTo>
                <a:lnTo>
                  <a:pt x="271" y="458"/>
                </a:lnTo>
                <a:lnTo>
                  <a:pt x="268" y="459"/>
                </a:lnTo>
                <a:lnTo>
                  <a:pt x="266" y="459"/>
                </a:lnTo>
                <a:lnTo>
                  <a:pt x="264" y="459"/>
                </a:lnTo>
                <a:lnTo>
                  <a:pt x="229" y="441"/>
                </a:lnTo>
                <a:lnTo>
                  <a:pt x="201" y="424"/>
                </a:lnTo>
                <a:lnTo>
                  <a:pt x="180" y="408"/>
                </a:lnTo>
                <a:lnTo>
                  <a:pt x="165" y="395"/>
                </a:lnTo>
                <a:lnTo>
                  <a:pt x="154" y="385"/>
                </a:lnTo>
                <a:lnTo>
                  <a:pt x="146" y="376"/>
                </a:lnTo>
                <a:lnTo>
                  <a:pt x="144" y="370"/>
                </a:lnTo>
                <a:lnTo>
                  <a:pt x="142" y="369"/>
                </a:lnTo>
                <a:lnTo>
                  <a:pt x="141" y="366"/>
                </a:lnTo>
                <a:lnTo>
                  <a:pt x="136" y="361"/>
                </a:lnTo>
                <a:lnTo>
                  <a:pt x="129" y="351"/>
                </a:lnTo>
                <a:lnTo>
                  <a:pt x="122" y="338"/>
                </a:lnTo>
                <a:lnTo>
                  <a:pt x="114" y="319"/>
                </a:lnTo>
                <a:lnTo>
                  <a:pt x="107" y="298"/>
                </a:lnTo>
                <a:lnTo>
                  <a:pt x="103" y="274"/>
                </a:lnTo>
                <a:lnTo>
                  <a:pt x="120" y="239"/>
                </a:lnTo>
                <a:lnTo>
                  <a:pt x="141" y="208"/>
                </a:lnTo>
                <a:lnTo>
                  <a:pt x="166" y="179"/>
                </a:lnTo>
                <a:lnTo>
                  <a:pt x="194" y="153"/>
                </a:lnTo>
                <a:close/>
                <a:moveTo>
                  <a:pt x="523" y="95"/>
                </a:moveTo>
                <a:lnTo>
                  <a:pt x="569" y="116"/>
                </a:lnTo>
                <a:lnTo>
                  <a:pt x="611" y="144"/>
                </a:lnTo>
                <a:lnTo>
                  <a:pt x="612" y="144"/>
                </a:lnTo>
                <a:lnTo>
                  <a:pt x="622" y="152"/>
                </a:lnTo>
                <a:lnTo>
                  <a:pt x="631" y="160"/>
                </a:lnTo>
                <a:lnTo>
                  <a:pt x="633" y="162"/>
                </a:lnTo>
                <a:lnTo>
                  <a:pt x="657" y="185"/>
                </a:lnTo>
                <a:lnTo>
                  <a:pt x="677" y="211"/>
                </a:lnTo>
                <a:lnTo>
                  <a:pt x="683" y="217"/>
                </a:lnTo>
                <a:lnTo>
                  <a:pt x="691" y="232"/>
                </a:lnTo>
                <a:lnTo>
                  <a:pt x="699" y="242"/>
                </a:lnTo>
                <a:lnTo>
                  <a:pt x="705" y="255"/>
                </a:lnTo>
                <a:lnTo>
                  <a:pt x="713" y="271"/>
                </a:lnTo>
                <a:lnTo>
                  <a:pt x="717" y="281"/>
                </a:lnTo>
                <a:lnTo>
                  <a:pt x="728" y="308"/>
                </a:lnTo>
                <a:lnTo>
                  <a:pt x="730" y="317"/>
                </a:lnTo>
                <a:lnTo>
                  <a:pt x="736" y="338"/>
                </a:lnTo>
                <a:lnTo>
                  <a:pt x="737" y="348"/>
                </a:lnTo>
                <a:lnTo>
                  <a:pt x="741" y="369"/>
                </a:lnTo>
                <a:lnTo>
                  <a:pt x="742" y="378"/>
                </a:lnTo>
                <a:lnTo>
                  <a:pt x="743" y="410"/>
                </a:lnTo>
                <a:lnTo>
                  <a:pt x="742" y="440"/>
                </a:lnTo>
                <a:lnTo>
                  <a:pt x="741" y="450"/>
                </a:lnTo>
                <a:lnTo>
                  <a:pt x="738" y="470"/>
                </a:lnTo>
                <a:lnTo>
                  <a:pt x="736" y="480"/>
                </a:lnTo>
                <a:lnTo>
                  <a:pt x="729" y="508"/>
                </a:lnTo>
                <a:lnTo>
                  <a:pt x="709" y="497"/>
                </a:lnTo>
                <a:lnTo>
                  <a:pt x="691" y="487"/>
                </a:lnTo>
                <a:lnTo>
                  <a:pt x="677" y="475"/>
                </a:lnTo>
                <a:lnTo>
                  <a:pt x="666" y="462"/>
                </a:lnTo>
                <a:lnTo>
                  <a:pt x="658" y="446"/>
                </a:lnTo>
                <a:lnTo>
                  <a:pt x="646" y="433"/>
                </a:lnTo>
                <a:lnTo>
                  <a:pt x="633" y="420"/>
                </a:lnTo>
                <a:lnTo>
                  <a:pt x="622" y="406"/>
                </a:lnTo>
                <a:lnTo>
                  <a:pt x="610" y="390"/>
                </a:lnTo>
                <a:lnTo>
                  <a:pt x="601" y="372"/>
                </a:lnTo>
                <a:lnTo>
                  <a:pt x="594" y="351"/>
                </a:lnTo>
                <a:lnTo>
                  <a:pt x="592" y="334"/>
                </a:lnTo>
                <a:lnTo>
                  <a:pt x="592" y="321"/>
                </a:lnTo>
                <a:lnTo>
                  <a:pt x="594" y="310"/>
                </a:lnTo>
                <a:lnTo>
                  <a:pt x="598" y="301"/>
                </a:lnTo>
                <a:lnTo>
                  <a:pt x="602" y="293"/>
                </a:lnTo>
                <a:lnTo>
                  <a:pt x="607" y="284"/>
                </a:lnTo>
                <a:lnTo>
                  <a:pt x="611" y="274"/>
                </a:lnTo>
                <a:lnTo>
                  <a:pt x="614" y="260"/>
                </a:lnTo>
                <a:lnTo>
                  <a:pt x="612" y="250"/>
                </a:lnTo>
                <a:lnTo>
                  <a:pt x="609" y="243"/>
                </a:lnTo>
                <a:lnTo>
                  <a:pt x="601" y="241"/>
                </a:lnTo>
                <a:lnTo>
                  <a:pt x="592" y="241"/>
                </a:lnTo>
                <a:lnTo>
                  <a:pt x="581" y="245"/>
                </a:lnTo>
                <a:lnTo>
                  <a:pt x="560" y="251"/>
                </a:lnTo>
                <a:lnTo>
                  <a:pt x="544" y="255"/>
                </a:lnTo>
                <a:lnTo>
                  <a:pt x="531" y="253"/>
                </a:lnTo>
                <a:lnTo>
                  <a:pt x="522" y="247"/>
                </a:lnTo>
                <a:lnTo>
                  <a:pt x="516" y="237"/>
                </a:lnTo>
                <a:lnTo>
                  <a:pt x="510" y="222"/>
                </a:lnTo>
                <a:lnTo>
                  <a:pt x="506" y="205"/>
                </a:lnTo>
                <a:lnTo>
                  <a:pt x="506" y="192"/>
                </a:lnTo>
                <a:lnTo>
                  <a:pt x="508" y="185"/>
                </a:lnTo>
                <a:lnTo>
                  <a:pt x="509" y="181"/>
                </a:lnTo>
                <a:lnTo>
                  <a:pt x="510" y="179"/>
                </a:lnTo>
                <a:lnTo>
                  <a:pt x="499" y="178"/>
                </a:lnTo>
                <a:lnTo>
                  <a:pt x="489" y="174"/>
                </a:lnTo>
                <a:lnTo>
                  <a:pt x="485" y="167"/>
                </a:lnTo>
                <a:lnTo>
                  <a:pt x="483" y="158"/>
                </a:lnTo>
                <a:lnTo>
                  <a:pt x="484" y="149"/>
                </a:lnTo>
                <a:lnTo>
                  <a:pt x="488" y="141"/>
                </a:lnTo>
                <a:lnTo>
                  <a:pt x="493" y="136"/>
                </a:lnTo>
                <a:lnTo>
                  <a:pt x="504" y="127"/>
                </a:lnTo>
                <a:lnTo>
                  <a:pt x="514" y="111"/>
                </a:lnTo>
                <a:lnTo>
                  <a:pt x="523" y="95"/>
                </a:lnTo>
                <a:close/>
                <a:moveTo>
                  <a:pt x="408" y="38"/>
                </a:moveTo>
                <a:lnTo>
                  <a:pt x="353" y="42"/>
                </a:lnTo>
                <a:lnTo>
                  <a:pt x="301" y="54"/>
                </a:lnTo>
                <a:lnTo>
                  <a:pt x="252" y="72"/>
                </a:lnTo>
                <a:lnTo>
                  <a:pt x="207" y="98"/>
                </a:lnTo>
                <a:lnTo>
                  <a:pt x="165" y="128"/>
                </a:lnTo>
                <a:lnTo>
                  <a:pt x="128" y="166"/>
                </a:lnTo>
                <a:lnTo>
                  <a:pt x="97" y="207"/>
                </a:lnTo>
                <a:lnTo>
                  <a:pt x="72" y="253"/>
                </a:lnTo>
                <a:lnTo>
                  <a:pt x="52" y="302"/>
                </a:lnTo>
                <a:lnTo>
                  <a:pt x="40" y="355"/>
                </a:lnTo>
                <a:lnTo>
                  <a:pt x="36" y="410"/>
                </a:lnTo>
                <a:lnTo>
                  <a:pt x="40" y="465"/>
                </a:lnTo>
                <a:lnTo>
                  <a:pt x="52" y="517"/>
                </a:lnTo>
                <a:lnTo>
                  <a:pt x="72" y="567"/>
                </a:lnTo>
                <a:lnTo>
                  <a:pt x="97" y="611"/>
                </a:lnTo>
                <a:lnTo>
                  <a:pt x="128" y="653"/>
                </a:lnTo>
                <a:lnTo>
                  <a:pt x="165" y="690"/>
                </a:lnTo>
                <a:lnTo>
                  <a:pt x="207" y="721"/>
                </a:lnTo>
                <a:lnTo>
                  <a:pt x="252" y="746"/>
                </a:lnTo>
                <a:lnTo>
                  <a:pt x="301" y="766"/>
                </a:lnTo>
                <a:lnTo>
                  <a:pt x="353" y="778"/>
                </a:lnTo>
                <a:lnTo>
                  <a:pt x="408" y="781"/>
                </a:lnTo>
                <a:lnTo>
                  <a:pt x="463" y="778"/>
                </a:lnTo>
                <a:lnTo>
                  <a:pt x="516" y="766"/>
                </a:lnTo>
                <a:lnTo>
                  <a:pt x="565" y="746"/>
                </a:lnTo>
                <a:lnTo>
                  <a:pt x="611" y="721"/>
                </a:lnTo>
                <a:lnTo>
                  <a:pt x="653" y="690"/>
                </a:lnTo>
                <a:lnTo>
                  <a:pt x="690" y="653"/>
                </a:lnTo>
                <a:lnTo>
                  <a:pt x="721" y="611"/>
                </a:lnTo>
                <a:lnTo>
                  <a:pt x="746" y="567"/>
                </a:lnTo>
                <a:lnTo>
                  <a:pt x="764" y="517"/>
                </a:lnTo>
                <a:lnTo>
                  <a:pt x="776" y="465"/>
                </a:lnTo>
                <a:lnTo>
                  <a:pt x="780" y="410"/>
                </a:lnTo>
                <a:lnTo>
                  <a:pt x="776" y="355"/>
                </a:lnTo>
                <a:lnTo>
                  <a:pt x="764" y="302"/>
                </a:lnTo>
                <a:lnTo>
                  <a:pt x="746" y="253"/>
                </a:lnTo>
                <a:lnTo>
                  <a:pt x="721" y="207"/>
                </a:lnTo>
                <a:lnTo>
                  <a:pt x="690" y="166"/>
                </a:lnTo>
                <a:lnTo>
                  <a:pt x="653" y="128"/>
                </a:lnTo>
                <a:lnTo>
                  <a:pt x="611" y="98"/>
                </a:lnTo>
                <a:lnTo>
                  <a:pt x="565" y="72"/>
                </a:lnTo>
                <a:lnTo>
                  <a:pt x="516" y="54"/>
                </a:lnTo>
                <a:lnTo>
                  <a:pt x="463" y="42"/>
                </a:lnTo>
                <a:lnTo>
                  <a:pt x="408" y="38"/>
                </a:lnTo>
                <a:close/>
                <a:moveTo>
                  <a:pt x="408" y="0"/>
                </a:moveTo>
                <a:lnTo>
                  <a:pt x="465" y="4"/>
                </a:lnTo>
                <a:lnTo>
                  <a:pt x="517" y="16"/>
                </a:lnTo>
                <a:lnTo>
                  <a:pt x="568" y="33"/>
                </a:lnTo>
                <a:lnTo>
                  <a:pt x="615" y="56"/>
                </a:lnTo>
                <a:lnTo>
                  <a:pt x="658" y="86"/>
                </a:lnTo>
                <a:lnTo>
                  <a:pt x="698" y="120"/>
                </a:lnTo>
                <a:lnTo>
                  <a:pt x="733" y="160"/>
                </a:lnTo>
                <a:lnTo>
                  <a:pt x="762" y="203"/>
                </a:lnTo>
                <a:lnTo>
                  <a:pt x="785" y="250"/>
                </a:lnTo>
                <a:lnTo>
                  <a:pt x="804" y="301"/>
                </a:lnTo>
                <a:lnTo>
                  <a:pt x="814" y="353"/>
                </a:lnTo>
                <a:lnTo>
                  <a:pt x="818" y="410"/>
                </a:lnTo>
                <a:lnTo>
                  <a:pt x="814" y="465"/>
                </a:lnTo>
                <a:lnTo>
                  <a:pt x="804" y="518"/>
                </a:lnTo>
                <a:lnTo>
                  <a:pt x="785" y="568"/>
                </a:lnTo>
                <a:lnTo>
                  <a:pt x="762" y="615"/>
                </a:lnTo>
                <a:lnTo>
                  <a:pt x="733" y="660"/>
                </a:lnTo>
                <a:lnTo>
                  <a:pt x="698" y="699"/>
                </a:lnTo>
                <a:lnTo>
                  <a:pt x="658" y="733"/>
                </a:lnTo>
                <a:lnTo>
                  <a:pt x="615" y="763"/>
                </a:lnTo>
                <a:lnTo>
                  <a:pt x="568" y="787"/>
                </a:lnTo>
                <a:lnTo>
                  <a:pt x="517" y="804"/>
                </a:lnTo>
                <a:lnTo>
                  <a:pt x="465" y="814"/>
                </a:lnTo>
                <a:lnTo>
                  <a:pt x="408" y="818"/>
                </a:lnTo>
                <a:lnTo>
                  <a:pt x="353" y="814"/>
                </a:lnTo>
                <a:lnTo>
                  <a:pt x="300" y="804"/>
                </a:lnTo>
                <a:lnTo>
                  <a:pt x="250" y="787"/>
                </a:lnTo>
                <a:lnTo>
                  <a:pt x="203" y="763"/>
                </a:lnTo>
                <a:lnTo>
                  <a:pt x="158" y="733"/>
                </a:lnTo>
                <a:lnTo>
                  <a:pt x="119" y="699"/>
                </a:lnTo>
                <a:lnTo>
                  <a:pt x="85" y="660"/>
                </a:lnTo>
                <a:lnTo>
                  <a:pt x="56" y="615"/>
                </a:lnTo>
                <a:lnTo>
                  <a:pt x="33" y="568"/>
                </a:lnTo>
                <a:lnTo>
                  <a:pt x="14" y="518"/>
                </a:lnTo>
                <a:lnTo>
                  <a:pt x="4" y="465"/>
                </a:lnTo>
                <a:lnTo>
                  <a:pt x="0" y="410"/>
                </a:lnTo>
                <a:lnTo>
                  <a:pt x="4" y="353"/>
                </a:lnTo>
                <a:lnTo>
                  <a:pt x="14" y="301"/>
                </a:lnTo>
                <a:lnTo>
                  <a:pt x="33" y="250"/>
                </a:lnTo>
                <a:lnTo>
                  <a:pt x="56" y="203"/>
                </a:lnTo>
                <a:lnTo>
                  <a:pt x="85" y="160"/>
                </a:lnTo>
                <a:lnTo>
                  <a:pt x="119" y="120"/>
                </a:lnTo>
                <a:lnTo>
                  <a:pt x="158" y="86"/>
                </a:lnTo>
                <a:lnTo>
                  <a:pt x="203" y="56"/>
                </a:lnTo>
                <a:lnTo>
                  <a:pt x="250" y="33"/>
                </a:lnTo>
                <a:lnTo>
                  <a:pt x="300" y="16"/>
                </a:lnTo>
                <a:lnTo>
                  <a:pt x="353" y="4"/>
                </a:lnTo>
                <a:lnTo>
                  <a:pt x="4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0" name="Freeform 3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13838" y="6807634"/>
            <a:ext cx="446102" cy="446102"/>
          </a:xfrm>
          <a:custGeom>
            <a:avLst/>
            <a:gdLst>
              <a:gd name="T0" fmla="*/ 780 w 818"/>
              <a:gd name="T1" fmla="*/ 646 h 818"/>
              <a:gd name="T2" fmla="*/ 762 w 818"/>
              <a:gd name="T3" fmla="*/ 670 h 818"/>
              <a:gd name="T4" fmla="*/ 817 w 818"/>
              <a:gd name="T5" fmla="*/ 805 h 818"/>
              <a:gd name="T6" fmla="*/ 790 w 818"/>
              <a:gd name="T7" fmla="*/ 816 h 818"/>
              <a:gd name="T8" fmla="*/ 661 w 818"/>
              <a:gd name="T9" fmla="*/ 778 h 818"/>
              <a:gd name="T10" fmla="*/ 633 w 818"/>
              <a:gd name="T11" fmla="*/ 769 h 818"/>
              <a:gd name="T12" fmla="*/ 645 w 818"/>
              <a:gd name="T13" fmla="*/ 634 h 818"/>
              <a:gd name="T14" fmla="*/ 182 w 818"/>
              <a:gd name="T15" fmla="*/ 640 h 818"/>
              <a:gd name="T16" fmla="*/ 178 w 818"/>
              <a:gd name="T17" fmla="*/ 778 h 818"/>
              <a:gd name="T18" fmla="*/ 149 w 818"/>
              <a:gd name="T19" fmla="*/ 769 h 818"/>
              <a:gd name="T20" fmla="*/ 18 w 818"/>
              <a:gd name="T21" fmla="*/ 818 h 818"/>
              <a:gd name="T22" fmla="*/ 1 w 818"/>
              <a:gd name="T23" fmla="*/ 795 h 818"/>
              <a:gd name="T24" fmla="*/ 44 w 818"/>
              <a:gd name="T25" fmla="*/ 667 h 818"/>
              <a:gd name="T26" fmla="*/ 44 w 818"/>
              <a:gd name="T27" fmla="*/ 636 h 818"/>
              <a:gd name="T28" fmla="*/ 526 w 818"/>
              <a:gd name="T29" fmla="*/ 554 h 818"/>
              <a:gd name="T30" fmla="*/ 306 w 818"/>
              <a:gd name="T31" fmla="*/ 564 h 818"/>
              <a:gd name="T32" fmla="*/ 457 w 818"/>
              <a:gd name="T33" fmla="*/ 570 h 818"/>
              <a:gd name="T34" fmla="*/ 364 w 818"/>
              <a:gd name="T35" fmla="*/ 525 h 818"/>
              <a:gd name="T36" fmla="*/ 390 w 818"/>
              <a:gd name="T37" fmla="*/ 523 h 818"/>
              <a:gd name="T38" fmla="*/ 572 w 818"/>
              <a:gd name="T39" fmla="*/ 499 h 818"/>
              <a:gd name="T40" fmla="*/ 461 w 818"/>
              <a:gd name="T41" fmla="*/ 489 h 818"/>
              <a:gd name="T42" fmla="*/ 320 w 818"/>
              <a:gd name="T43" fmla="*/ 464 h 818"/>
              <a:gd name="T44" fmla="*/ 225 w 818"/>
              <a:gd name="T45" fmla="*/ 428 h 818"/>
              <a:gd name="T46" fmla="*/ 284 w 818"/>
              <a:gd name="T47" fmla="*/ 471 h 818"/>
              <a:gd name="T48" fmla="*/ 428 w 818"/>
              <a:gd name="T49" fmla="*/ 390 h 818"/>
              <a:gd name="T50" fmla="*/ 317 w 818"/>
              <a:gd name="T51" fmla="*/ 390 h 818"/>
              <a:gd name="T52" fmla="*/ 539 w 818"/>
              <a:gd name="T53" fmla="*/ 300 h 818"/>
              <a:gd name="T54" fmla="*/ 572 w 818"/>
              <a:gd name="T55" fmla="*/ 321 h 818"/>
              <a:gd name="T56" fmla="*/ 279 w 818"/>
              <a:gd name="T57" fmla="*/ 390 h 818"/>
              <a:gd name="T58" fmla="*/ 512 w 818"/>
              <a:gd name="T59" fmla="*/ 274 h 818"/>
              <a:gd name="T60" fmla="*/ 306 w 818"/>
              <a:gd name="T61" fmla="*/ 255 h 818"/>
              <a:gd name="T62" fmla="*/ 428 w 818"/>
              <a:gd name="T63" fmla="*/ 297 h 818"/>
              <a:gd name="T64" fmla="*/ 428 w 818"/>
              <a:gd name="T65" fmla="*/ 228 h 818"/>
              <a:gd name="T66" fmla="*/ 364 w 818"/>
              <a:gd name="T67" fmla="*/ 293 h 818"/>
              <a:gd name="T68" fmla="*/ 522 w 818"/>
              <a:gd name="T69" fmla="*/ 218 h 818"/>
              <a:gd name="T70" fmla="*/ 632 w 818"/>
              <a:gd name="T71" fmla="*/ 410 h 818"/>
              <a:gd name="T72" fmla="*/ 522 w 818"/>
              <a:gd name="T73" fmla="*/ 602 h 818"/>
              <a:gd name="T74" fmla="*/ 297 w 818"/>
              <a:gd name="T75" fmla="*/ 602 h 818"/>
              <a:gd name="T76" fmla="*/ 186 w 818"/>
              <a:gd name="T77" fmla="*/ 410 h 818"/>
              <a:gd name="T78" fmla="*/ 297 w 818"/>
              <a:gd name="T79" fmla="*/ 218 h 818"/>
              <a:gd name="T80" fmla="*/ 810 w 818"/>
              <a:gd name="T81" fmla="*/ 4 h 818"/>
              <a:gd name="T82" fmla="*/ 813 w 818"/>
              <a:gd name="T83" fmla="*/ 33 h 818"/>
              <a:gd name="T84" fmla="*/ 780 w 818"/>
              <a:gd name="T85" fmla="*/ 163 h 818"/>
              <a:gd name="T86" fmla="*/ 762 w 818"/>
              <a:gd name="T87" fmla="*/ 186 h 818"/>
              <a:gd name="T88" fmla="*/ 632 w 818"/>
              <a:gd name="T89" fmla="*/ 168 h 818"/>
              <a:gd name="T90" fmla="*/ 650 w 818"/>
              <a:gd name="T91" fmla="*/ 38 h 818"/>
              <a:gd name="T92" fmla="*/ 669 w 818"/>
              <a:gd name="T93" fmla="*/ 123 h 818"/>
              <a:gd name="T94" fmla="*/ 23 w 818"/>
              <a:gd name="T95" fmla="*/ 2 h 818"/>
              <a:gd name="T96" fmla="*/ 152 w 818"/>
              <a:gd name="T97" fmla="*/ 46 h 818"/>
              <a:gd name="T98" fmla="*/ 182 w 818"/>
              <a:gd name="T99" fmla="*/ 46 h 818"/>
              <a:gd name="T100" fmla="*/ 178 w 818"/>
              <a:gd name="T101" fmla="*/ 183 h 818"/>
              <a:gd name="T102" fmla="*/ 40 w 818"/>
              <a:gd name="T103" fmla="*/ 180 h 818"/>
              <a:gd name="T104" fmla="*/ 49 w 818"/>
              <a:gd name="T105" fmla="*/ 151 h 818"/>
              <a:gd name="T106" fmla="*/ 0 w 818"/>
              <a:gd name="T107" fmla="*/ 2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8" h="818">
                <a:moveTo>
                  <a:pt x="650" y="633"/>
                </a:moveTo>
                <a:lnTo>
                  <a:pt x="762" y="633"/>
                </a:lnTo>
                <a:lnTo>
                  <a:pt x="768" y="634"/>
                </a:lnTo>
                <a:lnTo>
                  <a:pt x="773" y="636"/>
                </a:lnTo>
                <a:lnTo>
                  <a:pt x="777" y="640"/>
                </a:lnTo>
                <a:lnTo>
                  <a:pt x="780" y="646"/>
                </a:lnTo>
                <a:lnTo>
                  <a:pt x="780" y="651"/>
                </a:lnTo>
                <a:lnTo>
                  <a:pt x="780" y="657"/>
                </a:lnTo>
                <a:lnTo>
                  <a:pt x="777" y="663"/>
                </a:lnTo>
                <a:lnTo>
                  <a:pt x="773" y="667"/>
                </a:lnTo>
                <a:lnTo>
                  <a:pt x="768" y="669"/>
                </a:lnTo>
                <a:lnTo>
                  <a:pt x="762" y="670"/>
                </a:lnTo>
                <a:lnTo>
                  <a:pt x="695" y="670"/>
                </a:lnTo>
                <a:lnTo>
                  <a:pt x="813" y="787"/>
                </a:lnTo>
                <a:lnTo>
                  <a:pt x="815" y="791"/>
                </a:lnTo>
                <a:lnTo>
                  <a:pt x="817" y="795"/>
                </a:lnTo>
                <a:lnTo>
                  <a:pt x="818" y="800"/>
                </a:lnTo>
                <a:lnTo>
                  <a:pt x="817" y="805"/>
                </a:lnTo>
                <a:lnTo>
                  <a:pt x="814" y="811"/>
                </a:lnTo>
                <a:lnTo>
                  <a:pt x="810" y="814"/>
                </a:lnTo>
                <a:lnTo>
                  <a:pt x="805" y="817"/>
                </a:lnTo>
                <a:lnTo>
                  <a:pt x="800" y="818"/>
                </a:lnTo>
                <a:lnTo>
                  <a:pt x="794" y="818"/>
                </a:lnTo>
                <a:lnTo>
                  <a:pt x="790" y="816"/>
                </a:lnTo>
                <a:lnTo>
                  <a:pt x="786" y="813"/>
                </a:lnTo>
                <a:lnTo>
                  <a:pt x="669" y="697"/>
                </a:lnTo>
                <a:lnTo>
                  <a:pt x="669" y="763"/>
                </a:lnTo>
                <a:lnTo>
                  <a:pt x="669" y="769"/>
                </a:lnTo>
                <a:lnTo>
                  <a:pt x="666" y="774"/>
                </a:lnTo>
                <a:lnTo>
                  <a:pt x="661" y="778"/>
                </a:lnTo>
                <a:lnTo>
                  <a:pt x="657" y="780"/>
                </a:lnTo>
                <a:lnTo>
                  <a:pt x="650" y="782"/>
                </a:lnTo>
                <a:lnTo>
                  <a:pt x="645" y="780"/>
                </a:lnTo>
                <a:lnTo>
                  <a:pt x="640" y="778"/>
                </a:lnTo>
                <a:lnTo>
                  <a:pt x="636" y="774"/>
                </a:lnTo>
                <a:lnTo>
                  <a:pt x="633" y="769"/>
                </a:lnTo>
                <a:lnTo>
                  <a:pt x="632" y="763"/>
                </a:lnTo>
                <a:lnTo>
                  <a:pt x="632" y="651"/>
                </a:lnTo>
                <a:lnTo>
                  <a:pt x="633" y="646"/>
                </a:lnTo>
                <a:lnTo>
                  <a:pt x="636" y="640"/>
                </a:lnTo>
                <a:lnTo>
                  <a:pt x="640" y="636"/>
                </a:lnTo>
                <a:lnTo>
                  <a:pt x="645" y="634"/>
                </a:lnTo>
                <a:lnTo>
                  <a:pt x="650" y="633"/>
                </a:lnTo>
                <a:close/>
                <a:moveTo>
                  <a:pt x="56" y="633"/>
                </a:moveTo>
                <a:lnTo>
                  <a:pt x="167" y="633"/>
                </a:lnTo>
                <a:lnTo>
                  <a:pt x="173" y="634"/>
                </a:lnTo>
                <a:lnTo>
                  <a:pt x="178" y="636"/>
                </a:lnTo>
                <a:lnTo>
                  <a:pt x="182" y="640"/>
                </a:lnTo>
                <a:lnTo>
                  <a:pt x="184" y="646"/>
                </a:lnTo>
                <a:lnTo>
                  <a:pt x="186" y="651"/>
                </a:lnTo>
                <a:lnTo>
                  <a:pt x="186" y="763"/>
                </a:lnTo>
                <a:lnTo>
                  <a:pt x="184" y="769"/>
                </a:lnTo>
                <a:lnTo>
                  <a:pt x="182" y="774"/>
                </a:lnTo>
                <a:lnTo>
                  <a:pt x="178" y="778"/>
                </a:lnTo>
                <a:lnTo>
                  <a:pt x="173" y="780"/>
                </a:lnTo>
                <a:lnTo>
                  <a:pt x="167" y="782"/>
                </a:lnTo>
                <a:lnTo>
                  <a:pt x="161" y="780"/>
                </a:lnTo>
                <a:lnTo>
                  <a:pt x="157" y="778"/>
                </a:lnTo>
                <a:lnTo>
                  <a:pt x="152" y="774"/>
                </a:lnTo>
                <a:lnTo>
                  <a:pt x="149" y="769"/>
                </a:lnTo>
                <a:lnTo>
                  <a:pt x="149" y="763"/>
                </a:lnTo>
                <a:lnTo>
                  <a:pt x="149" y="697"/>
                </a:lnTo>
                <a:lnTo>
                  <a:pt x="31" y="813"/>
                </a:lnTo>
                <a:lnTo>
                  <a:pt x="28" y="816"/>
                </a:lnTo>
                <a:lnTo>
                  <a:pt x="23" y="818"/>
                </a:lnTo>
                <a:lnTo>
                  <a:pt x="18" y="818"/>
                </a:lnTo>
                <a:lnTo>
                  <a:pt x="13" y="817"/>
                </a:lnTo>
                <a:lnTo>
                  <a:pt x="8" y="814"/>
                </a:lnTo>
                <a:lnTo>
                  <a:pt x="4" y="811"/>
                </a:lnTo>
                <a:lnTo>
                  <a:pt x="1" y="805"/>
                </a:lnTo>
                <a:lnTo>
                  <a:pt x="0" y="800"/>
                </a:lnTo>
                <a:lnTo>
                  <a:pt x="1" y="795"/>
                </a:lnTo>
                <a:lnTo>
                  <a:pt x="2" y="791"/>
                </a:lnTo>
                <a:lnTo>
                  <a:pt x="5" y="787"/>
                </a:lnTo>
                <a:lnTo>
                  <a:pt x="123" y="670"/>
                </a:lnTo>
                <a:lnTo>
                  <a:pt x="56" y="670"/>
                </a:lnTo>
                <a:lnTo>
                  <a:pt x="49" y="669"/>
                </a:lnTo>
                <a:lnTo>
                  <a:pt x="44" y="667"/>
                </a:lnTo>
                <a:lnTo>
                  <a:pt x="40" y="663"/>
                </a:lnTo>
                <a:lnTo>
                  <a:pt x="38" y="657"/>
                </a:lnTo>
                <a:lnTo>
                  <a:pt x="38" y="651"/>
                </a:lnTo>
                <a:lnTo>
                  <a:pt x="38" y="646"/>
                </a:lnTo>
                <a:lnTo>
                  <a:pt x="40" y="640"/>
                </a:lnTo>
                <a:lnTo>
                  <a:pt x="44" y="636"/>
                </a:lnTo>
                <a:lnTo>
                  <a:pt x="49" y="634"/>
                </a:lnTo>
                <a:lnTo>
                  <a:pt x="56" y="633"/>
                </a:lnTo>
                <a:close/>
                <a:moveTo>
                  <a:pt x="512" y="545"/>
                </a:moveTo>
                <a:lnTo>
                  <a:pt x="497" y="574"/>
                </a:lnTo>
                <a:lnTo>
                  <a:pt x="512" y="564"/>
                </a:lnTo>
                <a:lnTo>
                  <a:pt x="526" y="554"/>
                </a:lnTo>
                <a:lnTo>
                  <a:pt x="519" y="549"/>
                </a:lnTo>
                <a:lnTo>
                  <a:pt x="512" y="545"/>
                </a:lnTo>
                <a:close/>
                <a:moveTo>
                  <a:pt x="306" y="545"/>
                </a:moveTo>
                <a:lnTo>
                  <a:pt x="298" y="549"/>
                </a:lnTo>
                <a:lnTo>
                  <a:pt x="292" y="554"/>
                </a:lnTo>
                <a:lnTo>
                  <a:pt x="306" y="564"/>
                </a:lnTo>
                <a:lnTo>
                  <a:pt x="320" y="574"/>
                </a:lnTo>
                <a:lnTo>
                  <a:pt x="306" y="545"/>
                </a:lnTo>
                <a:close/>
                <a:moveTo>
                  <a:pt x="428" y="523"/>
                </a:moveTo>
                <a:lnTo>
                  <a:pt x="428" y="592"/>
                </a:lnTo>
                <a:lnTo>
                  <a:pt x="442" y="583"/>
                </a:lnTo>
                <a:lnTo>
                  <a:pt x="457" y="570"/>
                </a:lnTo>
                <a:lnTo>
                  <a:pt x="468" y="553"/>
                </a:lnTo>
                <a:lnTo>
                  <a:pt x="479" y="532"/>
                </a:lnTo>
                <a:lnTo>
                  <a:pt x="454" y="525"/>
                </a:lnTo>
                <a:lnTo>
                  <a:pt x="428" y="523"/>
                </a:lnTo>
                <a:close/>
                <a:moveTo>
                  <a:pt x="390" y="523"/>
                </a:moveTo>
                <a:lnTo>
                  <a:pt x="364" y="525"/>
                </a:lnTo>
                <a:lnTo>
                  <a:pt x="339" y="532"/>
                </a:lnTo>
                <a:lnTo>
                  <a:pt x="349" y="553"/>
                </a:lnTo>
                <a:lnTo>
                  <a:pt x="362" y="570"/>
                </a:lnTo>
                <a:lnTo>
                  <a:pt x="375" y="583"/>
                </a:lnTo>
                <a:lnTo>
                  <a:pt x="390" y="592"/>
                </a:lnTo>
                <a:lnTo>
                  <a:pt x="390" y="523"/>
                </a:lnTo>
                <a:close/>
                <a:moveTo>
                  <a:pt x="539" y="428"/>
                </a:moveTo>
                <a:lnTo>
                  <a:pt x="534" y="471"/>
                </a:lnTo>
                <a:lnTo>
                  <a:pt x="525" y="511"/>
                </a:lnTo>
                <a:lnTo>
                  <a:pt x="539" y="519"/>
                </a:lnTo>
                <a:lnTo>
                  <a:pt x="552" y="528"/>
                </a:lnTo>
                <a:lnTo>
                  <a:pt x="572" y="499"/>
                </a:lnTo>
                <a:lnTo>
                  <a:pt x="586" y="465"/>
                </a:lnTo>
                <a:lnTo>
                  <a:pt x="594" y="428"/>
                </a:lnTo>
                <a:lnTo>
                  <a:pt x="539" y="428"/>
                </a:lnTo>
                <a:close/>
                <a:moveTo>
                  <a:pt x="428" y="428"/>
                </a:moveTo>
                <a:lnTo>
                  <a:pt x="428" y="485"/>
                </a:lnTo>
                <a:lnTo>
                  <a:pt x="461" y="489"/>
                </a:lnTo>
                <a:lnTo>
                  <a:pt x="491" y="496"/>
                </a:lnTo>
                <a:lnTo>
                  <a:pt x="497" y="464"/>
                </a:lnTo>
                <a:lnTo>
                  <a:pt x="501" y="428"/>
                </a:lnTo>
                <a:lnTo>
                  <a:pt x="428" y="428"/>
                </a:lnTo>
                <a:close/>
                <a:moveTo>
                  <a:pt x="317" y="428"/>
                </a:moveTo>
                <a:lnTo>
                  <a:pt x="320" y="464"/>
                </a:lnTo>
                <a:lnTo>
                  <a:pt x="327" y="496"/>
                </a:lnTo>
                <a:lnTo>
                  <a:pt x="357" y="489"/>
                </a:lnTo>
                <a:lnTo>
                  <a:pt x="390" y="485"/>
                </a:lnTo>
                <a:lnTo>
                  <a:pt x="390" y="428"/>
                </a:lnTo>
                <a:lnTo>
                  <a:pt x="317" y="428"/>
                </a:lnTo>
                <a:close/>
                <a:moveTo>
                  <a:pt x="225" y="428"/>
                </a:moveTo>
                <a:lnTo>
                  <a:pt x="231" y="465"/>
                </a:lnTo>
                <a:lnTo>
                  <a:pt x="246" y="499"/>
                </a:lnTo>
                <a:lnTo>
                  <a:pt x="265" y="528"/>
                </a:lnTo>
                <a:lnTo>
                  <a:pt x="279" y="519"/>
                </a:lnTo>
                <a:lnTo>
                  <a:pt x="293" y="511"/>
                </a:lnTo>
                <a:lnTo>
                  <a:pt x="284" y="471"/>
                </a:lnTo>
                <a:lnTo>
                  <a:pt x="279" y="428"/>
                </a:lnTo>
                <a:lnTo>
                  <a:pt x="225" y="428"/>
                </a:lnTo>
                <a:close/>
                <a:moveTo>
                  <a:pt x="491" y="324"/>
                </a:moveTo>
                <a:lnTo>
                  <a:pt x="461" y="330"/>
                </a:lnTo>
                <a:lnTo>
                  <a:pt x="428" y="334"/>
                </a:lnTo>
                <a:lnTo>
                  <a:pt x="428" y="390"/>
                </a:lnTo>
                <a:lnTo>
                  <a:pt x="501" y="390"/>
                </a:lnTo>
                <a:lnTo>
                  <a:pt x="497" y="355"/>
                </a:lnTo>
                <a:lnTo>
                  <a:pt x="491" y="324"/>
                </a:lnTo>
                <a:close/>
                <a:moveTo>
                  <a:pt x="327" y="324"/>
                </a:moveTo>
                <a:lnTo>
                  <a:pt x="320" y="355"/>
                </a:lnTo>
                <a:lnTo>
                  <a:pt x="317" y="390"/>
                </a:lnTo>
                <a:lnTo>
                  <a:pt x="390" y="390"/>
                </a:lnTo>
                <a:lnTo>
                  <a:pt x="390" y="334"/>
                </a:lnTo>
                <a:lnTo>
                  <a:pt x="357" y="330"/>
                </a:lnTo>
                <a:lnTo>
                  <a:pt x="327" y="324"/>
                </a:lnTo>
                <a:close/>
                <a:moveTo>
                  <a:pt x="552" y="292"/>
                </a:moveTo>
                <a:lnTo>
                  <a:pt x="539" y="300"/>
                </a:lnTo>
                <a:lnTo>
                  <a:pt x="525" y="309"/>
                </a:lnTo>
                <a:lnTo>
                  <a:pt x="534" y="348"/>
                </a:lnTo>
                <a:lnTo>
                  <a:pt x="539" y="390"/>
                </a:lnTo>
                <a:lnTo>
                  <a:pt x="594" y="390"/>
                </a:lnTo>
                <a:lnTo>
                  <a:pt x="586" y="355"/>
                </a:lnTo>
                <a:lnTo>
                  <a:pt x="572" y="321"/>
                </a:lnTo>
                <a:lnTo>
                  <a:pt x="552" y="292"/>
                </a:lnTo>
                <a:close/>
                <a:moveTo>
                  <a:pt x="265" y="292"/>
                </a:moveTo>
                <a:lnTo>
                  <a:pt x="246" y="321"/>
                </a:lnTo>
                <a:lnTo>
                  <a:pt x="231" y="355"/>
                </a:lnTo>
                <a:lnTo>
                  <a:pt x="225" y="390"/>
                </a:lnTo>
                <a:lnTo>
                  <a:pt x="279" y="390"/>
                </a:lnTo>
                <a:lnTo>
                  <a:pt x="284" y="348"/>
                </a:lnTo>
                <a:lnTo>
                  <a:pt x="293" y="309"/>
                </a:lnTo>
                <a:lnTo>
                  <a:pt x="279" y="300"/>
                </a:lnTo>
                <a:lnTo>
                  <a:pt x="265" y="292"/>
                </a:lnTo>
                <a:close/>
                <a:moveTo>
                  <a:pt x="497" y="246"/>
                </a:moveTo>
                <a:lnTo>
                  <a:pt x="512" y="274"/>
                </a:lnTo>
                <a:lnTo>
                  <a:pt x="519" y="270"/>
                </a:lnTo>
                <a:lnTo>
                  <a:pt x="526" y="266"/>
                </a:lnTo>
                <a:lnTo>
                  <a:pt x="512" y="255"/>
                </a:lnTo>
                <a:lnTo>
                  <a:pt x="497" y="246"/>
                </a:lnTo>
                <a:close/>
                <a:moveTo>
                  <a:pt x="320" y="246"/>
                </a:moveTo>
                <a:lnTo>
                  <a:pt x="306" y="255"/>
                </a:lnTo>
                <a:lnTo>
                  <a:pt x="292" y="266"/>
                </a:lnTo>
                <a:lnTo>
                  <a:pt x="298" y="270"/>
                </a:lnTo>
                <a:lnTo>
                  <a:pt x="306" y="274"/>
                </a:lnTo>
                <a:lnTo>
                  <a:pt x="320" y="246"/>
                </a:lnTo>
                <a:close/>
                <a:moveTo>
                  <a:pt x="428" y="228"/>
                </a:moveTo>
                <a:lnTo>
                  <a:pt x="428" y="297"/>
                </a:lnTo>
                <a:lnTo>
                  <a:pt x="454" y="293"/>
                </a:lnTo>
                <a:lnTo>
                  <a:pt x="479" y="288"/>
                </a:lnTo>
                <a:lnTo>
                  <a:pt x="468" y="267"/>
                </a:lnTo>
                <a:lnTo>
                  <a:pt x="457" y="250"/>
                </a:lnTo>
                <a:lnTo>
                  <a:pt x="442" y="237"/>
                </a:lnTo>
                <a:lnTo>
                  <a:pt x="428" y="228"/>
                </a:lnTo>
                <a:close/>
                <a:moveTo>
                  <a:pt x="390" y="228"/>
                </a:moveTo>
                <a:lnTo>
                  <a:pt x="375" y="237"/>
                </a:lnTo>
                <a:lnTo>
                  <a:pt x="362" y="250"/>
                </a:lnTo>
                <a:lnTo>
                  <a:pt x="349" y="267"/>
                </a:lnTo>
                <a:lnTo>
                  <a:pt x="339" y="288"/>
                </a:lnTo>
                <a:lnTo>
                  <a:pt x="364" y="293"/>
                </a:lnTo>
                <a:lnTo>
                  <a:pt x="390" y="297"/>
                </a:lnTo>
                <a:lnTo>
                  <a:pt x="390" y="228"/>
                </a:lnTo>
                <a:close/>
                <a:moveTo>
                  <a:pt x="409" y="186"/>
                </a:moveTo>
                <a:lnTo>
                  <a:pt x="449" y="190"/>
                </a:lnTo>
                <a:lnTo>
                  <a:pt x="487" y="201"/>
                </a:lnTo>
                <a:lnTo>
                  <a:pt x="522" y="218"/>
                </a:lnTo>
                <a:lnTo>
                  <a:pt x="552" y="240"/>
                </a:lnTo>
                <a:lnTo>
                  <a:pt x="580" y="266"/>
                </a:lnTo>
                <a:lnTo>
                  <a:pt x="602" y="297"/>
                </a:lnTo>
                <a:lnTo>
                  <a:pt x="618" y="331"/>
                </a:lnTo>
                <a:lnTo>
                  <a:pt x="628" y="369"/>
                </a:lnTo>
                <a:lnTo>
                  <a:pt x="632" y="410"/>
                </a:lnTo>
                <a:lnTo>
                  <a:pt x="628" y="449"/>
                </a:lnTo>
                <a:lnTo>
                  <a:pt x="618" y="487"/>
                </a:lnTo>
                <a:lnTo>
                  <a:pt x="602" y="523"/>
                </a:lnTo>
                <a:lnTo>
                  <a:pt x="580" y="554"/>
                </a:lnTo>
                <a:lnTo>
                  <a:pt x="552" y="580"/>
                </a:lnTo>
                <a:lnTo>
                  <a:pt x="522" y="602"/>
                </a:lnTo>
                <a:lnTo>
                  <a:pt x="487" y="619"/>
                </a:lnTo>
                <a:lnTo>
                  <a:pt x="449" y="629"/>
                </a:lnTo>
                <a:lnTo>
                  <a:pt x="409" y="633"/>
                </a:lnTo>
                <a:lnTo>
                  <a:pt x="369" y="629"/>
                </a:lnTo>
                <a:lnTo>
                  <a:pt x="331" y="619"/>
                </a:lnTo>
                <a:lnTo>
                  <a:pt x="297" y="602"/>
                </a:lnTo>
                <a:lnTo>
                  <a:pt x="265" y="580"/>
                </a:lnTo>
                <a:lnTo>
                  <a:pt x="238" y="554"/>
                </a:lnTo>
                <a:lnTo>
                  <a:pt x="216" y="523"/>
                </a:lnTo>
                <a:lnTo>
                  <a:pt x="200" y="487"/>
                </a:lnTo>
                <a:lnTo>
                  <a:pt x="190" y="449"/>
                </a:lnTo>
                <a:lnTo>
                  <a:pt x="186" y="410"/>
                </a:lnTo>
                <a:lnTo>
                  <a:pt x="190" y="369"/>
                </a:lnTo>
                <a:lnTo>
                  <a:pt x="200" y="331"/>
                </a:lnTo>
                <a:lnTo>
                  <a:pt x="216" y="297"/>
                </a:lnTo>
                <a:lnTo>
                  <a:pt x="238" y="266"/>
                </a:lnTo>
                <a:lnTo>
                  <a:pt x="265" y="240"/>
                </a:lnTo>
                <a:lnTo>
                  <a:pt x="297" y="218"/>
                </a:lnTo>
                <a:lnTo>
                  <a:pt x="331" y="201"/>
                </a:lnTo>
                <a:lnTo>
                  <a:pt x="369" y="190"/>
                </a:lnTo>
                <a:lnTo>
                  <a:pt x="409" y="186"/>
                </a:lnTo>
                <a:close/>
                <a:moveTo>
                  <a:pt x="800" y="0"/>
                </a:moveTo>
                <a:lnTo>
                  <a:pt x="805" y="2"/>
                </a:lnTo>
                <a:lnTo>
                  <a:pt x="810" y="4"/>
                </a:lnTo>
                <a:lnTo>
                  <a:pt x="814" y="8"/>
                </a:lnTo>
                <a:lnTo>
                  <a:pt x="817" y="13"/>
                </a:lnTo>
                <a:lnTo>
                  <a:pt x="818" y="20"/>
                </a:lnTo>
                <a:lnTo>
                  <a:pt x="817" y="24"/>
                </a:lnTo>
                <a:lnTo>
                  <a:pt x="815" y="29"/>
                </a:lnTo>
                <a:lnTo>
                  <a:pt x="813" y="33"/>
                </a:lnTo>
                <a:lnTo>
                  <a:pt x="695" y="149"/>
                </a:lnTo>
                <a:lnTo>
                  <a:pt x="762" y="149"/>
                </a:lnTo>
                <a:lnTo>
                  <a:pt x="768" y="151"/>
                </a:lnTo>
                <a:lnTo>
                  <a:pt x="773" y="153"/>
                </a:lnTo>
                <a:lnTo>
                  <a:pt x="777" y="157"/>
                </a:lnTo>
                <a:lnTo>
                  <a:pt x="780" y="163"/>
                </a:lnTo>
                <a:lnTo>
                  <a:pt x="780" y="168"/>
                </a:lnTo>
                <a:lnTo>
                  <a:pt x="780" y="174"/>
                </a:lnTo>
                <a:lnTo>
                  <a:pt x="777" y="180"/>
                </a:lnTo>
                <a:lnTo>
                  <a:pt x="773" y="183"/>
                </a:lnTo>
                <a:lnTo>
                  <a:pt x="768" y="186"/>
                </a:lnTo>
                <a:lnTo>
                  <a:pt x="762" y="186"/>
                </a:lnTo>
                <a:lnTo>
                  <a:pt x="650" y="186"/>
                </a:lnTo>
                <a:lnTo>
                  <a:pt x="645" y="186"/>
                </a:lnTo>
                <a:lnTo>
                  <a:pt x="640" y="183"/>
                </a:lnTo>
                <a:lnTo>
                  <a:pt x="636" y="180"/>
                </a:lnTo>
                <a:lnTo>
                  <a:pt x="633" y="174"/>
                </a:lnTo>
                <a:lnTo>
                  <a:pt x="632" y="168"/>
                </a:lnTo>
                <a:lnTo>
                  <a:pt x="632" y="57"/>
                </a:lnTo>
                <a:lnTo>
                  <a:pt x="633" y="51"/>
                </a:lnTo>
                <a:lnTo>
                  <a:pt x="636" y="46"/>
                </a:lnTo>
                <a:lnTo>
                  <a:pt x="640" y="42"/>
                </a:lnTo>
                <a:lnTo>
                  <a:pt x="645" y="39"/>
                </a:lnTo>
                <a:lnTo>
                  <a:pt x="650" y="38"/>
                </a:lnTo>
                <a:lnTo>
                  <a:pt x="657" y="39"/>
                </a:lnTo>
                <a:lnTo>
                  <a:pt x="661" y="42"/>
                </a:lnTo>
                <a:lnTo>
                  <a:pt x="666" y="46"/>
                </a:lnTo>
                <a:lnTo>
                  <a:pt x="669" y="51"/>
                </a:lnTo>
                <a:lnTo>
                  <a:pt x="669" y="57"/>
                </a:lnTo>
                <a:lnTo>
                  <a:pt x="669" y="123"/>
                </a:lnTo>
                <a:lnTo>
                  <a:pt x="786" y="7"/>
                </a:lnTo>
                <a:lnTo>
                  <a:pt x="790" y="3"/>
                </a:lnTo>
                <a:lnTo>
                  <a:pt x="794" y="2"/>
                </a:lnTo>
                <a:lnTo>
                  <a:pt x="800" y="0"/>
                </a:lnTo>
                <a:close/>
                <a:moveTo>
                  <a:pt x="18" y="0"/>
                </a:moveTo>
                <a:lnTo>
                  <a:pt x="23" y="2"/>
                </a:lnTo>
                <a:lnTo>
                  <a:pt x="28" y="3"/>
                </a:lnTo>
                <a:lnTo>
                  <a:pt x="31" y="7"/>
                </a:lnTo>
                <a:lnTo>
                  <a:pt x="149" y="123"/>
                </a:lnTo>
                <a:lnTo>
                  <a:pt x="149" y="57"/>
                </a:lnTo>
                <a:lnTo>
                  <a:pt x="149" y="51"/>
                </a:lnTo>
                <a:lnTo>
                  <a:pt x="152" y="46"/>
                </a:lnTo>
                <a:lnTo>
                  <a:pt x="157" y="42"/>
                </a:lnTo>
                <a:lnTo>
                  <a:pt x="161" y="39"/>
                </a:lnTo>
                <a:lnTo>
                  <a:pt x="167" y="38"/>
                </a:lnTo>
                <a:lnTo>
                  <a:pt x="173" y="39"/>
                </a:lnTo>
                <a:lnTo>
                  <a:pt x="178" y="42"/>
                </a:lnTo>
                <a:lnTo>
                  <a:pt x="182" y="46"/>
                </a:lnTo>
                <a:lnTo>
                  <a:pt x="184" y="51"/>
                </a:lnTo>
                <a:lnTo>
                  <a:pt x="186" y="57"/>
                </a:lnTo>
                <a:lnTo>
                  <a:pt x="186" y="168"/>
                </a:lnTo>
                <a:lnTo>
                  <a:pt x="184" y="174"/>
                </a:lnTo>
                <a:lnTo>
                  <a:pt x="182" y="180"/>
                </a:lnTo>
                <a:lnTo>
                  <a:pt x="178" y="183"/>
                </a:lnTo>
                <a:lnTo>
                  <a:pt x="173" y="186"/>
                </a:lnTo>
                <a:lnTo>
                  <a:pt x="167" y="186"/>
                </a:lnTo>
                <a:lnTo>
                  <a:pt x="56" y="186"/>
                </a:lnTo>
                <a:lnTo>
                  <a:pt x="49" y="186"/>
                </a:lnTo>
                <a:lnTo>
                  <a:pt x="44" y="183"/>
                </a:lnTo>
                <a:lnTo>
                  <a:pt x="40" y="180"/>
                </a:lnTo>
                <a:lnTo>
                  <a:pt x="38" y="174"/>
                </a:lnTo>
                <a:lnTo>
                  <a:pt x="38" y="168"/>
                </a:lnTo>
                <a:lnTo>
                  <a:pt x="38" y="163"/>
                </a:lnTo>
                <a:lnTo>
                  <a:pt x="40" y="157"/>
                </a:lnTo>
                <a:lnTo>
                  <a:pt x="44" y="153"/>
                </a:lnTo>
                <a:lnTo>
                  <a:pt x="49" y="151"/>
                </a:lnTo>
                <a:lnTo>
                  <a:pt x="56" y="149"/>
                </a:lnTo>
                <a:lnTo>
                  <a:pt x="123" y="149"/>
                </a:lnTo>
                <a:lnTo>
                  <a:pt x="5" y="33"/>
                </a:lnTo>
                <a:lnTo>
                  <a:pt x="2" y="29"/>
                </a:lnTo>
                <a:lnTo>
                  <a:pt x="1" y="24"/>
                </a:lnTo>
                <a:lnTo>
                  <a:pt x="0" y="20"/>
                </a:lnTo>
                <a:lnTo>
                  <a:pt x="1" y="13"/>
                </a:lnTo>
                <a:lnTo>
                  <a:pt x="4" y="8"/>
                </a:lnTo>
                <a:lnTo>
                  <a:pt x="8" y="4"/>
                </a:lnTo>
                <a:lnTo>
                  <a:pt x="13"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1" name="Freeform 3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95778" y="6807634"/>
            <a:ext cx="323942" cy="446102"/>
          </a:xfrm>
          <a:custGeom>
            <a:avLst/>
            <a:gdLst>
              <a:gd name="T0" fmla="*/ 480 w 594"/>
              <a:gd name="T1" fmla="*/ 337 h 818"/>
              <a:gd name="T2" fmla="*/ 455 w 594"/>
              <a:gd name="T3" fmla="*/ 316 h 818"/>
              <a:gd name="T4" fmla="*/ 343 w 594"/>
              <a:gd name="T5" fmla="*/ 292 h 818"/>
              <a:gd name="T6" fmla="*/ 369 w 594"/>
              <a:gd name="T7" fmla="*/ 358 h 818"/>
              <a:gd name="T8" fmla="*/ 332 w 594"/>
              <a:gd name="T9" fmla="*/ 436 h 818"/>
              <a:gd name="T10" fmla="*/ 319 w 594"/>
              <a:gd name="T11" fmla="*/ 445 h 818"/>
              <a:gd name="T12" fmla="*/ 302 w 594"/>
              <a:gd name="T13" fmla="*/ 422 h 818"/>
              <a:gd name="T14" fmla="*/ 290 w 594"/>
              <a:gd name="T15" fmla="*/ 364 h 818"/>
              <a:gd name="T16" fmla="*/ 271 w 594"/>
              <a:gd name="T17" fmla="*/ 300 h 818"/>
              <a:gd name="T18" fmla="*/ 310 w 594"/>
              <a:gd name="T19" fmla="*/ 121 h 818"/>
              <a:gd name="T20" fmla="*/ 297 w 594"/>
              <a:gd name="T21" fmla="*/ 147 h 818"/>
              <a:gd name="T22" fmla="*/ 279 w 594"/>
              <a:gd name="T23" fmla="*/ 149 h 818"/>
              <a:gd name="T24" fmla="*/ 280 w 594"/>
              <a:gd name="T25" fmla="*/ 163 h 818"/>
              <a:gd name="T26" fmla="*/ 304 w 594"/>
              <a:gd name="T27" fmla="*/ 161 h 818"/>
              <a:gd name="T28" fmla="*/ 352 w 594"/>
              <a:gd name="T29" fmla="*/ 161 h 818"/>
              <a:gd name="T30" fmla="*/ 335 w 594"/>
              <a:gd name="T31" fmla="*/ 194 h 818"/>
              <a:gd name="T32" fmla="*/ 279 w 594"/>
              <a:gd name="T33" fmla="*/ 242 h 818"/>
              <a:gd name="T34" fmla="*/ 266 w 594"/>
              <a:gd name="T35" fmla="*/ 255 h 818"/>
              <a:gd name="T36" fmla="*/ 243 w 594"/>
              <a:gd name="T37" fmla="*/ 235 h 818"/>
              <a:gd name="T38" fmla="*/ 245 w 594"/>
              <a:gd name="T39" fmla="*/ 279 h 818"/>
              <a:gd name="T40" fmla="*/ 250 w 594"/>
              <a:gd name="T41" fmla="*/ 292 h 818"/>
              <a:gd name="T42" fmla="*/ 199 w 594"/>
              <a:gd name="T43" fmla="*/ 265 h 818"/>
              <a:gd name="T44" fmla="*/ 167 w 594"/>
              <a:gd name="T45" fmla="*/ 232 h 818"/>
              <a:gd name="T46" fmla="*/ 224 w 594"/>
              <a:gd name="T47" fmla="*/ 129 h 818"/>
              <a:gd name="T48" fmla="*/ 263 w 594"/>
              <a:gd name="T49" fmla="*/ 122 h 818"/>
              <a:gd name="T50" fmla="*/ 304 w 594"/>
              <a:gd name="T51" fmla="*/ 119 h 818"/>
              <a:gd name="T52" fmla="*/ 509 w 594"/>
              <a:gd name="T53" fmla="*/ 195 h 818"/>
              <a:gd name="T54" fmla="*/ 500 w 594"/>
              <a:gd name="T55" fmla="*/ 304 h 818"/>
              <a:gd name="T56" fmla="*/ 459 w 594"/>
              <a:gd name="T57" fmla="*/ 253 h 818"/>
              <a:gd name="T58" fmla="*/ 454 w 594"/>
              <a:gd name="T59" fmla="*/ 191 h 818"/>
              <a:gd name="T60" fmla="*/ 453 w 594"/>
              <a:gd name="T61" fmla="*/ 163 h 818"/>
              <a:gd name="T62" fmla="*/ 406 w 594"/>
              <a:gd name="T63" fmla="*/ 168 h 818"/>
              <a:gd name="T64" fmla="*/ 396 w 594"/>
              <a:gd name="T65" fmla="*/ 125 h 818"/>
              <a:gd name="T66" fmla="*/ 390 w 594"/>
              <a:gd name="T67" fmla="*/ 96 h 818"/>
              <a:gd name="T68" fmla="*/ 222 w 594"/>
              <a:gd name="T69" fmla="*/ 68 h 818"/>
              <a:gd name="T70" fmla="*/ 111 w 594"/>
              <a:gd name="T71" fmla="*/ 261 h 818"/>
              <a:gd name="T72" fmla="*/ 222 w 594"/>
              <a:gd name="T73" fmla="*/ 453 h 818"/>
              <a:gd name="T74" fmla="*/ 448 w 594"/>
              <a:gd name="T75" fmla="*/ 453 h 818"/>
              <a:gd name="T76" fmla="*/ 558 w 594"/>
              <a:gd name="T77" fmla="*/ 261 h 818"/>
              <a:gd name="T78" fmla="*/ 448 w 594"/>
              <a:gd name="T79" fmla="*/ 68 h 818"/>
              <a:gd name="T80" fmla="*/ 132 w 594"/>
              <a:gd name="T81" fmla="*/ 13 h 818"/>
              <a:gd name="T82" fmla="*/ 135 w 594"/>
              <a:gd name="T83" fmla="*/ 41 h 818"/>
              <a:gd name="T84" fmla="*/ 48 w 594"/>
              <a:gd name="T85" fmla="*/ 178 h 818"/>
              <a:gd name="T86" fmla="*/ 94 w 594"/>
              <a:gd name="T87" fmla="*/ 436 h 818"/>
              <a:gd name="T88" fmla="*/ 335 w 594"/>
              <a:gd name="T89" fmla="*/ 558 h 818"/>
              <a:gd name="T90" fmla="*/ 554 w 594"/>
              <a:gd name="T91" fmla="*/ 461 h 818"/>
              <a:gd name="T92" fmla="*/ 577 w 594"/>
              <a:gd name="T93" fmla="*/ 460 h 818"/>
              <a:gd name="T94" fmla="*/ 580 w 594"/>
              <a:gd name="T95" fmla="*/ 489 h 818"/>
              <a:gd name="T96" fmla="*/ 396 w 594"/>
              <a:gd name="T97" fmla="*/ 589 h 818"/>
              <a:gd name="T98" fmla="*/ 479 w 594"/>
              <a:gd name="T99" fmla="*/ 790 h 818"/>
              <a:gd name="T100" fmla="*/ 470 w 594"/>
              <a:gd name="T101" fmla="*/ 817 h 818"/>
              <a:gd name="T102" fmla="*/ 187 w 594"/>
              <a:gd name="T103" fmla="*/ 805 h 818"/>
              <a:gd name="T104" fmla="*/ 204 w 594"/>
              <a:gd name="T105" fmla="*/ 782 h 818"/>
              <a:gd name="T106" fmla="*/ 128 w 594"/>
              <a:gd name="T107" fmla="*/ 524 h 818"/>
              <a:gd name="T108" fmla="*/ 0 w 594"/>
              <a:gd name="T109" fmla="*/ 261 h 818"/>
              <a:gd name="T110" fmla="*/ 107 w 594"/>
              <a:gd name="T111" fmla="*/ 16 h 818"/>
              <a:gd name="T112" fmla="*/ 377 w 594"/>
              <a:gd name="T113" fmla="*/ 4 h 818"/>
              <a:gd name="T114" fmla="*/ 565 w 594"/>
              <a:gd name="T115" fmla="*/ 142 h 818"/>
              <a:gd name="T116" fmla="*/ 565 w 594"/>
              <a:gd name="T117" fmla="*/ 381 h 818"/>
              <a:gd name="T118" fmla="*/ 377 w 594"/>
              <a:gd name="T119" fmla="*/ 517 h 818"/>
              <a:gd name="T120" fmla="*/ 150 w 594"/>
              <a:gd name="T121" fmla="*/ 445 h 818"/>
              <a:gd name="T122" fmla="*/ 77 w 594"/>
              <a:gd name="T123" fmla="*/ 219 h 818"/>
              <a:gd name="T124" fmla="*/ 215 w 594"/>
              <a:gd name="T125" fmla="*/ 3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4" h="818">
                <a:moveTo>
                  <a:pt x="467" y="309"/>
                </a:moveTo>
                <a:lnTo>
                  <a:pt x="474" y="310"/>
                </a:lnTo>
                <a:lnTo>
                  <a:pt x="480" y="316"/>
                </a:lnTo>
                <a:lnTo>
                  <a:pt x="484" y="324"/>
                </a:lnTo>
                <a:lnTo>
                  <a:pt x="484" y="331"/>
                </a:lnTo>
                <a:lnTo>
                  <a:pt x="480" y="337"/>
                </a:lnTo>
                <a:lnTo>
                  <a:pt x="475" y="338"/>
                </a:lnTo>
                <a:lnTo>
                  <a:pt x="470" y="338"/>
                </a:lnTo>
                <a:lnTo>
                  <a:pt x="465" y="334"/>
                </a:lnTo>
                <a:lnTo>
                  <a:pt x="459" y="331"/>
                </a:lnTo>
                <a:lnTo>
                  <a:pt x="455" y="324"/>
                </a:lnTo>
                <a:lnTo>
                  <a:pt x="455" y="316"/>
                </a:lnTo>
                <a:lnTo>
                  <a:pt x="461" y="309"/>
                </a:lnTo>
                <a:lnTo>
                  <a:pt x="467" y="309"/>
                </a:lnTo>
                <a:close/>
                <a:moveTo>
                  <a:pt x="311" y="282"/>
                </a:moveTo>
                <a:lnTo>
                  <a:pt x="326" y="283"/>
                </a:lnTo>
                <a:lnTo>
                  <a:pt x="336" y="287"/>
                </a:lnTo>
                <a:lnTo>
                  <a:pt x="343" y="292"/>
                </a:lnTo>
                <a:lnTo>
                  <a:pt x="352" y="300"/>
                </a:lnTo>
                <a:lnTo>
                  <a:pt x="364" y="312"/>
                </a:lnTo>
                <a:lnTo>
                  <a:pt x="373" y="324"/>
                </a:lnTo>
                <a:lnTo>
                  <a:pt x="377" y="335"/>
                </a:lnTo>
                <a:lnTo>
                  <a:pt x="376" y="346"/>
                </a:lnTo>
                <a:lnTo>
                  <a:pt x="369" y="358"/>
                </a:lnTo>
                <a:lnTo>
                  <a:pt x="362" y="367"/>
                </a:lnTo>
                <a:lnTo>
                  <a:pt x="353" y="379"/>
                </a:lnTo>
                <a:lnTo>
                  <a:pt x="345" y="393"/>
                </a:lnTo>
                <a:lnTo>
                  <a:pt x="339" y="410"/>
                </a:lnTo>
                <a:lnTo>
                  <a:pt x="334" y="431"/>
                </a:lnTo>
                <a:lnTo>
                  <a:pt x="332" y="436"/>
                </a:lnTo>
                <a:lnTo>
                  <a:pt x="331" y="441"/>
                </a:lnTo>
                <a:lnTo>
                  <a:pt x="330" y="444"/>
                </a:lnTo>
                <a:lnTo>
                  <a:pt x="327" y="445"/>
                </a:lnTo>
                <a:lnTo>
                  <a:pt x="326" y="447"/>
                </a:lnTo>
                <a:lnTo>
                  <a:pt x="323" y="447"/>
                </a:lnTo>
                <a:lnTo>
                  <a:pt x="319" y="445"/>
                </a:lnTo>
                <a:lnTo>
                  <a:pt x="317" y="441"/>
                </a:lnTo>
                <a:lnTo>
                  <a:pt x="313" y="439"/>
                </a:lnTo>
                <a:lnTo>
                  <a:pt x="310" y="435"/>
                </a:lnTo>
                <a:lnTo>
                  <a:pt x="309" y="432"/>
                </a:lnTo>
                <a:lnTo>
                  <a:pt x="305" y="427"/>
                </a:lnTo>
                <a:lnTo>
                  <a:pt x="302" y="422"/>
                </a:lnTo>
                <a:lnTo>
                  <a:pt x="300" y="414"/>
                </a:lnTo>
                <a:lnTo>
                  <a:pt x="298" y="402"/>
                </a:lnTo>
                <a:lnTo>
                  <a:pt x="298" y="385"/>
                </a:lnTo>
                <a:lnTo>
                  <a:pt x="297" y="375"/>
                </a:lnTo>
                <a:lnTo>
                  <a:pt x="294" y="368"/>
                </a:lnTo>
                <a:lnTo>
                  <a:pt x="290" y="364"/>
                </a:lnTo>
                <a:lnTo>
                  <a:pt x="285" y="360"/>
                </a:lnTo>
                <a:lnTo>
                  <a:pt x="279" y="354"/>
                </a:lnTo>
                <a:lnTo>
                  <a:pt x="273" y="345"/>
                </a:lnTo>
                <a:lnTo>
                  <a:pt x="269" y="330"/>
                </a:lnTo>
                <a:lnTo>
                  <a:pt x="268" y="313"/>
                </a:lnTo>
                <a:lnTo>
                  <a:pt x="271" y="300"/>
                </a:lnTo>
                <a:lnTo>
                  <a:pt x="276" y="291"/>
                </a:lnTo>
                <a:lnTo>
                  <a:pt x="285" y="286"/>
                </a:lnTo>
                <a:lnTo>
                  <a:pt x="297" y="283"/>
                </a:lnTo>
                <a:lnTo>
                  <a:pt x="311" y="282"/>
                </a:lnTo>
                <a:close/>
                <a:moveTo>
                  <a:pt x="304" y="119"/>
                </a:moveTo>
                <a:lnTo>
                  <a:pt x="310" y="121"/>
                </a:lnTo>
                <a:lnTo>
                  <a:pt x="314" y="126"/>
                </a:lnTo>
                <a:lnTo>
                  <a:pt x="313" y="131"/>
                </a:lnTo>
                <a:lnTo>
                  <a:pt x="310" y="136"/>
                </a:lnTo>
                <a:lnTo>
                  <a:pt x="306" y="142"/>
                </a:lnTo>
                <a:lnTo>
                  <a:pt x="300" y="146"/>
                </a:lnTo>
                <a:lnTo>
                  <a:pt x="297" y="147"/>
                </a:lnTo>
                <a:lnTo>
                  <a:pt x="294" y="147"/>
                </a:lnTo>
                <a:lnTo>
                  <a:pt x="292" y="147"/>
                </a:lnTo>
                <a:lnTo>
                  <a:pt x="288" y="148"/>
                </a:lnTo>
                <a:lnTo>
                  <a:pt x="285" y="148"/>
                </a:lnTo>
                <a:lnTo>
                  <a:pt x="281" y="148"/>
                </a:lnTo>
                <a:lnTo>
                  <a:pt x="279" y="149"/>
                </a:lnTo>
                <a:lnTo>
                  <a:pt x="277" y="151"/>
                </a:lnTo>
                <a:lnTo>
                  <a:pt x="276" y="152"/>
                </a:lnTo>
                <a:lnTo>
                  <a:pt x="275" y="153"/>
                </a:lnTo>
                <a:lnTo>
                  <a:pt x="276" y="156"/>
                </a:lnTo>
                <a:lnTo>
                  <a:pt x="277" y="159"/>
                </a:lnTo>
                <a:lnTo>
                  <a:pt x="280" y="163"/>
                </a:lnTo>
                <a:lnTo>
                  <a:pt x="284" y="166"/>
                </a:lnTo>
                <a:lnTo>
                  <a:pt x="290" y="172"/>
                </a:lnTo>
                <a:lnTo>
                  <a:pt x="296" y="173"/>
                </a:lnTo>
                <a:lnTo>
                  <a:pt x="298" y="170"/>
                </a:lnTo>
                <a:lnTo>
                  <a:pt x="301" y="166"/>
                </a:lnTo>
                <a:lnTo>
                  <a:pt x="304" y="161"/>
                </a:lnTo>
                <a:lnTo>
                  <a:pt x="307" y="157"/>
                </a:lnTo>
                <a:lnTo>
                  <a:pt x="314" y="153"/>
                </a:lnTo>
                <a:lnTo>
                  <a:pt x="322" y="152"/>
                </a:lnTo>
                <a:lnTo>
                  <a:pt x="336" y="152"/>
                </a:lnTo>
                <a:lnTo>
                  <a:pt x="345" y="156"/>
                </a:lnTo>
                <a:lnTo>
                  <a:pt x="352" y="161"/>
                </a:lnTo>
                <a:lnTo>
                  <a:pt x="355" y="166"/>
                </a:lnTo>
                <a:lnTo>
                  <a:pt x="357" y="174"/>
                </a:lnTo>
                <a:lnTo>
                  <a:pt x="356" y="181"/>
                </a:lnTo>
                <a:lnTo>
                  <a:pt x="352" y="186"/>
                </a:lnTo>
                <a:lnTo>
                  <a:pt x="344" y="190"/>
                </a:lnTo>
                <a:lnTo>
                  <a:pt x="335" y="194"/>
                </a:lnTo>
                <a:lnTo>
                  <a:pt x="324" y="198"/>
                </a:lnTo>
                <a:lnTo>
                  <a:pt x="310" y="206"/>
                </a:lnTo>
                <a:lnTo>
                  <a:pt x="296" y="215"/>
                </a:lnTo>
                <a:lnTo>
                  <a:pt x="285" y="227"/>
                </a:lnTo>
                <a:lnTo>
                  <a:pt x="280" y="238"/>
                </a:lnTo>
                <a:lnTo>
                  <a:pt x="279" y="242"/>
                </a:lnTo>
                <a:lnTo>
                  <a:pt x="277" y="248"/>
                </a:lnTo>
                <a:lnTo>
                  <a:pt x="276" y="250"/>
                </a:lnTo>
                <a:lnTo>
                  <a:pt x="273" y="253"/>
                </a:lnTo>
                <a:lnTo>
                  <a:pt x="271" y="255"/>
                </a:lnTo>
                <a:lnTo>
                  <a:pt x="268" y="255"/>
                </a:lnTo>
                <a:lnTo>
                  <a:pt x="266" y="255"/>
                </a:lnTo>
                <a:lnTo>
                  <a:pt x="263" y="254"/>
                </a:lnTo>
                <a:lnTo>
                  <a:pt x="262" y="252"/>
                </a:lnTo>
                <a:lnTo>
                  <a:pt x="260" y="248"/>
                </a:lnTo>
                <a:lnTo>
                  <a:pt x="256" y="237"/>
                </a:lnTo>
                <a:lnTo>
                  <a:pt x="251" y="233"/>
                </a:lnTo>
                <a:lnTo>
                  <a:pt x="243" y="235"/>
                </a:lnTo>
                <a:lnTo>
                  <a:pt x="233" y="238"/>
                </a:lnTo>
                <a:lnTo>
                  <a:pt x="226" y="245"/>
                </a:lnTo>
                <a:lnTo>
                  <a:pt x="225" y="253"/>
                </a:lnTo>
                <a:lnTo>
                  <a:pt x="229" y="262"/>
                </a:lnTo>
                <a:lnTo>
                  <a:pt x="237" y="271"/>
                </a:lnTo>
                <a:lnTo>
                  <a:pt x="245" y="279"/>
                </a:lnTo>
                <a:lnTo>
                  <a:pt x="249" y="283"/>
                </a:lnTo>
                <a:lnTo>
                  <a:pt x="251" y="286"/>
                </a:lnTo>
                <a:lnTo>
                  <a:pt x="251" y="288"/>
                </a:lnTo>
                <a:lnTo>
                  <a:pt x="251" y="290"/>
                </a:lnTo>
                <a:lnTo>
                  <a:pt x="251" y="291"/>
                </a:lnTo>
                <a:lnTo>
                  <a:pt x="250" y="292"/>
                </a:lnTo>
                <a:lnTo>
                  <a:pt x="250" y="292"/>
                </a:lnTo>
                <a:lnTo>
                  <a:pt x="249" y="292"/>
                </a:lnTo>
                <a:lnTo>
                  <a:pt x="247" y="292"/>
                </a:lnTo>
                <a:lnTo>
                  <a:pt x="247" y="292"/>
                </a:lnTo>
                <a:lnTo>
                  <a:pt x="220" y="278"/>
                </a:lnTo>
                <a:lnTo>
                  <a:pt x="199" y="265"/>
                </a:lnTo>
                <a:lnTo>
                  <a:pt x="186" y="254"/>
                </a:lnTo>
                <a:lnTo>
                  <a:pt x="178" y="246"/>
                </a:lnTo>
                <a:lnTo>
                  <a:pt x="174" y="240"/>
                </a:lnTo>
                <a:lnTo>
                  <a:pt x="173" y="238"/>
                </a:lnTo>
                <a:lnTo>
                  <a:pt x="171" y="237"/>
                </a:lnTo>
                <a:lnTo>
                  <a:pt x="167" y="232"/>
                </a:lnTo>
                <a:lnTo>
                  <a:pt x="161" y="223"/>
                </a:lnTo>
                <a:lnTo>
                  <a:pt x="156" y="211"/>
                </a:lnTo>
                <a:lnTo>
                  <a:pt x="169" y="177"/>
                </a:lnTo>
                <a:lnTo>
                  <a:pt x="188" y="146"/>
                </a:lnTo>
                <a:lnTo>
                  <a:pt x="213" y="119"/>
                </a:lnTo>
                <a:lnTo>
                  <a:pt x="224" y="129"/>
                </a:lnTo>
                <a:lnTo>
                  <a:pt x="233" y="134"/>
                </a:lnTo>
                <a:lnTo>
                  <a:pt x="239" y="138"/>
                </a:lnTo>
                <a:lnTo>
                  <a:pt x="245" y="136"/>
                </a:lnTo>
                <a:lnTo>
                  <a:pt x="250" y="132"/>
                </a:lnTo>
                <a:lnTo>
                  <a:pt x="256" y="126"/>
                </a:lnTo>
                <a:lnTo>
                  <a:pt x="263" y="122"/>
                </a:lnTo>
                <a:lnTo>
                  <a:pt x="272" y="122"/>
                </a:lnTo>
                <a:lnTo>
                  <a:pt x="279" y="123"/>
                </a:lnTo>
                <a:lnTo>
                  <a:pt x="284" y="123"/>
                </a:lnTo>
                <a:lnTo>
                  <a:pt x="288" y="121"/>
                </a:lnTo>
                <a:lnTo>
                  <a:pt x="293" y="119"/>
                </a:lnTo>
                <a:lnTo>
                  <a:pt x="304" y="119"/>
                </a:lnTo>
                <a:close/>
                <a:moveTo>
                  <a:pt x="398" y="87"/>
                </a:moveTo>
                <a:lnTo>
                  <a:pt x="427" y="100"/>
                </a:lnTo>
                <a:lnTo>
                  <a:pt x="453" y="118"/>
                </a:lnTo>
                <a:lnTo>
                  <a:pt x="476" y="140"/>
                </a:lnTo>
                <a:lnTo>
                  <a:pt x="495" y="166"/>
                </a:lnTo>
                <a:lnTo>
                  <a:pt x="509" y="195"/>
                </a:lnTo>
                <a:lnTo>
                  <a:pt x="517" y="228"/>
                </a:lnTo>
                <a:lnTo>
                  <a:pt x="521" y="261"/>
                </a:lnTo>
                <a:lnTo>
                  <a:pt x="518" y="287"/>
                </a:lnTo>
                <a:lnTo>
                  <a:pt x="513" y="312"/>
                </a:lnTo>
                <a:lnTo>
                  <a:pt x="506" y="308"/>
                </a:lnTo>
                <a:lnTo>
                  <a:pt x="500" y="304"/>
                </a:lnTo>
                <a:lnTo>
                  <a:pt x="495" y="299"/>
                </a:lnTo>
                <a:lnTo>
                  <a:pt x="492" y="293"/>
                </a:lnTo>
                <a:lnTo>
                  <a:pt x="485" y="283"/>
                </a:lnTo>
                <a:lnTo>
                  <a:pt x="476" y="274"/>
                </a:lnTo>
                <a:lnTo>
                  <a:pt x="467" y="263"/>
                </a:lnTo>
                <a:lnTo>
                  <a:pt x="459" y="253"/>
                </a:lnTo>
                <a:lnTo>
                  <a:pt x="451" y="240"/>
                </a:lnTo>
                <a:lnTo>
                  <a:pt x="448" y="224"/>
                </a:lnTo>
                <a:lnTo>
                  <a:pt x="446" y="214"/>
                </a:lnTo>
                <a:lnTo>
                  <a:pt x="448" y="204"/>
                </a:lnTo>
                <a:lnTo>
                  <a:pt x="450" y="198"/>
                </a:lnTo>
                <a:lnTo>
                  <a:pt x="454" y="191"/>
                </a:lnTo>
                <a:lnTo>
                  <a:pt x="458" y="183"/>
                </a:lnTo>
                <a:lnTo>
                  <a:pt x="459" y="174"/>
                </a:lnTo>
                <a:lnTo>
                  <a:pt x="459" y="169"/>
                </a:lnTo>
                <a:lnTo>
                  <a:pt x="458" y="165"/>
                </a:lnTo>
                <a:lnTo>
                  <a:pt x="457" y="164"/>
                </a:lnTo>
                <a:lnTo>
                  <a:pt x="453" y="163"/>
                </a:lnTo>
                <a:lnTo>
                  <a:pt x="449" y="161"/>
                </a:lnTo>
                <a:lnTo>
                  <a:pt x="445" y="163"/>
                </a:lnTo>
                <a:lnTo>
                  <a:pt x="440" y="164"/>
                </a:lnTo>
                <a:lnTo>
                  <a:pt x="425" y="169"/>
                </a:lnTo>
                <a:lnTo>
                  <a:pt x="413" y="170"/>
                </a:lnTo>
                <a:lnTo>
                  <a:pt x="406" y="168"/>
                </a:lnTo>
                <a:lnTo>
                  <a:pt x="400" y="161"/>
                </a:lnTo>
                <a:lnTo>
                  <a:pt x="396" y="151"/>
                </a:lnTo>
                <a:lnTo>
                  <a:pt x="394" y="139"/>
                </a:lnTo>
                <a:lnTo>
                  <a:pt x="394" y="130"/>
                </a:lnTo>
                <a:lnTo>
                  <a:pt x="395" y="126"/>
                </a:lnTo>
                <a:lnTo>
                  <a:pt x="396" y="125"/>
                </a:lnTo>
                <a:lnTo>
                  <a:pt x="387" y="123"/>
                </a:lnTo>
                <a:lnTo>
                  <a:pt x="382" y="118"/>
                </a:lnTo>
                <a:lnTo>
                  <a:pt x="381" y="111"/>
                </a:lnTo>
                <a:lnTo>
                  <a:pt x="382" y="105"/>
                </a:lnTo>
                <a:lnTo>
                  <a:pt x="386" y="100"/>
                </a:lnTo>
                <a:lnTo>
                  <a:pt x="390" y="96"/>
                </a:lnTo>
                <a:lnTo>
                  <a:pt x="394" y="92"/>
                </a:lnTo>
                <a:lnTo>
                  <a:pt x="398" y="87"/>
                </a:lnTo>
                <a:close/>
                <a:moveTo>
                  <a:pt x="335" y="38"/>
                </a:moveTo>
                <a:lnTo>
                  <a:pt x="294" y="42"/>
                </a:lnTo>
                <a:lnTo>
                  <a:pt x="256" y="53"/>
                </a:lnTo>
                <a:lnTo>
                  <a:pt x="222" y="68"/>
                </a:lnTo>
                <a:lnTo>
                  <a:pt x="191" y="91"/>
                </a:lnTo>
                <a:lnTo>
                  <a:pt x="163" y="117"/>
                </a:lnTo>
                <a:lnTo>
                  <a:pt x="141" y="148"/>
                </a:lnTo>
                <a:lnTo>
                  <a:pt x="125" y="183"/>
                </a:lnTo>
                <a:lnTo>
                  <a:pt x="115" y="221"/>
                </a:lnTo>
                <a:lnTo>
                  <a:pt x="111" y="261"/>
                </a:lnTo>
                <a:lnTo>
                  <a:pt x="115" y="301"/>
                </a:lnTo>
                <a:lnTo>
                  <a:pt x="125" y="339"/>
                </a:lnTo>
                <a:lnTo>
                  <a:pt x="141" y="373"/>
                </a:lnTo>
                <a:lnTo>
                  <a:pt x="163" y="405"/>
                </a:lnTo>
                <a:lnTo>
                  <a:pt x="191" y="432"/>
                </a:lnTo>
                <a:lnTo>
                  <a:pt x="222" y="453"/>
                </a:lnTo>
                <a:lnTo>
                  <a:pt x="256" y="470"/>
                </a:lnTo>
                <a:lnTo>
                  <a:pt x="294" y="481"/>
                </a:lnTo>
                <a:lnTo>
                  <a:pt x="335" y="485"/>
                </a:lnTo>
                <a:lnTo>
                  <a:pt x="374" y="481"/>
                </a:lnTo>
                <a:lnTo>
                  <a:pt x="412" y="470"/>
                </a:lnTo>
                <a:lnTo>
                  <a:pt x="448" y="453"/>
                </a:lnTo>
                <a:lnTo>
                  <a:pt x="478" y="432"/>
                </a:lnTo>
                <a:lnTo>
                  <a:pt x="505" y="405"/>
                </a:lnTo>
                <a:lnTo>
                  <a:pt x="527" y="373"/>
                </a:lnTo>
                <a:lnTo>
                  <a:pt x="543" y="339"/>
                </a:lnTo>
                <a:lnTo>
                  <a:pt x="554" y="301"/>
                </a:lnTo>
                <a:lnTo>
                  <a:pt x="558" y="261"/>
                </a:lnTo>
                <a:lnTo>
                  <a:pt x="554" y="221"/>
                </a:lnTo>
                <a:lnTo>
                  <a:pt x="543" y="183"/>
                </a:lnTo>
                <a:lnTo>
                  <a:pt x="527" y="148"/>
                </a:lnTo>
                <a:lnTo>
                  <a:pt x="505" y="117"/>
                </a:lnTo>
                <a:lnTo>
                  <a:pt x="478" y="91"/>
                </a:lnTo>
                <a:lnTo>
                  <a:pt x="448" y="68"/>
                </a:lnTo>
                <a:lnTo>
                  <a:pt x="412" y="53"/>
                </a:lnTo>
                <a:lnTo>
                  <a:pt x="374" y="42"/>
                </a:lnTo>
                <a:lnTo>
                  <a:pt x="335" y="38"/>
                </a:lnTo>
                <a:close/>
                <a:moveTo>
                  <a:pt x="120" y="11"/>
                </a:moveTo>
                <a:lnTo>
                  <a:pt x="127" y="11"/>
                </a:lnTo>
                <a:lnTo>
                  <a:pt x="132" y="13"/>
                </a:lnTo>
                <a:lnTo>
                  <a:pt x="136" y="17"/>
                </a:lnTo>
                <a:lnTo>
                  <a:pt x="139" y="22"/>
                </a:lnTo>
                <a:lnTo>
                  <a:pt x="140" y="29"/>
                </a:lnTo>
                <a:lnTo>
                  <a:pt x="139" y="33"/>
                </a:lnTo>
                <a:lnTo>
                  <a:pt x="137" y="37"/>
                </a:lnTo>
                <a:lnTo>
                  <a:pt x="135" y="41"/>
                </a:lnTo>
                <a:lnTo>
                  <a:pt x="132" y="43"/>
                </a:lnTo>
                <a:lnTo>
                  <a:pt x="132" y="43"/>
                </a:lnTo>
                <a:lnTo>
                  <a:pt x="105" y="72"/>
                </a:lnTo>
                <a:lnTo>
                  <a:pt x="81" y="105"/>
                </a:lnTo>
                <a:lnTo>
                  <a:pt x="63" y="140"/>
                </a:lnTo>
                <a:lnTo>
                  <a:pt x="48" y="178"/>
                </a:lnTo>
                <a:lnTo>
                  <a:pt x="40" y="219"/>
                </a:lnTo>
                <a:lnTo>
                  <a:pt x="36" y="261"/>
                </a:lnTo>
                <a:lnTo>
                  <a:pt x="40" y="309"/>
                </a:lnTo>
                <a:lnTo>
                  <a:pt x="52" y="355"/>
                </a:lnTo>
                <a:lnTo>
                  <a:pt x="70" y="398"/>
                </a:lnTo>
                <a:lnTo>
                  <a:pt x="94" y="436"/>
                </a:lnTo>
                <a:lnTo>
                  <a:pt x="124" y="471"/>
                </a:lnTo>
                <a:lnTo>
                  <a:pt x="158" y="502"/>
                </a:lnTo>
                <a:lnTo>
                  <a:pt x="197" y="525"/>
                </a:lnTo>
                <a:lnTo>
                  <a:pt x="241" y="543"/>
                </a:lnTo>
                <a:lnTo>
                  <a:pt x="287" y="554"/>
                </a:lnTo>
                <a:lnTo>
                  <a:pt x="335" y="558"/>
                </a:lnTo>
                <a:lnTo>
                  <a:pt x="377" y="555"/>
                </a:lnTo>
                <a:lnTo>
                  <a:pt x="417" y="546"/>
                </a:lnTo>
                <a:lnTo>
                  <a:pt x="457" y="532"/>
                </a:lnTo>
                <a:lnTo>
                  <a:pt x="492" y="513"/>
                </a:lnTo>
                <a:lnTo>
                  <a:pt x="525" y="489"/>
                </a:lnTo>
                <a:lnTo>
                  <a:pt x="554" y="461"/>
                </a:lnTo>
                <a:lnTo>
                  <a:pt x="554" y="461"/>
                </a:lnTo>
                <a:lnTo>
                  <a:pt x="558" y="458"/>
                </a:lnTo>
                <a:lnTo>
                  <a:pt x="561" y="457"/>
                </a:lnTo>
                <a:lnTo>
                  <a:pt x="567" y="456"/>
                </a:lnTo>
                <a:lnTo>
                  <a:pt x="573" y="457"/>
                </a:lnTo>
                <a:lnTo>
                  <a:pt x="577" y="460"/>
                </a:lnTo>
                <a:lnTo>
                  <a:pt x="582" y="464"/>
                </a:lnTo>
                <a:lnTo>
                  <a:pt x="585" y="469"/>
                </a:lnTo>
                <a:lnTo>
                  <a:pt x="585" y="475"/>
                </a:lnTo>
                <a:lnTo>
                  <a:pt x="585" y="479"/>
                </a:lnTo>
                <a:lnTo>
                  <a:pt x="582" y="485"/>
                </a:lnTo>
                <a:lnTo>
                  <a:pt x="580" y="489"/>
                </a:lnTo>
                <a:lnTo>
                  <a:pt x="580" y="489"/>
                </a:lnTo>
                <a:lnTo>
                  <a:pt x="548" y="517"/>
                </a:lnTo>
                <a:lnTo>
                  <a:pt x="516" y="542"/>
                </a:lnTo>
                <a:lnTo>
                  <a:pt x="478" y="563"/>
                </a:lnTo>
                <a:lnTo>
                  <a:pt x="438" y="579"/>
                </a:lnTo>
                <a:lnTo>
                  <a:pt x="396" y="589"/>
                </a:lnTo>
                <a:lnTo>
                  <a:pt x="353" y="595"/>
                </a:lnTo>
                <a:lnTo>
                  <a:pt x="353" y="782"/>
                </a:lnTo>
                <a:lnTo>
                  <a:pt x="465" y="782"/>
                </a:lnTo>
                <a:lnTo>
                  <a:pt x="470" y="783"/>
                </a:lnTo>
                <a:lnTo>
                  <a:pt x="475" y="786"/>
                </a:lnTo>
                <a:lnTo>
                  <a:pt x="479" y="790"/>
                </a:lnTo>
                <a:lnTo>
                  <a:pt x="482" y="795"/>
                </a:lnTo>
                <a:lnTo>
                  <a:pt x="483" y="800"/>
                </a:lnTo>
                <a:lnTo>
                  <a:pt x="482" y="805"/>
                </a:lnTo>
                <a:lnTo>
                  <a:pt x="479" y="811"/>
                </a:lnTo>
                <a:lnTo>
                  <a:pt x="475" y="814"/>
                </a:lnTo>
                <a:lnTo>
                  <a:pt x="470" y="817"/>
                </a:lnTo>
                <a:lnTo>
                  <a:pt x="465" y="818"/>
                </a:lnTo>
                <a:lnTo>
                  <a:pt x="204" y="818"/>
                </a:lnTo>
                <a:lnTo>
                  <a:pt x="199" y="817"/>
                </a:lnTo>
                <a:lnTo>
                  <a:pt x="194" y="814"/>
                </a:lnTo>
                <a:lnTo>
                  <a:pt x="190" y="811"/>
                </a:lnTo>
                <a:lnTo>
                  <a:pt x="187" y="805"/>
                </a:lnTo>
                <a:lnTo>
                  <a:pt x="186" y="800"/>
                </a:lnTo>
                <a:lnTo>
                  <a:pt x="187" y="795"/>
                </a:lnTo>
                <a:lnTo>
                  <a:pt x="190" y="790"/>
                </a:lnTo>
                <a:lnTo>
                  <a:pt x="194" y="786"/>
                </a:lnTo>
                <a:lnTo>
                  <a:pt x="199" y="783"/>
                </a:lnTo>
                <a:lnTo>
                  <a:pt x="204" y="782"/>
                </a:lnTo>
                <a:lnTo>
                  <a:pt x="315" y="782"/>
                </a:lnTo>
                <a:lnTo>
                  <a:pt x="315" y="595"/>
                </a:lnTo>
                <a:lnTo>
                  <a:pt x="264" y="588"/>
                </a:lnTo>
                <a:lnTo>
                  <a:pt x="216" y="574"/>
                </a:lnTo>
                <a:lnTo>
                  <a:pt x="170" y="553"/>
                </a:lnTo>
                <a:lnTo>
                  <a:pt x="128" y="524"/>
                </a:lnTo>
                <a:lnTo>
                  <a:pt x="91" y="491"/>
                </a:lnTo>
                <a:lnTo>
                  <a:pt x="60" y="453"/>
                </a:lnTo>
                <a:lnTo>
                  <a:pt x="35" y="410"/>
                </a:lnTo>
                <a:lnTo>
                  <a:pt x="16" y="363"/>
                </a:lnTo>
                <a:lnTo>
                  <a:pt x="4" y="313"/>
                </a:lnTo>
                <a:lnTo>
                  <a:pt x="0" y="261"/>
                </a:lnTo>
                <a:lnTo>
                  <a:pt x="4" y="214"/>
                </a:lnTo>
                <a:lnTo>
                  <a:pt x="13" y="168"/>
                </a:lnTo>
                <a:lnTo>
                  <a:pt x="29" y="125"/>
                </a:lnTo>
                <a:lnTo>
                  <a:pt x="50" y="85"/>
                </a:lnTo>
                <a:lnTo>
                  <a:pt x="76" y="49"/>
                </a:lnTo>
                <a:lnTo>
                  <a:pt x="107" y="16"/>
                </a:lnTo>
                <a:lnTo>
                  <a:pt x="107" y="16"/>
                </a:lnTo>
                <a:lnTo>
                  <a:pt x="111" y="13"/>
                </a:lnTo>
                <a:lnTo>
                  <a:pt x="115" y="11"/>
                </a:lnTo>
                <a:lnTo>
                  <a:pt x="120" y="11"/>
                </a:lnTo>
                <a:close/>
                <a:moveTo>
                  <a:pt x="335" y="0"/>
                </a:moveTo>
                <a:lnTo>
                  <a:pt x="377" y="4"/>
                </a:lnTo>
                <a:lnTo>
                  <a:pt x="416" y="15"/>
                </a:lnTo>
                <a:lnTo>
                  <a:pt x="454" y="30"/>
                </a:lnTo>
                <a:lnTo>
                  <a:pt x="488" y="51"/>
                </a:lnTo>
                <a:lnTo>
                  <a:pt x="518" y="77"/>
                </a:lnTo>
                <a:lnTo>
                  <a:pt x="544" y="108"/>
                </a:lnTo>
                <a:lnTo>
                  <a:pt x="565" y="142"/>
                </a:lnTo>
                <a:lnTo>
                  <a:pt x="581" y="178"/>
                </a:lnTo>
                <a:lnTo>
                  <a:pt x="592" y="219"/>
                </a:lnTo>
                <a:lnTo>
                  <a:pt x="594" y="261"/>
                </a:lnTo>
                <a:lnTo>
                  <a:pt x="592" y="303"/>
                </a:lnTo>
                <a:lnTo>
                  <a:pt x="581" y="343"/>
                </a:lnTo>
                <a:lnTo>
                  <a:pt x="565" y="381"/>
                </a:lnTo>
                <a:lnTo>
                  <a:pt x="544" y="415"/>
                </a:lnTo>
                <a:lnTo>
                  <a:pt x="518" y="445"/>
                </a:lnTo>
                <a:lnTo>
                  <a:pt x="488" y="471"/>
                </a:lnTo>
                <a:lnTo>
                  <a:pt x="454" y="492"/>
                </a:lnTo>
                <a:lnTo>
                  <a:pt x="416" y="508"/>
                </a:lnTo>
                <a:lnTo>
                  <a:pt x="377" y="517"/>
                </a:lnTo>
                <a:lnTo>
                  <a:pt x="335" y="521"/>
                </a:lnTo>
                <a:lnTo>
                  <a:pt x="292" y="517"/>
                </a:lnTo>
                <a:lnTo>
                  <a:pt x="252" y="508"/>
                </a:lnTo>
                <a:lnTo>
                  <a:pt x="215" y="492"/>
                </a:lnTo>
                <a:lnTo>
                  <a:pt x="180" y="471"/>
                </a:lnTo>
                <a:lnTo>
                  <a:pt x="150" y="445"/>
                </a:lnTo>
                <a:lnTo>
                  <a:pt x="124" y="415"/>
                </a:lnTo>
                <a:lnTo>
                  <a:pt x="103" y="381"/>
                </a:lnTo>
                <a:lnTo>
                  <a:pt x="88" y="343"/>
                </a:lnTo>
                <a:lnTo>
                  <a:pt x="77" y="303"/>
                </a:lnTo>
                <a:lnTo>
                  <a:pt x="74" y="261"/>
                </a:lnTo>
                <a:lnTo>
                  <a:pt x="77" y="219"/>
                </a:lnTo>
                <a:lnTo>
                  <a:pt x="88" y="178"/>
                </a:lnTo>
                <a:lnTo>
                  <a:pt x="103" y="142"/>
                </a:lnTo>
                <a:lnTo>
                  <a:pt x="124" y="108"/>
                </a:lnTo>
                <a:lnTo>
                  <a:pt x="150" y="77"/>
                </a:lnTo>
                <a:lnTo>
                  <a:pt x="180" y="51"/>
                </a:lnTo>
                <a:lnTo>
                  <a:pt x="215" y="30"/>
                </a:lnTo>
                <a:lnTo>
                  <a:pt x="252" y="15"/>
                </a:lnTo>
                <a:lnTo>
                  <a:pt x="292" y="4"/>
                </a:lnTo>
                <a:lnTo>
                  <a:pt x="3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2" name="Freeform 3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55557" y="6807634"/>
            <a:ext cx="364842" cy="446102"/>
          </a:xfrm>
          <a:custGeom>
            <a:avLst/>
            <a:gdLst>
              <a:gd name="T0" fmla="*/ 316 w 669"/>
              <a:gd name="T1" fmla="*/ 782 h 818"/>
              <a:gd name="T2" fmla="*/ 353 w 669"/>
              <a:gd name="T3" fmla="*/ 670 h 818"/>
              <a:gd name="T4" fmla="*/ 112 w 669"/>
              <a:gd name="T5" fmla="*/ 447 h 818"/>
              <a:gd name="T6" fmla="*/ 531 w 669"/>
              <a:gd name="T7" fmla="*/ 633 h 818"/>
              <a:gd name="T8" fmla="*/ 531 w 669"/>
              <a:gd name="T9" fmla="*/ 447 h 818"/>
              <a:gd name="T10" fmla="*/ 316 w 669"/>
              <a:gd name="T11" fmla="*/ 335 h 818"/>
              <a:gd name="T12" fmla="*/ 353 w 669"/>
              <a:gd name="T13" fmla="*/ 410 h 818"/>
              <a:gd name="T14" fmla="*/ 316 w 669"/>
              <a:gd name="T15" fmla="*/ 335 h 818"/>
              <a:gd name="T16" fmla="*/ 45 w 669"/>
              <a:gd name="T17" fmla="*/ 206 h 818"/>
              <a:gd name="T18" fmla="*/ 557 w 669"/>
              <a:gd name="T19" fmla="*/ 299 h 818"/>
              <a:gd name="T20" fmla="*/ 138 w 669"/>
              <a:gd name="T21" fmla="*/ 113 h 818"/>
              <a:gd name="T22" fmla="*/ 316 w 669"/>
              <a:gd name="T23" fmla="*/ 75 h 818"/>
              <a:gd name="T24" fmla="*/ 353 w 669"/>
              <a:gd name="T25" fmla="*/ 38 h 818"/>
              <a:gd name="T26" fmla="*/ 316 w 669"/>
              <a:gd name="T27" fmla="*/ 0 h 818"/>
              <a:gd name="T28" fmla="*/ 368 w 669"/>
              <a:gd name="T29" fmla="*/ 4 h 818"/>
              <a:gd name="T30" fmla="*/ 387 w 669"/>
              <a:gd name="T31" fmla="*/ 24 h 818"/>
              <a:gd name="T32" fmla="*/ 390 w 669"/>
              <a:gd name="T33" fmla="*/ 75 h 818"/>
              <a:gd name="T34" fmla="*/ 582 w 669"/>
              <a:gd name="T35" fmla="*/ 76 h 818"/>
              <a:gd name="T36" fmla="*/ 591 w 669"/>
              <a:gd name="T37" fmla="*/ 83 h 818"/>
              <a:gd name="T38" fmla="*/ 595 w 669"/>
              <a:gd name="T39" fmla="*/ 93 h 818"/>
              <a:gd name="T40" fmla="*/ 594 w 669"/>
              <a:gd name="T41" fmla="*/ 322 h 818"/>
              <a:gd name="T42" fmla="*/ 587 w 669"/>
              <a:gd name="T43" fmla="*/ 331 h 818"/>
              <a:gd name="T44" fmla="*/ 576 w 669"/>
              <a:gd name="T45" fmla="*/ 335 h 818"/>
              <a:gd name="T46" fmla="*/ 390 w 669"/>
              <a:gd name="T47" fmla="*/ 410 h 818"/>
              <a:gd name="T48" fmla="*/ 544 w 669"/>
              <a:gd name="T49" fmla="*/ 410 h 818"/>
              <a:gd name="T50" fmla="*/ 552 w 669"/>
              <a:gd name="T51" fmla="*/ 415 h 818"/>
              <a:gd name="T52" fmla="*/ 667 w 669"/>
              <a:gd name="T53" fmla="*/ 530 h 818"/>
              <a:gd name="T54" fmla="*/ 669 w 669"/>
              <a:gd name="T55" fmla="*/ 540 h 818"/>
              <a:gd name="T56" fmla="*/ 667 w 669"/>
              <a:gd name="T57" fmla="*/ 549 h 818"/>
              <a:gd name="T58" fmla="*/ 552 w 669"/>
              <a:gd name="T59" fmla="*/ 664 h 818"/>
              <a:gd name="T60" fmla="*/ 544 w 669"/>
              <a:gd name="T61" fmla="*/ 669 h 818"/>
              <a:gd name="T62" fmla="*/ 390 w 669"/>
              <a:gd name="T63" fmla="*/ 670 h 818"/>
              <a:gd name="T64" fmla="*/ 387 w 669"/>
              <a:gd name="T65" fmla="*/ 796 h 818"/>
              <a:gd name="T66" fmla="*/ 368 w 669"/>
              <a:gd name="T67" fmla="*/ 816 h 818"/>
              <a:gd name="T68" fmla="*/ 316 w 669"/>
              <a:gd name="T69" fmla="*/ 818 h 818"/>
              <a:gd name="T70" fmla="*/ 290 w 669"/>
              <a:gd name="T71" fmla="*/ 808 h 818"/>
              <a:gd name="T72" fmla="*/ 279 w 669"/>
              <a:gd name="T73" fmla="*/ 782 h 818"/>
              <a:gd name="T74" fmla="*/ 93 w 669"/>
              <a:gd name="T75" fmla="*/ 670 h 818"/>
              <a:gd name="T76" fmla="*/ 82 w 669"/>
              <a:gd name="T77" fmla="*/ 667 h 818"/>
              <a:gd name="T78" fmla="*/ 76 w 669"/>
              <a:gd name="T79" fmla="*/ 657 h 818"/>
              <a:gd name="T80" fmla="*/ 74 w 669"/>
              <a:gd name="T81" fmla="*/ 428 h 818"/>
              <a:gd name="T82" fmla="*/ 78 w 669"/>
              <a:gd name="T83" fmla="*/ 418 h 818"/>
              <a:gd name="T84" fmla="*/ 87 w 669"/>
              <a:gd name="T85" fmla="*/ 411 h 818"/>
              <a:gd name="T86" fmla="*/ 279 w 669"/>
              <a:gd name="T87" fmla="*/ 410 h 818"/>
              <a:gd name="T88" fmla="*/ 131 w 669"/>
              <a:gd name="T89" fmla="*/ 335 h 818"/>
              <a:gd name="T90" fmla="*/ 121 w 669"/>
              <a:gd name="T91" fmla="*/ 333 h 818"/>
              <a:gd name="T92" fmla="*/ 5 w 669"/>
              <a:gd name="T93" fmla="*/ 219 h 818"/>
              <a:gd name="T94" fmla="*/ 1 w 669"/>
              <a:gd name="T95" fmla="*/ 210 h 818"/>
              <a:gd name="T96" fmla="*/ 1 w 669"/>
              <a:gd name="T97" fmla="*/ 201 h 818"/>
              <a:gd name="T98" fmla="*/ 5 w 669"/>
              <a:gd name="T99" fmla="*/ 193 h 818"/>
              <a:gd name="T100" fmla="*/ 121 w 669"/>
              <a:gd name="T101" fmla="*/ 77 h 818"/>
              <a:gd name="T102" fmla="*/ 131 w 669"/>
              <a:gd name="T103" fmla="*/ 75 h 818"/>
              <a:gd name="T104" fmla="*/ 279 w 669"/>
              <a:gd name="T105" fmla="*/ 38 h 818"/>
              <a:gd name="T106" fmla="*/ 290 w 669"/>
              <a:gd name="T107" fmla="*/ 12 h 818"/>
              <a:gd name="T108" fmla="*/ 316 w 669"/>
              <a:gd name="T109"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9" h="818">
                <a:moveTo>
                  <a:pt x="316" y="670"/>
                </a:moveTo>
                <a:lnTo>
                  <a:pt x="316" y="782"/>
                </a:lnTo>
                <a:lnTo>
                  <a:pt x="353" y="782"/>
                </a:lnTo>
                <a:lnTo>
                  <a:pt x="353" y="670"/>
                </a:lnTo>
                <a:lnTo>
                  <a:pt x="316" y="670"/>
                </a:lnTo>
                <a:close/>
                <a:moveTo>
                  <a:pt x="112" y="447"/>
                </a:moveTo>
                <a:lnTo>
                  <a:pt x="112" y="633"/>
                </a:lnTo>
                <a:lnTo>
                  <a:pt x="531" y="633"/>
                </a:lnTo>
                <a:lnTo>
                  <a:pt x="624" y="540"/>
                </a:lnTo>
                <a:lnTo>
                  <a:pt x="531" y="447"/>
                </a:lnTo>
                <a:lnTo>
                  <a:pt x="112" y="447"/>
                </a:lnTo>
                <a:close/>
                <a:moveTo>
                  <a:pt x="316" y="335"/>
                </a:moveTo>
                <a:lnTo>
                  <a:pt x="316" y="410"/>
                </a:lnTo>
                <a:lnTo>
                  <a:pt x="353" y="410"/>
                </a:lnTo>
                <a:lnTo>
                  <a:pt x="353" y="335"/>
                </a:lnTo>
                <a:lnTo>
                  <a:pt x="316" y="335"/>
                </a:lnTo>
                <a:close/>
                <a:moveTo>
                  <a:pt x="138" y="113"/>
                </a:moveTo>
                <a:lnTo>
                  <a:pt x="45" y="206"/>
                </a:lnTo>
                <a:lnTo>
                  <a:pt x="138" y="299"/>
                </a:lnTo>
                <a:lnTo>
                  <a:pt x="557" y="299"/>
                </a:lnTo>
                <a:lnTo>
                  <a:pt x="557" y="113"/>
                </a:lnTo>
                <a:lnTo>
                  <a:pt x="138" y="113"/>
                </a:lnTo>
                <a:close/>
                <a:moveTo>
                  <a:pt x="316" y="38"/>
                </a:moveTo>
                <a:lnTo>
                  <a:pt x="316" y="75"/>
                </a:lnTo>
                <a:lnTo>
                  <a:pt x="353" y="75"/>
                </a:lnTo>
                <a:lnTo>
                  <a:pt x="353" y="38"/>
                </a:lnTo>
                <a:lnTo>
                  <a:pt x="316" y="38"/>
                </a:lnTo>
                <a:close/>
                <a:moveTo>
                  <a:pt x="316" y="0"/>
                </a:moveTo>
                <a:lnTo>
                  <a:pt x="353" y="0"/>
                </a:lnTo>
                <a:lnTo>
                  <a:pt x="368" y="4"/>
                </a:lnTo>
                <a:lnTo>
                  <a:pt x="379" y="12"/>
                </a:lnTo>
                <a:lnTo>
                  <a:pt x="387" y="24"/>
                </a:lnTo>
                <a:lnTo>
                  <a:pt x="390" y="38"/>
                </a:lnTo>
                <a:lnTo>
                  <a:pt x="390" y="75"/>
                </a:lnTo>
                <a:lnTo>
                  <a:pt x="576" y="75"/>
                </a:lnTo>
                <a:lnTo>
                  <a:pt x="582" y="76"/>
                </a:lnTo>
                <a:lnTo>
                  <a:pt x="587" y="79"/>
                </a:lnTo>
                <a:lnTo>
                  <a:pt x="591" y="83"/>
                </a:lnTo>
                <a:lnTo>
                  <a:pt x="594" y="88"/>
                </a:lnTo>
                <a:lnTo>
                  <a:pt x="595" y="93"/>
                </a:lnTo>
                <a:lnTo>
                  <a:pt x="595" y="317"/>
                </a:lnTo>
                <a:lnTo>
                  <a:pt x="594" y="322"/>
                </a:lnTo>
                <a:lnTo>
                  <a:pt x="591" y="327"/>
                </a:lnTo>
                <a:lnTo>
                  <a:pt x="587" y="331"/>
                </a:lnTo>
                <a:lnTo>
                  <a:pt x="582" y="334"/>
                </a:lnTo>
                <a:lnTo>
                  <a:pt x="576" y="335"/>
                </a:lnTo>
                <a:lnTo>
                  <a:pt x="390" y="335"/>
                </a:lnTo>
                <a:lnTo>
                  <a:pt x="390" y="410"/>
                </a:lnTo>
                <a:lnTo>
                  <a:pt x="539" y="410"/>
                </a:lnTo>
                <a:lnTo>
                  <a:pt x="544" y="410"/>
                </a:lnTo>
                <a:lnTo>
                  <a:pt x="548" y="413"/>
                </a:lnTo>
                <a:lnTo>
                  <a:pt x="552" y="415"/>
                </a:lnTo>
                <a:lnTo>
                  <a:pt x="663" y="526"/>
                </a:lnTo>
                <a:lnTo>
                  <a:pt x="667" y="530"/>
                </a:lnTo>
                <a:lnTo>
                  <a:pt x="669" y="534"/>
                </a:lnTo>
                <a:lnTo>
                  <a:pt x="669" y="540"/>
                </a:lnTo>
                <a:lnTo>
                  <a:pt x="669" y="545"/>
                </a:lnTo>
                <a:lnTo>
                  <a:pt x="667" y="549"/>
                </a:lnTo>
                <a:lnTo>
                  <a:pt x="663" y="553"/>
                </a:lnTo>
                <a:lnTo>
                  <a:pt x="552" y="664"/>
                </a:lnTo>
                <a:lnTo>
                  <a:pt x="548" y="668"/>
                </a:lnTo>
                <a:lnTo>
                  <a:pt x="544" y="669"/>
                </a:lnTo>
                <a:lnTo>
                  <a:pt x="539" y="670"/>
                </a:lnTo>
                <a:lnTo>
                  <a:pt x="390" y="670"/>
                </a:lnTo>
                <a:lnTo>
                  <a:pt x="390" y="782"/>
                </a:lnTo>
                <a:lnTo>
                  <a:pt x="387" y="796"/>
                </a:lnTo>
                <a:lnTo>
                  <a:pt x="379" y="808"/>
                </a:lnTo>
                <a:lnTo>
                  <a:pt x="368" y="816"/>
                </a:lnTo>
                <a:lnTo>
                  <a:pt x="353" y="818"/>
                </a:lnTo>
                <a:lnTo>
                  <a:pt x="316" y="818"/>
                </a:lnTo>
                <a:lnTo>
                  <a:pt x="302" y="816"/>
                </a:lnTo>
                <a:lnTo>
                  <a:pt x="290" y="808"/>
                </a:lnTo>
                <a:lnTo>
                  <a:pt x="282" y="796"/>
                </a:lnTo>
                <a:lnTo>
                  <a:pt x="279" y="782"/>
                </a:lnTo>
                <a:lnTo>
                  <a:pt x="279" y="670"/>
                </a:lnTo>
                <a:lnTo>
                  <a:pt x="93" y="670"/>
                </a:lnTo>
                <a:lnTo>
                  <a:pt x="87" y="669"/>
                </a:lnTo>
                <a:lnTo>
                  <a:pt x="82" y="667"/>
                </a:lnTo>
                <a:lnTo>
                  <a:pt x="78" y="663"/>
                </a:lnTo>
                <a:lnTo>
                  <a:pt x="76" y="657"/>
                </a:lnTo>
                <a:lnTo>
                  <a:pt x="74" y="651"/>
                </a:lnTo>
                <a:lnTo>
                  <a:pt x="74" y="428"/>
                </a:lnTo>
                <a:lnTo>
                  <a:pt x="76" y="423"/>
                </a:lnTo>
                <a:lnTo>
                  <a:pt x="78" y="418"/>
                </a:lnTo>
                <a:lnTo>
                  <a:pt x="82" y="414"/>
                </a:lnTo>
                <a:lnTo>
                  <a:pt x="87" y="411"/>
                </a:lnTo>
                <a:lnTo>
                  <a:pt x="93" y="410"/>
                </a:lnTo>
                <a:lnTo>
                  <a:pt x="279" y="410"/>
                </a:lnTo>
                <a:lnTo>
                  <a:pt x="279" y="335"/>
                </a:lnTo>
                <a:lnTo>
                  <a:pt x="131" y="335"/>
                </a:lnTo>
                <a:lnTo>
                  <a:pt x="125" y="335"/>
                </a:lnTo>
                <a:lnTo>
                  <a:pt x="121" y="333"/>
                </a:lnTo>
                <a:lnTo>
                  <a:pt x="117" y="330"/>
                </a:lnTo>
                <a:lnTo>
                  <a:pt x="5" y="219"/>
                </a:lnTo>
                <a:lnTo>
                  <a:pt x="2" y="215"/>
                </a:lnTo>
                <a:lnTo>
                  <a:pt x="1" y="210"/>
                </a:lnTo>
                <a:lnTo>
                  <a:pt x="0" y="206"/>
                </a:lnTo>
                <a:lnTo>
                  <a:pt x="1" y="201"/>
                </a:lnTo>
                <a:lnTo>
                  <a:pt x="2" y="195"/>
                </a:lnTo>
                <a:lnTo>
                  <a:pt x="5" y="193"/>
                </a:lnTo>
                <a:lnTo>
                  <a:pt x="117" y="80"/>
                </a:lnTo>
                <a:lnTo>
                  <a:pt x="121" y="77"/>
                </a:lnTo>
                <a:lnTo>
                  <a:pt x="125" y="76"/>
                </a:lnTo>
                <a:lnTo>
                  <a:pt x="131" y="75"/>
                </a:lnTo>
                <a:lnTo>
                  <a:pt x="279" y="75"/>
                </a:lnTo>
                <a:lnTo>
                  <a:pt x="279" y="38"/>
                </a:lnTo>
                <a:lnTo>
                  <a:pt x="282" y="24"/>
                </a:lnTo>
                <a:lnTo>
                  <a:pt x="290" y="12"/>
                </a:lnTo>
                <a:lnTo>
                  <a:pt x="302" y="4"/>
                </a:lnTo>
                <a:lnTo>
                  <a:pt x="3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3" name="Freeform 3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56238" y="6807634"/>
            <a:ext cx="364842" cy="446102"/>
          </a:xfrm>
          <a:custGeom>
            <a:avLst/>
            <a:gdLst>
              <a:gd name="T0" fmla="*/ 353 w 669"/>
              <a:gd name="T1" fmla="*/ 557 h 818"/>
              <a:gd name="T2" fmla="*/ 508 w 669"/>
              <a:gd name="T3" fmla="*/ 409 h 818"/>
              <a:gd name="T4" fmla="*/ 521 w 669"/>
              <a:gd name="T5" fmla="*/ 426 h 818"/>
              <a:gd name="T6" fmla="*/ 508 w 669"/>
              <a:gd name="T7" fmla="*/ 445 h 818"/>
              <a:gd name="T8" fmla="*/ 119 w 669"/>
              <a:gd name="T9" fmla="*/ 442 h 818"/>
              <a:gd name="T10" fmla="*/ 112 w 669"/>
              <a:gd name="T11" fmla="*/ 421 h 818"/>
              <a:gd name="T12" fmla="*/ 131 w 669"/>
              <a:gd name="T13" fmla="*/ 408 h 818"/>
              <a:gd name="T14" fmla="*/ 550 w 669"/>
              <a:gd name="T15" fmla="*/ 337 h 818"/>
              <a:gd name="T16" fmla="*/ 556 w 669"/>
              <a:gd name="T17" fmla="*/ 358 h 818"/>
              <a:gd name="T18" fmla="*/ 539 w 669"/>
              <a:gd name="T19" fmla="*/ 371 h 818"/>
              <a:gd name="T20" fmla="*/ 412 w 669"/>
              <a:gd name="T21" fmla="*/ 364 h 818"/>
              <a:gd name="T22" fmla="*/ 412 w 669"/>
              <a:gd name="T23" fmla="*/ 341 h 818"/>
              <a:gd name="T24" fmla="*/ 131 w 669"/>
              <a:gd name="T25" fmla="*/ 333 h 818"/>
              <a:gd name="T26" fmla="*/ 368 w 669"/>
              <a:gd name="T27" fmla="*/ 341 h 818"/>
              <a:gd name="T28" fmla="*/ 368 w 669"/>
              <a:gd name="T29" fmla="*/ 364 h 818"/>
              <a:gd name="T30" fmla="*/ 131 w 669"/>
              <a:gd name="T31" fmla="*/ 371 h 818"/>
              <a:gd name="T32" fmla="*/ 112 w 669"/>
              <a:gd name="T33" fmla="*/ 358 h 818"/>
              <a:gd name="T34" fmla="*/ 119 w 669"/>
              <a:gd name="T35" fmla="*/ 337 h 818"/>
              <a:gd name="T36" fmla="*/ 539 w 669"/>
              <a:gd name="T37" fmla="*/ 260 h 818"/>
              <a:gd name="T38" fmla="*/ 556 w 669"/>
              <a:gd name="T39" fmla="*/ 272 h 818"/>
              <a:gd name="T40" fmla="*/ 550 w 669"/>
              <a:gd name="T41" fmla="*/ 293 h 818"/>
              <a:gd name="T42" fmla="*/ 310 w 669"/>
              <a:gd name="T43" fmla="*/ 296 h 818"/>
              <a:gd name="T44" fmla="*/ 297 w 669"/>
              <a:gd name="T45" fmla="*/ 278 h 818"/>
              <a:gd name="T46" fmla="*/ 310 w 669"/>
              <a:gd name="T47" fmla="*/ 260 h 818"/>
              <a:gd name="T48" fmla="*/ 247 w 669"/>
              <a:gd name="T49" fmla="*/ 260 h 818"/>
              <a:gd name="T50" fmla="*/ 260 w 669"/>
              <a:gd name="T51" fmla="*/ 278 h 818"/>
              <a:gd name="T52" fmla="*/ 247 w 669"/>
              <a:gd name="T53" fmla="*/ 296 h 818"/>
              <a:gd name="T54" fmla="*/ 119 w 669"/>
              <a:gd name="T55" fmla="*/ 293 h 818"/>
              <a:gd name="T56" fmla="*/ 112 w 669"/>
              <a:gd name="T57" fmla="*/ 272 h 818"/>
              <a:gd name="T58" fmla="*/ 131 w 669"/>
              <a:gd name="T59" fmla="*/ 260 h 818"/>
              <a:gd name="T60" fmla="*/ 476 w 669"/>
              <a:gd name="T61" fmla="*/ 189 h 818"/>
              <a:gd name="T62" fmla="*/ 483 w 669"/>
              <a:gd name="T63" fmla="*/ 209 h 818"/>
              <a:gd name="T64" fmla="*/ 464 w 669"/>
              <a:gd name="T65" fmla="*/ 222 h 818"/>
              <a:gd name="T66" fmla="*/ 115 w 669"/>
              <a:gd name="T67" fmla="*/ 214 h 818"/>
              <a:gd name="T68" fmla="*/ 115 w 669"/>
              <a:gd name="T69" fmla="*/ 193 h 818"/>
              <a:gd name="T70" fmla="*/ 38 w 669"/>
              <a:gd name="T71" fmla="*/ 111 h 818"/>
              <a:gd name="T72" fmla="*/ 38 w 669"/>
              <a:gd name="T73" fmla="*/ 111 h 818"/>
              <a:gd name="T74" fmla="*/ 353 w 669"/>
              <a:gd name="T75" fmla="*/ 36 h 818"/>
              <a:gd name="T76" fmla="*/ 368 w 669"/>
              <a:gd name="T77" fmla="*/ 2 h 818"/>
              <a:gd name="T78" fmla="*/ 390 w 669"/>
              <a:gd name="T79" fmla="*/ 74 h 818"/>
              <a:gd name="T80" fmla="*/ 666 w 669"/>
              <a:gd name="T81" fmla="*/ 97 h 818"/>
              <a:gd name="T82" fmla="*/ 658 w 669"/>
              <a:gd name="T83" fmla="*/ 546 h 818"/>
              <a:gd name="T84" fmla="*/ 390 w 669"/>
              <a:gd name="T85" fmla="*/ 780 h 818"/>
              <a:gd name="T86" fmla="*/ 353 w 669"/>
              <a:gd name="T87" fmla="*/ 818 h 818"/>
              <a:gd name="T88" fmla="*/ 281 w 669"/>
              <a:gd name="T89" fmla="*/ 794 h 818"/>
              <a:gd name="T90" fmla="*/ 22 w 669"/>
              <a:gd name="T91" fmla="*/ 555 h 818"/>
              <a:gd name="T92" fmla="*/ 0 w 669"/>
              <a:gd name="T93" fmla="*/ 111 h 818"/>
              <a:gd name="T94" fmla="*/ 38 w 669"/>
              <a:gd name="T95" fmla="*/ 74 h 818"/>
              <a:gd name="T96" fmla="*/ 289 w 669"/>
              <a:gd name="T97" fmla="*/ 1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9" h="818">
                <a:moveTo>
                  <a:pt x="317" y="557"/>
                </a:moveTo>
                <a:lnTo>
                  <a:pt x="317" y="780"/>
                </a:lnTo>
                <a:lnTo>
                  <a:pt x="353" y="780"/>
                </a:lnTo>
                <a:lnTo>
                  <a:pt x="353" y="557"/>
                </a:lnTo>
                <a:lnTo>
                  <a:pt x="317" y="557"/>
                </a:lnTo>
                <a:close/>
                <a:moveTo>
                  <a:pt x="131" y="408"/>
                </a:moveTo>
                <a:lnTo>
                  <a:pt x="502" y="408"/>
                </a:lnTo>
                <a:lnTo>
                  <a:pt x="508" y="409"/>
                </a:lnTo>
                <a:lnTo>
                  <a:pt x="513" y="412"/>
                </a:lnTo>
                <a:lnTo>
                  <a:pt x="517" y="416"/>
                </a:lnTo>
                <a:lnTo>
                  <a:pt x="519" y="421"/>
                </a:lnTo>
                <a:lnTo>
                  <a:pt x="521" y="426"/>
                </a:lnTo>
                <a:lnTo>
                  <a:pt x="519" y="433"/>
                </a:lnTo>
                <a:lnTo>
                  <a:pt x="517" y="438"/>
                </a:lnTo>
                <a:lnTo>
                  <a:pt x="513" y="442"/>
                </a:lnTo>
                <a:lnTo>
                  <a:pt x="508" y="445"/>
                </a:lnTo>
                <a:lnTo>
                  <a:pt x="502" y="446"/>
                </a:lnTo>
                <a:lnTo>
                  <a:pt x="131" y="446"/>
                </a:lnTo>
                <a:lnTo>
                  <a:pt x="124" y="445"/>
                </a:lnTo>
                <a:lnTo>
                  <a:pt x="119" y="442"/>
                </a:lnTo>
                <a:lnTo>
                  <a:pt x="115" y="438"/>
                </a:lnTo>
                <a:lnTo>
                  <a:pt x="112" y="433"/>
                </a:lnTo>
                <a:lnTo>
                  <a:pt x="111" y="426"/>
                </a:lnTo>
                <a:lnTo>
                  <a:pt x="112" y="421"/>
                </a:lnTo>
                <a:lnTo>
                  <a:pt x="115" y="416"/>
                </a:lnTo>
                <a:lnTo>
                  <a:pt x="119" y="412"/>
                </a:lnTo>
                <a:lnTo>
                  <a:pt x="124" y="409"/>
                </a:lnTo>
                <a:lnTo>
                  <a:pt x="131" y="408"/>
                </a:lnTo>
                <a:close/>
                <a:moveTo>
                  <a:pt x="428" y="333"/>
                </a:moveTo>
                <a:lnTo>
                  <a:pt x="539" y="333"/>
                </a:lnTo>
                <a:lnTo>
                  <a:pt x="544" y="335"/>
                </a:lnTo>
                <a:lnTo>
                  <a:pt x="550" y="337"/>
                </a:lnTo>
                <a:lnTo>
                  <a:pt x="553" y="341"/>
                </a:lnTo>
                <a:lnTo>
                  <a:pt x="556" y="347"/>
                </a:lnTo>
                <a:lnTo>
                  <a:pt x="557" y="353"/>
                </a:lnTo>
                <a:lnTo>
                  <a:pt x="556" y="358"/>
                </a:lnTo>
                <a:lnTo>
                  <a:pt x="553" y="364"/>
                </a:lnTo>
                <a:lnTo>
                  <a:pt x="550" y="368"/>
                </a:lnTo>
                <a:lnTo>
                  <a:pt x="544" y="370"/>
                </a:lnTo>
                <a:lnTo>
                  <a:pt x="539" y="371"/>
                </a:lnTo>
                <a:lnTo>
                  <a:pt x="428" y="371"/>
                </a:lnTo>
                <a:lnTo>
                  <a:pt x="421" y="370"/>
                </a:lnTo>
                <a:lnTo>
                  <a:pt x="416" y="368"/>
                </a:lnTo>
                <a:lnTo>
                  <a:pt x="412" y="364"/>
                </a:lnTo>
                <a:lnTo>
                  <a:pt x="409" y="358"/>
                </a:lnTo>
                <a:lnTo>
                  <a:pt x="409" y="353"/>
                </a:lnTo>
                <a:lnTo>
                  <a:pt x="409" y="347"/>
                </a:lnTo>
                <a:lnTo>
                  <a:pt x="412" y="341"/>
                </a:lnTo>
                <a:lnTo>
                  <a:pt x="416" y="337"/>
                </a:lnTo>
                <a:lnTo>
                  <a:pt x="421" y="335"/>
                </a:lnTo>
                <a:lnTo>
                  <a:pt x="428" y="333"/>
                </a:lnTo>
                <a:close/>
                <a:moveTo>
                  <a:pt x="131" y="333"/>
                </a:moveTo>
                <a:lnTo>
                  <a:pt x="353" y="333"/>
                </a:lnTo>
                <a:lnTo>
                  <a:pt x="358" y="335"/>
                </a:lnTo>
                <a:lnTo>
                  <a:pt x="364" y="337"/>
                </a:lnTo>
                <a:lnTo>
                  <a:pt x="368" y="341"/>
                </a:lnTo>
                <a:lnTo>
                  <a:pt x="370" y="347"/>
                </a:lnTo>
                <a:lnTo>
                  <a:pt x="371" y="353"/>
                </a:lnTo>
                <a:lnTo>
                  <a:pt x="370" y="358"/>
                </a:lnTo>
                <a:lnTo>
                  <a:pt x="368" y="364"/>
                </a:lnTo>
                <a:lnTo>
                  <a:pt x="364" y="368"/>
                </a:lnTo>
                <a:lnTo>
                  <a:pt x="358" y="370"/>
                </a:lnTo>
                <a:lnTo>
                  <a:pt x="353" y="371"/>
                </a:lnTo>
                <a:lnTo>
                  <a:pt x="131" y="371"/>
                </a:lnTo>
                <a:lnTo>
                  <a:pt x="124" y="370"/>
                </a:lnTo>
                <a:lnTo>
                  <a:pt x="119" y="368"/>
                </a:lnTo>
                <a:lnTo>
                  <a:pt x="115" y="364"/>
                </a:lnTo>
                <a:lnTo>
                  <a:pt x="112" y="358"/>
                </a:lnTo>
                <a:lnTo>
                  <a:pt x="111" y="353"/>
                </a:lnTo>
                <a:lnTo>
                  <a:pt x="112" y="347"/>
                </a:lnTo>
                <a:lnTo>
                  <a:pt x="115" y="341"/>
                </a:lnTo>
                <a:lnTo>
                  <a:pt x="119" y="337"/>
                </a:lnTo>
                <a:lnTo>
                  <a:pt x="124" y="335"/>
                </a:lnTo>
                <a:lnTo>
                  <a:pt x="131" y="333"/>
                </a:lnTo>
                <a:close/>
                <a:moveTo>
                  <a:pt x="317" y="260"/>
                </a:moveTo>
                <a:lnTo>
                  <a:pt x="539" y="260"/>
                </a:lnTo>
                <a:lnTo>
                  <a:pt x="544" y="260"/>
                </a:lnTo>
                <a:lnTo>
                  <a:pt x="550" y="263"/>
                </a:lnTo>
                <a:lnTo>
                  <a:pt x="553" y="267"/>
                </a:lnTo>
                <a:lnTo>
                  <a:pt x="556" y="272"/>
                </a:lnTo>
                <a:lnTo>
                  <a:pt x="557" y="278"/>
                </a:lnTo>
                <a:lnTo>
                  <a:pt x="556" y="284"/>
                </a:lnTo>
                <a:lnTo>
                  <a:pt x="553" y="289"/>
                </a:lnTo>
                <a:lnTo>
                  <a:pt x="550" y="293"/>
                </a:lnTo>
                <a:lnTo>
                  <a:pt x="544" y="296"/>
                </a:lnTo>
                <a:lnTo>
                  <a:pt x="539" y="297"/>
                </a:lnTo>
                <a:lnTo>
                  <a:pt x="317" y="297"/>
                </a:lnTo>
                <a:lnTo>
                  <a:pt x="310" y="296"/>
                </a:lnTo>
                <a:lnTo>
                  <a:pt x="305" y="293"/>
                </a:lnTo>
                <a:lnTo>
                  <a:pt x="301" y="289"/>
                </a:lnTo>
                <a:lnTo>
                  <a:pt x="298" y="284"/>
                </a:lnTo>
                <a:lnTo>
                  <a:pt x="297" y="278"/>
                </a:lnTo>
                <a:lnTo>
                  <a:pt x="298" y="272"/>
                </a:lnTo>
                <a:lnTo>
                  <a:pt x="301" y="267"/>
                </a:lnTo>
                <a:lnTo>
                  <a:pt x="305" y="263"/>
                </a:lnTo>
                <a:lnTo>
                  <a:pt x="310" y="260"/>
                </a:lnTo>
                <a:lnTo>
                  <a:pt x="317" y="260"/>
                </a:lnTo>
                <a:close/>
                <a:moveTo>
                  <a:pt x="131" y="260"/>
                </a:moveTo>
                <a:lnTo>
                  <a:pt x="242" y="260"/>
                </a:lnTo>
                <a:lnTo>
                  <a:pt x="247" y="260"/>
                </a:lnTo>
                <a:lnTo>
                  <a:pt x="252" y="263"/>
                </a:lnTo>
                <a:lnTo>
                  <a:pt x="256" y="267"/>
                </a:lnTo>
                <a:lnTo>
                  <a:pt x="259" y="272"/>
                </a:lnTo>
                <a:lnTo>
                  <a:pt x="260" y="278"/>
                </a:lnTo>
                <a:lnTo>
                  <a:pt x="259" y="284"/>
                </a:lnTo>
                <a:lnTo>
                  <a:pt x="256" y="289"/>
                </a:lnTo>
                <a:lnTo>
                  <a:pt x="252" y="293"/>
                </a:lnTo>
                <a:lnTo>
                  <a:pt x="247" y="296"/>
                </a:lnTo>
                <a:lnTo>
                  <a:pt x="242" y="297"/>
                </a:lnTo>
                <a:lnTo>
                  <a:pt x="131" y="297"/>
                </a:lnTo>
                <a:lnTo>
                  <a:pt x="124" y="296"/>
                </a:lnTo>
                <a:lnTo>
                  <a:pt x="119" y="293"/>
                </a:lnTo>
                <a:lnTo>
                  <a:pt x="115" y="289"/>
                </a:lnTo>
                <a:lnTo>
                  <a:pt x="112" y="284"/>
                </a:lnTo>
                <a:lnTo>
                  <a:pt x="111" y="278"/>
                </a:lnTo>
                <a:lnTo>
                  <a:pt x="112" y="272"/>
                </a:lnTo>
                <a:lnTo>
                  <a:pt x="115" y="267"/>
                </a:lnTo>
                <a:lnTo>
                  <a:pt x="119" y="263"/>
                </a:lnTo>
                <a:lnTo>
                  <a:pt x="124" y="260"/>
                </a:lnTo>
                <a:lnTo>
                  <a:pt x="131" y="260"/>
                </a:lnTo>
                <a:close/>
                <a:moveTo>
                  <a:pt x="131" y="186"/>
                </a:moveTo>
                <a:lnTo>
                  <a:pt x="464" y="186"/>
                </a:lnTo>
                <a:lnTo>
                  <a:pt x="471" y="187"/>
                </a:lnTo>
                <a:lnTo>
                  <a:pt x="476" y="189"/>
                </a:lnTo>
                <a:lnTo>
                  <a:pt x="480" y="193"/>
                </a:lnTo>
                <a:lnTo>
                  <a:pt x="483" y="197"/>
                </a:lnTo>
                <a:lnTo>
                  <a:pt x="483" y="204"/>
                </a:lnTo>
                <a:lnTo>
                  <a:pt x="483" y="209"/>
                </a:lnTo>
                <a:lnTo>
                  <a:pt x="480" y="214"/>
                </a:lnTo>
                <a:lnTo>
                  <a:pt x="476" y="218"/>
                </a:lnTo>
                <a:lnTo>
                  <a:pt x="471" y="221"/>
                </a:lnTo>
                <a:lnTo>
                  <a:pt x="464" y="222"/>
                </a:lnTo>
                <a:lnTo>
                  <a:pt x="131" y="222"/>
                </a:lnTo>
                <a:lnTo>
                  <a:pt x="124" y="221"/>
                </a:lnTo>
                <a:lnTo>
                  <a:pt x="119" y="218"/>
                </a:lnTo>
                <a:lnTo>
                  <a:pt x="115" y="214"/>
                </a:lnTo>
                <a:lnTo>
                  <a:pt x="112" y="209"/>
                </a:lnTo>
                <a:lnTo>
                  <a:pt x="111" y="204"/>
                </a:lnTo>
                <a:lnTo>
                  <a:pt x="112" y="197"/>
                </a:lnTo>
                <a:lnTo>
                  <a:pt x="115" y="193"/>
                </a:lnTo>
                <a:lnTo>
                  <a:pt x="119" y="189"/>
                </a:lnTo>
                <a:lnTo>
                  <a:pt x="124" y="187"/>
                </a:lnTo>
                <a:lnTo>
                  <a:pt x="131" y="186"/>
                </a:lnTo>
                <a:close/>
                <a:moveTo>
                  <a:pt x="38" y="111"/>
                </a:moveTo>
                <a:lnTo>
                  <a:pt x="38" y="519"/>
                </a:lnTo>
                <a:lnTo>
                  <a:pt x="632" y="519"/>
                </a:lnTo>
                <a:lnTo>
                  <a:pt x="632" y="111"/>
                </a:lnTo>
                <a:lnTo>
                  <a:pt x="38" y="111"/>
                </a:lnTo>
                <a:close/>
                <a:moveTo>
                  <a:pt x="317" y="36"/>
                </a:moveTo>
                <a:lnTo>
                  <a:pt x="317" y="74"/>
                </a:lnTo>
                <a:lnTo>
                  <a:pt x="353" y="74"/>
                </a:lnTo>
                <a:lnTo>
                  <a:pt x="353" y="36"/>
                </a:lnTo>
                <a:lnTo>
                  <a:pt x="317" y="36"/>
                </a:lnTo>
                <a:close/>
                <a:moveTo>
                  <a:pt x="317" y="0"/>
                </a:moveTo>
                <a:lnTo>
                  <a:pt x="353" y="0"/>
                </a:lnTo>
                <a:lnTo>
                  <a:pt x="368" y="2"/>
                </a:lnTo>
                <a:lnTo>
                  <a:pt x="379" y="10"/>
                </a:lnTo>
                <a:lnTo>
                  <a:pt x="387" y="22"/>
                </a:lnTo>
                <a:lnTo>
                  <a:pt x="390" y="36"/>
                </a:lnTo>
                <a:lnTo>
                  <a:pt x="390" y="74"/>
                </a:lnTo>
                <a:lnTo>
                  <a:pt x="632" y="74"/>
                </a:lnTo>
                <a:lnTo>
                  <a:pt x="646" y="77"/>
                </a:lnTo>
                <a:lnTo>
                  <a:pt x="658" y="85"/>
                </a:lnTo>
                <a:lnTo>
                  <a:pt x="666" y="97"/>
                </a:lnTo>
                <a:lnTo>
                  <a:pt x="669" y="111"/>
                </a:lnTo>
                <a:lnTo>
                  <a:pt x="669" y="519"/>
                </a:lnTo>
                <a:lnTo>
                  <a:pt x="666" y="534"/>
                </a:lnTo>
                <a:lnTo>
                  <a:pt x="658" y="546"/>
                </a:lnTo>
                <a:lnTo>
                  <a:pt x="646" y="555"/>
                </a:lnTo>
                <a:lnTo>
                  <a:pt x="632" y="557"/>
                </a:lnTo>
                <a:lnTo>
                  <a:pt x="390" y="557"/>
                </a:lnTo>
                <a:lnTo>
                  <a:pt x="390" y="780"/>
                </a:lnTo>
                <a:lnTo>
                  <a:pt x="387" y="794"/>
                </a:lnTo>
                <a:lnTo>
                  <a:pt x="379" y="806"/>
                </a:lnTo>
                <a:lnTo>
                  <a:pt x="368" y="814"/>
                </a:lnTo>
                <a:lnTo>
                  <a:pt x="353" y="818"/>
                </a:lnTo>
                <a:lnTo>
                  <a:pt x="317" y="818"/>
                </a:lnTo>
                <a:lnTo>
                  <a:pt x="301" y="814"/>
                </a:lnTo>
                <a:lnTo>
                  <a:pt x="289" y="806"/>
                </a:lnTo>
                <a:lnTo>
                  <a:pt x="281" y="794"/>
                </a:lnTo>
                <a:lnTo>
                  <a:pt x="279" y="780"/>
                </a:lnTo>
                <a:lnTo>
                  <a:pt x="279" y="557"/>
                </a:lnTo>
                <a:lnTo>
                  <a:pt x="38" y="557"/>
                </a:lnTo>
                <a:lnTo>
                  <a:pt x="22" y="555"/>
                </a:lnTo>
                <a:lnTo>
                  <a:pt x="10" y="546"/>
                </a:lnTo>
                <a:lnTo>
                  <a:pt x="2" y="534"/>
                </a:lnTo>
                <a:lnTo>
                  <a:pt x="0" y="519"/>
                </a:lnTo>
                <a:lnTo>
                  <a:pt x="0" y="111"/>
                </a:lnTo>
                <a:lnTo>
                  <a:pt x="2" y="97"/>
                </a:lnTo>
                <a:lnTo>
                  <a:pt x="10" y="85"/>
                </a:lnTo>
                <a:lnTo>
                  <a:pt x="22" y="77"/>
                </a:lnTo>
                <a:lnTo>
                  <a:pt x="38" y="74"/>
                </a:lnTo>
                <a:lnTo>
                  <a:pt x="279" y="74"/>
                </a:lnTo>
                <a:lnTo>
                  <a:pt x="279" y="36"/>
                </a:lnTo>
                <a:lnTo>
                  <a:pt x="281" y="22"/>
                </a:lnTo>
                <a:lnTo>
                  <a:pt x="289" y="10"/>
                </a:lnTo>
                <a:lnTo>
                  <a:pt x="301" y="2"/>
                </a:lnTo>
                <a:lnTo>
                  <a:pt x="3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4" name="Freeform 3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6919" y="6848263"/>
            <a:ext cx="446102" cy="364844"/>
          </a:xfrm>
          <a:custGeom>
            <a:avLst/>
            <a:gdLst>
              <a:gd name="T0" fmla="*/ 508 w 818"/>
              <a:gd name="T1" fmla="*/ 261 h 669"/>
              <a:gd name="T2" fmla="*/ 520 w 818"/>
              <a:gd name="T3" fmla="*/ 273 h 669"/>
              <a:gd name="T4" fmla="*/ 520 w 818"/>
              <a:gd name="T5" fmla="*/ 396 h 669"/>
              <a:gd name="T6" fmla="*/ 508 w 818"/>
              <a:gd name="T7" fmla="*/ 407 h 669"/>
              <a:gd name="T8" fmla="*/ 491 w 818"/>
              <a:gd name="T9" fmla="*/ 405 h 669"/>
              <a:gd name="T10" fmla="*/ 483 w 818"/>
              <a:gd name="T11" fmla="*/ 390 h 669"/>
              <a:gd name="T12" fmla="*/ 438 w 818"/>
              <a:gd name="T13" fmla="*/ 355 h 669"/>
              <a:gd name="T14" fmla="*/ 368 w 818"/>
              <a:gd name="T15" fmla="*/ 440 h 669"/>
              <a:gd name="T16" fmla="*/ 335 w 818"/>
              <a:gd name="T17" fmla="*/ 538 h 669"/>
              <a:gd name="T18" fmla="*/ 331 w 818"/>
              <a:gd name="T19" fmla="*/ 550 h 669"/>
              <a:gd name="T20" fmla="*/ 315 w 818"/>
              <a:gd name="T21" fmla="*/ 558 h 669"/>
              <a:gd name="T22" fmla="*/ 301 w 818"/>
              <a:gd name="T23" fmla="*/ 550 h 669"/>
              <a:gd name="T24" fmla="*/ 297 w 818"/>
              <a:gd name="T25" fmla="*/ 538 h 669"/>
              <a:gd name="T26" fmla="*/ 313 w 818"/>
              <a:gd name="T27" fmla="*/ 466 h 669"/>
              <a:gd name="T28" fmla="*/ 374 w 818"/>
              <a:gd name="T29" fmla="*/ 369 h 669"/>
              <a:gd name="T30" fmla="*/ 448 w 818"/>
              <a:gd name="T31" fmla="*/ 297 h 669"/>
              <a:gd name="T32" fmla="*/ 380 w 818"/>
              <a:gd name="T33" fmla="*/ 294 h 669"/>
              <a:gd name="T34" fmla="*/ 372 w 818"/>
              <a:gd name="T35" fmla="*/ 279 h 669"/>
              <a:gd name="T36" fmla="*/ 380 w 818"/>
              <a:gd name="T37" fmla="*/ 263 h 669"/>
              <a:gd name="T38" fmla="*/ 408 w 818"/>
              <a:gd name="T39" fmla="*/ 37 h 669"/>
              <a:gd name="T40" fmla="*/ 382 w 818"/>
              <a:gd name="T41" fmla="*/ 49 h 669"/>
              <a:gd name="T42" fmla="*/ 376 w 818"/>
              <a:gd name="T43" fmla="*/ 58 h 669"/>
              <a:gd name="T44" fmla="*/ 40 w 818"/>
              <a:gd name="T45" fmla="*/ 579 h 669"/>
              <a:gd name="T46" fmla="*/ 39 w 818"/>
              <a:gd name="T47" fmla="*/ 582 h 669"/>
              <a:gd name="T48" fmla="*/ 37 w 818"/>
              <a:gd name="T49" fmla="*/ 595 h 669"/>
              <a:gd name="T50" fmla="*/ 60 w 818"/>
              <a:gd name="T51" fmla="*/ 629 h 669"/>
              <a:gd name="T52" fmla="*/ 758 w 818"/>
              <a:gd name="T53" fmla="*/ 629 h 669"/>
              <a:gd name="T54" fmla="*/ 780 w 818"/>
              <a:gd name="T55" fmla="*/ 595 h 669"/>
              <a:gd name="T56" fmla="*/ 779 w 818"/>
              <a:gd name="T57" fmla="*/ 582 h 669"/>
              <a:gd name="T58" fmla="*/ 442 w 818"/>
              <a:gd name="T59" fmla="*/ 58 h 669"/>
              <a:gd name="T60" fmla="*/ 440 w 818"/>
              <a:gd name="T61" fmla="*/ 53 h 669"/>
              <a:gd name="T62" fmla="*/ 423 w 818"/>
              <a:gd name="T63" fmla="*/ 40 h 669"/>
              <a:gd name="T64" fmla="*/ 428 w 818"/>
              <a:gd name="T65" fmla="*/ 2 h 669"/>
              <a:gd name="T66" fmla="*/ 463 w 818"/>
              <a:gd name="T67" fmla="*/ 23 h 669"/>
              <a:gd name="T68" fmla="*/ 474 w 818"/>
              <a:gd name="T69" fmla="*/ 38 h 669"/>
              <a:gd name="T70" fmla="*/ 813 w 818"/>
              <a:gd name="T71" fmla="*/ 567 h 669"/>
              <a:gd name="T72" fmla="*/ 814 w 818"/>
              <a:gd name="T73" fmla="*/ 618 h 669"/>
              <a:gd name="T74" fmla="*/ 767 w 818"/>
              <a:gd name="T75" fmla="*/ 665 h 669"/>
              <a:gd name="T76" fmla="*/ 51 w 818"/>
              <a:gd name="T77" fmla="*/ 665 h 669"/>
              <a:gd name="T78" fmla="*/ 4 w 818"/>
              <a:gd name="T79" fmla="*/ 618 h 669"/>
              <a:gd name="T80" fmla="*/ 5 w 818"/>
              <a:gd name="T81" fmla="*/ 567 h 669"/>
              <a:gd name="T82" fmla="*/ 344 w 818"/>
              <a:gd name="T83" fmla="*/ 38 h 669"/>
              <a:gd name="T84" fmla="*/ 360 w 818"/>
              <a:gd name="T85" fmla="*/ 19 h 669"/>
              <a:gd name="T86" fmla="*/ 408 w 818"/>
              <a:gd name="T87"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8" h="669">
                <a:moveTo>
                  <a:pt x="390" y="259"/>
                </a:moveTo>
                <a:lnTo>
                  <a:pt x="501" y="259"/>
                </a:lnTo>
                <a:lnTo>
                  <a:pt x="508" y="261"/>
                </a:lnTo>
                <a:lnTo>
                  <a:pt x="513" y="263"/>
                </a:lnTo>
                <a:lnTo>
                  <a:pt x="517" y="267"/>
                </a:lnTo>
                <a:lnTo>
                  <a:pt x="520" y="273"/>
                </a:lnTo>
                <a:lnTo>
                  <a:pt x="521" y="279"/>
                </a:lnTo>
                <a:lnTo>
                  <a:pt x="521" y="390"/>
                </a:lnTo>
                <a:lnTo>
                  <a:pt x="520" y="396"/>
                </a:lnTo>
                <a:lnTo>
                  <a:pt x="517" y="401"/>
                </a:lnTo>
                <a:lnTo>
                  <a:pt x="513" y="405"/>
                </a:lnTo>
                <a:lnTo>
                  <a:pt x="508" y="407"/>
                </a:lnTo>
                <a:lnTo>
                  <a:pt x="501" y="409"/>
                </a:lnTo>
                <a:lnTo>
                  <a:pt x="496" y="407"/>
                </a:lnTo>
                <a:lnTo>
                  <a:pt x="491" y="405"/>
                </a:lnTo>
                <a:lnTo>
                  <a:pt x="487" y="401"/>
                </a:lnTo>
                <a:lnTo>
                  <a:pt x="484" y="396"/>
                </a:lnTo>
                <a:lnTo>
                  <a:pt x="483" y="390"/>
                </a:lnTo>
                <a:lnTo>
                  <a:pt x="483" y="316"/>
                </a:lnTo>
                <a:lnTo>
                  <a:pt x="462" y="334"/>
                </a:lnTo>
                <a:lnTo>
                  <a:pt x="438" y="355"/>
                </a:lnTo>
                <a:lnTo>
                  <a:pt x="414" y="381"/>
                </a:lnTo>
                <a:lnTo>
                  <a:pt x="390" y="409"/>
                </a:lnTo>
                <a:lnTo>
                  <a:pt x="368" y="440"/>
                </a:lnTo>
                <a:lnTo>
                  <a:pt x="351" y="472"/>
                </a:lnTo>
                <a:lnTo>
                  <a:pt x="339" y="504"/>
                </a:lnTo>
                <a:lnTo>
                  <a:pt x="335" y="538"/>
                </a:lnTo>
                <a:lnTo>
                  <a:pt x="335" y="538"/>
                </a:lnTo>
                <a:lnTo>
                  <a:pt x="334" y="545"/>
                </a:lnTo>
                <a:lnTo>
                  <a:pt x="331" y="550"/>
                </a:lnTo>
                <a:lnTo>
                  <a:pt x="327" y="554"/>
                </a:lnTo>
                <a:lnTo>
                  <a:pt x="322" y="557"/>
                </a:lnTo>
                <a:lnTo>
                  <a:pt x="315" y="558"/>
                </a:lnTo>
                <a:lnTo>
                  <a:pt x="310" y="557"/>
                </a:lnTo>
                <a:lnTo>
                  <a:pt x="305" y="554"/>
                </a:lnTo>
                <a:lnTo>
                  <a:pt x="301" y="550"/>
                </a:lnTo>
                <a:lnTo>
                  <a:pt x="298" y="545"/>
                </a:lnTo>
                <a:lnTo>
                  <a:pt x="297" y="538"/>
                </a:lnTo>
                <a:lnTo>
                  <a:pt x="297" y="538"/>
                </a:lnTo>
                <a:lnTo>
                  <a:pt x="297" y="538"/>
                </a:lnTo>
                <a:lnTo>
                  <a:pt x="301" y="502"/>
                </a:lnTo>
                <a:lnTo>
                  <a:pt x="313" y="466"/>
                </a:lnTo>
                <a:lnTo>
                  <a:pt x="330" y="432"/>
                </a:lnTo>
                <a:lnTo>
                  <a:pt x="351" y="400"/>
                </a:lnTo>
                <a:lnTo>
                  <a:pt x="374" y="369"/>
                </a:lnTo>
                <a:lnTo>
                  <a:pt x="401" y="342"/>
                </a:lnTo>
                <a:lnTo>
                  <a:pt x="424" y="317"/>
                </a:lnTo>
                <a:lnTo>
                  <a:pt x="448" y="297"/>
                </a:lnTo>
                <a:lnTo>
                  <a:pt x="390" y="297"/>
                </a:lnTo>
                <a:lnTo>
                  <a:pt x="385" y="296"/>
                </a:lnTo>
                <a:lnTo>
                  <a:pt x="380" y="294"/>
                </a:lnTo>
                <a:lnTo>
                  <a:pt x="376" y="290"/>
                </a:lnTo>
                <a:lnTo>
                  <a:pt x="373" y="284"/>
                </a:lnTo>
                <a:lnTo>
                  <a:pt x="372" y="279"/>
                </a:lnTo>
                <a:lnTo>
                  <a:pt x="373" y="273"/>
                </a:lnTo>
                <a:lnTo>
                  <a:pt x="376" y="267"/>
                </a:lnTo>
                <a:lnTo>
                  <a:pt x="380" y="263"/>
                </a:lnTo>
                <a:lnTo>
                  <a:pt x="385" y="261"/>
                </a:lnTo>
                <a:lnTo>
                  <a:pt x="390" y="259"/>
                </a:lnTo>
                <a:close/>
                <a:moveTo>
                  <a:pt x="408" y="37"/>
                </a:moveTo>
                <a:lnTo>
                  <a:pt x="398" y="38"/>
                </a:lnTo>
                <a:lnTo>
                  <a:pt x="389" y="43"/>
                </a:lnTo>
                <a:lnTo>
                  <a:pt x="382" y="49"/>
                </a:lnTo>
                <a:lnTo>
                  <a:pt x="378" y="53"/>
                </a:lnTo>
                <a:lnTo>
                  <a:pt x="377" y="55"/>
                </a:lnTo>
                <a:lnTo>
                  <a:pt x="376" y="58"/>
                </a:lnTo>
                <a:lnTo>
                  <a:pt x="40" y="578"/>
                </a:lnTo>
                <a:lnTo>
                  <a:pt x="40" y="579"/>
                </a:lnTo>
                <a:lnTo>
                  <a:pt x="40" y="579"/>
                </a:lnTo>
                <a:lnTo>
                  <a:pt x="40" y="580"/>
                </a:lnTo>
                <a:lnTo>
                  <a:pt x="39" y="580"/>
                </a:lnTo>
                <a:lnTo>
                  <a:pt x="39" y="582"/>
                </a:lnTo>
                <a:lnTo>
                  <a:pt x="38" y="585"/>
                </a:lnTo>
                <a:lnTo>
                  <a:pt x="38" y="589"/>
                </a:lnTo>
                <a:lnTo>
                  <a:pt x="37" y="595"/>
                </a:lnTo>
                <a:lnTo>
                  <a:pt x="40" y="609"/>
                </a:lnTo>
                <a:lnTo>
                  <a:pt x="48" y="621"/>
                </a:lnTo>
                <a:lnTo>
                  <a:pt x="60" y="629"/>
                </a:lnTo>
                <a:lnTo>
                  <a:pt x="75" y="631"/>
                </a:lnTo>
                <a:lnTo>
                  <a:pt x="744" y="631"/>
                </a:lnTo>
                <a:lnTo>
                  <a:pt x="758" y="629"/>
                </a:lnTo>
                <a:lnTo>
                  <a:pt x="770" y="621"/>
                </a:lnTo>
                <a:lnTo>
                  <a:pt x="778" y="609"/>
                </a:lnTo>
                <a:lnTo>
                  <a:pt x="780" y="595"/>
                </a:lnTo>
                <a:lnTo>
                  <a:pt x="780" y="589"/>
                </a:lnTo>
                <a:lnTo>
                  <a:pt x="780" y="584"/>
                </a:lnTo>
                <a:lnTo>
                  <a:pt x="779" y="582"/>
                </a:lnTo>
                <a:lnTo>
                  <a:pt x="779" y="580"/>
                </a:lnTo>
                <a:lnTo>
                  <a:pt x="778" y="578"/>
                </a:lnTo>
                <a:lnTo>
                  <a:pt x="442" y="58"/>
                </a:lnTo>
                <a:lnTo>
                  <a:pt x="441" y="57"/>
                </a:lnTo>
                <a:lnTo>
                  <a:pt x="441" y="55"/>
                </a:lnTo>
                <a:lnTo>
                  <a:pt x="440" y="53"/>
                </a:lnTo>
                <a:lnTo>
                  <a:pt x="437" y="50"/>
                </a:lnTo>
                <a:lnTo>
                  <a:pt x="432" y="45"/>
                </a:lnTo>
                <a:lnTo>
                  <a:pt x="423" y="40"/>
                </a:lnTo>
                <a:lnTo>
                  <a:pt x="408" y="37"/>
                </a:lnTo>
                <a:close/>
                <a:moveTo>
                  <a:pt x="408" y="0"/>
                </a:moveTo>
                <a:lnTo>
                  <a:pt x="428" y="2"/>
                </a:lnTo>
                <a:lnTo>
                  <a:pt x="442" y="7"/>
                </a:lnTo>
                <a:lnTo>
                  <a:pt x="454" y="15"/>
                </a:lnTo>
                <a:lnTo>
                  <a:pt x="463" y="23"/>
                </a:lnTo>
                <a:lnTo>
                  <a:pt x="469" y="30"/>
                </a:lnTo>
                <a:lnTo>
                  <a:pt x="473" y="36"/>
                </a:lnTo>
                <a:lnTo>
                  <a:pt x="474" y="38"/>
                </a:lnTo>
                <a:lnTo>
                  <a:pt x="808" y="558"/>
                </a:lnTo>
                <a:lnTo>
                  <a:pt x="810" y="561"/>
                </a:lnTo>
                <a:lnTo>
                  <a:pt x="813" y="567"/>
                </a:lnTo>
                <a:lnTo>
                  <a:pt x="817" y="578"/>
                </a:lnTo>
                <a:lnTo>
                  <a:pt x="818" y="595"/>
                </a:lnTo>
                <a:lnTo>
                  <a:pt x="814" y="618"/>
                </a:lnTo>
                <a:lnTo>
                  <a:pt x="804" y="638"/>
                </a:lnTo>
                <a:lnTo>
                  <a:pt x="788" y="655"/>
                </a:lnTo>
                <a:lnTo>
                  <a:pt x="767" y="665"/>
                </a:lnTo>
                <a:lnTo>
                  <a:pt x="744" y="669"/>
                </a:lnTo>
                <a:lnTo>
                  <a:pt x="75" y="669"/>
                </a:lnTo>
                <a:lnTo>
                  <a:pt x="51" y="665"/>
                </a:lnTo>
                <a:lnTo>
                  <a:pt x="30" y="655"/>
                </a:lnTo>
                <a:lnTo>
                  <a:pt x="14" y="638"/>
                </a:lnTo>
                <a:lnTo>
                  <a:pt x="4" y="618"/>
                </a:lnTo>
                <a:lnTo>
                  <a:pt x="0" y="595"/>
                </a:lnTo>
                <a:lnTo>
                  <a:pt x="1" y="579"/>
                </a:lnTo>
                <a:lnTo>
                  <a:pt x="5" y="567"/>
                </a:lnTo>
                <a:lnTo>
                  <a:pt x="8" y="561"/>
                </a:lnTo>
                <a:lnTo>
                  <a:pt x="9" y="558"/>
                </a:lnTo>
                <a:lnTo>
                  <a:pt x="344" y="38"/>
                </a:lnTo>
                <a:lnTo>
                  <a:pt x="346" y="34"/>
                </a:lnTo>
                <a:lnTo>
                  <a:pt x="351" y="28"/>
                </a:lnTo>
                <a:lnTo>
                  <a:pt x="360" y="19"/>
                </a:lnTo>
                <a:lnTo>
                  <a:pt x="372" y="9"/>
                </a:lnTo>
                <a:lnTo>
                  <a:pt x="389" y="3"/>
                </a:lnTo>
                <a:lnTo>
                  <a:pt x="4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5" name="Freeform 3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8859" y="6807634"/>
            <a:ext cx="445556" cy="446102"/>
          </a:xfrm>
          <a:custGeom>
            <a:avLst/>
            <a:gdLst>
              <a:gd name="T0" fmla="*/ 661 w 817"/>
              <a:gd name="T1" fmla="*/ 725 h 818"/>
              <a:gd name="T2" fmla="*/ 156 w 817"/>
              <a:gd name="T3" fmla="*/ 725 h 818"/>
              <a:gd name="T4" fmla="*/ 669 w 817"/>
              <a:gd name="T5" fmla="*/ 620 h 818"/>
              <a:gd name="T6" fmla="*/ 669 w 817"/>
              <a:gd name="T7" fmla="*/ 620 h 818"/>
              <a:gd name="T8" fmla="*/ 178 w 817"/>
              <a:gd name="T9" fmla="*/ 650 h 818"/>
              <a:gd name="T10" fmla="*/ 631 w 817"/>
              <a:gd name="T11" fmla="*/ 604 h 818"/>
              <a:gd name="T12" fmla="*/ 631 w 817"/>
              <a:gd name="T13" fmla="*/ 557 h 818"/>
              <a:gd name="T14" fmla="*/ 186 w 817"/>
              <a:gd name="T15" fmla="*/ 604 h 818"/>
              <a:gd name="T16" fmla="*/ 36 w 817"/>
              <a:gd name="T17" fmla="*/ 483 h 818"/>
              <a:gd name="T18" fmla="*/ 780 w 817"/>
              <a:gd name="T19" fmla="*/ 483 h 818"/>
              <a:gd name="T20" fmla="*/ 74 w 817"/>
              <a:gd name="T21" fmla="*/ 446 h 818"/>
              <a:gd name="T22" fmla="*/ 74 w 817"/>
              <a:gd name="T23" fmla="*/ 74 h 818"/>
              <a:gd name="T24" fmla="*/ 178 w 817"/>
              <a:gd name="T25" fmla="*/ 4 h 818"/>
              <a:gd name="T26" fmla="*/ 186 w 817"/>
              <a:gd name="T27" fmla="*/ 18 h 818"/>
              <a:gd name="T28" fmla="*/ 631 w 817"/>
              <a:gd name="T29" fmla="*/ 18 h 818"/>
              <a:gd name="T30" fmla="*/ 639 w 817"/>
              <a:gd name="T31" fmla="*/ 4 h 818"/>
              <a:gd name="T32" fmla="*/ 656 w 817"/>
              <a:gd name="T33" fmla="*/ 1 h 818"/>
              <a:gd name="T34" fmla="*/ 667 w 817"/>
              <a:gd name="T35" fmla="*/ 13 h 818"/>
              <a:gd name="T36" fmla="*/ 743 w 817"/>
              <a:gd name="T37" fmla="*/ 36 h 818"/>
              <a:gd name="T38" fmla="*/ 777 w 817"/>
              <a:gd name="T39" fmla="*/ 60 h 818"/>
              <a:gd name="T40" fmla="*/ 794 w 817"/>
              <a:gd name="T41" fmla="*/ 449 h 818"/>
              <a:gd name="T42" fmla="*/ 817 w 817"/>
              <a:gd name="T43" fmla="*/ 483 h 818"/>
              <a:gd name="T44" fmla="*/ 806 w 817"/>
              <a:gd name="T45" fmla="*/ 546 h 818"/>
              <a:gd name="T46" fmla="*/ 705 w 817"/>
              <a:gd name="T47" fmla="*/ 557 h 818"/>
              <a:gd name="T48" fmla="*/ 703 w 817"/>
              <a:gd name="T49" fmla="*/ 810 h 818"/>
              <a:gd name="T50" fmla="*/ 687 w 817"/>
              <a:gd name="T51" fmla="*/ 818 h 818"/>
              <a:gd name="T52" fmla="*/ 673 w 817"/>
              <a:gd name="T53" fmla="*/ 810 h 818"/>
              <a:gd name="T54" fmla="*/ 669 w 817"/>
              <a:gd name="T55" fmla="*/ 769 h 818"/>
              <a:gd name="T56" fmla="*/ 618 w 817"/>
              <a:gd name="T57" fmla="*/ 817 h 818"/>
              <a:gd name="T58" fmla="*/ 602 w 817"/>
              <a:gd name="T59" fmla="*/ 814 h 818"/>
              <a:gd name="T60" fmla="*/ 594 w 817"/>
              <a:gd name="T61" fmla="*/ 798 h 818"/>
              <a:gd name="T62" fmla="*/ 222 w 817"/>
              <a:gd name="T63" fmla="*/ 798 h 818"/>
              <a:gd name="T64" fmla="*/ 214 w 817"/>
              <a:gd name="T65" fmla="*/ 814 h 818"/>
              <a:gd name="T66" fmla="*/ 199 w 817"/>
              <a:gd name="T67" fmla="*/ 817 h 818"/>
              <a:gd name="T68" fmla="*/ 148 w 817"/>
              <a:gd name="T69" fmla="*/ 769 h 818"/>
              <a:gd name="T70" fmla="*/ 145 w 817"/>
              <a:gd name="T71" fmla="*/ 810 h 818"/>
              <a:gd name="T72" fmla="*/ 129 w 817"/>
              <a:gd name="T73" fmla="*/ 818 h 818"/>
              <a:gd name="T74" fmla="*/ 115 w 817"/>
              <a:gd name="T75" fmla="*/ 810 h 818"/>
              <a:gd name="T76" fmla="*/ 111 w 817"/>
              <a:gd name="T77" fmla="*/ 557 h 818"/>
              <a:gd name="T78" fmla="*/ 10 w 817"/>
              <a:gd name="T79" fmla="*/ 546 h 818"/>
              <a:gd name="T80" fmla="*/ 0 w 817"/>
              <a:gd name="T81" fmla="*/ 483 h 818"/>
              <a:gd name="T82" fmla="*/ 22 w 817"/>
              <a:gd name="T83" fmla="*/ 449 h 818"/>
              <a:gd name="T84" fmla="*/ 39 w 817"/>
              <a:gd name="T85" fmla="*/ 60 h 818"/>
              <a:gd name="T86" fmla="*/ 74 w 817"/>
              <a:gd name="T87" fmla="*/ 36 h 818"/>
              <a:gd name="T88" fmla="*/ 149 w 817"/>
              <a:gd name="T89" fmla="*/ 13 h 818"/>
              <a:gd name="T90" fmla="*/ 161 w 817"/>
              <a:gd name="T9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7" h="818">
                <a:moveTo>
                  <a:pt x="631" y="695"/>
                </a:moveTo>
                <a:lnTo>
                  <a:pt x="631" y="754"/>
                </a:lnTo>
                <a:lnTo>
                  <a:pt x="661" y="725"/>
                </a:lnTo>
                <a:lnTo>
                  <a:pt x="631" y="695"/>
                </a:lnTo>
                <a:close/>
                <a:moveTo>
                  <a:pt x="186" y="695"/>
                </a:moveTo>
                <a:lnTo>
                  <a:pt x="156" y="725"/>
                </a:lnTo>
                <a:lnTo>
                  <a:pt x="186" y="754"/>
                </a:lnTo>
                <a:lnTo>
                  <a:pt x="186" y="695"/>
                </a:lnTo>
                <a:close/>
                <a:moveTo>
                  <a:pt x="669" y="620"/>
                </a:moveTo>
                <a:lnTo>
                  <a:pt x="639" y="650"/>
                </a:lnTo>
                <a:lnTo>
                  <a:pt x="669" y="679"/>
                </a:lnTo>
                <a:lnTo>
                  <a:pt x="669" y="620"/>
                </a:lnTo>
                <a:close/>
                <a:moveTo>
                  <a:pt x="148" y="620"/>
                </a:moveTo>
                <a:lnTo>
                  <a:pt x="148" y="679"/>
                </a:lnTo>
                <a:lnTo>
                  <a:pt x="178" y="650"/>
                </a:lnTo>
                <a:lnTo>
                  <a:pt x="148" y="620"/>
                </a:lnTo>
                <a:close/>
                <a:moveTo>
                  <a:pt x="631" y="557"/>
                </a:moveTo>
                <a:lnTo>
                  <a:pt x="631" y="604"/>
                </a:lnTo>
                <a:lnTo>
                  <a:pt x="669" y="568"/>
                </a:lnTo>
                <a:lnTo>
                  <a:pt x="669" y="557"/>
                </a:lnTo>
                <a:lnTo>
                  <a:pt x="631" y="557"/>
                </a:lnTo>
                <a:close/>
                <a:moveTo>
                  <a:pt x="148" y="557"/>
                </a:moveTo>
                <a:lnTo>
                  <a:pt x="148" y="568"/>
                </a:lnTo>
                <a:lnTo>
                  <a:pt x="186" y="604"/>
                </a:lnTo>
                <a:lnTo>
                  <a:pt x="186" y="557"/>
                </a:lnTo>
                <a:lnTo>
                  <a:pt x="148" y="557"/>
                </a:lnTo>
                <a:close/>
                <a:moveTo>
                  <a:pt x="36" y="483"/>
                </a:moveTo>
                <a:lnTo>
                  <a:pt x="36" y="519"/>
                </a:lnTo>
                <a:lnTo>
                  <a:pt x="780" y="519"/>
                </a:lnTo>
                <a:lnTo>
                  <a:pt x="780" y="483"/>
                </a:lnTo>
                <a:lnTo>
                  <a:pt x="36" y="483"/>
                </a:lnTo>
                <a:close/>
                <a:moveTo>
                  <a:pt x="74" y="74"/>
                </a:moveTo>
                <a:lnTo>
                  <a:pt x="74" y="446"/>
                </a:lnTo>
                <a:lnTo>
                  <a:pt x="743" y="446"/>
                </a:lnTo>
                <a:lnTo>
                  <a:pt x="743" y="74"/>
                </a:lnTo>
                <a:lnTo>
                  <a:pt x="74" y="74"/>
                </a:lnTo>
                <a:close/>
                <a:moveTo>
                  <a:pt x="167" y="0"/>
                </a:moveTo>
                <a:lnTo>
                  <a:pt x="173" y="1"/>
                </a:lnTo>
                <a:lnTo>
                  <a:pt x="178" y="4"/>
                </a:lnTo>
                <a:lnTo>
                  <a:pt x="182" y="8"/>
                </a:lnTo>
                <a:lnTo>
                  <a:pt x="184" y="13"/>
                </a:lnTo>
                <a:lnTo>
                  <a:pt x="186" y="18"/>
                </a:lnTo>
                <a:lnTo>
                  <a:pt x="186" y="36"/>
                </a:lnTo>
                <a:lnTo>
                  <a:pt x="631" y="36"/>
                </a:lnTo>
                <a:lnTo>
                  <a:pt x="631" y="18"/>
                </a:lnTo>
                <a:lnTo>
                  <a:pt x="632" y="13"/>
                </a:lnTo>
                <a:lnTo>
                  <a:pt x="635" y="8"/>
                </a:lnTo>
                <a:lnTo>
                  <a:pt x="639" y="4"/>
                </a:lnTo>
                <a:lnTo>
                  <a:pt x="644" y="1"/>
                </a:lnTo>
                <a:lnTo>
                  <a:pt x="650" y="0"/>
                </a:lnTo>
                <a:lnTo>
                  <a:pt x="656" y="1"/>
                </a:lnTo>
                <a:lnTo>
                  <a:pt x="661" y="4"/>
                </a:lnTo>
                <a:lnTo>
                  <a:pt x="665" y="8"/>
                </a:lnTo>
                <a:lnTo>
                  <a:pt x="667" y="13"/>
                </a:lnTo>
                <a:lnTo>
                  <a:pt x="669" y="18"/>
                </a:lnTo>
                <a:lnTo>
                  <a:pt x="669" y="36"/>
                </a:lnTo>
                <a:lnTo>
                  <a:pt x="743" y="36"/>
                </a:lnTo>
                <a:lnTo>
                  <a:pt x="758" y="39"/>
                </a:lnTo>
                <a:lnTo>
                  <a:pt x="770" y="48"/>
                </a:lnTo>
                <a:lnTo>
                  <a:pt x="777" y="60"/>
                </a:lnTo>
                <a:lnTo>
                  <a:pt x="780" y="74"/>
                </a:lnTo>
                <a:lnTo>
                  <a:pt x="780" y="446"/>
                </a:lnTo>
                <a:lnTo>
                  <a:pt x="794" y="449"/>
                </a:lnTo>
                <a:lnTo>
                  <a:pt x="806" y="457"/>
                </a:lnTo>
                <a:lnTo>
                  <a:pt x="814" y="468"/>
                </a:lnTo>
                <a:lnTo>
                  <a:pt x="817" y="483"/>
                </a:lnTo>
                <a:lnTo>
                  <a:pt x="817" y="519"/>
                </a:lnTo>
                <a:lnTo>
                  <a:pt x="814" y="534"/>
                </a:lnTo>
                <a:lnTo>
                  <a:pt x="806" y="546"/>
                </a:lnTo>
                <a:lnTo>
                  <a:pt x="794" y="555"/>
                </a:lnTo>
                <a:lnTo>
                  <a:pt x="780" y="557"/>
                </a:lnTo>
                <a:lnTo>
                  <a:pt x="705" y="557"/>
                </a:lnTo>
                <a:lnTo>
                  <a:pt x="705" y="798"/>
                </a:lnTo>
                <a:lnTo>
                  <a:pt x="705" y="805"/>
                </a:lnTo>
                <a:lnTo>
                  <a:pt x="703" y="810"/>
                </a:lnTo>
                <a:lnTo>
                  <a:pt x="698" y="814"/>
                </a:lnTo>
                <a:lnTo>
                  <a:pt x="694" y="817"/>
                </a:lnTo>
                <a:lnTo>
                  <a:pt x="687" y="818"/>
                </a:lnTo>
                <a:lnTo>
                  <a:pt x="682" y="817"/>
                </a:lnTo>
                <a:lnTo>
                  <a:pt x="677" y="814"/>
                </a:lnTo>
                <a:lnTo>
                  <a:pt x="673" y="810"/>
                </a:lnTo>
                <a:lnTo>
                  <a:pt x="670" y="805"/>
                </a:lnTo>
                <a:lnTo>
                  <a:pt x="669" y="798"/>
                </a:lnTo>
                <a:lnTo>
                  <a:pt x="669" y="769"/>
                </a:lnTo>
                <a:lnTo>
                  <a:pt x="626" y="811"/>
                </a:lnTo>
                <a:lnTo>
                  <a:pt x="622" y="815"/>
                </a:lnTo>
                <a:lnTo>
                  <a:pt x="618" y="817"/>
                </a:lnTo>
                <a:lnTo>
                  <a:pt x="612" y="818"/>
                </a:lnTo>
                <a:lnTo>
                  <a:pt x="607" y="817"/>
                </a:lnTo>
                <a:lnTo>
                  <a:pt x="602" y="814"/>
                </a:lnTo>
                <a:lnTo>
                  <a:pt x="598" y="810"/>
                </a:lnTo>
                <a:lnTo>
                  <a:pt x="595" y="805"/>
                </a:lnTo>
                <a:lnTo>
                  <a:pt x="594" y="798"/>
                </a:lnTo>
                <a:lnTo>
                  <a:pt x="594" y="557"/>
                </a:lnTo>
                <a:lnTo>
                  <a:pt x="222" y="557"/>
                </a:lnTo>
                <a:lnTo>
                  <a:pt x="222" y="798"/>
                </a:lnTo>
                <a:lnTo>
                  <a:pt x="221" y="805"/>
                </a:lnTo>
                <a:lnTo>
                  <a:pt x="218" y="810"/>
                </a:lnTo>
                <a:lnTo>
                  <a:pt x="214" y="814"/>
                </a:lnTo>
                <a:lnTo>
                  <a:pt x="209" y="817"/>
                </a:lnTo>
                <a:lnTo>
                  <a:pt x="204" y="818"/>
                </a:lnTo>
                <a:lnTo>
                  <a:pt x="199" y="817"/>
                </a:lnTo>
                <a:lnTo>
                  <a:pt x="195" y="815"/>
                </a:lnTo>
                <a:lnTo>
                  <a:pt x="191" y="811"/>
                </a:lnTo>
                <a:lnTo>
                  <a:pt x="148" y="769"/>
                </a:lnTo>
                <a:lnTo>
                  <a:pt x="148" y="798"/>
                </a:lnTo>
                <a:lnTo>
                  <a:pt x="148" y="805"/>
                </a:lnTo>
                <a:lnTo>
                  <a:pt x="145" y="810"/>
                </a:lnTo>
                <a:lnTo>
                  <a:pt x="141" y="814"/>
                </a:lnTo>
                <a:lnTo>
                  <a:pt x="136" y="817"/>
                </a:lnTo>
                <a:lnTo>
                  <a:pt x="129" y="818"/>
                </a:lnTo>
                <a:lnTo>
                  <a:pt x="124" y="817"/>
                </a:lnTo>
                <a:lnTo>
                  <a:pt x="119" y="814"/>
                </a:lnTo>
                <a:lnTo>
                  <a:pt x="115" y="810"/>
                </a:lnTo>
                <a:lnTo>
                  <a:pt x="112" y="805"/>
                </a:lnTo>
                <a:lnTo>
                  <a:pt x="111" y="798"/>
                </a:lnTo>
                <a:lnTo>
                  <a:pt x="111" y="557"/>
                </a:lnTo>
                <a:lnTo>
                  <a:pt x="36" y="557"/>
                </a:lnTo>
                <a:lnTo>
                  <a:pt x="22" y="555"/>
                </a:lnTo>
                <a:lnTo>
                  <a:pt x="10" y="546"/>
                </a:lnTo>
                <a:lnTo>
                  <a:pt x="2" y="534"/>
                </a:lnTo>
                <a:lnTo>
                  <a:pt x="0" y="519"/>
                </a:lnTo>
                <a:lnTo>
                  <a:pt x="0" y="483"/>
                </a:lnTo>
                <a:lnTo>
                  <a:pt x="2" y="468"/>
                </a:lnTo>
                <a:lnTo>
                  <a:pt x="10" y="457"/>
                </a:lnTo>
                <a:lnTo>
                  <a:pt x="22" y="449"/>
                </a:lnTo>
                <a:lnTo>
                  <a:pt x="36" y="446"/>
                </a:lnTo>
                <a:lnTo>
                  <a:pt x="36" y="74"/>
                </a:lnTo>
                <a:lnTo>
                  <a:pt x="39" y="60"/>
                </a:lnTo>
                <a:lnTo>
                  <a:pt x="47" y="48"/>
                </a:lnTo>
                <a:lnTo>
                  <a:pt x="59" y="39"/>
                </a:lnTo>
                <a:lnTo>
                  <a:pt x="74" y="36"/>
                </a:lnTo>
                <a:lnTo>
                  <a:pt x="148" y="36"/>
                </a:lnTo>
                <a:lnTo>
                  <a:pt x="148" y="18"/>
                </a:lnTo>
                <a:lnTo>
                  <a:pt x="149" y="13"/>
                </a:lnTo>
                <a:lnTo>
                  <a:pt x="152" y="8"/>
                </a:lnTo>
                <a:lnTo>
                  <a:pt x="156" y="4"/>
                </a:lnTo>
                <a:lnTo>
                  <a:pt x="161" y="1"/>
                </a:lnTo>
                <a:lnTo>
                  <a:pt x="1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6" name="Freeform 3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0265" y="6807634"/>
            <a:ext cx="445556" cy="446102"/>
          </a:xfrm>
          <a:custGeom>
            <a:avLst/>
            <a:gdLst>
              <a:gd name="T0" fmla="*/ 661 w 817"/>
              <a:gd name="T1" fmla="*/ 725 h 818"/>
              <a:gd name="T2" fmla="*/ 156 w 817"/>
              <a:gd name="T3" fmla="*/ 725 h 818"/>
              <a:gd name="T4" fmla="*/ 669 w 817"/>
              <a:gd name="T5" fmla="*/ 622 h 818"/>
              <a:gd name="T6" fmla="*/ 669 w 817"/>
              <a:gd name="T7" fmla="*/ 622 h 818"/>
              <a:gd name="T8" fmla="*/ 178 w 817"/>
              <a:gd name="T9" fmla="*/ 650 h 818"/>
              <a:gd name="T10" fmla="*/ 631 w 817"/>
              <a:gd name="T11" fmla="*/ 606 h 818"/>
              <a:gd name="T12" fmla="*/ 631 w 817"/>
              <a:gd name="T13" fmla="*/ 557 h 818"/>
              <a:gd name="T14" fmla="*/ 186 w 817"/>
              <a:gd name="T15" fmla="*/ 606 h 818"/>
              <a:gd name="T16" fmla="*/ 37 w 817"/>
              <a:gd name="T17" fmla="*/ 483 h 818"/>
              <a:gd name="T18" fmla="*/ 780 w 817"/>
              <a:gd name="T19" fmla="*/ 483 h 818"/>
              <a:gd name="T20" fmla="*/ 469 w 817"/>
              <a:gd name="T21" fmla="*/ 149 h 818"/>
              <a:gd name="T22" fmla="*/ 571 w 817"/>
              <a:gd name="T23" fmla="*/ 247 h 818"/>
              <a:gd name="T24" fmla="*/ 576 w 817"/>
              <a:gd name="T25" fmla="*/ 260 h 818"/>
              <a:gd name="T26" fmla="*/ 571 w 817"/>
              <a:gd name="T27" fmla="*/ 273 h 818"/>
              <a:gd name="T28" fmla="*/ 469 w 817"/>
              <a:gd name="T29" fmla="*/ 372 h 818"/>
              <a:gd name="T30" fmla="*/ 453 w 817"/>
              <a:gd name="T31" fmla="*/ 368 h 818"/>
              <a:gd name="T32" fmla="*/ 446 w 817"/>
              <a:gd name="T33" fmla="*/ 353 h 818"/>
              <a:gd name="T34" fmla="*/ 452 w 817"/>
              <a:gd name="T35" fmla="*/ 340 h 818"/>
              <a:gd name="T36" fmla="*/ 254 w 817"/>
              <a:gd name="T37" fmla="*/ 279 h 818"/>
              <a:gd name="T38" fmla="*/ 242 w 817"/>
              <a:gd name="T39" fmla="*/ 267 h 818"/>
              <a:gd name="T40" fmla="*/ 245 w 817"/>
              <a:gd name="T41" fmla="*/ 250 h 818"/>
              <a:gd name="T42" fmla="*/ 260 w 817"/>
              <a:gd name="T43" fmla="*/ 242 h 818"/>
              <a:gd name="T44" fmla="*/ 448 w 817"/>
              <a:gd name="T45" fmla="*/ 177 h 818"/>
              <a:gd name="T46" fmla="*/ 446 w 817"/>
              <a:gd name="T47" fmla="*/ 162 h 818"/>
              <a:gd name="T48" fmla="*/ 458 w 817"/>
              <a:gd name="T49" fmla="*/ 150 h 818"/>
              <a:gd name="T50" fmla="*/ 75 w 817"/>
              <a:gd name="T51" fmla="*/ 446 h 818"/>
              <a:gd name="T52" fmla="*/ 75 w 817"/>
              <a:gd name="T53" fmla="*/ 74 h 818"/>
              <a:gd name="T54" fmla="*/ 178 w 817"/>
              <a:gd name="T55" fmla="*/ 4 h 818"/>
              <a:gd name="T56" fmla="*/ 186 w 817"/>
              <a:gd name="T57" fmla="*/ 18 h 818"/>
              <a:gd name="T58" fmla="*/ 631 w 817"/>
              <a:gd name="T59" fmla="*/ 18 h 818"/>
              <a:gd name="T60" fmla="*/ 639 w 817"/>
              <a:gd name="T61" fmla="*/ 4 h 818"/>
              <a:gd name="T62" fmla="*/ 656 w 817"/>
              <a:gd name="T63" fmla="*/ 1 h 818"/>
              <a:gd name="T64" fmla="*/ 668 w 817"/>
              <a:gd name="T65" fmla="*/ 13 h 818"/>
              <a:gd name="T66" fmla="*/ 744 w 817"/>
              <a:gd name="T67" fmla="*/ 38 h 818"/>
              <a:gd name="T68" fmla="*/ 778 w 817"/>
              <a:gd name="T69" fmla="*/ 60 h 818"/>
              <a:gd name="T70" fmla="*/ 795 w 817"/>
              <a:gd name="T71" fmla="*/ 449 h 818"/>
              <a:gd name="T72" fmla="*/ 817 w 817"/>
              <a:gd name="T73" fmla="*/ 483 h 818"/>
              <a:gd name="T74" fmla="*/ 806 w 817"/>
              <a:gd name="T75" fmla="*/ 547 h 818"/>
              <a:gd name="T76" fmla="*/ 706 w 817"/>
              <a:gd name="T77" fmla="*/ 557 h 818"/>
              <a:gd name="T78" fmla="*/ 703 w 817"/>
              <a:gd name="T79" fmla="*/ 810 h 818"/>
              <a:gd name="T80" fmla="*/ 687 w 817"/>
              <a:gd name="T81" fmla="*/ 818 h 818"/>
              <a:gd name="T82" fmla="*/ 673 w 817"/>
              <a:gd name="T83" fmla="*/ 810 h 818"/>
              <a:gd name="T84" fmla="*/ 669 w 817"/>
              <a:gd name="T85" fmla="*/ 770 h 818"/>
              <a:gd name="T86" fmla="*/ 618 w 817"/>
              <a:gd name="T87" fmla="*/ 817 h 818"/>
              <a:gd name="T88" fmla="*/ 602 w 817"/>
              <a:gd name="T89" fmla="*/ 814 h 818"/>
              <a:gd name="T90" fmla="*/ 594 w 817"/>
              <a:gd name="T91" fmla="*/ 800 h 818"/>
              <a:gd name="T92" fmla="*/ 222 w 817"/>
              <a:gd name="T93" fmla="*/ 800 h 818"/>
              <a:gd name="T94" fmla="*/ 215 w 817"/>
              <a:gd name="T95" fmla="*/ 814 h 818"/>
              <a:gd name="T96" fmla="*/ 199 w 817"/>
              <a:gd name="T97" fmla="*/ 817 h 818"/>
              <a:gd name="T98" fmla="*/ 148 w 817"/>
              <a:gd name="T99" fmla="*/ 770 h 818"/>
              <a:gd name="T100" fmla="*/ 145 w 817"/>
              <a:gd name="T101" fmla="*/ 810 h 818"/>
              <a:gd name="T102" fmla="*/ 130 w 817"/>
              <a:gd name="T103" fmla="*/ 818 h 818"/>
              <a:gd name="T104" fmla="*/ 115 w 817"/>
              <a:gd name="T105" fmla="*/ 810 h 818"/>
              <a:gd name="T106" fmla="*/ 111 w 817"/>
              <a:gd name="T107" fmla="*/ 557 h 818"/>
              <a:gd name="T108" fmla="*/ 10 w 817"/>
              <a:gd name="T109" fmla="*/ 547 h 818"/>
              <a:gd name="T110" fmla="*/ 0 w 817"/>
              <a:gd name="T111" fmla="*/ 483 h 818"/>
              <a:gd name="T112" fmla="*/ 22 w 817"/>
              <a:gd name="T113" fmla="*/ 449 h 818"/>
              <a:gd name="T114" fmla="*/ 39 w 817"/>
              <a:gd name="T115" fmla="*/ 60 h 818"/>
              <a:gd name="T116" fmla="*/ 75 w 817"/>
              <a:gd name="T117" fmla="*/ 38 h 818"/>
              <a:gd name="T118" fmla="*/ 149 w 817"/>
              <a:gd name="T119" fmla="*/ 13 h 818"/>
              <a:gd name="T120" fmla="*/ 161 w 817"/>
              <a:gd name="T121" fmla="*/ 1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7" h="818">
                <a:moveTo>
                  <a:pt x="631" y="695"/>
                </a:moveTo>
                <a:lnTo>
                  <a:pt x="631" y="755"/>
                </a:lnTo>
                <a:lnTo>
                  <a:pt x="661" y="725"/>
                </a:lnTo>
                <a:lnTo>
                  <a:pt x="631" y="695"/>
                </a:lnTo>
                <a:close/>
                <a:moveTo>
                  <a:pt x="186" y="695"/>
                </a:moveTo>
                <a:lnTo>
                  <a:pt x="156" y="725"/>
                </a:lnTo>
                <a:lnTo>
                  <a:pt x="186" y="755"/>
                </a:lnTo>
                <a:lnTo>
                  <a:pt x="186" y="695"/>
                </a:lnTo>
                <a:close/>
                <a:moveTo>
                  <a:pt x="669" y="622"/>
                </a:moveTo>
                <a:lnTo>
                  <a:pt x="639" y="650"/>
                </a:lnTo>
                <a:lnTo>
                  <a:pt x="669" y="681"/>
                </a:lnTo>
                <a:lnTo>
                  <a:pt x="669" y="622"/>
                </a:lnTo>
                <a:close/>
                <a:moveTo>
                  <a:pt x="148" y="622"/>
                </a:moveTo>
                <a:lnTo>
                  <a:pt x="148" y="681"/>
                </a:lnTo>
                <a:lnTo>
                  <a:pt x="178" y="650"/>
                </a:lnTo>
                <a:lnTo>
                  <a:pt x="148" y="622"/>
                </a:lnTo>
                <a:close/>
                <a:moveTo>
                  <a:pt x="631" y="557"/>
                </a:moveTo>
                <a:lnTo>
                  <a:pt x="631" y="606"/>
                </a:lnTo>
                <a:lnTo>
                  <a:pt x="669" y="569"/>
                </a:lnTo>
                <a:lnTo>
                  <a:pt x="669" y="557"/>
                </a:lnTo>
                <a:lnTo>
                  <a:pt x="631" y="557"/>
                </a:lnTo>
                <a:close/>
                <a:moveTo>
                  <a:pt x="148" y="557"/>
                </a:moveTo>
                <a:lnTo>
                  <a:pt x="148" y="569"/>
                </a:lnTo>
                <a:lnTo>
                  <a:pt x="186" y="606"/>
                </a:lnTo>
                <a:lnTo>
                  <a:pt x="186" y="557"/>
                </a:lnTo>
                <a:lnTo>
                  <a:pt x="148" y="557"/>
                </a:lnTo>
                <a:close/>
                <a:moveTo>
                  <a:pt x="37" y="483"/>
                </a:moveTo>
                <a:lnTo>
                  <a:pt x="37" y="521"/>
                </a:lnTo>
                <a:lnTo>
                  <a:pt x="780" y="521"/>
                </a:lnTo>
                <a:lnTo>
                  <a:pt x="780" y="483"/>
                </a:lnTo>
                <a:lnTo>
                  <a:pt x="37" y="483"/>
                </a:lnTo>
                <a:close/>
                <a:moveTo>
                  <a:pt x="465" y="149"/>
                </a:moveTo>
                <a:lnTo>
                  <a:pt x="469" y="149"/>
                </a:lnTo>
                <a:lnTo>
                  <a:pt x="474" y="152"/>
                </a:lnTo>
                <a:lnTo>
                  <a:pt x="478" y="154"/>
                </a:lnTo>
                <a:lnTo>
                  <a:pt x="571" y="247"/>
                </a:lnTo>
                <a:lnTo>
                  <a:pt x="573" y="251"/>
                </a:lnTo>
                <a:lnTo>
                  <a:pt x="575" y="255"/>
                </a:lnTo>
                <a:lnTo>
                  <a:pt x="576" y="260"/>
                </a:lnTo>
                <a:lnTo>
                  <a:pt x="575" y="266"/>
                </a:lnTo>
                <a:lnTo>
                  <a:pt x="573" y="269"/>
                </a:lnTo>
                <a:lnTo>
                  <a:pt x="571" y="273"/>
                </a:lnTo>
                <a:lnTo>
                  <a:pt x="478" y="366"/>
                </a:lnTo>
                <a:lnTo>
                  <a:pt x="474" y="369"/>
                </a:lnTo>
                <a:lnTo>
                  <a:pt x="469" y="372"/>
                </a:lnTo>
                <a:lnTo>
                  <a:pt x="465" y="372"/>
                </a:lnTo>
                <a:lnTo>
                  <a:pt x="458" y="372"/>
                </a:lnTo>
                <a:lnTo>
                  <a:pt x="453" y="368"/>
                </a:lnTo>
                <a:lnTo>
                  <a:pt x="449" y="364"/>
                </a:lnTo>
                <a:lnTo>
                  <a:pt x="446" y="360"/>
                </a:lnTo>
                <a:lnTo>
                  <a:pt x="446" y="353"/>
                </a:lnTo>
                <a:lnTo>
                  <a:pt x="446" y="348"/>
                </a:lnTo>
                <a:lnTo>
                  <a:pt x="448" y="344"/>
                </a:lnTo>
                <a:lnTo>
                  <a:pt x="452" y="340"/>
                </a:lnTo>
                <a:lnTo>
                  <a:pt x="512" y="279"/>
                </a:lnTo>
                <a:lnTo>
                  <a:pt x="260" y="279"/>
                </a:lnTo>
                <a:lnTo>
                  <a:pt x="254" y="279"/>
                </a:lnTo>
                <a:lnTo>
                  <a:pt x="249" y="276"/>
                </a:lnTo>
                <a:lnTo>
                  <a:pt x="245" y="271"/>
                </a:lnTo>
                <a:lnTo>
                  <a:pt x="242" y="267"/>
                </a:lnTo>
                <a:lnTo>
                  <a:pt x="241" y="260"/>
                </a:lnTo>
                <a:lnTo>
                  <a:pt x="242" y="255"/>
                </a:lnTo>
                <a:lnTo>
                  <a:pt x="245" y="250"/>
                </a:lnTo>
                <a:lnTo>
                  <a:pt x="249" y="246"/>
                </a:lnTo>
                <a:lnTo>
                  <a:pt x="254" y="243"/>
                </a:lnTo>
                <a:lnTo>
                  <a:pt x="260" y="242"/>
                </a:lnTo>
                <a:lnTo>
                  <a:pt x="512" y="242"/>
                </a:lnTo>
                <a:lnTo>
                  <a:pt x="452" y="180"/>
                </a:lnTo>
                <a:lnTo>
                  <a:pt x="448" y="177"/>
                </a:lnTo>
                <a:lnTo>
                  <a:pt x="446" y="173"/>
                </a:lnTo>
                <a:lnTo>
                  <a:pt x="446" y="167"/>
                </a:lnTo>
                <a:lnTo>
                  <a:pt x="446" y="162"/>
                </a:lnTo>
                <a:lnTo>
                  <a:pt x="449" y="157"/>
                </a:lnTo>
                <a:lnTo>
                  <a:pt x="453" y="153"/>
                </a:lnTo>
                <a:lnTo>
                  <a:pt x="458" y="150"/>
                </a:lnTo>
                <a:lnTo>
                  <a:pt x="465" y="149"/>
                </a:lnTo>
                <a:close/>
                <a:moveTo>
                  <a:pt x="75" y="74"/>
                </a:moveTo>
                <a:lnTo>
                  <a:pt x="75" y="446"/>
                </a:lnTo>
                <a:lnTo>
                  <a:pt x="744" y="446"/>
                </a:lnTo>
                <a:lnTo>
                  <a:pt x="744" y="74"/>
                </a:lnTo>
                <a:lnTo>
                  <a:pt x="75" y="74"/>
                </a:lnTo>
                <a:close/>
                <a:moveTo>
                  <a:pt x="168" y="0"/>
                </a:moveTo>
                <a:lnTo>
                  <a:pt x="173" y="1"/>
                </a:lnTo>
                <a:lnTo>
                  <a:pt x="178" y="4"/>
                </a:lnTo>
                <a:lnTo>
                  <a:pt x="182" y="8"/>
                </a:lnTo>
                <a:lnTo>
                  <a:pt x="185" y="13"/>
                </a:lnTo>
                <a:lnTo>
                  <a:pt x="186" y="18"/>
                </a:lnTo>
                <a:lnTo>
                  <a:pt x="186" y="38"/>
                </a:lnTo>
                <a:lnTo>
                  <a:pt x="631" y="38"/>
                </a:lnTo>
                <a:lnTo>
                  <a:pt x="631" y="18"/>
                </a:lnTo>
                <a:lnTo>
                  <a:pt x="632" y="13"/>
                </a:lnTo>
                <a:lnTo>
                  <a:pt x="635" y="8"/>
                </a:lnTo>
                <a:lnTo>
                  <a:pt x="639" y="4"/>
                </a:lnTo>
                <a:lnTo>
                  <a:pt x="644" y="1"/>
                </a:lnTo>
                <a:lnTo>
                  <a:pt x="651" y="0"/>
                </a:lnTo>
                <a:lnTo>
                  <a:pt x="656" y="1"/>
                </a:lnTo>
                <a:lnTo>
                  <a:pt x="661" y="4"/>
                </a:lnTo>
                <a:lnTo>
                  <a:pt x="665" y="8"/>
                </a:lnTo>
                <a:lnTo>
                  <a:pt x="668" y="13"/>
                </a:lnTo>
                <a:lnTo>
                  <a:pt x="669" y="18"/>
                </a:lnTo>
                <a:lnTo>
                  <a:pt x="669" y="38"/>
                </a:lnTo>
                <a:lnTo>
                  <a:pt x="744" y="38"/>
                </a:lnTo>
                <a:lnTo>
                  <a:pt x="758" y="40"/>
                </a:lnTo>
                <a:lnTo>
                  <a:pt x="770" y="48"/>
                </a:lnTo>
                <a:lnTo>
                  <a:pt x="778" y="60"/>
                </a:lnTo>
                <a:lnTo>
                  <a:pt x="780" y="74"/>
                </a:lnTo>
                <a:lnTo>
                  <a:pt x="780" y="446"/>
                </a:lnTo>
                <a:lnTo>
                  <a:pt x="795" y="449"/>
                </a:lnTo>
                <a:lnTo>
                  <a:pt x="806" y="457"/>
                </a:lnTo>
                <a:lnTo>
                  <a:pt x="814" y="468"/>
                </a:lnTo>
                <a:lnTo>
                  <a:pt x="817" y="483"/>
                </a:lnTo>
                <a:lnTo>
                  <a:pt x="817" y="521"/>
                </a:lnTo>
                <a:lnTo>
                  <a:pt x="814" y="535"/>
                </a:lnTo>
                <a:lnTo>
                  <a:pt x="806" y="547"/>
                </a:lnTo>
                <a:lnTo>
                  <a:pt x="795" y="555"/>
                </a:lnTo>
                <a:lnTo>
                  <a:pt x="780" y="557"/>
                </a:lnTo>
                <a:lnTo>
                  <a:pt x="706" y="557"/>
                </a:lnTo>
                <a:lnTo>
                  <a:pt x="706" y="800"/>
                </a:lnTo>
                <a:lnTo>
                  <a:pt x="706" y="805"/>
                </a:lnTo>
                <a:lnTo>
                  <a:pt x="703" y="810"/>
                </a:lnTo>
                <a:lnTo>
                  <a:pt x="698" y="814"/>
                </a:lnTo>
                <a:lnTo>
                  <a:pt x="694" y="817"/>
                </a:lnTo>
                <a:lnTo>
                  <a:pt x="687" y="818"/>
                </a:lnTo>
                <a:lnTo>
                  <a:pt x="682" y="817"/>
                </a:lnTo>
                <a:lnTo>
                  <a:pt x="677" y="814"/>
                </a:lnTo>
                <a:lnTo>
                  <a:pt x="673" y="810"/>
                </a:lnTo>
                <a:lnTo>
                  <a:pt x="670" y="805"/>
                </a:lnTo>
                <a:lnTo>
                  <a:pt x="669" y="800"/>
                </a:lnTo>
                <a:lnTo>
                  <a:pt x="669" y="770"/>
                </a:lnTo>
                <a:lnTo>
                  <a:pt x="626" y="813"/>
                </a:lnTo>
                <a:lnTo>
                  <a:pt x="622" y="815"/>
                </a:lnTo>
                <a:lnTo>
                  <a:pt x="618" y="817"/>
                </a:lnTo>
                <a:lnTo>
                  <a:pt x="613" y="818"/>
                </a:lnTo>
                <a:lnTo>
                  <a:pt x="607" y="817"/>
                </a:lnTo>
                <a:lnTo>
                  <a:pt x="602" y="814"/>
                </a:lnTo>
                <a:lnTo>
                  <a:pt x="598" y="810"/>
                </a:lnTo>
                <a:lnTo>
                  <a:pt x="596" y="805"/>
                </a:lnTo>
                <a:lnTo>
                  <a:pt x="594" y="800"/>
                </a:lnTo>
                <a:lnTo>
                  <a:pt x="594" y="557"/>
                </a:lnTo>
                <a:lnTo>
                  <a:pt x="222" y="557"/>
                </a:lnTo>
                <a:lnTo>
                  <a:pt x="222" y="800"/>
                </a:lnTo>
                <a:lnTo>
                  <a:pt x="221" y="805"/>
                </a:lnTo>
                <a:lnTo>
                  <a:pt x="219" y="810"/>
                </a:lnTo>
                <a:lnTo>
                  <a:pt x="215" y="814"/>
                </a:lnTo>
                <a:lnTo>
                  <a:pt x="209" y="817"/>
                </a:lnTo>
                <a:lnTo>
                  <a:pt x="204" y="818"/>
                </a:lnTo>
                <a:lnTo>
                  <a:pt x="199" y="817"/>
                </a:lnTo>
                <a:lnTo>
                  <a:pt x="195" y="815"/>
                </a:lnTo>
                <a:lnTo>
                  <a:pt x="191" y="813"/>
                </a:lnTo>
                <a:lnTo>
                  <a:pt x="148" y="770"/>
                </a:lnTo>
                <a:lnTo>
                  <a:pt x="148" y="800"/>
                </a:lnTo>
                <a:lnTo>
                  <a:pt x="148" y="805"/>
                </a:lnTo>
                <a:lnTo>
                  <a:pt x="145" y="810"/>
                </a:lnTo>
                <a:lnTo>
                  <a:pt x="141" y="814"/>
                </a:lnTo>
                <a:lnTo>
                  <a:pt x="136" y="817"/>
                </a:lnTo>
                <a:lnTo>
                  <a:pt x="130" y="818"/>
                </a:lnTo>
                <a:lnTo>
                  <a:pt x="124" y="817"/>
                </a:lnTo>
                <a:lnTo>
                  <a:pt x="119" y="814"/>
                </a:lnTo>
                <a:lnTo>
                  <a:pt x="115" y="810"/>
                </a:lnTo>
                <a:lnTo>
                  <a:pt x="113" y="805"/>
                </a:lnTo>
                <a:lnTo>
                  <a:pt x="111" y="800"/>
                </a:lnTo>
                <a:lnTo>
                  <a:pt x="111" y="557"/>
                </a:lnTo>
                <a:lnTo>
                  <a:pt x="37" y="557"/>
                </a:lnTo>
                <a:lnTo>
                  <a:pt x="22" y="555"/>
                </a:lnTo>
                <a:lnTo>
                  <a:pt x="10" y="547"/>
                </a:lnTo>
                <a:lnTo>
                  <a:pt x="3" y="535"/>
                </a:lnTo>
                <a:lnTo>
                  <a:pt x="0" y="521"/>
                </a:lnTo>
                <a:lnTo>
                  <a:pt x="0" y="483"/>
                </a:lnTo>
                <a:lnTo>
                  <a:pt x="3" y="468"/>
                </a:lnTo>
                <a:lnTo>
                  <a:pt x="10" y="457"/>
                </a:lnTo>
                <a:lnTo>
                  <a:pt x="22" y="449"/>
                </a:lnTo>
                <a:lnTo>
                  <a:pt x="37" y="446"/>
                </a:lnTo>
                <a:lnTo>
                  <a:pt x="37" y="74"/>
                </a:lnTo>
                <a:lnTo>
                  <a:pt x="39" y="60"/>
                </a:lnTo>
                <a:lnTo>
                  <a:pt x="47" y="48"/>
                </a:lnTo>
                <a:lnTo>
                  <a:pt x="59" y="40"/>
                </a:lnTo>
                <a:lnTo>
                  <a:pt x="75" y="38"/>
                </a:lnTo>
                <a:lnTo>
                  <a:pt x="148" y="38"/>
                </a:lnTo>
                <a:lnTo>
                  <a:pt x="148" y="18"/>
                </a:lnTo>
                <a:lnTo>
                  <a:pt x="149" y="13"/>
                </a:lnTo>
                <a:lnTo>
                  <a:pt x="152" y="8"/>
                </a:lnTo>
                <a:lnTo>
                  <a:pt x="156" y="4"/>
                </a:lnTo>
                <a:lnTo>
                  <a:pt x="161" y="1"/>
                </a:lnTo>
                <a:lnTo>
                  <a:pt x="1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7" name="Textbox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7392638"/>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Arrows</a:t>
            </a:r>
            <a:endParaRPr lang="zh-CN" altLang="en-US" sz="2400" dirty="0">
              <a:latin typeface="Montserrat" panose="00000500000000000000" pitchFamily="50" charset="0"/>
              <a:cs typeface="Lato Black" panose="020F0502020204030203" pitchFamily="34" charset="0"/>
            </a:endParaRPr>
          </a:p>
        </p:txBody>
      </p:sp>
      <p:sp>
        <p:nvSpPr>
          <p:cNvPr id="329" name="Freeform 3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0067" y="8157095"/>
            <a:ext cx="443498" cy="444107"/>
          </a:xfrm>
          <a:custGeom>
            <a:avLst/>
            <a:gdLst>
              <a:gd name="T0" fmla="*/ 452 w 729"/>
              <a:gd name="T1" fmla="*/ 216 h 730"/>
              <a:gd name="T2" fmla="*/ 460 w 729"/>
              <a:gd name="T3" fmla="*/ 220 h 730"/>
              <a:gd name="T4" fmla="*/ 594 w 729"/>
              <a:gd name="T5" fmla="*/ 356 h 730"/>
              <a:gd name="T6" fmla="*/ 597 w 729"/>
              <a:gd name="T7" fmla="*/ 365 h 730"/>
              <a:gd name="T8" fmla="*/ 594 w 729"/>
              <a:gd name="T9" fmla="*/ 373 h 730"/>
              <a:gd name="T10" fmla="*/ 460 w 729"/>
              <a:gd name="T11" fmla="*/ 509 h 730"/>
              <a:gd name="T12" fmla="*/ 452 w 729"/>
              <a:gd name="T13" fmla="*/ 513 h 730"/>
              <a:gd name="T14" fmla="*/ 442 w 729"/>
              <a:gd name="T15" fmla="*/ 513 h 730"/>
              <a:gd name="T16" fmla="*/ 435 w 729"/>
              <a:gd name="T17" fmla="*/ 508 h 730"/>
              <a:gd name="T18" fmla="*/ 431 w 729"/>
              <a:gd name="T19" fmla="*/ 497 h 730"/>
              <a:gd name="T20" fmla="*/ 433 w 729"/>
              <a:gd name="T21" fmla="*/ 489 h 730"/>
              <a:gd name="T22" fmla="*/ 541 w 729"/>
              <a:gd name="T23" fmla="*/ 381 h 730"/>
              <a:gd name="T24" fmla="*/ 10 w 729"/>
              <a:gd name="T25" fmla="*/ 381 h 730"/>
              <a:gd name="T26" fmla="*/ 3 w 729"/>
              <a:gd name="T27" fmla="*/ 374 h 730"/>
              <a:gd name="T28" fmla="*/ 0 w 729"/>
              <a:gd name="T29" fmla="*/ 365 h 730"/>
              <a:gd name="T30" fmla="*/ 3 w 729"/>
              <a:gd name="T31" fmla="*/ 354 h 730"/>
              <a:gd name="T32" fmla="*/ 10 w 729"/>
              <a:gd name="T33" fmla="*/ 349 h 730"/>
              <a:gd name="T34" fmla="*/ 541 w 729"/>
              <a:gd name="T35" fmla="*/ 348 h 730"/>
              <a:gd name="T36" fmla="*/ 433 w 729"/>
              <a:gd name="T37" fmla="*/ 240 h 730"/>
              <a:gd name="T38" fmla="*/ 431 w 729"/>
              <a:gd name="T39" fmla="*/ 231 h 730"/>
              <a:gd name="T40" fmla="*/ 435 w 729"/>
              <a:gd name="T41" fmla="*/ 222 h 730"/>
              <a:gd name="T42" fmla="*/ 442 w 729"/>
              <a:gd name="T43" fmla="*/ 216 h 730"/>
              <a:gd name="T44" fmla="*/ 115 w 729"/>
              <a:gd name="T45" fmla="*/ 0 h 730"/>
              <a:gd name="T46" fmla="*/ 719 w 729"/>
              <a:gd name="T47" fmla="*/ 1 h 730"/>
              <a:gd name="T48" fmla="*/ 727 w 729"/>
              <a:gd name="T49" fmla="*/ 6 h 730"/>
              <a:gd name="T50" fmla="*/ 729 w 729"/>
              <a:gd name="T51" fmla="*/ 17 h 730"/>
              <a:gd name="T52" fmla="*/ 729 w 729"/>
              <a:gd name="T53" fmla="*/ 718 h 730"/>
              <a:gd name="T54" fmla="*/ 723 w 729"/>
              <a:gd name="T55" fmla="*/ 726 h 730"/>
              <a:gd name="T56" fmla="*/ 713 w 729"/>
              <a:gd name="T57" fmla="*/ 730 h 730"/>
              <a:gd name="T58" fmla="*/ 110 w 729"/>
              <a:gd name="T59" fmla="*/ 729 h 730"/>
              <a:gd name="T60" fmla="*/ 102 w 729"/>
              <a:gd name="T61" fmla="*/ 722 h 730"/>
              <a:gd name="T62" fmla="*/ 99 w 729"/>
              <a:gd name="T63" fmla="*/ 713 h 730"/>
              <a:gd name="T64" fmla="*/ 99 w 729"/>
              <a:gd name="T65" fmla="*/ 459 h 730"/>
              <a:gd name="T66" fmla="*/ 106 w 729"/>
              <a:gd name="T67" fmla="*/ 451 h 730"/>
              <a:gd name="T68" fmla="*/ 115 w 729"/>
              <a:gd name="T69" fmla="*/ 447 h 730"/>
              <a:gd name="T70" fmla="*/ 126 w 729"/>
              <a:gd name="T71" fmla="*/ 451 h 730"/>
              <a:gd name="T72" fmla="*/ 131 w 729"/>
              <a:gd name="T73" fmla="*/ 459 h 730"/>
              <a:gd name="T74" fmla="*/ 132 w 729"/>
              <a:gd name="T75" fmla="*/ 696 h 730"/>
              <a:gd name="T76" fmla="*/ 696 w 729"/>
              <a:gd name="T77" fmla="*/ 32 h 730"/>
              <a:gd name="T78" fmla="*/ 132 w 729"/>
              <a:gd name="T79" fmla="*/ 265 h 730"/>
              <a:gd name="T80" fmla="*/ 130 w 729"/>
              <a:gd name="T81" fmla="*/ 275 h 730"/>
              <a:gd name="T82" fmla="*/ 120 w 729"/>
              <a:gd name="T83" fmla="*/ 281 h 730"/>
              <a:gd name="T84" fmla="*/ 110 w 729"/>
              <a:gd name="T85" fmla="*/ 281 h 730"/>
              <a:gd name="T86" fmla="*/ 102 w 729"/>
              <a:gd name="T87" fmla="*/ 275 h 730"/>
              <a:gd name="T88" fmla="*/ 99 w 729"/>
              <a:gd name="T89" fmla="*/ 265 h 730"/>
              <a:gd name="T90" fmla="*/ 99 w 729"/>
              <a:gd name="T91" fmla="*/ 11 h 730"/>
              <a:gd name="T92" fmla="*/ 106 w 729"/>
              <a:gd name="T93" fmla="*/ 2 h 730"/>
              <a:gd name="T94" fmla="*/ 115 w 729"/>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9" h="730">
                <a:moveTo>
                  <a:pt x="448" y="216"/>
                </a:moveTo>
                <a:lnTo>
                  <a:pt x="452" y="216"/>
                </a:lnTo>
                <a:lnTo>
                  <a:pt x="456" y="217"/>
                </a:lnTo>
                <a:lnTo>
                  <a:pt x="460" y="220"/>
                </a:lnTo>
                <a:lnTo>
                  <a:pt x="592" y="353"/>
                </a:lnTo>
                <a:lnTo>
                  <a:pt x="594" y="356"/>
                </a:lnTo>
                <a:lnTo>
                  <a:pt x="597" y="360"/>
                </a:lnTo>
                <a:lnTo>
                  <a:pt x="597" y="365"/>
                </a:lnTo>
                <a:lnTo>
                  <a:pt x="597" y="369"/>
                </a:lnTo>
                <a:lnTo>
                  <a:pt x="594" y="373"/>
                </a:lnTo>
                <a:lnTo>
                  <a:pt x="592" y="377"/>
                </a:lnTo>
                <a:lnTo>
                  <a:pt x="460" y="509"/>
                </a:lnTo>
                <a:lnTo>
                  <a:pt x="456" y="511"/>
                </a:lnTo>
                <a:lnTo>
                  <a:pt x="452" y="513"/>
                </a:lnTo>
                <a:lnTo>
                  <a:pt x="448" y="514"/>
                </a:lnTo>
                <a:lnTo>
                  <a:pt x="442" y="513"/>
                </a:lnTo>
                <a:lnTo>
                  <a:pt x="437" y="510"/>
                </a:lnTo>
                <a:lnTo>
                  <a:pt x="435" y="508"/>
                </a:lnTo>
                <a:lnTo>
                  <a:pt x="432" y="502"/>
                </a:lnTo>
                <a:lnTo>
                  <a:pt x="431" y="497"/>
                </a:lnTo>
                <a:lnTo>
                  <a:pt x="432" y="493"/>
                </a:lnTo>
                <a:lnTo>
                  <a:pt x="433" y="489"/>
                </a:lnTo>
                <a:lnTo>
                  <a:pt x="436" y="485"/>
                </a:lnTo>
                <a:lnTo>
                  <a:pt x="541" y="381"/>
                </a:lnTo>
                <a:lnTo>
                  <a:pt x="16" y="381"/>
                </a:lnTo>
                <a:lnTo>
                  <a:pt x="10" y="381"/>
                </a:lnTo>
                <a:lnTo>
                  <a:pt x="7" y="378"/>
                </a:lnTo>
                <a:lnTo>
                  <a:pt x="3" y="374"/>
                </a:lnTo>
                <a:lnTo>
                  <a:pt x="0" y="370"/>
                </a:lnTo>
                <a:lnTo>
                  <a:pt x="0" y="365"/>
                </a:lnTo>
                <a:lnTo>
                  <a:pt x="0" y="360"/>
                </a:lnTo>
                <a:lnTo>
                  <a:pt x="3" y="354"/>
                </a:lnTo>
                <a:lnTo>
                  <a:pt x="7" y="352"/>
                </a:lnTo>
                <a:lnTo>
                  <a:pt x="10" y="349"/>
                </a:lnTo>
                <a:lnTo>
                  <a:pt x="16" y="348"/>
                </a:lnTo>
                <a:lnTo>
                  <a:pt x="541" y="348"/>
                </a:lnTo>
                <a:lnTo>
                  <a:pt x="436" y="243"/>
                </a:lnTo>
                <a:lnTo>
                  <a:pt x="433" y="240"/>
                </a:lnTo>
                <a:lnTo>
                  <a:pt x="432" y="237"/>
                </a:lnTo>
                <a:lnTo>
                  <a:pt x="431" y="231"/>
                </a:lnTo>
                <a:lnTo>
                  <a:pt x="432" y="226"/>
                </a:lnTo>
                <a:lnTo>
                  <a:pt x="435" y="222"/>
                </a:lnTo>
                <a:lnTo>
                  <a:pt x="437" y="218"/>
                </a:lnTo>
                <a:lnTo>
                  <a:pt x="442" y="216"/>
                </a:lnTo>
                <a:lnTo>
                  <a:pt x="448" y="216"/>
                </a:lnTo>
                <a:close/>
                <a:moveTo>
                  <a:pt x="115" y="0"/>
                </a:moveTo>
                <a:lnTo>
                  <a:pt x="713" y="0"/>
                </a:lnTo>
                <a:lnTo>
                  <a:pt x="719" y="1"/>
                </a:lnTo>
                <a:lnTo>
                  <a:pt x="723" y="2"/>
                </a:lnTo>
                <a:lnTo>
                  <a:pt x="727" y="6"/>
                </a:lnTo>
                <a:lnTo>
                  <a:pt x="729" y="11"/>
                </a:lnTo>
                <a:lnTo>
                  <a:pt x="729" y="17"/>
                </a:lnTo>
                <a:lnTo>
                  <a:pt x="729" y="713"/>
                </a:lnTo>
                <a:lnTo>
                  <a:pt x="729" y="718"/>
                </a:lnTo>
                <a:lnTo>
                  <a:pt x="727" y="722"/>
                </a:lnTo>
                <a:lnTo>
                  <a:pt x="723" y="726"/>
                </a:lnTo>
                <a:lnTo>
                  <a:pt x="719" y="729"/>
                </a:lnTo>
                <a:lnTo>
                  <a:pt x="713" y="730"/>
                </a:lnTo>
                <a:lnTo>
                  <a:pt x="115" y="730"/>
                </a:lnTo>
                <a:lnTo>
                  <a:pt x="110" y="729"/>
                </a:lnTo>
                <a:lnTo>
                  <a:pt x="106" y="726"/>
                </a:lnTo>
                <a:lnTo>
                  <a:pt x="102" y="722"/>
                </a:lnTo>
                <a:lnTo>
                  <a:pt x="99" y="718"/>
                </a:lnTo>
                <a:lnTo>
                  <a:pt x="99" y="713"/>
                </a:lnTo>
                <a:lnTo>
                  <a:pt x="99" y="464"/>
                </a:lnTo>
                <a:lnTo>
                  <a:pt x="99" y="459"/>
                </a:lnTo>
                <a:lnTo>
                  <a:pt x="102" y="454"/>
                </a:lnTo>
                <a:lnTo>
                  <a:pt x="106" y="451"/>
                </a:lnTo>
                <a:lnTo>
                  <a:pt x="110" y="449"/>
                </a:lnTo>
                <a:lnTo>
                  <a:pt x="115" y="447"/>
                </a:lnTo>
                <a:lnTo>
                  <a:pt x="120" y="449"/>
                </a:lnTo>
                <a:lnTo>
                  <a:pt x="126" y="451"/>
                </a:lnTo>
                <a:lnTo>
                  <a:pt x="130" y="454"/>
                </a:lnTo>
                <a:lnTo>
                  <a:pt x="131" y="459"/>
                </a:lnTo>
                <a:lnTo>
                  <a:pt x="132" y="464"/>
                </a:lnTo>
                <a:lnTo>
                  <a:pt x="132" y="696"/>
                </a:lnTo>
                <a:lnTo>
                  <a:pt x="696" y="696"/>
                </a:lnTo>
                <a:lnTo>
                  <a:pt x="696" y="32"/>
                </a:lnTo>
                <a:lnTo>
                  <a:pt x="132" y="32"/>
                </a:lnTo>
                <a:lnTo>
                  <a:pt x="132" y="265"/>
                </a:lnTo>
                <a:lnTo>
                  <a:pt x="131" y="271"/>
                </a:lnTo>
                <a:lnTo>
                  <a:pt x="130" y="275"/>
                </a:lnTo>
                <a:lnTo>
                  <a:pt x="126" y="278"/>
                </a:lnTo>
                <a:lnTo>
                  <a:pt x="120" y="281"/>
                </a:lnTo>
                <a:lnTo>
                  <a:pt x="115" y="281"/>
                </a:lnTo>
                <a:lnTo>
                  <a:pt x="110" y="281"/>
                </a:lnTo>
                <a:lnTo>
                  <a:pt x="106" y="278"/>
                </a:lnTo>
                <a:lnTo>
                  <a:pt x="102" y="275"/>
                </a:lnTo>
                <a:lnTo>
                  <a:pt x="99" y="271"/>
                </a:lnTo>
                <a:lnTo>
                  <a:pt x="99" y="265"/>
                </a:lnTo>
                <a:lnTo>
                  <a:pt x="99" y="17"/>
                </a:lnTo>
                <a:lnTo>
                  <a:pt x="99" y="11"/>
                </a:lnTo>
                <a:lnTo>
                  <a:pt x="102" y="6"/>
                </a:lnTo>
                <a:lnTo>
                  <a:pt x="106" y="2"/>
                </a:lnTo>
                <a:lnTo>
                  <a:pt x="110" y="1"/>
                </a:lnTo>
                <a:lnTo>
                  <a:pt x="11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0" name="Freeform 3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45377" y="8157095"/>
            <a:ext cx="444107" cy="444107"/>
          </a:xfrm>
          <a:custGeom>
            <a:avLst/>
            <a:gdLst>
              <a:gd name="T0" fmla="*/ 288 w 730"/>
              <a:gd name="T1" fmla="*/ 216 h 730"/>
              <a:gd name="T2" fmla="*/ 296 w 730"/>
              <a:gd name="T3" fmla="*/ 222 h 730"/>
              <a:gd name="T4" fmla="*/ 300 w 730"/>
              <a:gd name="T5" fmla="*/ 231 h 730"/>
              <a:gd name="T6" fmla="*/ 297 w 730"/>
              <a:gd name="T7" fmla="*/ 240 h 730"/>
              <a:gd name="T8" fmla="*/ 190 w 730"/>
              <a:gd name="T9" fmla="*/ 348 h 730"/>
              <a:gd name="T10" fmla="*/ 719 w 730"/>
              <a:gd name="T11" fmla="*/ 349 h 730"/>
              <a:gd name="T12" fmla="*/ 728 w 730"/>
              <a:gd name="T13" fmla="*/ 354 h 730"/>
              <a:gd name="T14" fmla="*/ 730 w 730"/>
              <a:gd name="T15" fmla="*/ 365 h 730"/>
              <a:gd name="T16" fmla="*/ 728 w 730"/>
              <a:gd name="T17" fmla="*/ 374 h 730"/>
              <a:gd name="T18" fmla="*/ 719 w 730"/>
              <a:gd name="T19" fmla="*/ 381 h 730"/>
              <a:gd name="T20" fmla="*/ 190 w 730"/>
              <a:gd name="T21" fmla="*/ 381 h 730"/>
              <a:gd name="T22" fmla="*/ 297 w 730"/>
              <a:gd name="T23" fmla="*/ 489 h 730"/>
              <a:gd name="T24" fmla="*/ 300 w 730"/>
              <a:gd name="T25" fmla="*/ 497 h 730"/>
              <a:gd name="T26" fmla="*/ 296 w 730"/>
              <a:gd name="T27" fmla="*/ 508 h 730"/>
              <a:gd name="T28" fmla="*/ 288 w 730"/>
              <a:gd name="T29" fmla="*/ 513 h 730"/>
              <a:gd name="T30" fmla="*/ 279 w 730"/>
              <a:gd name="T31" fmla="*/ 513 h 730"/>
              <a:gd name="T32" fmla="*/ 271 w 730"/>
              <a:gd name="T33" fmla="*/ 509 h 730"/>
              <a:gd name="T34" fmla="*/ 136 w 730"/>
              <a:gd name="T35" fmla="*/ 373 h 730"/>
              <a:gd name="T36" fmla="*/ 133 w 730"/>
              <a:gd name="T37" fmla="*/ 365 h 730"/>
              <a:gd name="T38" fmla="*/ 136 w 730"/>
              <a:gd name="T39" fmla="*/ 356 h 730"/>
              <a:gd name="T40" fmla="*/ 271 w 730"/>
              <a:gd name="T41" fmla="*/ 220 h 730"/>
              <a:gd name="T42" fmla="*/ 279 w 730"/>
              <a:gd name="T43" fmla="*/ 216 h 730"/>
              <a:gd name="T44" fmla="*/ 17 w 730"/>
              <a:gd name="T45" fmla="*/ 0 h 730"/>
              <a:gd name="T46" fmla="*/ 619 w 730"/>
              <a:gd name="T47" fmla="*/ 1 h 730"/>
              <a:gd name="T48" fmla="*/ 628 w 730"/>
              <a:gd name="T49" fmla="*/ 6 h 730"/>
              <a:gd name="T50" fmla="*/ 631 w 730"/>
              <a:gd name="T51" fmla="*/ 17 h 730"/>
              <a:gd name="T52" fmla="*/ 630 w 730"/>
              <a:gd name="T53" fmla="*/ 271 h 730"/>
              <a:gd name="T54" fmla="*/ 624 w 730"/>
              <a:gd name="T55" fmla="*/ 278 h 730"/>
              <a:gd name="T56" fmla="*/ 614 w 730"/>
              <a:gd name="T57" fmla="*/ 281 h 730"/>
              <a:gd name="T58" fmla="*/ 605 w 730"/>
              <a:gd name="T59" fmla="*/ 278 h 730"/>
              <a:gd name="T60" fmla="*/ 598 w 730"/>
              <a:gd name="T61" fmla="*/ 271 h 730"/>
              <a:gd name="T62" fmla="*/ 598 w 730"/>
              <a:gd name="T63" fmla="*/ 32 h 730"/>
              <a:gd name="T64" fmla="*/ 34 w 730"/>
              <a:gd name="T65" fmla="*/ 696 h 730"/>
              <a:gd name="T66" fmla="*/ 598 w 730"/>
              <a:gd name="T67" fmla="*/ 464 h 730"/>
              <a:gd name="T68" fmla="*/ 601 w 730"/>
              <a:gd name="T69" fmla="*/ 454 h 730"/>
              <a:gd name="T70" fmla="*/ 609 w 730"/>
              <a:gd name="T71" fmla="*/ 449 h 730"/>
              <a:gd name="T72" fmla="*/ 619 w 730"/>
              <a:gd name="T73" fmla="*/ 449 h 730"/>
              <a:gd name="T74" fmla="*/ 628 w 730"/>
              <a:gd name="T75" fmla="*/ 454 h 730"/>
              <a:gd name="T76" fmla="*/ 631 w 730"/>
              <a:gd name="T77" fmla="*/ 464 h 730"/>
              <a:gd name="T78" fmla="*/ 630 w 730"/>
              <a:gd name="T79" fmla="*/ 718 h 730"/>
              <a:gd name="T80" fmla="*/ 624 w 730"/>
              <a:gd name="T81" fmla="*/ 726 h 730"/>
              <a:gd name="T82" fmla="*/ 614 w 730"/>
              <a:gd name="T83" fmla="*/ 730 h 730"/>
              <a:gd name="T84" fmla="*/ 12 w 730"/>
              <a:gd name="T85" fmla="*/ 729 h 730"/>
              <a:gd name="T86" fmla="*/ 4 w 730"/>
              <a:gd name="T87" fmla="*/ 722 h 730"/>
              <a:gd name="T88" fmla="*/ 0 w 730"/>
              <a:gd name="T89" fmla="*/ 713 h 730"/>
              <a:gd name="T90" fmla="*/ 1 w 730"/>
              <a:gd name="T91" fmla="*/ 11 h 730"/>
              <a:gd name="T92" fmla="*/ 8 w 730"/>
              <a:gd name="T93" fmla="*/ 2 h 730"/>
              <a:gd name="T94" fmla="*/ 17 w 730"/>
              <a:gd name="T95"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730">
                <a:moveTo>
                  <a:pt x="283" y="216"/>
                </a:moveTo>
                <a:lnTo>
                  <a:pt x="288" y="216"/>
                </a:lnTo>
                <a:lnTo>
                  <a:pt x="292" y="218"/>
                </a:lnTo>
                <a:lnTo>
                  <a:pt x="296" y="222"/>
                </a:lnTo>
                <a:lnTo>
                  <a:pt x="298" y="226"/>
                </a:lnTo>
                <a:lnTo>
                  <a:pt x="300" y="231"/>
                </a:lnTo>
                <a:lnTo>
                  <a:pt x="298" y="237"/>
                </a:lnTo>
                <a:lnTo>
                  <a:pt x="297" y="240"/>
                </a:lnTo>
                <a:lnTo>
                  <a:pt x="294" y="243"/>
                </a:lnTo>
                <a:lnTo>
                  <a:pt x="190" y="348"/>
                </a:lnTo>
                <a:lnTo>
                  <a:pt x="713" y="348"/>
                </a:lnTo>
                <a:lnTo>
                  <a:pt x="719" y="349"/>
                </a:lnTo>
                <a:lnTo>
                  <a:pt x="724" y="352"/>
                </a:lnTo>
                <a:lnTo>
                  <a:pt x="728" y="354"/>
                </a:lnTo>
                <a:lnTo>
                  <a:pt x="730" y="360"/>
                </a:lnTo>
                <a:lnTo>
                  <a:pt x="730" y="365"/>
                </a:lnTo>
                <a:lnTo>
                  <a:pt x="730" y="370"/>
                </a:lnTo>
                <a:lnTo>
                  <a:pt x="728" y="374"/>
                </a:lnTo>
                <a:lnTo>
                  <a:pt x="724" y="378"/>
                </a:lnTo>
                <a:lnTo>
                  <a:pt x="719" y="381"/>
                </a:lnTo>
                <a:lnTo>
                  <a:pt x="713" y="381"/>
                </a:lnTo>
                <a:lnTo>
                  <a:pt x="190" y="381"/>
                </a:lnTo>
                <a:lnTo>
                  <a:pt x="294" y="485"/>
                </a:lnTo>
                <a:lnTo>
                  <a:pt x="297" y="489"/>
                </a:lnTo>
                <a:lnTo>
                  <a:pt x="298" y="493"/>
                </a:lnTo>
                <a:lnTo>
                  <a:pt x="300" y="497"/>
                </a:lnTo>
                <a:lnTo>
                  <a:pt x="298" y="502"/>
                </a:lnTo>
                <a:lnTo>
                  <a:pt x="296" y="508"/>
                </a:lnTo>
                <a:lnTo>
                  <a:pt x="292" y="510"/>
                </a:lnTo>
                <a:lnTo>
                  <a:pt x="288" y="513"/>
                </a:lnTo>
                <a:lnTo>
                  <a:pt x="283" y="514"/>
                </a:lnTo>
                <a:lnTo>
                  <a:pt x="279" y="513"/>
                </a:lnTo>
                <a:lnTo>
                  <a:pt x="275" y="511"/>
                </a:lnTo>
                <a:lnTo>
                  <a:pt x="271" y="509"/>
                </a:lnTo>
                <a:lnTo>
                  <a:pt x="139" y="377"/>
                </a:lnTo>
                <a:lnTo>
                  <a:pt x="136" y="373"/>
                </a:lnTo>
                <a:lnTo>
                  <a:pt x="133" y="369"/>
                </a:lnTo>
                <a:lnTo>
                  <a:pt x="133" y="365"/>
                </a:lnTo>
                <a:lnTo>
                  <a:pt x="133" y="360"/>
                </a:lnTo>
                <a:lnTo>
                  <a:pt x="136" y="356"/>
                </a:lnTo>
                <a:lnTo>
                  <a:pt x="139" y="353"/>
                </a:lnTo>
                <a:lnTo>
                  <a:pt x="271" y="220"/>
                </a:lnTo>
                <a:lnTo>
                  <a:pt x="275" y="217"/>
                </a:lnTo>
                <a:lnTo>
                  <a:pt x="279" y="216"/>
                </a:lnTo>
                <a:lnTo>
                  <a:pt x="283" y="216"/>
                </a:lnTo>
                <a:close/>
                <a:moveTo>
                  <a:pt x="17" y="0"/>
                </a:moveTo>
                <a:lnTo>
                  <a:pt x="614" y="0"/>
                </a:lnTo>
                <a:lnTo>
                  <a:pt x="619" y="1"/>
                </a:lnTo>
                <a:lnTo>
                  <a:pt x="624" y="2"/>
                </a:lnTo>
                <a:lnTo>
                  <a:pt x="628" y="6"/>
                </a:lnTo>
                <a:lnTo>
                  <a:pt x="630" y="11"/>
                </a:lnTo>
                <a:lnTo>
                  <a:pt x="631" y="17"/>
                </a:lnTo>
                <a:lnTo>
                  <a:pt x="631" y="265"/>
                </a:lnTo>
                <a:lnTo>
                  <a:pt x="630" y="271"/>
                </a:lnTo>
                <a:lnTo>
                  <a:pt x="628" y="275"/>
                </a:lnTo>
                <a:lnTo>
                  <a:pt x="624" y="278"/>
                </a:lnTo>
                <a:lnTo>
                  <a:pt x="619" y="281"/>
                </a:lnTo>
                <a:lnTo>
                  <a:pt x="614" y="281"/>
                </a:lnTo>
                <a:lnTo>
                  <a:pt x="609" y="281"/>
                </a:lnTo>
                <a:lnTo>
                  <a:pt x="605" y="278"/>
                </a:lnTo>
                <a:lnTo>
                  <a:pt x="601" y="275"/>
                </a:lnTo>
                <a:lnTo>
                  <a:pt x="598" y="271"/>
                </a:lnTo>
                <a:lnTo>
                  <a:pt x="598" y="265"/>
                </a:lnTo>
                <a:lnTo>
                  <a:pt x="598" y="32"/>
                </a:lnTo>
                <a:lnTo>
                  <a:pt x="34" y="32"/>
                </a:lnTo>
                <a:lnTo>
                  <a:pt x="34" y="696"/>
                </a:lnTo>
                <a:lnTo>
                  <a:pt x="598" y="696"/>
                </a:lnTo>
                <a:lnTo>
                  <a:pt x="598" y="464"/>
                </a:lnTo>
                <a:lnTo>
                  <a:pt x="598" y="459"/>
                </a:lnTo>
                <a:lnTo>
                  <a:pt x="601" y="454"/>
                </a:lnTo>
                <a:lnTo>
                  <a:pt x="605" y="451"/>
                </a:lnTo>
                <a:lnTo>
                  <a:pt x="609" y="449"/>
                </a:lnTo>
                <a:lnTo>
                  <a:pt x="614" y="447"/>
                </a:lnTo>
                <a:lnTo>
                  <a:pt x="619" y="449"/>
                </a:lnTo>
                <a:lnTo>
                  <a:pt x="624" y="451"/>
                </a:lnTo>
                <a:lnTo>
                  <a:pt x="628" y="454"/>
                </a:lnTo>
                <a:lnTo>
                  <a:pt x="630" y="459"/>
                </a:lnTo>
                <a:lnTo>
                  <a:pt x="631" y="464"/>
                </a:lnTo>
                <a:lnTo>
                  <a:pt x="631" y="713"/>
                </a:lnTo>
                <a:lnTo>
                  <a:pt x="630" y="718"/>
                </a:lnTo>
                <a:lnTo>
                  <a:pt x="628" y="722"/>
                </a:lnTo>
                <a:lnTo>
                  <a:pt x="624" y="726"/>
                </a:lnTo>
                <a:lnTo>
                  <a:pt x="619" y="729"/>
                </a:lnTo>
                <a:lnTo>
                  <a:pt x="614" y="730"/>
                </a:lnTo>
                <a:lnTo>
                  <a:pt x="17" y="730"/>
                </a:lnTo>
                <a:lnTo>
                  <a:pt x="12" y="729"/>
                </a:lnTo>
                <a:lnTo>
                  <a:pt x="8" y="726"/>
                </a:lnTo>
                <a:lnTo>
                  <a:pt x="4" y="722"/>
                </a:lnTo>
                <a:lnTo>
                  <a:pt x="1" y="718"/>
                </a:lnTo>
                <a:lnTo>
                  <a:pt x="0" y="713"/>
                </a:lnTo>
                <a:lnTo>
                  <a:pt x="0" y="17"/>
                </a:lnTo>
                <a:lnTo>
                  <a:pt x="1" y="11"/>
                </a:lnTo>
                <a:lnTo>
                  <a:pt x="4" y="6"/>
                </a:lnTo>
                <a:lnTo>
                  <a:pt x="8" y="2"/>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1" name="Freeform 3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2761296" y="8157095"/>
            <a:ext cx="221445" cy="444107"/>
          </a:xfrm>
          <a:custGeom>
            <a:avLst/>
            <a:gdLst>
              <a:gd name="T0" fmla="*/ 182 w 364"/>
              <a:gd name="T1" fmla="*/ 0 h 730"/>
              <a:gd name="T2" fmla="*/ 188 w 364"/>
              <a:gd name="T3" fmla="*/ 1 h 730"/>
              <a:gd name="T4" fmla="*/ 193 w 364"/>
              <a:gd name="T5" fmla="*/ 2 h 730"/>
              <a:gd name="T6" fmla="*/ 195 w 364"/>
              <a:gd name="T7" fmla="*/ 6 h 730"/>
              <a:gd name="T8" fmla="*/ 198 w 364"/>
              <a:gd name="T9" fmla="*/ 11 h 730"/>
              <a:gd name="T10" fmla="*/ 199 w 364"/>
              <a:gd name="T11" fmla="*/ 17 h 730"/>
              <a:gd name="T12" fmla="*/ 199 w 364"/>
              <a:gd name="T13" fmla="*/ 672 h 730"/>
              <a:gd name="T14" fmla="*/ 337 w 364"/>
              <a:gd name="T15" fmla="*/ 535 h 730"/>
              <a:gd name="T16" fmla="*/ 339 w 364"/>
              <a:gd name="T17" fmla="*/ 532 h 730"/>
              <a:gd name="T18" fmla="*/ 343 w 364"/>
              <a:gd name="T19" fmla="*/ 531 h 730"/>
              <a:gd name="T20" fmla="*/ 349 w 364"/>
              <a:gd name="T21" fmla="*/ 531 h 730"/>
              <a:gd name="T22" fmla="*/ 354 w 364"/>
              <a:gd name="T23" fmla="*/ 531 h 730"/>
              <a:gd name="T24" fmla="*/ 358 w 364"/>
              <a:gd name="T25" fmla="*/ 534 h 730"/>
              <a:gd name="T26" fmla="*/ 362 w 364"/>
              <a:gd name="T27" fmla="*/ 538 h 730"/>
              <a:gd name="T28" fmla="*/ 364 w 364"/>
              <a:gd name="T29" fmla="*/ 542 h 730"/>
              <a:gd name="T30" fmla="*/ 364 w 364"/>
              <a:gd name="T31" fmla="*/ 547 h 730"/>
              <a:gd name="T32" fmla="*/ 364 w 364"/>
              <a:gd name="T33" fmla="*/ 552 h 730"/>
              <a:gd name="T34" fmla="*/ 363 w 364"/>
              <a:gd name="T35" fmla="*/ 556 h 730"/>
              <a:gd name="T36" fmla="*/ 360 w 364"/>
              <a:gd name="T37" fmla="*/ 559 h 730"/>
              <a:gd name="T38" fmla="*/ 194 w 364"/>
              <a:gd name="T39" fmla="*/ 725 h 730"/>
              <a:gd name="T40" fmla="*/ 190 w 364"/>
              <a:gd name="T41" fmla="*/ 727 h 730"/>
              <a:gd name="T42" fmla="*/ 186 w 364"/>
              <a:gd name="T43" fmla="*/ 729 h 730"/>
              <a:gd name="T44" fmla="*/ 182 w 364"/>
              <a:gd name="T45" fmla="*/ 730 h 730"/>
              <a:gd name="T46" fmla="*/ 178 w 364"/>
              <a:gd name="T47" fmla="*/ 729 h 730"/>
              <a:gd name="T48" fmla="*/ 175 w 364"/>
              <a:gd name="T49" fmla="*/ 727 h 730"/>
              <a:gd name="T50" fmla="*/ 171 w 364"/>
              <a:gd name="T51" fmla="*/ 725 h 730"/>
              <a:gd name="T52" fmla="*/ 4 w 364"/>
              <a:gd name="T53" fmla="*/ 559 h 730"/>
              <a:gd name="T54" fmla="*/ 2 w 364"/>
              <a:gd name="T55" fmla="*/ 556 h 730"/>
              <a:gd name="T56" fmla="*/ 0 w 364"/>
              <a:gd name="T57" fmla="*/ 552 h 730"/>
              <a:gd name="T58" fmla="*/ 0 w 364"/>
              <a:gd name="T59" fmla="*/ 547 h 730"/>
              <a:gd name="T60" fmla="*/ 0 w 364"/>
              <a:gd name="T61" fmla="*/ 542 h 730"/>
              <a:gd name="T62" fmla="*/ 3 w 364"/>
              <a:gd name="T63" fmla="*/ 538 h 730"/>
              <a:gd name="T64" fmla="*/ 7 w 364"/>
              <a:gd name="T65" fmla="*/ 534 h 730"/>
              <a:gd name="T66" fmla="*/ 11 w 364"/>
              <a:gd name="T67" fmla="*/ 531 h 730"/>
              <a:gd name="T68" fmla="*/ 16 w 364"/>
              <a:gd name="T69" fmla="*/ 531 h 730"/>
              <a:gd name="T70" fmla="*/ 21 w 364"/>
              <a:gd name="T71" fmla="*/ 531 h 730"/>
              <a:gd name="T72" fmla="*/ 25 w 364"/>
              <a:gd name="T73" fmla="*/ 532 h 730"/>
              <a:gd name="T74" fmla="*/ 28 w 364"/>
              <a:gd name="T75" fmla="*/ 535 h 730"/>
              <a:gd name="T76" fmla="*/ 165 w 364"/>
              <a:gd name="T77" fmla="*/ 672 h 730"/>
              <a:gd name="T78" fmla="*/ 165 w 364"/>
              <a:gd name="T79" fmla="*/ 17 h 730"/>
              <a:gd name="T80" fmla="*/ 167 w 364"/>
              <a:gd name="T81" fmla="*/ 11 h 730"/>
              <a:gd name="T82" fmla="*/ 169 w 364"/>
              <a:gd name="T83" fmla="*/ 6 h 730"/>
              <a:gd name="T84" fmla="*/ 173 w 364"/>
              <a:gd name="T85" fmla="*/ 2 h 730"/>
              <a:gd name="T86" fmla="*/ 177 w 364"/>
              <a:gd name="T87" fmla="*/ 1 h 730"/>
              <a:gd name="T88" fmla="*/ 182 w 364"/>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4" h="730">
                <a:moveTo>
                  <a:pt x="182" y="0"/>
                </a:moveTo>
                <a:lnTo>
                  <a:pt x="188" y="1"/>
                </a:lnTo>
                <a:lnTo>
                  <a:pt x="193" y="2"/>
                </a:lnTo>
                <a:lnTo>
                  <a:pt x="195" y="6"/>
                </a:lnTo>
                <a:lnTo>
                  <a:pt x="198" y="11"/>
                </a:lnTo>
                <a:lnTo>
                  <a:pt x="199" y="17"/>
                </a:lnTo>
                <a:lnTo>
                  <a:pt x="199" y="672"/>
                </a:lnTo>
                <a:lnTo>
                  <a:pt x="337" y="535"/>
                </a:lnTo>
                <a:lnTo>
                  <a:pt x="339" y="532"/>
                </a:lnTo>
                <a:lnTo>
                  <a:pt x="343" y="531"/>
                </a:lnTo>
                <a:lnTo>
                  <a:pt x="349" y="531"/>
                </a:lnTo>
                <a:lnTo>
                  <a:pt x="354" y="531"/>
                </a:lnTo>
                <a:lnTo>
                  <a:pt x="358" y="534"/>
                </a:lnTo>
                <a:lnTo>
                  <a:pt x="362" y="538"/>
                </a:lnTo>
                <a:lnTo>
                  <a:pt x="364" y="542"/>
                </a:lnTo>
                <a:lnTo>
                  <a:pt x="364" y="547"/>
                </a:lnTo>
                <a:lnTo>
                  <a:pt x="364" y="552"/>
                </a:lnTo>
                <a:lnTo>
                  <a:pt x="363" y="556"/>
                </a:lnTo>
                <a:lnTo>
                  <a:pt x="360" y="559"/>
                </a:lnTo>
                <a:lnTo>
                  <a:pt x="194" y="725"/>
                </a:lnTo>
                <a:lnTo>
                  <a:pt x="190" y="727"/>
                </a:lnTo>
                <a:lnTo>
                  <a:pt x="186" y="729"/>
                </a:lnTo>
                <a:lnTo>
                  <a:pt x="182" y="730"/>
                </a:lnTo>
                <a:lnTo>
                  <a:pt x="178" y="729"/>
                </a:lnTo>
                <a:lnTo>
                  <a:pt x="175" y="727"/>
                </a:lnTo>
                <a:lnTo>
                  <a:pt x="171" y="725"/>
                </a:lnTo>
                <a:lnTo>
                  <a:pt x="4" y="559"/>
                </a:lnTo>
                <a:lnTo>
                  <a:pt x="2" y="556"/>
                </a:lnTo>
                <a:lnTo>
                  <a:pt x="0" y="552"/>
                </a:lnTo>
                <a:lnTo>
                  <a:pt x="0" y="547"/>
                </a:lnTo>
                <a:lnTo>
                  <a:pt x="0" y="542"/>
                </a:lnTo>
                <a:lnTo>
                  <a:pt x="3" y="538"/>
                </a:lnTo>
                <a:lnTo>
                  <a:pt x="7" y="534"/>
                </a:lnTo>
                <a:lnTo>
                  <a:pt x="11" y="531"/>
                </a:lnTo>
                <a:lnTo>
                  <a:pt x="16" y="531"/>
                </a:lnTo>
                <a:lnTo>
                  <a:pt x="21" y="531"/>
                </a:lnTo>
                <a:lnTo>
                  <a:pt x="25" y="532"/>
                </a:lnTo>
                <a:lnTo>
                  <a:pt x="28" y="535"/>
                </a:lnTo>
                <a:lnTo>
                  <a:pt x="165" y="672"/>
                </a:lnTo>
                <a:lnTo>
                  <a:pt x="165" y="17"/>
                </a:lnTo>
                <a:lnTo>
                  <a:pt x="167" y="11"/>
                </a:lnTo>
                <a:lnTo>
                  <a:pt x="169" y="6"/>
                </a:lnTo>
                <a:lnTo>
                  <a:pt x="173" y="2"/>
                </a:lnTo>
                <a:lnTo>
                  <a:pt x="177" y="1"/>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2" name="Freeform 3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3454555" y="8157095"/>
            <a:ext cx="222053" cy="444107"/>
          </a:xfrm>
          <a:custGeom>
            <a:avLst/>
            <a:gdLst>
              <a:gd name="T0" fmla="*/ 183 w 365"/>
              <a:gd name="T1" fmla="*/ 0 h 730"/>
              <a:gd name="T2" fmla="*/ 187 w 365"/>
              <a:gd name="T3" fmla="*/ 0 h 730"/>
              <a:gd name="T4" fmla="*/ 191 w 365"/>
              <a:gd name="T5" fmla="*/ 2 h 730"/>
              <a:gd name="T6" fmla="*/ 195 w 365"/>
              <a:gd name="T7" fmla="*/ 5 h 730"/>
              <a:gd name="T8" fmla="*/ 360 w 365"/>
              <a:gd name="T9" fmla="*/ 170 h 730"/>
              <a:gd name="T10" fmla="*/ 363 w 365"/>
              <a:gd name="T11" fmla="*/ 174 h 730"/>
              <a:gd name="T12" fmla="*/ 365 w 365"/>
              <a:gd name="T13" fmla="*/ 178 h 730"/>
              <a:gd name="T14" fmla="*/ 365 w 365"/>
              <a:gd name="T15" fmla="*/ 182 h 730"/>
              <a:gd name="T16" fmla="*/ 364 w 365"/>
              <a:gd name="T17" fmla="*/ 187 h 730"/>
              <a:gd name="T18" fmla="*/ 363 w 365"/>
              <a:gd name="T19" fmla="*/ 192 h 730"/>
              <a:gd name="T20" fmla="*/ 359 w 365"/>
              <a:gd name="T21" fmla="*/ 196 h 730"/>
              <a:gd name="T22" fmla="*/ 354 w 365"/>
              <a:gd name="T23" fmla="*/ 197 h 730"/>
              <a:gd name="T24" fmla="*/ 348 w 365"/>
              <a:gd name="T25" fmla="*/ 199 h 730"/>
              <a:gd name="T26" fmla="*/ 344 w 365"/>
              <a:gd name="T27" fmla="*/ 199 h 730"/>
              <a:gd name="T28" fmla="*/ 340 w 365"/>
              <a:gd name="T29" fmla="*/ 196 h 730"/>
              <a:gd name="T30" fmla="*/ 337 w 365"/>
              <a:gd name="T31" fmla="*/ 193 h 730"/>
              <a:gd name="T32" fmla="*/ 199 w 365"/>
              <a:gd name="T33" fmla="*/ 56 h 730"/>
              <a:gd name="T34" fmla="*/ 199 w 365"/>
              <a:gd name="T35" fmla="*/ 713 h 730"/>
              <a:gd name="T36" fmla="*/ 199 w 365"/>
              <a:gd name="T37" fmla="*/ 718 h 730"/>
              <a:gd name="T38" fmla="*/ 196 w 365"/>
              <a:gd name="T39" fmla="*/ 722 h 730"/>
              <a:gd name="T40" fmla="*/ 193 w 365"/>
              <a:gd name="T41" fmla="*/ 726 h 730"/>
              <a:gd name="T42" fmla="*/ 189 w 365"/>
              <a:gd name="T43" fmla="*/ 729 h 730"/>
              <a:gd name="T44" fmla="*/ 183 w 365"/>
              <a:gd name="T45" fmla="*/ 730 h 730"/>
              <a:gd name="T46" fmla="*/ 178 w 365"/>
              <a:gd name="T47" fmla="*/ 729 h 730"/>
              <a:gd name="T48" fmla="*/ 173 w 365"/>
              <a:gd name="T49" fmla="*/ 726 h 730"/>
              <a:gd name="T50" fmla="*/ 169 w 365"/>
              <a:gd name="T51" fmla="*/ 722 h 730"/>
              <a:gd name="T52" fmla="*/ 168 w 365"/>
              <a:gd name="T53" fmla="*/ 718 h 730"/>
              <a:gd name="T54" fmla="*/ 166 w 365"/>
              <a:gd name="T55" fmla="*/ 713 h 730"/>
              <a:gd name="T56" fmla="*/ 166 w 365"/>
              <a:gd name="T57" fmla="*/ 56 h 730"/>
              <a:gd name="T58" fmla="*/ 29 w 365"/>
              <a:gd name="T59" fmla="*/ 193 h 730"/>
              <a:gd name="T60" fmla="*/ 25 w 365"/>
              <a:gd name="T61" fmla="*/ 196 h 730"/>
              <a:gd name="T62" fmla="*/ 21 w 365"/>
              <a:gd name="T63" fmla="*/ 199 h 730"/>
              <a:gd name="T64" fmla="*/ 17 w 365"/>
              <a:gd name="T65" fmla="*/ 199 h 730"/>
              <a:gd name="T66" fmla="*/ 12 w 365"/>
              <a:gd name="T67" fmla="*/ 197 h 730"/>
              <a:gd name="T68" fmla="*/ 7 w 365"/>
              <a:gd name="T69" fmla="*/ 196 h 730"/>
              <a:gd name="T70" fmla="*/ 4 w 365"/>
              <a:gd name="T71" fmla="*/ 192 h 730"/>
              <a:gd name="T72" fmla="*/ 1 w 365"/>
              <a:gd name="T73" fmla="*/ 187 h 730"/>
              <a:gd name="T74" fmla="*/ 0 w 365"/>
              <a:gd name="T75" fmla="*/ 182 h 730"/>
              <a:gd name="T76" fmla="*/ 1 w 365"/>
              <a:gd name="T77" fmla="*/ 178 h 730"/>
              <a:gd name="T78" fmla="*/ 3 w 365"/>
              <a:gd name="T79" fmla="*/ 174 h 730"/>
              <a:gd name="T80" fmla="*/ 5 w 365"/>
              <a:gd name="T81" fmla="*/ 170 h 730"/>
              <a:gd name="T82" fmla="*/ 172 w 365"/>
              <a:gd name="T83" fmla="*/ 5 h 730"/>
              <a:gd name="T84" fmla="*/ 174 w 365"/>
              <a:gd name="T85" fmla="*/ 2 h 730"/>
              <a:gd name="T86" fmla="*/ 178 w 365"/>
              <a:gd name="T87" fmla="*/ 0 h 730"/>
              <a:gd name="T88" fmla="*/ 183 w 365"/>
              <a:gd name="T89"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5" h="730">
                <a:moveTo>
                  <a:pt x="183" y="0"/>
                </a:moveTo>
                <a:lnTo>
                  <a:pt x="187" y="0"/>
                </a:lnTo>
                <a:lnTo>
                  <a:pt x="191" y="2"/>
                </a:lnTo>
                <a:lnTo>
                  <a:pt x="195" y="5"/>
                </a:lnTo>
                <a:lnTo>
                  <a:pt x="360" y="170"/>
                </a:lnTo>
                <a:lnTo>
                  <a:pt x="363" y="174"/>
                </a:lnTo>
                <a:lnTo>
                  <a:pt x="365" y="178"/>
                </a:lnTo>
                <a:lnTo>
                  <a:pt x="365" y="182"/>
                </a:lnTo>
                <a:lnTo>
                  <a:pt x="364" y="187"/>
                </a:lnTo>
                <a:lnTo>
                  <a:pt x="363" y="192"/>
                </a:lnTo>
                <a:lnTo>
                  <a:pt x="359" y="196"/>
                </a:lnTo>
                <a:lnTo>
                  <a:pt x="354" y="197"/>
                </a:lnTo>
                <a:lnTo>
                  <a:pt x="348" y="199"/>
                </a:lnTo>
                <a:lnTo>
                  <a:pt x="344" y="199"/>
                </a:lnTo>
                <a:lnTo>
                  <a:pt x="340" y="196"/>
                </a:lnTo>
                <a:lnTo>
                  <a:pt x="337" y="193"/>
                </a:lnTo>
                <a:lnTo>
                  <a:pt x="199" y="56"/>
                </a:lnTo>
                <a:lnTo>
                  <a:pt x="199" y="713"/>
                </a:lnTo>
                <a:lnTo>
                  <a:pt x="199" y="718"/>
                </a:lnTo>
                <a:lnTo>
                  <a:pt x="196" y="722"/>
                </a:lnTo>
                <a:lnTo>
                  <a:pt x="193" y="726"/>
                </a:lnTo>
                <a:lnTo>
                  <a:pt x="189" y="729"/>
                </a:lnTo>
                <a:lnTo>
                  <a:pt x="183" y="730"/>
                </a:lnTo>
                <a:lnTo>
                  <a:pt x="178" y="729"/>
                </a:lnTo>
                <a:lnTo>
                  <a:pt x="173" y="726"/>
                </a:lnTo>
                <a:lnTo>
                  <a:pt x="169" y="722"/>
                </a:lnTo>
                <a:lnTo>
                  <a:pt x="168" y="718"/>
                </a:lnTo>
                <a:lnTo>
                  <a:pt x="166" y="713"/>
                </a:lnTo>
                <a:lnTo>
                  <a:pt x="166" y="56"/>
                </a:lnTo>
                <a:lnTo>
                  <a:pt x="29" y="193"/>
                </a:lnTo>
                <a:lnTo>
                  <a:pt x="25" y="196"/>
                </a:lnTo>
                <a:lnTo>
                  <a:pt x="21" y="199"/>
                </a:lnTo>
                <a:lnTo>
                  <a:pt x="17" y="199"/>
                </a:lnTo>
                <a:lnTo>
                  <a:pt x="12" y="197"/>
                </a:lnTo>
                <a:lnTo>
                  <a:pt x="7" y="196"/>
                </a:lnTo>
                <a:lnTo>
                  <a:pt x="4" y="192"/>
                </a:lnTo>
                <a:lnTo>
                  <a:pt x="1" y="187"/>
                </a:lnTo>
                <a:lnTo>
                  <a:pt x="0" y="182"/>
                </a:lnTo>
                <a:lnTo>
                  <a:pt x="1" y="178"/>
                </a:lnTo>
                <a:lnTo>
                  <a:pt x="3" y="174"/>
                </a:lnTo>
                <a:lnTo>
                  <a:pt x="5" y="170"/>
                </a:lnTo>
                <a:lnTo>
                  <a:pt x="172" y="5"/>
                </a:lnTo>
                <a:lnTo>
                  <a:pt x="174" y="2"/>
                </a:lnTo>
                <a:lnTo>
                  <a:pt x="178" y="0"/>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3" name="Freeform 3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4148420" y="8268122"/>
            <a:ext cx="444714" cy="222053"/>
          </a:xfrm>
          <a:custGeom>
            <a:avLst/>
            <a:gdLst>
              <a:gd name="T0" fmla="*/ 183 w 731"/>
              <a:gd name="T1" fmla="*/ 0 h 365"/>
              <a:gd name="T2" fmla="*/ 189 w 731"/>
              <a:gd name="T3" fmla="*/ 1 h 365"/>
              <a:gd name="T4" fmla="*/ 192 w 731"/>
              <a:gd name="T5" fmla="*/ 3 h 365"/>
              <a:gd name="T6" fmla="*/ 196 w 731"/>
              <a:gd name="T7" fmla="*/ 7 h 365"/>
              <a:gd name="T8" fmla="*/ 199 w 731"/>
              <a:gd name="T9" fmla="*/ 11 h 365"/>
              <a:gd name="T10" fmla="*/ 200 w 731"/>
              <a:gd name="T11" fmla="*/ 17 h 365"/>
              <a:gd name="T12" fmla="*/ 199 w 731"/>
              <a:gd name="T13" fmla="*/ 20 h 365"/>
              <a:gd name="T14" fmla="*/ 198 w 731"/>
              <a:gd name="T15" fmla="*/ 24 h 365"/>
              <a:gd name="T16" fmla="*/ 195 w 731"/>
              <a:gd name="T17" fmla="*/ 28 h 365"/>
              <a:gd name="T18" fmla="*/ 58 w 731"/>
              <a:gd name="T19" fmla="*/ 166 h 365"/>
              <a:gd name="T20" fmla="*/ 714 w 731"/>
              <a:gd name="T21" fmla="*/ 166 h 365"/>
              <a:gd name="T22" fmla="*/ 719 w 731"/>
              <a:gd name="T23" fmla="*/ 167 h 365"/>
              <a:gd name="T24" fmla="*/ 724 w 731"/>
              <a:gd name="T25" fmla="*/ 170 h 365"/>
              <a:gd name="T26" fmla="*/ 728 w 731"/>
              <a:gd name="T27" fmla="*/ 172 h 365"/>
              <a:gd name="T28" fmla="*/ 729 w 731"/>
              <a:gd name="T29" fmla="*/ 178 h 365"/>
              <a:gd name="T30" fmla="*/ 731 w 731"/>
              <a:gd name="T31" fmla="*/ 183 h 365"/>
              <a:gd name="T32" fmla="*/ 729 w 731"/>
              <a:gd name="T33" fmla="*/ 188 h 365"/>
              <a:gd name="T34" fmla="*/ 728 w 731"/>
              <a:gd name="T35" fmla="*/ 192 h 365"/>
              <a:gd name="T36" fmla="*/ 724 w 731"/>
              <a:gd name="T37" fmla="*/ 196 h 365"/>
              <a:gd name="T38" fmla="*/ 719 w 731"/>
              <a:gd name="T39" fmla="*/ 199 h 365"/>
              <a:gd name="T40" fmla="*/ 714 w 731"/>
              <a:gd name="T41" fmla="*/ 199 h 365"/>
              <a:gd name="T42" fmla="*/ 58 w 731"/>
              <a:gd name="T43" fmla="*/ 199 h 365"/>
              <a:gd name="T44" fmla="*/ 195 w 731"/>
              <a:gd name="T45" fmla="*/ 337 h 365"/>
              <a:gd name="T46" fmla="*/ 198 w 731"/>
              <a:gd name="T47" fmla="*/ 340 h 365"/>
              <a:gd name="T48" fmla="*/ 199 w 731"/>
              <a:gd name="T49" fmla="*/ 344 h 365"/>
              <a:gd name="T50" fmla="*/ 200 w 731"/>
              <a:gd name="T51" fmla="*/ 349 h 365"/>
              <a:gd name="T52" fmla="*/ 199 w 731"/>
              <a:gd name="T53" fmla="*/ 354 h 365"/>
              <a:gd name="T54" fmla="*/ 196 w 731"/>
              <a:gd name="T55" fmla="*/ 358 h 365"/>
              <a:gd name="T56" fmla="*/ 192 w 731"/>
              <a:gd name="T57" fmla="*/ 362 h 365"/>
              <a:gd name="T58" fmla="*/ 189 w 731"/>
              <a:gd name="T59" fmla="*/ 365 h 365"/>
              <a:gd name="T60" fmla="*/ 183 w 731"/>
              <a:gd name="T61" fmla="*/ 365 h 365"/>
              <a:gd name="T62" fmla="*/ 178 w 731"/>
              <a:gd name="T63" fmla="*/ 365 h 365"/>
              <a:gd name="T64" fmla="*/ 174 w 731"/>
              <a:gd name="T65" fmla="*/ 362 h 365"/>
              <a:gd name="T66" fmla="*/ 172 w 731"/>
              <a:gd name="T67" fmla="*/ 360 h 365"/>
              <a:gd name="T68" fmla="*/ 5 w 731"/>
              <a:gd name="T69" fmla="*/ 195 h 365"/>
              <a:gd name="T70" fmla="*/ 3 w 731"/>
              <a:gd name="T71" fmla="*/ 191 h 365"/>
              <a:gd name="T72" fmla="*/ 1 w 731"/>
              <a:gd name="T73" fmla="*/ 187 h 365"/>
              <a:gd name="T74" fmla="*/ 0 w 731"/>
              <a:gd name="T75" fmla="*/ 183 h 365"/>
              <a:gd name="T76" fmla="*/ 1 w 731"/>
              <a:gd name="T77" fmla="*/ 178 h 365"/>
              <a:gd name="T78" fmla="*/ 3 w 731"/>
              <a:gd name="T79" fmla="*/ 174 h 365"/>
              <a:gd name="T80" fmla="*/ 5 w 731"/>
              <a:gd name="T81" fmla="*/ 171 h 365"/>
              <a:gd name="T82" fmla="*/ 172 w 731"/>
              <a:gd name="T83" fmla="*/ 5 h 365"/>
              <a:gd name="T84" fmla="*/ 174 w 731"/>
              <a:gd name="T85" fmla="*/ 2 h 365"/>
              <a:gd name="T86" fmla="*/ 178 w 731"/>
              <a:gd name="T87" fmla="*/ 1 h 365"/>
              <a:gd name="T88" fmla="*/ 183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183" y="0"/>
                </a:moveTo>
                <a:lnTo>
                  <a:pt x="189" y="1"/>
                </a:lnTo>
                <a:lnTo>
                  <a:pt x="192" y="3"/>
                </a:lnTo>
                <a:lnTo>
                  <a:pt x="196" y="7"/>
                </a:lnTo>
                <a:lnTo>
                  <a:pt x="199" y="11"/>
                </a:lnTo>
                <a:lnTo>
                  <a:pt x="200" y="17"/>
                </a:lnTo>
                <a:lnTo>
                  <a:pt x="199" y="20"/>
                </a:lnTo>
                <a:lnTo>
                  <a:pt x="198" y="24"/>
                </a:lnTo>
                <a:lnTo>
                  <a:pt x="195" y="28"/>
                </a:lnTo>
                <a:lnTo>
                  <a:pt x="58" y="166"/>
                </a:lnTo>
                <a:lnTo>
                  <a:pt x="714" y="166"/>
                </a:lnTo>
                <a:lnTo>
                  <a:pt x="719" y="167"/>
                </a:lnTo>
                <a:lnTo>
                  <a:pt x="724" y="170"/>
                </a:lnTo>
                <a:lnTo>
                  <a:pt x="728" y="172"/>
                </a:lnTo>
                <a:lnTo>
                  <a:pt x="729" y="178"/>
                </a:lnTo>
                <a:lnTo>
                  <a:pt x="731" y="183"/>
                </a:lnTo>
                <a:lnTo>
                  <a:pt x="729" y="188"/>
                </a:lnTo>
                <a:lnTo>
                  <a:pt x="728" y="192"/>
                </a:lnTo>
                <a:lnTo>
                  <a:pt x="724" y="196"/>
                </a:lnTo>
                <a:lnTo>
                  <a:pt x="719" y="199"/>
                </a:lnTo>
                <a:lnTo>
                  <a:pt x="714" y="199"/>
                </a:lnTo>
                <a:lnTo>
                  <a:pt x="58" y="199"/>
                </a:lnTo>
                <a:lnTo>
                  <a:pt x="195" y="337"/>
                </a:lnTo>
                <a:lnTo>
                  <a:pt x="198" y="340"/>
                </a:lnTo>
                <a:lnTo>
                  <a:pt x="199" y="344"/>
                </a:lnTo>
                <a:lnTo>
                  <a:pt x="200" y="349"/>
                </a:lnTo>
                <a:lnTo>
                  <a:pt x="199" y="354"/>
                </a:lnTo>
                <a:lnTo>
                  <a:pt x="196" y="358"/>
                </a:lnTo>
                <a:lnTo>
                  <a:pt x="192" y="362"/>
                </a:lnTo>
                <a:lnTo>
                  <a:pt x="189" y="365"/>
                </a:lnTo>
                <a:lnTo>
                  <a:pt x="183" y="365"/>
                </a:lnTo>
                <a:lnTo>
                  <a:pt x="178" y="365"/>
                </a:lnTo>
                <a:lnTo>
                  <a:pt x="174" y="362"/>
                </a:lnTo>
                <a:lnTo>
                  <a:pt x="172" y="360"/>
                </a:lnTo>
                <a:lnTo>
                  <a:pt x="5" y="195"/>
                </a:lnTo>
                <a:lnTo>
                  <a:pt x="3" y="191"/>
                </a:lnTo>
                <a:lnTo>
                  <a:pt x="1" y="187"/>
                </a:lnTo>
                <a:lnTo>
                  <a:pt x="0" y="183"/>
                </a:lnTo>
                <a:lnTo>
                  <a:pt x="1" y="178"/>
                </a:lnTo>
                <a:lnTo>
                  <a:pt x="3" y="174"/>
                </a:lnTo>
                <a:lnTo>
                  <a:pt x="5" y="171"/>
                </a:lnTo>
                <a:lnTo>
                  <a:pt x="172" y="5"/>
                </a:lnTo>
                <a:lnTo>
                  <a:pt x="174" y="2"/>
                </a:lnTo>
                <a:lnTo>
                  <a:pt x="178" y="1"/>
                </a:lnTo>
                <a:lnTo>
                  <a:pt x="18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4" name="Freeform 3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064947" y="8268122"/>
            <a:ext cx="444714" cy="222053"/>
          </a:xfrm>
          <a:custGeom>
            <a:avLst/>
            <a:gdLst>
              <a:gd name="T0" fmla="*/ 547 w 731"/>
              <a:gd name="T1" fmla="*/ 0 h 365"/>
              <a:gd name="T2" fmla="*/ 553 w 731"/>
              <a:gd name="T3" fmla="*/ 1 h 365"/>
              <a:gd name="T4" fmla="*/ 557 w 731"/>
              <a:gd name="T5" fmla="*/ 2 h 365"/>
              <a:gd name="T6" fmla="*/ 559 w 731"/>
              <a:gd name="T7" fmla="*/ 5 h 365"/>
              <a:gd name="T8" fmla="*/ 726 w 731"/>
              <a:gd name="T9" fmla="*/ 171 h 365"/>
              <a:gd name="T10" fmla="*/ 728 w 731"/>
              <a:gd name="T11" fmla="*/ 174 h 365"/>
              <a:gd name="T12" fmla="*/ 729 w 731"/>
              <a:gd name="T13" fmla="*/ 178 h 365"/>
              <a:gd name="T14" fmla="*/ 731 w 731"/>
              <a:gd name="T15" fmla="*/ 183 h 365"/>
              <a:gd name="T16" fmla="*/ 729 w 731"/>
              <a:gd name="T17" fmla="*/ 187 h 365"/>
              <a:gd name="T18" fmla="*/ 728 w 731"/>
              <a:gd name="T19" fmla="*/ 191 h 365"/>
              <a:gd name="T20" fmla="*/ 726 w 731"/>
              <a:gd name="T21" fmla="*/ 195 h 365"/>
              <a:gd name="T22" fmla="*/ 559 w 731"/>
              <a:gd name="T23" fmla="*/ 360 h 365"/>
              <a:gd name="T24" fmla="*/ 557 w 731"/>
              <a:gd name="T25" fmla="*/ 362 h 365"/>
              <a:gd name="T26" fmla="*/ 553 w 731"/>
              <a:gd name="T27" fmla="*/ 365 h 365"/>
              <a:gd name="T28" fmla="*/ 547 w 731"/>
              <a:gd name="T29" fmla="*/ 365 h 365"/>
              <a:gd name="T30" fmla="*/ 542 w 731"/>
              <a:gd name="T31" fmla="*/ 365 h 365"/>
              <a:gd name="T32" fmla="*/ 538 w 731"/>
              <a:gd name="T33" fmla="*/ 362 h 365"/>
              <a:gd name="T34" fmla="*/ 534 w 731"/>
              <a:gd name="T35" fmla="*/ 358 h 365"/>
              <a:gd name="T36" fmla="*/ 532 w 731"/>
              <a:gd name="T37" fmla="*/ 354 h 365"/>
              <a:gd name="T38" fmla="*/ 532 w 731"/>
              <a:gd name="T39" fmla="*/ 349 h 365"/>
              <a:gd name="T40" fmla="*/ 532 w 731"/>
              <a:gd name="T41" fmla="*/ 344 h 365"/>
              <a:gd name="T42" fmla="*/ 533 w 731"/>
              <a:gd name="T43" fmla="*/ 340 h 365"/>
              <a:gd name="T44" fmla="*/ 536 w 731"/>
              <a:gd name="T45" fmla="*/ 337 h 365"/>
              <a:gd name="T46" fmla="*/ 674 w 731"/>
              <a:gd name="T47" fmla="*/ 199 h 365"/>
              <a:gd name="T48" fmla="*/ 17 w 731"/>
              <a:gd name="T49" fmla="*/ 199 h 365"/>
              <a:gd name="T50" fmla="*/ 12 w 731"/>
              <a:gd name="T51" fmla="*/ 199 h 365"/>
              <a:gd name="T52" fmla="*/ 7 w 731"/>
              <a:gd name="T53" fmla="*/ 196 h 365"/>
              <a:gd name="T54" fmla="*/ 4 w 731"/>
              <a:gd name="T55" fmla="*/ 192 h 365"/>
              <a:gd name="T56" fmla="*/ 2 w 731"/>
              <a:gd name="T57" fmla="*/ 188 h 365"/>
              <a:gd name="T58" fmla="*/ 0 w 731"/>
              <a:gd name="T59" fmla="*/ 183 h 365"/>
              <a:gd name="T60" fmla="*/ 2 w 731"/>
              <a:gd name="T61" fmla="*/ 178 h 365"/>
              <a:gd name="T62" fmla="*/ 4 w 731"/>
              <a:gd name="T63" fmla="*/ 172 h 365"/>
              <a:gd name="T64" fmla="*/ 7 w 731"/>
              <a:gd name="T65" fmla="*/ 170 h 365"/>
              <a:gd name="T66" fmla="*/ 12 w 731"/>
              <a:gd name="T67" fmla="*/ 167 h 365"/>
              <a:gd name="T68" fmla="*/ 17 w 731"/>
              <a:gd name="T69" fmla="*/ 166 h 365"/>
              <a:gd name="T70" fmla="*/ 674 w 731"/>
              <a:gd name="T71" fmla="*/ 166 h 365"/>
              <a:gd name="T72" fmla="*/ 536 w 731"/>
              <a:gd name="T73" fmla="*/ 28 h 365"/>
              <a:gd name="T74" fmla="*/ 533 w 731"/>
              <a:gd name="T75" fmla="*/ 24 h 365"/>
              <a:gd name="T76" fmla="*/ 532 w 731"/>
              <a:gd name="T77" fmla="*/ 20 h 365"/>
              <a:gd name="T78" fmla="*/ 532 w 731"/>
              <a:gd name="T79" fmla="*/ 17 h 365"/>
              <a:gd name="T80" fmla="*/ 532 w 731"/>
              <a:gd name="T81" fmla="*/ 11 h 365"/>
              <a:gd name="T82" fmla="*/ 534 w 731"/>
              <a:gd name="T83" fmla="*/ 7 h 365"/>
              <a:gd name="T84" fmla="*/ 538 w 731"/>
              <a:gd name="T85" fmla="*/ 3 h 365"/>
              <a:gd name="T86" fmla="*/ 542 w 731"/>
              <a:gd name="T87" fmla="*/ 1 h 365"/>
              <a:gd name="T88" fmla="*/ 547 w 731"/>
              <a:gd name="T89"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1" h="365">
                <a:moveTo>
                  <a:pt x="547" y="0"/>
                </a:moveTo>
                <a:lnTo>
                  <a:pt x="553" y="1"/>
                </a:lnTo>
                <a:lnTo>
                  <a:pt x="557" y="2"/>
                </a:lnTo>
                <a:lnTo>
                  <a:pt x="559" y="5"/>
                </a:lnTo>
                <a:lnTo>
                  <a:pt x="726" y="171"/>
                </a:lnTo>
                <a:lnTo>
                  <a:pt x="728" y="174"/>
                </a:lnTo>
                <a:lnTo>
                  <a:pt x="729" y="178"/>
                </a:lnTo>
                <a:lnTo>
                  <a:pt x="731" y="183"/>
                </a:lnTo>
                <a:lnTo>
                  <a:pt x="729" y="187"/>
                </a:lnTo>
                <a:lnTo>
                  <a:pt x="728" y="191"/>
                </a:lnTo>
                <a:lnTo>
                  <a:pt x="726" y="195"/>
                </a:lnTo>
                <a:lnTo>
                  <a:pt x="559" y="360"/>
                </a:lnTo>
                <a:lnTo>
                  <a:pt x="557" y="362"/>
                </a:lnTo>
                <a:lnTo>
                  <a:pt x="553" y="365"/>
                </a:lnTo>
                <a:lnTo>
                  <a:pt x="547" y="365"/>
                </a:lnTo>
                <a:lnTo>
                  <a:pt x="542" y="365"/>
                </a:lnTo>
                <a:lnTo>
                  <a:pt x="538" y="362"/>
                </a:lnTo>
                <a:lnTo>
                  <a:pt x="534" y="358"/>
                </a:lnTo>
                <a:lnTo>
                  <a:pt x="532" y="354"/>
                </a:lnTo>
                <a:lnTo>
                  <a:pt x="532" y="349"/>
                </a:lnTo>
                <a:lnTo>
                  <a:pt x="532" y="344"/>
                </a:lnTo>
                <a:lnTo>
                  <a:pt x="533" y="340"/>
                </a:lnTo>
                <a:lnTo>
                  <a:pt x="536" y="337"/>
                </a:lnTo>
                <a:lnTo>
                  <a:pt x="674" y="199"/>
                </a:lnTo>
                <a:lnTo>
                  <a:pt x="17" y="199"/>
                </a:lnTo>
                <a:lnTo>
                  <a:pt x="12" y="199"/>
                </a:lnTo>
                <a:lnTo>
                  <a:pt x="7" y="196"/>
                </a:lnTo>
                <a:lnTo>
                  <a:pt x="4" y="192"/>
                </a:lnTo>
                <a:lnTo>
                  <a:pt x="2" y="188"/>
                </a:lnTo>
                <a:lnTo>
                  <a:pt x="0" y="183"/>
                </a:lnTo>
                <a:lnTo>
                  <a:pt x="2" y="178"/>
                </a:lnTo>
                <a:lnTo>
                  <a:pt x="4" y="172"/>
                </a:lnTo>
                <a:lnTo>
                  <a:pt x="7" y="170"/>
                </a:lnTo>
                <a:lnTo>
                  <a:pt x="12" y="167"/>
                </a:lnTo>
                <a:lnTo>
                  <a:pt x="17" y="166"/>
                </a:lnTo>
                <a:lnTo>
                  <a:pt x="674" y="166"/>
                </a:lnTo>
                <a:lnTo>
                  <a:pt x="536" y="28"/>
                </a:lnTo>
                <a:lnTo>
                  <a:pt x="533" y="24"/>
                </a:lnTo>
                <a:lnTo>
                  <a:pt x="532" y="20"/>
                </a:lnTo>
                <a:lnTo>
                  <a:pt x="532" y="17"/>
                </a:lnTo>
                <a:lnTo>
                  <a:pt x="532" y="11"/>
                </a:lnTo>
                <a:lnTo>
                  <a:pt x="534" y="7"/>
                </a:lnTo>
                <a:lnTo>
                  <a:pt x="538" y="3"/>
                </a:lnTo>
                <a:lnTo>
                  <a:pt x="542" y="1"/>
                </a:lnTo>
                <a:lnTo>
                  <a:pt x="5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5" name="Freeform 3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981474" y="8277856"/>
            <a:ext cx="403955" cy="202586"/>
          </a:xfrm>
          <a:custGeom>
            <a:avLst/>
            <a:gdLst>
              <a:gd name="T0" fmla="*/ 17 w 664"/>
              <a:gd name="T1" fmla="*/ 0 h 333"/>
              <a:gd name="T2" fmla="*/ 21 w 664"/>
              <a:gd name="T3" fmla="*/ 1 h 333"/>
              <a:gd name="T4" fmla="*/ 25 w 664"/>
              <a:gd name="T5" fmla="*/ 3 h 333"/>
              <a:gd name="T6" fmla="*/ 29 w 664"/>
              <a:gd name="T7" fmla="*/ 5 h 333"/>
              <a:gd name="T8" fmla="*/ 332 w 664"/>
              <a:gd name="T9" fmla="*/ 293 h 333"/>
              <a:gd name="T10" fmla="*/ 636 w 664"/>
              <a:gd name="T11" fmla="*/ 5 h 333"/>
              <a:gd name="T12" fmla="*/ 639 w 664"/>
              <a:gd name="T13" fmla="*/ 3 h 333"/>
              <a:gd name="T14" fmla="*/ 643 w 664"/>
              <a:gd name="T15" fmla="*/ 1 h 333"/>
              <a:gd name="T16" fmla="*/ 647 w 664"/>
              <a:gd name="T17" fmla="*/ 0 h 333"/>
              <a:gd name="T18" fmla="*/ 652 w 664"/>
              <a:gd name="T19" fmla="*/ 1 h 333"/>
              <a:gd name="T20" fmla="*/ 657 w 664"/>
              <a:gd name="T21" fmla="*/ 4 h 333"/>
              <a:gd name="T22" fmla="*/ 661 w 664"/>
              <a:gd name="T23" fmla="*/ 7 h 333"/>
              <a:gd name="T24" fmla="*/ 664 w 664"/>
              <a:gd name="T25" fmla="*/ 12 h 333"/>
              <a:gd name="T26" fmla="*/ 664 w 664"/>
              <a:gd name="T27" fmla="*/ 17 h 333"/>
              <a:gd name="T28" fmla="*/ 664 w 664"/>
              <a:gd name="T29" fmla="*/ 21 h 333"/>
              <a:gd name="T30" fmla="*/ 661 w 664"/>
              <a:gd name="T31" fmla="*/ 25 h 333"/>
              <a:gd name="T32" fmla="*/ 658 w 664"/>
              <a:gd name="T33" fmla="*/ 29 h 333"/>
              <a:gd name="T34" fmla="*/ 344 w 664"/>
              <a:gd name="T35" fmla="*/ 327 h 333"/>
              <a:gd name="T36" fmla="*/ 340 w 664"/>
              <a:gd name="T37" fmla="*/ 330 h 333"/>
              <a:gd name="T38" fmla="*/ 336 w 664"/>
              <a:gd name="T39" fmla="*/ 331 h 333"/>
              <a:gd name="T40" fmla="*/ 332 w 664"/>
              <a:gd name="T41" fmla="*/ 333 h 333"/>
              <a:gd name="T42" fmla="*/ 327 w 664"/>
              <a:gd name="T43" fmla="*/ 331 h 333"/>
              <a:gd name="T44" fmla="*/ 323 w 664"/>
              <a:gd name="T45" fmla="*/ 330 h 333"/>
              <a:gd name="T46" fmla="*/ 321 w 664"/>
              <a:gd name="T47" fmla="*/ 327 h 333"/>
              <a:gd name="T48" fmla="*/ 5 w 664"/>
              <a:gd name="T49" fmla="*/ 29 h 333"/>
              <a:gd name="T50" fmla="*/ 3 w 664"/>
              <a:gd name="T51" fmla="*/ 25 h 333"/>
              <a:gd name="T52" fmla="*/ 1 w 664"/>
              <a:gd name="T53" fmla="*/ 21 h 333"/>
              <a:gd name="T54" fmla="*/ 0 w 664"/>
              <a:gd name="T55" fmla="*/ 17 h 333"/>
              <a:gd name="T56" fmla="*/ 1 w 664"/>
              <a:gd name="T57" fmla="*/ 12 h 333"/>
              <a:gd name="T58" fmla="*/ 4 w 664"/>
              <a:gd name="T59" fmla="*/ 7 h 333"/>
              <a:gd name="T60" fmla="*/ 7 w 664"/>
              <a:gd name="T61" fmla="*/ 4 h 333"/>
              <a:gd name="T62" fmla="*/ 12 w 664"/>
              <a:gd name="T63" fmla="*/ 1 h 333"/>
              <a:gd name="T64" fmla="*/ 17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17" y="0"/>
                </a:moveTo>
                <a:lnTo>
                  <a:pt x="21" y="1"/>
                </a:lnTo>
                <a:lnTo>
                  <a:pt x="25" y="3"/>
                </a:lnTo>
                <a:lnTo>
                  <a:pt x="29" y="5"/>
                </a:lnTo>
                <a:lnTo>
                  <a:pt x="332" y="293"/>
                </a:lnTo>
                <a:lnTo>
                  <a:pt x="636" y="5"/>
                </a:lnTo>
                <a:lnTo>
                  <a:pt x="639" y="3"/>
                </a:lnTo>
                <a:lnTo>
                  <a:pt x="643" y="1"/>
                </a:lnTo>
                <a:lnTo>
                  <a:pt x="647" y="0"/>
                </a:lnTo>
                <a:lnTo>
                  <a:pt x="652" y="1"/>
                </a:lnTo>
                <a:lnTo>
                  <a:pt x="657" y="4"/>
                </a:lnTo>
                <a:lnTo>
                  <a:pt x="661" y="7"/>
                </a:lnTo>
                <a:lnTo>
                  <a:pt x="664" y="12"/>
                </a:lnTo>
                <a:lnTo>
                  <a:pt x="664" y="17"/>
                </a:lnTo>
                <a:lnTo>
                  <a:pt x="664" y="21"/>
                </a:lnTo>
                <a:lnTo>
                  <a:pt x="661" y="25"/>
                </a:lnTo>
                <a:lnTo>
                  <a:pt x="658" y="29"/>
                </a:lnTo>
                <a:lnTo>
                  <a:pt x="344" y="327"/>
                </a:lnTo>
                <a:lnTo>
                  <a:pt x="340" y="330"/>
                </a:lnTo>
                <a:lnTo>
                  <a:pt x="336" y="331"/>
                </a:lnTo>
                <a:lnTo>
                  <a:pt x="332" y="333"/>
                </a:lnTo>
                <a:lnTo>
                  <a:pt x="327" y="331"/>
                </a:lnTo>
                <a:lnTo>
                  <a:pt x="323" y="330"/>
                </a:lnTo>
                <a:lnTo>
                  <a:pt x="321" y="327"/>
                </a:lnTo>
                <a:lnTo>
                  <a:pt x="5" y="29"/>
                </a:lnTo>
                <a:lnTo>
                  <a:pt x="3" y="25"/>
                </a:lnTo>
                <a:lnTo>
                  <a:pt x="1" y="21"/>
                </a:lnTo>
                <a:lnTo>
                  <a:pt x="0" y="17"/>
                </a:lnTo>
                <a:lnTo>
                  <a:pt x="1" y="12"/>
                </a:lnTo>
                <a:lnTo>
                  <a:pt x="4" y="7"/>
                </a:lnTo>
                <a:lnTo>
                  <a:pt x="7"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6" name="Freeform 3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6857242" y="8277856"/>
            <a:ext cx="403955" cy="202586"/>
          </a:xfrm>
          <a:custGeom>
            <a:avLst/>
            <a:gdLst>
              <a:gd name="T0" fmla="*/ 331 w 664"/>
              <a:gd name="T1" fmla="*/ 0 h 333"/>
              <a:gd name="T2" fmla="*/ 337 w 664"/>
              <a:gd name="T3" fmla="*/ 1 h 333"/>
              <a:gd name="T4" fmla="*/ 341 w 664"/>
              <a:gd name="T5" fmla="*/ 3 h 333"/>
              <a:gd name="T6" fmla="*/ 343 w 664"/>
              <a:gd name="T7" fmla="*/ 5 h 333"/>
              <a:gd name="T8" fmla="*/ 659 w 664"/>
              <a:gd name="T9" fmla="*/ 304 h 333"/>
              <a:gd name="T10" fmla="*/ 661 w 664"/>
              <a:gd name="T11" fmla="*/ 308 h 333"/>
              <a:gd name="T12" fmla="*/ 663 w 664"/>
              <a:gd name="T13" fmla="*/ 312 h 333"/>
              <a:gd name="T14" fmla="*/ 664 w 664"/>
              <a:gd name="T15" fmla="*/ 316 h 333"/>
              <a:gd name="T16" fmla="*/ 663 w 664"/>
              <a:gd name="T17" fmla="*/ 321 h 333"/>
              <a:gd name="T18" fmla="*/ 660 w 664"/>
              <a:gd name="T19" fmla="*/ 326 h 333"/>
              <a:gd name="T20" fmla="*/ 657 w 664"/>
              <a:gd name="T21" fmla="*/ 329 h 333"/>
              <a:gd name="T22" fmla="*/ 652 w 664"/>
              <a:gd name="T23" fmla="*/ 331 h 333"/>
              <a:gd name="T24" fmla="*/ 647 w 664"/>
              <a:gd name="T25" fmla="*/ 333 h 333"/>
              <a:gd name="T26" fmla="*/ 643 w 664"/>
              <a:gd name="T27" fmla="*/ 331 h 333"/>
              <a:gd name="T28" fmla="*/ 639 w 664"/>
              <a:gd name="T29" fmla="*/ 330 h 333"/>
              <a:gd name="T30" fmla="*/ 635 w 664"/>
              <a:gd name="T31" fmla="*/ 327 h 333"/>
              <a:gd name="T32" fmla="*/ 331 w 664"/>
              <a:gd name="T33" fmla="*/ 39 h 333"/>
              <a:gd name="T34" fmla="*/ 29 w 664"/>
              <a:gd name="T35" fmla="*/ 327 h 333"/>
              <a:gd name="T36" fmla="*/ 25 w 664"/>
              <a:gd name="T37" fmla="*/ 330 h 333"/>
              <a:gd name="T38" fmla="*/ 21 w 664"/>
              <a:gd name="T39" fmla="*/ 331 h 333"/>
              <a:gd name="T40" fmla="*/ 17 w 664"/>
              <a:gd name="T41" fmla="*/ 333 h 333"/>
              <a:gd name="T42" fmla="*/ 12 w 664"/>
              <a:gd name="T43" fmla="*/ 331 h 333"/>
              <a:gd name="T44" fmla="*/ 7 w 664"/>
              <a:gd name="T45" fmla="*/ 329 h 333"/>
              <a:gd name="T46" fmla="*/ 3 w 664"/>
              <a:gd name="T47" fmla="*/ 326 h 333"/>
              <a:gd name="T48" fmla="*/ 2 w 664"/>
              <a:gd name="T49" fmla="*/ 321 h 333"/>
              <a:gd name="T50" fmla="*/ 0 w 664"/>
              <a:gd name="T51" fmla="*/ 316 h 333"/>
              <a:gd name="T52" fmla="*/ 0 w 664"/>
              <a:gd name="T53" fmla="*/ 312 h 333"/>
              <a:gd name="T54" fmla="*/ 3 w 664"/>
              <a:gd name="T55" fmla="*/ 308 h 333"/>
              <a:gd name="T56" fmla="*/ 5 w 664"/>
              <a:gd name="T57" fmla="*/ 304 h 333"/>
              <a:gd name="T58" fmla="*/ 320 w 664"/>
              <a:gd name="T59" fmla="*/ 5 h 333"/>
              <a:gd name="T60" fmla="*/ 324 w 664"/>
              <a:gd name="T61" fmla="*/ 3 h 333"/>
              <a:gd name="T62" fmla="*/ 327 w 664"/>
              <a:gd name="T63" fmla="*/ 1 h 333"/>
              <a:gd name="T64" fmla="*/ 331 w 664"/>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333">
                <a:moveTo>
                  <a:pt x="331" y="0"/>
                </a:moveTo>
                <a:lnTo>
                  <a:pt x="337" y="1"/>
                </a:lnTo>
                <a:lnTo>
                  <a:pt x="341" y="3"/>
                </a:lnTo>
                <a:lnTo>
                  <a:pt x="343" y="5"/>
                </a:lnTo>
                <a:lnTo>
                  <a:pt x="659" y="304"/>
                </a:lnTo>
                <a:lnTo>
                  <a:pt x="661" y="308"/>
                </a:lnTo>
                <a:lnTo>
                  <a:pt x="663" y="312"/>
                </a:lnTo>
                <a:lnTo>
                  <a:pt x="664" y="316"/>
                </a:lnTo>
                <a:lnTo>
                  <a:pt x="663" y="321"/>
                </a:lnTo>
                <a:lnTo>
                  <a:pt x="660" y="326"/>
                </a:lnTo>
                <a:lnTo>
                  <a:pt x="657" y="329"/>
                </a:lnTo>
                <a:lnTo>
                  <a:pt x="652" y="331"/>
                </a:lnTo>
                <a:lnTo>
                  <a:pt x="647" y="333"/>
                </a:lnTo>
                <a:lnTo>
                  <a:pt x="643" y="331"/>
                </a:lnTo>
                <a:lnTo>
                  <a:pt x="639" y="330"/>
                </a:lnTo>
                <a:lnTo>
                  <a:pt x="635" y="327"/>
                </a:lnTo>
                <a:lnTo>
                  <a:pt x="331" y="39"/>
                </a:lnTo>
                <a:lnTo>
                  <a:pt x="29" y="327"/>
                </a:lnTo>
                <a:lnTo>
                  <a:pt x="25" y="330"/>
                </a:lnTo>
                <a:lnTo>
                  <a:pt x="21" y="331"/>
                </a:lnTo>
                <a:lnTo>
                  <a:pt x="17" y="333"/>
                </a:lnTo>
                <a:lnTo>
                  <a:pt x="12" y="331"/>
                </a:lnTo>
                <a:lnTo>
                  <a:pt x="7" y="329"/>
                </a:lnTo>
                <a:lnTo>
                  <a:pt x="3" y="326"/>
                </a:lnTo>
                <a:lnTo>
                  <a:pt x="2" y="321"/>
                </a:lnTo>
                <a:lnTo>
                  <a:pt x="0" y="316"/>
                </a:lnTo>
                <a:lnTo>
                  <a:pt x="0" y="312"/>
                </a:lnTo>
                <a:lnTo>
                  <a:pt x="3" y="308"/>
                </a:lnTo>
                <a:lnTo>
                  <a:pt x="5" y="304"/>
                </a:lnTo>
                <a:lnTo>
                  <a:pt x="320" y="5"/>
                </a:lnTo>
                <a:lnTo>
                  <a:pt x="324" y="3"/>
                </a:lnTo>
                <a:lnTo>
                  <a:pt x="327" y="1"/>
                </a:lnTo>
                <a:lnTo>
                  <a:pt x="33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7" name="Freeform 3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733009" y="8177171"/>
            <a:ext cx="202584" cy="403955"/>
          </a:xfrm>
          <a:custGeom>
            <a:avLst/>
            <a:gdLst>
              <a:gd name="T0" fmla="*/ 316 w 333"/>
              <a:gd name="T1" fmla="*/ 0 h 664"/>
              <a:gd name="T2" fmla="*/ 321 w 333"/>
              <a:gd name="T3" fmla="*/ 1 h 664"/>
              <a:gd name="T4" fmla="*/ 326 w 333"/>
              <a:gd name="T5" fmla="*/ 4 h 664"/>
              <a:gd name="T6" fmla="*/ 329 w 333"/>
              <a:gd name="T7" fmla="*/ 8 h 664"/>
              <a:gd name="T8" fmla="*/ 332 w 333"/>
              <a:gd name="T9" fmla="*/ 12 h 664"/>
              <a:gd name="T10" fmla="*/ 333 w 333"/>
              <a:gd name="T11" fmla="*/ 17 h 664"/>
              <a:gd name="T12" fmla="*/ 332 w 333"/>
              <a:gd name="T13" fmla="*/ 22 h 664"/>
              <a:gd name="T14" fmla="*/ 330 w 333"/>
              <a:gd name="T15" fmla="*/ 26 h 664"/>
              <a:gd name="T16" fmla="*/ 328 w 333"/>
              <a:gd name="T17" fmla="*/ 29 h 664"/>
              <a:gd name="T18" fmla="*/ 40 w 333"/>
              <a:gd name="T19" fmla="*/ 332 h 664"/>
              <a:gd name="T20" fmla="*/ 328 w 333"/>
              <a:gd name="T21" fmla="*/ 636 h 664"/>
              <a:gd name="T22" fmla="*/ 330 w 333"/>
              <a:gd name="T23" fmla="*/ 639 h 664"/>
              <a:gd name="T24" fmla="*/ 332 w 333"/>
              <a:gd name="T25" fmla="*/ 643 h 664"/>
              <a:gd name="T26" fmla="*/ 333 w 333"/>
              <a:gd name="T27" fmla="*/ 648 h 664"/>
              <a:gd name="T28" fmla="*/ 332 w 333"/>
              <a:gd name="T29" fmla="*/ 653 h 664"/>
              <a:gd name="T30" fmla="*/ 329 w 333"/>
              <a:gd name="T31" fmla="*/ 657 h 664"/>
              <a:gd name="T32" fmla="*/ 326 w 333"/>
              <a:gd name="T33" fmla="*/ 661 h 664"/>
              <a:gd name="T34" fmla="*/ 321 w 333"/>
              <a:gd name="T35" fmla="*/ 664 h 664"/>
              <a:gd name="T36" fmla="*/ 316 w 333"/>
              <a:gd name="T37" fmla="*/ 664 h 664"/>
              <a:gd name="T38" fmla="*/ 312 w 333"/>
              <a:gd name="T39" fmla="*/ 664 h 664"/>
              <a:gd name="T40" fmla="*/ 308 w 333"/>
              <a:gd name="T41" fmla="*/ 662 h 664"/>
              <a:gd name="T42" fmla="*/ 304 w 333"/>
              <a:gd name="T43" fmla="*/ 660 h 664"/>
              <a:gd name="T44" fmla="*/ 6 w 333"/>
              <a:gd name="T45" fmla="*/ 344 h 664"/>
              <a:gd name="T46" fmla="*/ 3 w 333"/>
              <a:gd name="T47" fmla="*/ 340 h 664"/>
              <a:gd name="T48" fmla="*/ 2 w 333"/>
              <a:gd name="T49" fmla="*/ 336 h 664"/>
              <a:gd name="T50" fmla="*/ 0 w 333"/>
              <a:gd name="T51" fmla="*/ 332 h 664"/>
              <a:gd name="T52" fmla="*/ 2 w 333"/>
              <a:gd name="T53" fmla="*/ 329 h 664"/>
              <a:gd name="T54" fmla="*/ 3 w 333"/>
              <a:gd name="T55" fmla="*/ 325 h 664"/>
              <a:gd name="T56" fmla="*/ 6 w 333"/>
              <a:gd name="T57" fmla="*/ 321 h 664"/>
              <a:gd name="T58" fmla="*/ 304 w 333"/>
              <a:gd name="T59" fmla="*/ 5 h 664"/>
              <a:gd name="T60" fmla="*/ 308 w 333"/>
              <a:gd name="T61" fmla="*/ 3 h 664"/>
              <a:gd name="T62" fmla="*/ 312 w 333"/>
              <a:gd name="T63" fmla="*/ 1 h 664"/>
              <a:gd name="T64" fmla="*/ 316 w 333"/>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664">
                <a:moveTo>
                  <a:pt x="316" y="0"/>
                </a:moveTo>
                <a:lnTo>
                  <a:pt x="321" y="1"/>
                </a:lnTo>
                <a:lnTo>
                  <a:pt x="326" y="4"/>
                </a:lnTo>
                <a:lnTo>
                  <a:pt x="329" y="8"/>
                </a:lnTo>
                <a:lnTo>
                  <a:pt x="332" y="12"/>
                </a:lnTo>
                <a:lnTo>
                  <a:pt x="333" y="17"/>
                </a:lnTo>
                <a:lnTo>
                  <a:pt x="332" y="22"/>
                </a:lnTo>
                <a:lnTo>
                  <a:pt x="330" y="26"/>
                </a:lnTo>
                <a:lnTo>
                  <a:pt x="328" y="29"/>
                </a:lnTo>
                <a:lnTo>
                  <a:pt x="40" y="332"/>
                </a:lnTo>
                <a:lnTo>
                  <a:pt x="328" y="636"/>
                </a:lnTo>
                <a:lnTo>
                  <a:pt x="330" y="639"/>
                </a:lnTo>
                <a:lnTo>
                  <a:pt x="332" y="643"/>
                </a:lnTo>
                <a:lnTo>
                  <a:pt x="333" y="648"/>
                </a:lnTo>
                <a:lnTo>
                  <a:pt x="332" y="653"/>
                </a:lnTo>
                <a:lnTo>
                  <a:pt x="329" y="657"/>
                </a:lnTo>
                <a:lnTo>
                  <a:pt x="326" y="661"/>
                </a:lnTo>
                <a:lnTo>
                  <a:pt x="321" y="664"/>
                </a:lnTo>
                <a:lnTo>
                  <a:pt x="316" y="664"/>
                </a:lnTo>
                <a:lnTo>
                  <a:pt x="312" y="664"/>
                </a:lnTo>
                <a:lnTo>
                  <a:pt x="308" y="662"/>
                </a:lnTo>
                <a:lnTo>
                  <a:pt x="304" y="660"/>
                </a:lnTo>
                <a:lnTo>
                  <a:pt x="6" y="344"/>
                </a:lnTo>
                <a:lnTo>
                  <a:pt x="3" y="340"/>
                </a:lnTo>
                <a:lnTo>
                  <a:pt x="2" y="336"/>
                </a:lnTo>
                <a:lnTo>
                  <a:pt x="0" y="332"/>
                </a:lnTo>
                <a:lnTo>
                  <a:pt x="2" y="329"/>
                </a:lnTo>
                <a:lnTo>
                  <a:pt x="3" y="325"/>
                </a:lnTo>
                <a:lnTo>
                  <a:pt x="6" y="321"/>
                </a:lnTo>
                <a:lnTo>
                  <a:pt x="304" y="5"/>
                </a:lnTo>
                <a:lnTo>
                  <a:pt x="308" y="3"/>
                </a:lnTo>
                <a:lnTo>
                  <a:pt x="312" y="1"/>
                </a:lnTo>
                <a:lnTo>
                  <a:pt x="3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8" name="Freeform 3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8407406" y="8177171"/>
            <a:ext cx="201369" cy="403955"/>
          </a:xfrm>
          <a:custGeom>
            <a:avLst/>
            <a:gdLst>
              <a:gd name="T0" fmla="*/ 17 w 331"/>
              <a:gd name="T1" fmla="*/ 0 h 664"/>
              <a:gd name="T2" fmla="*/ 21 w 331"/>
              <a:gd name="T3" fmla="*/ 0 h 664"/>
              <a:gd name="T4" fmla="*/ 25 w 331"/>
              <a:gd name="T5" fmla="*/ 3 h 664"/>
              <a:gd name="T6" fmla="*/ 27 w 331"/>
              <a:gd name="T7" fmla="*/ 6 h 664"/>
              <a:gd name="T8" fmla="*/ 327 w 331"/>
              <a:gd name="T9" fmla="*/ 321 h 664"/>
              <a:gd name="T10" fmla="*/ 330 w 331"/>
              <a:gd name="T11" fmla="*/ 324 h 664"/>
              <a:gd name="T12" fmla="*/ 331 w 331"/>
              <a:gd name="T13" fmla="*/ 328 h 664"/>
              <a:gd name="T14" fmla="*/ 331 w 331"/>
              <a:gd name="T15" fmla="*/ 331 h 664"/>
              <a:gd name="T16" fmla="*/ 331 w 331"/>
              <a:gd name="T17" fmla="*/ 337 h 664"/>
              <a:gd name="T18" fmla="*/ 330 w 331"/>
              <a:gd name="T19" fmla="*/ 341 h 664"/>
              <a:gd name="T20" fmla="*/ 327 w 331"/>
              <a:gd name="T21" fmla="*/ 343 h 664"/>
              <a:gd name="T22" fmla="*/ 27 w 331"/>
              <a:gd name="T23" fmla="*/ 659 h 664"/>
              <a:gd name="T24" fmla="*/ 25 w 331"/>
              <a:gd name="T25" fmla="*/ 661 h 664"/>
              <a:gd name="T26" fmla="*/ 21 w 331"/>
              <a:gd name="T27" fmla="*/ 664 h 664"/>
              <a:gd name="T28" fmla="*/ 17 w 331"/>
              <a:gd name="T29" fmla="*/ 664 h 664"/>
              <a:gd name="T30" fmla="*/ 12 w 331"/>
              <a:gd name="T31" fmla="*/ 663 h 664"/>
              <a:gd name="T32" fmla="*/ 6 w 331"/>
              <a:gd name="T33" fmla="*/ 661 h 664"/>
              <a:gd name="T34" fmla="*/ 2 w 331"/>
              <a:gd name="T35" fmla="*/ 657 h 664"/>
              <a:gd name="T36" fmla="*/ 0 w 331"/>
              <a:gd name="T37" fmla="*/ 652 h 664"/>
              <a:gd name="T38" fmla="*/ 0 w 331"/>
              <a:gd name="T39" fmla="*/ 647 h 664"/>
              <a:gd name="T40" fmla="*/ 0 w 331"/>
              <a:gd name="T41" fmla="*/ 643 h 664"/>
              <a:gd name="T42" fmla="*/ 2 w 331"/>
              <a:gd name="T43" fmla="*/ 639 h 664"/>
              <a:gd name="T44" fmla="*/ 5 w 331"/>
              <a:gd name="T45" fmla="*/ 635 h 664"/>
              <a:gd name="T46" fmla="*/ 292 w 331"/>
              <a:gd name="T47" fmla="*/ 331 h 664"/>
              <a:gd name="T48" fmla="*/ 5 w 331"/>
              <a:gd name="T49" fmla="*/ 29 h 664"/>
              <a:gd name="T50" fmla="*/ 2 w 331"/>
              <a:gd name="T51" fmla="*/ 25 h 664"/>
              <a:gd name="T52" fmla="*/ 0 w 331"/>
              <a:gd name="T53" fmla="*/ 21 h 664"/>
              <a:gd name="T54" fmla="*/ 0 w 331"/>
              <a:gd name="T55" fmla="*/ 17 h 664"/>
              <a:gd name="T56" fmla="*/ 0 w 331"/>
              <a:gd name="T57" fmla="*/ 12 h 664"/>
              <a:gd name="T58" fmla="*/ 2 w 331"/>
              <a:gd name="T59" fmla="*/ 7 h 664"/>
              <a:gd name="T60" fmla="*/ 6 w 331"/>
              <a:gd name="T61" fmla="*/ 3 h 664"/>
              <a:gd name="T62" fmla="*/ 12 w 331"/>
              <a:gd name="T63" fmla="*/ 2 h 664"/>
              <a:gd name="T64" fmla="*/ 17 w 331"/>
              <a:gd name="T65" fmla="*/ 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1" h="664">
                <a:moveTo>
                  <a:pt x="17" y="0"/>
                </a:moveTo>
                <a:lnTo>
                  <a:pt x="21" y="0"/>
                </a:lnTo>
                <a:lnTo>
                  <a:pt x="25" y="3"/>
                </a:lnTo>
                <a:lnTo>
                  <a:pt x="27" y="6"/>
                </a:lnTo>
                <a:lnTo>
                  <a:pt x="327" y="321"/>
                </a:lnTo>
                <a:lnTo>
                  <a:pt x="330" y="324"/>
                </a:lnTo>
                <a:lnTo>
                  <a:pt x="331" y="328"/>
                </a:lnTo>
                <a:lnTo>
                  <a:pt x="331" y="331"/>
                </a:lnTo>
                <a:lnTo>
                  <a:pt x="331" y="337"/>
                </a:lnTo>
                <a:lnTo>
                  <a:pt x="330" y="341"/>
                </a:lnTo>
                <a:lnTo>
                  <a:pt x="327" y="343"/>
                </a:lnTo>
                <a:lnTo>
                  <a:pt x="27" y="659"/>
                </a:lnTo>
                <a:lnTo>
                  <a:pt x="25" y="661"/>
                </a:lnTo>
                <a:lnTo>
                  <a:pt x="21" y="664"/>
                </a:lnTo>
                <a:lnTo>
                  <a:pt x="17" y="664"/>
                </a:lnTo>
                <a:lnTo>
                  <a:pt x="12" y="663"/>
                </a:lnTo>
                <a:lnTo>
                  <a:pt x="6" y="661"/>
                </a:lnTo>
                <a:lnTo>
                  <a:pt x="2" y="657"/>
                </a:lnTo>
                <a:lnTo>
                  <a:pt x="0" y="652"/>
                </a:lnTo>
                <a:lnTo>
                  <a:pt x="0" y="647"/>
                </a:lnTo>
                <a:lnTo>
                  <a:pt x="0" y="643"/>
                </a:lnTo>
                <a:lnTo>
                  <a:pt x="2" y="639"/>
                </a:lnTo>
                <a:lnTo>
                  <a:pt x="5" y="635"/>
                </a:lnTo>
                <a:lnTo>
                  <a:pt x="292" y="331"/>
                </a:lnTo>
                <a:lnTo>
                  <a:pt x="5" y="29"/>
                </a:lnTo>
                <a:lnTo>
                  <a:pt x="2" y="25"/>
                </a:lnTo>
                <a:lnTo>
                  <a:pt x="0" y="21"/>
                </a:lnTo>
                <a:lnTo>
                  <a:pt x="0" y="17"/>
                </a:lnTo>
                <a:lnTo>
                  <a:pt x="0" y="12"/>
                </a:lnTo>
                <a:lnTo>
                  <a:pt x="2" y="7"/>
                </a:lnTo>
                <a:lnTo>
                  <a:pt x="6" y="3"/>
                </a:lnTo>
                <a:lnTo>
                  <a:pt x="12" y="2"/>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39" name="Freeform 3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080588" y="8157095"/>
            <a:ext cx="444636" cy="444107"/>
          </a:xfrm>
          <a:custGeom>
            <a:avLst/>
            <a:gdLst>
              <a:gd name="T0" fmla="*/ 215 w 837"/>
              <a:gd name="T1" fmla="*/ 342 h 836"/>
              <a:gd name="T2" fmla="*/ 222 w 837"/>
              <a:gd name="T3" fmla="*/ 347 h 836"/>
              <a:gd name="T4" fmla="*/ 614 w 837"/>
              <a:gd name="T5" fmla="*/ 347 h 836"/>
              <a:gd name="T6" fmla="*/ 622 w 837"/>
              <a:gd name="T7" fmla="*/ 342 h 836"/>
              <a:gd name="T8" fmla="*/ 634 w 837"/>
              <a:gd name="T9" fmla="*/ 342 h 836"/>
              <a:gd name="T10" fmla="*/ 643 w 837"/>
              <a:gd name="T11" fmla="*/ 350 h 836"/>
              <a:gd name="T12" fmla="*/ 647 w 837"/>
              <a:gd name="T13" fmla="*/ 360 h 836"/>
              <a:gd name="T14" fmla="*/ 644 w 837"/>
              <a:gd name="T15" fmla="*/ 369 h 836"/>
              <a:gd name="T16" fmla="*/ 432 w 837"/>
              <a:gd name="T17" fmla="*/ 563 h 836"/>
              <a:gd name="T18" fmla="*/ 423 w 837"/>
              <a:gd name="T19" fmla="*/ 568 h 836"/>
              <a:gd name="T20" fmla="*/ 414 w 837"/>
              <a:gd name="T21" fmla="*/ 568 h 836"/>
              <a:gd name="T22" fmla="*/ 405 w 837"/>
              <a:gd name="T23" fmla="*/ 563 h 836"/>
              <a:gd name="T24" fmla="*/ 192 w 837"/>
              <a:gd name="T25" fmla="*/ 369 h 836"/>
              <a:gd name="T26" fmla="*/ 190 w 837"/>
              <a:gd name="T27" fmla="*/ 360 h 836"/>
              <a:gd name="T28" fmla="*/ 194 w 837"/>
              <a:gd name="T29" fmla="*/ 350 h 836"/>
              <a:gd name="T30" fmla="*/ 203 w 837"/>
              <a:gd name="T31" fmla="*/ 342 h 836"/>
              <a:gd name="T32" fmla="*/ 419 w 837"/>
              <a:gd name="T33" fmla="*/ 38 h 836"/>
              <a:gd name="T34" fmla="*/ 309 w 837"/>
              <a:gd name="T35" fmla="*/ 54 h 836"/>
              <a:gd name="T36" fmla="*/ 212 w 837"/>
              <a:gd name="T37" fmla="*/ 98 h 836"/>
              <a:gd name="T38" fmla="*/ 132 w 837"/>
              <a:gd name="T39" fmla="*/ 168 h 836"/>
              <a:gd name="T40" fmla="*/ 73 w 837"/>
              <a:gd name="T41" fmla="*/ 257 h 836"/>
              <a:gd name="T42" fmla="*/ 43 w 837"/>
              <a:gd name="T43" fmla="*/ 362 h 836"/>
              <a:gd name="T44" fmla="*/ 43 w 837"/>
              <a:gd name="T45" fmla="*/ 473 h 836"/>
              <a:gd name="T46" fmla="*/ 73 w 837"/>
              <a:gd name="T47" fmla="*/ 578 h 836"/>
              <a:gd name="T48" fmla="*/ 132 w 837"/>
              <a:gd name="T49" fmla="*/ 667 h 836"/>
              <a:gd name="T50" fmla="*/ 212 w 837"/>
              <a:gd name="T51" fmla="*/ 736 h 836"/>
              <a:gd name="T52" fmla="*/ 309 w 837"/>
              <a:gd name="T53" fmla="*/ 781 h 836"/>
              <a:gd name="T54" fmla="*/ 419 w 837"/>
              <a:gd name="T55" fmla="*/ 798 h 836"/>
              <a:gd name="T56" fmla="*/ 528 w 837"/>
              <a:gd name="T57" fmla="*/ 781 h 836"/>
              <a:gd name="T58" fmla="*/ 625 w 837"/>
              <a:gd name="T59" fmla="*/ 736 h 836"/>
              <a:gd name="T60" fmla="*/ 705 w 837"/>
              <a:gd name="T61" fmla="*/ 667 h 836"/>
              <a:gd name="T62" fmla="*/ 764 w 837"/>
              <a:gd name="T63" fmla="*/ 578 h 836"/>
              <a:gd name="T64" fmla="*/ 794 w 837"/>
              <a:gd name="T65" fmla="*/ 473 h 836"/>
              <a:gd name="T66" fmla="*/ 794 w 837"/>
              <a:gd name="T67" fmla="*/ 362 h 836"/>
              <a:gd name="T68" fmla="*/ 764 w 837"/>
              <a:gd name="T69" fmla="*/ 257 h 836"/>
              <a:gd name="T70" fmla="*/ 705 w 837"/>
              <a:gd name="T71" fmla="*/ 168 h 836"/>
              <a:gd name="T72" fmla="*/ 625 w 837"/>
              <a:gd name="T73" fmla="*/ 98 h 836"/>
              <a:gd name="T74" fmla="*/ 528 w 837"/>
              <a:gd name="T75" fmla="*/ 54 h 836"/>
              <a:gd name="T76" fmla="*/ 419 w 837"/>
              <a:gd name="T77" fmla="*/ 38 h 836"/>
              <a:gd name="T78" fmla="*/ 475 w 837"/>
              <a:gd name="T79" fmla="*/ 3 h 836"/>
              <a:gd name="T80" fmla="*/ 581 w 837"/>
              <a:gd name="T81" fmla="*/ 33 h 836"/>
              <a:gd name="T82" fmla="*/ 675 w 837"/>
              <a:gd name="T83" fmla="*/ 87 h 836"/>
              <a:gd name="T84" fmla="*/ 749 w 837"/>
              <a:gd name="T85" fmla="*/ 163 h 836"/>
              <a:gd name="T86" fmla="*/ 804 w 837"/>
              <a:gd name="T87" fmla="*/ 254 h 836"/>
              <a:gd name="T88" fmla="*/ 833 w 837"/>
              <a:gd name="T89" fmla="*/ 360 h 836"/>
              <a:gd name="T90" fmla="*/ 833 w 837"/>
              <a:gd name="T91" fmla="*/ 474 h 836"/>
              <a:gd name="T92" fmla="*/ 804 w 837"/>
              <a:gd name="T93" fmla="*/ 580 h 836"/>
              <a:gd name="T94" fmla="*/ 749 w 837"/>
              <a:gd name="T95" fmla="*/ 673 h 836"/>
              <a:gd name="T96" fmla="*/ 675 w 837"/>
              <a:gd name="T97" fmla="*/ 748 h 836"/>
              <a:gd name="T98" fmla="*/ 581 w 837"/>
              <a:gd name="T99" fmla="*/ 803 h 836"/>
              <a:gd name="T100" fmla="*/ 475 w 837"/>
              <a:gd name="T101" fmla="*/ 832 h 836"/>
              <a:gd name="T102" fmla="*/ 361 w 837"/>
              <a:gd name="T103" fmla="*/ 832 h 836"/>
              <a:gd name="T104" fmla="*/ 255 w 837"/>
              <a:gd name="T105" fmla="*/ 803 h 836"/>
              <a:gd name="T106" fmla="*/ 163 w 837"/>
              <a:gd name="T107" fmla="*/ 748 h 836"/>
              <a:gd name="T108" fmla="*/ 87 w 837"/>
              <a:gd name="T109" fmla="*/ 673 h 836"/>
              <a:gd name="T110" fmla="*/ 34 w 837"/>
              <a:gd name="T111" fmla="*/ 580 h 836"/>
              <a:gd name="T112" fmla="*/ 4 w 837"/>
              <a:gd name="T113" fmla="*/ 474 h 836"/>
              <a:gd name="T114" fmla="*/ 4 w 837"/>
              <a:gd name="T115" fmla="*/ 360 h 836"/>
              <a:gd name="T116" fmla="*/ 34 w 837"/>
              <a:gd name="T117" fmla="*/ 254 h 836"/>
              <a:gd name="T118" fmla="*/ 87 w 837"/>
              <a:gd name="T119" fmla="*/ 163 h 836"/>
              <a:gd name="T120" fmla="*/ 163 w 837"/>
              <a:gd name="T121" fmla="*/ 87 h 836"/>
              <a:gd name="T122" fmla="*/ 255 w 837"/>
              <a:gd name="T123" fmla="*/ 33 h 836"/>
              <a:gd name="T124" fmla="*/ 361 w 837"/>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6">
                <a:moveTo>
                  <a:pt x="209" y="342"/>
                </a:moveTo>
                <a:lnTo>
                  <a:pt x="215" y="342"/>
                </a:lnTo>
                <a:lnTo>
                  <a:pt x="219" y="345"/>
                </a:lnTo>
                <a:lnTo>
                  <a:pt x="222" y="347"/>
                </a:lnTo>
                <a:lnTo>
                  <a:pt x="419" y="525"/>
                </a:lnTo>
                <a:lnTo>
                  <a:pt x="614" y="347"/>
                </a:lnTo>
                <a:lnTo>
                  <a:pt x="618" y="345"/>
                </a:lnTo>
                <a:lnTo>
                  <a:pt x="622" y="342"/>
                </a:lnTo>
                <a:lnTo>
                  <a:pt x="627" y="342"/>
                </a:lnTo>
                <a:lnTo>
                  <a:pt x="634" y="342"/>
                </a:lnTo>
                <a:lnTo>
                  <a:pt x="639" y="345"/>
                </a:lnTo>
                <a:lnTo>
                  <a:pt x="643" y="350"/>
                </a:lnTo>
                <a:lnTo>
                  <a:pt x="646" y="355"/>
                </a:lnTo>
                <a:lnTo>
                  <a:pt x="647" y="360"/>
                </a:lnTo>
                <a:lnTo>
                  <a:pt x="646" y="366"/>
                </a:lnTo>
                <a:lnTo>
                  <a:pt x="644" y="369"/>
                </a:lnTo>
                <a:lnTo>
                  <a:pt x="640" y="373"/>
                </a:lnTo>
                <a:lnTo>
                  <a:pt x="432" y="563"/>
                </a:lnTo>
                <a:lnTo>
                  <a:pt x="428" y="567"/>
                </a:lnTo>
                <a:lnTo>
                  <a:pt x="423" y="568"/>
                </a:lnTo>
                <a:lnTo>
                  <a:pt x="419" y="570"/>
                </a:lnTo>
                <a:lnTo>
                  <a:pt x="414" y="568"/>
                </a:lnTo>
                <a:lnTo>
                  <a:pt x="409" y="567"/>
                </a:lnTo>
                <a:lnTo>
                  <a:pt x="405" y="563"/>
                </a:lnTo>
                <a:lnTo>
                  <a:pt x="196" y="373"/>
                </a:lnTo>
                <a:lnTo>
                  <a:pt x="192" y="369"/>
                </a:lnTo>
                <a:lnTo>
                  <a:pt x="191" y="366"/>
                </a:lnTo>
                <a:lnTo>
                  <a:pt x="190" y="360"/>
                </a:lnTo>
                <a:lnTo>
                  <a:pt x="191" y="355"/>
                </a:lnTo>
                <a:lnTo>
                  <a:pt x="194" y="350"/>
                </a:lnTo>
                <a:lnTo>
                  <a:pt x="198" y="345"/>
                </a:lnTo>
                <a:lnTo>
                  <a:pt x="203" y="342"/>
                </a:lnTo>
                <a:lnTo>
                  <a:pt x="209" y="342"/>
                </a:lnTo>
                <a:close/>
                <a:moveTo>
                  <a:pt x="419" y="38"/>
                </a:moveTo>
                <a:lnTo>
                  <a:pt x="363" y="42"/>
                </a:lnTo>
                <a:lnTo>
                  <a:pt x="309" y="54"/>
                </a:lnTo>
                <a:lnTo>
                  <a:pt x="258" y="72"/>
                </a:lnTo>
                <a:lnTo>
                  <a:pt x="212" y="98"/>
                </a:lnTo>
                <a:lnTo>
                  <a:pt x="169" y="131"/>
                </a:lnTo>
                <a:lnTo>
                  <a:pt x="132" y="168"/>
                </a:lnTo>
                <a:lnTo>
                  <a:pt x="99" y="211"/>
                </a:lnTo>
                <a:lnTo>
                  <a:pt x="73" y="257"/>
                </a:lnTo>
                <a:lnTo>
                  <a:pt x="55" y="308"/>
                </a:lnTo>
                <a:lnTo>
                  <a:pt x="43" y="362"/>
                </a:lnTo>
                <a:lnTo>
                  <a:pt x="38" y="418"/>
                </a:lnTo>
                <a:lnTo>
                  <a:pt x="43" y="473"/>
                </a:lnTo>
                <a:lnTo>
                  <a:pt x="55" y="527"/>
                </a:lnTo>
                <a:lnTo>
                  <a:pt x="73" y="578"/>
                </a:lnTo>
                <a:lnTo>
                  <a:pt x="99" y="625"/>
                </a:lnTo>
                <a:lnTo>
                  <a:pt x="132" y="667"/>
                </a:lnTo>
                <a:lnTo>
                  <a:pt x="169" y="705"/>
                </a:lnTo>
                <a:lnTo>
                  <a:pt x="212" y="736"/>
                </a:lnTo>
                <a:lnTo>
                  <a:pt x="258" y="762"/>
                </a:lnTo>
                <a:lnTo>
                  <a:pt x="309" y="781"/>
                </a:lnTo>
                <a:lnTo>
                  <a:pt x="363" y="794"/>
                </a:lnTo>
                <a:lnTo>
                  <a:pt x="419" y="798"/>
                </a:lnTo>
                <a:lnTo>
                  <a:pt x="474" y="794"/>
                </a:lnTo>
                <a:lnTo>
                  <a:pt x="528" y="781"/>
                </a:lnTo>
                <a:lnTo>
                  <a:pt x="579" y="762"/>
                </a:lnTo>
                <a:lnTo>
                  <a:pt x="625" y="736"/>
                </a:lnTo>
                <a:lnTo>
                  <a:pt x="668" y="705"/>
                </a:lnTo>
                <a:lnTo>
                  <a:pt x="705" y="667"/>
                </a:lnTo>
                <a:lnTo>
                  <a:pt x="737" y="625"/>
                </a:lnTo>
                <a:lnTo>
                  <a:pt x="764" y="578"/>
                </a:lnTo>
                <a:lnTo>
                  <a:pt x="782" y="527"/>
                </a:lnTo>
                <a:lnTo>
                  <a:pt x="794" y="473"/>
                </a:lnTo>
                <a:lnTo>
                  <a:pt x="799" y="418"/>
                </a:lnTo>
                <a:lnTo>
                  <a:pt x="794" y="362"/>
                </a:lnTo>
                <a:lnTo>
                  <a:pt x="782" y="308"/>
                </a:lnTo>
                <a:lnTo>
                  <a:pt x="764" y="257"/>
                </a:lnTo>
                <a:lnTo>
                  <a:pt x="737" y="211"/>
                </a:lnTo>
                <a:lnTo>
                  <a:pt x="705" y="168"/>
                </a:lnTo>
                <a:lnTo>
                  <a:pt x="668" y="131"/>
                </a:lnTo>
                <a:lnTo>
                  <a:pt x="625" y="98"/>
                </a:lnTo>
                <a:lnTo>
                  <a:pt x="579" y="72"/>
                </a:lnTo>
                <a:lnTo>
                  <a:pt x="528" y="54"/>
                </a:lnTo>
                <a:lnTo>
                  <a:pt x="474" y="42"/>
                </a:lnTo>
                <a:lnTo>
                  <a:pt x="419" y="38"/>
                </a:lnTo>
                <a:close/>
                <a:moveTo>
                  <a:pt x="419" y="0"/>
                </a:moveTo>
                <a:lnTo>
                  <a:pt x="475" y="3"/>
                </a:lnTo>
                <a:lnTo>
                  <a:pt x="529" y="15"/>
                </a:lnTo>
                <a:lnTo>
                  <a:pt x="581" y="33"/>
                </a:lnTo>
                <a:lnTo>
                  <a:pt x="630" y="57"/>
                </a:lnTo>
                <a:lnTo>
                  <a:pt x="675" y="87"/>
                </a:lnTo>
                <a:lnTo>
                  <a:pt x="714" y="122"/>
                </a:lnTo>
                <a:lnTo>
                  <a:pt x="749" y="163"/>
                </a:lnTo>
                <a:lnTo>
                  <a:pt x="779" y="207"/>
                </a:lnTo>
                <a:lnTo>
                  <a:pt x="804" y="254"/>
                </a:lnTo>
                <a:lnTo>
                  <a:pt x="821" y="307"/>
                </a:lnTo>
                <a:lnTo>
                  <a:pt x="833" y="360"/>
                </a:lnTo>
                <a:lnTo>
                  <a:pt x="837" y="418"/>
                </a:lnTo>
                <a:lnTo>
                  <a:pt x="833" y="474"/>
                </a:lnTo>
                <a:lnTo>
                  <a:pt x="821" y="528"/>
                </a:lnTo>
                <a:lnTo>
                  <a:pt x="804" y="580"/>
                </a:lnTo>
                <a:lnTo>
                  <a:pt x="779" y="629"/>
                </a:lnTo>
                <a:lnTo>
                  <a:pt x="749" y="673"/>
                </a:lnTo>
                <a:lnTo>
                  <a:pt x="714" y="712"/>
                </a:lnTo>
                <a:lnTo>
                  <a:pt x="675" y="748"/>
                </a:lnTo>
                <a:lnTo>
                  <a:pt x="630" y="778"/>
                </a:lnTo>
                <a:lnTo>
                  <a:pt x="581" y="803"/>
                </a:lnTo>
                <a:lnTo>
                  <a:pt x="529" y="820"/>
                </a:lnTo>
                <a:lnTo>
                  <a:pt x="475" y="832"/>
                </a:lnTo>
                <a:lnTo>
                  <a:pt x="419" y="836"/>
                </a:lnTo>
                <a:lnTo>
                  <a:pt x="361" y="832"/>
                </a:lnTo>
                <a:lnTo>
                  <a:pt x="308" y="820"/>
                </a:lnTo>
                <a:lnTo>
                  <a:pt x="255" y="803"/>
                </a:lnTo>
                <a:lnTo>
                  <a:pt x="207" y="778"/>
                </a:lnTo>
                <a:lnTo>
                  <a:pt x="163" y="748"/>
                </a:lnTo>
                <a:lnTo>
                  <a:pt x="123" y="712"/>
                </a:lnTo>
                <a:lnTo>
                  <a:pt x="87" y="673"/>
                </a:lnTo>
                <a:lnTo>
                  <a:pt x="57" y="629"/>
                </a:lnTo>
                <a:lnTo>
                  <a:pt x="34" y="580"/>
                </a:lnTo>
                <a:lnTo>
                  <a:pt x="15" y="528"/>
                </a:lnTo>
                <a:lnTo>
                  <a:pt x="4" y="474"/>
                </a:lnTo>
                <a:lnTo>
                  <a:pt x="0" y="418"/>
                </a:lnTo>
                <a:lnTo>
                  <a:pt x="4" y="360"/>
                </a:lnTo>
                <a:lnTo>
                  <a:pt x="15" y="307"/>
                </a:lnTo>
                <a:lnTo>
                  <a:pt x="34" y="254"/>
                </a:lnTo>
                <a:lnTo>
                  <a:pt x="57" y="207"/>
                </a:lnTo>
                <a:lnTo>
                  <a:pt x="87" y="163"/>
                </a:lnTo>
                <a:lnTo>
                  <a:pt x="123" y="122"/>
                </a:lnTo>
                <a:lnTo>
                  <a:pt x="163" y="87"/>
                </a:lnTo>
                <a:lnTo>
                  <a:pt x="207" y="57"/>
                </a:lnTo>
                <a:lnTo>
                  <a:pt x="255" y="33"/>
                </a:lnTo>
                <a:lnTo>
                  <a:pt x="308" y="15"/>
                </a:lnTo>
                <a:lnTo>
                  <a:pt x="361" y="3"/>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0" name="Freeform 3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997037" y="8157095"/>
            <a:ext cx="444107" cy="444107"/>
          </a:xfrm>
          <a:custGeom>
            <a:avLst/>
            <a:gdLst>
              <a:gd name="T0" fmla="*/ 423 w 836"/>
              <a:gd name="T1" fmla="*/ 266 h 836"/>
              <a:gd name="T2" fmla="*/ 431 w 836"/>
              <a:gd name="T3" fmla="*/ 271 h 836"/>
              <a:gd name="T4" fmla="*/ 643 w 836"/>
              <a:gd name="T5" fmla="*/ 465 h 836"/>
              <a:gd name="T6" fmla="*/ 646 w 836"/>
              <a:gd name="T7" fmla="*/ 474 h 836"/>
              <a:gd name="T8" fmla="*/ 642 w 836"/>
              <a:gd name="T9" fmla="*/ 486 h 836"/>
              <a:gd name="T10" fmla="*/ 633 w 836"/>
              <a:gd name="T11" fmla="*/ 493 h 836"/>
              <a:gd name="T12" fmla="*/ 622 w 836"/>
              <a:gd name="T13" fmla="*/ 493 h 836"/>
              <a:gd name="T14" fmla="*/ 613 w 836"/>
              <a:gd name="T15" fmla="*/ 487 h 836"/>
              <a:gd name="T16" fmla="*/ 223 w 836"/>
              <a:gd name="T17" fmla="*/ 487 h 836"/>
              <a:gd name="T18" fmla="*/ 214 w 836"/>
              <a:gd name="T19" fmla="*/ 493 h 836"/>
              <a:gd name="T20" fmla="*/ 203 w 836"/>
              <a:gd name="T21" fmla="*/ 493 h 836"/>
              <a:gd name="T22" fmla="*/ 194 w 836"/>
              <a:gd name="T23" fmla="*/ 486 h 836"/>
              <a:gd name="T24" fmla="*/ 190 w 836"/>
              <a:gd name="T25" fmla="*/ 474 h 836"/>
              <a:gd name="T26" fmla="*/ 193 w 836"/>
              <a:gd name="T27" fmla="*/ 465 h 836"/>
              <a:gd name="T28" fmla="*/ 405 w 836"/>
              <a:gd name="T29" fmla="*/ 271 h 836"/>
              <a:gd name="T30" fmla="*/ 413 w 836"/>
              <a:gd name="T31" fmla="*/ 266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48 w 836"/>
              <a:gd name="T85" fmla="*/ 163 h 836"/>
              <a:gd name="T86" fmla="*/ 803 w 836"/>
              <a:gd name="T87" fmla="*/ 254 h 836"/>
              <a:gd name="T88" fmla="*/ 832 w 836"/>
              <a:gd name="T89" fmla="*/ 360 h 836"/>
              <a:gd name="T90" fmla="*/ 832 w 836"/>
              <a:gd name="T91" fmla="*/ 474 h 836"/>
              <a:gd name="T92" fmla="*/ 803 w 836"/>
              <a:gd name="T93" fmla="*/ 580 h 836"/>
              <a:gd name="T94" fmla="*/ 748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7 w 836"/>
              <a:gd name="T109" fmla="*/ 673 h 836"/>
              <a:gd name="T110" fmla="*/ 33 w 836"/>
              <a:gd name="T111" fmla="*/ 580 h 836"/>
              <a:gd name="T112" fmla="*/ 4 w 836"/>
              <a:gd name="T113" fmla="*/ 474 h 836"/>
              <a:gd name="T114" fmla="*/ 4 w 836"/>
              <a:gd name="T115" fmla="*/ 360 h 836"/>
              <a:gd name="T116" fmla="*/ 33 w 836"/>
              <a:gd name="T117" fmla="*/ 254 h 836"/>
              <a:gd name="T118" fmla="*/ 87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18" y="266"/>
                </a:moveTo>
                <a:lnTo>
                  <a:pt x="423" y="266"/>
                </a:lnTo>
                <a:lnTo>
                  <a:pt x="427" y="269"/>
                </a:lnTo>
                <a:lnTo>
                  <a:pt x="431" y="271"/>
                </a:lnTo>
                <a:lnTo>
                  <a:pt x="641" y="461"/>
                </a:lnTo>
                <a:lnTo>
                  <a:pt x="643" y="465"/>
                </a:lnTo>
                <a:lnTo>
                  <a:pt x="645" y="469"/>
                </a:lnTo>
                <a:lnTo>
                  <a:pt x="646" y="474"/>
                </a:lnTo>
                <a:lnTo>
                  <a:pt x="645" y="481"/>
                </a:lnTo>
                <a:lnTo>
                  <a:pt x="642" y="486"/>
                </a:lnTo>
                <a:lnTo>
                  <a:pt x="638" y="490"/>
                </a:lnTo>
                <a:lnTo>
                  <a:pt x="633" y="493"/>
                </a:lnTo>
                <a:lnTo>
                  <a:pt x="626" y="494"/>
                </a:lnTo>
                <a:lnTo>
                  <a:pt x="622" y="493"/>
                </a:lnTo>
                <a:lnTo>
                  <a:pt x="617" y="491"/>
                </a:lnTo>
                <a:lnTo>
                  <a:pt x="613" y="487"/>
                </a:lnTo>
                <a:lnTo>
                  <a:pt x="418" y="311"/>
                </a:lnTo>
                <a:lnTo>
                  <a:pt x="223" y="487"/>
                </a:lnTo>
                <a:lnTo>
                  <a:pt x="219" y="491"/>
                </a:lnTo>
                <a:lnTo>
                  <a:pt x="214" y="493"/>
                </a:lnTo>
                <a:lnTo>
                  <a:pt x="208" y="494"/>
                </a:lnTo>
                <a:lnTo>
                  <a:pt x="203" y="493"/>
                </a:lnTo>
                <a:lnTo>
                  <a:pt x="198" y="490"/>
                </a:lnTo>
                <a:lnTo>
                  <a:pt x="194" y="486"/>
                </a:lnTo>
                <a:lnTo>
                  <a:pt x="191" y="481"/>
                </a:lnTo>
                <a:lnTo>
                  <a:pt x="190" y="474"/>
                </a:lnTo>
                <a:lnTo>
                  <a:pt x="190" y="469"/>
                </a:lnTo>
                <a:lnTo>
                  <a:pt x="193" y="465"/>
                </a:lnTo>
                <a:lnTo>
                  <a:pt x="195" y="461"/>
                </a:lnTo>
                <a:lnTo>
                  <a:pt x="405" y="271"/>
                </a:lnTo>
                <a:lnTo>
                  <a:pt x="409" y="269"/>
                </a:lnTo>
                <a:lnTo>
                  <a:pt x="413" y="266"/>
                </a:lnTo>
                <a:lnTo>
                  <a:pt x="418" y="266"/>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6" y="625"/>
                </a:lnTo>
                <a:lnTo>
                  <a:pt x="763" y="578"/>
                </a:lnTo>
                <a:lnTo>
                  <a:pt x="782" y="527"/>
                </a:lnTo>
                <a:lnTo>
                  <a:pt x="794" y="473"/>
                </a:lnTo>
                <a:lnTo>
                  <a:pt x="798" y="418"/>
                </a:lnTo>
                <a:lnTo>
                  <a:pt x="794" y="362"/>
                </a:lnTo>
                <a:lnTo>
                  <a:pt x="782" y="308"/>
                </a:lnTo>
                <a:lnTo>
                  <a:pt x="763" y="257"/>
                </a:lnTo>
                <a:lnTo>
                  <a:pt x="736"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3" y="122"/>
                </a:lnTo>
                <a:lnTo>
                  <a:pt x="748" y="163"/>
                </a:lnTo>
                <a:lnTo>
                  <a:pt x="778" y="207"/>
                </a:lnTo>
                <a:lnTo>
                  <a:pt x="803" y="254"/>
                </a:lnTo>
                <a:lnTo>
                  <a:pt x="822" y="307"/>
                </a:lnTo>
                <a:lnTo>
                  <a:pt x="832" y="360"/>
                </a:lnTo>
                <a:lnTo>
                  <a:pt x="836" y="418"/>
                </a:lnTo>
                <a:lnTo>
                  <a:pt x="832" y="474"/>
                </a:lnTo>
                <a:lnTo>
                  <a:pt x="822" y="528"/>
                </a:lnTo>
                <a:lnTo>
                  <a:pt x="803" y="580"/>
                </a:lnTo>
                <a:lnTo>
                  <a:pt x="778" y="629"/>
                </a:lnTo>
                <a:lnTo>
                  <a:pt x="748" y="673"/>
                </a:lnTo>
                <a:lnTo>
                  <a:pt x="713"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2" y="712"/>
                </a:lnTo>
                <a:lnTo>
                  <a:pt x="87" y="673"/>
                </a:lnTo>
                <a:lnTo>
                  <a:pt x="56" y="629"/>
                </a:lnTo>
                <a:lnTo>
                  <a:pt x="33" y="580"/>
                </a:lnTo>
                <a:lnTo>
                  <a:pt x="14" y="528"/>
                </a:lnTo>
                <a:lnTo>
                  <a:pt x="4" y="474"/>
                </a:lnTo>
                <a:lnTo>
                  <a:pt x="0" y="418"/>
                </a:lnTo>
                <a:lnTo>
                  <a:pt x="4" y="360"/>
                </a:lnTo>
                <a:lnTo>
                  <a:pt x="14" y="307"/>
                </a:lnTo>
                <a:lnTo>
                  <a:pt x="33" y="254"/>
                </a:lnTo>
                <a:lnTo>
                  <a:pt x="56" y="207"/>
                </a:lnTo>
                <a:lnTo>
                  <a:pt x="87" y="163"/>
                </a:lnTo>
                <a:lnTo>
                  <a:pt x="122" y="122"/>
                </a:lnTo>
                <a:lnTo>
                  <a:pt x="163" y="87"/>
                </a:lnTo>
                <a:lnTo>
                  <a:pt x="207" y="57"/>
                </a:lnTo>
                <a:lnTo>
                  <a:pt x="256" y="33"/>
                </a:lnTo>
                <a:lnTo>
                  <a:pt x="307" y="15"/>
                </a:lnTo>
                <a:lnTo>
                  <a:pt x="362" y="3"/>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1" name="Freeform 3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2957" y="8157095"/>
            <a:ext cx="444107" cy="444107"/>
          </a:xfrm>
          <a:custGeom>
            <a:avLst/>
            <a:gdLst>
              <a:gd name="T0" fmla="*/ 481 w 836"/>
              <a:gd name="T1" fmla="*/ 190 h 836"/>
              <a:gd name="T2" fmla="*/ 490 w 836"/>
              <a:gd name="T3" fmla="*/ 198 h 836"/>
              <a:gd name="T4" fmla="*/ 494 w 836"/>
              <a:gd name="T5" fmla="*/ 208 h 836"/>
              <a:gd name="T6" fmla="*/ 491 w 836"/>
              <a:gd name="T7" fmla="*/ 218 h 836"/>
              <a:gd name="T8" fmla="*/ 311 w 836"/>
              <a:gd name="T9" fmla="*/ 418 h 836"/>
              <a:gd name="T10" fmla="*/ 491 w 836"/>
              <a:gd name="T11" fmla="*/ 617 h 836"/>
              <a:gd name="T12" fmla="*/ 494 w 836"/>
              <a:gd name="T13" fmla="*/ 626 h 836"/>
              <a:gd name="T14" fmla="*/ 490 w 836"/>
              <a:gd name="T15" fmla="*/ 638 h 836"/>
              <a:gd name="T16" fmla="*/ 481 w 836"/>
              <a:gd name="T17" fmla="*/ 644 h 836"/>
              <a:gd name="T18" fmla="*/ 470 w 836"/>
              <a:gd name="T19" fmla="*/ 644 h 836"/>
              <a:gd name="T20" fmla="*/ 461 w 836"/>
              <a:gd name="T21" fmla="*/ 639 h 836"/>
              <a:gd name="T22" fmla="*/ 269 w 836"/>
              <a:gd name="T23" fmla="*/ 427 h 836"/>
              <a:gd name="T24" fmla="*/ 266 w 836"/>
              <a:gd name="T25" fmla="*/ 418 h 836"/>
              <a:gd name="T26" fmla="*/ 269 w 836"/>
              <a:gd name="T27" fmla="*/ 407 h 836"/>
              <a:gd name="T28" fmla="*/ 461 w 836"/>
              <a:gd name="T29" fmla="*/ 195 h 836"/>
              <a:gd name="T30" fmla="*/ 470 w 836"/>
              <a:gd name="T31" fmla="*/ 190 h 836"/>
              <a:gd name="T32" fmla="*/ 418 w 836"/>
              <a:gd name="T33" fmla="*/ 38 h 836"/>
              <a:gd name="T34" fmla="*/ 308 w 836"/>
              <a:gd name="T35" fmla="*/ 54 h 836"/>
              <a:gd name="T36" fmla="*/ 211 w 836"/>
              <a:gd name="T37" fmla="*/ 98 h 836"/>
              <a:gd name="T38" fmla="*/ 131 w 836"/>
              <a:gd name="T39" fmla="*/ 168 h 836"/>
              <a:gd name="T40" fmla="*/ 73 w 836"/>
              <a:gd name="T41" fmla="*/ 257 h 836"/>
              <a:gd name="T42" fmla="*/ 42 w 836"/>
              <a:gd name="T43" fmla="*/ 362 h 836"/>
              <a:gd name="T44" fmla="*/ 42 w 836"/>
              <a:gd name="T45" fmla="*/ 473 h 836"/>
              <a:gd name="T46" fmla="*/ 73 w 836"/>
              <a:gd name="T47" fmla="*/ 578 h 836"/>
              <a:gd name="T48" fmla="*/ 131 w 836"/>
              <a:gd name="T49" fmla="*/ 667 h 836"/>
              <a:gd name="T50" fmla="*/ 211 w 836"/>
              <a:gd name="T51" fmla="*/ 736 h 836"/>
              <a:gd name="T52" fmla="*/ 308 w 836"/>
              <a:gd name="T53" fmla="*/ 781 h 836"/>
              <a:gd name="T54" fmla="*/ 418 w 836"/>
              <a:gd name="T55" fmla="*/ 798 h 836"/>
              <a:gd name="T56" fmla="*/ 528 w 836"/>
              <a:gd name="T57" fmla="*/ 781 h 836"/>
              <a:gd name="T58" fmla="*/ 625 w 836"/>
              <a:gd name="T59" fmla="*/ 736 h 836"/>
              <a:gd name="T60" fmla="*/ 705 w 836"/>
              <a:gd name="T61" fmla="*/ 667 h 836"/>
              <a:gd name="T62" fmla="*/ 763 w 836"/>
              <a:gd name="T63" fmla="*/ 578 h 836"/>
              <a:gd name="T64" fmla="*/ 794 w 836"/>
              <a:gd name="T65" fmla="*/ 473 h 836"/>
              <a:gd name="T66" fmla="*/ 794 w 836"/>
              <a:gd name="T67" fmla="*/ 362 h 836"/>
              <a:gd name="T68" fmla="*/ 763 w 836"/>
              <a:gd name="T69" fmla="*/ 257 h 836"/>
              <a:gd name="T70" fmla="*/ 705 w 836"/>
              <a:gd name="T71" fmla="*/ 168 h 836"/>
              <a:gd name="T72" fmla="*/ 625 w 836"/>
              <a:gd name="T73" fmla="*/ 98 h 836"/>
              <a:gd name="T74" fmla="*/ 528 w 836"/>
              <a:gd name="T75" fmla="*/ 54 h 836"/>
              <a:gd name="T76" fmla="*/ 418 w 836"/>
              <a:gd name="T77" fmla="*/ 38 h 836"/>
              <a:gd name="T78" fmla="*/ 474 w 836"/>
              <a:gd name="T79" fmla="*/ 3 h 836"/>
              <a:gd name="T80" fmla="*/ 581 w 836"/>
              <a:gd name="T81" fmla="*/ 33 h 836"/>
              <a:gd name="T82" fmla="*/ 674 w 836"/>
              <a:gd name="T83" fmla="*/ 87 h 836"/>
              <a:gd name="T84" fmla="*/ 750 w 836"/>
              <a:gd name="T85" fmla="*/ 163 h 836"/>
              <a:gd name="T86" fmla="*/ 803 w 836"/>
              <a:gd name="T87" fmla="*/ 254 h 836"/>
              <a:gd name="T88" fmla="*/ 832 w 836"/>
              <a:gd name="T89" fmla="*/ 360 h 836"/>
              <a:gd name="T90" fmla="*/ 832 w 836"/>
              <a:gd name="T91" fmla="*/ 474 h 836"/>
              <a:gd name="T92" fmla="*/ 803 w 836"/>
              <a:gd name="T93" fmla="*/ 580 h 836"/>
              <a:gd name="T94" fmla="*/ 750 w 836"/>
              <a:gd name="T95" fmla="*/ 673 h 836"/>
              <a:gd name="T96" fmla="*/ 674 w 836"/>
              <a:gd name="T97" fmla="*/ 748 h 836"/>
              <a:gd name="T98" fmla="*/ 581 w 836"/>
              <a:gd name="T99" fmla="*/ 803 h 836"/>
              <a:gd name="T100" fmla="*/ 474 w 836"/>
              <a:gd name="T101" fmla="*/ 832 h 836"/>
              <a:gd name="T102" fmla="*/ 362 w 836"/>
              <a:gd name="T103" fmla="*/ 832 h 836"/>
              <a:gd name="T104" fmla="*/ 256 w 836"/>
              <a:gd name="T105" fmla="*/ 803 h 836"/>
              <a:gd name="T106" fmla="*/ 163 w 836"/>
              <a:gd name="T107" fmla="*/ 748 h 836"/>
              <a:gd name="T108" fmla="*/ 88 w 836"/>
              <a:gd name="T109" fmla="*/ 673 h 836"/>
              <a:gd name="T110" fmla="*/ 33 w 836"/>
              <a:gd name="T111" fmla="*/ 580 h 836"/>
              <a:gd name="T112" fmla="*/ 4 w 836"/>
              <a:gd name="T113" fmla="*/ 474 h 836"/>
              <a:gd name="T114" fmla="*/ 4 w 836"/>
              <a:gd name="T115" fmla="*/ 360 h 836"/>
              <a:gd name="T116" fmla="*/ 33 w 836"/>
              <a:gd name="T117" fmla="*/ 254 h 836"/>
              <a:gd name="T118" fmla="*/ 88 w 836"/>
              <a:gd name="T119" fmla="*/ 163 h 836"/>
              <a:gd name="T120" fmla="*/ 163 w 836"/>
              <a:gd name="T121" fmla="*/ 87 h 836"/>
              <a:gd name="T122" fmla="*/ 256 w 836"/>
              <a:gd name="T123" fmla="*/ 33 h 836"/>
              <a:gd name="T124" fmla="*/ 362 w 836"/>
              <a:gd name="T125" fmla="*/ 3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6" h="836">
                <a:moveTo>
                  <a:pt x="476" y="190"/>
                </a:moveTo>
                <a:lnTo>
                  <a:pt x="481" y="190"/>
                </a:lnTo>
                <a:lnTo>
                  <a:pt x="486" y="193"/>
                </a:lnTo>
                <a:lnTo>
                  <a:pt x="490" y="198"/>
                </a:lnTo>
                <a:lnTo>
                  <a:pt x="493" y="202"/>
                </a:lnTo>
                <a:lnTo>
                  <a:pt x="494" y="208"/>
                </a:lnTo>
                <a:lnTo>
                  <a:pt x="494" y="214"/>
                </a:lnTo>
                <a:lnTo>
                  <a:pt x="491" y="218"/>
                </a:lnTo>
                <a:lnTo>
                  <a:pt x="489" y="222"/>
                </a:lnTo>
                <a:lnTo>
                  <a:pt x="311" y="418"/>
                </a:lnTo>
                <a:lnTo>
                  <a:pt x="489" y="613"/>
                </a:lnTo>
                <a:lnTo>
                  <a:pt x="491" y="617"/>
                </a:lnTo>
                <a:lnTo>
                  <a:pt x="494" y="621"/>
                </a:lnTo>
                <a:lnTo>
                  <a:pt x="494" y="626"/>
                </a:lnTo>
                <a:lnTo>
                  <a:pt x="493" y="633"/>
                </a:lnTo>
                <a:lnTo>
                  <a:pt x="490" y="638"/>
                </a:lnTo>
                <a:lnTo>
                  <a:pt x="486" y="642"/>
                </a:lnTo>
                <a:lnTo>
                  <a:pt x="481" y="644"/>
                </a:lnTo>
                <a:lnTo>
                  <a:pt x="476" y="646"/>
                </a:lnTo>
                <a:lnTo>
                  <a:pt x="470" y="644"/>
                </a:lnTo>
                <a:lnTo>
                  <a:pt x="465" y="643"/>
                </a:lnTo>
                <a:lnTo>
                  <a:pt x="461" y="639"/>
                </a:lnTo>
                <a:lnTo>
                  <a:pt x="271" y="431"/>
                </a:lnTo>
                <a:lnTo>
                  <a:pt x="269" y="427"/>
                </a:lnTo>
                <a:lnTo>
                  <a:pt x="267" y="422"/>
                </a:lnTo>
                <a:lnTo>
                  <a:pt x="266" y="418"/>
                </a:lnTo>
                <a:lnTo>
                  <a:pt x="267" y="413"/>
                </a:lnTo>
                <a:lnTo>
                  <a:pt x="269" y="407"/>
                </a:lnTo>
                <a:lnTo>
                  <a:pt x="271" y="404"/>
                </a:lnTo>
                <a:lnTo>
                  <a:pt x="461" y="195"/>
                </a:lnTo>
                <a:lnTo>
                  <a:pt x="465" y="193"/>
                </a:lnTo>
                <a:lnTo>
                  <a:pt x="470" y="190"/>
                </a:lnTo>
                <a:lnTo>
                  <a:pt x="476" y="190"/>
                </a:lnTo>
                <a:close/>
                <a:moveTo>
                  <a:pt x="418" y="38"/>
                </a:moveTo>
                <a:lnTo>
                  <a:pt x="362" y="42"/>
                </a:lnTo>
                <a:lnTo>
                  <a:pt x="308" y="54"/>
                </a:lnTo>
                <a:lnTo>
                  <a:pt x="258" y="72"/>
                </a:lnTo>
                <a:lnTo>
                  <a:pt x="211" y="98"/>
                </a:lnTo>
                <a:lnTo>
                  <a:pt x="169" y="131"/>
                </a:lnTo>
                <a:lnTo>
                  <a:pt x="131" y="168"/>
                </a:lnTo>
                <a:lnTo>
                  <a:pt x="100" y="211"/>
                </a:lnTo>
                <a:lnTo>
                  <a:pt x="73" y="257"/>
                </a:lnTo>
                <a:lnTo>
                  <a:pt x="54" y="308"/>
                </a:lnTo>
                <a:lnTo>
                  <a:pt x="42" y="362"/>
                </a:lnTo>
                <a:lnTo>
                  <a:pt x="38" y="418"/>
                </a:lnTo>
                <a:lnTo>
                  <a:pt x="42" y="473"/>
                </a:lnTo>
                <a:lnTo>
                  <a:pt x="54" y="527"/>
                </a:lnTo>
                <a:lnTo>
                  <a:pt x="73" y="578"/>
                </a:lnTo>
                <a:lnTo>
                  <a:pt x="100" y="625"/>
                </a:lnTo>
                <a:lnTo>
                  <a:pt x="131" y="667"/>
                </a:lnTo>
                <a:lnTo>
                  <a:pt x="169" y="705"/>
                </a:lnTo>
                <a:lnTo>
                  <a:pt x="211" y="736"/>
                </a:lnTo>
                <a:lnTo>
                  <a:pt x="258" y="762"/>
                </a:lnTo>
                <a:lnTo>
                  <a:pt x="308" y="781"/>
                </a:lnTo>
                <a:lnTo>
                  <a:pt x="362" y="794"/>
                </a:lnTo>
                <a:lnTo>
                  <a:pt x="418" y="798"/>
                </a:lnTo>
                <a:lnTo>
                  <a:pt x="474" y="794"/>
                </a:lnTo>
                <a:lnTo>
                  <a:pt x="528" y="781"/>
                </a:lnTo>
                <a:lnTo>
                  <a:pt x="578" y="762"/>
                </a:lnTo>
                <a:lnTo>
                  <a:pt x="625" y="736"/>
                </a:lnTo>
                <a:lnTo>
                  <a:pt x="667" y="705"/>
                </a:lnTo>
                <a:lnTo>
                  <a:pt x="705" y="667"/>
                </a:lnTo>
                <a:lnTo>
                  <a:pt x="738" y="625"/>
                </a:lnTo>
                <a:lnTo>
                  <a:pt x="763" y="578"/>
                </a:lnTo>
                <a:lnTo>
                  <a:pt x="782" y="527"/>
                </a:lnTo>
                <a:lnTo>
                  <a:pt x="794" y="473"/>
                </a:lnTo>
                <a:lnTo>
                  <a:pt x="798" y="418"/>
                </a:lnTo>
                <a:lnTo>
                  <a:pt x="794" y="362"/>
                </a:lnTo>
                <a:lnTo>
                  <a:pt x="782" y="308"/>
                </a:lnTo>
                <a:lnTo>
                  <a:pt x="763" y="257"/>
                </a:lnTo>
                <a:lnTo>
                  <a:pt x="738" y="211"/>
                </a:lnTo>
                <a:lnTo>
                  <a:pt x="705" y="168"/>
                </a:lnTo>
                <a:lnTo>
                  <a:pt x="667" y="131"/>
                </a:lnTo>
                <a:lnTo>
                  <a:pt x="625" y="98"/>
                </a:lnTo>
                <a:lnTo>
                  <a:pt x="578" y="72"/>
                </a:lnTo>
                <a:lnTo>
                  <a:pt x="528" y="54"/>
                </a:lnTo>
                <a:lnTo>
                  <a:pt x="474" y="42"/>
                </a:lnTo>
                <a:lnTo>
                  <a:pt x="418" y="38"/>
                </a:lnTo>
                <a:close/>
                <a:moveTo>
                  <a:pt x="418" y="0"/>
                </a:moveTo>
                <a:lnTo>
                  <a:pt x="474" y="3"/>
                </a:lnTo>
                <a:lnTo>
                  <a:pt x="529" y="15"/>
                </a:lnTo>
                <a:lnTo>
                  <a:pt x="581" y="33"/>
                </a:lnTo>
                <a:lnTo>
                  <a:pt x="629" y="57"/>
                </a:lnTo>
                <a:lnTo>
                  <a:pt x="674" y="87"/>
                </a:lnTo>
                <a:lnTo>
                  <a:pt x="714" y="122"/>
                </a:lnTo>
                <a:lnTo>
                  <a:pt x="750" y="163"/>
                </a:lnTo>
                <a:lnTo>
                  <a:pt x="780" y="207"/>
                </a:lnTo>
                <a:lnTo>
                  <a:pt x="803" y="254"/>
                </a:lnTo>
                <a:lnTo>
                  <a:pt x="822" y="307"/>
                </a:lnTo>
                <a:lnTo>
                  <a:pt x="832" y="360"/>
                </a:lnTo>
                <a:lnTo>
                  <a:pt x="836" y="418"/>
                </a:lnTo>
                <a:lnTo>
                  <a:pt x="832" y="474"/>
                </a:lnTo>
                <a:lnTo>
                  <a:pt x="822" y="528"/>
                </a:lnTo>
                <a:lnTo>
                  <a:pt x="803" y="580"/>
                </a:lnTo>
                <a:lnTo>
                  <a:pt x="780" y="629"/>
                </a:lnTo>
                <a:lnTo>
                  <a:pt x="750" y="673"/>
                </a:lnTo>
                <a:lnTo>
                  <a:pt x="714" y="712"/>
                </a:lnTo>
                <a:lnTo>
                  <a:pt x="674" y="748"/>
                </a:lnTo>
                <a:lnTo>
                  <a:pt x="629" y="778"/>
                </a:lnTo>
                <a:lnTo>
                  <a:pt x="581" y="803"/>
                </a:lnTo>
                <a:lnTo>
                  <a:pt x="529" y="820"/>
                </a:lnTo>
                <a:lnTo>
                  <a:pt x="474" y="832"/>
                </a:lnTo>
                <a:lnTo>
                  <a:pt x="418" y="836"/>
                </a:lnTo>
                <a:lnTo>
                  <a:pt x="362" y="832"/>
                </a:lnTo>
                <a:lnTo>
                  <a:pt x="307" y="820"/>
                </a:lnTo>
                <a:lnTo>
                  <a:pt x="256" y="803"/>
                </a:lnTo>
                <a:lnTo>
                  <a:pt x="207" y="778"/>
                </a:lnTo>
                <a:lnTo>
                  <a:pt x="163" y="748"/>
                </a:lnTo>
                <a:lnTo>
                  <a:pt x="123" y="712"/>
                </a:lnTo>
                <a:lnTo>
                  <a:pt x="88" y="673"/>
                </a:lnTo>
                <a:lnTo>
                  <a:pt x="58" y="629"/>
                </a:lnTo>
                <a:lnTo>
                  <a:pt x="33" y="580"/>
                </a:lnTo>
                <a:lnTo>
                  <a:pt x="14" y="528"/>
                </a:lnTo>
                <a:lnTo>
                  <a:pt x="4" y="474"/>
                </a:lnTo>
                <a:lnTo>
                  <a:pt x="0" y="418"/>
                </a:lnTo>
                <a:lnTo>
                  <a:pt x="4" y="360"/>
                </a:lnTo>
                <a:lnTo>
                  <a:pt x="14" y="307"/>
                </a:lnTo>
                <a:lnTo>
                  <a:pt x="33" y="254"/>
                </a:lnTo>
                <a:lnTo>
                  <a:pt x="58" y="207"/>
                </a:lnTo>
                <a:lnTo>
                  <a:pt x="88" y="163"/>
                </a:lnTo>
                <a:lnTo>
                  <a:pt x="123" y="122"/>
                </a:lnTo>
                <a:lnTo>
                  <a:pt x="163" y="87"/>
                </a:lnTo>
                <a:lnTo>
                  <a:pt x="207" y="57"/>
                </a:lnTo>
                <a:lnTo>
                  <a:pt x="256" y="33"/>
                </a:lnTo>
                <a:lnTo>
                  <a:pt x="307" y="15"/>
                </a:lnTo>
                <a:lnTo>
                  <a:pt x="362" y="3"/>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2" name="Freeform 3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876" y="8157361"/>
            <a:ext cx="444636" cy="443576"/>
          </a:xfrm>
          <a:custGeom>
            <a:avLst/>
            <a:gdLst>
              <a:gd name="T0" fmla="*/ 367 w 837"/>
              <a:gd name="T1" fmla="*/ 191 h 835"/>
              <a:gd name="T2" fmla="*/ 374 w 837"/>
              <a:gd name="T3" fmla="*/ 195 h 835"/>
              <a:gd name="T4" fmla="*/ 568 w 837"/>
              <a:gd name="T5" fmla="*/ 408 h 835"/>
              <a:gd name="T6" fmla="*/ 571 w 837"/>
              <a:gd name="T7" fmla="*/ 417 h 835"/>
              <a:gd name="T8" fmla="*/ 568 w 837"/>
              <a:gd name="T9" fmla="*/ 428 h 835"/>
              <a:gd name="T10" fmla="*/ 374 w 837"/>
              <a:gd name="T11" fmla="*/ 640 h 835"/>
              <a:gd name="T12" fmla="*/ 367 w 837"/>
              <a:gd name="T13" fmla="*/ 645 h 835"/>
              <a:gd name="T14" fmla="*/ 355 w 837"/>
              <a:gd name="T15" fmla="*/ 645 h 835"/>
              <a:gd name="T16" fmla="*/ 346 w 837"/>
              <a:gd name="T17" fmla="*/ 637 h 835"/>
              <a:gd name="T18" fmla="*/ 343 w 837"/>
              <a:gd name="T19" fmla="*/ 627 h 835"/>
              <a:gd name="T20" fmla="*/ 344 w 837"/>
              <a:gd name="T21" fmla="*/ 617 h 835"/>
              <a:gd name="T22" fmla="*/ 525 w 837"/>
              <a:gd name="T23" fmla="*/ 417 h 835"/>
              <a:gd name="T24" fmla="*/ 344 w 837"/>
              <a:gd name="T25" fmla="*/ 218 h 835"/>
              <a:gd name="T26" fmla="*/ 343 w 837"/>
              <a:gd name="T27" fmla="*/ 209 h 835"/>
              <a:gd name="T28" fmla="*/ 346 w 837"/>
              <a:gd name="T29" fmla="*/ 197 h 835"/>
              <a:gd name="T30" fmla="*/ 355 w 837"/>
              <a:gd name="T31" fmla="*/ 191 h 835"/>
              <a:gd name="T32" fmla="*/ 419 w 837"/>
              <a:gd name="T33" fmla="*/ 38 h 835"/>
              <a:gd name="T34" fmla="*/ 309 w 837"/>
              <a:gd name="T35" fmla="*/ 55 h 835"/>
              <a:gd name="T36" fmla="*/ 212 w 837"/>
              <a:gd name="T37" fmla="*/ 99 h 835"/>
              <a:gd name="T38" fmla="*/ 132 w 837"/>
              <a:gd name="T39" fmla="*/ 168 h 835"/>
              <a:gd name="T40" fmla="*/ 73 w 837"/>
              <a:gd name="T41" fmla="*/ 257 h 835"/>
              <a:gd name="T42" fmla="*/ 43 w 837"/>
              <a:gd name="T43" fmla="*/ 361 h 835"/>
              <a:gd name="T44" fmla="*/ 43 w 837"/>
              <a:gd name="T45" fmla="*/ 473 h 835"/>
              <a:gd name="T46" fmla="*/ 73 w 837"/>
              <a:gd name="T47" fmla="*/ 578 h 835"/>
              <a:gd name="T48" fmla="*/ 132 w 837"/>
              <a:gd name="T49" fmla="*/ 667 h 835"/>
              <a:gd name="T50" fmla="*/ 212 w 837"/>
              <a:gd name="T51" fmla="*/ 737 h 835"/>
              <a:gd name="T52" fmla="*/ 309 w 837"/>
              <a:gd name="T53" fmla="*/ 781 h 835"/>
              <a:gd name="T54" fmla="*/ 419 w 837"/>
              <a:gd name="T55" fmla="*/ 797 h 835"/>
              <a:gd name="T56" fmla="*/ 528 w 837"/>
              <a:gd name="T57" fmla="*/ 781 h 835"/>
              <a:gd name="T58" fmla="*/ 625 w 837"/>
              <a:gd name="T59" fmla="*/ 737 h 835"/>
              <a:gd name="T60" fmla="*/ 705 w 837"/>
              <a:gd name="T61" fmla="*/ 667 h 835"/>
              <a:gd name="T62" fmla="*/ 764 w 837"/>
              <a:gd name="T63" fmla="*/ 578 h 835"/>
              <a:gd name="T64" fmla="*/ 794 w 837"/>
              <a:gd name="T65" fmla="*/ 473 h 835"/>
              <a:gd name="T66" fmla="*/ 794 w 837"/>
              <a:gd name="T67" fmla="*/ 361 h 835"/>
              <a:gd name="T68" fmla="*/ 764 w 837"/>
              <a:gd name="T69" fmla="*/ 257 h 835"/>
              <a:gd name="T70" fmla="*/ 705 w 837"/>
              <a:gd name="T71" fmla="*/ 168 h 835"/>
              <a:gd name="T72" fmla="*/ 625 w 837"/>
              <a:gd name="T73" fmla="*/ 99 h 835"/>
              <a:gd name="T74" fmla="*/ 528 w 837"/>
              <a:gd name="T75" fmla="*/ 55 h 835"/>
              <a:gd name="T76" fmla="*/ 419 w 837"/>
              <a:gd name="T77" fmla="*/ 38 h 835"/>
              <a:gd name="T78" fmla="*/ 475 w 837"/>
              <a:gd name="T79" fmla="*/ 3 h 835"/>
              <a:gd name="T80" fmla="*/ 581 w 837"/>
              <a:gd name="T81" fmla="*/ 32 h 835"/>
              <a:gd name="T82" fmla="*/ 675 w 837"/>
              <a:gd name="T83" fmla="*/ 87 h 835"/>
              <a:gd name="T84" fmla="*/ 749 w 837"/>
              <a:gd name="T85" fmla="*/ 162 h 835"/>
              <a:gd name="T86" fmla="*/ 804 w 837"/>
              <a:gd name="T87" fmla="*/ 255 h 835"/>
              <a:gd name="T88" fmla="*/ 833 w 837"/>
              <a:gd name="T89" fmla="*/ 361 h 835"/>
              <a:gd name="T90" fmla="*/ 833 w 837"/>
              <a:gd name="T91" fmla="*/ 475 h 835"/>
              <a:gd name="T92" fmla="*/ 804 w 837"/>
              <a:gd name="T93" fmla="*/ 579 h 835"/>
              <a:gd name="T94" fmla="*/ 749 w 837"/>
              <a:gd name="T95" fmla="*/ 672 h 835"/>
              <a:gd name="T96" fmla="*/ 675 w 837"/>
              <a:gd name="T97" fmla="*/ 748 h 835"/>
              <a:gd name="T98" fmla="*/ 581 w 837"/>
              <a:gd name="T99" fmla="*/ 802 h 835"/>
              <a:gd name="T100" fmla="*/ 475 w 837"/>
              <a:gd name="T101" fmla="*/ 831 h 835"/>
              <a:gd name="T102" fmla="*/ 361 w 837"/>
              <a:gd name="T103" fmla="*/ 831 h 835"/>
              <a:gd name="T104" fmla="*/ 255 w 837"/>
              <a:gd name="T105" fmla="*/ 802 h 835"/>
              <a:gd name="T106" fmla="*/ 163 w 837"/>
              <a:gd name="T107" fmla="*/ 748 h 835"/>
              <a:gd name="T108" fmla="*/ 87 w 837"/>
              <a:gd name="T109" fmla="*/ 672 h 835"/>
              <a:gd name="T110" fmla="*/ 34 w 837"/>
              <a:gd name="T111" fmla="*/ 579 h 835"/>
              <a:gd name="T112" fmla="*/ 4 w 837"/>
              <a:gd name="T113" fmla="*/ 475 h 835"/>
              <a:gd name="T114" fmla="*/ 4 w 837"/>
              <a:gd name="T115" fmla="*/ 361 h 835"/>
              <a:gd name="T116" fmla="*/ 34 w 837"/>
              <a:gd name="T117" fmla="*/ 255 h 835"/>
              <a:gd name="T118" fmla="*/ 87 w 837"/>
              <a:gd name="T119" fmla="*/ 162 h 835"/>
              <a:gd name="T120" fmla="*/ 163 w 837"/>
              <a:gd name="T121" fmla="*/ 87 h 835"/>
              <a:gd name="T122" fmla="*/ 255 w 837"/>
              <a:gd name="T123" fmla="*/ 32 h 835"/>
              <a:gd name="T124" fmla="*/ 361 w 837"/>
              <a:gd name="T125" fmla="*/ 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7" h="835">
                <a:moveTo>
                  <a:pt x="361" y="189"/>
                </a:moveTo>
                <a:lnTo>
                  <a:pt x="367" y="191"/>
                </a:lnTo>
                <a:lnTo>
                  <a:pt x="371" y="192"/>
                </a:lnTo>
                <a:lnTo>
                  <a:pt x="374" y="195"/>
                </a:lnTo>
                <a:lnTo>
                  <a:pt x="564" y="404"/>
                </a:lnTo>
                <a:lnTo>
                  <a:pt x="568" y="408"/>
                </a:lnTo>
                <a:lnTo>
                  <a:pt x="570" y="412"/>
                </a:lnTo>
                <a:lnTo>
                  <a:pt x="571" y="417"/>
                </a:lnTo>
                <a:lnTo>
                  <a:pt x="570" y="422"/>
                </a:lnTo>
                <a:lnTo>
                  <a:pt x="568" y="428"/>
                </a:lnTo>
                <a:lnTo>
                  <a:pt x="564" y="432"/>
                </a:lnTo>
                <a:lnTo>
                  <a:pt x="374" y="640"/>
                </a:lnTo>
                <a:lnTo>
                  <a:pt x="371" y="642"/>
                </a:lnTo>
                <a:lnTo>
                  <a:pt x="367" y="645"/>
                </a:lnTo>
                <a:lnTo>
                  <a:pt x="361" y="645"/>
                </a:lnTo>
                <a:lnTo>
                  <a:pt x="355" y="645"/>
                </a:lnTo>
                <a:lnTo>
                  <a:pt x="350" y="642"/>
                </a:lnTo>
                <a:lnTo>
                  <a:pt x="346" y="637"/>
                </a:lnTo>
                <a:lnTo>
                  <a:pt x="343" y="632"/>
                </a:lnTo>
                <a:lnTo>
                  <a:pt x="343" y="627"/>
                </a:lnTo>
                <a:lnTo>
                  <a:pt x="343" y="621"/>
                </a:lnTo>
                <a:lnTo>
                  <a:pt x="344" y="617"/>
                </a:lnTo>
                <a:lnTo>
                  <a:pt x="348" y="614"/>
                </a:lnTo>
                <a:lnTo>
                  <a:pt x="525" y="417"/>
                </a:lnTo>
                <a:lnTo>
                  <a:pt x="348" y="222"/>
                </a:lnTo>
                <a:lnTo>
                  <a:pt x="344" y="218"/>
                </a:lnTo>
                <a:lnTo>
                  <a:pt x="343" y="214"/>
                </a:lnTo>
                <a:lnTo>
                  <a:pt x="343" y="209"/>
                </a:lnTo>
                <a:lnTo>
                  <a:pt x="343" y="202"/>
                </a:lnTo>
                <a:lnTo>
                  <a:pt x="346" y="197"/>
                </a:lnTo>
                <a:lnTo>
                  <a:pt x="350" y="193"/>
                </a:lnTo>
                <a:lnTo>
                  <a:pt x="355" y="191"/>
                </a:lnTo>
                <a:lnTo>
                  <a:pt x="361" y="189"/>
                </a:lnTo>
                <a:close/>
                <a:moveTo>
                  <a:pt x="419" y="38"/>
                </a:moveTo>
                <a:lnTo>
                  <a:pt x="363" y="41"/>
                </a:lnTo>
                <a:lnTo>
                  <a:pt x="309" y="55"/>
                </a:lnTo>
                <a:lnTo>
                  <a:pt x="258" y="73"/>
                </a:lnTo>
                <a:lnTo>
                  <a:pt x="212" y="99"/>
                </a:lnTo>
                <a:lnTo>
                  <a:pt x="169" y="130"/>
                </a:lnTo>
                <a:lnTo>
                  <a:pt x="132" y="168"/>
                </a:lnTo>
                <a:lnTo>
                  <a:pt x="99" y="210"/>
                </a:lnTo>
                <a:lnTo>
                  <a:pt x="73" y="257"/>
                </a:lnTo>
                <a:lnTo>
                  <a:pt x="55" y="308"/>
                </a:lnTo>
                <a:lnTo>
                  <a:pt x="43" y="361"/>
                </a:lnTo>
                <a:lnTo>
                  <a:pt x="38" y="417"/>
                </a:lnTo>
                <a:lnTo>
                  <a:pt x="43" y="473"/>
                </a:lnTo>
                <a:lnTo>
                  <a:pt x="55" y="527"/>
                </a:lnTo>
                <a:lnTo>
                  <a:pt x="73" y="578"/>
                </a:lnTo>
                <a:lnTo>
                  <a:pt x="99" y="624"/>
                </a:lnTo>
                <a:lnTo>
                  <a:pt x="132" y="667"/>
                </a:lnTo>
                <a:lnTo>
                  <a:pt x="169" y="704"/>
                </a:lnTo>
                <a:lnTo>
                  <a:pt x="212" y="737"/>
                </a:lnTo>
                <a:lnTo>
                  <a:pt x="258" y="761"/>
                </a:lnTo>
                <a:lnTo>
                  <a:pt x="309" y="781"/>
                </a:lnTo>
                <a:lnTo>
                  <a:pt x="363" y="793"/>
                </a:lnTo>
                <a:lnTo>
                  <a:pt x="419" y="797"/>
                </a:lnTo>
                <a:lnTo>
                  <a:pt x="474" y="793"/>
                </a:lnTo>
                <a:lnTo>
                  <a:pt x="528" y="781"/>
                </a:lnTo>
                <a:lnTo>
                  <a:pt x="579" y="761"/>
                </a:lnTo>
                <a:lnTo>
                  <a:pt x="625" y="737"/>
                </a:lnTo>
                <a:lnTo>
                  <a:pt x="668" y="704"/>
                </a:lnTo>
                <a:lnTo>
                  <a:pt x="705" y="667"/>
                </a:lnTo>
                <a:lnTo>
                  <a:pt x="737" y="624"/>
                </a:lnTo>
                <a:lnTo>
                  <a:pt x="764" y="578"/>
                </a:lnTo>
                <a:lnTo>
                  <a:pt x="782" y="527"/>
                </a:lnTo>
                <a:lnTo>
                  <a:pt x="794" y="473"/>
                </a:lnTo>
                <a:lnTo>
                  <a:pt x="799" y="417"/>
                </a:lnTo>
                <a:lnTo>
                  <a:pt x="794" y="361"/>
                </a:lnTo>
                <a:lnTo>
                  <a:pt x="782" y="308"/>
                </a:lnTo>
                <a:lnTo>
                  <a:pt x="764" y="257"/>
                </a:lnTo>
                <a:lnTo>
                  <a:pt x="737" y="210"/>
                </a:lnTo>
                <a:lnTo>
                  <a:pt x="705" y="168"/>
                </a:lnTo>
                <a:lnTo>
                  <a:pt x="668" y="130"/>
                </a:lnTo>
                <a:lnTo>
                  <a:pt x="625" y="99"/>
                </a:lnTo>
                <a:lnTo>
                  <a:pt x="579" y="73"/>
                </a:lnTo>
                <a:lnTo>
                  <a:pt x="528" y="55"/>
                </a:lnTo>
                <a:lnTo>
                  <a:pt x="474" y="41"/>
                </a:lnTo>
                <a:lnTo>
                  <a:pt x="419" y="38"/>
                </a:lnTo>
                <a:close/>
                <a:moveTo>
                  <a:pt x="419" y="0"/>
                </a:moveTo>
                <a:lnTo>
                  <a:pt x="475" y="3"/>
                </a:lnTo>
                <a:lnTo>
                  <a:pt x="529" y="15"/>
                </a:lnTo>
                <a:lnTo>
                  <a:pt x="581" y="32"/>
                </a:lnTo>
                <a:lnTo>
                  <a:pt x="630" y="57"/>
                </a:lnTo>
                <a:lnTo>
                  <a:pt x="675" y="87"/>
                </a:lnTo>
                <a:lnTo>
                  <a:pt x="714" y="123"/>
                </a:lnTo>
                <a:lnTo>
                  <a:pt x="749" y="162"/>
                </a:lnTo>
                <a:lnTo>
                  <a:pt x="779" y="206"/>
                </a:lnTo>
                <a:lnTo>
                  <a:pt x="804" y="255"/>
                </a:lnTo>
                <a:lnTo>
                  <a:pt x="821" y="306"/>
                </a:lnTo>
                <a:lnTo>
                  <a:pt x="833" y="361"/>
                </a:lnTo>
                <a:lnTo>
                  <a:pt x="837" y="417"/>
                </a:lnTo>
                <a:lnTo>
                  <a:pt x="833" y="475"/>
                </a:lnTo>
                <a:lnTo>
                  <a:pt x="821" y="528"/>
                </a:lnTo>
                <a:lnTo>
                  <a:pt x="804" y="579"/>
                </a:lnTo>
                <a:lnTo>
                  <a:pt x="779" y="628"/>
                </a:lnTo>
                <a:lnTo>
                  <a:pt x="749" y="672"/>
                </a:lnTo>
                <a:lnTo>
                  <a:pt x="714" y="713"/>
                </a:lnTo>
                <a:lnTo>
                  <a:pt x="675" y="748"/>
                </a:lnTo>
                <a:lnTo>
                  <a:pt x="630" y="778"/>
                </a:lnTo>
                <a:lnTo>
                  <a:pt x="581" y="802"/>
                </a:lnTo>
                <a:lnTo>
                  <a:pt x="529" y="820"/>
                </a:lnTo>
                <a:lnTo>
                  <a:pt x="475" y="831"/>
                </a:lnTo>
                <a:lnTo>
                  <a:pt x="419" y="835"/>
                </a:lnTo>
                <a:lnTo>
                  <a:pt x="361" y="831"/>
                </a:lnTo>
                <a:lnTo>
                  <a:pt x="308" y="820"/>
                </a:lnTo>
                <a:lnTo>
                  <a:pt x="255" y="802"/>
                </a:lnTo>
                <a:lnTo>
                  <a:pt x="207" y="778"/>
                </a:lnTo>
                <a:lnTo>
                  <a:pt x="163" y="748"/>
                </a:lnTo>
                <a:lnTo>
                  <a:pt x="123" y="713"/>
                </a:lnTo>
                <a:lnTo>
                  <a:pt x="87" y="672"/>
                </a:lnTo>
                <a:lnTo>
                  <a:pt x="57" y="628"/>
                </a:lnTo>
                <a:lnTo>
                  <a:pt x="34" y="579"/>
                </a:lnTo>
                <a:lnTo>
                  <a:pt x="15" y="528"/>
                </a:lnTo>
                <a:lnTo>
                  <a:pt x="4" y="475"/>
                </a:lnTo>
                <a:lnTo>
                  <a:pt x="0" y="417"/>
                </a:lnTo>
                <a:lnTo>
                  <a:pt x="4" y="361"/>
                </a:lnTo>
                <a:lnTo>
                  <a:pt x="15" y="306"/>
                </a:lnTo>
                <a:lnTo>
                  <a:pt x="34" y="255"/>
                </a:lnTo>
                <a:lnTo>
                  <a:pt x="57" y="206"/>
                </a:lnTo>
                <a:lnTo>
                  <a:pt x="87" y="162"/>
                </a:lnTo>
                <a:lnTo>
                  <a:pt x="123" y="123"/>
                </a:lnTo>
                <a:lnTo>
                  <a:pt x="163" y="87"/>
                </a:lnTo>
                <a:lnTo>
                  <a:pt x="207" y="57"/>
                </a:lnTo>
                <a:lnTo>
                  <a:pt x="255" y="32"/>
                </a:lnTo>
                <a:lnTo>
                  <a:pt x="308" y="15"/>
                </a:lnTo>
                <a:lnTo>
                  <a:pt x="361" y="3"/>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3" name="Freeform 3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45325" y="8157361"/>
            <a:ext cx="444107" cy="443576"/>
          </a:xfrm>
          <a:custGeom>
            <a:avLst/>
            <a:gdLst>
              <a:gd name="T0" fmla="*/ 353 w 836"/>
              <a:gd name="T1" fmla="*/ 10 h 835"/>
              <a:gd name="T2" fmla="*/ 360 w 836"/>
              <a:gd name="T3" fmla="*/ 26 h 835"/>
              <a:gd name="T4" fmla="*/ 353 w 836"/>
              <a:gd name="T5" fmla="*/ 41 h 835"/>
              <a:gd name="T6" fmla="*/ 342 w 836"/>
              <a:gd name="T7" fmla="*/ 45 h 835"/>
              <a:gd name="T8" fmla="*/ 199 w 836"/>
              <a:gd name="T9" fmla="*/ 107 h 835"/>
              <a:gd name="T10" fmla="*/ 94 w 836"/>
              <a:gd name="T11" fmla="*/ 217 h 835"/>
              <a:gd name="T12" fmla="*/ 42 w 836"/>
              <a:gd name="T13" fmla="*/ 363 h 835"/>
              <a:gd name="T14" fmla="*/ 54 w 836"/>
              <a:gd name="T15" fmla="*/ 527 h 835"/>
              <a:gd name="T16" fmla="*/ 131 w 836"/>
              <a:gd name="T17" fmla="*/ 667 h 835"/>
              <a:gd name="T18" fmla="*/ 258 w 836"/>
              <a:gd name="T19" fmla="*/ 761 h 835"/>
              <a:gd name="T20" fmla="*/ 418 w 836"/>
              <a:gd name="T21" fmla="*/ 797 h 835"/>
              <a:gd name="T22" fmla="*/ 578 w 836"/>
              <a:gd name="T23" fmla="*/ 761 h 835"/>
              <a:gd name="T24" fmla="*/ 705 w 836"/>
              <a:gd name="T25" fmla="*/ 667 h 835"/>
              <a:gd name="T26" fmla="*/ 782 w 836"/>
              <a:gd name="T27" fmla="*/ 527 h 835"/>
              <a:gd name="T28" fmla="*/ 794 w 836"/>
              <a:gd name="T29" fmla="*/ 363 h 835"/>
              <a:gd name="T30" fmla="*/ 740 w 836"/>
              <a:gd name="T31" fmla="*/ 217 h 835"/>
              <a:gd name="T32" fmla="*/ 636 w 836"/>
              <a:gd name="T33" fmla="*/ 107 h 835"/>
              <a:gd name="T34" fmla="*/ 494 w 836"/>
              <a:gd name="T35" fmla="*/ 45 h 835"/>
              <a:gd name="T36" fmla="*/ 482 w 836"/>
              <a:gd name="T37" fmla="*/ 41 h 835"/>
              <a:gd name="T38" fmla="*/ 474 w 836"/>
              <a:gd name="T39" fmla="*/ 26 h 835"/>
              <a:gd name="T40" fmla="*/ 482 w 836"/>
              <a:gd name="T41" fmla="*/ 10 h 835"/>
              <a:gd name="T42" fmla="*/ 498 w 836"/>
              <a:gd name="T43" fmla="*/ 7 h 835"/>
              <a:gd name="T44" fmla="*/ 600 w 836"/>
              <a:gd name="T45" fmla="*/ 43 h 835"/>
              <a:gd name="T46" fmla="*/ 723 w 836"/>
              <a:gd name="T47" fmla="*/ 133 h 835"/>
              <a:gd name="T48" fmla="*/ 806 w 836"/>
              <a:gd name="T49" fmla="*/ 261 h 835"/>
              <a:gd name="T50" fmla="*/ 836 w 836"/>
              <a:gd name="T51" fmla="*/ 417 h 835"/>
              <a:gd name="T52" fmla="*/ 803 w 836"/>
              <a:gd name="T53" fmla="*/ 579 h 835"/>
              <a:gd name="T54" fmla="*/ 713 w 836"/>
              <a:gd name="T55" fmla="*/ 713 h 835"/>
              <a:gd name="T56" fmla="*/ 581 w 836"/>
              <a:gd name="T57" fmla="*/ 802 h 835"/>
              <a:gd name="T58" fmla="*/ 418 w 836"/>
              <a:gd name="T59" fmla="*/ 835 h 835"/>
              <a:gd name="T60" fmla="*/ 256 w 836"/>
              <a:gd name="T61" fmla="*/ 802 h 835"/>
              <a:gd name="T62" fmla="*/ 122 w 836"/>
              <a:gd name="T63" fmla="*/ 713 h 835"/>
              <a:gd name="T64" fmla="*/ 33 w 836"/>
              <a:gd name="T65" fmla="*/ 579 h 835"/>
              <a:gd name="T66" fmla="*/ 0 w 836"/>
              <a:gd name="T67" fmla="*/ 417 h 835"/>
              <a:gd name="T68" fmla="*/ 30 w 836"/>
              <a:gd name="T69" fmla="*/ 261 h 835"/>
              <a:gd name="T70" fmla="*/ 113 w 836"/>
              <a:gd name="T71" fmla="*/ 133 h 835"/>
              <a:gd name="T72" fmla="*/ 235 w 836"/>
              <a:gd name="T73" fmla="*/ 43 h 835"/>
              <a:gd name="T74" fmla="*/ 338 w 836"/>
              <a:gd name="T75" fmla="*/ 7 h 835"/>
              <a:gd name="T76" fmla="*/ 423 w 836"/>
              <a:gd name="T77" fmla="*/ 1 h 835"/>
              <a:gd name="T78" fmla="*/ 436 w 836"/>
              <a:gd name="T79" fmla="*/ 13 h 835"/>
              <a:gd name="T80" fmla="*/ 557 w 836"/>
              <a:gd name="T81" fmla="*/ 386 h 835"/>
              <a:gd name="T82" fmla="*/ 570 w 836"/>
              <a:gd name="T83" fmla="*/ 379 h 835"/>
              <a:gd name="T84" fmla="*/ 586 w 836"/>
              <a:gd name="T85" fmla="*/ 387 h 835"/>
              <a:gd name="T86" fmla="*/ 588 w 836"/>
              <a:gd name="T87" fmla="*/ 404 h 835"/>
              <a:gd name="T88" fmla="*/ 431 w 836"/>
              <a:gd name="T89" fmla="*/ 564 h 835"/>
              <a:gd name="T90" fmla="*/ 418 w 836"/>
              <a:gd name="T91" fmla="*/ 569 h 835"/>
              <a:gd name="T92" fmla="*/ 405 w 836"/>
              <a:gd name="T93" fmla="*/ 564 h 835"/>
              <a:gd name="T94" fmla="*/ 248 w 836"/>
              <a:gd name="T95" fmla="*/ 404 h 835"/>
              <a:gd name="T96" fmla="*/ 250 w 836"/>
              <a:gd name="T97" fmla="*/ 387 h 835"/>
              <a:gd name="T98" fmla="*/ 266 w 836"/>
              <a:gd name="T99" fmla="*/ 379 h 835"/>
              <a:gd name="T100" fmla="*/ 279 w 836"/>
              <a:gd name="T101" fmla="*/ 386 h 835"/>
              <a:gd name="T102" fmla="*/ 400 w 836"/>
              <a:gd name="T103" fmla="*/ 13 h 835"/>
              <a:gd name="T104" fmla="*/ 411 w 836"/>
              <a:gd name="T105" fmla="*/ 1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6" h="835">
                <a:moveTo>
                  <a:pt x="342" y="7"/>
                </a:moveTo>
                <a:lnTo>
                  <a:pt x="347" y="7"/>
                </a:lnTo>
                <a:lnTo>
                  <a:pt x="353" y="10"/>
                </a:lnTo>
                <a:lnTo>
                  <a:pt x="358" y="15"/>
                </a:lnTo>
                <a:lnTo>
                  <a:pt x="360" y="20"/>
                </a:lnTo>
                <a:lnTo>
                  <a:pt x="360" y="26"/>
                </a:lnTo>
                <a:lnTo>
                  <a:pt x="360" y="32"/>
                </a:lnTo>
                <a:lnTo>
                  <a:pt x="358" y="38"/>
                </a:lnTo>
                <a:lnTo>
                  <a:pt x="353" y="41"/>
                </a:lnTo>
                <a:lnTo>
                  <a:pt x="347" y="44"/>
                </a:lnTo>
                <a:lnTo>
                  <a:pt x="342" y="45"/>
                </a:lnTo>
                <a:lnTo>
                  <a:pt x="342" y="45"/>
                </a:lnTo>
                <a:lnTo>
                  <a:pt x="291" y="60"/>
                </a:lnTo>
                <a:lnTo>
                  <a:pt x="244" y="79"/>
                </a:lnTo>
                <a:lnTo>
                  <a:pt x="199" y="107"/>
                </a:lnTo>
                <a:lnTo>
                  <a:pt x="160" y="138"/>
                </a:lnTo>
                <a:lnTo>
                  <a:pt x="125" y="176"/>
                </a:lnTo>
                <a:lnTo>
                  <a:pt x="94" y="217"/>
                </a:lnTo>
                <a:lnTo>
                  <a:pt x="71" y="263"/>
                </a:lnTo>
                <a:lnTo>
                  <a:pt x="52" y="311"/>
                </a:lnTo>
                <a:lnTo>
                  <a:pt x="42" y="363"/>
                </a:lnTo>
                <a:lnTo>
                  <a:pt x="38" y="417"/>
                </a:lnTo>
                <a:lnTo>
                  <a:pt x="42" y="473"/>
                </a:lnTo>
                <a:lnTo>
                  <a:pt x="54" y="527"/>
                </a:lnTo>
                <a:lnTo>
                  <a:pt x="73" y="578"/>
                </a:lnTo>
                <a:lnTo>
                  <a:pt x="100" y="624"/>
                </a:lnTo>
                <a:lnTo>
                  <a:pt x="131" y="667"/>
                </a:lnTo>
                <a:lnTo>
                  <a:pt x="169" y="704"/>
                </a:lnTo>
                <a:lnTo>
                  <a:pt x="211" y="737"/>
                </a:lnTo>
                <a:lnTo>
                  <a:pt x="258" y="761"/>
                </a:lnTo>
                <a:lnTo>
                  <a:pt x="308" y="781"/>
                </a:lnTo>
                <a:lnTo>
                  <a:pt x="362" y="793"/>
                </a:lnTo>
                <a:lnTo>
                  <a:pt x="418" y="797"/>
                </a:lnTo>
                <a:lnTo>
                  <a:pt x="474" y="793"/>
                </a:lnTo>
                <a:lnTo>
                  <a:pt x="528" y="781"/>
                </a:lnTo>
                <a:lnTo>
                  <a:pt x="578" y="761"/>
                </a:lnTo>
                <a:lnTo>
                  <a:pt x="625" y="737"/>
                </a:lnTo>
                <a:lnTo>
                  <a:pt x="667" y="704"/>
                </a:lnTo>
                <a:lnTo>
                  <a:pt x="705" y="667"/>
                </a:lnTo>
                <a:lnTo>
                  <a:pt x="736" y="624"/>
                </a:lnTo>
                <a:lnTo>
                  <a:pt x="763" y="578"/>
                </a:lnTo>
                <a:lnTo>
                  <a:pt x="782" y="527"/>
                </a:lnTo>
                <a:lnTo>
                  <a:pt x="794" y="473"/>
                </a:lnTo>
                <a:lnTo>
                  <a:pt x="798" y="417"/>
                </a:lnTo>
                <a:lnTo>
                  <a:pt x="794" y="363"/>
                </a:lnTo>
                <a:lnTo>
                  <a:pt x="782" y="311"/>
                </a:lnTo>
                <a:lnTo>
                  <a:pt x="765" y="263"/>
                </a:lnTo>
                <a:lnTo>
                  <a:pt x="740" y="217"/>
                </a:lnTo>
                <a:lnTo>
                  <a:pt x="712" y="176"/>
                </a:lnTo>
                <a:lnTo>
                  <a:pt x="676" y="138"/>
                </a:lnTo>
                <a:lnTo>
                  <a:pt x="636" y="107"/>
                </a:lnTo>
                <a:lnTo>
                  <a:pt x="592" y="79"/>
                </a:lnTo>
                <a:lnTo>
                  <a:pt x="545" y="60"/>
                </a:lnTo>
                <a:lnTo>
                  <a:pt x="494" y="45"/>
                </a:lnTo>
                <a:lnTo>
                  <a:pt x="494" y="45"/>
                </a:lnTo>
                <a:lnTo>
                  <a:pt x="487" y="44"/>
                </a:lnTo>
                <a:lnTo>
                  <a:pt x="482" y="41"/>
                </a:lnTo>
                <a:lnTo>
                  <a:pt x="478" y="38"/>
                </a:lnTo>
                <a:lnTo>
                  <a:pt x="476" y="32"/>
                </a:lnTo>
                <a:lnTo>
                  <a:pt x="474" y="26"/>
                </a:lnTo>
                <a:lnTo>
                  <a:pt x="476" y="20"/>
                </a:lnTo>
                <a:lnTo>
                  <a:pt x="478" y="15"/>
                </a:lnTo>
                <a:lnTo>
                  <a:pt x="482" y="10"/>
                </a:lnTo>
                <a:lnTo>
                  <a:pt x="487" y="7"/>
                </a:lnTo>
                <a:lnTo>
                  <a:pt x="494" y="7"/>
                </a:lnTo>
                <a:lnTo>
                  <a:pt x="498" y="7"/>
                </a:lnTo>
                <a:lnTo>
                  <a:pt x="502" y="9"/>
                </a:lnTo>
                <a:lnTo>
                  <a:pt x="553" y="23"/>
                </a:lnTo>
                <a:lnTo>
                  <a:pt x="600" y="43"/>
                </a:lnTo>
                <a:lnTo>
                  <a:pt x="646" y="68"/>
                </a:lnTo>
                <a:lnTo>
                  <a:pt x="687" y="98"/>
                </a:lnTo>
                <a:lnTo>
                  <a:pt x="723" y="133"/>
                </a:lnTo>
                <a:lnTo>
                  <a:pt x="756" y="172"/>
                </a:lnTo>
                <a:lnTo>
                  <a:pt x="784" y="216"/>
                </a:lnTo>
                <a:lnTo>
                  <a:pt x="806" y="261"/>
                </a:lnTo>
                <a:lnTo>
                  <a:pt x="823" y="311"/>
                </a:lnTo>
                <a:lnTo>
                  <a:pt x="832" y="363"/>
                </a:lnTo>
                <a:lnTo>
                  <a:pt x="836" y="417"/>
                </a:lnTo>
                <a:lnTo>
                  <a:pt x="832" y="475"/>
                </a:lnTo>
                <a:lnTo>
                  <a:pt x="822" y="528"/>
                </a:lnTo>
                <a:lnTo>
                  <a:pt x="803" y="579"/>
                </a:lnTo>
                <a:lnTo>
                  <a:pt x="778" y="628"/>
                </a:lnTo>
                <a:lnTo>
                  <a:pt x="748" y="672"/>
                </a:lnTo>
                <a:lnTo>
                  <a:pt x="713" y="713"/>
                </a:lnTo>
                <a:lnTo>
                  <a:pt x="674" y="748"/>
                </a:lnTo>
                <a:lnTo>
                  <a:pt x="629" y="778"/>
                </a:lnTo>
                <a:lnTo>
                  <a:pt x="581" y="802"/>
                </a:lnTo>
                <a:lnTo>
                  <a:pt x="529" y="820"/>
                </a:lnTo>
                <a:lnTo>
                  <a:pt x="474" y="831"/>
                </a:lnTo>
                <a:lnTo>
                  <a:pt x="418" y="835"/>
                </a:lnTo>
                <a:lnTo>
                  <a:pt x="362" y="831"/>
                </a:lnTo>
                <a:lnTo>
                  <a:pt x="307" y="820"/>
                </a:lnTo>
                <a:lnTo>
                  <a:pt x="256" y="802"/>
                </a:lnTo>
                <a:lnTo>
                  <a:pt x="207" y="778"/>
                </a:lnTo>
                <a:lnTo>
                  <a:pt x="163" y="748"/>
                </a:lnTo>
                <a:lnTo>
                  <a:pt x="122" y="713"/>
                </a:lnTo>
                <a:lnTo>
                  <a:pt x="87" y="672"/>
                </a:lnTo>
                <a:lnTo>
                  <a:pt x="56" y="628"/>
                </a:lnTo>
                <a:lnTo>
                  <a:pt x="33" y="579"/>
                </a:lnTo>
                <a:lnTo>
                  <a:pt x="14" y="528"/>
                </a:lnTo>
                <a:lnTo>
                  <a:pt x="4" y="475"/>
                </a:lnTo>
                <a:lnTo>
                  <a:pt x="0" y="417"/>
                </a:lnTo>
                <a:lnTo>
                  <a:pt x="3" y="363"/>
                </a:lnTo>
                <a:lnTo>
                  <a:pt x="13" y="311"/>
                </a:lnTo>
                <a:lnTo>
                  <a:pt x="30" y="261"/>
                </a:lnTo>
                <a:lnTo>
                  <a:pt x="52" y="216"/>
                </a:lnTo>
                <a:lnTo>
                  <a:pt x="80" y="172"/>
                </a:lnTo>
                <a:lnTo>
                  <a:pt x="113" y="133"/>
                </a:lnTo>
                <a:lnTo>
                  <a:pt x="149" y="98"/>
                </a:lnTo>
                <a:lnTo>
                  <a:pt x="190" y="68"/>
                </a:lnTo>
                <a:lnTo>
                  <a:pt x="235" y="43"/>
                </a:lnTo>
                <a:lnTo>
                  <a:pt x="283" y="23"/>
                </a:lnTo>
                <a:lnTo>
                  <a:pt x="334" y="9"/>
                </a:lnTo>
                <a:lnTo>
                  <a:pt x="338" y="7"/>
                </a:lnTo>
                <a:lnTo>
                  <a:pt x="342" y="7"/>
                </a:lnTo>
                <a:close/>
                <a:moveTo>
                  <a:pt x="418" y="0"/>
                </a:moveTo>
                <a:lnTo>
                  <a:pt x="423" y="1"/>
                </a:lnTo>
                <a:lnTo>
                  <a:pt x="429" y="3"/>
                </a:lnTo>
                <a:lnTo>
                  <a:pt x="434" y="7"/>
                </a:lnTo>
                <a:lnTo>
                  <a:pt x="436" y="13"/>
                </a:lnTo>
                <a:lnTo>
                  <a:pt x="436" y="19"/>
                </a:lnTo>
                <a:lnTo>
                  <a:pt x="436" y="505"/>
                </a:lnTo>
                <a:lnTo>
                  <a:pt x="557" y="386"/>
                </a:lnTo>
                <a:lnTo>
                  <a:pt x="561" y="382"/>
                </a:lnTo>
                <a:lnTo>
                  <a:pt x="565" y="380"/>
                </a:lnTo>
                <a:lnTo>
                  <a:pt x="570" y="379"/>
                </a:lnTo>
                <a:lnTo>
                  <a:pt x="575" y="380"/>
                </a:lnTo>
                <a:lnTo>
                  <a:pt x="581" y="383"/>
                </a:lnTo>
                <a:lnTo>
                  <a:pt x="586" y="387"/>
                </a:lnTo>
                <a:lnTo>
                  <a:pt x="588" y="392"/>
                </a:lnTo>
                <a:lnTo>
                  <a:pt x="588" y="399"/>
                </a:lnTo>
                <a:lnTo>
                  <a:pt x="588" y="404"/>
                </a:lnTo>
                <a:lnTo>
                  <a:pt x="586" y="408"/>
                </a:lnTo>
                <a:lnTo>
                  <a:pt x="583" y="412"/>
                </a:lnTo>
                <a:lnTo>
                  <a:pt x="431" y="564"/>
                </a:lnTo>
                <a:lnTo>
                  <a:pt x="427" y="566"/>
                </a:lnTo>
                <a:lnTo>
                  <a:pt x="423" y="569"/>
                </a:lnTo>
                <a:lnTo>
                  <a:pt x="418" y="569"/>
                </a:lnTo>
                <a:lnTo>
                  <a:pt x="413" y="569"/>
                </a:lnTo>
                <a:lnTo>
                  <a:pt x="409" y="566"/>
                </a:lnTo>
                <a:lnTo>
                  <a:pt x="405" y="564"/>
                </a:lnTo>
                <a:lnTo>
                  <a:pt x="253" y="412"/>
                </a:lnTo>
                <a:lnTo>
                  <a:pt x="249" y="408"/>
                </a:lnTo>
                <a:lnTo>
                  <a:pt x="248" y="404"/>
                </a:lnTo>
                <a:lnTo>
                  <a:pt x="246" y="399"/>
                </a:lnTo>
                <a:lnTo>
                  <a:pt x="248" y="392"/>
                </a:lnTo>
                <a:lnTo>
                  <a:pt x="250" y="387"/>
                </a:lnTo>
                <a:lnTo>
                  <a:pt x="254" y="383"/>
                </a:lnTo>
                <a:lnTo>
                  <a:pt x="259" y="380"/>
                </a:lnTo>
                <a:lnTo>
                  <a:pt x="266" y="379"/>
                </a:lnTo>
                <a:lnTo>
                  <a:pt x="271" y="380"/>
                </a:lnTo>
                <a:lnTo>
                  <a:pt x="275" y="382"/>
                </a:lnTo>
                <a:lnTo>
                  <a:pt x="279" y="386"/>
                </a:lnTo>
                <a:lnTo>
                  <a:pt x="398" y="505"/>
                </a:lnTo>
                <a:lnTo>
                  <a:pt x="398" y="19"/>
                </a:lnTo>
                <a:lnTo>
                  <a:pt x="400" y="13"/>
                </a:lnTo>
                <a:lnTo>
                  <a:pt x="402" y="7"/>
                </a:lnTo>
                <a:lnTo>
                  <a:pt x="406" y="3"/>
                </a:lnTo>
                <a:lnTo>
                  <a:pt x="411" y="1"/>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4" name="Freeform 3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61245" y="8258029"/>
            <a:ext cx="444107" cy="242240"/>
          </a:xfrm>
          <a:custGeom>
            <a:avLst/>
            <a:gdLst>
              <a:gd name="T0" fmla="*/ 63 w 836"/>
              <a:gd name="T1" fmla="*/ 38 h 456"/>
              <a:gd name="T2" fmla="*/ 418 w 836"/>
              <a:gd name="T3" fmla="*/ 410 h 456"/>
              <a:gd name="T4" fmla="*/ 773 w 836"/>
              <a:gd name="T5" fmla="*/ 38 h 456"/>
              <a:gd name="T6" fmla="*/ 63 w 836"/>
              <a:gd name="T7" fmla="*/ 38 h 456"/>
              <a:gd name="T8" fmla="*/ 20 w 836"/>
              <a:gd name="T9" fmla="*/ 0 h 456"/>
              <a:gd name="T10" fmla="*/ 818 w 836"/>
              <a:gd name="T11" fmla="*/ 0 h 456"/>
              <a:gd name="T12" fmla="*/ 823 w 836"/>
              <a:gd name="T13" fmla="*/ 2 h 456"/>
              <a:gd name="T14" fmla="*/ 828 w 836"/>
              <a:gd name="T15" fmla="*/ 4 h 456"/>
              <a:gd name="T16" fmla="*/ 832 w 836"/>
              <a:gd name="T17" fmla="*/ 8 h 456"/>
              <a:gd name="T18" fmla="*/ 836 w 836"/>
              <a:gd name="T19" fmla="*/ 13 h 456"/>
              <a:gd name="T20" fmla="*/ 836 w 836"/>
              <a:gd name="T21" fmla="*/ 20 h 456"/>
              <a:gd name="T22" fmla="*/ 836 w 836"/>
              <a:gd name="T23" fmla="*/ 24 h 456"/>
              <a:gd name="T24" fmla="*/ 833 w 836"/>
              <a:gd name="T25" fmla="*/ 29 h 456"/>
              <a:gd name="T26" fmla="*/ 831 w 836"/>
              <a:gd name="T27" fmla="*/ 33 h 456"/>
              <a:gd name="T28" fmla="*/ 831 w 836"/>
              <a:gd name="T29" fmla="*/ 33 h 456"/>
              <a:gd name="T30" fmla="*/ 432 w 836"/>
              <a:gd name="T31" fmla="*/ 451 h 456"/>
              <a:gd name="T32" fmla="*/ 432 w 836"/>
              <a:gd name="T33" fmla="*/ 451 h 456"/>
              <a:gd name="T34" fmla="*/ 429 w 836"/>
              <a:gd name="T35" fmla="*/ 453 h 456"/>
              <a:gd name="T36" fmla="*/ 423 w 836"/>
              <a:gd name="T37" fmla="*/ 456 h 456"/>
              <a:gd name="T38" fmla="*/ 418 w 836"/>
              <a:gd name="T39" fmla="*/ 456 h 456"/>
              <a:gd name="T40" fmla="*/ 413 w 836"/>
              <a:gd name="T41" fmla="*/ 456 h 456"/>
              <a:gd name="T42" fmla="*/ 409 w 836"/>
              <a:gd name="T43" fmla="*/ 453 h 456"/>
              <a:gd name="T44" fmla="*/ 405 w 836"/>
              <a:gd name="T45" fmla="*/ 451 h 456"/>
              <a:gd name="T46" fmla="*/ 405 w 836"/>
              <a:gd name="T47" fmla="*/ 451 h 456"/>
              <a:gd name="T48" fmla="*/ 5 w 836"/>
              <a:gd name="T49" fmla="*/ 33 h 456"/>
              <a:gd name="T50" fmla="*/ 5 w 836"/>
              <a:gd name="T51" fmla="*/ 33 h 456"/>
              <a:gd name="T52" fmla="*/ 3 w 836"/>
              <a:gd name="T53" fmla="*/ 29 h 456"/>
              <a:gd name="T54" fmla="*/ 1 w 836"/>
              <a:gd name="T55" fmla="*/ 24 h 456"/>
              <a:gd name="T56" fmla="*/ 0 w 836"/>
              <a:gd name="T57" fmla="*/ 20 h 456"/>
              <a:gd name="T58" fmla="*/ 1 w 836"/>
              <a:gd name="T59" fmla="*/ 13 h 456"/>
              <a:gd name="T60" fmla="*/ 4 w 836"/>
              <a:gd name="T61" fmla="*/ 8 h 456"/>
              <a:gd name="T62" fmla="*/ 8 w 836"/>
              <a:gd name="T63" fmla="*/ 4 h 456"/>
              <a:gd name="T64" fmla="*/ 13 w 836"/>
              <a:gd name="T65" fmla="*/ 2 h 456"/>
              <a:gd name="T66" fmla="*/ 20 w 836"/>
              <a:gd name="T6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6">
                <a:moveTo>
                  <a:pt x="63" y="38"/>
                </a:moveTo>
                <a:lnTo>
                  <a:pt x="418" y="410"/>
                </a:lnTo>
                <a:lnTo>
                  <a:pt x="773" y="38"/>
                </a:lnTo>
                <a:lnTo>
                  <a:pt x="63" y="38"/>
                </a:lnTo>
                <a:close/>
                <a:moveTo>
                  <a:pt x="20" y="0"/>
                </a:moveTo>
                <a:lnTo>
                  <a:pt x="818" y="0"/>
                </a:lnTo>
                <a:lnTo>
                  <a:pt x="823" y="2"/>
                </a:lnTo>
                <a:lnTo>
                  <a:pt x="828" y="4"/>
                </a:lnTo>
                <a:lnTo>
                  <a:pt x="832" y="8"/>
                </a:lnTo>
                <a:lnTo>
                  <a:pt x="836" y="13"/>
                </a:lnTo>
                <a:lnTo>
                  <a:pt x="836" y="20"/>
                </a:lnTo>
                <a:lnTo>
                  <a:pt x="836" y="24"/>
                </a:lnTo>
                <a:lnTo>
                  <a:pt x="833" y="29"/>
                </a:lnTo>
                <a:lnTo>
                  <a:pt x="831" y="33"/>
                </a:lnTo>
                <a:lnTo>
                  <a:pt x="831" y="33"/>
                </a:lnTo>
                <a:lnTo>
                  <a:pt x="432" y="451"/>
                </a:lnTo>
                <a:lnTo>
                  <a:pt x="432" y="451"/>
                </a:lnTo>
                <a:lnTo>
                  <a:pt x="429" y="453"/>
                </a:lnTo>
                <a:lnTo>
                  <a:pt x="423" y="456"/>
                </a:lnTo>
                <a:lnTo>
                  <a:pt x="418" y="456"/>
                </a:lnTo>
                <a:lnTo>
                  <a:pt x="413" y="456"/>
                </a:lnTo>
                <a:lnTo>
                  <a:pt x="409" y="453"/>
                </a:lnTo>
                <a:lnTo>
                  <a:pt x="405" y="451"/>
                </a:lnTo>
                <a:lnTo>
                  <a:pt x="405" y="451"/>
                </a:lnTo>
                <a:lnTo>
                  <a:pt x="5" y="33"/>
                </a:lnTo>
                <a:lnTo>
                  <a:pt x="5" y="33"/>
                </a:lnTo>
                <a:lnTo>
                  <a:pt x="3" y="29"/>
                </a:lnTo>
                <a:lnTo>
                  <a:pt x="1" y="24"/>
                </a:lnTo>
                <a:lnTo>
                  <a:pt x="0" y="20"/>
                </a:lnTo>
                <a:lnTo>
                  <a:pt x="1" y="13"/>
                </a:lnTo>
                <a:lnTo>
                  <a:pt x="4" y="8"/>
                </a:lnTo>
                <a:lnTo>
                  <a:pt x="8" y="4"/>
                </a:lnTo>
                <a:lnTo>
                  <a:pt x="13" y="2"/>
                </a:lnTo>
                <a:lnTo>
                  <a:pt x="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5" name="Freeform 3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577164" y="8258294"/>
            <a:ext cx="444107" cy="241709"/>
          </a:xfrm>
          <a:custGeom>
            <a:avLst/>
            <a:gdLst>
              <a:gd name="T0" fmla="*/ 418 w 836"/>
              <a:gd name="T1" fmla="*/ 45 h 455"/>
              <a:gd name="T2" fmla="*/ 63 w 836"/>
              <a:gd name="T3" fmla="*/ 417 h 455"/>
              <a:gd name="T4" fmla="*/ 773 w 836"/>
              <a:gd name="T5" fmla="*/ 417 h 455"/>
              <a:gd name="T6" fmla="*/ 418 w 836"/>
              <a:gd name="T7" fmla="*/ 45 h 455"/>
              <a:gd name="T8" fmla="*/ 418 w 836"/>
              <a:gd name="T9" fmla="*/ 0 h 455"/>
              <a:gd name="T10" fmla="*/ 424 w 836"/>
              <a:gd name="T11" fmla="*/ 0 h 455"/>
              <a:gd name="T12" fmla="*/ 429 w 836"/>
              <a:gd name="T13" fmla="*/ 2 h 455"/>
              <a:gd name="T14" fmla="*/ 433 w 836"/>
              <a:gd name="T15" fmla="*/ 5 h 455"/>
              <a:gd name="T16" fmla="*/ 433 w 836"/>
              <a:gd name="T17" fmla="*/ 5 h 455"/>
              <a:gd name="T18" fmla="*/ 831 w 836"/>
              <a:gd name="T19" fmla="*/ 422 h 455"/>
              <a:gd name="T20" fmla="*/ 831 w 836"/>
              <a:gd name="T21" fmla="*/ 422 h 455"/>
              <a:gd name="T22" fmla="*/ 834 w 836"/>
              <a:gd name="T23" fmla="*/ 426 h 455"/>
              <a:gd name="T24" fmla="*/ 836 w 836"/>
              <a:gd name="T25" fmla="*/ 432 h 455"/>
              <a:gd name="T26" fmla="*/ 836 w 836"/>
              <a:gd name="T27" fmla="*/ 435 h 455"/>
              <a:gd name="T28" fmla="*/ 835 w 836"/>
              <a:gd name="T29" fmla="*/ 442 h 455"/>
              <a:gd name="T30" fmla="*/ 832 w 836"/>
              <a:gd name="T31" fmla="*/ 447 h 455"/>
              <a:gd name="T32" fmla="*/ 828 w 836"/>
              <a:gd name="T33" fmla="*/ 451 h 455"/>
              <a:gd name="T34" fmla="*/ 823 w 836"/>
              <a:gd name="T35" fmla="*/ 454 h 455"/>
              <a:gd name="T36" fmla="*/ 818 w 836"/>
              <a:gd name="T37" fmla="*/ 455 h 455"/>
              <a:gd name="T38" fmla="*/ 19 w 836"/>
              <a:gd name="T39" fmla="*/ 455 h 455"/>
              <a:gd name="T40" fmla="*/ 13 w 836"/>
              <a:gd name="T41" fmla="*/ 454 h 455"/>
              <a:gd name="T42" fmla="*/ 8 w 836"/>
              <a:gd name="T43" fmla="*/ 451 h 455"/>
              <a:gd name="T44" fmla="*/ 4 w 836"/>
              <a:gd name="T45" fmla="*/ 447 h 455"/>
              <a:gd name="T46" fmla="*/ 2 w 836"/>
              <a:gd name="T47" fmla="*/ 442 h 455"/>
              <a:gd name="T48" fmla="*/ 0 w 836"/>
              <a:gd name="T49" fmla="*/ 435 h 455"/>
              <a:gd name="T50" fmla="*/ 0 w 836"/>
              <a:gd name="T51" fmla="*/ 432 h 455"/>
              <a:gd name="T52" fmla="*/ 3 w 836"/>
              <a:gd name="T53" fmla="*/ 426 h 455"/>
              <a:gd name="T54" fmla="*/ 6 w 836"/>
              <a:gd name="T55" fmla="*/ 422 h 455"/>
              <a:gd name="T56" fmla="*/ 6 w 836"/>
              <a:gd name="T57" fmla="*/ 422 h 455"/>
              <a:gd name="T58" fmla="*/ 405 w 836"/>
              <a:gd name="T59" fmla="*/ 5 h 455"/>
              <a:gd name="T60" fmla="*/ 405 w 836"/>
              <a:gd name="T61" fmla="*/ 5 h 455"/>
              <a:gd name="T62" fmla="*/ 409 w 836"/>
              <a:gd name="T63" fmla="*/ 2 h 455"/>
              <a:gd name="T64" fmla="*/ 413 w 836"/>
              <a:gd name="T65" fmla="*/ 0 h 455"/>
              <a:gd name="T66" fmla="*/ 418 w 836"/>
              <a:gd name="T67"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6" h="455">
                <a:moveTo>
                  <a:pt x="418" y="45"/>
                </a:moveTo>
                <a:lnTo>
                  <a:pt x="63" y="417"/>
                </a:lnTo>
                <a:lnTo>
                  <a:pt x="773" y="417"/>
                </a:lnTo>
                <a:lnTo>
                  <a:pt x="418" y="45"/>
                </a:lnTo>
                <a:close/>
                <a:moveTo>
                  <a:pt x="418" y="0"/>
                </a:moveTo>
                <a:lnTo>
                  <a:pt x="424" y="0"/>
                </a:lnTo>
                <a:lnTo>
                  <a:pt x="429" y="2"/>
                </a:lnTo>
                <a:lnTo>
                  <a:pt x="433" y="5"/>
                </a:lnTo>
                <a:lnTo>
                  <a:pt x="433" y="5"/>
                </a:lnTo>
                <a:lnTo>
                  <a:pt x="831" y="422"/>
                </a:lnTo>
                <a:lnTo>
                  <a:pt x="831" y="422"/>
                </a:lnTo>
                <a:lnTo>
                  <a:pt x="834" y="426"/>
                </a:lnTo>
                <a:lnTo>
                  <a:pt x="836" y="432"/>
                </a:lnTo>
                <a:lnTo>
                  <a:pt x="836" y="435"/>
                </a:lnTo>
                <a:lnTo>
                  <a:pt x="835" y="442"/>
                </a:lnTo>
                <a:lnTo>
                  <a:pt x="832" y="447"/>
                </a:lnTo>
                <a:lnTo>
                  <a:pt x="828" y="451"/>
                </a:lnTo>
                <a:lnTo>
                  <a:pt x="823" y="454"/>
                </a:lnTo>
                <a:lnTo>
                  <a:pt x="818" y="455"/>
                </a:lnTo>
                <a:lnTo>
                  <a:pt x="19" y="455"/>
                </a:lnTo>
                <a:lnTo>
                  <a:pt x="13" y="454"/>
                </a:lnTo>
                <a:lnTo>
                  <a:pt x="8" y="451"/>
                </a:lnTo>
                <a:lnTo>
                  <a:pt x="4" y="447"/>
                </a:lnTo>
                <a:lnTo>
                  <a:pt x="2" y="442"/>
                </a:lnTo>
                <a:lnTo>
                  <a:pt x="0" y="435"/>
                </a:lnTo>
                <a:lnTo>
                  <a:pt x="0" y="432"/>
                </a:lnTo>
                <a:lnTo>
                  <a:pt x="3" y="426"/>
                </a:lnTo>
                <a:lnTo>
                  <a:pt x="6" y="422"/>
                </a:lnTo>
                <a:lnTo>
                  <a:pt x="6" y="422"/>
                </a:lnTo>
                <a:lnTo>
                  <a:pt x="405" y="5"/>
                </a:lnTo>
                <a:lnTo>
                  <a:pt x="405" y="5"/>
                </a:lnTo>
                <a:lnTo>
                  <a:pt x="409" y="2"/>
                </a:lnTo>
                <a:lnTo>
                  <a:pt x="413" y="0"/>
                </a:lnTo>
                <a:lnTo>
                  <a:pt x="4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6" name="Freeform 3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493084" y="8157361"/>
            <a:ext cx="242240" cy="443576"/>
          </a:xfrm>
          <a:custGeom>
            <a:avLst/>
            <a:gdLst>
              <a:gd name="T0" fmla="*/ 418 w 456"/>
              <a:gd name="T1" fmla="*/ 63 h 835"/>
              <a:gd name="T2" fmla="*/ 48 w 456"/>
              <a:gd name="T3" fmla="*/ 417 h 835"/>
              <a:gd name="T4" fmla="*/ 418 w 456"/>
              <a:gd name="T5" fmla="*/ 772 h 835"/>
              <a:gd name="T6" fmla="*/ 418 w 456"/>
              <a:gd name="T7" fmla="*/ 63 h 835"/>
              <a:gd name="T8" fmla="*/ 438 w 456"/>
              <a:gd name="T9" fmla="*/ 0 h 835"/>
              <a:gd name="T10" fmla="*/ 443 w 456"/>
              <a:gd name="T11" fmla="*/ 0 h 835"/>
              <a:gd name="T12" fmla="*/ 449 w 456"/>
              <a:gd name="T13" fmla="*/ 4 h 835"/>
              <a:gd name="T14" fmla="*/ 454 w 456"/>
              <a:gd name="T15" fmla="*/ 8 h 835"/>
              <a:gd name="T16" fmla="*/ 456 w 456"/>
              <a:gd name="T17" fmla="*/ 13 h 835"/>
              <a:gd name="T18" fmla="*/ 456 w 456"/>
              <a:gd name="T19" fmla="*/ 18 h 835"/>
              <a:gd name="T20" fmla="*/ 456 w 456"/>
              <a:gd name="T21" fmla="*/ 815 h 835"/>
              <a:gd name="T22" fmla="*/ 456 w 456"/>
              <a:gd name="T23" fmla="*/ 822 h 835"/>
              <a:gd name="T24" fmla="*/ 454 w 456"/>
              <a:gd name="T25" fmla="*/ 827 h 835"/>
              <a:gd name="T26" fmla="*/ 449 w 456"/>
              <a:gd name="T27" fmla="*/ 831 h 835"/>
              <a:gd name="T28" fmla="*/ 443 w 456"/>
              <a:gd name="T29" fmla="*/ 834 h 835"/>
              <a:gd name="T30" fmla="*/ 438 w 456"/>
              <a:gd name="T31" fmla="*/ 835 h 835"/>
              <a:gd name="T32" fmla="*/ 433 w 456"/>
              <a:gd name="T33" fmla="*/ 834 h 835"/>
              <a:gd name="T34" fmla="*/ 429 w 456"/>
              <a:gd name="T35" fmla="*/ 832 h 835"/>
              <a:gd name="T36" fmla="*/ 425 w 456"/>
              <a:gd name="T37" fmla="*/ 830 h 835"/>
              <a:gd name="T38" fmla="*/ 425 w 456"/>
              <a:gd name="T39" fmla="*/ 830 h 835"/>
              <a:gd name="T40" fmla="*/ 7 w 456"/>
              <a:gd name="T41" fmla="*/ 430 h 835"/>
              <a:gd name="T42" fmla="*/ 7 w 456"/>
              <a:gd name="T43" fmla="*/ 430 h 835"/>
              <a:gd name="T44" fmla="*/ 3 w 456"/>
              <a:gd name="T45" fmla="*/ 427 h 835"/>
              <a:gd name="T46" fmla="*/ 2 w 456"/>
              <a:gd name="T47" fmla="*/ 423 h 835"/>
              <a:gd name="T48" fmla="*/ 0 w 456"/>
              <a:gd name="T49" fmla="*/ 417 h 835"/>
              <a:gd name="T50" fmla="*/ 2 w 456"/>
              <a:gd name="T51" fmla="*/ 412 h 835"/>
              <a:gd name="T52" fmla="*/ 3 w 456"/>
              <a:gd name="T53" fmla="*/ 407 h 835"/>
              <a:gd name="T54" fmla="*/ 7 w 456"/>
              <a:gd name="T55" fmla="*/ 403 h 835"/>
              <a:gd name="T56" fmla="*/ 7 w 456"/>
              <a:gd name="T57" fmla="*/ 403 h 835"/>
              <a:gd name="T58" fmla="*/ 425 w 456"/>
              <a:gd name="T59" fmla="*/ 5 h 835"/>
              <a:gd name="T60" fmla="*/ 425 w 456"/>
              <a:gd name="T61" fmla="*/ 5 h 835"/>
              <a:gd name="T62" fmla="*/ 429 w 456"/>
              <a:gd name="T63" fmla="*/ 2 h 835"/>
              <a:gd name="T64" fmla="*/ 433 w 456"/>
              <a:gd name="T65" fmla="*/ 0 h 835"/>
              <a:gd name="T66" fmla="*/ 43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418" y="63"/>
                </a:moveTo>
                <a:lnTo>
                  <a:pt x="48" y="417"/>
                </a:lnTo>
                <a:lnTo>
                  <a:pt x="418" y="772"/>
                </a:lnTo>
                <a:lnTo>
                  <a:pt x="418" y="63"/>
                </a:lnTo>
                <a:close/>
                <a:moveTo>
                  <a:pt x="438" y="0"/>
                </a:moveTo>
                <a:lnTo>
                  <a:pt x="443" y="0"/>
                </a:lnTo>
                <a:lnTo>
                  <a:pt x="449" y="4"/>
                </a:lnTo>
                <a:lnTo>
                  <a:pt x="454" y="8"/>
                </a:lnTo>
                <a:lnTo>
                  <a:pt x="456" y="13"/>
                </a:lnTo>
                <a:lnTo>
                  <a:pt x="456" y="18"/>
                </a:lnTo>
                <a:lnTo>
                  <a:pt x="456" y="815"/>
                </a:lnTo>
                <a:lnTo>
                  <a:pt x="456" y="822"/>
                </a:lnTo>
                <a:lnTo>
                  <a:pt x="454" y="827"/>
                </a:lnTo>
                <a:lnTo>
                  <a:pt x="449" y="831"/>
                </a:lnTo>
                <a:lnTo>
                  <a:pt x="443" y="834"/>
                </a:lnTo>
                <a:lnTo>
                  <a:pt x="438" y="835"/>
                </a:lnTo>
                <a:lnTo>
                  <a:pt x="433" y="834"/>
                </a:lnTo>
                <a:lnTo>
                  <a:pt x="429" y="832"/>
                </a:lnTo>
                <a:lnTo>
                  <a:pt x="425" y="830"/>
                </a:lnTo>
                <a:lnTo>
                  <a:pt x="425" y="830"/>
                </a:lnTo>
                <a:lnTo>
                  <a:pt x="7" y="430"/>
                </a:lnTo>
                <a:lnTo>
                  <a:pt x="7" y="430"/>
                </a:lnTo>
                <a:lnTo>
                  <a:pt x="3" y="427"/>
                </a:lnTo>
                <a:lnTo>
                  <a:pt x="2" y="423"/>
                </a:lnTo>
                <a:lnTo>
                  <a:pt x="0" y="417"/>
                </a:lnTo>
                <a:lnTo>
                  <a:pt x="2" y="412"/>
                </a:lnTo>
                <a:lnTo>
                  <a:pt x="3" y="407"/>
                </a:lnTo>
                <a:lnTo>
                  <a:pt x="7" y="403"/>
                </a:lnTo>
                <a:lnTo>
                  <a:pt x="7" y="403"/>
                </a:lnTo>
                <a:lnTo>
                  <a:pt x="425" y="5"/>
                </a:lnTo>
                <a:lnTo>
                  <a:pt x="425" y="5"/>
                </a:lnTo>
                <a:lnTo>
                  <a:pt x="429" y="2"/>
                </a:lnTo>
                <a:lnTo>
                  <a:pt x="433" y="0"/>
                </a:lnTo>
                <a:lnTo>
                  <a:pt x="43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7" name="Freeform 3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207136" y="8157361"/>
            <a:ext cx="242240" cy="443576"/>
          </a:xfrm>
          <a:custGeom>
            <a:avLst/>
            <a:gdLst>
              <a:gd name="T0" fmla="*/ 38 w 456"/>
              <a:gd name="T1" fmla="*/ 63 h 835"/>
              <a:gd name="T2" fmla="*/ 38 w 456"/>
              <a:gd name="T3" fmla="*/ 772 h 835"/>
              <a:gd name="T4" fmla="*/ 409 w 456"/>
              <a:gd name="T5" fmla="*/ 417 h 835"/>
              <a:gd name="T6" fmla="*/ 38 w 456"/>
              <a:gd name="T7" fmla="*/ 63 h 835"/>
              <a:gd name="T8" fmla="*/ 18 w 456"/>
              <a:gd name="T9" fmla="*/ 0 h 835"/>
              <a:gd name="T10" fmla="*/ 23 w 456"/>
              <a:gd name="T11" fmla="*/ 0 h 835"/>
              <a:gd name="T12" fmla="*/ 27 w 456"/>
              <a:gd name="T13" fmla="*/ 2 h 835"/>
              <a:gd name="T14" fmla="*/ 31 w 456"/>
              <a:gd name="T15" fmla="*/ 5 h 835"/>
              <a:gd name="T16" fmla="*/ 31 w 456"/>
              <a:gd name="T17" fmla="*/ 5 h 835"/>
              <a:gd name="T18" fmla="*/ 449 w 456"/>
              <a:gd name="T19" fmla="*/ 403 h 835"/>
              <a:gd name="T20" fmla="*/ 449 w 456"/>
              <a:gd name="T21" fmla="*/ 403 h 835"/>
              <a:gd name="T22" fmla="*/ 453 w 456"/>
              <a:gd name="T23" fmla="*/ 407 h 835"/>
              <a:gd name="T24" fmla="*/ 454 w 456"/>
              <a:gd name="T25" fmla="*/ 412 h 835"/>
              <a:gd name="T26" fmla="*/ 456 w 456"/>
              <a:gd name="T27" fmla="*/ 417 h 835"/>
              <a:gd name="T28" fmla="*/ 454 w 456"/>
              <a:gd name="T29" fmla="*/ 423 h 835"/>
              <a:gd name="T30" fmla="*/ 453 w 456"/>
              <a:gd name="T31" fmla="*/ 427 h 835"/>
              <a:gd name="T32" fmla="*/ 449 w 456"/>
              <a:gd name="T33" fmla="*/ 430 h 835"/>
              <a:gd name="T34" fmla="*/ 449 w 456"/>
              <a:gd name="T35" fmla="*/ 430 h 835"/>
              <a:gd name="T36" fmla="*/ 31 w 456"/>
              <a:gd name="T37" fmla="*/ 830 h 835"/>
              <a:gd name="T38" fmla="*/ 31 w 456"/>
              <a:gd name="T39" fmla="*/ 830 h 835"/>
              <a:gd name="T40" fmla="*/ 27 w 456"/>
              <a:gd name="T41" fmla="*/ 832 h 835"/>
              <a:gd name="T42" fmla="*/ 23 w 456"/>
              <a:gd name="T43" fmla="*/ 834 h 835"/>
              <a:gd name="T44" fmla="*/ 18 w 456"/>
              <a:gd name="T45" fmla="*/ 835 h 835"/>
              <a:gd name="T46" fmla="*/ 13 w 456"/>
              <a:gd name="T47" fmla="*/ 834 h 835"/>
              <a:gd name="T48" fmla="*/ 8 w 456"/>
              <a:gd name="T49" fmla="*/ 831 h 835"/>
              <a:gd name="T50" fmla="*/ 2 w 456"/>
              <a:gd name="T51" fmla="*/ 827 h 835"/>
              <a:gd name="T52" fmla="*/ 0 w 456"/>
              <a:gd name="T53" fmla="*/ 822 h 835"/>
              <a:gd name="T54" fmla="*/ 0 w 456"/>
              <a:gd name="T55" fmla="*/ 815 h 835"/>
              <a:gd name="T56" fmla="*/ 0 w 456"/>
              <a:gd name="T57" fmla="*/ 18 h 835"/>
              <a:gd name="T58" fmla="*/ 0 w 456"/>
              <a:gd name="T59" fmla="*/ 13 h 835"/>
              <a:gd name="T60" fmla="*/ 2 w 456"/>
              <a:gd name="T61" fmla="*/ 8 h 835"/>
              <a:gd name="T62" fmla="*/ 8 w 456"/>
              <a:gd name="T63" fmla="*/ 4 h 835"/>
              <a:gd name="T64" fmla="*/ 13 w 456"/>
              <a:gd name="T65" fmla="*/ 0 h 835"/>
              <a:gd name="T66" fmla="*/ 18 w 456"/>
              <a:gd name="T67"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835">
                <a:moveTo>
                  <a:pt x="38" y="63"/>
                </a:moveTo>
                <a:lnTo>
                  <a:pt x="38" y="772"/>
                </a:lnTo>
                <a:lnTo>
                  <a:pt x="409" y="417"/>
                </a:lnTo>
                <a:lnTo>
                  <a:pt x="38" y="63"/>
                </a:lnTo>
                <a:close/>
                <a:moveTo>
                  <a:pt x="18" y="0"/>
                </a:moveTo>
                <a:lnTo>
                  <a:pt x="23" y="0"/>
                </a:lnTo>
                <a:lnTo>
                  <a:pt x="27" y="2"/>
                </a:lnTo>
                <a:lnTo>
                  <a:pt x="31" y="5"/>
                </a:lnTo>
                <a:lnTo>
                  <a:pt x="31" y="5"/>
                </a:lnTo>
                <a:lnTo>
                  <a:pt x="449" y="403"/>
                </a:lnTo>
                <a:lnTo>
                  <a:pt x="449" y="403"/>
                </a:lnTo>
                <a:lnTo>
                  <a:pt x="453" y="407"/>
                </a:lnTo>
                <a:lnTo>
                  <a:pt x="454" y="412"/>
                </a:lnTo>
                <a:lnTo>
                  <a:pt x="456" y="417"/>
                </a:lnTo>
                <a:lnTo>
                  <a:pt x="454" y="423"/>
                </a:lnTo>
                <a:lnTo>
                  <a:pt x="453" y="427"/>
                </a:lnTo>
                <a:lnTo>
                  <a:pt x="449" y="430"/>
                </a:lnTo>
                <a:lnTo>
                  <a:pt x="449" y="430"/>
                </a:lnTo>
                <a:lnTo>
                  <a:pt x="31" y="830"/>
                </a:lnTo>
                <a:lnTo>
                  <a:pt x="31" y="830"/>
                </a:lnTo>
                <a:lnTo>
                  <a:pt x="27" y="832"/>
                </a:lnTo>
                <a:lnTo>
                  <a:pt x="23" y="834"/>
                </a:lnTo>
                <a:lnTo>
                  <a:pt x="18" y="835"/>
                </a:lnTo>
                <a:lnTo>
                  <a:pt x="13" y="834"/>
                </a:lnTo>
                <a:lnTo>
                  <a:pt x="8" y="831"/>
                </a:lnTo>
                <a:lnTo>
                  <a:pt x="2" y="827"/>
                </a:lnTo>
                <a:lnTo>
                  <a:pt x="0" y="822"/>
                </a:lnTo>
                <a:lnTo>
                  <a:pt x="0" y="815"/>
                </a:lnTo>
                <a:lnTo>
                  <a:pt x="0" y="18"/>
                </a:lnTo>
                <a:lnTo>
                  <a:pt x="0" y="13"/>
                </a:lnTo>
                <a:lnTo>
                  <a:pt x="2" y="8"/>
                </a:lnTo>
                <a:lnTo>
                  <a:pt x="8" y="4"/>
                </a:lnTo>
                <a:lnTo>
                  <a:pt x="13" y="0"/>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8" name="Freeform 3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6921184" y="8157361"/>
            <a:ext cx="444636" cy="443576"/>
          </a:xfrm>
          <a:custGeom>
            <a:avLst/>
            <a:gdLst>
              <a:gd name="T0" fmla="*/ 428 w 837"/>
              <a:gd name="T1" fmla="*/ 2 h 835"/>
              <a:gd name="T2" fmla="*/ 549 w 837"/>
              <a:gd name="T3" fmla="*/ 123 h 835"/>
              <a:gd name="T4" fmla="*/ 550 w 837"/>
              <a:gd name="T5" fmla="*/ 139 h 835"/>
              <a:gd name="T6" fmla="*/ 538 w 837"/>
              <a:gd name="T7" fmla="*/ 150 h 835"/>
              <a:gd name="T8" fmla="*/ 523 w 837"/>
              <a:gd name="T9" fmla="*/ 149 h 835"/>
              <a:gd name="T10" fmla="*/ 437 w 837"/>
              <a:gd name="T11" fmla="*/ 398 h 835"/>
              <a:gd name="T12" fmla="*/ 688 w 837"/>
              <a:gd name="T13" fmla="*/ 313 h 835"/>
              <a:gd name="T14" fmla="*/ 685 w 837"/>
              <a:gd name="T15" fmla="*/ 297 h 835"/>
              <a:gd name="T16" fmla="*/ 698 w 837"/>
              <a:gd name="T17" fmla="*/ 285 h 835"/>
              <a:gd name="T18" fmla="*/ 713 w 837"/>
              <a:gd name="T19" fmla="*/ 286 h 835"/>
              <a:gd name="T20" fmla="*/ 834 w 837"/>
              <a:gd name="T21" fmla="*/ 408 h 835"/>
              <a:gd name="T22" fmla="*/ 836 w 837"/>
              <a:gd name="T23" fmla="*/ 423 h 835"/>
              <a:gd name="T24" fmla="*/ 716 w 837"/>
              <a:gd name="T25" fmla="*/ 544 h 835"/>
              <a:gd name="T26" fmla="*/ 703 w 837"/>
              <a:gd name="T27" fmla="*/ 550 h 835"/>
              <a:gd name="T28" fmla="*/ 688 w 837"/>
              <a:gd name="T29" fmla="*/ 543 h 835"/>
              <a:gd name="T30" fmla="*/ 685 w 837"/>
              <a:gd name="T31" fmla="*/ 526 h 835"/>
              <a:gd name="T32" fmla="*/ 771 w 837"/>
              <a:gd name="T33" fmla="*/ 436 h 835"/>
              <a:gd name="T34" fmla="*/ 519 w 837"/>
              <a:gd name="T35" fmla="*/ 688 h 835"/>
              <a:gd name="T36" fmla="*/ 533 w 837"/>
              <a:gd name="T37" fmla="*/ 683 h 835"/>
              <a:gd name="T38" fmla="*/ 547 w 837"/>
              <a:gd name="T39" fmla="*/ 691 h 835"/>
              <a:gd name="T40" fmla="*/ 551 w 837"/>
              <a:gd name="T41" fmla="*/ 707 h 835"/>
              <a:gd name="T42" fmla="*/ 432 w 837"/>
              <a:gd name="T43" fmla="*/ 830 h 835"/>
              <a:gd name="T44" fmla="*/ 419 w 837"/>
              <a:gd name="T45" fmla="*/ 835 h 835"/>
              <a:gd name="T46" fmla="*/ 405 w 837"/>
              <a:gd name="T47" fmla="*/ 830 h 835"/>
              <a:gd name="T48" fmla="*/ 287 w 837"/>
              <a:gd name="T49" fmla="*/ 707 h 835"/>
              <a:gd name="T50" fmla="*/ 289 w 837"/>
              <a:gd name="T51" fmla="*/ 691 h 835"/>
              <a:gd name="T52" fmla="*/ 305 w 837"/>
              <a:gd name="T53" fmla="*/ 683 h 835"/>
              <a:gd name="T54" fmla="*/ 318 w 837"/>
              <a:gd name="T55" fmla="*/ 688 h 835"/>
              <a:gd name="T56" fmla="*/ 65 w 837"/>
              <a:gd name="T57" fmla="*/ 436 h 835"/>
              <a:gd name="T58" fmla="*/ 152 w 837"/>
              <a:gd name="T59" fmla="*/ 526 h 835"/>
              <a:gd name="T60" fmla="*/ 149 w 837"/>
              <a:gd name="T61" fmla="*/ 543 h 835"/>
              <a:gd name="T62" fmla="*/ 133 w 837"/>
              <a:gd name="T63" fmla="*/ 550 h 835"/>
              <a:gd name="T64" fmla="*/ 120 w 837"/>
              <a:gd name="T65" fmla="*/ 544 h 835"/>
              <a:gd name="T66" fmla="*/ 1 w 837"/>
              <a:gd name="T67" fmla="*/ 423 h 835"/>
              <a:gd name="T68" fmla="*/ 2 w 837"/>
              <a:gd name="T69" fmla="*/ 408 h 835"/>
              <a:gd name="T70" fmla="*/ 124 w 837"/>
              <a:gd name="T71" fmla="*/ 286 h 835"/>
              <a:gd name="T72" fmla="*/ 140 w 837"/>
              <a:gd name="T73" fmla="*/ 285 h 835"/>
              <a:gd name="T74" fmla="*/ 152 w 837"/>
              <a:gd name="T75" fmla="*/ 297 h 835"/>
              <a:gd name="T76" fmla="*/ 150 w 837"/>
              <a:gd name="T77" fmla="*/ 313 h 835"/>
              <a:gd name="T78" fmla="*/ 399 w 837"/>
              <a:gd name="T79" fmla="*/ 398 h 835"/>
              <a:gd name="T80" fmla="*/ 314 w 837"/>
              <a:gd name="T81" fmla="*/ 149 h 835"/>
              <a:gd name="T82" fmla="*/ 298 w 837"/>
              <a:gd name="T83" fmla="*/ 150 h 835"/>
              <a:gd name="T84" fmla="*/ 287 w 837"/>
              <a:gd name="T85" fmla="*/ 139 h 835"/>
              <a:gd name="T86" fmla="*/ 288 w 837"/>
              <a:gd name="T87" fmla="*/ 123 h 835"/>
              <a:gd name="T88" fmla="*/ 409 w 837"/>
              <a:gd name="T89" fmla="*/ 2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7" h="835">
                <a:moveTo>
                  <a:pt x="419" y="0"/>
                </a:moveTo>
                <a:lnTo>
                  <a:pt x="423" y="0"/>
                </a:lnTo>
                <a:lnTo>
                  <a:pt x="428" y="2"/>
                </a:lnTo>
                <a:lnTo>
                  <a:pt x="432" y="5"/>
                </a:lnTo>
                <a:lnTo>
                  <a:pt x="546" y="119"/>
                </a:lnTo>
                <a:lnTo>
                  <a:pt x="549" y="123"/>
                </a:lnTo>
                <a:lnTo>
                  <a:pt x="551" y="128"/>
                </a:lnTo>
                <a:lnTo>
                  <a:pt x="551" y="132"/>
                </a:lnTo>
                <a:lnTo>
                  <a:pt x="550" y="139"/>
                </a:lnTo>
                <a:lnTo>
                  <a:pt x="547" y="144"/>
                </a:lnTo>
                <a:lnTo>
                  <a:pt x="543" y="148"/>
                </a:lnTo>
                <a:lnTo>
                  <a:pt x="538" y="150"/>
                </a:lnTo>
                <a:lnTo>
                  <a:pt x="533" y="152"/>
                </a:lnTo>
                <a:lnTo>
                  <a:pt x="528" y="150"/>
                </a:lnTo>
                <a:lnTo>
                  <a:pt x="523" y="149"/>
                </a:lnTo>
                <a:lnTo>
                  <a:pt x="519" y="146"/>
                </a:lnTo>
                <a:lnTo>
                  <a:pt x="437" y="64"/>
                </a:lnTo>
                <a:lnTo>
                  <a:pt x="437" y="398"/>
                </a:lnTo>
                <a:lnTo>
                  <a:pt x="771" y="398"/>
                </a:lnTo>
                <a:lnTo>
                  <a:pt x="690" y="317"/>
                </a:lnTo>
                <a:lnTo>
                  <a:pt x="688" y="313"/>
                </a:lnTo>
                <a:lnTo>
                  <a:pt x="685" y="309"/>
                </a:lnTo>
                <a:lnTo>
                  <a:pt x="685" y="304"/>
                </a:lnTo>
                <a:lnTo>
                  <a:pt x="685" y="297"/>
                </a:lnTo>
                <a:lnTo>
                  <a:pt x="688" y="292"/>
                </a:lnTo>
                <a:lnTo>
                  <a:pt x="693" y="288"/>
                </a:lnTo>
                <a:lnTo>
                  <a:pt x="698" y="285"/>
                </a:lnTo>
                <a:lnTo>
                  <a:pt x="703" y="284"/>
                </a:lnTo>
                <a:lnTo>
                  <a:pt x="709" y="285"/>
                </a:lnTo>
                <a:lnTo>
                  <a:pt x="713" y="286"/>
                </a:lnTo>
                <a:lnTo>
                  <a:pt x="716" y="290"/>
                </a:lnTo>
                <a:lnTo>
                  <a:pt x="830" y="404"/>
                </a:lnTo>
                <a:lnTo>
                  <a:pt x="834" y="408"/>
                </a:lnTo>
                <a:lnTo>
                  <a:pt x="836" y="412"/>
                </a:lnTo>
                <a:lnTo>
                  <a:pt x="837" y="417"/>
                </a:lnTo>
                <a:lnTo>
                  <a:pt x="836" y="423"/>
                </a:lnTo>
                <a:lnTo>
                  <a:pt x="834" y="427"/>
                </a:lnTo>
                <a:lnTo>
                  <a:pt x="830" y="430"/>
                </a:lnTo>
                <a:lnTo>
                  <a:pt x="716" y="544"/>
                </a:lnTo>
                <a:lnTo>
                  <a:pt x="713" y="547"/>
                </a:lnTo>
                <a:lnTo>
                  <a:pt x="709" y="550"/>
                </a:lnTo>
                <a:lnTo>
                  <a:pt x="703" y="550"/>
                </a:lnTo>
                <a:lnTo>
                  <a:pt x="698" y="550"/>
                </a:lnTo>
                <a:lnTo>
                  <a:pt x="693" y="547"/>
                </a:lnTo>
                <a:lnTo>
                  <a:pt x="688" y="543"/>
                </a:lnTo>
                <a:lnTo>
                  <a:pt x="685" y="538"/>
                </a:lnTo>
                <a:lnTo>
                  <a:pt x="685" y="531"/>
                </a:lnTo>
                <a:lnTo>
                  <a:pt x="685" y="526"/>
                </a:lnTo>
                <a:lnTo>
                  <a:pt x="688" y="522"/>
                </a:lnTo>
                <a:lnTo>
                  <a:pt x="690" y="518"/>
                </a:lnTo>
                <a:lnTo>
                  <a:pt x="771" y="436"/>
                </a:lnTo>
                <a:lnTo>
                  <a:pt x="437" y="436"/>
                </a:lnTo>
                <a:lnTo>
                  <a:pt x="437" y="770"/>
                </a:lnTo>
                <a:lnTo>
                  <a:pt x="519" y="688"/>
                </a:lnTo>
                <a:lnTo>
                  <a:pt x="523" y="686"/>
                </a:lnTo>
                <a:lnTo>
                  <a:pt x="528" y="683"/>
                </a:lnTo>
                <a:lnTo>
                  <a:pt x="533" y="683"/>
                </a:lnTo>
                <a:lnTo>
                  <a:pt x="538" y="684"/>
                </a:lnTo>
                <a:lnTo>
                  <a:pt x="543" y="687"/>
                </a:lnTo>
                <a:lnTo>
                  <a:pt x="547" y="691"/>
                </a:lnTo>
                <a:lnTo>
                  <a:pt x="550" y="696"/>
                </a:lnTo>
                <a:lnTo>
                  <a:pt x="551" y="701"/>
                </a:lnTo>
                <a:lnTo>
                  <a:pt x="551" y="707"/>
                </a:lnTo>
                <a:lnTo>
                  <a:pt x="549" y="712"/>
                </a:lnTo>
                <a:lnTo>
                  <a:pt x="546" y="716"/>
                </a:lnTo>
                <a:lnTo>
                  <a:pt x="432" y="830"/>
                </a:lnTo>
                <a:lnTo>
                  <a:pt x="428" y="832"/>
                </a:lnTo>
                <a:lnTo>
                  <a:pt x="423" y="834"/>
                </a:lnTo>
                <a:lnTo>
                  <a:pt x="419" y="835"/>
                </a:lnTo>
                <a:lnTo>
                  <a:pt x="414" y="834"/>
                </a:lnTo>
                <a:lnTo>
                  <a:pt x="409" y="832"/>
                </a:lnTo>
                <a:lnTo>
                  <a:pt x="405" y="830"/>
                </a:lnTo>
                <a:lnTo>
                  <a:pt x="291" y="716"/>
                </a:lnTo>
                <a:lnTo>
                  <a:pt x="288" y="712"/>
                </a:lnTo>
                <a:lnTo>
                  <a:pt x="287" y="707"/>
                </a:lnTo>
                <a:lnTo>
                  <a:pt x="285" y="701"/>
                </a:lnTo>
                <a:lnTo>
                  <a:pt x="287" y="696"/>
                </a:lnTo>
                <a:lnTo>
                  <a:pt x="289" y="691"/>
                </a:lnTo>
                <a:lnTo>
                  <a:pt x="293" y="687"/>
                </a:lnTo>
                <a:lnTo>
                  <a:pt x="298" y="684"/>
                </a:lnTo>
                <a:lnTo>
                  <a:pt x="305" y="683"/>
                </a:lnTo>
                <a:lnTo>
                  <a:pt x="309" y="683"/>
                </a:lnTo>
                <a:lnTo>
                  <a:pt x="314" y="686"/>
                </a:lnTo>
                <a:lnTo>
                  <a:pt x="318" y="688"/>
                </a:lnTo>
                <a:lnTo>
                  <a:pt x="399" y="770"/>
                </a:lnTo>
                <a:lnTo>
                  <a:pt x="399" y="436"/>
                </a:lnTo>
                <a:lnTo>
                  <a:pt x="65" y="436"/>
                </a:lnTo>
                <a:lnTo>
                  <a:pt x="146" y="518"/>
                </a:lnTo>
                <a:lnTo>
                  <a:pt x="150" y="522"/>
                </a:lnTo>
                <a:lnTo>
                  <a:pt x="152" y="526"/>
                </a:lnTo>
                <a:lnTo>
                  <a:pt x="153" y="531"/>
                </a:lnTo>
                <a:lnTo>
                  <a:pt x="152" y="538"/>
                </a:lnTo>
                <a:lnTo>
                  <a:pt x="149" y="543"/>
                </a:lnTo>
                <a:lnTo>
                  <a:pt x="145" y="547"/>
                </a:lnTo>
                <a:lnTo>
                  <a:pt x="140" y="550"/>
                </a:lnTo>
                <a:lnTo>
                  <a:pt x="133" y="550"/>
                </a:lnTo>
                <a:lnTo>
                  <a:pt x="128" y="550"/>
                </a:lnTo>
                <a:lnTo>
                  <a:pt x="124" y="547"/>
                </a:lnTo>
                <a:lnTo>
                  <a:pt x="120" y="544"/>
                </a:lnTo>
                <a:lnTo>
                  <a:pt x="6" y="430"/>
                </a:lnTo>
                <a:lnTo>
                  <a:pt x="2" y="427"/>
                </a:lnTo>
                <a:lnTo>
                  <a:pt x="1" y="423"/>
                </a:lnTo>
                <a:lnTo>
                  <a:pt x="0" y="417"/>
                </a:lnTo>
                <a:lnTo>
                  <a:pt x="1" y="412"/>
                </a:lnTo>
                <a:lnTo>
                  <a:pt x="2" y="408"/>
                </a:lnTo>
                <a:lnTo>
                  <a:pt x="6" y="404"/>
                </a:lnTo>
                <a:lnTo>
                  <a:pt x="120" y="290"/>
                </a:lnTo>
                <a:lnTo>
                  <a:pt x="124" y="286"/>
                </a:lnTo>
                <a:lnTo>
                  <a:pt x="128" y="285"/>
                </a:lnTo>
                <a:lnTo>
                  <a:pt x="133" y="284"/>
                </a:lnTo>
                <a:lnTo>
                  <a:pt x="140" y="285"/>
                </a:lnTo>
                <a:lnTo>
                  <a:pt x="145" y="288"/>
                </a:lnTo>
                <a:lnTo>
                  <a:pt x="149" y="292"/>
                </a:lnTo>
                <a:lnTo>
                  <a:pt x="152" y="297"/>
                </a:lnTo>
                <a:lnTo>
                  <a:pt x="153" y="304"/>
                </a:lnTo>
                <a:lnTo>
                  <a:pt x="152" y="309"/>
                </a:lnTo>
                <a:lnTo>
                  <a:pt x="150" y="313"/>
                </a:lnTo>
                <a:lnTo>
                  <a:pt x="146" y="317"/>
                </a:lnTo>
                <a:lnTo>
                  <a:pt x="65" y="398"/>
                </a:lnTo>
                <a:lnTo>
                  <a:pt x="399" y="398"/>
                </a:lnTo>
                <a:lnTo>
                  <a:pt x="399" y="64"/>
                </a:lnTo>
                <a:lnTo>
                  <a:pt x="318" y="146"/>
                </a:lnTo>
                <a:lnTo>
                  <a:pt x="314" y="149"/>
                </a:lnTo>
                <a:lnTo>
                  <a:pt x="309" y="150"/>
                </a:lnTo>
                <a:lnTo>
                  <a:pt x="305" y="152"/>
                </a:lnTo>
                <a:lnTo>
                  <a:pt x="298" y="150"/>
                </a:lnTo>
                <a:lnTo>
                  <a:pt x="293" y="148"/>
                </a:lnTo>
                <a:lnTo>
                  <a:pt x="289" y="144"/>
                </a:lnTo>
                <a:lnTo>
                  <a:pt x="287" y="139"/>
                </a:lnTo>
                <a:lnTo>
                  <a:pt x="285" y="132"/>
                </a:lnTo>
                <a:lnTo>
                  <a:pt x="287" y="128"/>
                </a:lnTo>
                <a:lnTo>
                  <a:pt x="288" y="123"/>
                </a:lnTo>
                <a:lnTo>
                  <a:pt x="291" y="119"/>
                </a:lnTo>
                <a:lnTo>
                  <a:pt x="405" y="5"/>
                </a:lnTo>
                <a:lnTo>
                  <a:pt x="409" y="2"/>
                </a:lnTo>
                <a:lnTo>
                  <a:pt x="414" y="0"/>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49" name="Freeform 3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9764" y="8845178"/>
            <a:ext cx="444107" cy="443576"/>
          </a:xfrm>
          <a:custGeom>
            <a:avLst/>
            <a:gdLst>
              <a:gd name="T0" fmla="*/ 215 w 837"/>
              <a:gd name="T1" fmla="*/ 305 h 836"/>
              <a:gd name="T2" fmla="*/ 222 w 837"/>
              <a:gd name="T3" fmla="*/ 309 h 836"/>
              <a:gd name="T4" fmla="*/ 419 w 837"/>
              <a:gd name="T5" fmla="*/ 488 h 836"/>
              <a:gd name="T6" fmla="*/ 615 w 837"/>
              <a:gd name="T7" fmla="*/ 309 h 836"/>
              <a:gd name="T8" fmla="*/ 623 w 837"/>
              <a:gd name="T9" fmla="*/ 305 h 836"/>
              <a:gd name="T10" fmla="*/ 634 w 837"/>
              <a:gd name="T11" fmla="*/ 305 h 836"/>
              <a:gd name="T12" fmla="*/ 643 w 837"/>
              <a:gd name="T13" fmla="*/ 311 h 836"/>
              <a:gd name="T14" fmla="*/ 647 w 837"/>
              <a:gd name="T15" fmla="*/ 323 h 836"/>
              <a:gd name="T16" fmla="*/ 644 w 837"/>
              <a:gd name="T17" fmla="*/ 334 h 836"/>
              <a:gd name="T18" fmla="*/ 640 w 837"/>
              <a:gd name="T19" fmla="*/ 338 h 836"/>
              <a:gd name="T20" fmla="*/ 431 w 837"/>
              <a:gd name="T21" fmla="*/ 527 h 836"/>
              <a:gd name="T22" fmla="*/ 423 w 837"/>
              <a:gd name="T23" fmla="*/ 531 h 836"/>
              <a:gd name="T24" fmla="*/ 414 w 837"/>
              <a:gd name="T25" fmla="*/ 531 h 836"/>
              <a:gd name="T26" fmla="*/ 406 w 837"/>
              <a:gd name="T27" fmla="*/ 527 h 836"/>
              <a:gd name="T28" fmla="*/ 196 w 837"/>
              <a:gd name="T29" fmla="*/ 338 h 836"/>
              <a:gd name="T30" fmla="*/ 194 w 837"/>
              <a:gd name="T31" fmla="*/ 334 h 836"/>
              <a:gd name="T32" fmla="*/ 191 w 837"/>
              <a:gd name="T33" fmla="*/ 323 h 836"/>
              <a:gd name="T34" fmla="*/ 194 w 837"/>
              <a:gd name="T35" fmla="*/ 311 h 836"/>
              <a:gd name="T36" fmla="*/ 203 w 837"/>
              <a:gd name="T37" fmla="*/ 305 h 836"/>
              <a:gd name="T38" fmla="*/ 76 w 837"/>
              <a:gd name="T39" fmla="*/ 38 h 836"/>
              <a:gd name="T40" fmla="*/ 49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6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2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4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209" y="304"/>
                </a:moveTo>
                <a:lnTo>
                  <a:pt x="215" y="305"/>
                </a:lnTo>
                <a:lnTo>
                  <a:pt x="218" y="306"/>
                </a:lnTo>
                <a:lnTo>
                  <a:pt x="222" y="309"/>
                </a:lnTo>
                <a:lnTo>
                  <a:pt x="222" y="309"/>
                </a:lnTo>
                <a:lnTo>
                  <a:pt x="419" y="488"/>
                </a:lnTo>
                <a:lnTo>
                  <a:pt x="615" y="309"/>
                </a:lnTo>
                <a:lnTo>
                  <a:pt x="615" y="309"/>
                </a:lnTo>
                <a:lnTo>
                  <a:pt x="619" y="306"/>
                </a:lnTo>
                <a:lnTo>
                  <a:pt x="623" y="305"/>
                </a:lnTo>
                <a:lnTo>
                  <a:pt x="628" y="304"/>
                </a:lnTo>
                <a:lnTo>
                  <a:pt x="634" y="305"/>
                </a:lnTo>
                <a:lnTo>
                  <a:pt x="639" y="308"/>
                </a:lnTo>
                <a:lnTo>
                  <a:pt x="643" y="311"/>
                </a:lnTo>
                <a:lnTo>
                  <a:pt x="646" y="317"/>
                </a:lnTo>
                <a:lnTo>
                  <a:pt x="647" y="323"/>
                </a:lnTo>
                <a:lnTo>
                  <a:pt x="646" y="329"/>
                </a:lnTo>
                <a:lnTo>
                  <a:pt x="644" y="334"/>
                </a:lnTo>
                <a:lnTo>
                  <a:pt x="640" y="338"/>
                </a:lnTo>
                <a:lnTo>
                  <a:pt x="640" y="338"/>
                </a:lnTo>
                <a:lnTo>
                  <a:pt x="432" y="527"/>
                </a:lnTo>
                <a:lnTo>
                  <a:pt x="431" y="527"/>
                </a:lnTo>
                <a:lnTo>
                  <a:pt x="428" y="530"/>
                </a:lnTo>
                <a:lnTo>
                  <a:pt x="423" y="531"/>
                </a:lnTo>
                <a:lnTo>
                  <a:pt x="419" y="533"/>
                </a:lnTo>
                <a:lnTo>
                  <a:pt x="414" y="531"/>
                </a:lnTo>
                <a:lnTo>
                  <a:pt x="410" y="530"/>
                </a:lnTo>
                <a:lnTo>
                  <a:pt x="406" y="527"/>
                </a:lnTo>
                <a:lnTo>
                  <a:pt x="406" y="527"/>
                </a:lnTo>
                <a:lnTo>
                  <a:pt x="196" y="338"/>
                </a:lnTo>
                <a:lnTo>
                  <a:pt x="196" y="338"/>
                </a:lnTo>
                <a:lnTo>
                  <a:pt x="194" y="334"/>
                </a:lnTo>
                <a:lnTo>
                  <a:pt x="191" y="329"/>
                </a:lnTo>
                <a:lnTo>
                  <a:pt x="191" y="323"/>
                </a:lnTo>
                <a:lnTo>
                  <a:pt x="191" y="317"/>
                </a:lnTo>
                <a:lnTo>
                  <a:pt x="194" y="311"/>
                </a:lnTo>
                <a:lnTo>
                  <a:pt x="197" y="308"/>
                </a:lnTo>
                <a:lnTo>
                  <a:pt x="203" y="305"/>
                </a:lnTo>
                <a:lnTo>
                  <a:pt x="209" y="304"/>
                </a:lnTo>
                <a:close/>
                <a:moveTo>
                  <a:pt x="76" y="38"/>
                </a:moveTo>
                <a:lnTo>
                  <a:pt x="61" y="41"/>
                </a:lnTo>
                <a:lnTo>
                  <a:pt x="49" y="50"/>
                </a:lnTo>
                <a:lnTo>
                  <a:pt x="42" y="61"/>
                </a:lnTo>
                <a:lnTo>
                  <a:pt x="38" y="76"/>
                </a:lnTo>
                <a:lnTo>
                  <a:pt x="38" y="761"/>
                </a:lnTo>
                <a:lnTo>
                  <a:pt x="42" y="775"/>
                </a:lnTo>
                <a:lnTo>
                  <a:pt x="49" y="788"/>
                </a:lnTo>
                <a:lnTo>
                  <a:pt x="61" y="796"/>
                </a:lnTo>
                <a:lnTo>
                  <a:pt x="76" y="798"/>
                </a:lnTo>
                <a:lnTo>
                  <a:pt x="761" y="798"/>
                </a:lnTo>
                <a:lnTo>
                  <a:pt x="776" y="796"/>
                </a:lnTo>
                <a:lnTo>
                  <a:pt x="788" y="788"/>
                </a:lnTo>
                <a:lnTo>
                  <a:pt x="796" y="775"/>
                </a:lnTo>
                <a:lnTo>
                  <a:pt x="799" y="761"/>
                </a:lnTo>
                <a:lnTo>
                  <a:pt x="799" y="76"/>
                </a:lnTo>
                <a:lnTo>
                  <a:pt x="796" y="61"/>
                </a:lnTo>
                <a:lnTo>
                  <a:pt x="788" y="50"/>
                </a:lnTo>
                <a:lnTo>
                  <a:pt x="776" y="41"/>
                </a:lnTo>
                <a:lnTo>
                  <a:pt x="761" y="38"/>
                </a:lnTo>
                <a:lnTo>
                  <a:pt x="76" y="38"/>
                </a:lnTo>
                <a:close/>
                <a:moveTo>
                  <a:pt x="76" y="0"/>
                </a:moveTo>
                <a:lnTo>
                  <a:pt x="761" y="0"/>
                </a:lnTo>
                <a:lnTo>
                  <a:pt x="786" y="4"/>
                </a:lnTo>
                <a:lnTo>
                  <a:pt x="807" y="14"/>
                </a:lnTo>
                <a:lnTo>
                  <a:pt x="822" y="31"/>
                </a:lnTo>
                <a:lnTo>
                  <a:pt x="833" y="52"/>
                </a:lnTo>
                <a:lnTo>
                  <a:pt x="837" y="76"/>
                </a:lnTo>
                <a:lnTo>
                  <a:pt x="837" y="761"/>
                </a:lnTo>
                <a:lnTo>
                  <a:pt x="833" y="784"/>
                </a:lnTo>
                <a:lnTo>
                  <a:pt x="822" y="805"/>
                </a:lnTo>
                <a:lnTo>
                  <a:pt x="807" y="822"/>
                </a:lnTo>
                <a:lnTo>
                  <a:pt x="786" y="833"/>
                </a:lnTo>
                <a:lnTo>
                  <a:pt x="761" y="836"/>
                </a:lnTo>
                <a:lnTo>
                  <a:pt x="76" y="836"/>
                </a:lnTo>
                <a:lnTo>
                  <a:pt x="52" y="833"/>
                </a:lnTo>
                <a:lnTo>
                  <a:pt x="31" y="822"/>
                </a:lnTo>
                <a:lnTo>
                  <a:pt x="14" y="805"/>
                </a:lnTo>
                <a:lnTo>
                  <a:pt x="4" y="784"/>
                </a:lnTo>
                <a:lnTo>
                  <a:pt x="0" y="761"/>
                </a:lnTo>
                <a:lnTo>
                  <a:pt x="0" y="76"/>
                </a:lnTo>
                <a:lnTo>
                  <a:pt x="4" y="52"/>
                </a:lnTo>
                <a:lnTo>
                  <a:pt x="14"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0" name="Freeform 3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861" y="8845178"/>
            <a:ext cx="444107" cy="443576"/>
          </a:xfrm>
          <a:custGeom>
            <a:avLst/>
            <a:gdLst>
              <a:gd name="T0" fmla="*/ 423 w 837"/>
              <a:gd name="T1" fmla="*/ 305 h 836"/>
              <a:gd name="T2" fmla="*/ 432 w 837"/>
              <a:gd name="T3" fmla="*/ 309 h 836"/>
              <a:gd name="T4" fmla="*/ 640 w 837"/>
              <a:gd name="T5" fmla="*/ 499 h 836"/>
              <a:gd name="T6" fmla="*/ 644 w 837"/>
              <a:gd name="T7" fmla="*/ 504 h 836"/>
              <a:gd name="T8" fmla="*/ 647 w 837"/>
              <a:gd name="T9" fmla="*/ 513 h 836"/>
              <a:gd name="T10" fmla="*/ 643 w 837"/>
              <a:gd name="T11" fmla="*/ 525 h 836"/>
              <a:gd name="T12" fmla="*/ 634 w 837"/>
              <a:gd name="T13" fmla="*/ 531 h 836"/>
              <a:gd name="T14" fmla="*/ 623 w 837"/>
              <a:gd name="T15" fmla="*/ 531 h 836"/>
              <a:gd name="T16" fmla="*/ 616 w 837"/>
              <a:gd name="T17" fmla="*/ 527 h 836"/>
              <a:gd name="T18" fmla="*/ 419 w 837"/>
              <a:gd name="T19" fmla="*/ 349 h 836"/>
              <a:gd name="T20" fmla="*/ 223 w 837"/>
              <a:gd name="T21" fmla="*/ 527 h 836"/>
              <a:gd name="T22" fmla="*/ 215 w 837"/>
              <a:gd name="T23" fmla="*/ 531 h 836"/>
              <a:gd name="T24" fmla="*/ 203 w 837"/>
              <a:gd name="T25" fmla="*/ 531 h 836"/>
              <a:gd name="T26" fmla="*/ 194 w 837"/>
              <a:gd name="T27" fmla="*/ 525 h 836"/>
              <a:gd name="T28" fmla="*/ 191 w 837"/>
              <a:gd name="T29" fmla="*/ 513 h 836"/>
              <a:gd name="T30" fmla="*/ 194 w 837"/>
              <a:gd name="T31" fmla="*/ 504 h 836"/>
              <a:gd name="T32" fmla="*/ 196 w 837"/>
              <a:gd name="T33" fmla="*/ 499 h 836"/>
              <a:gd name="T34" fmla="*/ 406 w 837"/>
              <a:gd name="T35" fmla="*/ 309 h 836"/>
              <a:gd name="T36" fmla="*/ 414 w 837"/>
              <a:gd name="T37" fmla="*/ 305 h 836"/>
              <a:gd name="T38" fmla="*/ 76 w 837"/>
              <a:gd name="T39" fmla="*/ 38 h 836"/>
              <a:gd name="T40" fmla="*/ 50 w 837"/>
              <a:gd name="T41" fmla="*/ 50 h 836"/>
              <a:gd name="T42" fmla="*/ 38 w 837"/>
              <a:gd name="T43" fmla="*/ 76 h 836"/>
              <a:gd name="T44" fmla="*/ 42 w 837"/>
              <a:gd name="T45" fmla="*/ 775 h 836"/>
              <a:gd name="T46" fmla="*/ 61 w 837"/>
              <a:gd name="T47" fmla="*/ 796 h 836"/>
              <a:gd name="T48" fmla="*/ 761 w 837"/>
              <a:gd name="T49" fmla="*/ 798 h 836"/>
              <a:gd name="T50" fmla="*/ 788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19" y="304"/>
                </a:moveTo>
                <a:lnTo>
                  <a:pt x="423" y="305"/>
                </a:lnTo>
                <a:lnTo>
                  <a:pt x="428" y="306"/>
                </a:lnTo>
                <a:lnTo>
                  <a:pt x="432" y="309"/>
                </a:lnTo>
                <a:lnTo>
                  <a:pt x="432" y="309"/>
                </a:lnTo>
                <a:lnTo>
                  <a:pt x="640" y="499"/>
                </a:lnTo>
                <a:lnTo>
                  <a:pt x="640" y="500"/>
                </a:lnTo>
                <a:lnTo>
                  <a:pt x="644" y="504"/>
                </a:lnTo>
                <a:lnTo>
                  <a:pt x="647" y="508"/>
                </a:lnTo>
                <a:lnTo>
                  <a:pt x="647" y="513"/>
                </a:lnTo>
                <a:lnTo>
                  <a:pt x="646" y="520"/>
                </a:lnTo>
                <a:lnTo>
                  <a:pt x="643" y="525"/>
                </a:lnTo>
                <a:lnTo>
                  <a:pt x="639" y="529"/>
                </a:lnTo>
                <a:lnTo>
                  <a:pt x="634" y="531"/>
                </a:lnTo>
                <a:lnTo>
                  <a:pt x="629" y="533"/>
                </a:lnTo>
                <a:lnTo>
                  <a:pt x="623" y="531"/>
                </a:lnTo>
                <a:lnTo>
                  <a:pt x="619" y="530"/>
                </a:lnTo>
                <a:lnTo>
                  <a:pt x="616" y="527"/>
                </a:lnTo>
                <a:lnTo>
                  <a:pt x="616" y="527"/>
                </a:lnTo>
                <a:lnTo>
                  <a:pt x="419" y="349"/>
                </a:lnTo>
                <a:lnTo>
                  <a:pt x="223" y="527"/>
                </a:lnTo>
                <a:lnTo>
                  <a:pt x="223" y="527"/>
                </a:lnTo>
                <a:lnTo>
                  <a:pt x="219" y="530"/>
                </a:lnTo>
                <a:lnTo>
                  <a:pt x="215" y="531"/>
                </a:lnTo>
                <a:lnTo>
                  <a:pt x="209" y="533"/>
                </a:lnTo>
                <a:lnTo>
                  <a:pt x="203" y="531"/>
                </a:lnTo>
                <a:lnTo>
                  <a:pt x="198" y="529"/>
                </a:lnTo>
                <a:lnTo>
                  <a:pt x="194" y="525"/>
                </a:lnTo>
                <a:lnTo>
                  <a:pt x="191" y="520"/>
                </a:lnTo>
                <a:lnTo>
                  <a:pt x="191" y="513"/>
                </a:lnTo>
                <a:lnTo>
                  <a:pt x="191" y="508"/>
                </a:lnTo>
                <a:lnTo>
                  <a:pt x="194" y="504"/>
                </a:lnTo>
                <a:lnTo>
                  <a:pt x="196" y="500"/>
                </a:lnTo>
                <a:lnTo>
                  <a:pt x="196" y="499"/>
                </a:lnTo>
                <a:lnTo>
                  <a:pt x="406" y="309"/>
                </a:lnTo>
                <a:lnTo>
                  <a:pt x="406" y="309"/>
                </a:lnTo>
                <a:lnTo>
                  <a:pt x="410" y="306"/>
                </a:lnTo>
                <a:lnTo>
                  <a:pt x="414" y="305"/>
                </a:lnTo>
                <a:lnTo>
                  <a:pt x="419" y="304"/>
                </a:lnTo>
                <a:close/>
                <a:moveTo>
                  <a:pt x="76" y="38"/>
                </a:moveTo>
                <a:lnTo>
                  <a:pt x="61" y="41"/>
                </a:lnTo>
                <a:lnTo>
                  <a:pt x="50" y="50"/>
                </a:lnTo>
                <a:lnTo>
                  <a:pt x="42" y="61"/>
                </a:lnTo>
                <a:lnTo>
                  <a:pt x="38" y="76"/>
                </a:lnTo>
                <a:lnTo>
                  <a:pt x="38" y="761"/>
                </a:lnTo>
                <a:lnTo>
                  <a:pt x="42" y="775"/>
                </a:lnTo>
                <a:lnTo>
                  <a:pt x="50" y="788"/>
                </a:lnTo>
                <a:lnTo>
                  <a:pt x="61" y="796"/>
                </a:lnTo>
                <a:lnTo>
                  <a:pt x="76" y="798"/>
                </a:lnTo>
                <a:lnTo>
                  <a:pt x="761" y="798"/>
                </a:lnTo>
                <a:lnTo>
                  <a:pt x="777" y="796"/>
                </a:lnTo>
                <a:lnTo>
                  <a:pt x="788" y="788"/>
                </a:lnTo>
                <a:lnTo>
                  <a:pt x="796" y="775"/>
                </a:lnTo>
                <a:lnTo>
                  <a:pt x="799" y="761"/>
                </a:lnTo>
                <a:lnTo>
                  <a:pt x="799" y="76"/>
                </a:lnTo>
                <a:lnTo>
                  <a:pt x="796" y="61"/>
                </a:lnTo>
                <a:lnTo>
                  <a:pt x="788"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1" name="Freeform 3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55958" y="8845178"/>
            <a:ext cx="444107" cy="443576"/>
          </a:xfrm>
          <a:custGeom>
            <a:avLst/>
            <a:gdLst>
              <a:gd name="T0" fmla="*/ 482 w 837"/>
              <a:gd name="T1" fmla="*/ 191 h 836"/>
              <a:gd name="T2" fmla="*/ 491 w 837"/>
              <a:gd name="T3" fmla="*/ 198 h 836"/>
              <a:gd name="T4" fmla="*/ 495 w 837"/>
              <a:gd name="T5" fmla="*/ 209 h 836"/>
              <a:gd name="T6" fmla="*/ 493 w 837"/>
              <a:gd name="T7" fmla="*/ 219 h 836"/>
              <a:gd name="T8" fmla="*/ 490 w 837"/>
              <a:gd name="T9" fmla="*/ 222 h 836"/>
              <a:gd name="T10" fmla="*/ 490 w 837"/>
              <a:gd name="T11" fmla="*/ 615 h 836"/>
              <a:gd name="T12" fmla="*/ 493 w 837"/>
              <a:gd name="T13" fmla="*/ 618 h 836"/>
              <a:gd name="T14" fmla="*/ 495 w 837"/>
              <a:gd name="T15" fmla="*/ 627 h 836"/>
              <a:gd name="T16" fmla="*/ 491 w 837"/>
              <a:gd name="T17" fmla="*/ 639 h 836"/>
              <a:gd name="T18" fmla="*/ 482 w 837"/>
              <a:gd name="T19" fmla="*/ 645 h 836"/>
              <a:gd name="T20" fmla="*/ 470 w 837"/>
              <a:gd name="T21" fmla="*/ 645 h 836"/>
              <a:gd name="T22" fmla="*/ 462 w 837"/>
              <a:gd name="T23" fmla="*/ 640 h 836"/>
              <a:gd name="T24" fmla="*/ 271 w 837"/>
              <a:gd name="T25" fmla="*/ 431 h 836"/>
              <a:gd name="T26" fmla="*/ 270 w 837"/>
              <a:gd name="T27" fmla="*/ 427 h 836"/>
              <a:gd name="T28" fmla="*/ 267 w 837"/>
              <a:gd name="T29" fmla="*/ 419 h 836"/>
              <a:gd name="T30" fmla="*/ 270 w 837"/>
              <a:gd name="T31" fmla="*/ 410 h 836"/>
              <a:gd name="T32" fmla="*/ 271 w 837"/>
              <a:gd name="T33" fmla="*/ 406 h 836"/>
              <a:gd name="T34" fmla="*/ 462 w 837"/>
              <a:gd name="T35" fmla="*/ 196 h 836"/>
              <a:gd name="T36" fmla="*/ 470 w 837"/>
              <a:gd name="T37" fmla="*/ 191 h 836"/>
              <a:gd name="T38" fmla="*/ 76 w 837"/>
              <a:gd name="T39" fmla="*/ 38 h 836"/>
              <a:gd name="T40" fmla="*/ 50 w 837"/>
              <a:gd name="T41" fmla="*/ 50 h 836"/>
              <a:gd name="T42" fmla="*/ 38 w 837"/>
              <a:gd name="T43" fmla="*/ 76 h 836"/>
              <a:gd name="T44" fmla="*/ 42 w 837"/>
              <a:gd name="T45" fmla="*/ 775 h 836"/>
              <a:gd name="T46" fmla="*/ 62 w 837"/>
              <a:gd name="T47" fmla="*/ 796 h 836"/>
              <a:gd name="T48" fmla="*/ 761 w 837"/>
              <a:gd name="T49" fmla="*/ 798 h 836"/>
              <a:gd name="T50" fmla="*/ 789 w 837"/>
              <a:gd name="T51" fmla="*/ 788 h 836"/>
              <a:gd name="T52" fmla="*/ 799 w 837"/>
              <a:gd name="T53" fmla="*/ 761 h 836"/>
              <a:gd name="T54" fmla="*/ 796 w 837"/>
              <a:gd name="T55" fmla="*/ 61 h 836"/>
              <a:gd name="T56" fmla="*/ 777 w 837"/>
              <a:gd name="T57" fmla="*/ 41 h 836"/>
              <a:gd name="T58" fmla="*/ 76 w 837"/>
              <a:gd name="T59" fmla="*/ 38 h 836"/>
              <a:gd name="T60" fmla="*/ 761 w 837"/>
              <a:gd name="T61" fmla="*/ 0 h 836"/>
              <a:gd name="T62" fmla="*/ 807 w 837"/>
              <a:gd name="T63" fmla="*/ 14 h 836"/>
              <a:gd name="T64" fmla="*/ 833 w 837"/>
              <a:gd name="T65" fmla="*/ 52 h 836"/>
              <a:gd name="T66" fmla="*/ 837 w 837"/>
              <a:gd name="T67" fmla="*/ 761 h 836"/>
              <a:gd name="T68" fmla="*/ 823 w 837"/>
              <a:gd name="T69" fmla="*/ 805 h 836"/>
              <a:gd name="T70" fmla="*/ 786 w 837"/>
              <a:gd name="T71" fmla="*/ 833 h 836"/>
              <a:gd name="T72" fmla="*/ 76 w 837"/>
              <a:gd name="T73" fmla="*/ 836 h 836"/>
              <a:gd name="T74" fmla="*/ 31 w 837"/>
              <a:gd name="T75" fmla="*/ 822 h 836"/>
              <a:gd name="T76" fmla="*/ 4 w 837"/>
              <a:gd name="T77" fmla="*/ 784 h 836"/>
              <a:gd name="T78" fmla="*/ 0 w 837"/>
              <a:gd name="T79" fmla="*/ 76 h 836"/>
              <a:gd name="T80" fmla="*/ 16 w 837"/>
              <a:gd name="T81" fmla="*/ 31 h 836"/>
              <a:gd name="T82" fmla="*/ 52 w 837"/>
              <a:gd name="T83" fmla="*/ 4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7" h="836">
                <a:moveTo>
                  <a:pt x="476" y="190"/>
                </a:moveTo>
                <a:lnTo>
                  <a:pt x="482" y="191"/>
                </a:lnTo>
                <a:lnTo>
                  <a:pt x="487" y="194"/>
                </a:lnTo>
                <a:lnTo>
                  <a:pt x="491" y="198"/>
                </a:lnTo>
                <a:lnTo>
                  <a:pt x="494" y="203"/>
                </a:lnTo>
                <a:lnTo>
                  <a:pt x="495" y="209"/>
                </a:lnTo>
                <a:lnTo>
                  <a:pt x="494" y="213"/>
                </a:lnTo>
                <a:lnTo>
                  <a:pt x="493" y="219"/>
                </a:lnTo>
                <a:lnTo>
                  <a:pt x="490" y="222"/>
                </a:lnTo>
                <a:lnTo>
                  <a:pt x="490" y="222"/>
                </a:lnTo>
                <a:lnTo>
                  <a:pt x="312" y="419"/>
                </a:lnTo>
                <a:lnTo>
                  <a:pt x="490" y="615"/>
                </a:lnTo>
                <a:lnTo>
                  <a:pt x="490" y="615"/>
                </a:lnTo>
                <a:lnTo>
                  <a:pt x="493" y="618"/>
                </a:lnTo>
                <a:lnTo>
                  <a:pt x="494" y="623"/>
                </a:lnTo>
                <a:lnTo>
                  <a:pt x="495" y="627"/>
                </a:lnTo>
                <a:lnTo>
                  <a:pt x="494" y="634"/>
                </a:lnTo>
                <a:lnTo>
                  <a:pt x="491" y="639"/>
                </a:lnTo>
                <a:lnTo>
                  <a:pt x="487" y="643"/>
                </a:lnTo>
                <a:lnTo>
                  <a:pt x="482" y="645"/>
                </a:lnTo>
                <a:lnTo>
                  <a:pt x="476" y="647"/>
                </a:lnTo>
                <a:lnTo>
                  <a:pt x="470" y="645"/>
                </a:lnTo>
                <a:lnTo>
                  <a:pt x="466" y="644"/>
                </a:lnTo>
                <a:lnTo>
                  <a:pt x="462" y="640"/>
                </a:lnTo>
                <a:lnTo>
                  <a:pt x="462" y="640"/>
                </a:lnTo>
                <a:lnTo>
                  <a:pt x="271" y="431"/>
                </a:lnTo>
                <a:lnTo>
                  <a:pt x="272" y="431"/>
                </a:lnTo>
                <a:lnTo>
                  <a:pt x="270" y="427"/>
                </a:lnTo>
                <a:lnTo>
                  <a:pt x="267" y="423"/>
                </a:lnTo>
                <a:lnTo>
                  <a:pt x="267" y="419"/>
                </a:lnTo>
                <a:lnTo>
                  <a:pt x="267" y="414"/>
                </a:lnTo>
                <a:lnTo>
                  <a:pt x="270" y="410"/>
                </a:lnTo>
                <a:lnTo>
                  <a:pt x="272" y="406"/>
                </a:lnTo>
                <a:lnTo>
                  <a:pt x="271" y="406"/>
                </a:lnTo>
                <a:lnTo>
                  <a:pt x="462" y="196"/>
                </a:lnTo>
                <a:lnTo>
                  <a:pt x="462" y="196"/>
                </a:lnTo>
                <a:lnTo>
                  <a:pt x="466" y="194"/>
                </a:lnTo>
                <a:lnTo>
                  <a:pt x="470" y="191"/>
                </a:lnTo>
                <a:lnTo>
                  <a:pt x="476" y="190"/>
                </a:lnTo>
                <a:close/>
                <a:moveTo>
                  <a:pt x="76" y="38"/>
                </a:moveTo>
                <a:lnTo>
                  <a:pt x="62" y="41"/>
                </a:lnTo>
                <a:lnTo>
                  <a:pt x="50" y="50"/>
                </a:lnTo>
                <a:lnTo>
                  <a:pt x="42" y="61"/>
                </a:lnTo>
                <a:lnTo>
                  <a:pt x="38" y="76"/>
                </a:lnTo>
                <a:lnTo>
                  <a:pt x="38" y="761"/>
                </a:lnTo>
                <a:lnTo>
                  <a:pt x="42" y="775"/>
                </a:lnTo>
                <a:lnTo>
                  <a:pt x="50" y="788"/>
                </a:lnTo>
                <a:lnTo>
                  <a:pt x="62" y="796"/>
                </a:lnTo>
                <a:lnTo>
                  <a:pt x="76" y="798"/>
                </a:lnTo>
                <a:lnTo>
                  <a:pt x="761" y="798"/>
                </a:lnTo>
                <a:lnTo>
                  <a:pt x="777" y="796"/>
                </a:lnTo>
                <a:lnTo>
                  <a:pt x="789" y="788"/>
                </a:lnTo>
                <a:lnTo>
                  <a:pt x="796" y="775"/>
                </a:lnTo>
                <a:lnTo>
                  <a:pt x="799" y="761"/>
                </a:lnTo>
                <a:lnTo>
                  <a:pt x="799" y="76"/>
                </a:lnTo>
                <a:lnTo>
                  <a:pt x="796" y="61"/>
                </a:lnTo>
                <a:lnTo>
                  <a:pt x="789" y="50"/>
                </a:lnTo>
                <a:lnTo>
                  <a:pt x="777" y="41"/>
                </a:lnTo>
                <a:lnTo>
                  <a:pt x="761" y="38"/>
                </a:lnTo>
                <a:lnTo>
                  <a:pt x="76" y="38"/>
                </a:lnTo>
                <a:close/>
                <a:moveTo>
                  <a:pt x="76" y="0"/>
                </a:moveTo>
                <a:lnTo>
                  <a:pt x="761" y="0"/>
                </a:lnTo>
                <a:lnTo>
                  <a:pt x="786" y="4"/>
                </a:lnTo>
                <a:lnTo>
                  <a:pt x="807" y="14"/>
                </a:lnTo>
                <a:lnTo>
                  <a:pt x="823" y="31"/>
                </a:lnTo>
                <a:lnTo>
                  <a:pt x="833" y="52"/>
                </a:lnTo>
                <a:lnTo>
                  <a:pt x="837" y="76"/>
                </a:lnTo>
                <a:lnTo>
                  <a:pt x="837" y="761"/>
                </a:lnTo>
                <a:lnTo>
                  <a:pt x="833" y="784"/>
                </a:lnTo>
                <a:lnTo>
                  <a:pt x="823" y="805"/>
                </a:lnTo>
                <a:lnTo>
                  <a:pt x="807" y="822"/>
                </a:lnTo>
                <a:lnTo>
                  <a:pt x="786" y="833"/>
                </a:lnTo>
                <a:lnTo>
                  <a:pt x="761" y="836"/>
                </a:lnTo>
                <a:lnTo>
                  <a:pt x="76" y="836"/>
                </a:lnTo>
                <a:lnTo>
                  <a:pt x="52" y="833"/>
                </a:lnTo>
                <a:lnTo>
                  <a:pt x="31" y="822"/>
                </a:lnTo>
                <a:lnTo>
                  <a:pt x="16" y="805"/>
                </a:lnTo>
                <a:lnTo>
                  <a:pt x="4" y="784"/>
                </a:lnTo>
                <a:lnTo>
                  <a:pt x="0" y="761"/>
                </a:lnTo>
                <a:lnTo>
                  <a:pt x="0" y="76"/>
                </a:lnTo>
                <a:lnTo>
                  <a:pt x="4" y="52"/>
                </a:lnTo>
                <a:lnTo>
                  <a:pt x="16" y="31"/>
                </a:lnTo>
                <a:lnTo>
                  <a:pt x="31" y="14"/>
                </a:lnTo>
                <a:lnTo>
                  <a:pt x="52"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2" name="Freeform 3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19054" y="8844913"/>
            <a:ext cx="444636" cy="444107"/>
          </a:xfrm>
          <a:custGeom>
            <a:avLst/>
            <a:gdLst>
              <a:gd name="T0" fmla="*/ 367 w 838"/>
              <a:gd name="T1" fmla="*/ 191 h 837"/>
              <a:gd name="T2" fmla="*/ 376 w 838"/>
              <a:gd name="T3" fmla="*/ 196 h 837"/>
              <a:gd name="T4" fmla="*/ 566 w 838"/>
              <a:gd name="T5" fmla="*/ 406 h 837"/>
              <a:gd name="T6" fmla="*/ 569 w 838"/>
              <a:gd name="T7" fmla="*/ 410 h 837"/>
              <a:gd name="T8" fmla="*/ 572 w 838"/>
              <a:gd name="T9" fmla="*/ 419 h 837"/>
              <a:gd name="T10" fmla="*/ 569 w 838"/>
              <a:gd name="T11" fmla="*/ 428 h 837"/>
              <a:gd name="T12" fmla="*/ 566 w 838"/>
              <a:gd name="T13" fmla="*/ 432 h 837"/>
              <a:gd name="T14" fmla="*/ 376 w 838"/>
              <a:gd name="T15" fmla="*/ 640 h 837"/>
              <a:gd name="T16" fmla="*/ 367 w 838"/>
              <a:gd name="T17" fmla="*/ 647 h 837"/>
              <a:gd name="T18" fmla="*/ 355 w 838"/>
              <a:gd name="T19" fmla="*/ 645 h 837"/>
              <a:gd name="T20" fmla="*/ 346 w 838"/>
              <a:gd name="T21" fmla="*/ 639 h 837"/>
              <a:gd name="T22" fmla="*/ 344 w 838"/>
              <a:gd name="T23" fmla="*/ 628 h 837"/>
              <a:gd name="T24" fmla="*/ 345 w 838"/>
              <a:gd name="T25" fmla="*/ 619 h 837"/>
              <a:gd name="T26" fmla="*/ 348 w 838"/>
              <a:gd name="T27" fmla="*/ 615 h 837"/>
              <a:gd name="T28" fmla="*/ 348 w 838"/>
              <a:gd name="T29" fmla="*/ 223 h 837"/>
              <a:gd name="T30" fmla="*/ 345 w 838"/>
              <a:gd name="T31" fmla="*/ 219 h 837"/>
              <a:gd name="T32" fmla="*/ 344 w 838"/>
              <a:gd name="T33" fmla="*/ 210 h 837"/>
              <a:gd name="T34" fmla="*/ 346 w 838"/>
              <a:gd name="T35" fmla="*/ 199 h 837"/>
              <a:gd name="T36" fmla="*/ 355 w 838"/>
              <a:gd name="T37" fmla="*/ 191 h 837"/>
              <a:gd name="T38" fmla="*/ 76 w 838"/>
              <a:gd name="T39" fmla="*/ 38 h 837"/>
              <a:gd name="T40" fmla="*/ 50 w 838"/>
              <a:gd name="T41" fmla="*/ 50 h 837"/>
              <a:gd name="T42" fmla="*/ 38 w 838"/>
              <a:gd name="T43" fmla="*/ 76 h 837"/>
              <a:gd name="T44" fmla="*/ 41 w 838"/>
              <a:gd name="T45" fmla="*/ 776 h 837"/>
              <a:gd name="T46" fmla="*/ 62 w 838"/>
              <a:gd name="T47" fmla="*/ 796 h 837"/>
              <a:gd name="T48" fmla="*/ 762 w 838"/>
              <a:gd name="T49" fmla="*/ 799 h 837"/>
              <a:gd name="T50" fmla="*/ 789 w 838"/>
              <a:gd name="T51" fmla="*/ 788 h 837"/>
              <a:gd name="T52" fmla="*/ 800 w 838"/>
              <a:gd name="T53" fmla="*/ 761 h 837"/>
              <a:gd name="T54" fmla="*/ 797 w 838"/>
              <a:gd name="T55" fmla="*/ 62 h 837"/>
              <a:gd name="T56" fmla="*/ 776 w 838"/>
              <a:gd name="T57" fmla="*/ 42 h 837"/>
              <a:gd name="T58" fmla="*/ 76 w 838"/>
              <a:gd name="T59" fmla="*/ 38 h 837"/>
              <a:gd name="T60" fmla="*/ 762 w 838"/>
              <a:gd name="T61" fmla="*/ 0 h 837"/>
              <a:gd name="T62" fmla="*/ 806 w 838"/>
              <a:gd name="T63" fmla="*/ 16 h 837"/>
              <a:gd name="T64" fmla="*/ 834 w 838"/>
              <a:gd name="T65" fmla="*/ 52 h 837"/>
              <a:gd name="T66" fmla="*/ 838 w 838"/>
              <a:gd name="T67" fmla="*/ 761 h 837"/>
              <a:gd name="T68" fmla="*/ 823 w 838"/>
              <a:gd name="T69" fmla="*/ 806 h 837"/>
              <a:gd name="T70" fmla="*/ 785 w 838"/>
              <a:gd name="T71" fmla="*/ 833 h 837"/>
              <a:gd name="T72" fmla="*/ 76 w 838"/>
              <a:gd name="T73" fmla="*/ 837 h 837"/>
              <a:gd name="T74" fmla="*/ 32 w 838"/>
              <a:gd name="T75" fmla="*/ 822 h 837"/>
              <a:gd name="T76" fmla="*/ 4 w 838"/>
              <a:gd name="T77" fmla="*/ 786 h 837"/>
              <a:gd name="T78" fmla="*/ 0 w 838"/>
              <a:gd name="T79" fmla="*/ 76 h 837"/>
              <a:gd name="T80" fmla="*/ 15 w 838"/>
              <a:gd name="T81" fmla="*/ 31 h 837"/>
              <a:gd name="T82" fmla="*/ 53 w 838"/>
              <a:gd name="T83" fmla="*/ 4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8" h="837">
                <a:moveTo>
                  <a:pt x="362" y="191"/>
                </a:moveTo>
                <a:lnTo>
                  <a:pt x="367" y="191"/>
                </a:lnTo>
                <a:lnTo>
                  <a:pt x="373" y="194"/>
                </a:lnTo>
                <a:lnTo>
                  <a:pt x="376" y="196"/>
                </a:lnTo>
                <a:lnTo>
                  <a:pt x="376" y="196"/>
                </a:lnTo>
                <a:lnTo>
                  <a:pt x="566" y="406"/>
                </a:lnTo>
                <a:lnTo>
                  <a:pt x="566" y="406"/>
                </a:lnTo>
                <a:lnTo>
                  <a:pt x="569" y="410"/>
                </a:lnTo>
                <a:lnTo>
                  <a:pt x="570" y="414"/>
                </a:lnTo>
                <a:lnTo>
                  <a:pt x="572" y="419"/>
                </a:lnTo>
                <a:lnTo>
                  <a:pt x="570" y="424"/>
                </a:lnTo>
                <a:lnTo>
                  <a:pt x="569" y="428"/>
                </a:lnTo>
                <a:lnTo>
                  <a:pt x="566" y="432"/>
                </a:lnTo>
                <a:lnTo>
                  <a:pt x="566" y="432"/>
                </a:lnTo>
                <a:lnTo>
                  <a:pt x="376" y="640"/>
                </a:lnTo>
                <a:lnTo>
                  <a:pt x="376" y="640"/>
                </a:lnTo>
                <a:lnTo>
                  <a:pt x="373" y="644"/>
                </a:lnTo>
                <a:lnTo>
                  <a:pt x="367" y="647"/>
                </a:lnTo>
                <a:lnTo>
                  <a:pt x="362" y="647"/>
                </a:lnTo>
                <a:lnTo>
                  <a:pt x="355" y="645"/>
                </a:lnTo>
                <a:lnTo>
                  <a:pt x="350" y="643"/>
                </a:lnTo>
                <a:lnTo>
                  <a:pt x="346" y="639"/>
                </a:lnTo>
                <a:lnTo>
                  <a:pt x="344" y="634"/>
                </a:lnTo>
                <a:lnTo>
                  <a:pt x="344" y="628"/>
                </a:lnTo>
                <a:lnTo>
                  <a:pt x="344" y="623"/>
                </a:lnTo>
                <a:lnTo>
                  <a:pt x="345" y="619"/>
                </a:lnTo>
                <a:lnTo>
                  <a:pt x="348" y="615"/>
                </a:lnTo>
                <a:lnTo>
                  <a:pt x="348" y="615"/>
                </a:lnTo>
                <a:lnTo>
                  <a:pt x="527" y="419"/>
                </a:lnTo>
                <a:lnTo>
                  <a:pt x="348" y="223"/>
                </a:lnTo>
                <a:lnTo>
                  <a:pt x="348" y="223"/>
                </a:lnTo>
                <a:lnTo>
                  <a:pt x="345" y="219"/>
                </a:lnTo>
                <a:lnTo>
                  <a:pt x="344" y="215"/>
                </a:lnTo>
                <a:lnTo>
                  <a:pt x="344" y="210"/>
                </a:lnTo>
                <a:lnTo>
                  <a:pt x="344" y="204"/>
                </a:lnTo>
                <a:lnTo>
                  <a:pt x="346" y="199"/>
                </a:lnTo>
                <a:lnTo>
                  <a:pt x="350" y="194"/>
                </a:lnTo>
                <a:lnTo>
                  <a:pt x="355" y="191"/>
                </a:lnTo>
                <a:lnTo>
                  <a:pt x="362" y="191"/>
                </a:lnTo>
                <a:close/>
                <a:moveTo>
                  <a:pt x="76" y="38"/>
                </a:moveTo>
                <a:lnTo>
                  <a:pt x="62" y="42"/>
                </a:lnTo>
                <a:lnTo>
                  <a:pt x="50" y="50"/>
                </a:lnTo>
                <a:lnTo>
                  <a:pt x="41" y="62"/>
                </a:lnTo>
                <a:lnTo>
                  <a:pt x="38" y="76"/>
                </a:lnTo>
                <a:lnTo>
                  <a:pt x="38" y="761"/>
                </a:lnTo>
                <a:lnTo>
                  <a:pt x="41" y="776"/>
                </a:lnTo>
                <a:lnTo>
                  <a:pt x="50" y="788"/>
                </a:lnTo>
                <a:lnTo>
                  <a:pt x="62" y="796"/>
                </a:lnTo>
                <a:lnTo>
                  <a:pt x="76" y="799"/>
                </a:lnTo>
                <a:lnTo>
                  <a:pt x="762" y="799"/>
                </a:lnTo>
                <a:lnTo>
                  <a:pt x="776" y="796"/>
                </a:lnTo>
                <a:lnTo>
                  <a:pt x="789" y="788"/>
                </a:lnTo>
                <a:lnTo>
                  <a:pt x="797" y="776"/>
                </a:lnTo>
                <a:lnTo>
                  <a:pt x="800" y="761"/>
                </a:lnTo>
                <a:lnTo>
                  <a:pt x="800" y="76"/>
                </a:lnTo>
                <a:lnTo>
                  <a:pt x="797" y="62"/>
                </a:lnTo>
                <a:lnTo>
                  <a:pt x="789" y="50"/>
                </a:lnTo>
                <a:lnTo>
                  <a:pt x="776" y="42"/>
                </a:lnTo>
                <a:lnTo>
                  <a:pt x="762" y="38"/>
                </a:lnTo>
                <a:lnTo>
                  <a:pt x="76" y="38"/>
                </a:lnTo>
                <a:close/>
                <a:moveTo>
                  <a:pt x="76" y="0"/>
                </a:moveTo>
                <a:lnTo>
                  <a:pt x="762" y="0"/>
                </a:lnTo>
                <a:lnTo>
                  <a:pt x="785" y="4"/>
                </a:lnTo>
                <a:lnTo>
                  <a:pt x="806" y="16"/>
                </a:lnTo>
                <a:lnTo>
                  <a:pt x="823" y="31"/>
                </a:lnTo>
                <a:lnTo>
                  <a:pt x="834" y="52"/>
                </a:lnTo>
                <a:lnTo>
                  <a:pt x="838" y="76"/>
                </a:lnTo>
                <a:lnTo>
                  <a:pt x="838" y="761"/>
                </a:lnTo>
                <a:lnTo>
                  <a:pt x="834" y="786"/>
                </a:lnTo>
                <a:lnTo>
                  <a:pt x="823" y="806"/>
                </a:lnTo>
                <a:lnTo>
                  <a:pt x="806" y="822"/>
                </a:lnTo>
                <a:lnTo>
                  <a:pt x="785" y="833"/>
                </a:lnTo>
                <a:lnTo>
                  <a:pt x="762" y="837"/>
                </a:lnTo>
                <a:lnTo>
                  <a:pt x="76" y="837"/>
                </a:lnTo>
                <a:lnTo>
                  <a:pt x="53" y="833"/>
                </a:lnTo>
                <a:lnTo>
                  <a:pt x="32" y="822"/>
                </a:lnTo>
                <a:lnTo>
                  <a:pt x="15" y="806"/>
                </a:lnTo>
                <a:lnTo>
                  <a:pt x="4" y="786"/>
                </a:lnTo>
                <a:lnTo>
                  <a:pt x="0" y="761"/>
                </a:lnTo>
                <a:lnTo>
                  <a:pt x="0" y="76"/>
                </a:lnTo>
                <a:lnTo>
                  <a:pt x="4" y="52"/>
                </a:lnTo>
                <a:lnTo>
                  <a:pt x="15" y="31"/>
                </a:lnTo>
                <a:lnTo>
                  <a:pt x="32" y="16"/>
                </a:lnTo>
                <a:lnTo>
                  <a:pt x="53" y="4"/>
                </a:lnTo>
                <a:lnTo>
                  <a:pt x="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3" name="Freeform 3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82681" y="8844913"/>
            <a:ext cx="302969" cy="444107"/>
          </a:xfrm>
          <a:custGeom>
            <a:avLst/>
            <a:gdLst>
              <a:gd name="T0" fmla="*/ 266 w 571"/>
              <a:gd name="T1" fmla="*/ 38 h 837"/>
              <a:gd name="T2" fmla="*/ 252 w 571"/>
              <a:gd name="T3" fmla="*/ 42 h 837"/>
              <a:gd name="T4" fmla="*/ 240 w 571"/>
              <a:gd name="T5" fmla="*/ 50 h 837"/>
              <a:gd name="T6" fmla="*/ 231 w 571"/>
              <a:gd name="T7" fmla="*/ 62 h 837"/>
              <a:gd name="T8" fmla="*/ 228 w 571"/>
              <a:gd name="T9" fmla="*/ 76 h 837"/>
              <a:gd name="T10" fmla="*/ 228 w 571"/>
              <a:gd name="T11" fmla="*/ 571 h 837"/>
              <a:gd name="T12" fmla="*/ 64 w 571"/>
              <a:gd name="T13" fmla="*/ 571 h 837"/>
              <a:gd name="T14" fmla="*/ 286 w 571"/>
              <a:gd name="T15" fmla="*/ 791 h 837"/>
              <a:gd name="T16" fmla="*/ 506 w 571"/>
              <a:gd name="T17" fmla="*/ 571 h 837"/>
              <a:gd name="T18" fmla="*/ 342 w 571"/>
              <a:gd name="T19" fmla="*/ 571 h 837"/>
              <a:gd name="T20" fmla="*/ 342 w 571"/>
              <a:gd name="T21" fmla="*/ 76 h 837"/>
              <a:gd name="T22" fmla="*/ 340 w 571"/>
              <a:gd name="T23" fmla="*/ 62 h 837"/>
              <a:gd name="T24" fmla="*/ 332 w 571"/>
              <a:gd name="T25" fmla="*/ 50 h 837"/>
              <a:gd name="T26" fmla="*/ 320 w 571"/>
              <a:gd name="T27" fmla="*/ 42 h 837"/>
              <a:gd name="T28" fmla="*/ 304 w 571"/>
              <a:gd name="T29" fmla="*/ 38 h 837"/>
              <a:gd name="T30" fmla="*/ 266 w 571"/>
              <a:gd name="T31" fmla="*/ 38 h 837"/>
              <a:gd name="T32" fmla="*/ 266 w 571"/>
              <a:gd name="T33" fmla="*/ 0 h 837"/>
              <a:gd name="T34" fmla="*/ 304 w 571"/>
              <a:gd name="T35" fmla="*/ 0 h 837"/>
              <a:gd name="T36" fmla="*/ 329 w 571"/>
              <a:gd name="T37" fmla="*/ 4 h 837"/>
              <a:gd name="T38" fmla="*/ 350 w 571"/>
              <a:gd name="T39" fmla="*/ 16 h 837"/>
              <a:gd name="T40" fmla="*/ 366 w 571"/>
              <a:gd name="T41" fmla="*/ 31 h 837"/>
              <a:gd name="T42" fmla="*/ 376 w 571"/>
              <a:gd name="T43" fmla="*/ 52 h 837"/>
              <a:gd name="T44" fmla="*/ 380 w 571"/>
              <a:gd name="T45" fmla="*/ 76 h 837"/>
              <a:gd name="T46" fmla="*/ 380 w 571"/>
              <a:gd name="T47" fmla="*/ 533 h 837"/>
              <a:gd name="T48" fmla="*/ 552 w 571"/>
              <a:gd name="T49" fmla="*/ 533 h 837"/>
              <a:gd name="T50" fmla="*/ 558 w 571"/>
              <a:gd name="T51" fmla="*/ 534 h 837"/>
              <a:gd name="T52" fmla="*/ 564 w 571"/>
              <a:gd name="T53" fmla="*/ 537 h 837"/>
              <a:gd name="T54" fmla="*/ 567 w 571"/>
              <a:gd name="T55" fmla="*/ 541 h 837"/>
              <a:gd name="T56" fmla="*/ 570 w 571"/>
              <a:gd name="T57" fmla="*/ 546 h 837"/>
              <a:gd name="T58" fmla="*/ 571 w 571"/>
              <a:gd name="T59" fmla="*/ 552 h 837"/>
              <a:gd name="T60" fmla="*/ 570 w 571"/>
              <a:gd name="T61" fmla="*/ 556 h 837"/>
              <a:gd name="T62" fmla="*/ 569 w 571"/>
              <a:gd name="T63" fmla="*/ 562 h 837"/>
              <a:gd name="T64" fmla="*/ 565 w 571"/>
              <a:gd name="T65" fmla="*/ 566 h 837"/>
              <a:gd name="T66" fmla="*/ 299 w 571"/>
              <a:gd name="T67" fmla="*/ 831 h 837"/>
              <a:gd name="T68" fmla="*/ 295 w 571"/>
              <a:gd name="T69" fmla="*/ 834 h 837"/>
              <a:gd name="T70" fmla="*/ 291 w 571"/>
              <a:gd name="T71" fmla="*/ 837 h 837"/>
              <a:gd name="T72" fmla="*/ 286 w 571"/>
              <a:gd name="T73" fmla="*/ 837 h 837"/>
              <a:gd name="T74" fmla="*/ 281 w 571"/>
              <a:gd name="T75" fmla="*/ 837 h 837"/>
              <a:gd name="T76" fmla="*/ 275 w 571"/>
              <a:gd name="T77" fmla="*/ 834 h 837"/>
              <a:gd name="T78" fmla="*/ 271 w 571"/>
              <a:gd name="T79" fmla="*/ 831 h 837"/>
              <a:gd name="T80" fmla="*/ 6 w 571"/>
              <a:gd name="T81" fmla="*/ 566 h 837"/>
              <a:gd name="T82" fmla="*/ 3 w 571"/>
              <a:gd name="T83" fmla="*/ 562 h 837"/>
              <a:gd name="T84" fmla="*/ 0 w 571"/>
              <a:gd name="T85" fmla="*/ 556 h 837"/>
              <a:gd name="T86" fmla="*/ 0 w 571"/>
              <a:gd name="T87" fmla="*/ 552 h 837"/>
              <a:gd name="T88" fmla="*/ 2 w 571"/>
              <a:gd name="T89" fmla="*/ 546 h 837"/>
              <a:gd name="T90" fmla="*/ 4 w 571"/>
              <a:gd name="T91" fmla="*/ 541 h 837"/>
              <a:gd name="T92" fmla="*/ 8 w 571"/>
              <a:gd name="T93" fmla="*/ 537 h 837"/>
              <a:gd name="T94" fmla="*/ 13 w 571"/>
              <a:gd name="T95" fmla="*/ 534 h 837"/>
              <a:gd name="T96" fmla="*/ 19 w 571"/>
              <a:gd name="T97" fmla="*/ 533 h 837"/>
              <a:gd name="T98" fmla="*/ 190 w 571"/>
              <a:gd name="T99" fmla="*/ 533 h 837"/>
              <a:gd name="T100" fmla="*/ 190 w 571"/>
              <a:gd name="T101" fmla="*/ 76 h 837"/>
              <a:gd name="T102" fmla="*/ 194 w 571"/>
              <a:gd name="T103" fmla="*/ 52 h 837"/>
              <a:gd name="T104" fmla="*/ 205 w 571"/>
              <a:gd name="T105" fmla="*/ 31 h 837"/>
              <a:gd name="T106" fmla="*/ 222 w 571"/>
              <a:gd name="T107" fmla="*/ 16 h 837"/>
              <a:gd name="T108" fmla="*/ 243 w 571"/>
              <a:gd name="T109" fmla="*/ 4 h 837"/>
              <a:gd name="T110" fmla="*/ 266 w 571"/>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1" h="837">
                <a:moveTo>
                  <a:pt x="266" y="38"/>
                </a:moveTo>
                <a:lnTo>
                  <a:pt x="252" y="42"/>
                </a:lnTo>
                <a:lnTo>
                  <a:pt x="240" y="50"/>
                </a:lnTo>
                <a:lnTo>
                  <a:pt x="231" y="62"/>
                </a:lnTo>
                <a:lnTo>
                  <a:pt x="228" y="76"/>
                </a:lnTo>
                <a:lnTo>
                  <a:pt x="228" y="571"/>
                </a:lnTo>
                <a:lnTo>
                  <a:pt x="64" y="571"/>
                </a:lnTo>
                <a:lnTo>
                  <a:pt x="286" y="791"/>
                </a:lnTo>
                <a:lnTo>
                  <a:pt x="506" y="571"/>
                </a:lnTo>
                <a:lnTo>
                  <a:pt x="342" y="571"/>
                </a:lnTo>
                <a:lnTo>
                  <a:pt x="342" y="76"/>
                </a:lnTo>
                <a:lnTo>
                  <a:pt x="340" y="62"/>
                </a:lnTo>
                <a:lnTo>
                  <a:pt x="332" y="50"/>
                </a:lnTo>
                <a:lnTo>
                  <a:pt x="320" y="42"/>
                </a:lnTo>
                <a:lnTo>
                  <a:pt x="304" y="38"/>
                </a:lnTo>
                <a:lnTo>
                  <a:pt x="266" y="38"/>
                </a:lnTo>
                <a:close/>
                <a:moveTo>
                  <a:pt x="266" y="0"/>
                </a:moveTo>
                <a:lnTo>
                  <a:pt x="304" y="0"/>
                </a:lnTo>
                <a:lnTo>
                  <a:pt x="329" y="4"/>
                </a:lnTo>
                <a:lnTo>
                  <a:pt x="350" y="16"/>
                </a:lnTo>
                <a:lnTo>
                  <a:pt x="366" y="31"/>
                </a:lnTo>
                <a:lnTo>
                  <a:pt x="376" y="52"/>
                </a:lnTo>
                <a:lnTo>
                  <a:pt x="380" y="76"/>
                </a:lnTo>
                <a:lnTo>
                  <a:pt x="380" y="533"/>
                </a:lnTo>
                <a:lnTo>
                  <a:pt x="552" y="533"/>
                </a:lnTo>
                <a:lnTo>
                  <a:pt x="558" y="534"/>
                </a:lnTo>
                <a:lnTo>
                  <a:pt x="564" y="537"/>
                </a:lnTo>
                <a:lnTo>
                  <a:pt x="567" y="541"/>
                </a:lnTo>
                <a:lnTo>
                  <a:pt x="570" y="546"/>
                </a:lnTo>
                <a:lnTo>
                  <a:pt x="571" y="552"/>
                </a:lnTo>
                <a:lnTo>
                  <a:pt x="570" y="556"/>
                </a:lnTo>
                <a:lnTo>
                  <a:pt x="569" y="562"/>
                </a:lnTo>
                <a:lnTo>
                  <a:pt x="565" y="566"/>
                </a:lnTo>
                <a:lnTo>
                  <a:pt x="299" y="831"/>
                </a:lnTo>
                <a:lnTo>
                  <a:pt x="295" y="834"/>
                </a:lnTo>
                <a:lnTo>
                  <a:pt x="291" y="837"/>
                </a:lnTo>
                <a:lnTo>
                  <a:pt x="286" y="837"/>
                </a:lnTo>
                <a:lnTo>
                  <a:pt x="281" y="837"/>
                </a:lnTo>
                <a:lnTo>
                  <a:pt x="275" y="834"/>
                </a:lnTo>
                <a:lnTo>
                  <a:pt x="271" y="831"/>
                </a:lnTo>
                <a:lnTo>
                  <a:pt x="6" y="566"/>
                </a:lnTo>
                <a:lnTo>
                  <a:pt x="3" y="562"/>
                </a:lnTo>
                <a:lnTo>
                  <a:pt x="0" y="556"/>
                </a:lnTo>
                <a:lnTo>
                  <a:pt x="0" y="552"/>
                </a:lnTo>
                <a:lnTo>
                  <a:pt x="2" y="546"/>
                </a:lnTo>
                <a:lnTo>
                  <a:pt x="4" y="541"/>
                </a:lnTo>
                <a:lnTo>
                  <a:pt x="8" y="537"/>
                </a:lnTo>
                <a:lnTo>
                  <a:pt x="13" y="534"/>
                </a:lnTo>
                <a:lnTo>
                  <a:pt x="19" y="533"/>
                </a:lnTo>
                <a:lnTo>
                  <a:pt x="190" y="533"/>
                </a:lnTo>
                <a:lnTo>
                  <a:pt x="190" y="76"/>
                </a:lnTo>
                <a:lnTo>
                  <a:pt x="194" y="52"/>
                </a:lnTo>
                <a:lnTo>
                  <a:pt x="205" y="31"/>
                </a:lnTo>
                <a:lnTo>
                  <a:pt x="222" y="16"/>
                </a:lnTo>
                <a:lnTo>
                  <a:pt x="243" y="4"/>
                </a:lnTo>
                <a:lnTo>
                  <a:pt x="2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4" name="Freeform 3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04640" y="8844913"/>
            <a:ext cx="303500" cy="444107"/>
          </a:xfrm>
          <a:custGeom>
            <a:avLst/>
            <a:gdLst>
              <a:gd name="T0" fmla="*/ 286 w 572"/>
              <a:gd name="T1" fmla="*/ 46 h 837"/>
              <a:gd name="T2" fmla="*/ 65 w 572"/>
              <a:gd name="T3" fmla="*/ 267 h 837"/>
              <a:gd name="T4" fmla="*/ 228 w 572"/>
              <a:gd name="T5" fmla="*/ 267 h 837"/>
              <a:gd name="T6" fmla="*/ 228 w 572"/>
              <a:gd name="T7" fmla="*/ 761 h 837"/>
              <a:gd name="T8" fmla="*/ 231 w 572"/>
              <a:gd name="T9" fmla="*/ 776 h 837"/>
              <a:gd name="T10" fmla="*/ 240 w 572"/>
              <a:gd name="T11" fmla="*/ 788 h 837"/>
              <a:gd name="T12" fmla="*/ 252 w 572"/>
              <a:gd name="T13" fmla="*/ 796 h 837"/>
              <a:gd name="T14" fmla="*/ 266 w 572"/>
              <a:gd name="T15" fmla="*/ 799 h 837"/>
              <a:gd name="T16" fmla="*/ 304 w 572"/>
              <a:gd name="T17" fmla="*/ 799 h 837"/>
              <a:gd name="T18" fmla="*/ 320 w 572"/>
              <a:gd name="T19" fmla="*/ 796 h 837"/>
              <a:gd name="T20" fmla="*/ 332 w 572"/>
              <a:gd name="T21" fmla="*/ 788 h 837"/>
              <a:gd name="T22" fmla="*/ 340 w 572"/>
              <a:gd name="T23" fmla="*/ 776 h 837"/>
              <a:gd name="T24" fmla="*/ 342 w 572"/>
              <a:gd name="T25" fmla="*/ 761 h 837"/>
              <a:gd name="T26" fmla="*/ 342 w 572"/>
              <a:gd name="T27" fmla="*/ 267 h 837"/>
              <a:gd name="T28" fmla="*/ 506 w 572"/>
              <a:gd name="T29" fmla="*/ 267 h 837"/>
              <a:gd name="T30" fmla="*/ 286 w 572"/>
              <a:gd name="T31" fmla="*/ 46 h 837"/>
              <a:gd name="T32" fmla="*/ 286 w 572"/>
              <a:gd name="T33" fmla="*/ 0 h 837"/>
              <a:gd name="T34" fmla="*/ 291 w 572"/>
              <a:gd name="T35" fmla="*/ 1 h 837"/>
              <a:gd name="T36" fmla="*/ 295 w 572"/>
              <a:gd name="T37" fmla="*/ 3 h 837"/>
              <a:gd name="T38" fmla="*/ 299 w 572"/>
              <a:gd name="T39" fmla="*/ 7 h 837"/>
              <a:gd name="T40" fmla="*/ 565 w 572"/>
              <a:gd name="T41" fmla="*/ 272 h 837"/>
              <a:gd name="T42" fmla="*/ 569 w 572"/>
              <a:gd name="T43" fmla="*/ 276 h 837"/>
              <a:gd name="T44" fmla="*/ 570 w 572"/>
              <a:gd name="T45" fmla="*/ 280 h 837"/>
              <a:gd name="T46" fmla="*/ 572 w 572"/>
              <a:gd name="T47" fmla="*/ 285 h 837"/>
              <a:gd name="T48" fmla="*/ 570 w 572"/>
              <a:gd name="T49" fmla="*/ 292 h 837"/>
              <a:gd name="T50" fmla="*/ 568 w 572"/>
              <a:gd name="T51" fmla="*/ 297 h 837"/>
              <a:gd name="T52" fmla="*/ 564 w 572"/>
              <a:gd name="T53" fmla="*/ 301 h 837"/>
              <a:gd name="T54" fmla="*/ 558 w 572"/>
              <a:gd name="T55" fmla="*/ 304 h 837"/>
              <a:gd name="T56" fmla="*/ 552 w 572"/>
              <a:gd name="T57" fmla="*/ 305 h 837"/>
              <a:gd name="T58" fmla="*/ 380 w 572"/>
              <a:gd name="T59" fmla="*/ 305 h 837"/>
              <a:gd name="T60" fmla="*/ 380 w 572"/>
              <a:gd name="T61" fmla="*/ 761 h 837"/>
              <a:gd name="T62" fmla="*/ 376 w 572"/>
              <a:gd name="T63" fmla="*/ 786 h 837"/>
              <a:gd name="T64" fmla="*/ 366 w 572"/>
              <a:gd name="T65" fmla="*/ 806 h 837"/>
              <a:gd name="T66" fmla="*/ 350 w 572"/>
              <a:gd name="T67" fmla="*/ 822 h 837"/>
              <a:gd name="T68" fmla="*/ 329 w 572"/>
              <a:gd name="T69" fmla="*/ 833 h 837"/>
              <a:gd name="T70" fmla="*/ 304 w 572"/>
              <a:gd name="T71" fmla="*/ 837 h 837"/>
              <a:gd name="T72" fmla="*/ 266 w 572"/>
              <a:gd name="T73" fmla="*/ 837 h 837"/>
              <a:gd name="T74" fmla="*/ 243 w 572"/>
              <a:gd name="T75" fmla="*/ 833 h 837"/>
              <a:gd name="T76" fmla="*/ 222 w 572"/>
              <a:gd name="T77" fmla="*/ 822 h 837"/>
              <a:gd name="T78" fmla="*/ 205 w 572"/>
              <a:gd name="T79" fmla="*/ 806 h 837"/>
              <a:gd name="T80" fmla="*/ 194 w 572"/>
              <a:gd name="T81" fmla="*/ 786 h 837"/>
              <a:gd name="T82" fmla="*/ 190 w 572"/>
              <a:gd name="T83" fmla="*/ 761 h 837"/>
              <a:gd name="T84" fmla="*/ 190 w 572"/>
              <a:gd name="T85" fmla="*/ 305 h 837"/>
              <a:gd name="T86" fmla="*/ 19 w 572"/>
              <a:gd name="T87" fmla="*/ 305 h 837"/>
              <a:gd name="T88" fmla="*/ 14 w 572"/>
              <a:gd name="T89" fmla="*/ 304 h 837"/>
              <a:gd name="T90" fmla="*/ 8 w 572"/>
              <a:gd name="T91" fmla="*/ 301 h 837"/>
              <a:gd name="T92" fmla="*/ 4 w 572"/>
              <a:gd name="T93" fmla="*/ 297 h 837"/>
              <a:gd name="T94" fmla="*/ 2 w 572"/>
              <a:gd name="T95" fmla="*/ 292 h 837"/>
              <a:gd name="T96" fmla="*/ 0 w 572"/>
              <a:gd name="T97" fmla="*/ 285 h 837"/>
              <a:gd name="T98" fmla="*/ 0 w 572"/>
              <a:gd name="T99" fmla="*/ 280 h 837"/>
              <a:gd name="T100" fmla="*/ 3 w 572"/>
              <a:gd name="T101" fmla="*/ 276 h 837"/>
              <a:gd name="T102" fmla="*/ 6 w 572"/>
              <a:gd name="T103" fmla="*/ 272 h 837"/>
              <a:gd name="T104" fmla="*/ 272 w 572"/>
              <a:gd name="T105" fmla="*/ 7 h 837"/>
              <a:gd name="T106" fmla="*/ 276 w 572"/>
              <a:gd name="T107" fmla="*/ 3 h 837"/>
              <a:gd name="T108" fmla="*/ 281 w 572"/>
              <a:gd name="T109" fmla="*/ 1 h 837"/>
              <a:gd name="T110" fmla="*/ 286 w 572"/>
              <a:gd name="T111" fmla="*/ 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 h="837">
                <a:moveTo>
                  <a:pt x="286" y="46"/>
                </a:moveTo>
                <a:lnTo>
                  <a:pt x="65" y="267"/>
                </a:lnTo>
                <a:lnTo>
                  <a:pt x="228" y="267"/>
                </a:lnTo>
                <a:lnTo>
                  <a:pt x="228" y="761"/>
                </a:lnTo>
                <a:lnTo>
                  <a:pt x="231" y="776"/>
                </a:lnTo>
                <a:lnTo>
                  <a:pt x="240" y="788"/>
                </a:lnTo>
                <a:lnTo>
                  <a:pt x="252" y="796"/>
                </a:lnTo>
                <a:lnTo>
                  <a:pt x="266" y="799"/>
                </a:lnTo>
                <a:lnTo>
                  <a:pt x="304" y="799"/>
                </a:lnTo>
                <a:lnTo>
                  <a:pt x="320" y="796"/>
                </a:lnTo>
                <a:lnTo>
                  <a:pt x="332" y="788"/>
                </a:lnTo>
                <a:lnTo>
                  <a:pt x="340" y="776"/>
                </a:lnTo>
                <a:lnTo>
                  <a:pt x="342" y="761"/>
                </a:lnTo>
                <a:lnTo>
                  <a:pt x="342" y="267"/>
                </a:lnTo>
                <a:lnTo>
                  <a:pt x="506" y="267"/>
                </a:lnTo>
                <a:lnTo>
                  <a:pt x="286" y="46"/>
                </a:lnTo>
                <a:close/>
                <a:moveTo>
                  <a:pt x="286" y="0"/>
                </a:moveTo>
                <a:lnTo>
                  <a:pt x="291" y="1"/>
                </a:lnTo>
                <a:lnTo>
                  <a:pt x="295" y="3"/>
                </a:lnTo>
                <a:lnTo>
                  <a:pt x="299" y="7"/>
                </a:lnTo>
                <a:lnTo>
                  <a:pt x="565" y="272"/>
                </a:lnTo>
                <a:lnTo>
                  <a:pt x="569" y="276"/>
                </a:lnTo>
                <a:lnTo>
                  <a:pt x="570" y="280"/>
                </a:lnTo>
                <a:lnTo>
                  <a:pt x="572" y="285"/>
                </a:lnTo>
                <a:lnTo>
                  <a:pt x="570" y="292"/>
                </a:lnTo>
                <a:lnTo>
                  <a:pt x="568" y="297"/>
                </a:lnTo>
                <a:lnTo>
                  <a:pt x="564" y="301"/>
                </a:lnTo>
                <a:lnTo>
                  <a:pt x="558" y="304"/>
                </a:lnTo>
                <a:lnTo>
                  <a:pt x="552" y="305"/>
                </a:lnTo>
                <a:lnTo>
                  <a:pt x="380" y="305"/>
                </a:lnTo>
                <a:lnTo>
                  <a:pt x="380" y="761"/>
                </a:lnTo>
                <a:lnTo>
                  <a:pt x="376" y="786"/>
                </a:lnTo>
                <a:lnTo>
                  <a:pt x="366" y="806"/>
                </a:lnTo>
                <a:lnTo>
                  <a:pt x="350" y="822"/>
                </a:lnTo>
                <a:lnTo>
                  <a:pt x="329" y="833"/>
                </a:lnTo>
                <a:lnTo>
                  <a:pt x="304" y="837"/>
                </a:lnTo>
                <a:lnTo>
                  <a:pt x="266" y="837"/>
                </a:lnTo>
                <a:lnTo>
                  <a:pt x="243" y="833"/>
                </a:lnTo>
                <a:lnTo>
                  <a:pt x="222" y="822"/>
                </a:lnTo>
                <a:lnTo>
                  <a:pt x="205" y="806"/>
                </a:lnTo>
                <a:lnTo>
                  <a:pt x="194" y="786"/>
                </a:lnTo>
                <a:lnTo>
                  <a:pt x="190" y="761"/>
                </a:lnTo>
                <a:lnTo>
                  <a:pt x="190" y="305"/>
                </a:lnTo>
                <a:lnTo>
                  <a:pt x="19" y="305"/>
                </a:lnTo>
                <a:lnTo>
                  <a:pt x="14" y="304"/>
                </a:lnTo>
                <a:lnTo>
                  <a:pt x="8" y="301"/>
                </a:lnTo>
                <a:lnTo>
                  <a:pt x="4" y="297"/>
                </a:lnTo>
                <a:lnTo>
                  <a:pt x="2" y="292"/>
                </a:lnTo>
                <a:lnTo>
                  <a:pt x="0" y="285"/>
                </a:lnTo>
                <a:lnTo>
                  <a:pt x="0" y="280"/>
                </a:lnTo>
                <a:lnTo>
                  <a:pt x="3" y="276"/>
                </a:lnTo>
                <a:lnTo>
                  <a:pt x="6" y="272"/>
                </a:lnTo>
                <a:lnTo>
                  <a:pt x="272" y="7"/>
                </a:lnTo>
                <a:lnTo>
                  <a:pt x="276" y="3"/>
                </a:lnTo>
                <a:lnTo>
                  <a:pt x="281" y="1"/>
                </a:lnTo>
                <a:lnTo>
                  <a:pt x="2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5" name="Freeform 3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827130" y="8915482"/>
            <a:ext cx="444107" cy="302969"/>
          </a:xfrm>
          <a:custGeom>
            <a:avLst/>
            <a:gdLst>
              <a:gd name="T0" fmla="*/ 266 w 837"/>
              <a:gd name="T1" fmla="*/ 66 h 571"/>
              <a:gd name="T2" fmla="*/ 46 w 837"/>
              <a:gd name="T3" fmla="*/ 285 h 571"/>
              <a:gd name="T4" fmla="*/ 266 w 837"/>
              <a:gd name="T5" fmla="*/ 505 h 571"/>
              <a:gd name="T6" fmla="*/ 266 w 837"/>
              <a:gd name="T7" fmla="*/ 343 h 571"/>
              <a:gd name="T8" fmla="*/ 761 w 837"/>
              <a:gd name="T9" fmla="*/ 343 h 571"/>
              <a:gd name="T10" fmla="*/ 776 w 837"/>
              <a:gd name="T11" fmla="*/ 339 h 571"/>
              <a:gd name="T12" fmla="*/ 788 w 837"/>
              <a:gd name="T13" fmla="*/ 331 h 571"/>
              <a:gd name="T14" fmla="*/ 797 w 837"/>
              <a:gd name="T15" fmla="*/ 319 h 571"/>
              <a:gd name="T16" fmla="*/ 799 w 837"/>
              <a:gd name="T17" fmla="*/ 305 h 571"/>
              <a:gd name="T18" fmla="*/ 799 w 837"/>
              <a:gd name="T19" fmla="*/ 267 h 571"/>
              <a:gd name="T20" fmla="*/ 797 w 837"/>
              <a:gd name="T21" fmla="*/ 251 h 571"/>
              <a:gd name="T22" fmla="*/ 788 w 837"/>
              <a:gd name="T23" fmla="*/ 240 h 571"/>
              <a:gd name="T24" fmla="*/ 776 w 837"/>
              <a:gd name="T25" fmla="*/ 232 h 571"/>
              <a:gd name="T26" fmla="*/ 761 w 837"/>
              <a:gd name="T27" fmla="*/ 228 h 571"/>
              <a:gd name="T28" fmla="*/ 266 w 837"/>
              <a:gd name="T29" fmla="*/ 228 h 571"/>
              <a:gd name="T30" fmla="*/ 266 w 837"/>
              <a:gd name="T31" fmla="*/ 66 h 571"/>
              <a:gd name="T32" fmla="*/ 286 w 837"/>
              <a:gd name="T33" fmla="*/ 0 h 571"/>
              <a:gd name="T34" fmla="*/ 291 w 837"/>
              <a:gd name="T35" fmla="*/ 1 h 571"/>
              <a:gd name="T36" fmla="*/ 296 w 837"/>
              <a:gd name="T37" fmla="*/ 4 h 571"/>
              <a:gd name="T38" fmla="*/ 300 w 837"/>
              <a:gd name="T39" fmla="*/ 8 h 571"/>
              <a:gd name="T40" fmla="*/ 303 w 837"/>
              <a:gd name="T41" fmla="*/ 13 h 571"/>
              <a:gd name="T42" fmla="*/ 304 w 837"/>
              <a:gd name="T43" fmla="*/ 20 h 571"/>
              <a:gd name="T44" fmla="*/ 304 w 837"/>
              <a:gd name="T45" fmla="*/ 190 h 571"/>
              <a:gd name="T46" fmla="*/ 761 w 837"/>
              <a:gd name="T47" fmla="*/ 190 h 571"/>
              <a:gd name="T48" fmla="*/ 785 w 837"/>
              <a:gd name="T49" fmla="*/ 194 h 571"/>
              <a:gd name="T50" fmla="*/ 806 w 837"/>
              <a:gd name="T51" fmla="*/ 206 h 571"/>
              <a:gd name="T52" fmla="*/ 823 w 837"/>
              <a:gd name="T53" fmla="*/ 221 h 571"/>
              <a:gd name="T54" fmla="*/ 833 w 837"/>
              <a:gd name="T55" fmla="*/ 242 h 571"/>
              <a:gd name="T56" fmla="*/ 837 w 837"/>
              <a:gd name="T57" fmla="*/ 267 h 571"/>
              <a:gd name="T58" fmla="*/ 837 w 837"/>
              <a:gd name="T59" fmla="*/ 305 h 571"/>
              <a:gd name="T60" fmla="*/ 833 w 837"/>
              <a:gd name="T61" fmla="*/ 329 h 571"/>
              <a:gd name="T62" fmla="*/ 823 w 837"/>
              <a:gd name="T63" fmla="*/ 350 h 571"/>
              <a:gd name="T64" fmla="*/ 806 w 837"/>
              <a:gd name="T65" fmla="*/ 365 h 571"/>
              <a:gd name="T66" fmla="*/ 785 w 837"/>
              <a:gd name="T67" fmla="*/ 377 h 571"/>
              <a:gd name="T68" fmla="*/ 761 w 837"/>
              <a:gd name="T69" fmla="*/ 381 h 571"/>
              <a:gd name="T70" fmla="*/ 304 w 837"/>
              <a:gd name="T71" fmla="*/ 381 h 571"/>
              <a:gd name="T72" fmla="*/ 304 w 837"/>
              <a:gd name="T73" fmla="*/ 551 h 571"/>
              <a:gd name="T74" fmla="*/ 303 w 837"/>
              <a:gd name="T75" fmla="*/ 558 h 571"/>
              <a:gd name="T76" fmla="*/ 300 w 837"/>
              <a:gd name="T77" fmla="*/ 563 h 571"/>
              <a:gd name="T78" fmla="*/ 296 w 837"/>
              <a:gd name="T79" fmla="*/ 567 h 571"/>
              <a:gd name="T80" fmla="*/ 291 w 837"/>
              <a:gd name="T81" fmla="*/ 570 h 571"/>
              <a:gd name="T82" fmla="*/ 286 w 837"/>
              <a:gd name="T83" fmla="*/ 571 h 571"/>
              <a:gd name="T84" fmla="*/ 281 w 837"/>
              <a:gd name="T85" fmla="*/ 570 h 571"/>
              <a:gd name="T86" fmla="*/ 275 w 837"/>
              <a:gd name="T87" fmla="*/ 568 h 571"/>
              <a:gd name="T88" fmla="*/ 271 w 837"/>
              <a:gd name="T89" fmla="*/ 566 h 571"/>
              <a:gd name="T90" fmla="*/ 6 w 837"/>
              <a:gd name="T91" fmla="*/ 299 h 571"/>
              <a:gd name="T92" fmla="*/ 3 w 837"/>
              <a:gd name="T93" fmla="*/ 295 h 571"/>
              <a:gd name="T94" fmla="*/ 0 w 837"/>
              <a:gd name="T95" fmla="*/ 291 h 571"/>
              <a:gd name="T96" fmla="*/ 0 w 837"/>
              <a:gd name="T97" fmla="*/ 285 h 571"/>
              <a:gd name="T98" fmla="*/ 0 w 837"/>
              <a:gd name="T99" fmla="*/ 280 h 571"/>
              <a:gd name="T100" fmla="*/ 3 w 837"/>
              <a:gd name="T101" fmla="*/ 276 h 571"/>
              <a:gd name="T102" fmla="*/ 6 w 837"/>
              <a:gd name="T103" fmla="*/ 272 h 571"/>
              <a:gd name="T104" fmla="*/ 271 w 837"/>
              <a:gd name="T105" fmla="*/ 5 h 571"/>
              <a:gd name="T106" fmla="*/ 275 w 837"/>
              <a:gd name="T107" fmla="*/ 3 h 571"/>
              <a:gd name="T108" fmla="*/ 281 w 837"/>
              <a:gd name="T109" fmla="*/ 1 h 571"/>
              <a:gd name="T110" fmla="*/ 286 w 837"/>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7" h="571">
                <a:moveTo>
                  <a:pt x="266" y="66"/>
                </a:moveTo>
                <a:lnTo>
                  <a:pt x="46" y="285"/>
                </a:lnTo>
                <a:lnTo>
                  <a:pt x="266" y="505"/>
                </a:lnTo>
                <a:lnTo>
                  <a:pt x="266" y="343"/>
                </a:lnTo>
                <a:lnTo>
                  <a:pt x="761" y="343"/>
                </a:lnTo>
                <a:lnTo>
                  <a:pt x="776" y="339"/>
                </a:lnTo>
                <a:lnTo>
                  <a:pt x="788" y="331"/>
                </a:lnTo>
                <a:lnTo>
                  <a:pt x="797" y="319"/>
                </a:lnTo>
                <a:lnTo>
                  <a:pt x="799" y="305"/>
                </a:lnTo>
                <a:lnTo>
                  <a:pt x="799" y="267"/>
                </a:lnTo>
                <a:lnTo>
                  <a:pt x="797" y="251"/>
                </a:lnTo>
                <a:lnTo>
                  <a:pt x="788" y="240"/>
                </a:lnTo>
                <a:lnTo>
                  <a:pt x="776" y="232"/>
                </a:lnTo>
                <a:lnTo>
                  <a:pt x="761" y="228"/>
                </a:lnTo>
                <a:lnTo>
                  <a:pt x="266" y="228"/>
                </a:lnTo>
                <a:lnTo>
                  <a:pt x="266" y="66"/>
                </a:lnTo>
                <a:close/>
                <a:moveTo>
                  <a:pt x="286" y="0"/>
                </a:moveTo>
                <a:lnTo>
                  <a:pt x="291" y="1"/>
                </a:lnTo>
                <a:lnTo>
                  <a:pt x="296" y="4"/>
                </a:lnTo>
                <a:lnTo>
                  <a:pt x="300" y="8"/>
                </a:lnTo>
                <a:lnTo>
                  <a:pt x="303" y="13"/>
                </a:lnTo>
                <a:lnTo>
                  <a:pt x="304" y="20"/>
                </a:lnTo>
                <a:lnTo>
                  <a:pt x="304" y="190"/>
                </a:lnTo>
                <a:lnTo>
                  <a:pt x="761" y="190"/>
                </a:lnTo>
                <a:lnTo>
                  <a:pt x="785" y="194"/>
                </a:lnTo>
                <a:lnTo>
                  <a:pt x="806" y="206"/>
                </a:lnTo>
                <a:lnTo>
                  <a:pt x="823" y="221"/>
                </a:lnTo>
                <a:lnTo>
                  <a:pt x="833" y="242"/>
                </a:lnTo>
                <a:lnTo>
                  <a:pt x="837" y="267"/>
                </a:lnTo>
                <a:lnTo>
                  <a:pt x="837" y="305"/>
                </a:lnTo>
                <a:lnTo>
                  <a:pt x="833" y="329"/>
                </a:lnTo>
                <a:lnTo>
                  <a:pt x="823" y="350"/>
                </a:lnTo>
                <a:lnTo>
                  <a:pt x="806" y="365"/>
                </a:lnTo>
                <a:lnTo>
                  <a:pt x="785" y="377"/>
                </a:lnTo>
                <a:lnTo>
                  <a:pt x="761" y="381"/>
                </a:lnTo>
                <a:lnTo>
                  <a:pt x="304" y="381"/>
                </a:lnTo>
                <a:lnTo>
                  <a:pt x="304" y="551"/>
                </a:lnTo>
                <a:lnTo>
                  <a:pt x="303" y="558"/>
                </a:lnTo>
                <a:lnTo>
                  <a:pt x="300" y="563"/>
                </a:lnTo>
                <a:lnTo>
                  <a:pt x="296" y="567"/>
                </a:lnTo>
                <a:lnTo>
                  <a:pt x="291" y="570"/>
                </a:lnTo>
                <a:lnTo>
                  <a:pt x="286" y="571"/>
                </a:lnTo>
                <a:lnTo>
                  <a:pt x="281" y="570"/>
                </a:lnTo>
                <a:lnTo>
                  <a:pt x="275" y="568"/>
                </a:lnTo>
                <a:lnTo>
                  <a:pt x="271" y="566"/>
                </a:lnTo>
                <a:lnTo>
                  <a:pt x="6" y="299"/>
                </a:lnTo>
                <a:lnTo>
                  <a:pt x="3" y="295"/>
                </a:lnTo>
                <a:lnTo>
                  <a:pt x="0" y="291"/>
                </a:lnTo>
                <a:lnTo>
                  <a:pt x="0" y="285"/>
                </a:lnTo>
                <a:lnTo>
                  <a:pt x="0" y="280"/>
                </a:lnTo>
                <a:lnTo>
                  <a:pt x="3" y="276"/>
                </a:lnTo>
                <a:lnTo>
                  <a:pt x="6" y="272"/>
                </a:lnTo>
                <a:lnTo>
                  <a:pt x="271" y="5"/>
                </a:lnTo>
                <a:lnTo>
                  <a:pt x="275" y="3"/>
                </a:lnTo>
                <a:lnTo>
                  <a:pt x="281" y="1"/>
                </a:lnTo>
                <a:lnTo>
                  <a:pt x="2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6" name="Freeform 3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90227" y="8915482"/>
            <a:ext cx="444636" cy="302969"/>
          </a:xfrm>
          <a:custGeom>
            <a:avLst/>
            <a:gdLst>
              <a:gd name="T0" fmla="*/ 572 w 838"/>
              <a:gd name="T1" fmla="*/ 66 h 571"/>
              <a:gd name="T2" fmla="*/ 572 w 838"/>
              <a:gd name="T3" fmla="*/ 228 h 571"/>
              <a:gd name="T4" fmla="*/ 76 w 838"/>
              <a:gd name="T5" fmla="*/ 228 h 571"/>
              <a:gd name="T6" fmla="*/ 62 w 838"/>
              <a:gd name="T7" fmla="*/ 232 h 571"/>
              <a:gd name="T8" fmla="*/ 49 w 838"/>
              <a:gd name="T9" fmla="*/ 240 h 571"/>
              <a:gd name="T10" fmla="*/ 41 w 838"/>
              <a:gd name="T11" fmla="*/ 251 h 571"/>
              <a:gd name="T12" fmla="*/ 38 w 838"/>
              <a:gd name="T13" fmla="*/ 267 h 571"/>
              <a:gd name="T14" fmla="*/ 38 w 838"/>
              <a:gd name="T15" fmla="*/ 305 h 571"/>
              <a:gd name="T16" fmla="*/ 41 w 838"/>
              <a:gd name="T17" fmla="*/ 319 h 571"/>
              <a:gd name="T18" fmla="*/ 49 w 838"/>
              <a:gd name="T19" fmla="*/ 331 h 571"/>
              <a:gd name="T20" fmla="*/ 62 w 838"/>
              <a:gd name="T21" fmla="*/ 339 h 571"/>
              <a:gd name="T22" fmla="*/ 76 w 838"/>
              <a:gd name="T23" fmla="*/ 343 h 571"/>
              <a:gd name="T24" fmla="*/ 572 w 838"/>
              <a:gd name="T25" fmla="*/ 343 h 571"/>
              <a:gd name="T26" fmla="*/ 572 w 838"/>
              <a:gd name="T27" fmla="*/ 505 h 571"/>
              <a:gd name="T28" fmla="*/ 792 w 838"/>
              <a:gd name="T29" fmla="*/ 285 h 571"/>
              <a:gd name="T30" fmla="*/ 572 w 838"/>
              <a:gd name="T31" fmla="*/ 66 h 571"/>
              <a:gd name="T32" fmla="*/ 552 w 838"/>
              <a:gd name="T33" fmla="*/ 0 h 571"/>
              <a:gd name="T34" fmla="*/ 557 w 838"/>
              <a:gd name="T35" fmla="*/ 1 h 571"/>
              <a:gd name="T36" fmla="*/ 561 w 838"/>
              <a:gd name="T37" fmla="*/ 3 h 571"/>
              <a:gd name="T38" fmla="*/ 565 w 838"/>
              <a:gd name="T39" fmla="*/ 5 h 571"/>
              <a:gd name="T40" fmla="*/ 832 w 838"/>
              <a:gd name="T41" fmla="*/ 272 h 571"/>
              <a:gd name="T42" fmla="*/ 835 w 838"/>
              <a:gd name="T43" fmla="*/ 276 h 571"/>
              <a:gd name="T44" fmla="*/ 836 w 838"/>
              <a:gd name="T45" fmla="*/ 280 h 571"/>
              <a:gd name="T46" fmla="*/ 838 w 838"/>
              <a:gd name="T47" fmla="*/ 285 h 571"/>
              <a:gd name="T48" fmla="*/ 836 w 838"/>
              <a:gd name="T49" fmla="*/ 291 h 571"/>
              <a:gd name="T50" fmla="*/ 835 w 838"/>
              <a:gd name="T51" fmla="*/ 295 h 571"/>
              <a:gd name="T52" fmla="*/ 832 w 838"/>
              <a:gd name="T53" fmla="*/ 299 h 571"/>
              <a:gd name="T54" fmla="*/ 565 w 838"/>
              <a:gd name="T55" fmla="*/ 566 h 571"/>
              <a:gd name="T56" fmla="*/ 561 w 838"/>
              <a:gd name="T57" fmla="*/ 568 h 571"/>
              <a:gd name="T58" fmla="*/ 557 w 838"/>
              <a:gd name="T59" fmla="*/ 570 h 571"/>
              <a:gd name="T60" fmla="*/ 552 w 838"/>
              <a:gd name="T61" fmla="*/ 571 h 571"/>
              <a:gd name="T62" fmla="*/ 545 w 838"/>
              <a:gd name="T63" fmla="*/ 570 h 571"/>
              <a:gd name="T64" fmla="*/ 542 w 838"/>
              <a:gd name="T65" fmla="*/ 567 h 571"/>
              <a:gd name="T66" fmla="*/ 536 w 838"/>
              <a:gd name="T67" fmla="*/ 563 h 571"/>
              <a:gd name="T68" fmla="*/ 534 w 838"/>
              <a:gd name="T69" fmla="*/ 558 h 571"/>
              <a:gd name="T70" fmla="*/ 534 w 838"/>
              <a:gd name="T71" fmla="*/ 551 h 571"/>
              <a:gd name="T72" fmla="*/ 534 w 838"/>
              <a:gd name="T73" fmla="*/ 381 h 571"/>
              <a:gd name="T74" fmla="*/ 76 w 838"/>
              <a:gd name="T75" fmla="*/ 381 h 571"/>
              <a:gd name="T76" fmla="*/ 53 w 838"/>
              <a:gd name="T77" fmla="*/ 377 h 571"/>
              <a:gd name="T78" fmla="*/ 32 w 838"/>
              <a:gd name="T79" fmla="*/ 365 h 571"/>
              <a:gd name="T80" fmla="*/ 15 w 838"/>
              <a:gd name="T81" fmla="*/ 350 h 571"/>
              <a:gd name="T82" fmla="*/ 4 w 838"/>
              <a:gd name="T83" fmla="*/ 329 h 571"/>
              <a:gd name="T84" fmla="*/ 0 w 838"/>
              <a:gd name="T85" fmla="*/ 305 h 571"/>
              <a:gd name="T86" fmla="*/ 0 w 838"/>
              <a:gd name="T87" fmla="*/ 267 h 571"/>
              <a:gd name="T88" fmla="*/ 4 w 838"/>
              <a:gd name="T89" fmla="*/ 242 h 571"/>
              <a:gd name="T90" fmla="*/ 15 w 838"/>
              <a:gd name="T91" fmla="*/ 221 h 571"/>
              <a:gd name="T92" fmla="*/ 32 w 838"/>
              <a:gd name="T93" fmla="*/ 206 h 571"/>
              <a:gd name="T94" fmla="*/ 53 w 838"/>
              <a:gd name="T95" fmla="*/ 194 h 571"/>
              <a:gd name="T96" fmla="*/ 76 w 838"/>
              <a:gd name="T97" fmla="*/ 190 h 571"/>
              <a:gd name="T98" fmla="*/ 534 w 838"/>
              <a:gd name="T99" fmla="*/ 190 h 571"/>
              <a:gd name="T100" fmla="*/ 534 w 838"/>
              <a:gd name="T101" fmla="*/ 20 h 571"/>
              <a:gd name="T102" fmla="*/ 534 w 838"/>
              <a:gd name="T103" fmla="*/ 13 h 571"/>
              <a:gd name="T104" fmla="*/ 536 w 838"/>
              <a:gd name="T105" fmla="*/ 8 h 571"/>
              <a:gd name="T106" fmla="*/ 542 w 838"/>
              <a:gd name="T107" fmla="*/ 4 h 571"/>
              <a:gd name="T108" fmla="*/ 545 w 838"/>
              <a:gd name="T109" fmla="*/ 1 h 571"/>
              <a:gd name="T110" fmla="*/ 552 w 838"/>
              <a:gd name="T11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8" h="571">
                <a:moveTo>
                  <a:pt x="572" y="66"/>
                </a:moveTo>
                <a:lnTo>
                  <a:pt x="572" y="228"/>
                </a:lnTo>
                <a:lnTo>
                  <a:pt x="76" y="228"/>
                </a:lnTo>
                <a:lnTo>
                  <a:pt x="62" y="232"/>
                </a:lnTo>
                <a:lnTo>
                  <a:pt x="49" y="240"/>
                </a:lnTo>
                <a:lnTo>
                  <a:pt x="41" y="251"/>
                </a:lnTo>
                <a:lnTo>
                  <a:pt x="38" y="267"/>
                </a:lnTo>
                <a:lnTo>
                  <a:pt x="38" y="305"/>
                </a:lnTo>
                <a:lnTo>
                  <a:pt x="41" y="319"/>
                </a:lnTo>
                <a:lnTo>
                  <a:pt x="49" y="331"/>
                </a:lnTo>
                <a:lnTo>
                  <a:pt x="62" y="339"/>
                </a:lnTo>
                <a:lnTo>
                  <a:pt x="76" y="343"/>
                </a:lnTo>
                <a:lnTo>
                  <a:pt x="572" y="343"/>
                </a:lnTo>
                <a:lnTo>
                  <a:pt x="572" y="505"/>
                </a:lnTo>
                <a:lnTo>
                  <a:pt x="792" y="285"/>
                </a:lnTo>
                <a:lnTo>
                  <a:pt x="572" y="66"/>
                </a:lnTo>
                <a:close/>
                <a:moveTo>
                  <a:pt x="552" y="0"/>
                </a:moveTo>
                <a:lnTo>
                  <a:pt x="557" y="1"/>
                </a:lnTo>
                <a:lnTo>
                  <a:pt x="561" y="3"/>
                </a:lnTo>
                <a:lnTo>
                  <a:pt x="565" y="5"/>
                </a:lnTo>
                <a:lnTo>
                  <a:pt x="832" y="272"/>
                </a:lnTo>
                <a:lnTo>
                  <a:pt x="835" y="276"/>
                </a:lnTo>
                <a:lnTo>
                  <a:pt x="836" y="280"/>
                </a:lnTo>
                <a:lnTo>
                  <a:pt x="838" y="285"/>
                </a:lnTo>
                <a:lnTo>
                  <a:pt x="836" y="291"/>
                </a:lnTo>
                <a:lnTo>
                  <a:pt x="835" y="295"/>
                </a:lnTo>
                <a:lnTo>
                  <a:pt x="832" y="299"/>
                </a:lnTo>
                <a:lnTo>
                  <a:pt x="565" y="566"/>
                </a:lnTo>
                <a:lnTo>
                  <a:pt x="561" y="568"/>
                </a:lnTo>
                <a:lnTo>
                  <a:pt x="557" y="570"/>
                </a:lnTo>
                <a:lnTo>
                  <a:pt x="552" y="571"/>
                </a:lnTo>
                <a:lnTo>
                  <a:pt x="545" y="570"/>
                </a:lnTo>
                <a:lnTo>
                  <a:pt x="542" y="567"/>
                </a:lnTo>
                <a:lnTo>
                  <a:pt x="536" y="563"/>
                </a:lnTo>
                <a:lnTo>
                  <a:pt x="534" y="558"/>
                </a:lnTo>
                <a:lnTo>
                  <a:pt x="534" y="551"/>
                </a:lnTo>
                <a:lnTo>
                  <a:pt x="534" y="381"/>
                </a:lnTo>
                <a:lnTo>
                  <a:pt x="76" y="381"/>
                </a:lnTo>
                <a:lnTo>
                  <a:pt x="53" y="377"/>
                </a:lnTo>
                <a:lnTo>
                  <a:pt x="32" y="365"/>
                </a:lnTo>
                <a:lnTo>
                  <a:pt x="15" y="350"/>
                </a:lnTo>
                <a:lnTo>
                  <a:pt x="4" y="329"/>
                </a:lnTo>
                <a:lnTo>
                  <a:pt x="0" y="305"/>
                </a:lnTo>
                <a:lnTo>
                  <a:pt x="0" y="267"/>
                </a:lnTo>
                <a:lnTo>
                  <a:pt x="4" y="242"/>
                </a:lnTo>
                <a:lnTo>
                  <a:pt x="15" y="221"/>
                </a:lnTo>
                <a:lnTo>
                  <a:pt x="32" y="206"/>
                </a:lnTo>
                <a:lnTo>
                  <a:pt x="53" y="194"/>
                </a:lnTo>
                <a:lnTo>
                  <a:pt x="76" y="190"/>
                </a:lnTo>
                <a:lnTo>
                  <a:pt x="534" y="190"/>
                </a:lnTo>
                <a:lnTo>
                  <a:pt x="534" y="20"/>
                </a:lnTo>
                <a:lnTo>
                  <a:pt x="534" y="13"/>
                </a:lnTo>
                <a:lnTo>
                  <a:pt x="536" y="8"/>
                </a:lnTo>
                <a:lnTo>
                  <a:pt x="542" y="4"/>
                </a:lnTo>
                <a:lnTo>
                  <a:pt x="545" y="1"/>
                </a:lnTo>
                <a:lnTo>
                  <a:pt x="5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7" name="Freeform 3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7553854" y="8845178"/>
            <a:ext cx="323132" cy="443576"/>
          </a:xfrm>
          <a:custGeom>
            <a:avLst/>
            <a:gdLst>
              <a:gd name="T0" fmla="*/ 399 w 609"/>
              <a:gd name="T1" fmla="*/ 0 h 836"/>
              <a:gd name="T2" fmla="*/ 404 w 609"/>
              <a:gd name="T3" fmla="*/ 0 h 836"/>
              <a:gd name="T4" fmla="*/ 408 w 609"/>
              <a:gd name="T5" fmla="*/ 2 h 836"/>
              <a:gd name="T6" fmla="*/ 412 w 609"/>
              <a:gd name="T7" fmla="*/ 5 h 836"/>
              <a:gd name="T8" fmla="*/ 604 w 609"/>
              <a:gd name="T9" fmla="*/ 195 h 836"/>
              <a:gd name="T10" fmla="*/ 606 w 609"/>
              <a:gd name="T11" fmla="*/ 199 h 836"/>
              <a:gd name="T12" fmla="*/ 607 w 609"/>
              <a:gd name="T13" fmla="*/ 203 h 836"/>
              <a:gd name="T14" fmla="*/ 609 w 609"/>
              <a:gd name="T15" fmla="*/ 208 h 836"/>
              <a:gd name="T16" fmla="*/ 607 w 609"/>
              <a:gd name="T17" fmla="*/ 213 h 836"/>
              <a:gd name="T18" fmla="*/ 606 w 609"/>
              <a:gd name="T19" fmla="*/ 218 h 836"/>
              <a:gd name="T20" fmla="*/ 604 w 609"/>
              <a:gd name="T21" fmla="*/ 222 h 836"/>
              <a:gd name="T22" fmla="*/ 412 w 609"/>
              <a:gd name="T23" fmla="*/ 412 h 836"/>
              <a:gd name="T24" fmla="*/ 408 w 609"/>
              <a:gd name="T25" fmla="*/ 415 h 836"/>
              <a:gd name="T26" fmla="*/ 404 w 609"/>
              <a:gd name="T27" fmla="*/ 417 h 836"/>
              <a:gd name="T28" fmla="*/ 399 w 609"/>
              <a:gd name="T29" fmla="*/ 417 h 836"/>
              <a:gd name="T30" fmla="*/ 393 w 609"/>
              <a:gd name="T31" fmla="*/ 416 h 836"/>
              <a:gd name="T32" fmla="*/ 387 w 609"/>
              <a:gd name="T33" fmla="*/ 414 h 836"/>
              <a:gd name="T34" fmla="*/ 383 w 609"/>
              <a:gd name="T35" fmla="*/ 410 h 836"/>
              <a:gd name="T36" fmla="*/ 381 w 609"/>
              <a:gd name="T37" fmla="*/ 404 h 836"/>
              <a:gd name="T38" fmla="*/ 381 w 609"/>
              <a:gd name="T39" fmla="*/ 399 h 836"/>
              <a:gd name="T40" fmla="*/ 381 w 609"/>
              <a:gd name="T41" fmla="*/ 394 h 836"/>
              <a:gd name="T42" fmla="*/ 383 w 609"/>
              <a:gd name="T43" fmla="*/ 389 h 836"/>
              <a:gd name="T44" fmla="*/ 386 w 609"/>
              <a:gd name="T45" fmla="*/ 385 h 836"/>
              <a:gd name="T46" fmla="*/ 543 w 609"/>
              <a:gd name="T47" fmla="*/ 228 h 836"/>
              <a:gd name="T48" fmla="*/ 38 w 609"/>
              <a:gd name="T49" fmla="*/ 228 h 836"/>
              <a:gd name="T50" fmla="*/ 38 w 609"/>
              <a:gd name="T51" fmla="*/ 817 h 836"/>
              <a:gd name="T52" fmla="*/ 36 w 609"/>
              <a:gd name="T53" fmla="*/ 823 h 836"/>
              <a:gd name="T54" fmla="*/ 34 w 609"/>
              <a:gd name="T55" fmla="*/ 829 h 836"/>
              <a:gd name="T56" fmla="*/ 30 w 609"/>
              <a:gd name="T57" fmla="*/ 832 h 836"/>
              <a:gd name="T58" fmla="*/ 24 w 609"/>
              <a:gd name="T59" fmla="*/ 835 h 836"/>
              <a:gd name="T60" fmla="*/ 19 w 609"/>
              <a:gd name="T61" fmla="*/ 836 h 836"/>
              <a:gd name="T62" fmla="*/ 13 w 609"/>
              <a:gd name="T63" fmla="*/ 835 h 836"/>
              <a:gd name="T64" fmla="*/ 7 w 609"/>
              <a:gd name="T65" fmla="*/ 832 h 836"/>
              <a:gd name="T66" fmla="*/ 4 w 609"/>
              <a:gd name="T67" fmla="*/ 829 h 836"/>
              <a:gd name="T68" fmla="*/ 1 w 609"/>
              <a:gd name="T69" fmla="*/ 823 h 836"/>
              <a:gd name="T70" fmla="*/ 0 w 609"/>
              <a:gd name="T71" fmla="*/ 817 h 836"/>
              <a:gd name="T72" fmla="*/ 0 w 609"/>
              <a:gd name="T73" fmla="*/ 208 h 836"/>
              <a:gd name="T74" fmla="*/ 1 w 609"/>
              <a:gd name="T75" fmla="*/ 203 h 836"/>
              <a:gd name="T76" fmla="*/ 4 w 609"/>
              <a:gd name="T77" fmla="*/ 198 h 836"/>
              <a:gd name="T78" fmla="*/ 7 w 609"/>
              <a:gd name="T79" fmla="*/ 194 h 836"/>
              <a:gd name="T80" fmla="*/ 13 w 609"/>
              <a:gd name="T81" fmla="*/ 191 h 836"/>
              <a:gd name="T82" fmla="*/ 19 w 609"/>
              <a:gd name="T83" fmla="*/ 190 h 836"/>
              <a:gd name="T84" fmla="*/ 543 w 609"/>
              <a:gd name="T85" fmla="*/ 190 h 836"/>
              <a:gd name="T86" fmla="*/ 386 w 609"/>
              <a:gd name="T87" fmla="*/ 31 h 836"/>
              <a:gd name="T88" fmla="*/ 383 w 609"/>
              <a:gd name="T89" fmla="*/ 27 h 836"/>
              <a:gd name="T90" fmla="*/ 381 w 609"/>
              <a:gd name="T91" fmla="*/ 23 h 836"/>
              <a:gd name="T92" fmla="*/ 381 w 609"/>
              <a:gd name="T93" fmla="*/ 18 h 836"/>
              <a:gd name="T94" fmla="*/ 381 w 609"/>
              <a:gd name="T95" fmla="*/ 12 h 836"/>
              <a:gd name="T96" fmla="*/ 383 w 609"/>
              <a:gd name="T97" fmla="*/ 6 h 836"/>
              <a:gd name="T98" fmla="*/ 387 w 609"/>
              <a:gd name="T99" fmla="*/ 2 h 836"/>
              <a:gd name="T100" fmla="*/ 393 w 609"/>
              <a:gd name="T101" fmla="*/ 0 h 836"/>
              <a:gd name="T102" fmla="*/ 399 w 609"/>
              <a:gd name="T103"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9" h="836">
                <a:moveTo>
                  <a:pt x="399" y="0"/>
                </a:moveTo>
                <a:lnTo>
                  <a:pt x="404" y="0"/>
                </a:lnTo>
                <a:lnTo>
                  <a:pt x="408" y="2"/>
                </a:lnTo>
                <a:lnTo>
                  <a:pt x="412" y="5"/>
                </a:lnTo>
                <a:lnTo>
                  <a:pt x="604" y="195"/>
                </a:lnTo>
                <a:lnTo>
                  <a:pt x="606" y="199"/>
                </a:lnTo>
                <a:lnTo>
                  <a:pt x="607" y="203"/>
                </a:lnTo>
                <a:lnTo>
                  <a:pt x="609" y="208"/>
                </a:lnTo>
                <a:lnTo>
                  <a:pt x="607" y="213"/>
                </a:lnTo>
                <a:lnTo>
                  <a:pt x="606" y="218"/>
                </a:lnTo>
                <a:lnTo>
                  <a:pt x="604" y="222"/>
                </a:lnTo>
                <a:lnTo>
                  <a:pt x="412" y="412"/>
                </a:lnTo>
                <a:lnTo>
                  <a:pt x="408" y="415"/>
                </a:lnTo>
                <a:lnTo>
                  <a:pt x="404" y="417"/>
                </a:lnTo>
                <a:lnTo>
                  <a:pt x="399" y="417"/>
                </a:lnTo>
                <a:lnTo>
                  <a:pt x="393" y="416"/>
                </a:lnTo>
                <a:lnTo>
                  <a:pt x="387" y="414"/>
                </a:lnTo>
                <a:lnTo>
                  <a:pt x="383" y="410"/>
                </a:lnTo>
                <a:lnTo>
                  <a:pt x="381" y="404"/>
                </a:lnTo>
                <a:lnTo>
                  <a:pt x="381" y="399"/>
                </a:lnTo>
                <a:lnTo>
                  <a:pt x="381" y="394"/>
                </a:lnTo>
                <a:lnTo>
                  <a:pt x="383" y="389"/>
                </a:lnTo>
                <a:lnTo>
                  <a:pt x="386" y="385"/>
                </a:lnTo>
                <a:lnTo>
                  <a:pt x="543" y="228"/>
                </a:lnTo>
                <a:lnTo>
                  <a:pt x="38" y="228"/>
                </a:lnTo>
                <a:lnTo>
                  <a:pt x="38" y="817"/>
                </a:lnTo>
                <a:lnTo>
                  <a:pt x="36" y="823"/>
                </a:lnTo>
                <a:lnTo>
                  <a:pt x="34" y="829"/>
                </a:lnTo>
                <a:lnTo>
                  <a:pt x="30" y="832"/>
                </a:lnTo>
                <a:lnTo>
                  <a:pt x="24" y="835"/>
                </a:lnTo>
                <a:lnTo>
                  <a:pt x="19" y="836"/>
                </a:lnTo>
                <a:lnTo>
                  <a:pt x="13" y="835"/>
                </a:lnTo>
                <a:lnTo>
                  <a:pt x="7" y="832"/>
                </a:lnTo>
                <a:lnTo>
                  <a:pt x="4" y="829"/>
                </a:lnTo>
                <a:lnTo>
                  <a:pt x="1" y="823"/>
                </a:lnTo>
                <a:lnTo>
                  <a:pt x="0" y="817"/>
                </a:lnTo>
                <a:lnTo>
                  <a:pt x="0" y="208"/>
                </a:lnTo>
                <a:lnTo>
                  <a:pt x="1" y="203"/>
                </a:lnTo>
                <a:lnTo>
                  <a:pt x="4" y="198"/>
                </a:lnTo>
                <a:lnTo>
                  <a:pt x="7" y="194"/>
                </a:lnTo>
                <a:lnTo>
                  <a:pt x="13" y="191"/>
                </a:lnTo>
                <a:lnTo>
                  <a:pt x="19" y="190"/>
                </a:lnTo>
                <a:lnTo>
                  <a:pt x="543" y="190"/>
                </a:lnTo>
                <a:lnTo>
                  <a:pt x="386" y="31"/>
                </a:lnTo>
                <a:lnTo>
                  <a:pt x="383" y="27"/>
                </a:lnTo>
                <a:lnTo>
                  <a:pt x="381" y="23"/>
                </a:lnTo>
                <a:lnTo>
                  <a:pt x="381" y="18"/>
                </a:lnTo>
                <a:lnTo>
                  <a:pt x="381" y="12"/>
                </a:lnTo>
                <a:lnTo>
                  <a:pt x="383" y="6"/>
                </a:lnTo>
                <a:lnTo>
                  <a:pt x="387" y="2"/>
                </a:lnTo>
                <a:lnTo>
                  <a:pt x="393" y="0"/>
                </a:lnTo>
                <a:lnTo>
                  <a:pt x="3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8" name="Freeform 3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295975" y="8905400"/>
            <a:ext cx="444636" cy="323132"/>
          </a:xfrm>
          <a:custGeom>
            <a:avLst/>
            <a:gdLst>
              <a:gd name="T0" fmla="*/ 648 w 838"/>
              <a:gd name="T1" fmla="*/ 66 h 609"/>
              <a:gd name="T2" fmla="*/ 648 w 838"/>
              <a:gd name="T3" fmla="*/ 354 h 609"/>
              <a:gd name="T4" fmla="*/ 792 w 838"/>
              <a:gd name="T5" fmla="*/ 210 h 609"/>
              <a:gd name="T6" fmla="*/ 648 w 838"/>
              <a:gd name="T7" fmla="*/ 66 h 609"/>
              <a:gd name="T8" fmla="*/ 629 w 838"/>
              <a:gd name="T9" fmla="*/ 0 h 609"/>
              <a:gd name="T10" fmla="*/ 633 w 838"/>
              <a:gd name="T11" fmla="*/ 2 h 609"/>
              <a:gd name="T12" fmla="*/ 638 w 838"/>
              <a:gd name="T13" fmla="*/ 3 h 609"/>
              <a:gd name="T14" fmla="*/ 642 w 838"/>
              <a:gd name="T15" fmla="*/ 6 h 609"/>
              <a:gd name="T16" fmla="*/ 832 w 838"/>
              <a:gd name="T17" fmla="*/ 197 h 609"/>
              <a:gd name="T18" fmla="*/ 835 w 838"/>
              <a:gd name="T19" fmla="*/ 201 h 609"/>
              <a:gd name="T20" fmla="*/ 838 w 838"/>
              <a:gd name="T21" fmla="*/ 204 h 609"/>
              <a:gd name="T22" fmla="*/ 838 w 838"/>
              <a:gd name="T23" fmla="*/ 210 h 609"/>
              <a:gd name="T24" fmla="*/ 838 w 838"/>
              <a:gd name="T25" fmla="*/ 215 h 609"/>
              <a:gd name="T26" fmla="*/ 835 w 838"/>
              <a:gd name="T27" fmla="*/ 219 h 609"/>
              <a:gd name="T28" fmla="*/ 832 w 838"/>
              <a:gd name="T29" fmla="*/ 223 h 609"/>
              <a:gd name="T30" fmla="*/ 642 w 838"/>
              <a:gd name="T31" fmla="*/ 414 h 609"/>
              <a:gd name="T32" fmla="*/ 638 w 838"/>
              <a:gd name="T33" fmla="*/ 417 h 609"/>
              <a:gd name="T34" fmla="*/ 633 w 838"/>
              <a:gd name="T35" fmla="*/ 418 h 609"/>
              <a:gd name="T36" fmla="*/ 629 w 838"/>
              <a:gd name="T37" fmla="*/ 419 h 609"/>
              <a:gd name="T38" fmla="*/ 623 w 838"/>
              <a:gd name="T39" fmla="*/ 418 h 609"/>
              <a:gd name="T40" fmla="*/ 617 w 838"/>
              <a:gd name="T41" fmla="*/ 415 h 609"/>
              <a:gd name="T42" fmla="*/ 614 w 838"/>
              <a:gd name="T43" fmla="*/ 411 h 609"/>
              <a:gd name="T44" fmla="*/ 611 w 838"/>
              <a:gd name="T45" fmla="*/ 406 h 609"/>
              <a:gd name="T46" fmla="*/ 610 w 838"/>
              <a:gd name="T47" fmla="*/ 400 h 609"/>
              <a:gd name="T48" fmla="*/ 610 w 838"/>
              <a:gd name="T49" fmla="*/ 229 h 609"/>
              <a:gd name="T50" fmla="*/ 38 w 838"/>
              <a:gd name="T51" fmla="*/ 229 h 609"/>
              <a:gd name="T52" fmla="*/ 38 w 838"/>
              <a:gd name="T53" fmla="*/ 589 h 609"/>
              <a:gd name="T54" fmla="*/ 38 w 838"/>
              <a:gd name="T55" fmla="*/ 596 h 609"/>
              <a:gd name="T56" fmla="*/ 36 w 838"/>
              <a:gd name="T57" fmla="*/ 601 h 609"/>
              <a:gd name="T58" fmla="*/ 31 w 838"/>
              <a:gd name="T59" fmla="*/ 605 h 609"/>
              <a:gd name="T60" fmla="*/ 25 w 838"/>
              <a:gd name="T61" fmla="*/ 608 h 609"/>
              <a:gd name="T62" fmla="*/ 20 w 838"/>
              <a:gd name="T63" fmla="*/ 609 h 609"/>
              <a:gd name="T64" fmla="*/ 14 w 838"/>
              <a:gd name="T65" fmla="*/ 608 h 609"/>
              <a:gd name="T66" fmla="*/ 8 w 838"/>
              <a:gd name="T67" fmla="*/ 605 h 609"/>
              <a:gd name="T68" fmla="*/ 4 w 838"/>
              <a:gd name="T69" fmla="*/ 601 h 609"/>
              <a:gd name="T70" fmla="*/ 2 w 838"/>
              <a:gd name="T71" fmla="*/ 596 h 609"/>
              <a:gd name="T72" fmla="*/ 0 w 838"/>
              <a:gd name="T73" fmla="*/ 589 h 609"/>
              <a:gd name="T74" fmla="*/ 0 w 838"/>
              <a:gd name="T75" fmla="*/ 210 h 609"/>
              <a:gd name="T76" fmla="*/ 2 w 838"/>
              <a:gd name="T77" fmla="*/ 203 h 609"/>
              <a:gd name="T78" fmla="*/ 4 w 838"/>
              <a:gd name="T79" fmla="*/ 198 h 609"/>
              <a:gd name="T80" fmla="*/ 8 w 838"/>
              <a:gd name="T81" fmla="*/ 194 h 609"/>
              <a:gd name="T82" fmla="*/ 14 w 838"/>
              <a:gd name="T83" fmla="*/ 191 h 609"/>
              <a:gd name="T84" fmla="*/ 20 w 838"/>
              <a:gd name="T85" fmla="*/ 190 h 609"/>
              <a:gd name="T86" fmla="*/ 610 w 838"/>
              <a:gd name="T87" fmla="*/ 190 h 609"/>
              <a:gd name="T88" fmla="*/ 610 w 838"/>
              <a:gd name="T89" fmla="*/ 20 h 609"/>
              <a:gd name="T90" fmla="*/ 611 w 838"/>
              <a:gd name="T91" fmla="*/ 13 h 609"/>
              <a:gd name="T92" fmla="*/ 614 w 838"/>
              <a:gd name="T93" fmla="*/ 8 h 609"/>
              <a:gd name="T94" fmla="*/ 617 w 838"/>
              <a:gd name="T95" fmla="*/ 4 h 609"/>
              <a:gd name="T96" fmla="*/ 623 w 838"/>
              <a:gd name="T97" fmla="*/ 2 h 609"/>
              <a:gd name="T98" fmla="*/ 629 w 838"/>
              <a:gd name="T99"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38" h="609">
                <a:moveTo>
                  <a:pt x="648" y="66"/>
                </a:moveTo>
                <a:lnTo>
                  <a:pt x="648" y="354"/>
                </a:lnTo>
                <a:lnTo>
                  <a:pt x="792" y="210"/>
                </a:lnTo>
                <a:lnTo>
                  <a:pt x="648" y="66"/>
                </a:lnTo>
                <a:close/>
                <a:moveTo>
                  <a:pt x="629" y="0"/>
                </a:moveTo>
                <a:lnTo>
                  <a:pt x="633" y="2"/>
                </a:lnTo>
                <a:lnTo>
                  <a:pt x="638" y="3"/>
                </a:lnTo>
                <a:lnTo>
                  <a:pt x="642" y="6"/>
                </a:lnTo>
                <a:lnTo>
                  <a:pt x="832" y="197"/>
                </a:lnTo>
                <a:lnTo>
                  <a:pt x="835" y="201"/>
                </a:lnTo>
                <a:lnTo>
                  <a:pt x="838" y="204"/>
                </a:lnTo>
                <a:lnTo>
                  <a:pt x="838" y="210"/>
                </a:lnTo>
                <a:lnTo>
                  <a:pt x="838" y="215"/>
                </a:lnTo>
                <a:lnTo>
                  <a:pt x="835" y="219"/>
                </a:lnTo>
                <a:lnTo>
                  <a:pt x="832" y="223"/>
                </a:lnTo>
                <a:lnTo>
                  <a:pt x="642" y="414"/>
                </a:lnTo>
                <a:lnTo>
                  <a:pt x="638" y="417"/>
                </a:lnTo>
                <a:lnTo>
                  <a:pt x="633" y="418"/>
                </a:lnTo>
                <a:lnTo>
                  <a:pt x="629" y="419"/>
                </a:lnTo>
                <a:lnTo>
                  <a:pt x="623" y="418"/>
                </a:lnTo>
                <a:lnTo>
                  <a:pt x="617" y="415"/>
                </a:lnTo>
                <a:lnTo>
                  <a:pt x="614" y="411"/>
                </a:lnTo>
                <a:lnTo>
                  <a:pt x="611" y="406"/>
                </a:lnTo>
                <a:lnTo>
                  <a:pt x="610" y="400"/>
                </a:lnTo>
                <a:lnTo>
                  <a:pt x="610" y="229"/>
                </a:lnTo>
                <a:lnTo>
                  <a:pt x="38" y="229"/>
                </a:lnTo>
                <a:lnTo>
                  <a:pt x="38" y="589"/>
                </a:lnTo>
                <a:lnTo>
                  <a:pt x="38" y="596"/>
                </a:lnTo>
                <a:lnTo>
                  <a:pt x="36" y="601"/>
                </a:lnTo>
                <a:lnTo>
                  <a:pt x="31" y="605"/>
                </a:lnTo>
                <a:lnTo>
                  <a:pt x="25" y="608"/>
                </a:lnTo>
                <a:lnTo>
                  <a:pt x="20" y="609"/>
                </a:lnTo>
                <a:lnTo>
                  <a:pt x="14" y="608"/>
                </a:lnTo>
                <a:lnTo>
                  <a:pt x="8" y="605"/>
                </a:lnTo>
                <a:lnTo>
                  <a:pt x="4" y="601"/>
                </a:lnTo>
                <a:lnTo>
                  <a:pt x="2" y="596"/>
                </a:lnTo>
                <a:lnTo>
                  <a:pt x="0" y="589"/>
                </a:lnTo>
                <a:lnTo>
                  <a:pt x="0" y="210"/>
                </a:lnTo>
                <a:lnTo>
                  <a:pt x="2" y="203"/>
                </a:lnTo>
                <a:lnTo>
                  <a:pt x="4" y="198"/>
                </a:lnTo>
                <a:lnTo>
                  <a:pt x="8" y="194"/>
                </a:lnTo>
                <a:lnTo>
                  <a:pt x="14" y="191"/>
                </a:lnTo>
                <a:lnTo>
                  <a:pt x="20" y="190"/>
                </a:lnTo>
                <a:lnTo>
                  <a:pt x="610" y="190"/>
                </a:lnTo>
                <a:lnTo>
                  <a:pt x="610" y="20"/>
                </a:lnTo>
                <a:lnTo>
                  <a:pt x="611" y="13"/>
                </a:lnTo>
                <a:lnTo>
                  <a:pt x="614" y="8"/>
                </a:lnTo>
                <a:lnTo>
                  <a:pt x="617" y="4"/>
                </a:lnTo>
                <a:lnTo>
                  <a:pt x="623" y="2"/>
                </a:lnTo>
                <a:lnTo>
                  <a:pt x="62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59" name="Freeform 3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59602" y="8845488"/>
            <a:ext cx="443529" cy="442953"/>
          </a:xfrm>
          <a:custGeom>
            <a:avLst/>
            <a:gdLst>
              <a:gd name="T0" fmla="*/ 338 w 769"/>
              <a:gd name="T1" fmla="*/ 420 h 768"/>
              <a:gd name="T2" fmla="*/ 346 w 769"/>
              <a:gd name="T3" fmla="*/ 425 h 768"/>
              <a:gd name="T4" fmla="*/ 350 w 769"/>
              <a:gd name="T5" fmla="*/ 436 h 768"/>
              <a:gd name="T6" fmla="*/ 347 w 769"/>
              <a:gd name="T7" fmla="*/ 445 h 768"/>
              <a:gd name="T8" fmla="*/ 60 w 769"/>
              <a:gd name="T9" fmla="*/ 733 h 768"/>
              <a:gd name="T10" fmla="*/ 267 w 769"/>
              <a:gd name="T11" fmla="*/ 734 h 768"/>
              <a:gd name="T12" fmla="*/ 276 w 769"/>
              <a:gd name="T13" fmla="*/ 741 h 768"/>
              <a:gd name="T14" fmla="*/ 280 w 769"/>
              <a:gd name="T15" fmla="*/ 751 h 768"/>
              <a:gd name="T16" fmla="*/ 276 w 769"/>
              <a:gd name="T17" fmla="*/ 761 h 768"/>
              <a:gd name="T18" fmla="*/ 267 w 769"/>
              <a:gd name="T19" fmla="*/ 767 h 768"/>
              <a:gd name="T20" fmla="*/ 17 w 769"/>
              <a:gd name="T21" fmla="*/ 768 h 768"/>
              <a:gd name="T22" fmla="*/ 6 w 769"/>
              <a:gd name="T23" fmla="*/ 764 h 768"/>
              <a:gd name="T24" fmla="*/ 1 w 769"/>
              <a:gd name="T25" fmla="*/ 757 h 768"/>
              <a:gd name="T26" fmla="*/ 0 w 769"/>
              <a:gd name="T27" fmla="*/ 507 h 768"/>
              <a:gd name="T28" fmla="*/ 4 w 769"/>
              <a:gd name="T29" fmla="*/ 496 h 768"/>
              <a:gd name="T30" fmla="*/ 11 w 769"/>
              <a:gd name="T31" fmla="*/ 490 h 768"/>
              <a:gd name="T32" fmla="*/ 23 w 769"/>
              <a:gd name="T33" fmla="*/ 490 h 768"/>
              <a:gd name="T34" fmla="*/ 31 w 769"/>
              <a:gd name="T35" fmla="*/ 496 h 768"/>
              <a:gd name="T36" fmla="*/ 35 w 769"/>
              <a:gd name="T37" fmla="*/ 507 h 768"/>
              <a:gd name="T38" fmla="*/ 319 w 769"/>
              <a:gd name="T39" fmla="*/ 424 h 768"/>
              <a:gd name="T40" fmla="*/ 327 w 769"/>
              <a:gd name="T41" fmla="*/ 419 h 768"/>
              <a:gd name="T42" fmla="*/ 507 w 769"/>
              <a:gd name="T43" fmla="*/ 0 h 768"/>
              <a:gd name="T44" fmla="*/ 757 w 769"/>
              <a:gd name="T45" fmla="*/ 0 h 768"/>
              <a:gd name="T46" fmla="*/ 766 w 769"/>
              <a:gd name="T47" fmla="*/ 6 h 768"/>
              <a:gd name="T48" fmla="*/ 769 w 769"/>
              <a:gd name="T49" fmla="*/ 17 h 768"/>
              <a:gd name="T50" fmla="*/ 769 w 769"/>
              <a:gd name="T51" fmla="*/ 267 h 768"/>
              <a:gd name="T52" fmla="*/ 762 w 769"/>
              <a:gd name="T53" fmla="*/ 276 h 768"/>
              <a:gd name="T54" fmla="*/ 752 w 769"/>
              <a:gd name="T55" fmla="*/ 279 h 768"/>
              <a:gd name="T56" fmla="*/ 741 w 769"/>
              <a:gd name="T57" fmla="*/ 276 h 768"/>
              <a:gd name="T58" fmla="*/ 735 w 769"/>
              <a:gd name="T59" fmla="*/ 267 h 768"/>
              <a:gd name="T60" fmla="*/ 735 w 769"/>
              <a:gd name="T61" fmla="*/ 59 h 768"/>
              <a:gd name="T62" fmla="*/ 445 w 769"/>
              <a:gd name="T63" fmla="*/ 347 h 768"/>
              <a:gd name="T64" fmla="*/ 437 w 769"/>
              <a:gd name="T65" fmla="*/ 349 h 768"/>
              <a:gd name="T66" fmla="*/ 427 w 769"/>
              <a:gd name="T67" fmla="*/ 346 h 768"/>
              <a:gd name="T68" fmla="*/ 420 w 769"/>
              <a:gd name="T69" fmla="*/ 336 h 768"/>
              <a:gd name="T70" fmla="*/ 420 w 769"/>
              <a:gd name="T71" fmla="*/ 327 h 768"/>
              <a:gd name="T72" fmla="*/ 424 w 769"/>
              <a:gd name="T73" fmla="*/ 319 h 768"/>
              <a:gd name="T74" fmla="*/ 507 w 769"/>
              <a:gd name="T75" fmla="*/ 34 h 768"/>
              <a:gd name="T76" fmla="*/ 496 w 769"/>
              <a:gd name="T77" fmla="*/ 31 h 768"/>
              <a:gd name="T78" fmla="*/ 490 w 769"/>
              <a:gd name="T79" fmla="*/ 22 h 768"/>
              <a:gd name="T80" fmla="*/ 490 w 769"/>
              <a:gd name="T81" fmla="*/ 12 h 768"/>
              <a:gd name="T82" fmla="*/ 496 w 769"/>
              <a:gd name="T83" fmla="*/ 3 h 768"/>
              <a:gd name="T84" fmla="*/ 507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333" y="419"/>
                </a:moveTo>
                <a:lnTo>
                  <a:pt x="338" y="420"/>
                </a:lnTo>
                <a:lnTo>
                  <a:pt x="342" y="423"/>
                </a:lnTo>
                <a:lnTo>
                  <a:pt x="346" y="425"/>
                </a:lnTo>
                <a:lnTo>
                  <a:pt x="348" y="431"/>
                </a:lnTo>
                <a:lnTo>
                  <a:pt x="350" y="436"/>
                </a:lnTo>
                <a:lnTo>
                  <a:pt x="348" y="441"/>
                </a:lnTo>
                <a:lnTo>
                  <a:pt x="347" y="445"/>
                </a:lnTo>
                <a:lnTo>
                  <a:pt x="344" y="449"/>
                </a:lnTo>
                <a:lnTo>
                  <a:pt x="60" y="733"/>
                </a:lnTo>
                <a:lnTo>
                  <a:pt x="262" y="733"/>
                </a:lnTo>
                <a:lnTo>
                  <a:pt x="267" y="734"/>
                </a:lnTo>
                <a:lnTo>
                  <a:pt x="272" y="737"/>
                </a:lnTo>
                <a:lnTo>
                  <a:pt x="276" y="741"/>
                </a:lnTo>
                <a:lnTo>
                  <a:pt x="279" y="745"/>
                </a:lnTo>
                <a:lnTo>
                  <a:pt x="280" y="751"/>
                </a:lnTo>
                <a:lnTo>
                  <a:pt x="279" y="757"/>
                </a:lnTo>
                <a:lnTo>
                  <a:pt x="276" y="761"/>
                </a:lnTo>
                <a:lnTo>
                  <a:pt x="272" y="764"/>
                </a:lnTo>
                <a:lnTo>
                  <a:pt x="267" y="767"/>
                </a:lnTo>
                <a:lnTo>
                  <a:pt x="262" y="768"/>
                </a:lnTo>
                <a:lnTo>
                  <a:pt x="17" y="768"/>
                </a:lnTo>
                <a:lnTo>
                  <a:pt x="11" y="767"/>
                </a:lnTo>
                <a:lnTo>
                  <a:pt x="6" y="764"/>
                </a:lnTo>
                <a:lnTo>
                  <a:pt x="4" y="761"/>
                </a:lnTo>
                <a:lnTo>
                  <a:pt x="1" y="757"/>
                </a:lnTo>
                <a:lnTo>
                  <a:pt x="0" y="751"/>
                </a:lnTo>
                <a:lnTo>
                  <a:pt x="0" y="507"/>
                </a:lnTo>
                <a:lnTo>
                  <a:pt x="1" y="500"/>
                </a:lnTo>
                <a:lnTo>
                  <a:pt x="4" y="496"/>
                </a:lnTo>
                <a:lnTo>
                  <a:pt x="6" y="492"/>
                </a:lnTo>
                <a:lnTo>
                  <a:pt x="11" y="490"/>
                </a:lnTo>
                <a:lnTo>
                  <a:pt x="17" y="488"/>
                </a:lnTo>
                <a:lnTo>
                  <a:pt x="23" y="490"/>
                </a:lnTo>
                <a:lnTo>
                  <a:pt x="27" y="492"/>
                </a:lnTo>
                <a:lnTo>
                  <a:pt x="31" y="496"/>
                </a:lnTo>
                <a:lnTo>
                  <a:pt x="34" y="500"/>
                </a:lnTo>
                <a:lnTo>
                  <a:pt x="35" y="507"/>
                </a:lnTo>
                <a:lnTo>
                  <a:pt x="35" y="708"/>
                </a:lnTo>
                <a:lnTo>
                  <a:pt x="319" y="424"/>
                </a:lnTo>
                <a:lnTo>
                  <a:pt x="323" y="421"/>
                </a:lnTo>
                <a:lnTo>
                  <a:pt x="327" y="419"/>
                </a:lnTo>
                <a:lnTo>
                  <a:pt x="333" y="419"/>
                </a:lnTo>
                <a:close/>
                <a:moveTo>
                  <a:pt x="507" y="0"/>
                </a:moveTo>
                <a:lnTo>
                  <a:pt x="752" y="0"/>
                </a:lnTo>
                <a:lnTo>
                  <a:pt x="757" y="0"/>
                </a:lnTo>
                <a:lnTo>
                  <a:pt x="762" y="3"/>
                </a:lnTo>
                <a:lnTo>
                  <a:pt x="766" y="6"/>
                </a:lnTo>
                <a:lnTo>
                  <a:pt x="769" y="12"/>
                </a:lnTo>
                <a:lnTo>
                  <a:pt x="769" y="17"/>
                </a:lnTo>
                <a:lnTo>
                  <a:pt x="769" y="262"/>
                </a:lnTo>
                <a:lnTo>
                  <a:pt x="769" y="267"/>
                </a:lnTo>
                <a:lnTo>
                  <a:pt x="766" y="272"/>
                </a:lnTo>
                <a:lnTo>
                  <a:pt x="762" y="276"/>
                </a:lnTo>
                <a:lnTo>
                  <a:pt x="757" y="279"/>
                </a:lnTo>
                <a:lnTo>
                  <a:pt x="752" y="279"/>
                </a:lnTo>
                <a:lnTo>
                  <a:pt x="747" y="279"/>
                </a:lnTo>
                <a:lnTo>
                  <a:pt x="741" y="276"/>
                </a:lnTo>
                <a:lnTo>
                  <a:pt x="737" y="272"/>
                </a:lnTo>
                <a:lnTo>
                  <a:pt x="735" y="267"/>
                </a:lnTo>
                <a:lnTo>
                  <a:pt x="735" y="262"/>
                </a:lnTo>
                <a:lnTo>
                  <a:pt x="735" y="59"/>
                </a:lnTo>
                <a:lnTo>
                  <a:pt x="449" y="344"/>
                </a:lnTo>
                <a:lnTo>
                  <a:pt x="445" y="347"/>
                </a:lnTo>
                <a:lnTo>
                  <a:pt x="441" y="348"/>
                </a:lnTo>
                <a:lnTo>
                  <a:pt x="437" y="349"/>
                </a:lnTo>
                <a:lnTo>
                  <a:pt x="431" y="348"/>
                </a:lnTo>
                <a:lnTo>
                  <a:pt x="427" y="346"/>
                </a:lnTo>
                <a:lnTo>
                  <a:pt x="423" y="342"/>
                </a:lnTo>
                <a:lnTo>
                  <a:pt x="420" y="336"/>
                </a:lnTo>
                <a:lnTo>
                  <a:pt x="419" y="331"/>
                </a:lnTo>
                <a:lnTo>
                  <a:pt x="420" y="327"/>
                </a:lnTo>
                <a:lnTo>
                  <a:pt x="422" y="323"/>
                </a:lnTo>
                <a:lnTo>
                  <a:pt x="424" y="319"/>
                </a:lnTo>
                <a:lnTo>
                  <a:pt x="710" y="34"/>
                </a:lnTo>
                <a:lnTo>
                  <a:pt x="507" y="34"/>
                </a:lnTo>
                <a:lnTo>
                  <a:pt x="502" y="34"/>
                </a:lnTo>
                <a:lnTo>
                  <a:pt x="496" y="31"/>
                </a:lnTo>
                <a:lnTo>
                  <a:pt x="492" y="27"/>
                </a:lnTo>
                <a:lnTo>
                  <a:pt x="490" y="22"/>
                </a:lnTo>
                <a:lnTo>
                  <a:pt x="490" y="17"/>
                </a:lnTo>
                <a:lnTo>
                  <a:pt x="490" y="12"/>
                </a:lnTo>
                <a:lnTo>
                  <a:pt x="492" y="6"/>
                </a:lnTo>
                <a:lnTo>
                  <a:pt x="496" y="3"/>
                </a:lnTo>
                <a:lnTo>
                  <a:pt x="502" y="0"/>
                </a:lnTo>
                <a:lnTo>
                  <a:pt x="50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0" name="Freeform 3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22121" y="8845488"/>
            <a:ext cx="443529" cy="442953"/>
          </a:xfrm>
          <a:custGeom>
            <a:avLst/>
            <a:gdLst>
              <a:gd name="T0" fmla="*/ 333 w 769"/>
              <a:gd name="T1" fmla="*/ 419 h 768"/>
              <a:gd name="T2" fmla="*/ 342 w 769"/>
              <a:gd name="T3" fmla="*/ 423 h 768"/>
              <a:gd name="T4" fmla="*/ 348 w 769"/>
              <a:gd name="T5" fmla="*/ 431 h 768"/>
              <a:gd name="T6" fmla="*/ 350 w 769"/>
              <a:gd name="T7" fmla="*/ 681 h 768"/>
              <a:gd name="T8" fmla="*/ 346 w 769"/>
              <a:gd name="T9" fmla="*/ 691 h 768"/>
              <a:gd name="T10" fmla="*/ 338 w 769"/>
              <a:gd name="T11" fmla="*/ 698 h 768"/>
              <a:gd name="T12" fmla="*/ 326 w 769"/>
              <a:gd name="T13" fmla="*/ 698 h 768"/>
              <a:gd name="T14" fmla="*/ 318 w 769"/>
              <a:gd name="T15" fmla="*/ 691 h 768"/>
              <a:gd name="T16" fmla="*/ 314 w 769"/>
              <a:gd name="T17" fmla="*/ 681 h 768"/>
              <a:gd name="T18" fmla="*/ 30 w 769"/>
              <a:gd name="T19" fmla="*/ 763 h 768"/>
              <a:gd name="T20" fmla="*/ 22 w 769"/>
              <a:gd name="T21" fmla="*/ 767 h 768"/>
              <a:gd name="T22" fmla="*/ 12 w 769"/>
              <a:gd name="T23" fmla="*/ 767 h 768"/>
              <a:gd name="T24" fmla="*/ 4 w 769"/>
              <a:gd name="T25" fmla="*/ 761 h 768"/>
              <a:gd name="T26" fmla="*/ 0 w 769"/>
              <a:gd name="T27" fmla="*/ 751 h 768"/>
              <a:gd name="T28" fmla="*/ 2 w 769"/>
              <a:gd name="T29" fmla="*/ 742 h 768"/>
              <a:gd name="T30" fmla="*/ 289 w 769"/>
              <a:gd name="T31" fmla="*/ 454 h 768"/>
              <a:gd name="T32" fmla="*/ 82 w 769"/>
              <a:gd name="T33" fmla="*/ 453 h 768"/>
              <a:gd name="T34" fmla="*/ 73 w 769"/>
              <a:gd name="T35" fmla="*/ 446 h 768"/>
              <a:gd name="T36" fmla="*/ 69 w 769"/>
              <a:gd name="T37" fmla="*/ 436 h 768"/>
              <a:gd name="T38" fmla="*/ 73 w 769"/>
              <a:gd name="T39" fmla="*/ 425 h 768"/>
              <a:gd name="T40" fmla="*/ 82 w 769"/>
              <a:gd name="T41" fmla="*/ 420 h 768"/>
              <a:gd name="T42" fmla="*/ 752 w 769"/>
              <a:gd name="T43" fmla="*/ 0 h 768"/>
              <a:gd name="T44" fmla="*/ 762 w 769"/>
              <a:gd name="T45" fmla="*/ 3 h 768"/>
              <a:gd name="T46" fmla="*/ 769 w 769"/>
              <a:gd name="T47" fmla="*/ 12 h 768"/>
              <a:gd name="T48" fmla="*/ 769 w 769"/>
              <a:gd name="T49" fmla="*/ 22 h 768"/>
              <a:gd name="T50" fmla="*/ 764 w 769"/>
              <a:gd name="T51" fmla="*/ 29 h 768"/>
              <a:gd name="T52" fmla="*/ 681 w 769"/>
              <a:gd name="T53" fmla="*/ 314 h 768"/>
              <a:gd name="T54" fmla="*/ 692 w 769"/>
              <a:gd name="T55" fmla="*/ 317 h 768"/>
              <a:gd name="T56" fmla="*/ 698 w 769"/>
              <a:gd name="T57" fmla="*/ 326 h 768"/>
              <a:gd name="T58" fmla="*/ 698 w 769"/>
              <a:gd name="T59" fmla="*/ 336 h 768"/>
              <a:gd name="T60" fmla="*/ 692 w 769"/>
              <a:gd name="T61" fmla="*/ 346 h 768"/>
              <a:gd name="T62" fmla="*/ 681 w 769"/>
              <a:gd name="T63" fmla="*/ 349 h 768"/>
              <a:gd name="T64" fmla="*/ 431 w 769"/>
              <a:gd name="T65" fmla="*/ 348 h 768"/>
              <a:gd name="T66" fmla="*/ 423 w 769"/>
              <a:gd name="T67" fmla="*/ 342 h 768"/>
              <a:gd name="T68" fmla="*/ 419 w 769"/>
              <a:gd name="T69" fmla="*/ 331 h 768"/>
              <a:gd name="T70" fmla="*/ 420 w 769"/>
              <a:gd name="T71" fmla="*/ 81 h 768"/>
              <a:gd name="T72" fmla="*/ 427 w 769"/>
              <a:gd name="T73" fmla="*/ 73 h 768"/>
              <a:gd name="T74" fmla="*/ 437 w 769"/>
              <a:gd name="T75" fmla="*/ 69 h 768"/>
              <a:gd name="T76" fmla="*/ 448 w 769"/>
              <a:gd name="T77" fmla="*/ 73 h 768"/>
              <a:gd name="T78" fmla="*/ 453 w 769"/>
              <a:gd name="T79" fmla="*/ 81 h 768"/>
              <a:gd name="T80" fmla="*/ 454 w 769"/>
              <a:gd name="T81" fmla="*/ 289 h 768"/>
              <a:gd name="T82" fmla="*/ 743 w 769"/>
              <a:gd name="T83" fmla="*/ 1 h 768"/>
              <a:gd name="T84" fmla="*/ 752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88" y="419"/>
                </a:moveTo>
                <a:lnTo>
                  <a:pt x="333" y="419"/>
                </a:lnTo>
                <a:lnTo>
                  <a:pt x="338" y="420"/>
                </a:lnTo>
                <a:lnTo>
                  <a:pt x="342" y="423"/>
                </a:lnTo>
                <a:lnTo>
                  <a:pt x="346" y="425"/>
                </a:lnTo>
                <a:lnTo>
                  <a:pt x="348" y="431"/>
                </a:lnTo>
                <a:lnTo>
                  <a:pt x="350" y="436"/>
                </a:lnTo>
                <a:lnTo>
                  <a:pt x="350" y="681"/>
                </a:lnTo>
                <a:lnTo>
                  <a:pt x="348" y="686"/>
                </a:lnTo>
                <a:lnTo>
                  <a:pt x="346" y="691"/>
                </a:lnTo>
                <a:lnTo>
                  <a:pt x="342" y="695"/>
                </a:lnTo>
                <a:lnTo>
                  <a:pt x="338" y="698"/>
                </a:lnTo>
                <a:lnTo>
                  <a:pt x="333" y="698"/>
                </a:lnTo>
                <a:lnTo>
                  <a:pt x="326" y="698"/>
                </a:lnTo>
                <a:lnTo>
                  <a:pt x="322" y="695"/>
                </a:lnTo>
                <a:lnTo>
                  <a:pt x="318" y="691"/>
                </a:lnTo>
                <a:lnTo>
                  <a:pt x="316" y="686"/>
                </a:lnTo>
                <a:lnTo>
                  <a:pt x="314" y="681"/>
                </a:lnTo>
                <a:lnTo>
                  <a:pt x="314" y="479"/>
                </a:lnTo>
                <a:lnTo>
                  <a:pt x="30" y="763"/>
                </a:lnTo>
                <a:lnTo>
                  <a:pt x="26" y="766"/>
                </a:lnTo>
                <a:lnTo>
                  <a:pt x="22" y="767"/>
                </a:lnTo>
                <a:lnTo>
                  <a:pt x="17" y="768"/>
                </a:lnTo>
                <a:lnTo>
                  <a:pt x="12" y="767"/>
                </a:lnTo>
                <a:lnTo>
                  <a:pt x="6" y="764"/>
                </a:lnTo>
                <a:lnTo>
                  <a:pt x="4" y="761"/>
                </a:lnTo>
                <a:lnTo>
                  <a:pt x="1" y="757"/>
                </a:lnTo>
                <a:lnTo>
                  <a:pt x="0" y="751"/>
                </a:lnTo>
                <a:lnTo>
                  <a:pt x="0" y="746"/>
                </a:lnTo>
                <a:lnTo>
                  <a:pt x="2" y="742"/>
                </a:lnTo>
                <a:lnTo>
                  <a:pt x="5" y="738"/>
                </a:lnTo>
                <a:lnTo>
                  <a:pt x="289" y="454"/>
                </a:lnTo>
                <a:lnTo>
                  <a:pt x="88" y="454"/>
                </a:lnTo>
                <a:lnTo>
                  <a:pt x="82" y="453"/>
                </a:lnTo>
                <a:lnTo>
                  <a:pt x="77" y="450"/>
                </a:lnTo>
                <a:lnTo>
                  <a:pt x="73" y="446"/>
                </a:lnTo>
                <a:lnTo>
                  <a:pt x="70" y="442"/>
                </a:lnTo>
                <a:lnTo>
                  <a:pt x="69" y="436"/>
                </a:lnTo>
                <a:lnTo>
                  <a:pt x="70" y="431"/>
                </a:lnTo>
                <a:lnTo>
                  <a:pt x="73" y="425"/>
                </a:lnTo>
                <a:lnTo>
                  <a:pt x="77" y="423"/>
                </a:lnTo>
                <a:lnTo>
                  <a:pt x="82" y="420"/>
                </a:lnTo>
                <a:lnTo>
                  <a:pt x="88" y="419"/>
                </a:lnTo>
                <a:close/>
                <a:moveTo>
                  <a:pt x="752" y="0"/>
                </a:moveTo>
                <a:lnTo>
                  <a:pt x="757" y="0"/>
                </a:lnTo>
                <a:lnTo>
                  <a:pt x="762" y="3"/>
                </a:lnTo>
                <a:lnTo>
                  <a:pt x="766" y="6"/>
                </a:lnTo>
                <a:lnTo>
                  <a:pt x="769" y="12"/>
                </a:lnTo>
                <a:lnTo>
                  <a:pt x="769" y="17"/>
                </a:lnTo>
                <a:lnTo>
                  <a:pt x="769" y="22"/>
                </a:lnTo>
                <a:lnTo>
                  <a:pt x="766" y="26"/>
                </a:lnTo>
                <a:lnTo>
                  <a:pt x="764" y="29"/>
                </a:lnTo>
                <a:lnTo>
                  <a:pt x="479" y="314"/>
                </a:lnTo>
                <a:lnTo>
                  <a:pt x="681" y="314"/>
                </a:lnTo>
                <a:lnTo>
                  <a:pt x="688" y="315"/>
                </a:lnTo>
                <a:lnTo>
                  <a:pt x="692" y="317"/>
                </a:lnTo>
                <a:lnTo>
                  <a:pt x="696" y="321"/>
                </a:lnTo>
                <a:lnTo>
                  <a:pt x="698" y="326"/>
                </a:lnTo>
                <a:lnTo>
                  <a:pt x="700" y="331"/>
                </a:lnTo>
                <a:lnTo>
                  <a:pt x="698" y="336"/>
                </a:lnTo>
                <a:lnTo>
                  <a:pt x="696" y="342"/>
                </a:lnTo>
                <a:lnTo>
                  <a:pt x="692" y="346"/>
                </a:lnTo>
                <a:lnTo>
                  <a:pt x="688" y="348"/>
                </a:lnTo>
                <a:lnTo>
                  <a:pt x="681" y="349"/>
                </a:lnTo>
                <a:lnTo>
                  <a:pt x="437" y="349"/>
                </a:lnTo>
                <a:lnTo>
                  <a:pt x="431" y="348"/>
                </a:lnTo>
                <a:lnTo>
                  <a:pt x="427" y="346"/>
                </a:lnTo>
                <a:lnTo>
                  <a:pt x="423" y="342"/>
                </a:lnTo>
                <a:lnTo>
                  <a:pt x="420" y="336"/>
                </a:lnTo>
                <a:lnTo>
                  <a:pt x="419" y="331"/>
                </a:lnTo>
                <a:lnTo>
                  <a:pt x="419" y="86"/>
                </a:lnTo>
                <a:lnTo>
                  <a:pt x="420" y="81"/>
                </a:lnTo>
                <a:lnTo>
                  <a:pt x="423" y="77"/>
                </a:lnTo>
                <a:lnTo>
                  <a:pt x="427" y="73"/>
                </a:lnTo>
                <a:lnTo>
                  <a:pt x="431" y="71"/>
                </a:lnTo>
                <a:lnTo>
                  <a:pt x="437" y="69"/>
                </a:lnTo>
                <a:lnTo>
                  <a:pt x="443" y="71"/>
                </a:lnTo>
                <a:lnTo>
                  <a:pt x="448" y="73"/>
                </a:lnTo>
                <a:lnTo>
                  <a:pt x="451" y="77"/>
                </a:lnTo>
                <a:lnTo>
                  <a:pt x="453" y="81"/>
                </a:lnTo>
                <a:lnTo>
                  <a:pt x="454" y="86"/>
                </a:lnTo>
                <a:lnTo>
                  <a:pt x="454" y="289"/>
                </a:lnTo>
                <a:lnTo>
                  <a:pt x="739" y="5"/>
                </a:lnTo>
                <a:lnTo>
                  <a:pt x="743" y="1"/>
                </a:lnTo>
                <a:lnTo>
                  <a:pt x="747" y="0"/>
                </a:lnTo>
                <a:lnTo>
                  <a:pt x="75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1" name="Freeform 3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884641" y="8845488"/>
            <a:ext cx="443529" cy="442953"/>
          </a:xfrm>
          <a:custGeom>
            <a:avLst/>
            <a:gdLst>
              <a:gd name="T0" fmla="*/ 507 w 769"/>
              <a:gd name="T1" fmla="*/ 139 h 768"/>
              <a:gd name="T2" fmla="*/ 517 w 769"/>
              <a:gd name="T3" fmla="*/ 143 h 768"/>
              <a:gd name="T4" fmla="*/ 524 w 769"/>
              <a:gd name="T5" fmla="*/ 152 h 768"/>
              <a:gd name="T6" fmla="*/ 524 w 769"/>
              <a:gd name="T7" fmla="*/ 162 h 768"/>
              <a:gd name="T8" fmla="*/ 517 w 769"/>
              <a:gd name="T9" fmla="*/ 171 h 768"/>
              <a:gd name="T10" fmla="*/ 507 w 769"/>
              <a:gd name="T11" fmla="*/ 174 h 768"/>
              <a:gd name="T12" fmla="*/ 35 w 769"/>
              <a:gd name="T13" fmla="*/ 733 h 768"/>
              <a:gd name="T14" fmla="*/ 595 w 769"/>
              <a:gd name="T15" fmla="*/ 262 h 768"/>
              <a:gd name="T16" fmla="*/ 597 w 769"/>
              <a:gd name="T17" fmla="*/ 251 h 768"/>
              <a:gd name="T18" fmla="*/ 606 w 769"/>
              <a:gd name="T19" fmla="*/ 245 h 768"/>
              <a:gd name="T20" fmla="*/ 617 w 769"/>
              <a:gd name="T21" fmla="*/ 245 h 768"/>
              <a:gd name="T22" fmla="*/ 626 w 769"/>
              <a:gd name="T23" fmla="*/ 251 h 768"/>
              <a:gd name="T24" fmla="*/ 629 w 769"/>
              <a:gd name="T25" fmla="*/ 262 h 768"/>
              <a:gd name="T26" fmla="*/ 629 w 769"/>
              <a:gd name="T27" fmla="*/ 757 h 768"/>
              <a:gd name="T28" fmla="*/ 622 w 769"/>
              <a:gd name="T29" fmla="*/ 764 h 768"/>
              <a:gd name="T30" fmla="*/ 612 w 769"/>
              <a:gd name="T31" fmla="*/ 768 h 768"/>
              <a:gd name="T32" fmla="*/ 12 w 769"/>
              <a:gd name="T33" fmla="*/ 767 h 768"/>
              <a:gd name="T34" fmla="*/ 4 w 769"/>
              <a:gd name="T35" fmla="*/ 761 h 768"/>
              <a:gd name="T36" fmla="*/ 0 w 769"/>
              <a:gd name="T37" fmla="*/ 751 h 768"/>
              <a:gd name="T38" fmla="*/ 1 w 769"/>
              <a:gd name="T39" fmla="*/ 152 h 768"/>
              <a:gd name="T40" fmla="*/ 6 w 769"/>
              <a:gd name="T41" fmla="*/ 143 h 768"/>
              <a:gd name="T42" fmla="*/ 17 w 769"/>
              <a:gd name="T43" fmla="*/ 139 h 768"/>
              <a:gd name="T44" fmla="*/ 752 w 769"/>
              <a:gd name="T45" fmla="*/ 0 h 768"/>
              <a:gd name="T46" fmla="*/ 762 w 769"/>
              <a:gd name="T47" fmla="*/ 3 h 768"/>
              <a:gd name="T48" fmla="*/ 768 w 769"/>
              <a:gd name="T49" fmla="*/ 12 h 768"/>
              <a:gd name="T50" fmla="*/ 769 w 769"/>
              <a:gd name="T51" fmla="*/ 191 h 768"/>
              <a:gd name="T52" fmla="*/ 766 w 769"/>
              <a:gd name="T53" fmla="*/ 202 h 768"/>
              <a:gd name="T54" fmla="*/ 757 w 769"/>
              <a:gd name="T55" fmla="*/ 208 h 768"/>
              <a:gd name="T56" fmla="*/ 747 w 769"/>
              <a:gd name="T57" fmla="*/ 208 h 768"/>
              <a:gd name="T58" fmla="*/ 738 w 769"/>
              <a:gd name="T59" fmla="*/ 202 h 768"/>
              <a:gd name="T60" fmla="*/ 734 w 769"/>
              <a:gd name="T61" fmla="*/ 191 h 768"/>
              <a:gd name="T62" fmla="*/ 240 w 769"/>
              <a:gd name="T63" fmla="*/ 554 h 768"/>
              <a:gd name="T64" fmla="*/ 232 w 769"/>
              <a:gd name="T65" fmla="*/ 558 h 768"/>
              <a:gd name="T66" fmla="*/ 221 w 769"/>
              <a:gd name="T67" fmla="*/ 558 h 768"/>
              <a:gd name="T68" fmla="*/ 213 w 769"/>
              <a:gd name="T69" fmla="*/ 551 h 768"/>
              <a:gd name="T70" fmla="*/ 209 w 769"/>
              <a:gd name="T71" fmla="*/ 541 h 768"/>
              <a:gd name="T72" fmla="*/ 212 w 769"/>
              <a:gd name="T73" fmla="*/ 533 h 768"/>
              <a:gd name="T74" fmla="*/ 710 w 769"/>
              <a:gd name="T75" fmla="*/ 34 h 768"/>
              <a:gd name="T76" fmla="*/ 571 w 769"/>
              <a:gd name="T77" fmla="*/ 34 h 768"/>
              <a:gd name="T78" fmla="*/ 563 w 769"/>
              <a:gd name="T79" fmla="*/ 27 h 768"/>
              <a:gd name="T80" fmla="*/ 559 w 769"/>
              <a:gd name="T81" fmla="*/ 17 h 768"/>
              <a:gd name="T82" fmla="*/ 563 w 769"/>
              <a:gd name="T83" fmla="*/ 6 h 768"/>
              <a:gd name="T84" fmla="*/ 571 w 769"/>
              <a:gd name="T8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9" h="768">
                <a:moveTo>
                  <a:pt x="17" y="139"/>
                </a:moveTo>
                <a:lnTo>
                  <a:pt x="507" y="139"/>
                </a:lnTo>
                <a:lnTo>
                  <a:pt x="512" y="140"/>
                </a:lnTo>
                <a:lnTo>
                  <a:pt x="517" y="143"/>
                </a:lnTo>
                <a:lnTo>
                  <a:pt x="521" y="147"/>
                </a:lnTo>
                <a:lnTo>
                  <a:pt x="524" y="152"/>
                </a:lnTo>
                <a:lnTo>
                  <a:pt x="524" y="157"/>
                </a:lnTo>
                <a:lnTo>
                  <a:pt x="524" y="162"/>
                </a:lnTo>
                <a:lnTo>
                  <a:pt x="521" y="167"/>
                </a:lnTo>
                <a:lnTo>
                  <a:pt x="517" y="171"/>
                </a:lnTo>
                <a:lnTo>
                  <a:pt x="512" y="173"/>
                </a:lnTo>
                <a:lnTo>
                  <a:pt x="507" y="174"/>
                </a:lnTo>
                <a:lnTo>
                  <a:pt x="35" y="174"/>
                </a:lnTo>
                <a:lnTo>
                  <a:pt x="35" y="733"/>
                </a:lnTo>
                <a:lnTo>
                  <a:pt x="595" y="733"/>
                </a:lnTo>
                <a:lnTo>
                  <a:pt x="595" y="262"/>
                </a:lnTo>
                <a:lnTo>
                  <a:pt x="595" y="257"/>
                </a:lnTo>
                <a:lnTo>
                  <a:pt x="597" y="251"/>
                </a:lnTo>
                <a:lnTo>
                  <a:pt x="601" y="247"/>
                </a:lnTo>
                <a:lnTo>
                  <a:pt x="606" y="245"/>
                </a:lnTo>
                <a:lnTo>
                  <a:pt x="612" y="245"/>
                </a:lnTo>
                <a:lnTo>
                  <a:pt x="617" y="245"/>
                </a:lnTo>
                <a:lnTo>
                  <a:pt x="622" y="247"/>
                </a:lnTo>
                <a:lnTo>
                  <a:pt x="626" y="251"/>
                </a:lnTo>
                <a:lnTo>
                  <a:pt x="629" y="257"/>
                </a:lnTo>
                <a:lnTo>
                  <a:pt x="629" y="262"/>
                </a:lnTo>
                <a:lnTo>
                  <a:pt x="629" y="751"/>
                </a:lnTo>
                <a:lnTo>
                  <a:pt x="629" y="757"/>
                </a:lnTo>
                <a:lnTo>
                  <a:pt x="626" y="761"/>
                </a:lnTo>
                <a:lnTo>
                  <a:pt x="622" y="764"/>
                </a:lnTo>
                <a:lnTo>
                  <a:pt x="617" y="767"/>
                </a:lnTo>
                <a:lnTo>
                  <a:pt x="612" y="768"/>
                </a:lnTo>
                <a:lnTo>
                  <a:pt x="17" y="768"/>
                </a:lnTo>
                <a:lnTo>
                  <a:pt x="12" y="767"/>
                </a:lnTo>
                <a:lnTo>
                  <a:pt x="6" y="764"/>
                </a:lnTo>
                <a:lnTo>
                  <a:pt x="4" y="761"/>
                </a:lnTo>
                <a:lnTo>
                  <a:pt x="1" y="757"/>
                </a:lnTo>
                <a:lnTo>
                  <a:pt x="0" y="751"/>
                </a:lnTo>
                <a:lnTo>
                  <a:pt x="0" y="157"/>
                </a:lnTo>
                <a:lnTo>
                  <a:pt x="1" y="152"/>
                </a:lnTo>
                <a:lnTo>
                  <a:pt x="4" y="147"/>
                </a:lnTo>
                <a:lnTo>
                  <a:pt x="6" y="143"/>
                </a:lnTo>
                <a:lnTo>
                  <a:pt x="12" y="140"/>
                </a:lnTo>
                <a:lnTo>
                  <a:pt x="17" y="139"/>
                </a:lnTo>
                <a:close/>
                <a:moveTo>
                  <a:pt x="576" y="0"/>
                </a:moveTo>
                <a:lnTo>
                  <a:pt x="752" y="0"/>
                </a:lnTo>
                <a:lnTo>
                  <a:pt x="757" y="0"/>
                </a:lnTo>
                <a:lnTo>
                  <a:pt x="762" y="3"/>
                </a:lnTo>
                <a:lnTo>
                  <a:pt x="766" y="6"/>
                </a:lnTo>
                <a:lnTo>
                  <a:pt x="768" y="12"/>
                </a:lnTo>
                <a:lnTo>
                  <a:pt x="769" y="17"/>
                </a:lnTo>
                <a:lnTo>
                  <a:pt x="769" y="191"/>
                </a:lnTo>
                <a:lnTo>
                  <a:pt x="768" y="198"/>
                </a:lnTo>
                <a:lnTo>
                  <a:pt x="766" y="202"/>
                </a:lnTo>
                <a:lnTo>
                  <a:pt x="762" y="205"/>
                </a:lnTo>
                <a:lnTo>
                  <a:pt x="757" y="208"/>
                </a:lnTo>
                <a:lnTo>
                  <a:pt x="752" y="209"/>
                </a:lnTo>
                <a:lnTo>
                  <a:pt x="747" y="208"/>
                </a:lnTo>
                <a:lnTo>
                  <a:pt x="741" y="205"/>
                </a:lnTo>
                <a:lnTo>
                  <a:pt x="738" y="202"/>
                </a:lnTo>
                <a:lnTo>
                  <a:pt x="735" y="198"/>
                </a:lnTo>
                <a:lnTo>
                  <a:pt x="734" y="191"/>
                </a:lnTo>
                <a:lnTo>
                  <a:pt x="734" y="59"/>
                </a:lnTo>
                <a:lnTo>
                  <a:pt x="240" y="554"/>
                </a:lnTo>
                <a:lnTo>
                  <a:pt x="236" y="556"/>
                </a:lnTo>
                <a:lnTo>
                  <a:pt x="232" y="558"/>
                </a:lnTo>
                <a:lnTo>
                  <a:pt x="226" y="559"/>
                </a:lnTo>
                <a:lnTo>
                  <a:pt x="221" y="558"/>
                </a:lnTo>
                <a:lnTo>
                  <a:pt x="217" y="555"/>
                </a:lnTo>
                <a:lnTo>
                  <a:pt x="213" y="551"/>
                </a:lnTo>
                <a:lnTo>
                  <a:pt x="211" y="547"/>
                </a:lnTo>
                <a:lnTo>
                  <a:pt x="209" y="541"/>
                </a:lnTo>
                <a:lnTo>
                  <a:pt x="211" y="537"/>
                </a:lnTo>
                <a:lnTo>
                  <a:pt x="212" y="533"/>
                </a:lnTo>
                <a:lnTo>
                  <a:pt x="215" y="529"/>
                </a:lnTo>
                <a:lnTo>
                  <a:pt x="710" y="34"/>
                </a:lnTo>
                <a:lnTo>
                  <a:pt x="576" y="34"/>
                </a:lnTo>
                <a:lnTo>
                  <a:pt x="571" y="34"/>
                </a:lnTo>
                <a:lnTo>
                  <a:pt x="566" y="31"/>
                </a:lnTo>
                <a:lnTo>
                  <a:pt x="563" y="27"/>
                </a:lnTo>
                <a:lnTo>
                  <a:pt x="561" y="22"/>
                </a:lnTo>
                <a:lnTo>
                  <a:pt x="559" y="17"/>
                </a:lnTo>
                <a:lnTo>
                  <a:pt x="561" y="12"/>
                </a:lnTo>
                <a:lnTo>
                  <a:pt x="563" y="6"/>
                </a:lnTo>
                <a:lnTo>
                  <a:pt x="566" y="3"/>
                </a:lnTo>
                <a:lnTo>
                  <a:pt x="571" y="0"/>
                </a:lnTo>
                <a:lnTo>
                  <a:pt x="5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2" name="Freeform 3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47160" y="8844913"/>
            <a:ext cx="443529" cy="444107"/>
          </a:xfrm>
          <a:custGeom>
            <a:avLst/>
            <a:gdLst>
              <a:gd name="T0" fmla="*/ 307 w 769"/>
              <a:gd name="T1" fmla="*/ 102 h 770"/>
              <a:gd name="T2" fmla="*/ 374 w 769"/>
              <a:gd name="T3" fmla="*/ 175 h 770"/>
              <a:gd name="T4" fmla="*/ 422 w 769"/>
              <a:gd name="T5" fmla="*/ 257 h 770"/>
              <a:gd name="T6" fmla="*/ 455 w 769"/>
              <a:gd name="T7" fmla="*/ 339 h 770"/>
              <a:gd name="T8" fmla="*/ 474 w 769"/>
              <a:gd name="T9" fmla="*/ 416 h 770"/>
              <a:gd name="T10" fmla="*/ 485 w 769"/>
              <a:gd name="T11" fmla="*/ 480 h 770"/>
              <a:gd name="T12" fmla="*/ 489 w 769"/>
              <a:gd name="T13" fmla="*/ 525 h 770"/>
              <a:gd name="T14" fmla="*/ 489 w 769"/>
              <a:gd name="T15" fmla="*/ 547 h 770"/>
              <a:gd name="T16" fmla="*/ 482 w 769"/>
              <a:gd name="T17" fmla="*/ 556 h 770"/>
              <a:gd name="T18" fmla="*/ 472 w 769"/>
              <a:gd name="T19" fmla="*/ 559 h 770"/>
              <a:gd name="T20" fmla="*/ 560 w 769"/>
              <a:gd name="T21" fmla="*/ 725 h 770"/>
              <a:gd name="T22" fmla="*/ 646 w 769"/>
              <a:gd name="T23" fmla="*/ 559 h 770"/>
              <a:gd name="T24" fmla="*/ 637 w 769"/>
              <a:gd name="T25" fmla="*/ 556 h 770"/>
              <a:gd name="T26" fmla="*/ 630 w 769"/>
              <a:gd name="T27" fmla="*/ 547 h 770"/>
              <a:gd name="T28" fmla="*/ 629 w 769"/>
              <a:gd name="T29" fmla="*/ 525 h 770"/>
              <a:gd name="T30" fmla="*/ 625 w 769"/>
              <a:gd name="T31" fmla="*/ 490 h 770"/>
              <a:gd name="T32" fmla="*/ 617 w 769"/>
              <a:gd name="T33" fmla="*/ 443 h 770"/>
              <a:gd name="T34" fmla="*/ 600 w 769"/>
              <a:gd name="T35" fmla="*/ 385 h 770"/>
              <a:gd name="T36" fmla="*/ 574 w 769"/>
              <a:gd name="T37" fmla="*/ 323 h 770"/>
              <a:gd name="T38" fmla="*/ 535 w 769"/>
              <a:gd name="T39" fmla="*/ 258 h 770"/>
              <a:gd name="T40" fmla="*/ 481 w 769"/>
              <a:gd name="T41" fmla="*/ 195 h 770"/>
              <a:gd name="T42" fmla="*/ 409 w 769"/>
              <a:gd name="T43" fmla="*/ 137 h 770"/>
              <a:gd name="T44" fmla="*/ 319 w 769"/>
              <a:gd name="T45" fmla="*/ 89 h 770"/>
              <a:gd name="T46" fmla="*/ 17 w 769"/>
              <a:gd name="T47" fmla="*/ 0 h 770"/>
              <a:gd name="T48" fmla="*/ 151 w 769"/>
              <a:gd name="T49" fmla="*/ 9 h 770"/>
              <a:gd name="T50" fmla="*/ 263 w 769"/>
              <a:gd name="T51" fmla="*/ 33 h 770"/>
              <a:gd name="T52" fmla="*/ 359 w 769"/>
              <a:gd name="T53" fmla="*/ 69 h 770"/>
              <a:gd name="T54" fmla="*/ 439 w 769"/>
              <a:gd name="T55" fmla="*/ 115 h 770"/>
              <a:gd name="T56" fmla="*/ 502 w 769"/>
              <a:gd name="T57" fmla="*/ 169 h 770"/>
              <a:gd name="T58" fmla="*/ 553 w 769"/>
              <a:gd name="T59" fmla="*/ 228 h 770"/>
              <a:gd name="T60" fmla="*/ 592 w 769"/>
              <a:gd name="T61" fmla="*/ 288 h 770"/>
              <a:gd name="T62" fmla="*/ 621 w 769"/>
              <a:gd name="T63" fmla="*/ 348 h 770"/>
              <a:gd name="T64" fmla="*/ 641 w 769"/>
              <a:gd name="T65" fmla="*/ 403 h 770"/>
              <a:gd name="T66" fmla="*/ 654 w 769"/>
              <a:gd name="T67" fmla="*/ 454 h 770"/>
              <a:gd name="T68" fmla="*/ 661 w 769"/>
              <a:gd name="T69" fmla="*/ 495 h 770"/>
              <a:gd name="T70" fmla="*/ 664 w 769"/>
              <a:gd name="T71" fmla="*/ 525 h 770"/>
              <a:gd name="T72" fmla="*/ 758 w 769"/>
              <a:gd name="T73" fmla="*/ 525 h 770"/>
              <a:gd name="T74" fmla="*/ 765 w 769"/>
              <a:gd name="T75" fmla="*/ 532 h 770"/>
              <a:gd name="T76" fmla="*/ 769 w 769"/>
              <a:gd name="T77" fmla="*/ 542 h 770"/>
              <a:gd name="T78" fmla="*/ 767 w 769"/>
              <a:gd name="T79" fmla="*/ 551 h 770"/>
              <a:gd name="T80" fmla="*/ 571 w 769"/>
              <a:gd name="T81" fmla="*/ 765 h 770"/>
              <a:gd name="T82" fmla="*/ 564 w 769"/>
              <a:gd name="T83" fmla="*/ 768 h 770"/>
              <a:gd name="T84" fmla="*/ 554 w 769"/>
              <a:gd name="T85" fmla="*/ 768 h 770"/>
              <a:gd name="T86" fmla="*/ 547 w 769"/>
              <a:gd name="T87" fmla="*/ 765 h 770"/>
              <a:gd name="T88" fmla="*/ 351 w 769"/>
              <a:gd name="T89" fmla="*/ 551 h 770"/>
              <a:gd name="T90" fmla="*/ 350 w 769"/>
              <a:gd name="T91" fmla="*/ 542 h 770"/>
              <a:gd name="T92" fmla="*/ 353 w 769"/>
              <a:gd name="T93" fmla="*/ 532 h 770"/>
              <a:gd name="T94" fmla="*/ 362 w 769"/>
              <a:gd name="T95" fmla="*/ 525 h 770"/>
              <a:gd name="T96" fmla="*/ 452 w 769"/>
              <a:gd name="T97" fmla="*/ 525 h 770"/>
              <a:gd name="T98" fmla="*/ 447 w 769"/>
              <a:gd name="T99" fmla="*/ 471 h 770"/>
              <a:gd name="T100" fmla="*/ 431 w 769"/>
              <a:gd name="T101" fmla="*/ 390 h 770"/>
              <a:gd name="T102" fmla="*/ 398 w 769"/>
              <a:gd name="T103" fmla="*/ 295 h 770"/>
              <a:gd name="T104" fmla="*/ 342 w 769"/>
              <a:gd name="T105" fmla="*/ 192 h 770"/>
              <a:gd name="T106" fmla="*/ 269 w 769"/>
              <a:gd name="T107" fmla="*/ 115 h 770"/>
              <a:gd name="T108" fmla="*/ 180 w 769"/>
              <a:gd name="T109" fmla="*/ 64 h 770"/>
              <a:gd name="T110" fmla="*/ 75 w 769"/>
              <a:gd name="T111" fmla="*/ 38 h 770"/>
              <a:gd name="T112" fmla="*/ 12 w 769"/>
              <a:gd name="T113" fmla="*/ 34 h 770"/>
              <a:gd name="T114" fmla="*/ 3 w 769"/>
              <a:gd name="T115" fmla="*/ 29 h 770"/>
              <a:gd name="T116" fmla="*/ 0 w 769"/>
              <a:gd name="T117" fmla="*/ 18 h 770"/>
              <a:gd name="T118" fmla="*/ 3 w 769"/>
              <a:gd name="T119" fmla="*/ 8 h 770"/>
              <a:gd name="T120" fmla="*/ 12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65" y="69"/>
                </a:moveTo>
                <a:lnTo>
                  <a:pt x="307" y="102"/>
                </a:lnTo>
                <a:lnTo>
                  <a:pt x="342" y="137"/>
                </a:lnTo>
                <a:lnTo>
                  <a:pt x="374" y="175"/>
                </a:lnTo>
                <a:lnTo>
                  <a:pt x="400" y="216"/>
                </a:lnTo>
                <a:lnTo>
                  <a:pt x="422" y="257"/>
                </a:lnTo>
                <a:lnTo>
                  <a:pt x="440" y="299"/>
                </a:lnTo>
                <a:lnTo>
                  <a:pt x="455" y="339"/>
                </a:lnTo>
                <a:lnTo>
                  <a:pt x="467" y="378"/>
                </a:lnTo>
                <a:lnTo>
                  <a:pt x="474" y="416"/>
                </a:lnTo>
                <a:lnTo>
                  <a:pt x="481" y="450"/>
                </a:lnTo>
                <a:lnTo>
                  <a:pt x="485" y="480"/>
                </a:lnTo>
                <a:lnTo>
                  <a:pt x="488" y="505"/>
                </a:lnTo>
                <a:lnTo>
                  <a:pt x="489" y="525"/>
                </a:lnTo>
                <a:lnTo>
                  <a:pt x="489" y="542"/>
                </a:lnTo>
                <a:lnTo>
                  <a:pt x="489" y="547"/>
                </a:lnTo>
                <a:lnTo>
                  <a:pt x="486" y="552"/>
                </a:lnTo>
                <a:lnTo>
                  <a:pt x="482" y="556"/>
                </a:lnTo>
                <a:lnTo>
                  <a:pt x="477" y="559"/>
                </a:lnTo>
                <a:lnTo>
                  <a:pt x="472" y="559"/>
                </a:lnTo>
                <a:lnTo>
                  <a:pt x="406" y="559"/>
                </a:lnTo>
                <a:lnTo>
                  <a:pt x="560" y="725"/>
                </a:lnTo>
                <a:lnTo>
                  <a:pt x="712" y="559"/>
                </a:lnTo>
                <a:lnTo>
                  <a:pt x="646" y="559"/>
                </a:lnTo>
                <a:lnTo>
                  <a:pt x="641" y="559"/>
                </a:lnTo>
                <a:lnTo>
                  <a:pt x="637" y="556"/>
                </a:lnTo>
                <a:lnTo>
                  <a:pt x="633" y="552"/>
                </a:lnTo>
                <a:lnTo>
                  <a:pt x="630" y="547"/>
                </a:lnTo>
                <a:lnTo>
                  <a:pt x="629" y="542"/>
                </a:lnTo>
                <a:lnTo>
                  <a:pt x="629" y="525"/>
                </a:lnTo>
                <a:lnTo>
                  <a:pt x="628" y="509"/>
                </a:lnTo>
                <a:lnTo>
                  <a:pt x="625" y="490"/>
                </a:lnTo>
                <a:lnTo>
                  <a:pt x="623" y="467"/>
                </a:lnTo>
                <a:lnTo>
                  <a:pt x="617" y="443"/>
                </a:lnTo>
                <a:lnTo>
                  <a:pt x="609" y="415"/>
                </a:lnTo>
                <a:lnTo>
                  <a:pt x="600" y="385"/>
                </a:lnTo>
                <a:lnTo>
                  <a:pt x="588" y="355"/>
                </a:lnTo>
                <a:lnTo>
                  <a:pt x="574" y="323"/>
                </a:lnTo>
                <a:lnTo>
                  <a:pt x="556" y="291"/>
                </a:lnTo>
                <a:lnTo>
                  <a:pt x="535" y="258"/>
                </a:lnTo>
                <a:lnTo>
                  <a:pt x="510" y="227"/>
                </a:lnTo>
                <a:lnTo>
                  <a:pt x="481" y="195"/>
                </a:lnTo>
                <a:lnTo>
                  <a:pt x="447" y="166"/>
                </a:lnTo>
                <a:lnTo>
                  <a:pt x="409" y="137"/>
                </a:lnTo>
                <a:lnTo>
                  <a:pt x="367" y="113"/>
                </a:lnTo>
                <a:lnTo>
                  <a:pt x="319" y="89"/>
                </a:lnTo>
                <a:lnTo>
                  <a:pt x="265" y="69"/>
                </a:lnTo>
                <a:close/>
                <a:moveTo>
                  <a:pt x="17" y="0"/>
                </a:moveTo>
                <a:lnTo>
                  <a:pt x="87" y="3"/>
                </a:lnTo>
                <a:lnTo>
                  <a:pt x="151" y="9"/>
                </a:lnTo>
                <a:lnTo>
                  <a:pt x="210" y="20"/>
                </a:lnTo>
                <a:lnTo>
                  <a:pt x="263" y="33"/>
                </a:lnTo>
                <a:lnTo>
                  <a:pt x="313" y="50"/>
                </a:lnTo>
                <a:lnTo>
                  <a:pt x="359" y="69"/>
                </a:lnTo>
                <a:lnTo>
                  <a:pt x="401" y="92"/>
                </a:lnTo>
                <a:lnTo>
                  <a:pt x="439" y="115"/>
                </a:lnTo>
                <a:lnTo>
                  <a:pt x="472" y="141"/>
                </a:lnTo>
                <a:lnTo>
                  <a:pt x="502" y="169"/>
                </a:lnTo>
                <a:lnTo>
                  <a:pt x="530" y="198"/>
                </a:lnTo>
                <a:lnTo>
                  <a:pt x="553" y="228"/>
                </a:lnTo>
                <a:lnTo>
                  <a:pt x="574" y="258"/>
                </a:lnTo>
                <a:lnTo>
                  <a:pt x="592" y="288"/>
                </a:lnTo>
                <a:lnTo>
                  <a:pt x="608" y="318"/>
                </a:lnTo>
                <a:lnTo>
                  <a:pt x="621" y="348"/>
                </a:lnTo>
                <a:lnTo>
                  <a:pt x="632" y="376"/>
                </a:lnTo>
                <a:lnTo>
                  <a:pt x="641" y="403"/>
                </a:lnTo>
                <a:lnTo>
                  <a:pt x="647" y="429"/>
                </a:lnTo>
                <a:lnTo>
                  <a:pt x="654" y="454"/>
                </a:lnTo>
                <a:lnTo>
                  <a:pt x="658" y="475"/>
                </a:lnTo>
                <a:lnTo>
                  <a:pt x="661" y="495"/>
                </a:lnTo>
                <a:lnTo>
                  <a:pt x="663" y="512"/>
                </a:lnTo>
                <a:lnTo>
                  <a:pt x="664" y="525"/>
                </a:lnTo>
                <a:lnTo>
                  <a:pt x="752" y="525"/>
                </a:lnTo>
                <a:lnTo>
                  <a:pt x="758" y="525"/>
                </a:lnTo>
                <a:lnTo>
                  <a:pt x="761" y="528"/>
                </a:lnTo>
                <a:lnTo>
                  <a:pt x="765" y="532"/>
                </a:lnTo>
                <a:lnTo>
                  <a:pt x="768" y="537"/>
                </a:lnTo>
                <a:lnTo>
                  <a:pt x="769" y="542"/>
                </a:lnTo>
                <a:lnTo>
                  <a:pt x="768" y="547"/>
                </a:lnTo>
                <a:lnTo>
                  <a:pt x="767" y="551"/>
                </a:lnTo>
                <a:lnTo>
                  <a:pt x="764" y="554"/>
                </a:lnTo>
                <a:lnTo>
                  <a:pt x="571" y="765"/>
                </a:lnTo>
                <a:lnTo>
                  <a:pt x="568" y="767"/>
                </a:lnTo>
                <a:lnTo>
                  <a:pt x="564" y="768"/>
                </a:lnTo>
                <a:lnTo>
                  <a:pt x="560" y="770"/>
                </a:lnTo>
                <a:lnTo>
                  <a:pt x="554" y="768"/>
                </a:lnTo>
                <a:lnTo>
                  <a:pt x="550" y="767"/>
                </a:lnTo>
                <a:lnTo>
                  <a:pt x="547" y="765"/>
                </a:lnTo>
                <a:lnTo>
                  <a:pt x="355" y="554"/>
                </a:lnTo>
                <a:lnTo>
                  <a:pt x="351" y="551"/>
                </a:lnTo>
                <a:lnTo>
                  <a:pt x="350" y="547"/>
                </a:lnTo>
                <a:lnTo>
                  <a:pt x="350" y="542"/>
                </a:lnTo>
                <a:lnTo>
                  <a:pt x="350" y="537"/>
                </a:lnTo>
                <a:lnTo>
                  <a:pt x="353" y="532"/>
                </a:lnTo>
                <a:lnTo>
                  <a:pt x="357" y="528"/>
                </a:lnTo>
                <a:lnTo>
                  <a:pt x="362" y="525"/>
                </a:lnTo>
                <a:lnTo>
                  <a:pt x="367" y="525"/>
                </a:lnTo>
                <a:lnTo>
                  <a:pt x="452" y="525"/>
                </a:lnTo>
                <a:lnTo>
                  <a:pt x="451" y="501"/>
                </a:lnTo>
                <a:lnTo>
                  <a:pt x="447" y="471"/>
                </a:lnTo>
                <a:lnTo>
                  <a:pt x="440" y="433"/>
                </a:lnTo>
                <a:lnTo>
                  <a:pt x="431" y="390"/>
                </a:lnTo>
                <a:lnTo>
                  <a:pt x="417" y="344"/>
                </a:lnTo>
                <a:lnTo>
                  <a:pt x="398" y="295"/>
                </a:lnTo>
                <a:lnTo>
                  <a:pt x="372" y="240"/>
                </a:lnTo>
                <a:lnTo>
                  <a:pt x="342" y="192"/>
                </a:lnTo>
                <a:lnTo>
                  <a:pt x="308" y="151"/>
                </a:lnTo>
                <a:lnTo>
                  <a:pt x="269" y="115"/>
                </a:lnTo>
                <a:lnTo>
                  <a:pt x="227" y="86"/>
                </a:lnTo>
                <a:lnTo>
                  <a:pt x="180" y="64"/>
                </a:lnTo>
                <a:lnTo>
                  <a:pt x="130" y="48"/>
                </a:lnTo>
                <a:lnTo>
                  <a:pt x="75" y="38"/>
                </a:lnTo>
                <a:lnTo>
                  <a:pt x="17" y="35"/>
                </a:lnTo>
                <a:lnTo>
                  <a:pt x="12" y="34"/>
                </a:lnTo>
                <a:lnTo>
                  <a:pt x="7" y="31"/>
                </a:lnTo>
                <a:lnTo>
                  <a:pt x="3" y="29"/>
                </a:lnTo>
                <a:lnTo>
                  <a:pt x="0" y="24"/>
                </a:lnTo>
                <a:lnTo>
                  <a:pt x="0" y="18"/>
                </a:lnTo>
                <a:lnTo>
                  <a:pt x="0" y="12"/>
                </a:lnTo>
                <a:lnTo>
                  <a:pt x="3" y="8"/>
                </a:lnTo>
                <a:lnTo>
                  <a:pt x="7" y="4"/>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3" name="Freeform 3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09680" y="8844913"/>
            <a:ext cx="443529" cy="444107"/>
          </a:xfrm>
          <a:custGeom>
            <a:avLst/>
            <a:gdLst>
              <a:gd name="T0" fmla="*/ 406 w 769"/>
              <a:gd name="T1" fmla="*/ 209 h 770"/>
              <a:gd name="T2" fmla="*/ 477 w 769"/>
              <a:gd name="T3" fmla="*/ 211 h 770"/>
              <a:gd name="T4" fmla="*/ 486 w 769"/>
              <a:gd name="T5" fmla="*/ 217 h 770"/>
              <a:gd name="T6" fmla="*/ 489 w 769"/>
              <a:gd name="T7" fmla="*/ 228 h 770"/>
              <a:gd name="T8" fmla="*/ 488 w 769"/>
              <a:gd name="T9" fmla="*/ 264 h 770"/>
              <a:gd name="T10" fmla="*/ 481 w 769"/>
              <a:gd name="T11" fmla="*/ 319 h 770"/>
              <a:gd name="T12" fmla="*/ 467 w 769"/>
              <a:gd name="T13" fmla="*/ 391 h 770"/>
              <a:gd name="T14" fmla="*/ 440 w 769"/>
              <a:gd name="T15" fmla="*/ 471 h 770"/>
              <a:gd name="T16" fmla="*/ 400 w 769"/>
              <a:gd name="T17" fmla="*/ 554 h 770"/>
              <a:gd name="T18" fmla="*/ 342 w 769"/>
              <a:gd name="T19" fmla="*/ 632 h 770"/>
              <a:gd name="T20" fmla="*/ 265 w 769"/>
              <a:gd name="T21" fmla="*/ 700 h 770"/>
              <a:gd name="T22" fmla="*/ 367 w 769"/>
              <a:gd name="T23" fmla="*/ 657 h 770"/>
              <a:gd name="T24" fmla="*/ 447 w 769"/>
              <a:gd name="T25" fmla="*/ 604 h 770"/>
              <a:gd name="T26" fmla="*/ 510 w 769"/>
              <a:gd name="T27" fmla="*/ 543 h 770"/>
              <a:gd name="T28" fmla="*/ 556 w 769"/>
              <a:gd name="T29" fmla="*/ 479 h 770"/>
              <a:gd name="T30" fmla="*/ 589 w 769"/>
              <a:gd name="T31" fmla="*/ 415 h 770"/>
              <a:gd name="T32" fmla="*/ 609 w 769"/>
              <a:gd name="T33" fmla="*/ 355 h 770"/>
              <a:gd name="T34" fmla="*/ 623 w 769"/>
              <a:gd name="T35" fmla="*/ 302 h 770"/>
              <a:gd name="T36" fmla="*/ 628 w 769"/>
              <a:gd name="T37" fmla="*/ 261 h 770"/>
              <a:gd name="T38" fmla="*/ 629 w 769"/>
              <a:gd name="T39" fmla="*/ 228 h 770"/>
              <a:gd name="T40" fmla="*/ 633 w 769"/>
              <a:gd name="T41" fmla="*/ 217 h 770"/>
              <a:gd name="T42" fmla="*/ 641 w 769"/>
              <a:gd name="T43" fmla="*/ 211 h 770"/>
              <a:gd name="T44" fmla="*/ 712 w 769"/>
              <a:gd name="T45" fmla="*/ 209 h 770"/>
              <a:gd name="T46" fmla="*/ 560 w 769"/>
              <a:gd name="T47" fmla="*/ 0 h 770"/>
              <a:gd name="T48" fmla="*/ 568 w 769"/>
              <a:gd name="T49" fmla="*/ 3 h 770"/>
              <a:gd name="T50" fmla="*/ 764 w 769"/>
              <a:gd name="T51" fmla="*/ 215 h 770"/>
              <a:gd name="T52" fmla="*/ 768 w 769"/>
              <a:gd name="T53" fmla="*/ 223 h 770"/>
              <a:gd name="T54" fmla="*/ 768 w 769"/>
              <a:gd name="T55" fmla="*/ 233 h 770"/>
              <a:gd name="T56" fmla="*/ 761 w 769"/>
              <a:gd name="T57" fmla="*/ 242 h 770"/>
              <a:gd name="T58" fmla="*/ 752 w 769"/>
              <a:gd name="T59" fmla="*/ 245 h 770"/>
              <a:gd name="T60" fmla="*/ 663 w 769"/>
              <a:gd name="T61" fmla="*/ 258 h 770"/>
              <a:gd name="T62" fmla="*/ 658 w 769"/>
              <a:gd name="T63" fmla="*/ 295 h 770"/>
              <a:gd name="T64" fmla="*/ 647 w 769"/>
              <a:gd name="T65" fmla="*/ 340 h 770"/>
              <a:gd name="T66" fmla="*/ 632 w 769"/>
              <a:gd name="T67" fmla="*/ 393 h 770"/>
              <a:gd name="T68" fmla="*/ 608 w 769"/>
              <a:gd name="T69" fmla="*/ 452 h 770"/>
              <a:gd name="T70" fmla="*/ 574 w 769"/>
              <a:gd name="T71" fmla="*/ 512 h 770"/>
              <a:gd name="T72" fmla="*/ 530 w 769"/>
              <a:gd name="T73" fmla="*/ 571 h 770"/>
              <a:gd name="T74" fmla="*/ 472 w 769"/>
              <a:gd name="T75" fmla="*/ 627 h 770"/>
              <a:gd name="T76" fmla="*/ 401 w 769"/>
              <a:gd name="T77" fmla="*/ 678 h 770"/>
              <a:gd name="T78" fmla="*/ 313 w 769"/>
              <a:gd name="T79" fmla="*/ 720 h 770"/>
              <a:gd name="T80" fmla="*/ 210 w 769"/>
              <a:gd name="T81" fmla="*/ 750 h 770"/>
              <a:gd name="T82" fmla="*/ 87 w 769"/>
              <a:gd name="T83" fmla="*/ 767 h 770"/>
              <a:gd name="T84" fmla="*/ 12 w 769"/>
              <a:gd name="T85" fmla="*/ 768 h 770"/>
              <a:gd name="T86" fmla="*/ 3 w 769"/>
              <a:gd name="T87" fmla="*/ 762 h 770"/>
              <a:gd name="T88" fmla="*/ 0 w 769"/>
              <a:gd name="T89" fmla="*/ 751 h 770"/>
              <a:gd name="T90" fmla="*/ 3 w 769"/>
              <a:gd name="T91" fmla="*/ 741 h 770"/>
              <a:gd name="T92" fmla="*/ 12 w 769"/>
              <a:gd name="T93" fmla="*/ 736 h 770"/>
              <a:gd name="T94" fmla="*/ 75 w 769"/>
              <a:gd name="T95" fmla="*/ 731 h 770"/>
              <a:gd name="T96" fmla="*/ 180 w 769"/>
              <a:gd name="T97" fmla="*/ 706 h 770"/>
              <a:gd name="T98" fmla="*/ 269 w 769"/>
              <a:gd name="T99" fmla="*/ 655 h 770"/>
              <a:gd name="T100" fmla="*/ 342 w 769"/>
              <a:gd name="T101" fmla="*/ 577 h 770"/>
              <a:gd name="T102" fmla="*/ 398 w 769"/>
              <a:gd name="T103" fmla="*/ 475 h 770"/>
              <a:gd name="T104" fmla="*/ 431 w 769"/>
              <a:gd name="T105" fmla="*/ 380 h 770"/>
              <a:gd name="T106" fmla="*/ 447 w 769"/>
              <a:gd name="T107" fmla="*/ 299 h 770"/>
              <a:gd name="T108" fmla="*/ 452 w 769"/>
              <a:gd name="T109" fmla="*/ 245 h 770"/>
              <a:gd name="T110" fmla="*/ 362 w 769"/>
              <a:gd name="T111" fmla="*/ 245 h 770"/>
              <a:gd name="T112" fmla="*/ 353 w 769"/>
              <a:gd name="T113" fmla="*/ 238 h 770"/>
              <a:gd name="T114" fmla="*/ 350 w 769"/>
              <a:gd name="T115" fmla="*/ 228 h 770"/>
              <a:gd name="T116" fmla="*/ 351 w 769"/>
              <a:gd name="T117" fmla="*/ 219 h 770"/>
              <a:gd name="T118" fmla="*/ 547 w 769"/>
              <a:gd name="T119" fmla="*/ 5 h 770"/>
              <a:gd name="T120" fmla="*/ 554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560" y="43"/>
                </a:moveTo>
                <a:lnTo>
                  <a:pt x="406" y="209"/>
                </a:lnTo>
                <a:lnTo>
                  <a:pt x="472" y="209"/>
                </a:lnTo>
                <a:lnTo>
                  <a:pt x="477" y="211"/>
                </a:lnTo>
                <a:lnTo>
                  <a:pt x="482" y="213"/>
                </a:lnTo>
                <a:lnTo>
                  <a:pt x="486" y="217"/>
                </a:lnTo>
                <a:lnTo>
                  <a:pt x="489" y="223"/>
                </a:lnTo>
                <a:lnTo>
                  <a:pt x="489" y="228"/>
                </a:lnTo>
                <a:lnTo>
                  <a:pt x="489" y="245"/>
                </a:lnTo>
                <a:lnTo>
                  <a:pt x="488" y="264"/>
                </a:lnTo>
                <a:lnTo>
                  <a:pt x="485" y="289"/>
                </a:lnTo>
                <a:lnTo>
                  <a:pt x="481" y="319"/>
                </a:lnTo>
                <a:lnTo>
                  <a:pt x="474" y="353"/>
                </a:lnTo>
                <a:lnTo>
                  <a:pt x="467" y="391"/>
                </a:lnTo>
                <a:lnTo>
                  <a:pt x="455" y="431"/>
                </a:lnTo>
                <a:lnTo>
                  <a:pt x="440" y="471"/>
                </a:lnTo>
                <a:lnTo>
                  <a:pt x="422" y="513"/>
                </a:lnTo>
                <a:lnTo>
                  <a:pt x="400" y="554"/>
                </a:lnTo>
                <a:lnTo>
                  <a:pt x="374" y="594"/>
                </a:lnTo>
                <a:lnTo>
                  <a:pt x="342" y="632"/>
                </a:lnTo>
                <a:lnTo>
                  <a:pt x="307" y="668"/>
                </a:lnTo>
                <a:lnTo>
                  <a:pt x="265" y="700"/>
                </a:lnTo>
                <a:lnTo>
                  <a:pt x="319" y="681"/>
                </a:lnTo>
                <a:lnTo>
                  <a:pt x="367" y="657"/>
                </a:lnTo>
                <a:lnTo>
                  <a:pt x="409" y="631"/>
                </a:lnTo>
                <a:lnTo>
                  <a:pt x="447" y="604"/>
                </a:lnTo>
                <a:lnTo>
                  <a:pt x="481" y="575"/>
                </a:lnTo>
                <a:lnTo>
                  <a:pt x="510" y="543"/>
                </a:lnTo>
                <a:lnTo>
                  <a:pt x="535" y="512"/>
                </a:lnTo>
                <a:lnTo>
                  <a:pt x="556" y="479"/>
                </a:lnTo>
                <a:lnTo>
                  <a:pt x="574" y="446"/>
                </a:lnTo>
                <a:lnTo>
                  <a:pt x="589" y="415"/>
                </a:lnTo>
                <a:lnTo>
                  <a:pt x="600" y="384"/>
                </a:lnTo>
                <a:lnTo>
                  <a:pt x="609" y="355"/>
                </a:lnTo>
                <a:lnTo>
                  <a:pt x="617" y="327"/>
                </a:lnTo>
                <a:lnTo>
                  <a:pt x="623" y="302"/>
                </a:lnTo>
                <a:lnTo>
                  <a:pt x="625" y="280"/>
                </a:lnTo>
                <a:lnTo>
                  <a:pt x="628" y="261"/>
                </a:lnTo>
                <a:lnTo>
                  <a:pt x="629" y="245"/>
                </a:lnTo>
                <a:lnTo>
                  <a:pt x="629" y="228"/>
                </a:lnTo>
                <a:lnTo>
                  <a:pt x="630" y="223"/>
                </a:lnTo>
                <a:lnTo>
                  <a:pt x="633" y="217"/>
                </a:lnTo>
                <a:lnTo>
                  <a:pt x="637" y="213"/>
                </a:lnTo>
                <a:lnTo>
                  <a:pt x="641" y="211"/>
                </a:lnTo>
                <a:lnTo>
                  <a:pt x="646" y="209"/>
                </a:lnTo>
                <a:lnTo>
                  <a:pt x="712" y="209"/>
                </a:lnTo>
                <a:lnTo>
                  <a:pt x="560" y="43"/>
                </a:lnTo>
                <a:close/>
                <a:moveTo>
                  <a:pt x="560" y="0"/>
                </a:moveTo>
                <a:lnTo>
                  <a:pt x="564" y="1"/>
                </a:lnTo>
                <a:lnTo>
                  <a:pt x="568" y="3"/>
                </a:lnTo>
                <a:lnTo>
                  <a:pt x="571" y="5"/>
                </a:lnTo>
                <a:lnTo>
                  <a:pt x="764" y="215"/>
                </a:lnTo>
                <a:lnTo>
                  <a:pt x="767" y="219"/>
                </a:lnTo>
                <a:lnTo>
                  <a:pt x="768" y="223"/>
                </a:lnTo>
                <a:lnTo>
                  <a:pt x="769" y="228"/>
                </a:lnTo>
                <a:lnTo>
                  <a:pt x="768" y="233"/>
                </a:lnTo>
                <a:lnTo>
                  <a:pt x="765" y="238"/>
                </a:lnTo>
                <a:lnTo>
                  <a:pt x="761" y="242"/>
                </a:lnTo>
                <a:lnTo>
                  <a:pt x="758" y="245"/>
                </a:lnTo>
                <a:lnTo>
                  <a:pt x="752" y="245"/>
                </a:lnTo>
                <a:lnTo>
                  <a:pt x="665" y="245"/>
                </a:lnTo>
                <a:lnTo>
                  <a:pt x="663" y="258"/>
                </a:lnTo>
                <a:lnTo>
                  <a:pt x="661" y="275"/>
                </a:lnTo>
                <a:lnTo>
                  <a:pt x="658" y="295"/>
                </a:lnTo>
                <a:lnTo>
                  <a:pt x="654" y="316"/>
                </a:lnTo>
                <a:lnTo>
                  <a:pt x="647" y="340"/>
                </a:lnTo>
                <a:lnTo>
                  <a:pt x="641" y="367"/>
                </a:lnTo>
                <a:lnTo>
                  <a:pt x="632" y="393"/>
                </a:lnTo>
                <a:lnTo>
                  <a:pt x="621" y="422"/>
                </a:lnTo>
                <a:lnTo>
                  <a:pt x="608" y="452"/>
                </a:lnTo>
                <a:lnTo>
                  <a:pt x="592" y="482"/>
                </a:lnTo>
                <a:lnTo>
                  <a:pt x="574" y="512"/>
                </a:lnTo>
                <a:lnTo>
                  <a:pt x="553" y="542"/>
                </a:lnTo>
                <a:lnTo>
                  <a:pt x="530" y="571"/>
                </a:lnTo>
                <a:lnTo>
                  <a:pt x="502" y="600"/>
                </a:lnTo>
                <a:lnTo>
                  <a:pt x="472" y="627"/>
                </a:lnTo>
                <a:lnTo>
                  <a:pt x="439" y="653"/>
                </a:lnTo>
                <a:lnTo>
                  <a:pt x="401" y="678"/>
                </a:lnTo>
                <a:lnTo>
                  <a:pt x="359" y="700"/>
                </a:lnTo>
                <a:lnTo>
                  <a:pt x="313" y="720"/>
                </a:lnTo>
                <a:lnTo>
                  <a:pt x="264" y="737"/>
                </a:lnTo>
                <a:lnTo>
                  <a:pt x="210" y="750"/>
                </a:lnTo>
                <a:lnTo>
                  <a:pt x="151" y="761"/>
                </a:lnTo>
                <a:lnTo>
                  <a:pt x="87" y="767"/>
                </a:lnTo>
                <a:lnTo>
                  <a:pt x="17" y="770"/>
                </a:lnTo>
                <a:lnTo>
                  <a:pt x="12" y="768"/>
                </a:lnTo>
                <a:lnTo>
                  <a:pt x="7" y="766"/>
                </a:lnTo>
                <a:lnTo>
                  <a:pt x="3" y="762"/>
                </a:lnTo>
                <a:lnTo>
                  <a:pt x="0" y="757"/>
                </a:lnTo>
                <a:lnTo>
                  <a:pt x="0" y="751"/>
                </a:lnTo>
                <a:lnTo>
                  <a:pt x="0" y="746"/>
                </a:lnTo>
                <a:lnTo>
                  <a:pt x="3" y="741"/>
                </a:lnTo>
                <a:lnTo>
                  <a:pt x="7" y="737"/>
                </a:lnTo>
                <a:lnTo>
                  <a:pt x="12" y="736"/>
                </a:lnTo>
                <a:lnTo>
                  <a:pt x="17" y="734"/>
                </a:lnTo>
                <a:lnTo>
                  <a:pt x="75" y="731"/>
                </a:lnTo>
                <a:lnTo>
                  <a:pt x="130" y="721"/>
                </a:lnTo>
                <a:lnTo>
                  <a:pt x="180" y="706"/>
                </a:lnTo>
                <a:lnTo>
                  <a:pt x="227" y="683"/>
                </a:lnTo>
                <a:lnTo>
                  <a:pt x="269" y="655"/>
                </a:lnTo>
                <a:lnTo>
                  <a:pt x="308" y="619"/>
                </a:lnTo>
                <a:lnTo>
                  <a:pt x="342" y="577"/>
                </a:lnTo>
                <a:lnTo>
                  <a:pt x="372" y="530"/>
                </a:lnTo>
                <a:lnTo>
                  <a:pt x="398" y="475"/>
                </a:lnTo>
                <a:lnTo>
                  <a:pt x="417" y="425"/>
                </a:lnTo>
                <a:lnTo>
                  <a:pt x="431" y="380"/>
                </a:lnTo>
                <a:lnTo>
                  <a:pt x="440" y="336"/>
                </a:lnTo>
                <a:lnTo>
                  <a:pt x="447" y="299"/>
                </a:lnTo>
                <a:lnTo>
                  <a:pt x="451" y="268"/>
                </a:lnTo>
                <a:lnTo>
                  <a:pt x="452" y="245"/>
                </a:lnTo>
                <a:lnTo>
                  <a:pt x="367" y="245"/>
                </a:lnTo>
                <a:lnTo>
                  <a:pt x="362" y="245"/>
                </a:lnTo>
                <a:lnTo>
                  <a:pt x="357" y="242"/>
                </a:lnTo>
                <a:lnTo>
                  <a:pt x="353" y="238"/>
                </a:lnTo>
                <a:lnTo>
                  <a:pt x="350" y="233"/>
                </a:lnTo>
                <a:lnTo>
                  <a:pt x="350" y="228"/>
                </a:lnTo>
                <a:lnTo>
                  <a:pt x="350" y="223"/>
                </a:lnTo>
                <a:lnTo>
                  <a:pt x="351" y="219"/>
                </a:lnTo>
                <a:lnTo>
                  <a:pt x="355" y="215"/>
                </a:lnTo>
                <a:lnTo>
                  <a:pt x="547" y="5"/>
                </a:lnTo>
                <a:lnTo>
                  <a:pt x="550" y="3"/>
                </a:lnTo>
                <a:lnTo>
                  <a:pt x="554" y="1"/>
                </a:lnTo>
                <a:lnTo>
                  <a:pt x="56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4" name="Freeform 3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72199" y="8844913"/>
            <a:ext cx="443529" cy="444107"/>
          </a:xfrm>
          <a:custGeom>
            <a:avLst/>
            <a:gdLst>
              <a:gd name="T0" fmla="*/ 43 w 769"/>
              <a:gd name="T1" fmla="*/ 209 h 770"/>
              <a:gd name="T2" fmla="*/ 210 w 769"/>
              <a:gd name="T3" fmla="*/ 297 h 770"/>
              <a:gd name="T4" fmla="*/ 212 w 769"/>
              <a:gd name="T5" fmla="*/ 287 h 770"/>
              <a:gd name="T6" fmla="*/ 222 w 769"/>
              <a:gd name="T7" fmla="*/ 281 h 770"/>
              <a:gd name="T8" fmla="*/ 245 w 769"/>
              <a:gd name="T9" fmla="*/ 280 h 770"/>
              <a:gd name="T10" fmla="*/ 290 w 769"/>
              <a:gd name="T11" fmla="*/ 284 h 770"/>
              <a:gd name="T12" fmla="*/ 354 w 769"/>
              <a:gd name="T13" fmla="*/ 295 h 770"/>
              <a:gd name="T14" fmla="*/ 430 w 769"/>
              <a:gd name="T15" fmla="*/ 314 h 770"/>
              <a:gd name="T16" fmla="*/ 513 w 769"/>
              <a:gd name="T17" fmla="*/ 347 h 770"/>
              <a:gd name="T18" fmla="*/ 594 w 769"/>
              <a:gd name="T19" fmla="*/ 395 h 770"/>
              <a:gd name="T20" fmla="*/ 667 w 769"/>
              <a:gd name="T21" fmla="*/ 462 h 770"/>
              <a:gd name="T22" fmla="*/ 680 w 769"/>
              <a:gd name="T23" fmla="*/ 450 h 770"/>
              <a:gd name="T24" fmla="*/ 632 w 769"/>
              <a:gd name="T25" fmla="*/ 360 h 770"/>
              <a:gd name="T26" fmla="*/ 574 w 769"/>
              <a:gd name="T27" fmla="*/ 289 h 770"/>
              <a:gd name="T28" fmla="*/ 511 w 769"/>
              <a:gd name="T29" fmla="*/ 236 h 770"/>
              <a:gd name="T30" fmla="*/ 447 w 769"/>
              <a:gd name="T31" fmla="*/ 196 h 770"/>
              <a:gd name="T32" fmla="*/ 384 w 769"/>
              <a:gd name="T33" fmla="*/ 169 h 770"/>
              <a:gd name="T34" fmla="*/ 326 w 769"/>
              <a:gd name="T35" fmla="*/ 153 h 770"/>
              <a:gd name="T36" fmla="*/ 279 w 769"/>
              <a:gd name="T37" fmla="*/ 144 h 770"/>
              <a:gd name="T38" fmla="*/ 245 w 769"/>
              <a:gd name="T39" fmla="*/ 140 h 770"/>
              <a:gd name="T40" fmla="*/ 222 w 769"/>
              <a:gd name="T41" fmla="*/ 139 h 770"/>
              <a:gd name="T42" fmla="*/ 212 w 769"/>
              <a:gd name="T43" fmla="*/ 134 h 770"/>
              <a:gd name="T44" fmla="*/ 210 w 769"/>
              <a:gd name="T45" fmla="*/ 123 h 770"/>
              <a:gd name="T46" fmla="*/ 227 w 769"/>
              <a:gd name="T47" fmla="*/ 0 h 770"/>
              <a:gd name="T48" fmla="*/ 237 w 769"/>
              <a:gd name="T49" fmla="*/ 4 h 770"/>
              <a:gd name="T50" fmla="*/ 244 w 769"/>
              <a:gd name="T51" fmla="*/ 12 h 770"/>
              <a:gd name="T52" fmla="*/ 245 w 769"/>
              <a:gd name="T53" fmla="*/ 105 h 770"/>
              <a:gd name="T54" fmla="*/ 274 w 769"/>
              <a:gd name="T55" fmla="*/ 109 h 770"/>
              <a:gd name="T56" fmla="*/ 316 w 769"/>
              <a:gd name="T57" fmla="*/ 115 h 770"/>
              <a:gd name="T58" fmla="*/ 366 w 769"/>
              <a:gd name="T59" fmla="*/ 128 h 770"/>
              <a:gd name="T60" fmla="*/ 422 w 769"/>
              <a:gd name="T61" fmla="*/ 149 h 770"/>
              <a:gd name="T62" fmla="*/ 481 w 769"/>
              <a:gd name="T63" fmla="*/ 177 h 770"/>
              <a:gd name="T64" fmla="*/ 541 w 769"/>
              <a:gd name="T65" fmla="*/ 216 h 770"/>
              <a:gd name="T66" fmla="*/ 600 w 769"/>
              <a:gd name="T67" fmla="*/ 267 h 770"/>
              <a:gd name="T68" fmla="*/ 654 w 769"/>
              <a:gd name="T69" fmla="*/ 331 h 770"/>
              <a:gd name="T70" fmla="*/ 700 w 769"/>
              <a:gd name="T71" fmla="*/ 410 h 770"/>
              <a:gd name="T72" fmla="*/ 737 w 769"/>
              <a:gd name="T73" fmla="*/ 505 h 770"/>
              <a:gd name="T74" fmla="*/ 760 w 769"/>
              <a:gd name="T75" fmla="*/ 619 h 770"/>
              <a:gd name="T76" fmla="*/ 769 w 769"/>
              <a:gd name="T77" fmla="*/ 751 h 770"/>
              <a:gd name="T78" fmla="*/ 765 w 769"/>
              <a:gd name="T79" fmla="*/ 762 h 770"/>
              <a:gd name="T80" fmla="*/ 758 w 769"/>
              <a:gd name="T81" fmla="*/ 768 h 770"/>
              <a:gd name="T82" fmla="*/ 746 w 769"/>
              <a:gd name="T83" fmla="*/ 768 h 770"/>
              <a:gd name="T84" fmla="*/ 738 w 769"/>
              <a:gd name="T85" fmla="*/ 762 h 770"/>
              <a:gd name="T86" fmla="*/ 734 w 769"/>
              <a:gd name="T87" fmla="*/ 751 h 770"/>
              <a:gd name="T88" fmla="*/ 721 w 769"/>
              <a:gd name="T89" fmla="*/ 639 h 770"/>
              <a:gd name="T90" fmla="*/ 683 w 769"/>
              <a:gd name="T91" fmla="*/ 542 h 770"/>
              <a:gd name="T92" fmla="*/ 619 w 769"/>
              <a:gd name="T93" fmla="*/ 462 h 770"/>
              <a:gd name="T94" fmla="*/ 530 w 769"/>
              <a:gd name="T95" fmla="*/ 397 h 770"/>
              <a:gd name="T96" fmla="*/ 426 w 769"/>
              <a:gd name="T97" fmla="*/ 352 h 770"/>
              <a:gd name="T98" fmla="*/ 336 w 769"/>
              <a:gd name="T99" fmla="*/ 329 h 770"/>
              <a:gd name="T100" fmla="*/ 267 w 769"/>
              <a:gd name="T101" fmla="*/ 318 h 770"/>
              <a:gd name="T102" fmla="*/ 245 w 769"/>
              <a:gd name="T103" fmla="*/ 402 h 770"/>
              <a:gd name="T104" fmla="*/ 241 w 769"/>
              <a:gd name="T105" fmla="*/ 412 h 770"/>
              <a:gd name="T106" fmla="*/ 232 w 769"/>
              <a:gd name="T107" fmla="*/ 419 h 770"/>
              <a:gd name="T108" fmla="*/ 223 w 769"/>
              <a:gd name="T109" fmla="*/ 419 h 770"/>
              <a:gd name="T110" fmla="*/ 215 w 769"/>
              <a:gd name="T111" fmla="*/ 415 h 770"/>
              <a:gd name="T112" fmla="*/ 3 w 769"/>
              <a:gd name="T113" fmla="*/ 219 h 770"/>
              <a:gd name="T114" fmla="*/ 0 w 769"/>
              <a:gd name="T115" fmla="*/ 209 h 770"/>
              <a:gd name="T116" fmla="*/ 1 w 769"/>
              <a:gd name="T117" fmla="*/ 202 h 770"/>
              <a:gd name="T118" fmla="*/ 215 w 769"/>
              <a:gd name="T119" fmla="*/ 5 h 770"/>
              <a:gd name="T120" fmla="*/ 223 w 769"/>
              <a:gd name="T121" fmla="*/ 1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70">
                <a:moveTo>
                  <a:pt x="210" y="58"/>
                </a:moveTo>
                <a:lnTo>
                  <a:pt x="43" y="209"/>
                </a:lnTo>
                <a:lnTo>
                  <a:pt x="210" y="363"/>
                </a:lnTo>
                <a:lnTo>
                  <a:pt x="210" y="297"/>
                </a:lnTo>
                <a:lnTo>
                  <a:pt x="210" y="292"/>
                </a:lnTo>
                <a:lnTo>
                  <a:pt x="212" y="287"/>
                </a:lnTo>
                <a:lnTo>
                  <a:pt x="216" y="283"/>
                </a:lnTo>
                <a:lnTo>
                  <a:pt x="222" y="281"/>
                </a:lnTo>
                <a:lnTo>
                  <a:pt x="227" y="280"/>
                </a:lnTo>
                <a:lnTo>
                  <a:pt x="245" y="280"/>
                </a:lnTo>
                <a:lnTo>
                  <a:pt x="264" y="281"/>
                </a:lnTo>
                <a:lnTo>
                  <a:pt x="290" y="284"/>
                </a:lnTo>
                <a:lnTo>
                  <a:pt x="320" y="288"/>
                </a:lnTo>
                <a:lnTo>
                  <a:pt x="354" y="295"/>
                </a:lnTo>
                <a:lnTo>
                  <a:pt x="391" y="304"/>
                </a:lnTo>
                <a:lnTo>
                  <a:pt x="430" y="314"/>
                </a:lnTo>
                <a:lnTo>
                  <a:pt x="471" y="329"/>
                </a:lnTo>
                <a:lnTo>
                  <a:pt x="513" y="347"/>
                </a:lnTo>
                <a:lnTo>
                  <a:pt x="553" y="369"/>
                </a:lnTo>
                <a:lnTo>
                  <a:pt x="594" y="395"/>
                </a:lnTo>
                <a:lnTo>
                  <a:pt x="632" y="427"/>
                </a:lnTo>
                <a:lnTo>
                  <a:pt x="667" y="462"/>
                </a:lnTo>
                <a:lnTo>
                  <a:pt x="700" y="504"/>
                </a:lnTo>
                <a:lnTo>
                  <a:pt x="680" y="450"/>
                </a:lnTo>
                <a:lnTo>
                  <a:pt x="657" y="403"/>
                </a:lnTo>
                <a:lnTo>
                  <a:pt x="632" y="360"/>
                </a:lnTo>
                <a:lnTo>
                  <a:pt x="604" y="322"/>
                </a:lnTo>
                <a:lnTo>
                  <a:pt x="574" y="289"/>
                </a:lnTo>
                <a:lnTo>
                  <a:pt x="543" y="261"/>
                </a:lnTo>
                <a:lnTo>
                  <a:pt x="511" y="236"/>
                </a:lnTo>
                <a:lnTo>
                  <a:pt x="478" y="213"/>
                </a:lnTo>
                <a:lnTo>
                  <a:pt x="447" y="196"/>
                </a:lnTo>
                <a:lnTo>
                  <a:pt x="414" y="181"/>
                </a:lnTo>
                <a:lnTo>
                  <a:pt x="384" y="169"/>
                </a:lnTo>
                <a:lnTo>
                  <a:pt x="354" y="160"/>
                </a:lnTo>
                <a:lnTo>
                  <a:pt x="326" y="153"/>
                </a:lnTo>
                <a:lnTo>
                  <a:pt x="302" y="148"/>
                </a:lnTo>
                <a:lnTo>
                  <a:pt x="279" y="144"/>
                </a:lnTo>
                <a:lnTo>
                  <a:pt x="260" y="141"/>
                </a:lnTo>
                <a:lnTo>
                  <a:pt x="245" y="140"/>
                </a:lnTo>
                <a:lnTo>
                  <a:pt x="227" y="140"/>
                </a:lnTo>
                <a:lnTo>
                  <a:pt x="222" y="139"/>
                </a:lnTo>
                <a:lnTo>
                  <a:pt x="216" y="137"/>
                </a:lnTo>
                <a:lnTo>
                  <a:pt x="212" y="134"/>
                </a:lnTo>
                <a:lnTo>
                  <a:pt x="210" y="128"/>
                </a:lnTo>
                <a:lnTo>
                  <a:pt x="210" y="123"/>
                </a:lnTo>
                <a:lnTo>
                  <a:pt x="210" y="58"/>
                </a:lnTo>
                <a:close/>
                <a:moveTo>
                  <a:pt x="227" y="0"/>
                </a:moveTo>
                <a:lnTo>
                  <a:pt x="232" y="1"/>
                </a:lnTo>
                <a:lnTo>
                  <a:pt x="237" y="4"/>
                </a:lnTo>
                <a:lnTo>
                  <a:pt x="241" y="8"/>
                </a:lnTo>
                <a:lnTo>
                  <a:pt x="244" y="12"/>
                </a:lnTo>
                <a:lnTo>
                  <a:pt x="245" y="18"/>
                </a:lnTo>
                <a:lnTo>
                  <a:pt x="245" y="105"/>
                </a:lnTo>
                <a:lnTo>
                  <a:pt x="258" y="106"/>
                </a:lnTo>
                <a:lnTo>
                  <a:pt x="274" y="109"/>
                </a:lnTo>
                <a:lnTo>
                  <a:pt x="294" y="111"/>
                </a:lnTo>
                <a:lnTo>
                  <a:pt x="316" y="115"/>
                </a:lnTo>
                <a:lnTo>
                  <a:pt x="340" y="122"/>
                </a:lnTo>
                <a:lnTo>
                  <a:pt x="366" y="128"/>
                </a:lnTo>
                <a:lnTo>
                  <a:pt x="393" y="137"/>
                </a:lnTo>
                <a:lnTo>
                  <a:pt x="422" y="149"/>
                </a:lnTo>
                <a:lnTo>
                  <a:pt x="451" y="162"/>
                </a:lnTo>
                <a:lnTo>
                  <a:pt x="481" y="177"/>
                </a:lnTo>
                <a:lnTo>
                  <a:pt x="511" y="195"/>
                </a:lnTo>
                <a:lnTo>
                  <a:pt x="541" y="216"/>
                </a:lnTo>
                <a:lnTo>
                  <a:pt x="571" y="240"/>
                </a:lnTo>
                <a:lnTo>
                  <a:pt x="600" y="267"/>
                </a:lnTo>
                <a:lnTo>
                  <a:pt x="628" y="297"/>
                </a:lnTo>
                <a:lnTo>
                  <a:pt x="654" y="331"/>
                </a:lnTo>
                <a:lnTo>
                  <a:pt x="678" y="368"/>
                </a:lnTo>
                <a:lnTo>
                  <a:pt x="700" y="410"/>
                </a:lnTo>
                <a:lnTo>
                  <a:pt x="720" y="456"/>
                </a:lnTo>
                <a:lnTo>
                  <a:pt x="737" y="505"/>
                </a:lnTo>
                <a:lnTo>
                  <a:pt x="751" y="559"/>
                </a:lnTo>
                <a:lnTo>
                  <a:pt x="760" y="619"/>
                </a:lnTo>
                <a:lnTo>
                  <a:pt x="767" y="682"/>
                </a:lnTo>
                <a:lnTo>
                  <a:pt x="769" y="751"/>
                </a:lnTo>
                <a:lnTo>
                  <a:pt x="768" y="757"/>
                </a:lnTo>
                <a:lnTo>
                  <a:pt x="765" y="762"/>
                </a:lnTo>
                <a:lnTo>
                  <a:pt x="762" y="766"/>
                </a:lnTo>
                <a:lnTo>
                  <a:pt x="758" y="768"/>
                </a:lnTo>
                <a:lnTo>
                  <a:pt x="752" y="770"/>
                </a:lnTo>
                <a:lnTo>
                  <a:pt x="746" y="768"/>
                </a:lnTo>
                <a:lnTo>
                  <a:pt x="742" y="766"/>
                </a:lnTo>
                <a:lnTo>
                  <a:pt x="738" y="762"/>
                </a:lnTo>
                <a:lnTo>
                  <a:pt x="735" y="757"/>
                </a:lnTo>
                <a:lnTo>
                  <a:pt x="734" y="751"/>
                </a:lnTo>
                <a:lnTo>
                  <a:pt x="731" y="694"/>
                </a:lnTo>
                <a:lnTo>
                  <a:pt x="721" y="639"/>
                </a:lnTo>
                <a:lnTo>
                  <a:pt x="705" y="589"/>
                </a:lnTo>
                <a:lnTo>
                  <a:pt x="683" y="542"/>
                </a:lnTo>
                <a:lnTo>
                  <a:pt x="654" y="500"/>
                </a:lnTo>
                <a:lnTo>
                  <a:pt x="619" y="462"/>
                </a:lnTo>
                <a:lnTo>
                  <a:pt x="578" y="427"/>
                </a:lnTo>
                <a:lnTo>
                  <a:pt x="530" y="397"/>
                </a:lnTo>
                <a:lnTo>
                  <a:pt x="476" y="371"/>
                </a:lnTo>
                <a:lnTo>
                  <a:pt x="426" y="352"/>
                </a:lnTo>
                <a:lnTo>
                  <a:pt x="379" y="338"/>
                </a:lnTo>
                <a:lnTo>
                  <a:pt x="336" y="329"/>
                </a:lnTo>
                <a:lnTo>
                  <a:pt x="299" y="322"/>
                </a:lnTo>
                <a:lnTo>
                  <a:pt x="267" y="318"/>
                </a:lnTo>
                <a:lnTo>
                  <a:pt x="245" y="317"/>
                </a:lnTo>
                <a:lnTo>
                  <a:pt x="245" y="402"/>
                </a:lnTo>
                <a:lnTo>
                  <a:pt x="244" y="408"/>
                </a:lnTo>
                <a:lnTo>
                  <a:pt x="241" y="412"/>
                </a:lnTo>
                <a:lnTo>
                  <a:pt x="237" y="416"/>
                </a:lnTo>
                <a:lnTo>
                  <a:pt x="232" y="419"/>
                </a:lnTo>
                <a:lnTo>
                  <a:pt x="227" y="420"/>
                </a:lnTo>
                <a:lnTo>
                  <a:pt x="223" y="419"/>
                </a:lnTo>
                <a:lnTo>
                  <a:pt x="218" y="418"/>
                </a:lnTo>
                <a:lnTo>
                  <a:pt x="215" y="415"/>
                </a:lnTo>
                <a:lnTo>
                  <a:pt x="5" y="223"/>
                </a:lnTo>
                <a:lnTo>
                  <a:pt x="3" y="219"/>
                </a:lnTo>
                <a:lnTo>
                  <a:pt x="0" y="215"/>
                </a:lnTo>
                <a:lnTo>
                  <a:pt x="0" y="209"/>
                </a:lnTo>
                <a:lnTo>
                  <a:pt x="0" y="206"/>
                </a:lnTo>
                <a:lnTo>
                  <a:pt x="1" y="202"/>
                </a:lnTo>
                <a:lnTo>
                  <a:pt x="5" y="198"/>
                </a:lnTo>
                <a:lnTo>
                  <a:pt x="215" y="5"/>
                </a:lnTo>
                <a:lnTo>
                  <a:pt x="218" y="3"/>
                </a:lnTo>
                <a:lnTo>
                  <a:pt x="223" y="1"/>
                </a:lnTo>
                <a:lnTo>
                  <a:pt x="2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5" name="Freeform 3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34719" y="8845200"/>
            <a:ext cx="443529" cy="443529"/>
          </a:xfrm>
          <a:custGeom>
            <a:avLst/>
            <a:gdLst>
              <a:gd name="T0" fmla="*/ 560 w 769"/>
              <a:gd name="T1" fmla="*/ 123 h 769"/>
              <a:gd name="T2" fmla="*/ 556 w 769"/>
              <a:gd name="T3" fmla="*/ 134 h 769"/>
              <a:gd name="T4" fmla="*/ 548 w 769"/>
              <a:gd name="T5" fmla="*/ 139 h 769"/>
              <a:gd name="T6" fmla="*/ 524 w 769"/>
              <a:gd name="T7" fmla="*/ 140 h 769"/>
              <a:gd name="T8" fmla="*/ 490 w 769"/>
              <a:gd name="T9" fmla="*/ 144 h 769"/>
              <a:gd name="T10" fmla="*/ 442 w 769"/>
              <a:gd name="T11" fmla="*/ 153 h 769"/>
              <a:gd name="T12" fmla="*/ 385 w 769"/>
              <a:gd name="T13" fmla="*/ 169 h 769"/>
              <a:gd name="T14" fmla="*/ 322 w 769"/>
              <a:gd name="T15" fmla="*/ 197 h 769"/>
              <a:gd name="T16" fmla="*/ 258 w 769"/>
              <a:gd name="T17" fmla="*/ 235 h 769"/>
              <a:gd name="T18" fmla="*/ 195 w 769"/>
              <a:gd name="T19" fmla="*/ 290 h 769"/>
              <a:gd name="T20" fmla="*/ 138 w 769"/>
              <a:gd name="T21" fmla="*/ 360 h 769"/>
              <a:gd name="T22" fmla="*/ 89 w 769"/>
              <a:gd name="T23" fmla="*/ 451 h 769"/>
              <a:gd name="T24" fmla="*/ 101 w 769"/>
              <a:gd name="T25" fmla="*/ 462 h 769"/>
              <a:gd name="T26" fmla="*/ 174 w 769"/>
              <a:gd name="T27" fmla="*/ 396 h 769"/>
              <a:gd name="T28" fmla="*/ 257 w 769"/>
              <a:gd name="T29" fmla="*/ 347 h 769"/>
              <a:gd name="T30" fmla="*/ 339 w 769"/>
              <a:gd name="T31" fmla="*/ 314 h 769"/>
              <a:gd name="T32" fmla="*/ 415 w 769"/>
              <a:gd name="T33" fmla="*/ 295 h 769"/>
              <a:gd name="T34" fmla="*/ 480 w 769"/>
              <a:gd name="T35" fmla="*/ 284 h 769"/>
              <a:gd name="T36" fmla="*/ 524 w 769"/>
              <a:gd name="T37" fmla="*/ 280 h 769"/>
              <a:gd name="T38" fmla="*/ 548 w 769"/>
              <a:gd name="T39" fmla="*/ 280 h 769"/>
              <a:gd name="T40" fmla="*/ 556 w 769"/>
              <a:gd name="T41" fmla="*/ 287 h 769"/>
              <a:gd name="T42" fmla="*/ 560 w 769"/>
              <a:gd name="T43" fmla="*/ 297 h 769"/>
              <a:gd name="T44" fmla="*/ 726 w 769"/>
              <a:gd name="T45" fmla="*/ 210 h 769"/>
              <a:gd name="T46" fmla="*/ 541 w 769"/>
              <a:gd name="T47" fmla="*/ 0 h 769"/>
              <a:gd name="T48" fmla="*/ 550 w 769"/>
              <a:gd name="T49" fmla="*/ 3 h 769"/>
              <a:gd name="T50" fmla="*/ 764 w 769"/>
              <a:gd name="T51" fmla="*/ 198 h 769"/>
              <a:gd name="T52" fmla="*/ 768 w 769"/>
              <a:gd name="T53" fmla="*/ 206 h 769"/>
              <a:gd name="T54" fmla="*/ 768 w 769"/>
              <a:gd name="T55" fmla="*/ 215 h 769"/>
              <a:gd name="T56" fmla="*/ 764 w 769"/>
              <a:gd name="T57" fmla="*/ 223 h 769"/>
              <a:gd name="T58" fmla="*/ 550 w 769"/>
              <a:gd name="T59" fmla="*/ 418 h 769"/>
              <a:gd name="T60" fmla="*/ 541 w 769"/>
              <a:gd name="T61" fmla="*/ 420 h 769"/>
              <a:gd name="T62" fmla="*/ 532 w 769"/>
              <a:gd name="T63" fmla="*/ 417 h 769"/>
              <a:gd name="T64" fmla="*/ 526 w 769"/>
              <a:gd name="T65" fmla="*/ 407 h 769"/>
              <a:gd name="T66" fmla="*/ 524 w 769"/>
              <a:gd name="T67" fmla="*/ 317 h 769"/>
              <a:gd name="T68" fmla="*/ 471 w 769"/>
              <a:gd name="T69" fmla="*/ 322 h 769"/>
              <a:gd name="T70" fmla="*/ 391 w 769"/>
              <a:gd name="T71" fmla="*/ 338 h 769"/>
              <a:gd name="T72" fmla="*/ 294 w 769"/>
              <a:gd name="T73" fmla="*/ 371 h 769"/>
              <a:gd name="T74" fmla="*/ 191 w 769"/>
              <a:gd name="T75" fmla="*/ 427 h 769"/>
              <a:gd name="T76" fmla="*/ 115 w 769"/>
              <a:gd name="T77" fmla="*/ 500 h 769"/>
              <a:gd name="T78" fmla="*/ 63 w 769"/>
              <a:gd name="T79" fmla="*/ 589 h 769"/>
              <a:gd name="T80" fmla="*/ 38 w 769"/>
              <a:gd name="T81" fmla="*/ 694 h 769"/>
              <a:gd name="T82" fmla="*/ 34 w 769"/>
              <a:gd name="T83" fmla="*/ 757 h 769"/>
              <a:gd name="T84" fmla="*/ 28 w 769"/>
              <a:gd name="T85" fmla="*/ 766 h 769"/>
              <a:gd name="T86" fmla="*/ 17 w 769"/>
              <a:gd name="T87" fmla="*/ 769 h 769"/>
              <a:gd name="T88" fmla="*/ 7 w 769"/>
              <a:gd name="T89" fmla="*/ 766 h 769"/>
              <a:gd name="T90" fmla="*/ 0 w 769"/>
              <a:gd name="T91" fmla="*/ 757 h 769"/>
              <a:gd name="T92" fmla="*/ 1 w 769"/>
              <a:gd name="T93" fmla="*/ 682 h 769"/>
              <a:gd name="T94" fmla="*/ 18 w 769"/>
              <a:gd name="T95" fmla="*/ 559 h 769"/>
              <a:gd name="T96" fmla="*/ 49 w 769"/>
              <a:gd name="T97" fmla="*/ 456 h 769"/>
              <a:gd name="T98" fmla="*/ 90 w 769"/>
              <a:gd name="T99" fmla="*/ 368 h 769"/>
              <a:gd name="T100" fmla="*/ 142 w 769"/>
              <a:gd name="T101" fmla="*/ 297 h 769"/>
              <a:gd name="T102" fmla="*/ 198 w 769"/>
              <a:gd name="T103" fmla="*/ 240 h 769"/>
              <a:gd name="T104" fmla="*/ 257 w 769"/>
              <a:gd name="T105" fmla="*/ 195 h 769"/>
              <a:gd name="T106" fmla="*/ 317 w 769"/>
              <a:gd name="T107" fmla="*/ 161 h 769"/>
              <a:gd name="T108" fmla="*/ 376 w 769"/>
              <a:gd name="T109" fmla="*/ 138 h 769"/>
              <a:gd name="T110" fmla="*/ 430 w 769"/>
              <a:gd name="T111" fmla="*/ 122 h 769"/>
              <a:gd name="T112" fmla="*/ 476 w 769"/>
              <a:gd name="T113" fmla="*/ 111 h 769"/>
              <a:gd name="T114" fmla="*/ 511 w 769"/>
              <a:gd name="T115" fmla="*/ 106 h 769"/>
              <a:gd name="T116" fmla="*/ 524 w 769"/>
              <a:gd name="T117" fmla="*/ 19 h 769"/>
              <a:gd name="T118" fmla="*/ 528 w 769"/>
              <a:gd name="T119" fmla="*/ 8 h 769"/>
              <a:gd name="T120" fmla="*/ 536 w 769"/>
              <a:gd name="T121" fmla="*/ 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9" h="769">
                <a:moveTo>
                  <a:pt x="560" y="58"/>
                </a:moveTo>
                <a:lnTo>
                  <a:pt x="560" y="123"/>
                </a:lnTo>
                <a:lnTo>
                  <a:pt x="558" y="129"/>
                </a:lnTo>
                <a:lnTo>
                  <a:pt x="556" y="134"/>
                </a:lnTo>
                <a:lnTo>
                  <a:pt x="552" y="136"/>
                </a:lnTo>
                <a:lnTo>
                  <a:pt x="548" y="139"/>
                </a:lnTo>
                <a:lnTo>
                  <a:pt x="541" y="140"/>
                </a:lnTo>
                <a:lnTo>
                  <a:pt x="524" y="140"/>
                </a:lnTo>
                <a:lnTo>
                  <a:pt x="509" y="142"/>
                </a:lnTo>
                <a:lnTo>
                  <a:pt x="490" y="144"/>
                </a:lnTo>
                <a:lnTo>
                  <a:pt x="468" y="148"/>
                </a:lnTo>
                <a:lnTo>
                  <a:pt x="442" y="153"/>
                </a:lnTo>
                <a:lnTo>
                  <a:pt x="414" y="160"/>
                </a:lnTo>
                <a:lnTo>
                  <a:pt x="385" y="169"/>
                </a:lnTo>
                <a:lnTo>
                  <a:pt x="354" y="181"/>
                </a:lnTo>
                <a:lnTo>
                  <a:pt x="322" y="197"/>
                </a:lnTo>
                <a:lnTo>
                  <a:pt x="290" y="214"/>
                </a:lnTo>
                <a:lnTo>
                  <a:pt x="258" y="235"/>
                </a:lnTo>
                <a:lnTo>
                  <a:pt x="225" y="259"/>
                </a:lnTo>
                <a:lnTo>
                  <a:pt x="195" y="290"/>
                </a:lnTo>
                <a:lnTo>
                  <a:pt x="165" y="322"/>
                </a:lnTo>
                <a:lnTo>
                  <a:pt x="138" y="360"/>
                </a:lnTo>
                <a:lnTo>
                  <a:pt x="111" y="403"/>
                </a:lnTo>
                <a:lnTo>
                  <a:pt x="89" y="451"/>
                </a:lnTo>
                <a:lnTo>
                  <a:pt x="70" y="504"/>
                </a:lnTo>
                <a:lnTo>
                  <a:pt x="101" y="462"/>
                </a:lnTo>
                <a:lnTo>
                  <a:pt x="136" y="427"/>
                </a:lnTo>
                <a:lnTo>
                  <a:pt x="174" y="396"/>
                </a:lnTo>
                <a:lnTo>
                  <a:pt x="215" y="369"/>
                </a:lnTo>
                <a:lnTo>
                  <a:pt x="257" y="347"/>
                </a:lnTo>
                <a:lnTo>
                  <a:pt x="298" y="329"/>
                </a:lnTo>
                <a:lnTo>
                  <a:pt x="339" y="314"/>
                </a:lnTo>
                <a:lnTo>
                  <a:pt x="379" y="304"/>
                </a:lnTo>
                <a:lnTo>
                  <a:pt x="415" y="295"/>
                </a:lnTo>
                <a:lnTo>
                  <a:pt x="450" y="288"/>
                </a:lnTo>
                <a:lnTo>
                  <a:pt x="480" y="284"/>
                </a:lnTo>
                <a:lnTo>
                  <a:pt x="505" y="282"/>
                </a:lnTo>
                <a:lnTo>
                  <a:pt x="524" y="280"/>
                </a:lnTo>
                <a:lnTo>
                  <a:pt x="541" y="280"/>
                </a:lnTo>
                <a:lnTo>
                  <a:pt x="548" y="280"/>
                </a:lnTo>
                <a:lnTo>
                  <a:pt x="552" y="283"/>
                </a:lnTo>
                <a:lnTo>
                  <a:pt x="556" y="287"/>
                </a:lnTo>
                <a:lnTo>
                  <a:pt x="558" y="292"/>
                </a:lnTo>
                <a:lnTo>
                  <a:pt x="560" y="297"/>
                </a:lnTo>
                <a:lnTo>
                  <a:pt x="560" y="363"/>
                </a:lnTo>
                <a:lnTo>
                  <a:pt x="726" y="210"/>
                </a:lnTo>
                <a:lnTo>
                  <a:pt x="560" y="58"/>
                </a:lnTo>
                <a:close/>
                <a:moveTo>
                  <a:pt x="541" y="0"/>
                </a:moveTo>
                <a:lnTo>
                  <a:pt x="547" y="2"/>
                </a:lnTo>
                <a:lnTo>
                  <a:pt x="550" y="3"/>
                </a:lnTo>
                <a:lnTo>
                  <a:pt x="554" y="5"/>
                </a:lnTo>
                <a:lnTo>
                  <a:pt x="764" y="198"/>
                </a:lnTo>
                <a:lnTo>
                  <a:pt x="767" y="202"/>
                </a:lnTo>
                <a:lnTo>
                  <a:pt x="768" y="206"/>
                </a:lnTo>
                <a:lnTo>
                  <a:pt x="769" y="210"/>
                </a:lnTo>
                <a:lnTo>
                  <a:pt x="768" y="215"/>
                </a:lnTo>
                <a:lnTo>
                  <a:pt x="767" y="219"/>
                </a:lnTo>
                <a:lnTo>
                  <a:pt x="764" y="223"/>
                </a:lnTo>
                <a:lnTo>
                  <a:pt x="554" y="415"/>
                </a:lnTo>
                <a:lnTo>
                  <a:pt x="550" y="418"/>
                </a:lnTo>
                <a:lnTo>
                  <a:pt x="547" y="419"/>
                </a:lnTo>
                <a:lnTo>
                  <a:pt x="541" y="420"/>
                </a:lnTo>
                <a:lnTo>
                  <a:pt x="536" y="419"/>
                </a:lnTo>
                <a:lnTo>
                  <a:pt x="532" y="417"/>
                </a:lnTo>
                <a:lnTo>
                  <a:pt x="528" y="413"/>
                </a:lnTo>
                <a:lnTo>
                  <a:pt x="526" y="407"/>
                </a:lnTo>
                <a:lnTo>
                  <a:pt x="524" y="402"/>
                </a:lnTo>
                <a:lnTo>
                  <a:pt x="524" y="317"/>
                </a:lnTo>
                <a:lnTo>
                  <a:pt x="502" y="318"/>
                </a:lnTo>
                <a:lnTo>
                  <a:pt x="471" y="322"/>
                </a:lnTo>
                <a:lnTo>
                  <a:pt x="433" y="329"/>
                </a:lnTo>
                <a:lnTo>
                  <a:pt x="391" y="338"/>
                </a:lnTo>
                <a:lnTo>
                  <a:pt x="343" y="352"/>
                </a:lnTo>
                <a:lnTo>
                  <a:pt x="294" y="371"/>
                </a:lnTo>
                <a:lnTo>
                  <a:pt x="240" y="397"/>
                </a:lnTo>
                <a:lnTo>
                  <a:pt x="191" y="427"/>
                </a:lnTo>
                <a:lnTo>
                  <a:pt x="149" y="462"/>
                </a:lnTo>
                <a:lnTo>
                  <a:pt x="115" y="500"/>
                </a:lnTo>
                <a:lnTo>
                  <a:pt x="87" y="542"/>
                </a:lnTo>
                <a:lnTo>
                  <a:pt x="63" y="589"/>
                </a:lnTo>
                <a:lnTo>
                  <a:pt x="47" y="639"/>
                </a:lnTo>
                <a:lnTo>
                  <a:pt x="38" y="694"/>
                </a:lnTo>
                <a:lnTo>
                  <a:pt x="34" y="752"/>
                </a:lnTo>
                <a:lnTo>
                  <a:pt x="34" y="757"/>
                </a:lnTo>
                <a:lnTo>
                  <a:pt x="32" y="762"/>
                </a:lnTo>
                <a:lnTo>
                  <a:pt x="28" y="766"/>
                </a:lnTo>
                <a:lnTo>
                  <a:pt x="22" y="769"/>
                </a:lnTo>
                <a:lnTo>
                  <a:pt x="17" y="769"/>
                </a:lnTo>
                <a:lnTo>
                  <a:pt x="12" y="769"/>
                </a:lnTo>
                <a:lnTo>
                  <a:pt x="7" y="766"/>
                </a:lnTo>
                <a:lnTo>
                  <a:pt x="3" y="762"/>
                </a:lnTo>
                <a:lnTo>
                  <a:pt x="0" y="757"/>
                </a:lnTo>
                <a:lnTo>
                  <a:pt x="0" y="752"/>
                </a:lnTo>
                <a:lnTo>
                  <a:pt x="1" y="682"/>
                </a:lnTo>
                <a:lnTo>
                  <a:pt x="8" y="618"/>
                </a:lnTo>
                <a:lnTo>
                  <a:pt x="18" y="559"/>
                </a:lnTo>
                <a:lnTo>
                  <a:pt x="32" y="506"/>
                </a:lnTo>
                <a:lnTo>
                  <a:pt x="49" y="456"/>
                </a:lnTo>
                <a:lnTo>
                  <a:pt x="68" y="410"/>
                </a:lnTo>
                <a:lnTo>
                  <a:pt x="90" y="368"/>
                </a:lnTo>
                <a:lnTo>
                  <a:pt x="115" y="331"/>
                </a:lnTo>
                <a:lnTo>
                  <a:pt x="142" y="297"/>
                </a:lnTo>
                <a:lnTo>
                  <a:pt x="169" y="267"/>
                </a:lnTo>
                <a:lnTo>
                  <a:pt x="198" y="240"/>
                </a:lnTo>
                <a:lnTo>
                  <a:pt x="227" y="216"/>
                </a:lnTo>
                <a:lnTo>
                  <a:pt x="257" y="195"/>
                </a:lnTo>
                <a:lnTo>
                  <a:pt x="287" y="177"/>
                </a:lnTo>
                <a:lnTo>
                  <a:pt x="317" y="161"/>
                </a:lnTo>
                <a:lnTo>
                  <a:pt x="347" y="148"/>
                </a:lnTo>
                <a:lnTo>
                  <a:pt x="376" y="138"/>
                </a:lnTo>
                <a:lnTo>
                  <a:pt x="404" y="129"/>
                </a:lnTo>
                <a:lnTo>
                  <a:pt x="430" y="122"/>
                </a:lnTo>
                <a:lnTo>
                  <a:pt x="453" y="115"/>
                </a:lnTo>
                <a:lnTo>
                  <a:pt x="476" y="111"/>
                </a:lnTo>
                <a:lnTo>
                  <a:pt x="494" y="109"/>
                </a:lnTo>
                <a:lnTo>
                  <a:pt x="511" y="106"/>
                </a:lnTo>
                <a:lnTo>
                  <a:pt x="524" y="105"/>
                </a:lnTo>
                <a:lnTo>
                  <a:pt x="524" y="19"/>
                </a:lnTo>
                <a:lnTo>
                  <a:pt x="526" y="12"/>
                </a:lnTo>
                <a:lnTo>
                  <a:pt x="528" y="8"/>
                </a:lnTo>
                <a:lnTo>
                  <a:pt x="532" y="4"/>
                </a:lnTo>
                <a:lnTo>
                  <a:pt x="536" y="2"/>
                </a:lnTo>
                <a:lnTo>
                  <a:pt x="5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6" name="Freeform 3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15197238" y="8925659"/>
            <a:ext cx="443529" cy="282612"/>
          </a:xfrm>
          <a:custGeom>
            <a:avLst/>
            <a:gdLst>
              <a:gd name="T0" fmla="*/ 342 w 769"/>
              <a:gd name="T1" fmla="*/ 4 h 490"/>
              <a:gd name="T2" fmla="*/ 350 w 769"/>
              <a:gd name="T3" fmla="*/ 17 h 490"/>
              <a:gd name="T4" fmla="*/ 346 w 769"/>
              <a:gd name="T5" fmla="*/ 133 h 490"/>
              <a:gd name="T6" fmla="*/ 332 w 769"/>
              <a:gd name="T7" fmla="*/ 140 h 490"/>
              <a:gd name="T8" fmla="*/ 216 w 769"/>
              <a:gd name="T9" fmla="*/ 136 h 490"/>
              <a:gd name="T10" fmla="*/ 210 w 769"/>
              <a:gd name="T11" fmla="*/ 122 h 490"/>
              <a:gd name="T12" fmla="*/ 216 w 769"/>
              <a:gd name="T13" fmla="*/ 109 h 490"/>
              <a:gd name="T14" fmla="*/ 296 w 769"/>
              <a:gd name="T15" fmla="*/ 105 h 490"/>
              <a:gd name="T16" fmla="*/ 227 w 769"/>
              <a:gd name="T17" fmla="*/ 72 h 490"/>
              <a:gd name="T18" fmla="*/ 136 w 769"/>
              <a:gd name="T19" fmla="*/ 83 h 490"/>
              <a:gd name="T20" fmla="*/ 63 w 769"/>
              <a:gd name="T21" fmla="*/ 143 h 490"/>
              <a:gd name="T22" fmla="*/ 34 w 769"/>
              <a:gd name="T23" fmla="*/ 236 h 490"/>
              <a:gd name="T24" fmla="*/ 47 w 769"/>
              <a:gd name="T25" fmla="*/ 318 h 490"/>
              <a:gd name="T26" fmla="*/ 108 w 769"/>
              <a:gd name="T27" fmla="*/ 392 h 490"/>
              <a:gd name="T28" fmla="*/ 201 w 769"/>
              <a:gd name="T29" fmla="*/ 419 h 490"/>
              <a:gd name="T30" fmla="*/ 294 w 769"/>
              <a:gd name="T31" fmla="*/ 392 h 490"/>
              <a:gd name="T32" fmla="*/ 354 w 769"/>
              <a:gd name="T33" fmla="*/ 318 h 490"/>
              <a:gd name="T34" fmla="*/ 367 w 769"/>
              <a:gd name="T35" fmla="*/ 236 h 490"/>
              <a:gd name="T36" fmla="*/ 401 w 769"/>
              <a:gd name="T37" fmla="*/ 123 h 490"/>
              <a:gd name="T38" fmla="*/ 490 w 769"/>
              <a:gd name="T39" fmla="*/ 51 h 490"/>
              <a:gd name="T40" fmla="*/ 608 w 769"/>
              <a:gd name="T41" fmla="*/ 40 h 490"/>
              <a:gd name="T42" fmla="*/ 710 w 769"/>
              <a:gd name="T43" fmla="*/ 95 h 490"/>
              <a:gd name="T44" fmla="*/ 765 w 769"/>
              <a:gd name="T45" fmla="*/ 195 h 490"/>
              <a:gd name="T46" fmla="*/ 765 w 769"/>
              <a:gd name="T47" fmla="*/ 294 h 490"/>
              <a:gd name="T48" fmla="*/ 710 w 769"/>
              <a:gd name="T49" fmla="*/ 396 h 490"/>
              <a:gd name="T50" fmla="*/ 608 w 769"/>
              <a:gd name="T51" fmla="*/ 451 h 490"/>
              <a:gd name="T52" fmla="*/ 510 w 769"/>
              <a:gd name="T53" fmla="*/ 444 h 490"/>
              <a:gd name="T54" fmla="*/ 455 w 769"/>
              <a:gd name="T55" fmla="*/ 472 h 490"/>
              <a:gd name="T56" fmla="*/ 447 w 769"/>
              <a:gd name="T57" fmla="*/ 486 h 490"/>
              <a:gd name="T58" fmla="*/ 431 w 769"/>
              <a:gd name="T59" fmla="*/ 489 h 490"/>
              <a:gd name="T60" fmla="*/ 421 w 769"/>
              <a:gd name="T61" fmla="*/ 478 h 490"/>
              <a:gd name="T62" fmla="*/ 421 w 769"/>
              <a:gd name="T63" fmla="*/ 362 h 490"/>
              <a:gd name="T64" fmla="*/ 431 w 769"/>
              <a:gd name="T65" fmla="*/ 351 h 490"/>
              <a:gd name="T66" fmla="*/ 548 w 769"/>
              <a:gd name="T67" fmla="*/ 351 h 490"/>
              <a:gd name="T68" fmla="*/ 558 w 769"/>
              <a:gd name="T69" fmla="*/ 362 h 490"/>
              <a:gd name="T70" fmla="*/ 556 w 769"/>
              <a:gd name="T71" fmla="*/ 377 h 490"/>
              <a:gd name="T72" fmla="*/ 541 w 769"/>
              <a:gd name="T73" fmla="*/ 385 h 490"/>
              <a:gd name="T74" fmla="*/ 516 w 769"/>
              <a:gd name="T75" fmla="*/ 410 h 490"/>
              <a:gd name="T76" fmla="*/ 602 w 769"/>
              <a:gd name="T77" fmla="*/ 417 h 490"/>
              <a:gd name="T78" fmla="*/ 685 w 769"/>
              <a:gd name="T79" fmla="*/ 371 h 490"/>
              <a:gd name="T80" fmla="*/ 731 w 769"/>
              <a:gd name="T81" fmla="*/ 287 h 490"/>
              <a:gd name="T82" fmla="*/ 731 w 769"/>
              <a:gd name="T83" fmla="*/ 203 h 490"/>
              <a:gd name="T84" fmla="*/ 685 w 769"/>
              <a:gd name="T85" fmla="*/ 119 h 490"/>
              <a:gd name="T86" fmla="*/ 602 w 769"/>
              <a:gd name="T87" fmla="*/ 74 h 490"/>
              <a:gd name="T88" fmla="*/ 503 w 769"/>
              <a:gd name="T89" fmla="*/ 83 h 490"/>
              <a:gd name="T90" fmla="*/ 430 w 769"/>
              <a:gd name="T91" fmla="*/ 143 h 490"/>
              <a:gd name="T92" fmla="*/ 402 w 769"/>
              <a:gd name="T93" fmla="*/ 236 h 490"/>
              <a:gd name="T94" fmla="*/ 387 w 769"/>
              <a:gd name="T95" fmla="*/ 331 h 490"/>
              <a:gd name="T96" fmla="*/ 313 w 769"/>
              <a:gd name="T97" fmla="*/ 421 h 490"/>
              <a:gd name="T98" fmla="*/ 201 w 769"/>
              <a:gd name="T99" fmla="*/ 455 h 490"/>
              <a:gd name="T100" fmla="*/ 88 w 769"/>
              <a:gd name="T101" fmla="*/ 421 h 490"/>
              <a:gd name="T102" fmla="*/ 16 w 769"/>
              <a:gd name="T103" fmla="*/ 331 h 490"/>
              <a:gd name="T104" fmla="*/ 0 w 769"/>
              <a:gd name="T105" fmla="*/ 236 h 490"/>
              <a:gd name="T106" fmla="*/ 34 w 769"/>
              <a:gd name="T107" fmla="*/ 123 h 490"/>
              <a:gd name="T108" fmla="*/ 122 w 769"/>
              <a:gd name="T109" fmla="*/ 51 h 490"/>
              <a:gd name="T110" fmla="*/ 229 w 769"/>
              <a:gd name="T111" fmla="*/ 38 h 490"/>
              <a:gd name="T112" fmla="*/ 315 w 769"/>
              <a:gd name="T113" fmla="*/ 75 h 490"/>
              <a:gd name="T114" fmla="*/ 317 w 769"/>
              <a:gd name="T115" fmla="*/ 7 h 490"/>
              <a:gd name="T116" fmla="*/ 332 w 769"/>
              <a:gd name="T11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490">
                <a:moveTo>
                  <a:pt x="332" y="0"/>
                </a:moveTo>
                <a:lnTo>
                  <a:pt x="337" y="2"/>
                </a:lnTo>
                <a:lnTo>
                  <a:pt x="342" y="4"/>
                </a:lnTo>
                <a:lnTo>
                  <a:pt x="346" y="7"/>
                </a:lnTo>
                <a:lnTo>
                  <a:pt x="349" y="12"/>
                </a:lnTo>
                <a:lnTo>
                  <a:pt x="350" y="17"/>
                </a:lnTo>
                <a:lnTo>
                  <a:pt x="350" y="122"/>
                </a:lnTo>
                <a:lnTo>
                  <a:pt x="349" y="129"/>
                </a:lnTo>
                <a:lnTo>
                  <a:pt x="346" y="133"/>
                </a:lnTo>
                <a:lnTo>
                  <a:pt x="342" y="136"/>
                </a:lnTo>
                <a:lnTo>
                  <a:pt x="337" y="139"/>
                </a:lnTo>
                <a:lnTo>
                  <a:pt x="332" y="140"/>
                </a:lnTo>
                <a:lnTo>
                  <a:pt x="227" y="140"/>
                </a:lnTo>
                <a:lnTo>
                  <a:pt x="222" y="139"/>
                </a:lnTo>
                <a:lnTo>
                  <a:pt x="216" y="136"/>
                </a:lnTo>
                <a:lnTo>
                  <a:pt x="212" y="133"/>
                </a:lnTo>
                <a:lnTo>
                  <a:pt x="211" y="129"/>
                </a:lnTo>
                <a:lnTo>
                  <a:pt x="210" y="122"/>
                </a:lnTo>
                <a:lnTo>
                  <a:pt x="211" y="117"/>
                </a:lnTo>
                <a:lnTo>
                  <a:pt x="212" y="113"/>
                </a:lnTo>
                <a:lnTo>
                  <a:pt x="216" y="109"/>
                </a:lnTo>
                <a:lnTo>
                  <a:pt x="222" y="106"/>
                </a:lnTo>
                <a:lnTo>
                  <a:pt x="227" y="105"/>
                </a:lnTo>
                <a:lnTo>
                  <a:pt x="296" y="105"/>
                </a:lnTo>
                <a:lnTo>
                  <a:pt x="275" y="91"/>
                </a:lnTo>
                <a:lnTo>
                  <a:pt x="252" y="79"/>
                </a:lnTo>
                <a:lnTo>
                  <a:pt x="227" y="72"/>
                </a:lnTo>
                <a:lnTo>
                  <a:pt x="201" y="70"/>
                </a:lnTo>
                <a:lnTo>
                  <a:pt x="168" y="74"/>
                </a:lnTo>
                <a:lnTo>
                  <a:pt x="136" y="83"/>
                </a:lnTo>
                <a:lnTo>
                  <a:pt x="108" y="98"/>
                </a:lnTo>
                <a:lnTo>
                  <a:pt x="84" y="119"/>
                </a:lnTo>
                <a:lnTo>
                  <a:pt x="63" y="143"/>
                </a:lnTo>
                <a:lnTo>
                  <a:pt x="47" y="172"/>
                </a:lnTo>
                <a:lnTo>
                  <a:pt x="38" y="203"/>
                </a:lnTo>
                <a:lnTo>
                  <a:pt x="34" y="236"/>
                </a:lnTo>
                <a:lnTo>
                  <a:pt x="34" y="254"/>
                </a:lnTo>
                <a:lnTo>
                  <a:pt x="38" y="287"/>
                </a:lnTo>
                <a:lnTo>
                  <a:pt x="47" y="318"/>
                </a:lnTo>
                <a:lnTo>
                  <a:pt x="63" y="346"/>
                </a:lnTo>
                <a:lnTo>
                  <a:pt x="84" y="371"/>
                </a:lnTo>
                <a:lnTo>
                  <a:pt x="108" y="392"/>
                </a:lnTo>
                <a:lnTo>
                  <a:pt x="136" y="406"/>
                </a:lnTo>
                <a:lnTo>
                  <a:pt x="168" y="417"/>
                </a:lnTo>
                <a:lnTo>
                  <a:pt x="201" y="419"/>
                </a:lnTo>
                <a:lnTo>
                  <a:pt x="235" y="417"/>
                </a:lnTo>
                <a:lnTo>
                  <a:pt x="266" y="406"/>
                </a:lnTo>
                <a:lnTo>
                  <a:pt x="294" y="392"/>
                </a:lnTo>
                <a:lnTo>
                  <a:pt x="319" y="371"/>
                </a:lnTo>
                <a:lnTo>
                  <a:pt x="338" y="346"/>
                </a:lnTo>
                <a:lnTo>
                  <a:pt x="354" y="318"/>
                </a:lnTo>
                <a:lnTo>
                  <a:pt x="363" y="287"/>
                </a:lnTo>
                <a:lnTo>
                  <a:pt x="367" y="254"/>
                </a:lnTo>
                <a:lnTo>
                  <a:pt x="367" y="236"/>
                </a:lnTo>
                <a:lnTo>
                  <a:pt x="371" y="195"/>
                </a:lnTo>
                <a:lnTo>
                  <a:pt x="383" y="157"/>
                </a:lnTo>
                <a:lnTo>
                  <a:pt x="401" y="123"/>
                </a:lnTo>
                <a:lnTo>
                  <a:pt x="426" y="95"/>
                </a:lnTo>
                <a:lnTo>
                  <a:pt x="456" y="70"/>
                </a:lnTo>
                <a:lnTo>
                  <a:pt x="490" y="51"/>
                </a:lnTo>
                <a:lnTo>
                  <a:pt x="527" y="40"/>
                </a:lnTo>
                <a:lnTo>
                  <a:pt x="568" y="36"/>
                </a:lnTo>
                <a:lnTo>
                  <a:pt x="608" y="40"/>
                </a:lnTo>
                <a:lnTo>
                  <a:pt x="646" y="51"/>
                </a:lnTo>
                <a:lnTo>
                  <a:pt x="680" y="70"/>
                </a:lnTo>
                <a:lnTo>
                  <a:pt x="710" y="95"/>
                </a:lnTo>
                <a:lnTo>
                  <a:pt x="735" y="123"/>
                </a:lnTo>
                <a:lnTo>
                  <a:pt x="754" y="157"/>
                </a:lnTo>
                <a:lnTo>
                  <a:pt x="765" y="195"/>
                </a:lnTo>
                <a:lnTo>
                  <a:pt x="769" y="236"/>
                </a:lnTo>
                <a:lnTo>
                  <a:pt x="769" y="254"/>
                </a:lnTo>
                <a:lnTo>
                  <a:pt x="765" y="294"/>
                </a:lnTo>
                <a:lnTo>
                  <a:pt x="754" y="331"/>
                </a:lnTo>
                <a:lnTo>
                  <a:pt x="735" y="366"/>
                </a:lnTo>
                <a:lnTo>
                  <a:pt x="710" y="396"/>
                </a:lnTo>
                <a:lnTo>
                  <a:pt x="680" y="421"/>
                </a:lnTo>
                <a:lnTo>
                  <a:pt x="646" y="439"/>
                </a:lnTo>
                <a:lnTo>
                  <a:pt x="608" y="451"/>
                </a:lnTo>
                <a:lnTo>
                  <a:pt x="568" y="455"/>
                </a:lnTo>
                <a:lnTo>
                  <a:pt x="539" y="452"/>
                </a:lnTo>
                <a:lnTo>
                  <a:pt x="510" y="444"/>
                </a:lnTo>
                <a:lnTo>
                  <a:pt x="481" y="432"/>
                </a:lnTo>
                <a:lnTo>
                  <a:pt x="455" y="414"/>
                </a:lnTo>
                <a:lnTo>
                  <a:pt x="455" y="472"/>
                </a:lnTo>
                <a:lnTo>
                  <a:pt x="454" y="478"/>
                </a:lnTo>
                <a:lnTo>
                  <a:pt x="451" y="482"/>
                </a:lnTo>
                <a:lnTo>
                  <a:pt x="447" y="486"/>
                </a:lnTo>
                <a:lnTo>
                  <a:pt x="443" y="489"/>
                </a:lnTo>
                <a:lnTo>
                  <a:pt x="436" y="490"/>
                </a:lnTo>
                <a:lnTo>
                  <a:pt x="431" y="489"/>
                </a:lnTo>
                <a:lnTo>
                  <a:pt x="426" y="486"/>
                </a:lnTo>
                <a:lnTo>
                  <a:pt x="423" y="482"/>
                </a:lnTo>
                <a:lnTo>
                  <a:pt x="421" y="478"/>
                </a:lnTo>
                <a:lnTo>
                  <a:pt x="419" y="472"/>
                </a:lnTo>
                <a:lnTo>
                  <a:pt x="419" y="367"/>
                </a:lnTo>
                <a:lnTo>
                  <a:pt x="421" y="362"/>
                </a:lnTo>
                <a:lnTo>
                  <a:pt x="423" y="356"/>
                </a:lnTo>
                <a:lnTo>
                  <a:pt x="426" y="354"/>
                </a:lnTo>
                <a:lnTo>
                  <a:pt x="431" y="351"/>
                </a:lnTo>
                <a:lnTo>
                  <a:pt x="436" y="350"/>
                </a:lnTo>
                <a:lnTo>
                  <a:pt x="541" y="350"/>
                </a:lnTo>
                <a:lnTo>
                  <a:pt x="548" y="351"/>
                </a:lnTo>
                <a:lnTo>
                  <a:pt x="552" y="354"/>
                </a:lnTo>
                <a:lnTo>
                  <a:pt x="556" y="356"/>
                </a:lnTo>
                <a:lnTo>
                  <a:pt x="558" y="362"/>
                </a:lnTo>
                <a:lnTo>
                  <a:pt x="560" y="367"/>
                </a:lnTo>
                <a:lnTo>
                  <a:pt x="558" y="372"/>
                </a:lnTo>
                <a:lnTo>
                  <a:pt x="556" y="377"/>
                </a:lnTo>
                <a:lnTo>
                  <a:pt x="552" y="381"/>
                </a:lnTo>
                <a:lnTo>
                  <a:pt x="548" y="384"/>
                </a:lnTo>
                <a:lnTo>
                  <a:pt x="541" y="385"/>
                </a:lnTo>
                <a:lnTo>
                  <a:pt x="473" y="385"/>
                </a:lnTo>
                <a:lnTo>
                  <a:pt x="494" y="400"/>
                </a:lnTo>
                <a:lnTo>
                  <a:pt x="516" y="410"/>
                </a:lnTo>
                <a:lnTo>
                  <a:pt x="541" y="418"/>
                </a:lnTo>
                <a:lnTo>
                  <a:pt x="568" y="419"/>
                </a:lnTo>
                <a:lnTo>
                  <a:pt x="602" y="417"/>
                </a:lnTo>
                <a:lnTo>
                  <a:pt x="633" y="406"/>
                </a:lnTo>
                <a:lnTo>
                  <a:pt x="661" y="392"/>
                </a:lnTo>
                <a:lnTo>
                  <a:pt x="685" y="371"/>
                </a:lnTo>
                <a:lnTo>
                  <a:pt x="706" y="346"/>
                </a:lnTo>
                <a:lnTo>
                  <a:pt x="721" y="318"/>
                </a:lnTo>
                <a:lnTo>
                  <a:pt x="731" y="287"/>
                </a:lnTo>
                <a:lnTo>
                  <a:pt x="734" y="254"/>
                </a:lnTo>
                <a:lnTo>
                  <a:pt x="734" y="236"/>
                </a:lnTo>
                <a:lnTo>
                  <a:pt x="731" y="203"/>
                </a:lnTo>
                <a:lnTo>
                  <a:pt x="721" y="172"/>
                </a:lnTo>
                <a:lnTo>
                  <a:pt x="706" y="143"/>
                </a:lnTo>
                <a:lnTo>
                  <a:pt x="685" y="119"/>
                </a:lnTo>
                <a:lnTo>
                  <a:pt x="661" y="98"/>
                </a:lnTo>
                <a:lnTo>
                  <a:pt x="633" y="83"/>
                </a:lnTo>
                <a:lnTo>
                  <a:pt x="602" y="74"/>
                </a:lnTo>
                <a:lnTo>
                  <a:pt x="568" y="70"/>
                </a:lnTo>
                <a:lnTo>
                  <a:pt x="535" y="74"/>
                </a:lnTo>
                <a:lnTo>
                  <a:pt x="503" y="83"/>
                </a:lnTo>
                <a:lnTo>
                  <a:pt x="476" y="98"/>
                </a:lnTo>
                <a:lnTo>
                  <a:pt x="451" y="119"/>
                </a:lnTo>
                <a:lnTo>
                  <a:pt x="430" y="143"/>
                </a:lnTo>
                <a:lnTo>
                  <a:pt x="416" y="172"/>
                </a:lnTo>
                <a:lnTo>
                  <a:pt x="405" y="203"/>
                </a:lnTo>
                <a:lnTo>
                  <a:pt x="402" y="236"/>
                </a:lnTo>
                <a:lnTo>
                  <a:pt x="402" y="254"/>
                </a:lnTo>
                <a:lnTo>
                  <a:pt x="398" y="294"/>
                </a:lnTo>
                <a:lnTo>
                  <a:pt x="387" y="331"/>
                </a:lnTo>
                <a:lnTo>
                  <a:pt x="367" y="366"/>
                </a:lnTo>
                <a:lnTo>
                  <a:pt x="343" y="396"/>
                </a:lnTo>
                <a:lnTo>
                  <a:pt x="313" y="421"/>
                </a:lnTo>
                <a:lnTo>
                  <a:pt x="279" y="439"/>
                </a:lnTo>
                <a:lnTo>
                  <a:pt x="241" y="451"/>
                </a:lnTo>
                <a:lnTo>
                  <a:pt x="201" y="455"/>
                </a:lnTo>
                <a:lnTo>
                  <a:pt x="160" y="451"/>
                </a:lnTo>
                <a:lnTo>
                  <a:pt x="122" y="439"/>
                </a:lnTo>
                <a:lnTo>
                  <a:pt x="88" y="421"/>
                </a:lnTo>
                <a:lnTo>
                  <a:pt x="59" y="396"/>
                </a:lnTo>
                <a:lnTo>
                  <a:pt x="34" y="366"/>
                </a:lnTo>
                <a:lnTo>
                  <a:pt x="16" y="331"/>
                </a:lnTo>
                <a:lnTo>
                  <a:pt x="4" y="294"/>
                </a:lnTo>
                <a:lnTo>
                  <a:pt x="0" y="254"/>
                </a:lnTo>
                <a:lnTo>
                  <a:pt x="0" y="236"/>
                </a:lnTo>
                <a:lnTo>
                  <a:pt x="4" y="195"/>
                </a:lnTo>
                <a:lnTo>
                  <a:pt x="16" y="157"/>
                </a:lnTo>
                <a:lnTo>
                  <a:pt x="34" y="123"/>
                </a:lnTo>
                <a:lnTo>
                  <a:pt x="59" y="95"/>
                </a:lnTo>
                <a:lnTo>
                  <a:pt x="88" y="70"/>
                </a:lnTo>
                <a:lnTo>
                  <a:pt x="122" y="51"/>
                </a:lnTo>
                <a:lnTo>
                  <a:pt x="160" y="40"/>
                </a:lnTo>
                <a:lnTo>
                  <a:pt x="201" y="36"/>
                </a:lnTo>
                <a:lnTo>
                  <a:pt x="229" y="38"/>
                </a:lnTo>
                <a:lnTo>
                  <a:pt x="260" y="46"/>
                </a:lnTo>
                <a:lnTo>
                  <a:pt x="287" y="58"/>
                </a:lnTo>
                <a:lnTo>
                  <a:pt x="315" y="75"/>
                </a:lnTo>
                <a:lnTo>
                  <a:pt x="315" y="17"/>
                </a:lnTo>
                <a:lnTo>
                  <a:pt x="316" y="12"/>
                </a:lnTo>
                <a:lnTo>
                  <a:pt x="317" y="7"/>
                </a:lnTo>
                <a:lnTo>
                  <a:pt x="321" y="4"/>
                </a:lnTo>
                <a:lnTo>
                  <a:pt x="326" y="2"/>
                </a:lnTo>
                <a:lnTo>
                  <a:pt x="33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7" name="Freeform 3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59758" y="8905760"/>
            <a:ext cx="443529" cy="322410"/>
          </a:xfrm>
          <a:custGeom>
            <a:avLst/>
            <a:gdLst>
              <a:gd name="T0" fmla="*/ 551 w 769"/>
              <a:gd name="T1" fmla="*/ 454 h 559"/>
              <a:gd name="T2" fmla="*/ 670 w 769"/>
              <a:gd name="T3" fmla="*/ 415 h 559"/>
              <a:gd name="T4" fmla="*/ 665 w 769"/>
              <a:gd name="T5" fmla="*/ 407 h 559"/>
              <a:gd name="T6" fmla="*/ 665 w 769"/>
              <a:gd name="T7" fmla="*/ 397 h 559"/>
              <a:gd name="T8" fmla="*/ 671 w 769"/>
              <a:gd name="T9" fmla="*/ 389 h 559"/>
              <a:gd name="T10" fmla="*/ 682 w 769"/>
              <a:gd name="T11" fmla="*/ 385 h 559"/>
              <a:gd name="T12" fmla="*/ 691 w 769"/>
              <a:gd name="T13" fmla="*/ 387 h 559"/>
              <a:gd name="T14" fmla="*/ 764 w 769"/>
              <a:gd name="T15" fmla="*/ 459 h 559"/>
              <a:gd name="T16" fmla="*/ 768 w 769"/>
              <a:gd name="T17" fmla="*/ 467 h 559"/>
              <a:gd name="T18" fmla="*/ 768 w 769"/>
              <a:gd name="T19" fmla="*/ 476 h 559"/>
              <a:gd name="T20" fmla="*/ 764 w 769"/>
              <a:gd name="T21" fmla="*/ 484 h 559"/>
              <a:gd name="T22" fmla="*/ 691 w 769"/>
              <a:gd name="T23" fmla="*/ 558 h 559"/>
              <a:gd name="T24" fmla="*/ 682 w 769"/>
              <a:gd name="T25" fmla="*/ 559 h 559"/>
              <a:gd name="T26" fmla="*/ 671 w 769"/>
              <a:gd name="T27" fmla="*/ 556 h 559"/>
              <a:gd name="T28" fmla="*/ 665 w 769"/>
              <a:gd name="T29" fmla="*/ 547 h 559"/>
              <a:gd name="T30" fmla="*/ 665 w 769"/>
              <a:gd name="T31" fmla="*/ 537 h 559"/>
              <a:gd name="T32" fmla="*/ 670 w 769"/>
              <a:gd name="T33" fmla="*/ 530 h 559"/>
              <a:gd name="T34" fmla="*/ 541 w 769"/>
              <a:gd name="T35" fmla="*/ 490 h 559"/>
              <a:gd name="T36" fmla="*/ 532 w 769"/>
              <a:gd name="T37" fmla="*/ 487 h 559"/>
              <a:gd name="T38" fmla="*/ 528 w 769"/>
              <a:gd name="T39" fmla="*/ 483 h 559"/>
              <a:gd name="T40" fmla="*/ 440 w 769"/>
              <a:gd name="T41" fmla="*/ 321 h 559"/>
              <a:gd name="T42" fmla="*/ 227 w 769"/>
              <a:gd name="T43" fmla="*/ 71 h 559"/>
              <a:gd name="T44" fmla="*/ 237 w 769"/>
              <a:gd name="T45" fmla="*/ 73 h 559"/>
              <a:gd name="T46" fmla="*/ 240 w 769"/>
              <a:gd name="T47" fmla="*/ 77 h 559"/>
              <a:gd name="T48" fmla="*/ 328 w 769"/>
              <a:gd name="T49" fmla="*/ 238 h 559"/>
              <a:gd name="T50" fmla="*/ 17 w 769"/>
              <a:gd name="T51" fmla="*/ 105 h 559"/>
              <a:gd name="T52" fmla="*/ 7 w 769"/>
              <a:gd name="T53" fmla="*/ 102 h 559"/>
              <a:gd name="T54" fmla="*/ 0 w 769"/>
              <a:gd name="T55" fmla="*/ 93 h 559"/>
              <a:gd name="T56" fmla="*/ 0 w 769"/>
              <a:gd name="T57" fmla="*/ 82 h 559"/>
              <a:gd name="T58" fmla="*/ 7 w 769"/>
              <a:gd name="T59" fmla="*/ 73 h 559"/>
              <a:gd name="T60" fmla="*/ 17 w 769"/>
              <a:gd name="T61" fmla="*/ 71 h 559"/>
              <a:gd name="T62" fmla="*/ 687 w 769"/>
              <a:gd name="T63" fmla="*/ 1 h 559"/>
              <a:gd name="T64" fmla="*/ 695 w 769"/>
              <a:gd name="T65" fmla="*/ 5 h 559"/>
              <a:gd name="T66" fmla="*/ 767 w 769"/>
              <a:gd name="T67" fmla="*/ 78 h 559"/>
              <a:gd name="T68" fmla="*/ 769 w 769"/>
              <a:gd name="T69" fmla="*/ 88 h 559"/>
              <a:gd name="T70" fmla="*/ 767 w 769"/>
              <a:gd name="T71" fmla="*/ 97 h 559"/>
              <a:gd name="T72" fmla="*/ 695 w 769"/>
              <a:gd name="T73" fmla="*/ 170 h 559"/>
              <a:gd name="T74" fmla="*/ 687 w 769"/>
              <a:gd name="T75" fmla="*/ 174 h 559"/>
              <a:gd name="T76" fmla="*/ 676 w 769"/>
              <a:gd name="T77" fmla="*/ 174 h 559"/>
              <a:gd name="T78" fmla="*/ 667 w 769"/>
              <a:gd name="T79" fmla="*/ 168 h 559"/>
              <a:gd name="T80" fmla="*/ 665 w 769"/>
              <a:gd name="T81" fmla="*/ 157 h 559"/>
              <a:gd name="T82" fmla="*/ 667 w 769"/>
              <a:gd name="T83" fmla="*/ 149 h 559"/>
              <a:gd name="T84" fmla="*/ 709 w 769"/>
              <a:gd name="T85" fmla="*/ 105 h 559"/>
              <a:gd name="T86" fmla="*/ 240 w 769"/>
              <a:gd name="T87" fmla="*/ 483 h 559"/>
              <a:gd name="T88" fmla="*/ 237 w 769"/>
              <a:gd name="T89" fmla="*/ 487 h 559"/>
              <a:gd name="T90" fmla="*/ 227 w 769"/>
              <a:gd name="T91" fmla="*/ 490 h 559"/>
              <a:gd name="T92" fmla="*/ 12 w 769"/>
              <a:gd name="T93" fmla="*/ 488 h 559"/>
              <a:gd name="T94" fmla="*/ 3 w 769"/>
              <a:gd name="T95" fmla="*/ 483 h 559"/>
              <a:gd name="T96" fmla="*/ 0 w 769"/>
              <a:gd name="T97" fmla="*/ 473 h 559"/>
              <a:gd name="T98" fmla="*/ 3 w 769"/>
              <a:gd name="T99" fmla="*/ 462 h 559"/>
              <a:gd name="T100" fmla="*/ 12 w 769"/>
              <a:gd name="T101" fmla="*/ 456 h 559"/>
              <a:gd name="T102" fmla="*/ 219 w 769"/>
              <a:gd name="T103" fmla="*/ 454 h 559"/>
              <a:gd name="T104" fmla="*/ 528 w 769"/>
              <a:gd name="T105" fmla="*/ 77 h 559"/>
              <a:gd name="T106" fmla="*/ 536 w 769"/>
              <a:gd name="T107" fmla="*/ 71 h 559"/>
              <a:gd name="T108" fmla="*/ 709 w 769"/>
              <a:gd name="T109" fmla="*/ 71 h 559"/>
              <a:gd name="T110" fmla="*/ 667 w 769"/>
              <a:gd name="T111" fmla="*/ 26 h 559"/>
              <a:gd name="T112" fmla="*/ 665 w 769"/>
              <a:gd name="T113" fmla="*/ 18 h 559"/>
              <a:gd name="T114" fmla="*/ 667 w 769"/>
              <a:gd name="T115" fmla="*/ 8 h 559"/>
              <a:gd name="T116" fmla="*/ 676 w 769"/>
              <a:gd name="T117"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9" h="559">
                <a:moveTo>
                  <a:pt x="440" y="321"/>
                </a:moveTo>
                <a:lnTo>
                  <a:pt x="551" y="454"/>
                </a:lnTo>
                <a:lnTo>
                  <a:pt x="709" y="454"/>
                </a:lnTo>
                <a:lnTo>
                  <a:pt x="670" y="415"/>
                </a:lnTo>
                <a:lnTo>
                  <a:pt x="667" y="411"/>
                </a:lnTo>
                <a:lnTo>
                  <a:pt x="665" y="407"/>
                </a:lnTo>
                <a:lnTo>
                  <a:pt x="665" y="402"/>
                </a:lnTo>
                <a:lnTo>
                  <a:pt x="665" y="397"/>
                </a:lnTo>
                <a:lnTo>
                  <a:pt x="667" y="391"/>
                </a:lnTo>
                <a:lnTo>
                  <a:pt x="671" y="389"/>
                </a:lnTo>
                <a:lnTo>
                  <a:pt x="676" y="386"/>
                </a:lnTo>
                <a:lnTo>
                  <a:pt x="682" y="385"/>
                </a:lnTo>
                <a:lnTo>
                  <a:pt x="687" y="385"/>
                </a:lnTo>
                <a:lnTo>
                  <a:pt x="691" y="387"/>
                </a:lnTo>
                <a:lnTo>
                  <a:pt x="695" y="390"/>
                </a:lnTo>
                <a:lnTo>
                  <a:pt x="764" y="459"/>
                </a:lnTo>
                <a:lnTo>
                  <a:pt x="767" y="463"/>
                </a:lnTo>
                <a:lnTo>
                  <a:pt x="768" y="467"/>
                </a:lnTo>
                <a:lnTo>
                  <a:pt x="769" y="473"/>
                </a:lnTo>
                <a:lnTo>
                  <a:pt x="768" y="476"/>
                </a:lnTo>
                <a:lnTo>
                  <a:pt x="767" y="480"/>
                </a:lnTo>
                <a:lnTo>
                  <a:pt x="764" y="484"/>
                </a:lnTo>
                <a:lnTo>
                  <a:pt x="695" y="554"/>
                </a:lnTo>
                <a:lnTo>
                  <a:pt x="691" y="558"/>
                </a:lnTo>
                <a:lnTo>
                  <a:pt x="687" y="559"/>
                </a:lnTo>
                <a:lnTo>
                  <a:pt x="682" y="559"/>
                </a:lnTo>
                <a:lnTo>
                  <a:pt x="676" y="559"/>
                </a:lnTo>
                <a:lnTo>
                  <a:pt x="671" y="556"/>
                </a:lnTo>
                <a:lnTo>
                  <a:pt x="667" y="552"/>
                </a:lnTo>
                <a:lnTo>
                  <a:pt x="665" y="547"/>
                </a:lnTo>
                <a:lnTo>
                  <a:pt x="665" y="542"/>
                </a:lnTo>
                <a:lnTo>
                  <a:pt x="665" y="537"/>
                </a:lnTo>
                <a:lnTo>
                  <a:pt x="667" y="533"/>
                </a:lnTo>
                <a:lnTo>
                  <a:pt x="670" y="530"/>
                </a:lnTo>
                <a:lnTo>
                  <a:pt x="709" y="490"/>
                </a:lnTo>
                <a:lnTo>
                  <a:pt x="541" y="490"/>
                </a:lnTo>
                <a:lnTo>
                  <a:pt x="536" y="488"/>
                </a:lnTo>
                <a:lnTo>
                  <a:pt x="532" y="487"/>
                </a:lnTo>
                <a:lnTo>
                  <a:pt x="528" y="483"/>
                </a:lnTo>
                <a:lnTo>
                  <a:pt x="528" y="483"/>
                </a:lnTo>
                <a:lnTo>
                  <a:pt x="418" y="349"/>
                </a:lnTo>
                <a:lnTo>
                  <a:pt x="440" y="321"/>
                </a:lnTo>
                <a:close/>
                <a:moveTo>
                  <a:pt x="17" y="71"/>
                </a:moveTo>
                <a:lnTo>
                  <a:pt x="227" y="71"/>
                </a:lnTo>
                <a:lnTo>
                  <a:pt x="232" y="71"/>
                </a:lnTo>
                <a:lnTo>
                  <a:pt x="237" y="73"/>
                </a:lnTo>
                <a:lnTo>
                  <a:pt x="240" y="77"/>
                </a:lnTo>
                <a:lnTo>
                  <a:pt x="240" y="77"/>
                </a:lnTo>
                <a:lnTo>
                  <a:pt x="350" y="211"/>
                </a:lnTo>
                <a:lnTo>
                  <a:pt x="328" y="238"/>
                </a:lnTo>
                <a:lnTo>
                  <a:pt x="219" y="105"/>
                </a:lnTo>
                <a:lnTo>
                  <a:pt x="17" y="105"/>
                </a:lnTo>
                <a:lnTo>
                  <a:pt x="12" y="105"/>
                </a:lnTo>
                <a:lnTo>
                  <a:pt x="7" y="102"/>
                </a:lnTo>
                <a:lnTo>
                  <a:pt x="3" y="98"/>
                </a:lnTo>
                <a:lnTo>
                  <a:pt x="0" y="93"/>
                </a:lnTo>
                <a:lnTo>
                  <a:pt x="0" y="88"/>
                </a:lnTo>
                <a:lnTo>
                  <a:pt x="0" y="82"/>
                </a:lnTo>
                <a:lnTo>
                  <a:pt x="3" y="77"/>
                </a:lnTo>
                <a:lnTo>
                  <a:pt x="7" y="73"/>
                </a:lnTo>
                <a:lnTo>
                  <a:pt x="12" y="71"/>
                </a:lnTo>
                <a:lnTo>
                  <a:pt x="17" y="71"/>
                </a:lnTo>
                <a:close/>
                <a:moveTo>
                  <a:pt x="682" y="0"/>
                </a:moveTo>
                <a:lnTo>
                  <a:pt x="687" y="1"/>
                </a:lnTo>
                <a:lnTo>
                  <a:pt x="691" y="3"/>
                </a:lnTo>
                <a:lnTo>
                  <a:pt x="695" y="5"/>
                </a:lnTo>
                <a:lnTo>
                  <a:pt x="764" y="76"/>
                </a:lnTo>
                <a:lnTo>
                  <a:pt x="767" y="78"/>
                </a:lnTo>
                <a:lnTo>
                  <a:pt x="768" y="84"/>
                </a:lnTo>
                <a:lnTo>
                  <a:pt x="769" y="88"/>
                </a:lnTo>
                <a:lnTo>
                  <a:pt x="768" y="93"/>
                </a:lnTo>
                <a:lnTo>
                  <a:pt x="767" y="97"/>
                </a:lnTo>
                <a:lnTo>
                  <a:pt x="764" y="101"/>
                </a:lnTo>
                <a:lnTo>
                  <a:pt x="695" y="170"/>
                </a:lnTo>
                <a:lnTo>
                  <a:pt x="691" y="173"/>
                </a:lnTo>
                <a:lnTo>
                  <a:pt x="687" y="174"/>
                </a:lnTo>
                <a:lnTo>
                  <a:pt x="682" y="175"/>
                </a:lnTo>
                <a:lnTo>
                  <a:pt x="676" y="174"/>
                </a:lnTo>
                <a:lnTo>
                  <a:pt x="671" y="171"/>
                </a:lnTo>
                <a:lnTo>
                  <a:pt x="667" y="168"/>
                </a:lnTo>
                <a:lnTo>
                  <a:pt x="665" y="164"/>
                </a:lnTo>
                <a:lnTo>
                  <a:pt x="665" y="157"/>
                </a:lnTo>
                <a:lnTo>
                  <a:pt x="665" y="153"/>
                </a:lnTo>
                <a:lnTo>
                  <a:pt x="667" y="149"/>
                </a:lnTo>
                <a:lnTo>
                  <a:pt x="670" y="145"/>
                </a:lnTo>
                <a:lnTo>
                  <a:pt x="709" y="105"/>
                </a:lnTo>
                <a:lnTo>
                  <a:pt x="551" y="105"/>
                </a:lnTo>
                <a:lnTo>
                  <a:pt x="240" y="483"/>
                </a:lnTo>
                <a:lnTo>
                  <a:pt x="240" y="483"/>
                </a:lnTo>
                <a:lnTo>
                  <a:pt x="237" y="487"/>
                </a:lnTo>
                <a:lnTo>
                  <a:pt x="232" y="488"/>
                </a:lnTo>
                <a:lnTo>
                  <a:pt x="227" y="490"/>
                </a:lnTo>
                <a:lnTo>
                  <a:pt x="17" y="490"/>
                </a:lnTo>
                <a:lnTo>
                  <a:pt x="12" y="488"/>
                </a:lnTo>
                <a:lnTo>
                  <a:pt x="7" y="486"/>
                </a:lnTo>
                <a:lnTo>
                  <a:pt x="3" y="483"/>
                </a:lnTo>
                <a:lnTo>
                  <a:pt x="0" y="478"/>
                </a:lnTo>
                <a:lnTo>
                  <a:pt x="0" y="473"/>
                </a:lnTo>
                <a:lnTo>
                  <a:pt x="0" y="466"/>
                </a:lnTo>
                <a:lnTo>
                  <a:pt x="3" y="462"/>
                </a:lnTo>
                <a:lnTo>
                  <a:pt x="7" y="458"/>
                </a:lnTo>
                <a:lnTo>
                  <a:pt x="12" y="456"/>
                </a:lnTo>
                <a:lnTo>
                  <a:pt x="17" y="454"/>
                </a:lnTo>
                <a:lnTo>
                  <a:pt x="219" y="454"/>
                </a:lnTo>
                <a:lnTo>
                  <a:pt x="528" y="77"/>
                </a:lnTo>
                <a:lnTo>
                  <a:pt x="528" y="77"/>
                </a:lnTo>
                <a:lnTo>
                  <a:pt x="532" y="73"/>
                </a:lnTo>
                <a:lnTo>
                  <a:pt x="536" y="71"/>
                </a:lnTo>
                <a:lnTo>
                  <a:pt x="541" y="71"/>
                </a:lnTo>
                <a:lnTo>
                  <a:pt x="709" y="71"/>
                </a:lnTo>
                <a:lnTo>
                  <a:pt x="670" y="30"/>
                </a:lnTo>
                <a:lnTo>
                  <a:pt x="667" y="26"/>
                </a:lnTo>
                <a:lnTo>
                  <a:pt x="665" y="22"/>
                </a:lnTo>
                <a:lnTo>
                  <a:pt x="665" y="18"/>
                </a:lnTo>
                <a:lnTo>
                  <a:pt x="665" y="12"/>
                </a:lnTo>
                <a:lnTo>
                  <a:pt x="667" y="8"/>
                </a:lnTo>
                <a:lnTo>
                  <a:pt x="671" y="4"/>
                </a:lnTo>
                <a:lnTo>
                  <a:pt x="676" y="1"/>
                </a:lnTo>
                <a:lnTo>
                  <a:pt x="6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68" name="Freeform 3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291" y="8885862"/>
            <a:ext cx="443529" cy="362205"/>
          </a:xfrm>
          <a:custGeom>
            <a:avLst/>
            <a:gdLst>
              <a:gd name="T0" fmla="*/ 45 w 769"/>
              <a:gd name="T1" fmla="*/ 289 h 628"/>
              <a:gd name="T2" fmla="*/ 37 w 769"/>
              <a:gd name="T3" fmla="*/ 327 h 628"/>
              <a:gd name="T4" fmla="*/ 70 w 769"/>
              <a:gd name="T5" fmla="*/ 348 h 628"/>
              <a:gd name="T6" fmla="*/ 102 w 769"/>
              <a:gd name="T7" fmla="*/ 327 h 628"/>
              <a:gd name="T8" fmla="*/ 95 w 769"/>
              <a:gd name="T9" fmla="*/ 289 h 628"/>
              <a:gd name="T10" fmla="*/ 402 w 769"/>
              <a:gd name="T11" fmla="*/ 0 h 628"/>
              <a:gd name="T12" fmla="*/ 552 w 769"/>
              <a:gd name="T13" fmla="*/ 2 h 628"/>
              <a:gd name="T14" fmla="*/ 560 w 769"/>
              <a:gd name="T15" fmla="*/ 17 h 628"/>
              <a:gd name="T16" fmla="*/ 556 w 769"/>
              <a:gd name="T17" fmla="*/ 167 h 628"/>
              <a:gd name="T18" fmla="*/ 541 w 769"/>
              <a:gd name="T19" fmla="*/ 174 h 628"/>
              <a:gd name="T20" fmla="*/ 528 w 769"/>
              <a:gd name="T21" fmla="*/ 167 h 628"/>
              <a:gd name="T22" fmla="*/ 524 w 769"/>
              <a:gd name="T23" fmla="*/ 59 h 628"/>
              <a:gd name="T24" fmla="*/ 634 w 769"/>
              <a:gd name="T25" fmla="*/ 221 h 628"/>
              <a:gd name="T26" fmla="*/ 629 w 769"/>
              <a:gd name="T27" fmla="*/ 209 h 628"/>
              <a:gd name="T28" fmla="*/ 637 w 769"/>
              <a:gd name="T29" fmla="*/ 195 h 628"/>
              <a:gd name="T30" fmla="*/ 651 w 769"/>
              <a:gd name="T31" fmla="*/ 192 h 628"/>
              <a:gd name="T32" fmla="*/ 764 w 769"/>
              <a:gd name="T33" fmla="*/ 301 h 628"/>
              <a:gd name="T34" fmla="*/ 769 w 769"/>
              <a:gd name="T35" fmla="*/ 314 h 628"/>
              <a:gd name="T36" fmla="*/ 764 w 769"/>
              <a:gd name="T37" fmla="*/ 326 h 628"/>
              <a:gd name="T38" fmla="*/ 651 w 769"/>
              <a:gd name="T39" fmla="*/ 436 h 628"/>
              <a:gd name="T40" fmla="*/ 637 w 769"/>
              <a:gd name="T41" fmla="*/ 433 h 628"/>
              <a:gd name="T42" fmla="*/ 629 w 769"/>
              <a:gd name="T43" fmla="*/ 419 h 628"/>
              <a:gd name="T44" fmla="*/ 634 w 769"/>
              <a:gd name="T45" fmla="*/ 405 h 628"/>
              <a:gd name="T46" fmla="*/ 524 w 769"/>
              <a:gd name="T47" fmla="*/ 568 h 628"/>
              <a:gd name="T48" fmla="*/ 528 w 769"/>
              <a:gd name="T49" fmla="*/ 460 h 628"/>
              <a:gd name="T50" fmla="*/ 541 w 769"/>
              <a:gd name="T51" fmla="*/ 454 h 628"/>
              <a:gd name="T52" fmla="*/ 556 w 769"/>
              <a:gd name="T53" fmla="*/ 460 h 628"/>
              <a:gd name="T54" fmla="*/ 560 w 769"/>
              <a:gd name="T55" fmla="*/ 611 h 628"/>
              <a:gd name="T56" fmla="*/ 552 w 769"/>
              <a:gd name="T57" fmla="*/ 624 h 628"/>
              <a:gd name="T58" fmla="*/ 402 w 769"/>
              <a:gd name="T59" fmla="*/ 628 h 628"/>
              <a:gd name="T60" fmla="*/ 388 w 769"/>
              <a:gd name="T61" fmla="*/ 621 h 628"/>
              <a:gd name="T62" fmla="*/ 385 w 769"/>
              <a:gd name="T63" fmla="*/ 604 h 628"/>
              <a:gd name="T64" fmla="*/ 396 w 769"/>
              <a:gd name="T65" fmla="*/ 594 h 628"/>
              <a:gd name="T66" fmla="*/ 237 w 769"/>
              <a:gd name="T67" fmla="*/ 331 h 628"/>
              <a:gd name="T68" fmla="*/ 113 w 769"/>
              <a:gd name="T69" fmla="*/ 369 h 628"/>
              <a:gd name="T70" fmla="*/ 47 w 769"/>
              <a:gd name="T71" fmla="*/ 379 h 628"/>
              <a:gd name="T72" fmla="*/ 3 w 769"/>
              <a:gd name="T73" fmla="*/ 336 h 628"/>
              <a:gd name="T74" fmla="*/ 13 w 769"/>
              <a:gd name="T75" fmla="*/ 272 h 628"/>
              <a:gd name="T76" fmla="*/ 70 w 769"/>
              <a:gd name="T77" fmla="*/ 243 h 628"/>
              <a:gd name="T78" fmla="*/ 127 w 769"/>
              <a:gd name="T79" fmla="*/ 275 h 628"/>
              <a:gd name="T80" fmla="*/ 499 w 769"/>
              <a:gd name="T81" fmla="*/ 34 h 628"/>
              <a:gd name="T82" fmla="*/ 392 w 769"/>
              <a:gd name="T83" fmla="*/ 31 h 628"/>
              <a:gd name="T84" fmla="*/ 384 w 769"/>
              <a:gd name="T85" fmla="*/ 17 h 628"/>
              <a:gd name="T86" fmla="*/ 392 w 769"/>
              <a:gd name="T87" fmla="*/ 2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9" h="628">
                <a:moveTo>
                  <a:pt x="70" y="278"/>
                </a:moveTo>
                <a:lnTo>
                  <a:pt x="57" y="281"/>
                </a:lnTo>
                <a:lnTo>
                  <a:pt x="45" y="289"/>
                </a:lnTo>
                <a:lnTo>
                  <a:pt x="37" y="299"/>
                </a:lnTo>
                <a:lnTo>
                  <a:pt x="34" y="314"/>
                </a:lnTo>
                <a:lnTo>
                  <a:pt x="37" y="327"/>
                </a:lnTo>
                <a:lnTo>
                  <a:pt x="45" y="339"/>
                </a:lnTo>
                <a:lnTo>
                  <a:pt x="57" y="345"/>
                </a:lnTo>
                <a:lnTo>
                  <a:pt x="70" y="348"/>
                </a:lnTo>
                <a:lnTo>
                  <a:pt x="83" y="345"/>
                </a:lnTo>
                <a:lnTo>
                  <a:pt x="95" y="339"/>
                </a:lnTo>
                <a:lnTo>
                  <a:pt x="102" y="327"/>
                </a:lnTo>
                <a:lnTo>
                  <a:pt x="105" y="314"/>
                </a:lnTo>
                <a:lnTo>
                  <a:pt x="102" y="299"/>
                </a:lnTo>
                <a:lnTo>
                  <a:pt x="95" y="289"/>
                </a:lnTo>
                <a:lnTo>
                  <a:pt x="83" y="281"/>
                </a:lnTo>
                <a:lnTo>
                  <a:pt x="70" y="278"/>
                </a:lnTo>
                <a:close/>
                <a:moveTo>
                  <a:pt x="402" y="0"/>
                </a:moveTo>
                <a:lnTo>
                  <a:pt x="541" y="0"/>
                </a:lnTo>
                <a:lnTo>
                  <a:pt x="548" y="0"/>
                </a:lnTo>
                <a:lnTo>
                  <a:pt x="552" y="2"/>
                </a:lnTo>
                <a:lnTo>
                  <a:pt x="556" y="6"/>
                </a:lnTo>
                <a:lnTo>
                  <a:pt x="558" y="11"/>
                </a:lnTo>
                <a:lnTo>
                  <a:pt x="560" y="17"/>
                </a:lnTo>
                <a:lnTo>
                  <a:pt x="560" y="157"/>
                </a:lnTo>
                <a:lnTo>
                  <a:pt x="558" y="162"/>
                </a:lnTo>
                <a:lnTo>
                  <a:pt x="556" y="167"/>
                </a:lnTo>
                <a:lnTo>
                  <a:pt x="552" y="170"/>
                </a:lnTo>
                <a:lnTo>
                  <a:pt x="548" y="172"/>
                </a:lnTo>
                <a:lnTo>
                  <a:pt x="541" y="174"/>
                </a:lnTo>
                <a:lnTo>
                  <a:pt x="536" y="172"/>
                </a:lnTo>
                <a:lnTo>
                  <a:pt x="531" y="170"/>
                </a:lnTo>
                <a:lnTo>
                  <a:pt x="528" y="167"/>
                </a:lnTo>
                <a:lnTo>
                  <a:pt x="526" y="162"/>
                </a:lnTo>
                <a:lnTo>
                  <a:pt x="524" y="157"/>
                </a:lnTo>
                <a:lnTo>
                  <a:pt x="524" y="59"/>
                </a:lnTo>
                <a:lnTo>
                  <a:pt x="287" y="295"/>
                </a:lnTo>
                <a:lnTo>
                  <a:pt x="709" y="295"/>
                </a:lnTo>
                <a:lnTo>
                  <a:pt x="634" y="221"/>
                </a:lnTo>
                <a:lnTo>
                  <a:pt x="632" y="217"/>
                </a:lnTo>
                <a:lnTo>
                  <a:pt x="631" y="213"/>
                </a:lnTo>
                <a:lnTo>
                  <a:pt x="629" y="209"/>
                </a:lnTo>
                <a:lnTo>
                  <a:pt x="631" y="203"/>
                </a:lnTo>
                <a:lnTo>
                  <a:pt x="633" y="199"/>
                </a:lnTo>
                <a:lnTo>
                  <a:pt x="637" y="195"/>
                </a:lnTo>
                <a:lnTo>
                  <a:pt x="641" y="192"/>
                </a:lnTo>
                <a:lnTo>
                  <a:pt x="646" y="191"/>
                </a:lnTo>
                <a:lnTo>
                  <a:pt x="651" y="192"/>
                </a:lnTo>
                <a:lnTo>
                  <a:pt x="655" y="193"/>
                </a:lnTo>
                <a:lnTo>
                  <a:pt x="659" y="196"/>
                </a:lnTo>
                <a:lnTo>
                  <a:pt x="764" y="301"/>
                </a:lnTo>
                <a:lnTo>
                  <a:pt x="767" y="305"/>
                </a:lnTo>
                <a:lnTo>
                  <a:pt x="768" y="309"/>
                </a:lnTo>
                <a:lnTo>
                  <a:pt x="769" y="314"/>
                </a:lnTo>
                <a:lnTo>
                  <a:pt x="768" y="318"/>
                </a:lnTo>
                <a:lnTo>
                  <a:pt x="767" y="323"/>
                </a:lnTo>
                <a:lnTo>
                  <a:pt x="764" y="326"/>
                </a:lnTo>
                <a:lnTo>
                  <a:pt x="659" y="430"/>
                </a:lnTo>
                <a:lnTo>
                  <a:pt x="655" y="433"/>
                </a:lnTo>
                <a:lnTo>
                  <a:pt x="651" y="436"/>
                </a:lnTo>
                <a:lnTo>
                  <a:pt x="646" y="436"/>
                </a:lnTo>
                <a:lnTo>
                  <a:pt x="641" y="436"/>
                </a:lnTo>
                <a:lnTo>
                  <a:pt x="637" y="433"/>
                </a:lnTo>
                <a:lnTo>
                  <a:pt x="633" y="429"/>
                </a:lnTo>
                <a:lnTo>
                  <a:pt x="631" y="424"/>
                </a:lnTo>
                <a:lnTo>
                  <a:pt x="629" y="419"/>
                </a:lnTo>
                <a:lnTo>
                  <a:pt x="631" y="413"/>
                </a:lnTo>
                <a:lnTo>
                  <a:pt x="632" y="409"/>
                </a:lnTo>
                <a:lnTo>
                  <a:pt x="634" y="405"/>
                </a:lnTo>
                <a:lnTo>
                  <a:pt x="709" y="331"/>
                </a:lnTo>
                <a:lnTo>
                  <a:pt x="287" y="331"/>
                </a:lnTo>
                <a:lnTo>
                  <a:pt x="524" y="568"/>
                </a:lnTo>
                <a:lnTo>
                  <a:pt x="524" y="471"/>
                </a:lnTo>
                <a:lnTo>
                  <a:pt x="526" y="466"/>
                </a:lnTo>
                <a:lnTo>
                  <a:pt x="528" y="460"/>
                </a:lnTo>
                <a:lnTo>
                  <a:pt x="531" y="457"/>
                </a:lnTo>
                <a:lnTo>
                  <a:pt x="536" y="454"/>
                </a:lnTo>
                <a:lnTo>
                  <a:pt x="541" y="454"/>
                </a:lnTo>
                <a:lnTo>
                  <a:pt x="548" y="454"/>
                </a:lnTo>
                <a:lnTo>
                  <a:pt x="552" y="457"/>
                </a:lnTo>
                <a:lnTo>
                  <a:pt x="556" y="460"/>
                </a:lnTo>
                <a:lnTo>
                  <a:pt x="558" y="466"/>
                </a:lnTo>
                <a:lnTo>
                  <a:pt x="560" y="471"/>
                </a:lnTo>
                <a:lnTo>
                  <a:pt x="560" y="611"/>
                </a:lnTo>
                <a:lnTo>
                  <a:pt x="558" y="616"/>
                </a:lnTo>
                <a:lnTo>
                  <a:pt x="556" y="621"/>
                </a:lnTo>
                <a:lnTo>
                  <a:pt x="552" y="624"/>
                </a:lnTo>
                <a:lnTo>
                  <a:pt x="548" y="627"/>
                </a:lnTo>
                <a:lnTo>
                  <a:pt x="541" y="628"/>
                </a:lnTo>
                <a:lnTo>
                  <a:pt x="402" y="628"/>
                </a:lnTo>
                <a:lnTo>
                  <a:pt x="396" y="627"/>
                </a:lnTo>
                <a:lnTo>
                  <a:pt x="392" y="624"/>
                </a:lnTo>
                <a:lnTo>
                  <a:pt x="388" y="621"/>
                </a:lnTo>
                <a:lnTo>
                  <a:pt x="385" y="616"/>
                </a:lnTo>
                <a:lnTo>
                  <a:pt x="384" y="611"/>
                </a:lnTo>
                <a:lnTo>
                  <a:pt x="385" y="604"/>
                </a:lnTo>
                <a:lnTo>
                  <a:pt x="388" y="601"/>
                </a:lnTo>
                <a:lnTo>
                  <a:pt x="392" y="597"/>
                </a:lnTo>
                <a:lnTo>
                  <a:pt x="396" y="594"/>
                </a:lnTo>
                <a:lnTo>
                  <a:pt x="402" y="593"/>
                </a:lnTo>
                <a:lnTo>
                  <a:pt x="499" y="593"/>
                </a:lnTo>
                <a:lnTo>
                  <a:pt x="237" y="331"/>
                </a:lnTo>
                <a:lnTo>
                  <a:pt x="138" y="331"/>
                </a:lnTo>
                <a:lnTo>
                  <a:pt x="127" y="352"/>
                </a:lnTo>
                <a:lnTo>
                  <a:pt x="113" y="369"/>
                </a:lnTo>
                <a:lnTo>
                  <a:pt x="93" y="379"/>
                </a:lnTo>
                <a:lnTo>
                  <a:pt x="70" y="383"/>
                </a:lnTo>
                <a:lnTo>
                  <a:pt x="47" y="379"/>
                </a:lnTo>
                <a:lnTo>
                  <a:pt x="29" y="370"/>
                </a:lnTo>
                <a:lnTo>
                  <a:pt x="13" y="354"/>
                </a:lnTo>
                <a:lnTo>
                  <a:pt x="3" y="336"/>
                </a:lnTo>
                <a:lnTo>
                  <a:pt x="0" y="314"/>
                </a:lnTo>
                <a:lnTo>
                  <a:pt x="3" y="292"/>
                </a:lnTo>
                <a:lnTo>
                  <a:pt x="13" y="272"/>
                </a:lnTo>
                <a:lnTo>
                  <a:pt x="29" y="258"/>
                </a:lnTo>
                <a:lnTo>
                  <a:pt x="47" y="247"/>
                </a:lnTo>
                <a:lnTo>
                  <a:pt x="70" y="243"/>
                </a:lnTo>
                <a:lnTo>
                  <a:pt x="93" y="247"/>
                </a:lnTo>
                <a:lnTo>
                  <a:pt x="113" y="259"/>
                </a:lnTo>
                <a:lnTo>
                  <a:pt x="127" y="275"/>
                </a:lnTo>
                <a:lnTo>
                  <a:pt x="138" y="295"/>
                </a:lnTo>
                <a:lnTo>
                  <a:pt x="237" y="295"/>
                </a:lnTo>
                <a:lnTo>
                  <a:pt x="499" y="34"/>
                </a:lnTo>
                <a:lnTo>
                  <a:pt x="402" y="34"/>
                </a:lnTo>
                <a:lnTo>
                  <a:pt x="396" y="34"/>
                </a:lnTo>
                <a:lnTo>
                  <a:pt x="392" y="31"/>
                </a:lnTo>
                <a:lnTo>
                  <a:pt x="388" y="27"/>
                </a:lnTo>
                <a:lnTo>
                  <a:pt x="385" y="22"/>
                </a:lnTo>
                <a:lnTo>
                  <a:pt x="384" y="17"/>
                </a:lnTo>
                <a:lnTo>
                  <a:pt x="385" y="11"/>
                </a:lnTo>
                <a:lnTo>
                  <a:pt x="388" y="6"/>
                </a:lnTo>
                <a:lnTo>
                  <a:pt x="392" y="2"/>
                </a:lnTo>
                <a:lnTo>
                  <a:pt x="396" y="0"/>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446178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857251"/>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Weather</a:t>
            </a:r>
            <a:endParaRPr lang="zh-CN" altLang="en-US" sz="2400" dirty="0">
              <a:latin typeface="Montserrat" panose="00000500000000000000" pitchFamily="50" charset="0"/>
              <a:cs typeface="Lato Black" panose="020F0502020204030203" pitchFamily="34" charset="0"/>
            </a:endParaRPr>
          </a:p>
        </p:txBody>
      </p:sp>
      <p:sp>
        <p:nvSpPr>
          <p:cNvPr id="175" name="Freeform 1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1570358"/>
            <a:ext cx="442464" cy="443055"/>
          </a:xfrm>
          <a:custGeom>
            <a:avLst/>
            <a:gdLst>
              <a:gd name="T0" fmla="*/ 389 w 749"/>
              <a:gd name="T1" fmla="*/ 621 h 750"/>
              <a:gd name="T2" fmla="*/ 390 w 749"/>
              <a:gd name="T3" fmla="*/ 739 h 750"/>
              <a:gd name="T4" fmla="*/ 374 w 749"/>
              <a:gd name="T5" fmla="*/ 750 h 750"/>
              <a:gd name="T6" fmla="*/ 359 w 749"/>
              <a:gd name="T7" fmla="*/ 739 h 750"/>
              <a:gd name="T8" fmla="*/ 361 w 749"/>
              <a:gd name="T9" fmla="*/ 621 h 750"/>
              <a:gd name="T10" fmla="*/ 551 w 749"/>
              <a:gd name="T11" fmla="*/ 540 h 750"/>
              <a:gd name="T12" fmla="*/ 644 w 749"/>
              <a:gd name="T13" fmla="*/ 623 h 750"/>
              <a:gd name="T14" fmla="*/ 623 w 749"/>
              <a:gd name="T15" fmla="*/ 644 h 750"/>
              <a:gd name="T16" fmla="*/ 539 w 749"/>
              <a:gd name="T17" fmla="*/ 551 h 750"/>
              <a:gd name="T18" fmla="*/ 198 w 749"/>
              <a:gd name="T19" fmla="*/ 540 h 750"/>
              <a:gd name="T20" fmla="*/ 205 w 749"/>
              <a:gd name="T21" fmla="*/ 567 h 750"/>
              <a:gd name="T22" fmla="*/ 109 w 749"/>
              <a:gd name="T23" fmla="*/ 640 h 750"/>
              <a:gd name="T24" fmla="*/ 182 w 749"/>
              <a:gd name="T25" fmla="*/ 543 h 750"/>
              <a:gd name="T26" fmla="*/ 738 w 749"/>
              <a:gd name="T27" fmla="*/ 359 h 750"/>
              <a:gd name="T28" fmla="*/ 749 w 749"/>
              <a:gd name="T29" fmla="*/ 375 h 750"/>
              <a:gd name="T30" fmla="*/ 738 w 749"/>
              <a:gd name="T31" fmla="*/ 390 h 750"/>
              <a:gd name="T32" fmla="*/ 620 w 749"/>
              <a:gd name="T33" fmla="*/ 389 h 750"/>
              <a:gd name="T34" fmla="*/ 614 w 749"/>
              <a:gd name="T35" fmla="*/ 369 h 750"/>
              <a:gd name="T36" fmla="*/ 630 w 749"/>
              <a:gd name="T37" fmla="*/ 357 h 750"/>
              <a:gd name="T38" fmla="*/ 128 w 749"/>
              <a:gd name="T39" fmla="*/ 361 h 750"/>
              <a:gd name="T40" fmla="*/ 135 w 749"/>
              <a:gd name="T41" fmla="*/ 380 h 750"/>
              <a:gd name="T42" fmla="*/ 119 w 749"/>
              <a:gd name="T43" fmla="*/ 392 h 750"/>
              <a:gd name="T44" fmla="*/ 3 w 749"/>
              <a:gd name="T45" fmla="*/ 385 h 750"/>
              <a:gd name="T46" fmla="*/ 3 w 749"/>
              <a:gd name="T47" fmla="*/ 364 h 750"/>
              <a:gd name="T48" fmla="*/ 374 w 749"/>
              <a:gd name="T49" fmla="*/ 204 h 750"/>
              <a:gd name="T50" fmla="*/ 254 w 749"/>
              <a:gd name="T51" fmla="*/ 254 h 750"/>
              <a:gd name="T52" fmla="*/ 204 w 749"/>
              <a:gd name="T53" fmla="*/ 375 h 750"/>
              <a:gd name="T54" fmla="*/ 254 w 749"/>
              <a:gd name="T55" fmla="*/ 495 h 750"/>
              <a:gd name="T56" fmla="*/ 374 w 749"/>
              <a:gd name="T57" fmla="*/ 545 h 750"/>
              <a:gd name="T58" fmla="*/ 495 w 749"/>
              <a:gd name="T59" fmla="*/ 495 h 750"/>
              <a:gd name="T60" fmla="*/ 544 w 749"/>
              <a:gd name="T61" fmla="*/ 375 h 750"/>
              <a:gd name="T62" fmla="*/ 495 w 749"/>
              <a:gd name="T63" fmla="*/ 254 h 750"/>
              <a:gd name="T64" fmla="*/ 374 w 749"/>
              <a:gd name="T65" fmla="*/ 204 h 750"/>
              <a:gd name="T66" fmla="*/ 478 w 749"/>
              <a:gd name="T67" fmla="*/ 198 h 750"/>
              <a:gd name="T68" fmla="*/ 567 w 749"/>
              <a:gd name="T69" fmla="*/ 304 h 750"/>
              <a:gd name="T70" fmla="*/ 567 w 749"/>
              <a:gd name="T71" fmla="*/ 447 h 750"/>
              <a:gd name="T72" fmla="*/ 478 w 749"/>
              <a:gd name="T73" fmla="*/ 551 h 750"/>
              <a:gd name="T74" fmla="*/ 338 w 749"/>
              <a:gd name="T75" fmla="*/ 576 h 750"/>
              <a:gd name="T76" fmla="*/ 219 w 749"/>
              <a:gd name="T77" fmla="*/ 507 h 750"/>
              <a:gd name="T78" fmla="*/ 170 w 749"/>
              <a:gd name="T79" fmla="*/ 375 h 750"/>
              <a:gd name="T80" fmla="*/ 219 w 749"/>
              <a:gd name="T81" fmla="*/ 242 h 750"/>
              <a:gd name="T82" fmla="*/ 338 w 749"/>
              <a:gd name="T83" fmla="*/ 173 h 750"/>
              <a:gd name="T84" fmla="*/ 640 w 749"/>
              <a:gd name="T85" fmla="*/ 110 h 750"/>
              <a:gd name="T86" fmla="*/ 567 w 749"/>
              <a:gd name="T87" fmla="*/ 206 h 750"/>
              <a:gd name="T88" fmla="*/ 539 w 749"/>
              <a:gd name="T89" fmla="*/ 198 h 750"/>
              <a:gd name="T90" fmla="*/ 623 w 749"/>
              <a:gd name="T91" fmla="*/ 105 h 750"/>
              <a:gd name="T92" fmla="*/ 205 w 749"/>
              <a:gd name="T93" fmla="*/ 182 h 750"/>
              <a:gd name="T94" fmla="*/ 198 w 749"/>
              <a:gd name="T95" fmla="*/ 211 h 750"/>
              <a:gd name="T96" fmla="*/ 105 w 749"/>
              <a:gd name="T97" fmla="*/ 126 h 750"/>
              <a:gd name="T98" fmla="*/ 374 w 749"/>
              <a:gd name="T99" fmla="*/ 0 h 750"/>
              <a:gd name="T100" fmla="*/ 390 w 749"/>
              <a:gd name="T101" fmla="*/ 12 h 750"/>
              <a:gd name="T102" fmla="*/ 389 w 749"/>
              <a:gd name="T103" fmla="*/ 128 h 750"/>
              <a:gd name="T104" fmla="*/ 369 w 749"/>
              <a:gd name="T105" fmla="*/ 135 h 750"/>
              <a:gd name="T106" fmla="*/ 357 w 749"/>
              <a:gd name="T107" fmla="*/ 119 h 750"/>
              <a:gd name="T108" fmla="*/ 364 w 749"/>
              <a:gd name="T109" fmla="*/ 3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50">
                <a:moveTo>
                  <a:pt x="374" y="613"/>
                </a:moveTo>
                <a:lnTo>
                  <a:pt x="380" y="614"/>
                </a:lnTo>
                <a:lnTo>
                  <a:pt x="385" y="617"/>
                </a:lnTo>
                <a:lnTo>
                  <a:pt x="389" y="621"/>
                </a:lnTo>
                <a:lnTo>
                  <a:pt x="390" y="625"/>
                </a:lnTo>
                <a:lnTo>
                  <a:pt x="391" y="630"/>
                </a:lnTo>
                <a:lnTo>
                  <a:pt x="391" y="733"/>
                </a:lnTo>
                <a:lnTo>
                  <a:pt x="390" y="739"/>
                </a:lnTo>
                <a:lnTo>
                  <a:pt x="389" y="742"/>
                </a:lnTo>
                <a:lnTo>
                  <a:pt x="385" y="746"/>
                </a:lnTo>
                <a:lnTo>
                  <a:pt x="380" y="749"/>
                </a:lnTo>
                <a:lnTo>
                  <a:pt x="374" y="750"/>
                </a:lnTo>
                <a:lnTo>
                  <a:pt x="369" y="749"/>
                </a:lnTo>
                <a:lnTo>
                  <a:pt x="364" y="746"/>
                </a:lnTo>
                <a:lnTo>
                  <a:pt x="361" y="742"/>
                </a:lnTo>
                <a:lnTo>
                  <a:pt x="359" y="739"/>
                </a:lnTo>
                <a:lnTo>
                  <a:pt x="357" y="733"/>
                </a:lnTo>
                <a:lnTo>
                  <a:pt x="357" y="630"/>
                </a:lnTo>
                <a:lnTo>
                  <a:pt x="359" y="625"/>
                </a:lnTo>
                <a:lnTo>
                  <a:pt x="361" y="621"/>
                </a:lnTo>
                <a:lnTo>
                  <a:pt x="364" y="617"/>
                </a:lnTo>
                <a:lnTo>
                  <a:pt x="369" y="614"/>
                </a:lnTo>
                <a:lnTo>
                  <a:pt x="374" y="613"/>
                </a:lnTo>
                <a:close/>
                <a:moveTo>
                  <a:pt x="551" y="540"/>
                </a:moveTo>
                <a:lnTo>
                  <a:pt x="559" y="540"/>
                </a:lnTo>
                <a:lnTo>
                  <a:pt x="567" y="543"/>
                </a:lnTo>
                <a:lnTo>
                  <a:pt x="640" y="615"/>
                </a:lnTo>
                <a:lnTo>
                  <a:pt x="644" y="623"/>
                </a:lnTo>
                <a:lnTo>
                  <a:pt x="644" y="632"/>
                </a:lnTo>
                <a:lnTo>
                  <a:pt x="640" y="640"/>
                </a:lnTo>
                <a:lnTo>
                  <a:pt x="632" y="644"/>
                </a:lnTo>
                <a:lnTo>
                  <a:pt x="623" y="644"/>
                </a:lnTo>
                <a:lnTo>
                  <a:pt x="615" y="640"/>
                </a:lnTo>
                <a:lnTo>
                  <a:pt x="543" y="567"/>
                </a:lnTo>
                <a:lnTo>
                  <a:pt x="539" y="559"/>
                </a:lnTo>
                <a:lnTo>
                  <a:pt x="539" y="551"/>
                </a:lnTo>
                <a:lnTo>
                  <a:pt x="543" y="543"/>
                </a:lnTo>
                <a:lnTo>
                  <a:pt x="551" y="540"/>
                </a:lnTo>
                <a:close/>
                <a:moveTo>
                  <a:pt x="190" y="540"/>
                </a:moveTo>
                <a:lnTo>
                  <a:pt x="198" y="540"/>
                </a:lnTo>
                <a:lnTo>
                  <a:pt x="205" y="543"/>
                </a:lnTo>
                <a:lnTo>
                  <a:pt x="211" y="551"/>
                </a:lnTo>
                <a:lnTo>
                  <a:pt x="211" y="559"/>
                </a:lnTo>
                <a:lnTo>
                  <a:pt x="205" y="567"/>
                </a:lnTo>
                <a:lnTo>
                  <a:pt x="134" y="640"/>
                </a:lnTo>
                <a:lnTo>
                  <a:pt x="126" y="644"/>
                </a:lnTo>
                <a:lnTo>
                  <a:pt x="116" y="644"/>
                </a:lnTo>
                <a:lnTo>
                  <a:pt x="109" y="640"/>
                </a:lnTo>
                <a:lnTo>
                  <a:pt x="105" y="632"/>
                </a:lnTo>
                <a:lnTo>
                  <a:pt x="105" y="623"/>
                </a:lnTo>
                <a:lnTo>
                  <a:pt x="109" y="615"/>
                </a:lnTo>
                <a:lnTo>
                  <a:pt x="182" y="543"/>
                </a:lnTo>
                <a:lnTo>
                  <a:pt x="190" y="540"/>
                </a:lnTo>
                <a:close/>
                <a:moveTo>
                  <a:pt x="630" y="357"/>
                </a:moveTo>
                <a:lnTo>
                  <a:pt x="732" y="357"/>
                </a:lnTo>
                <a:lnTo>
                  <a:pt x="738" y="359"/>
                </a:lnTo>
                <a:lnTo>
                  <a:pt x="742" y="361"/>
                </a:lnTo>
                <a:lnTo>
                  <a:pt x="746" y="364"/>
                </a:lnTo>
                <a:lnTo>
                  <a:pt x="749" y="369"/>
                </a:lnTo>
                <a:lnTo>
                  <a:pt x="749" y="375"/>
                </a:lnTo>
                <a:lnTo>
                  <a:pt x="749" y="380"/>
                </a:lnTo>
                <a:lnTo>
                  <a:pt x="746" y="385"/>
                </a:lnTo>
                <a:lnTo>
                  <a:pt x="742" y="389"/>
                </a:lnTo>
                <a:lnTo>
                  <a:pt x="738" y="390"/>
                </a:lnTo>
                <a:lnTo>
                  <a:pt x="732" y="392"/>
                </a:lnTo>
                <a:lnTo>
                  <a:pt x="630" y="392"/>
                </a:lnTo>
                <a:lnTo>
                  <a:pt x="624" y="390"/>
                </a:lnTo>
                <a:lnTo>
                  <a:pt x="620" y="389"/>
                </a:lnTo>
                <a:lnTo>
                  <a:pt x="616" y="385"/>
                </a:lnTo>
                <a:lnTo>
                  <a:pt x="614" y="380"/>
                </a:lnTo>
                <a:lnTo>
                  <a:pt x="613" y="375"/>
                </a:lnTo>
                <a:lnTo>
                  <a:pt x="614" y="369"/>
                </a:lnTo>
                <a:lnTo>
                  <a:pt x="616" y="364"/>
                </a:lnTo>
                <a:lnTo>
                  <a:pt x="620" y="361"/>
                </a:lnTo>
                <a:lnTo>
                  <a:pt x="624" y="359"/>
                </a:lnTo>
                <a:lnTo>
                  <a:pt x="630" y="357"/>
                </a:lnTo>
                <a:close/>
                <a:moveTo>
                  <a:pt x="17" y="357"/>
                </a:moveTo>
                <a:lnTo>
                  <a:pt x="119" y="357"/>
                </a:lnTo>
                <a:lnTo>
                  <a:pt x="124" y="359"/>
                </a:lnTo>
                <a:lnTo>
                  <a:pt x="128" y="361"/>
                </a:lnTo>
                <a:lnTo>
                  <a:pt x="132" y="364"/>
                </a:lnTo>
                <a:lnTo>
                  <a:pt x="135" y="369"/>
                </a:lnTo>
                <a:lnTo>
                  <a:pt x="136" y="375"/>
                </a:lnTo>
                <a:lnTo>
                  <a:pt x="135" y="380"/>
                </a:lnTo>
                <a:lnTo>
                  <a:pt x="132" y="385"/>
                </a:lnTo>
                <a:lnTo>
                  <a:pt x="128" y="389"/>
                </a:lnTo>
                <a:lnTo>
                  <a:pt x="124" y="390"/>
                </a:lnTo>
                <a:lnTo>
                  <a:pt x="119" y="392"/>
                </a:lnTo>
                <a:lnTo>
                  <a:pt x="17" y="392"/>
                </a:lnTo>
                <a:lnTo>
                  <a:pt x="10" y="390"/>
                </a:lnTo>
                <a:lnTo>
                  <a:pt x="7" y="389"/>
                </a:lnTo>
                <a:lnTo>
                  <a:pt x="3" y="385"/>
                </a:lnTo>
                <a:lnTo>
                  <a:pt x="0" y="380"/>
                </a:lnTo>
                <a:lnTo>
                  <a:pt x="0" y="375"/>
                </a:lnTo>
                <a:lnTo>
                  <a:pt x="0" y="369"/>
                </a:lnTo>
                <a:lnTo>
                  <a:pt x="3" y="364"/>
                </a:lnTo>
                <a:lnTo>
                  <a:pt x="7" y="361"/>
                </a:lnTo>
                <a:lnTo>
                  <a:pt x="10" y="359"/>
                </a:lnTo>
                <a:lnTo>
                  <a:pt x="17" y="357"/>
                </a:lnTo>
                <a:close/>
                <a:moveTo>
                  <a:pt x="374" y="204"/>
                </a:moveTo>
                <a:lnTo>
                  <a:pt x="340" y="208"/>
                </a:lnTo>
                <a:lnTo>
                  <a:pt x="308" y="217"/>
                </a:lnTo>
                <a:lnTo>
                  <a:pt x="279" y="233"/>
                </a:lnTo>
                <a:lnTo>
                  <a:pt x="254" y="254"/>
                </a:lnTo>
                <a:lnTo>
                  <a:pt x="233" y="279"/>
                </a:lnTo>
                <a:lnTo>
                  <a:pt x="217" y="308"/>
                </a:lnTo>
                <a:lnTo>
                  <a:pt x="207" y="340"/>
                </a:lnTo>
                <a:lnTo>
                  <a:pt x="204" y="375"/>
                </a:lnTo>
                <a:lnTo>
                  <a:pt x="207" y="409"/>
                </a:lnTo>
                <a:lnTo>
                  <a:pt x="217" y="441"/>
                </a:lnTo>
                <a:lnTo>
                  <a:pt x="233" y="470"/>
                </a:lnTo>
                <a:lnTo>
                  <a:pt x="254" y="495"/>
                </a:lnTo>
                <a:lnTo>
                  <a:pt x="279" y="516"/>
                </a:lnTo>
                <a:lnTo>
                  <a:pt x="308" y="532"/>
                </a:lnTo>
                <a:lnTo>
                  <a:pt x="340" y="542"/>
                </a:lnTo>
                <a:lnTo>
                  <a:pt x="374" y="545"/>
                </a:lnTo>
                <a:lnTo>
                  <a:pt x="408" y="542"/>
                </a:lnTo>
                <a:lnTo>
                  <a:pt x="441" y="532"/>
                </a:lnTo>
                <a:lnTo>
                  <a:pt x="470" y="516"/>
                </a:lnTo>
                <a:lnTo>
                  <a:pt x="495" y="495"/>
                </a:lnTo>
                <a:lnTo>
                  <a:pt x="516" y="470"/>
                </a:lnTo>
                <a:lnTo>
                  <a:pt x="531" y="441"/>
                </a:lnTo>
                <a:lnTo>
                  <a:pt x="542" y="409"/>
                </a:lnTo>
                <a:lnTo>
                  <a:pt x="544" y="375"/>
                </a:lnTo>
                <a:lnTo>
                  <a:pt x="542" y="340"/>
                </a:lnTo>
                <a:lnTo>
                  <a:pt x="531" y="308"/>
                </a:lnTo>
                <a:lnTo>
                  <a:pt x="516" y="279"/>
                </a:lnTo>
                <a:lnTo>
                  <a:pt x="495" y="254"/>
                </a:lnTo>
                <a:lnTo>
                  <a:pt x="470" y="233"/>
                </a:lnTo>
                <a:lnTo>
                  <a:pt x="441" y="217"/>
                </a:lnTo>
                <a:lnTo>
                  <a:pt x="408" y="208"/>
                </a:lnTo>
                <a:lnTo>
                  <a:pt x="374" y="204"/>
                </a:lnTo>
                <a:close/>
                <a:moveTo>
                  <a:pt x="374" y="170"/>
                </a:moveTo>
                <a:lnTo>
                  <a:pt x="411" y="173"/>
                </a:lnTo>
                <a:lnTo>
                  <a:pt x="446" y="183"/>
                </a:lnTo>
                <a:lnTo>
                  <a:pt x="478" y="198"/>
                </a:lnTo>
                <a:lnTo>
                  <a:pt x="507" y="219"/>
                </a:lnTo>
                <a:lnTo>
                  <a:pt x="531" y="242"/>
                </a:lnTo>
                <a:lnTo>
                  <a:pt x="551" y="271"/>
                </a:lnTo>
                <a:lnTo>
                  <a:pt x="567" y="304"/>
                </a:lnTo>
                <a:lnTo>
                  <a:pt x="576" y="338"/>
                </a:lnTo>
                <a:lnTo>
                  <a:pt x="578" y="375"/>
                </a:lnTo>
                <a:lnTo>
                  <a:pt x="576" y="411"/>
                </a:lnTo>
                <a:lnTo>
                  <a:pt x="567" y="447"/>
                </a:lnTo>
                <a:lnTo>
                  <a:pt x="551" y="478"/>
                </a:lnTo>
                <a:lnTo>
                  <a:pt x="531" y="507"/>
                </a:lnTo>
                <a:lnTo>
                  <a:pt x="507" y="532"/>
                </a:lnTo>
                <a:lnTo>
                  <a:pt x="478" y="551"/>
                </a:lnTo>
                <a:lnTo>
                  <a:pt x="446" y="567"/>
                </a:lnTo>
                <a:lnTo>
                  <a:pt x="411" y="576"/>
                </a:lnTo>
                <a:lnTo>
                  <a:pt x="374" y="579"/>
                </a:lnTo>
                <a:lnTo>
                  <a:pt x="338" y="576"/>
                </a:lnTo>
                <a:lnTo>
                  <a:pt x="304" y="567"/>
                </a:lnTo>
                <a:lnTo>
                  <a:pt x="271" y="551"/>
                </a:lnTo>
                <a:lnTo>
                  <a:pt x="242" y="532"/>
                </a:lnTo>
                <a:lnTo>
                  <a:pt x="219" y="507"/>
                </a:lnTo>
                <a:lnTo>
                  <a:pt x="198" y="478"/>
                </a:lnTo>
                <a:lnTo>
                  <a:pt x="183" y="447"/>
                </a:lnTo>
                <a:lnTo>
                  <a:pt x="173" y="411"/>
                </a:lnTo>
                <a:lnTo>
                  <a:pt x="170" y="375"/>
                </a:lnTo>
                <a:lnTo>
                  <a:pt x="173" y="338"/>
                </a:lnTo>
                <a:lnTo>
                  <a:pt x="183" y="304"/>
                </a:lnTo>
                <a:lnTo>
                  <a:pt x="198" y="271"/>
                </a:lnTo>
                <a:lnTo>
                  <a:pt x="219" y="242"/>
                </a:lnTo>
                <a:lnTo>
                  <a:pt x="242" y="219"/>
                </a:lnTo>
                <a:lnTo>
                  <a:pt x="271" y="198"/>
                </a:lnTo>
                <a:lnTo>
                  <a:pt x="304" y="183"/>
                </a:lnTo>
                <a:lnTo>
                  <a:pt x="338" y="173"/>
                </a:lnTo>
                <a:lnTo>
                  <a:pt x="374" y="170"/>
                </a:lnTo>
                <a:close/>
                <a:moveTo>
                  <a:pt x="623" y="105"/>
                </a:moveTo>
                <a:lnTo>
                  <a:pt x="632" y="105"/>
                </a:lnTo>
                <a:lnTo>
                  <a:pt x="640" y="110"/>
                </a:lnTo>
                <a:lnTo>
                  <a:pt x="644" y="117"/>
                </a:lnTo>
                <a:lnTo>
                  <a:pt x="644" y="126"/>
                </a:lnTo>
                <a:lnTo>
                  <a:pt x="640" y="134"/>
                </a:lnTo>
                <a:lnTo>
                  <a:pt x="567" y="206"/>
                </a:lnTo>
                <a:lnTo>
                  <a:pt x="559" y="211"/>
                </a:lnTo>
                <a:lnTo>
                  <a:pt x="551" y="211"/>
                </a:lnTo>
                <a:lnTo>
                  <a:pt x="543" y="206"/>
                </a:lnTo>
                <a:lnTo>
                  <a:pt x="539" y="198"/>
                </a:lnTo>
                <a:lnTo>
                  <a:pt x="539" y="190"/>
                </a:lnTo>
                <a:lnTo>
                  <a:pt x="543" y="182"/>
                </a:lnTo>
                <a:lnTo>
                  <a:pt x="615" y="110"/>
                </a:lnTo>
                <a:lnTo>
                  <a:pt x="623" y="105"/>
                </a:lnTo>
                <a:close/>
                <a:moveTo>
                  <a:pt x="116" y="105"/>
                </a:moveTo>
                <a:lnTo>
                  <a:pt x="126" y="105"/>
                </a:lnTo>
                <a:lnTo>
                  <a:pt x="134" y="110"/>
                </a:lnTo>
                <a:lnTo>
                  <a:pt x="205" y="182"/>
                </a:lnTo>
                <a:lnTo>
                  <a:pt x="211" y="190"/>
                </a:lnTo>
                <a:lnTo>
                  <a:pt x="211" y="198"/>
                </a:lnTo>
                <a:lnTo>
                  <a:pt x="205" y="206"/>
                </a:lnTo>
                <a:lnTo>
                  <a:pt x="198" y="211"/>
                </a:lnTo>
                <a:lnTo>
                  <a:pt x="190" y="211"/>
                </a:lnTo>
                <a:lnTo>
                  <a:pt x="182" y="206"/>
                </a:lnTo>
                <a:lnTo>
                  <a:pt x="109" y="134"/>
                </a:lnTo>
                <a:lnTo>
                  <a:pt x="105" y="126"/>
                </a:lnTo>
                <a:lnTo>
                  <a:pt x="105" y="117"/>
                </a:lnTo>
                <a:lnTo>
                  <a:pt x="109" y="110"/>
                </a:lnTo>
                <a:lnTo>
                  <a:pt x="116" y="105"/>
                </a:lnTo>
                <a:close/>
                <a:moveTo>
                  <a:pt x="374" y="0"/>
                </a:moveTo>
                <a:lnTo>
                  <a:pt x="380" y="0"/>
                </a:lnTo>
                <a:lnTo>
                  <a:pt x="385" y="3"/>
                </a:lnTo>
                <a:lnTo>
                  <a:pt x="389" y="7"/>
                </a:lnTo>
                <a:lnTo>
                  <a:pt x="390" y="12"/>
                </a:lnTo>
                <a:lnTo>
                  <a:pt x="391" y="17"/>
                </a:lnTo>
                <a:lnTo>
                  <a:pt x="391" y="119"/>
                </a:lnTo>
                <a:lnTo>
                  <a:pt x="390" y="124"/>
                </a:lnTo>
                <a:lnTo>
                  <a:pt x="389" y="128"/>
                </a:lnTo>
                <a:lnTo>
                  <a:pt x="385" y="132"/>
                </a:lnTo>
                <a:lnTo>
                  <a:pt x="380" y="135"/>
                </a:lnTo>
                <a:lnTo>
                  <a:pt x="374" y="136"/>
                </a:lnTo>
                <a:lnTo>
                  <a:pt x="369" y="135"/>
                </a:lnTo>
                <a:lnTo>
                  <a:pt x="364" y="132"/>
                </a:lnTo>
                <a:lnTo>
                  <a:pt x="361" y="128"/>
                </a:lnTo>
                <a:lnTo>
                  <a:pt x="359" y="124"/>
                </a:lnTo>
                <a:lnTo>
                  <a:pt x="357" y="119"/>
                </a:lnTo>
                <a:lnTo>
                  <a:pt x="357" y="17"/>
                </a:lnTo>
                <a:lnTo>
                  <a:pt x="359" y="12"/>
                </a:lnTo>
                <a:lnTo>
                  <a:pt x="361" y="7"/>
                </a:lnTo>
                <a:lnTo>
                  <a:pt x="364" y="3"/>
                </a:lnTo>
                <a:lnTo>
                  <a:pt x="369" y="0"/>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6" name="Freeform 1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2613" y="1570358"/>
            <a:ext cx="442464" cy="443055"/>
          </a:xfrm>
          <a:custGeom>
            <a:avLst/>
            <a:gdLst>
              <a:gd name="T0" fmla="*/ 340 w 749"/>
              <a:gd name="T1" fmla="*/ 636 h 750"/>
              <a:gd name="T2" fmla="*/ 329 w 749"/>
              <a:gd name="T3" fmla="*/ 647 h 750"/>
              <a:gd name="T4" fmla="*/ 375 w 749"/>
              <a:gd name="T5" fmla="*/ 708 h 750"/>
              <a:gd name="T6" fmla="*/ 421 w 749"/>
              <a:gd name="T7" fmla="*/ 647 h 750"/>
              <a:gd name="T8" fmla="*/ 409 w 749"/>
              <a:gd name="T9" fmla="*/ 636 h 750"/>
              <a:gd name="T10" fmla="*/ 341 w 749"/>
              <a:gd name="T11" fmla="*/ 545 h 750"/>
              <a:gd name="T12" fmla="*/ 431 w 749"/>
              <a:gd name="T13" fmla="*/ 512 h 750"/>
              <a:gd name="T14" fmla="*/ 442 w 749"/>
              <a:gd name="T15" fmla="*/ 522 h 750"/>
              <a:gd name="T16" fmla="*/ 477 w 749"/>
              <a:gd name="T17" fmla="*/ 613 h 750"/>
              <a:gd name="T18" fmla="*/ 490 w 749"/>
              <a:gd name="T19" fmla="*/ 621 h 750"/>
              <a:gd name="T20" fmla="*/ 493 w 749"/>
              <a:gd name="T21" fmla="*/ 635 h 750"/>
              <a:gd name="T22" fmla="*/ 387 w 749"/>
              <a:gd name="T23" fmla="*/ 745 h 750"/>
              <a:gd name="T24" fmla="*/ 375 w 749"/>
              <a:gd name="T25" fmla="*/ 750 h 750"/>
              <a:gd name="T26" fmla="*/ 363 w 749"/>
              <a:gd name="T27" fmla="*/ 745 h 750"/>
              <a:gd name="T28" fmla="*/ 256 w 749"/>
              <a:gd name="T29" fmla="*/ 635 h 750"/>
              <a:gd name="T30" fmla="*/ 259 w 749"/>
              <a:gd name="T31" fmla="*/ 621 h 750"/>
              <a:gd name="T32" fmla="*/ 273 w 749"/>
              <a:gd name="T33" fmla="*/ 613 h 750"/>
              <a:gd name="T34" fmla="*/ 307 w 749"/>
              <a:gd name="T35" fmla="*/ 522 h 750"/>
              <a:gd name="T36" fmla="*/ 319 w 749"/>
              <a:gd name="T37" fmla="*/ 512 h 750"/>
              <a:gd name="T38" fmla="*/ 341 w 749"/>
              <a:gd name="T39" fmla="*/ 208 h 750"/>
              <a:gd name="T40" fmla="*/ 255 w 749"/>
              <a:gd name="T41" fmla="*/ 254 h 750"/>
              <a:gd name="T42" fmla="*/ 208 w 749"/>
              <a:gd name="T43" fmla="*/ 340 h 750"/>
              <a:gd name="T44" fmla="*/ 541 w 749"/>
              <a:gd name="T45" fmla="*/ 340 h 750"/>
              <a:gd name="T46" fmla="*/ 496 w 749"/>
              <a:gd name="T47" fmla="*/ 254 h 750"/>
              <a:gd name="T48" fmla="*/ 409 w 749"/>
              <a:gd name="T49" fmla="*/ 208 h 750"/>
              <a:gd name="T50" fmla="*/ 412 w 749"/>
              <a:gd name="T51" fmla="*/ 173 h 750"/>
              <a:gd name="T52" fmla="*/ 506 w 749"/>
              <a:gd name="T53" fmla="*/ 219 h 750"/>
              <a:gd name="T54" fmla="*/ 566 w 749"/>
              <a:gd name="T55" fmla="*/ 304 h 750"/>
              <a:gd name="T56" fmla="*/ 732 w 749"/>
              <a:gd name="T57" fmla="*/ 375 h 750"/>
              <a:gd name="T58" fmla="*/ 747 w 749"/>
              <a:gd name="T59" fmla="*/ 381 h 750"/>
              <a:gd name="T60" fmla="*/ 749 w 749"/>
              <a:gd name="T61" fmla="*/ 397 h 750"/>
              <a:gd name="T62" fmla="*/ 738 w 749"/>
              <a:gd name="T63" fmla="*/ 407 h 750"/>
              <a:gd name="T64" fmla="*/ 11 w 749"/>
              <a:gd name="T65" fmla="*/ 407 h 750"/>
              <a:gd name="T66" fmla="*/ 1 w 749"/>
              <a:gd name="T67" fmla="*/ 397 h 750"/>
              <a:gd name="T68" fmla="*/ 3 w 749"/>
              <a:gd name="T69" fmla="*/ 381 h 750"/>
              <a:gd name="T70" fmla="*/ 17 w 749"/>
              <a:gd name="T71" fmla="*/ 375 h 750"/>
              <a:gd name="T72" fmla="*/ 183 w 749"/>
              <a:gd name="T73" fmla="*/ 304 h 750"/>
              <a:gd name="T74" fmla="*/ 243 w 749"/>
              <a:gd name="T75" fmla="*/ 219 h 750"/>
              <a:gd name="T76" fmla="*/ 338 w 749"/>
              <a:gd name="T77" fmla="*/ 173 h 750"/>
              <a:gd name="T78" fmla="*/ 632 w 749"/>
              <a:gd name="T79" fmla="*/ 105 h 750"/>
              <a:gd name="T80" fmla="*/ 645 w 749"/>
              <a:gd name="T81" fmla="*/ 126 h 750"/>
              <a:gd name="T82" fmla="*/ 560 w 749"/>
              <a:gd name="T83" fmla="*/ 211 h 750"/>
              <a:gd name="T84" fmla="*/ 539 w 749"/>
              <a:gd name="T85" fmla="*/ 198 h 750"/>
              <a:gd name="T86" fmla="*/ 616 w 749"/>
              <a:gd name="T87" fmla="*/ 110 h 750"/>
              <a:gd name="T88" fmla="*/ 126 w 749"/>
              <a:gd name="T89" fmla="*/ 105 h 750"/>
              <a:gd name="T90" fmla="*/ 210 w 749"/>
              <a:gd name="T91" fmla="*/ 190 h 750"/>
              <a:gd name="T92" fmla="*/ 198 w 749"/>
              <a:gd name="T93" fmla="*/ 211 h 750"/>
              <a:gd name="T94" fmla="*/ 109 w 749"/>
              <a:gd name="T95" fmla="*/ 134 h 750"/>
              <a:gd name="T96" fmla="*/ 109 w 749"/>
              <a:gd name="T97" fmla="*/ 110 h 750"/>
              <a:gd name="T98" fmla="*/ 380 w 749"/>
              <a:gd name="T99" fmla="*/ 0 h 750"/>
              <a:gd name="T100" fmla="*/ 391 w 749"/>
              <a:gd name="T101" fmla="*/ 12 h 750"/>
              <a:gd name="T102" fmla="*/ 391 w 749"/>
              <a:gd name="T103" fmla="*/ 124 h 750"/>
              <a:gd name="T104" fmla="*/ 380 w 749"/>
              <a:gd name="T105" fmla="*/ 135 h 750"/>
              <a:gd name="T106" fmla="*/ 365 w 749"/>
              <a:gd name="T107" fmla="*/ 132 h 750"/>
              <a:gd name="T108" fmla="*/ 358 w 749"/>
              <a:gd name="T109" fmla="*/ 119 h 750"/>
              <a:gd name="T110" fmla="*/ 361 w 749"/>
              <a:gd name="T111" fmla="*/ 7 h 750"/>
              <a:gd name="T112" fmla="*/ 375 w 749"/>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9" h="750">
                <a:moveTo>
                  <a:pt x="341" y="545"/>
                </a:moveTo>
                <a:lnTo>
                  <a:pt x="341" y="630"/>
                </a:lnTo>
                <a:lnTo>
                  <a:pt x="340" y="636"/>
                </a:lnTo>
                <a:lnTo>
                  <a:pt x="337" y="640"/>
                </a:lnTo>
                <a:lnTo>
                  <a:pt x="333" y="644"/>
                </a:lnTo>
                <a:lnTo>
                  <a:pt x="329" y="647"/>
                </a:lnTo>
                <a:lnTo>
                  <a:pt x="324" y="647"/>
                </a:lnTo>
                <a:lnTo>
                  <a:pt x="314" y="647"/>
                </a:lnTo>
                <a:lnTo>
                  <a:pt x="375" y="708"/>
                </a:lnTo>
                <a:lnTo>
                  <a:pt x="435" y="647"/>
                </a:lnTo>
                <a:lnTo>
                  <a:pt x="426" y="647"/>
                </a:lnTo>
                <a:lnTo>
                  <a:pt x="421" y="647"/>
                </a:lnTo>
                <a:lnTo>
                  <a:pt x="416" y="644"/>
                </a:lnTo>
                <a:lnTo>
                  <a:pt x="412" y="640"/>
                </a:lnTo>
                <a:lnTo>
                  <a:pt x="409" y="636"/>
                </a:lnTo>
                <a:lnTo>
                  <a:pt x="409" y="630"/>
                </a:lnTo>
                <a:lnTo>
                  <a:pt x="409" y="545"/>
                </a:lnTo>
                <a:lnTo>
                  <a:pt x="341" y="545"/>
                </a:lnTo>
                <a:close/>
                <a:moveTo>
                  <a:pt x="324" y="511"/>
                </a:moveTo>
                <a:lnTo>
                  <a:pt x="426" y="511"/>
                </a:lnTo>
                <a:lnTo>
                  <a:pt x="431" y="512"/>
                </a:lnTo>
                <a:lnTo>
                  <a:pt x="437" y="515"/>
                </a:lnTo>
                <a:lnTo>
                  <a:pt x="439" y="519"/>
                </a:lnTo>
                <a:lnTo>
                  <a:pt x="442" y="522"/>
                </a:lnTo>
                <a:lnTo>
                  <a:pt x="443" y="528"/>
                </a:lnTo>
                <a:lnTo>
                  <a:pt x="443" y="613"/>
                </a:lnTo>
                <a:lnTo>
                  <a:pt x="477" y="613"/>
                </a:lnTo>
                <a:lnTo>
                  <a:pt x="482" y="614"/>
                </a:lnTo>
                <a:lnTo>
                  <a:pt x="488" y="617"/>
                </a:lnTo>
                <a:lnTo>
                  <a:pt x="490" y="621"/>
                </a:lnTo>
                <a:lnTo>
                  <a:pt x="493" y="625"/>
                </a:lnTo>
                <a:lnTo>
                  <a:pt x="494" y="630"/>
                </a:lnTo>
                <a:lnTo>
                  <a:pt x="493" y="635"/>
                </a:lnTo>
                <a:lnTo>
                  <a:pt x="492" y="639"/>
                </a:lnTo>
                <a:lnTo>
                  <a:pt x="489" y="643"/>
                </a:lnTo>
                <a:lnTo>
                  <a:pt x="387" y="745"/>
                </a:lnTo>
                <a:lnTo>
                  <a:pt x="383" y="748"/>
                </a:lnTo>
                <a:lnTo>
                  <a:pt x="379" y="749"/>
                </a:lnTo>
                <a:lnTo>
                  <a:pt x="375" y="750"/>
                </a:lnTo>
                <a:lnTo>
                  <a:pt x="370" y="749"/>
                </a:lnTo>
                <a:lnTo>
                  <a:pt x="366" y="748"/>
                </a:lnTo>
                <a:lnTo>
                  <a:pt x="363" y="745"/>
                </a:lnTo>
                <a:lnTo>
                  <a:pt x="260" y="643"/>
                </a:lnTo>
                <a:lnTo>
                  <a:pt x="257" y="639"/>
                </a:lnTo>
                <a:lnTo>
                  <a:pt x="256" y="635"/>
                </a:lnTo>
                <a:lnTo>
                  <a:pt x="256" y="630"/>
                </a:lnTo>
                <a:lnTo>
                  <a:pt x="256" y="625"/>
                </a:lnTo>
                <a:lnTo>
                  <a:pt x="259" y="621"/>
                </a:lnTo>
                <a:lnTo>
                  <a:pt x="263" y="617"/>
                </a:lnTo>
                <a:lnTo>
                  <a:pt x="268" y="614"/>
                </a:lnTo>
                <a:lnTo>
                  <a:pt x="273" y="613"/>
                </a:lnTo>
                <a:lnTo>
                  <a:pt x="307" y="613"/>
                </a:lnTo>
                <a:lnTo>
                  <a:pt x="307" y="528"/>
                </a:lnTo>
                <a:lnTo>
                  <a:pt x="307" y="522"/>
                </a:lnTo>
                <a:lnTo>
                  <a:pt x="310" y="519"/>
                </a:lnTo>
                <a:lnTo>
                  <a:pt x="314" y="515"/>
                </a:lnTo>
                <a:lnTo>
                  <a:pt x="319" y="512"/>
                </a:lnTo>
                <a:lnTo>
                  <a:pt x="324" y="511"/>
                </a:lnTo>
                <a:close/>
                <a:moveTo>
                  <a:pt x="375" y="204"/>
                </a:moveTo>
                <a:lnTo>
                  <a:pt x="341" y="208"/>
                </a:lnTo>
                <a:lnTo>
                  <a:pt x="308" y="217"/>
                </a:lnTo>
                <a:lnTo>
                  <a:pt x="280" y="233"/>
                </a:lnTo>
                <a:lnTo>
                  <a:pt x="255" y="254"/>
                </a:lnTo>
                <a:lnTo>
                  <a:pt x="234" y="279"/>
                </a:lnTo>
                <a:lnTo>
                  <a:pt x="218" y="308"/>
                </a:lnTo>
                <a:lnTo>
                  <a:pt x="208" y="340"/>
                </a:lnTo>
                <a:lnTo>
                  <a:pt x="205" y="375"/>
                </a:lnTo>
                <a:lnTo>
                  <a:pt x="545" y="375"/>
                </a:lnTo>
                <a:lnTo>
                  <a:pt x="541" y="340"/>
                </a:lnTo>
                <a:lnTo>
                  <a:pt x="532" y="308"/>
                </a:lnTo>
                <a:lnTo>
                  <a:pt x="516" y="279"/>
                </a:lnTo>
                <a:lnTo>
                  <a:pt x="496" y="254"/>
                </a:lnTo>
                <a:lnTo>
                  <a:pt x="471" y="233"/>
                </a:lnTo>
                <a:lnTo>
                  <a:pt x="441" y="217"/>
                </a:lnTo>
                <a:lnTo>
                  <a:pt x="409" y="208"/>
                </a:lnTo>
                <a:lnTo>
                  <a:pt x="375" y="204"/>
                </a:lnTo>
                <a:close/>
                <a:moveTo>
                  <a:pt x="375" y="170"/>
                </a:moveTo>
                <a:lnTo>
                  <a:pt x="412" y="173"/>
                </a:lnTo>
                <a:lnTo>
                  <a:pt x="446" y="183"/>
                </a:lnTo>
                <a:lnTo>
                  <a:pt x="479" y="198"/>
                </a:lnTo>
                <a:lnTo>
                  <a:pt x="506" y="219"/>
                </a:lnTo>
                <a:lnTo>
                  <a:pt x="531" y="242"/>
                </a:lnTo>
                <a:lnTo>
                  <a:pt x="552" y="271"/>
                </a:lnTo>
                <a:lnTo>
                  <a:pt x="566" y="304"/>
                </a:lnTo>
                <a:lnTo>
                  <a:pt x="577" y="338"/>
                </a:lnTo>
                <a:lnTo>
                  <a:pt x="579" y="375"/>
                </a:lnTo>
                <a:lnTo>
                  <a:pt x="732" y="375"/>
                </a:lnTo>
                <a:lnTo>
                  <a:pt x="738" y="376"/>
                </a:lnTo>
                <a:lnTo>
                  <a:pt x="743" y="378"/>
                </a:lnTo>
                <a:lnTo>
                  <a:pt x="747" y="381"/>
                </a:lnTo>
                <a:lnTo>
                  <a:pt x="749" y="386"/>
                </a:lnTo>
                <a:lnTo>
                  <a:pt x="749" y="392"/>
                </a:lnTo>
                <a:lnTo>
                  <a:pt x="749" y="397"/>
                </a:lnTo>
                <a:lnTo>
                  <a:pt x="747" y="402"/>
                </a:lnTo>
                <a:lnTo>
                  <a:pt x="743" y="406"/>
                </a:lnTo>
                <a:lnTo>
                  <a:pt x="738" y="407"/>
                </a:lnTo>
                <a:lnTo>
                  <a:pt x="732" y="409"/>
                </a:lnTo>
                <a:lnTo>
                  <a:pt x="17" y="409"/>
                </a:lnTo>
                <a:lnTo>
                  <a:pt x="11" y="407"/>
                </a:lnTo>
                <a:lnTo>
                  <a:pt x="7" y="406"/>
                </a:lnTo>
                <a:lnTo>
                  <a:pt x="3" y="402"/>
                </a:lnTo>
                <a:lnTo>
                  <a:pt x="1" y="397"/>
                </a:lnTo>
                <a:lnTo>
                  <a:pt x="0" y="392"/>
                </a:lnTo>
                <a:lnTo>
                  <a:pt x="1" y="386"/>
                </a:lnTo>
                <a:lnTo>
                  <a:pt x="3" y="381"/>
                </a:lnTo>
                <a:lnTo>
                  <a:pt x="7" y="378"/>
                </a:lnTo>
                <a:lnTo>
                  <a:pt x="11" y="376"/>
                </a:lnTo>
                <a:lnTo>
                  <a:pt x="17" y="375"/>
                </a:lnTo>
                <a:lnTo>
                  <a:pt x="171" y="375"/>
                </a:lnTo>
                <a:lnTo>
                  <a:pt x="174" y="338"/>
                </a:lnTo>
                <a:lnTo>
                  <a:pt x="183" y="304"/>
                </a:lnTo>
                <a:lnTo>
                  <a:pt x="198" y="271"/>
                </a:lnTo>
                <a:lnTo>
                  <a:pt x="218" y="242"/>
                </a:lnTo>
                <a:lnTo>
                  <a:pt x="243" y="219"/>
                </a:lnTo>
                <a:lnTo>
                  <a:pt x="272" y="198"/>
                </a:lnTo>
                <a:lnTo>
                  <a:pt x="303" y="183"/>
                </a:lnTo>
                <a:lnTo>
                  <a:pt x="338" y="173"/>
                </a:lnTo>
                <a:lnTo>
                  <a:pt x="375" y="170"/>
                </a:lnTo>
                <a:close/>
                <a:moveTo>
                  <a:pt x="624" y="105"/>
                </a:moveTo>
                <a:lnTo>
                  <a:pt x="632" y="105"/>
                </a:lnTo>
                <a:lnTo>
                  <a:pt x="640" y="110"/>
                </a:lnTo>
                <a:lnTo>
                  <a:pt x="645" y="117"/>
                </a:lnTo>
                <a:lnTo>
                  <a:pt x="645" y="126"/>
                </a:lnTo>
                <a:lnTo>
                  <a:pt x="640" y="134"/>
                </a:lnTo>
                <a:lnTo>
                  <a:pt x="568" y="206"/>
                </a:lnTo>
                <a:lnTo>
                  <a:pt x="560" y="211"/>
                </a:lnTo>
                <a:lnTo>
                  <a:pt x="552" y="211"/>
                </a:lnTo>
                <a:lnTo>
                  <a:pt x="544" y="206"/>
                </a:lnTo>
                <a:lnTo>
                  <a:pt x="539" y="198"/>
                </a:lnTo>
                <a:lnTo>
                  <a:pt x="539" y="190"/>
                </a:lnTo>
                <a:lnTo>
                  <a:pt x="544" y="182"/>
                </a:lnTo>
                <a:lnTo>
                  <a:pt x="616" y="110"/>
                </a:lnTo>
                <a:lnTo>
                  <a:pt x="624" y="105"/>
                </a:lnTo>
                <a:close/>
                <a:moveTo>
                  <a:pt x="117" y="105"/>
                </a:moveTo>
                <a:lnTo>
                  <a:pt x="126" y="105"/>
                </a:lnTo>
                <a:lnTo>
                  <a:pt x="134" y="110"/>
                </a:lnTo>
                <a:lnTo>
                  <a:pt x="206" y="182"/>
                </a:lnTo>
                <a:lnTo>
                  <a:pt x="210" y="190"/>
                </a:lnTo>
                <a:lnTo>
                  <a:pt x="210" y="198"/>
                </a:lnTo>
                <a:lnTo>
                  <a:pt x="206" y="206"/>
                </a:lnTo>
                <a:lnTo>
                  <a:pt x="198" y="211"/>
                </a:lnTo>
                <a:lnTo>
                  <a:pt x="189" y="211"/>
                </a:lnTo>
                <a:lnTo>
                  <a:pt x="181" y="206"/>
                </a:lnTo>
                <a:lnTo>
                  <a:pt x="109" y="134"/>
                </a:lnTo>
                <a:lnTo>
                  <a:pt x="106" y="126"/>
                </a:lnTo>
                <a:lnTo>
                  <a:pt x="106" y="117"/>
                </a:lnTo>
                <a:lnTo>
                  <a:pt x="109" y="110"/>
                </a:lnTo>
                <a:lnTo>
                  <a:pt x="117" y="105"/>
                </a:lnTo>
                <a:close/>
                <a:moveTo>
                  <a:pt x="375" y="0"/>
                </a:moveTo>
                <a:lnTo>
                  <a:pt x="380" y="0"/>
                </a:lnTo>
                <a:lnTo>
                  <a:pt x="384" y="3"/>
                </a:lnTo>
                <a:lnTo>
                  <a:pt x="388" y="7"/>
                </a:lnTo>
                <a:lnTo>
                  <a:pt x="391" y="12"/>
                </a:lnTo>
                <a:lnTo>
                  <a:pt x="392" y="17"/>
                </a:lnTo>
                <a:lnTo>
                  <a:pt x="392" y="119"/>
                </a:lnTo>
                <a:lnTo>
                  <a:pt x="391" y="124"/>
                </a:lnTo>
                <a:lnTo>
                  <a:pt x="388" y="128"/>
                </a:lnTo>
                <a:lnTo>
                  <a:pt x="384" y="132"/>
                </a:lnTo>
                <a:lnTo>
                  <a:pt x="380" y="135"/>
                </a:lnTo>
                <a:lnTo>
                  <a:pt x="375" y="136"/>
                </a:lnTo>
                <a:lnTo>
                  <a:pt x="370" y="135"/>
                </a:lnTo>
                <a:lnTo>
                  <a:pt x="365" y="132"/>
                </a:lnTo>
                <a:lnTo>
                  <a:pt x="361" y="128"/>
                </a:lnTo>
                <a:lnTo>
                  <a:pt x="358" y="124"/>
                </a:lnTo>
                <a:lnTo>
                  <a:pt x="358" y="119"/>
                </a:lnTo>
                <a:lnTo>
                  <a:pt x="358" y="17"/>
                </a:lnTo>
                <a:lnTo>
                  <a:pt x="358" y="12"/>
                </a:lnTo>
                <a:lnTo>
                  <a:pt x="361" y="7"/>
                </a:lnTo>
                <a:lnTo>
                  <a:pt x="365" y="3"/>
                </a:lnTo>
                <a:lnTo>
                  <a:pt x="370" y="0"/>
                </a:lnTo>
                <a:lnTo>
                  <a:pt x="3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7" name="Freeform 1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10825" y="1570358"/>
            <a:ext cx="443055" cy="443055"/>
          </a:xfrm>
          <a:custGeom>
            <a:avLst/>
            <a:gdLst>
              <a:gd name="T0" fmla="*/ 309 w 750"/>
              <a:gd name="T1" fmla="*/ 559 h 750"/>
              <a:gd name="T2" fmla="*/ 235 w 750"/>
              <a:gd name="T3" fmla="*/ 621 h 750"/>
              <a:gd name="T4" fmla="*/ 204 w 750"/>
              <a:gd name="T5" fmla="*/ 716 h 750"/>
              <a:gd name="T6" fmla="*/ 532 w 750"/>
              <a:gd name="T7" fmla="*/ 650 h 750"/>
              <a:gd name="T8" fmla="*/ 470 w 750"/>
              <a:gd name="T9" fmla="*/ 575 h 750"/>
              <a:gd name="T10" fmla="*/ 376 w 750"/>
              <a:gd name="T11" fmla="*/ 545 h 750"/>
              <a:gd name="T12" fmla="*/ 447 w 750"/>
              <a:gd name="T13" fmla="*/ 524 h 750"/>
              <a:gd name="T14" fmla="*/ 532 w 750"/>
              <a:gd name="T15" fmla="*/ 584 h 750"/>
              <a:gd name="T16" fmla="*/ 576 w 750"/>
              <a:gd name="T17" fmla="*/ 678 h 750"/>
              <a:gd name="T18" fmla="*/ 738 w 750"/>
              <a:gd name="T19" fmla="*/ 716 h 750"/>
              <a:gd name="T20" fmla="*/ 749 w 750"/>
              <a:gd name="T21" fmla="*/ 727 h 750"/>
              <a:gd name="T22" fmla="*/ 746 w 750"/>
              <a:gd name="T23" fmla="*/ 742 h 750"/>
              <a:gd name="T24" fmla="*/ 733 w 750"/>
              <a:gd name="T25" fmla="*/ 750 h 750"/>
              <a:gd name="T26" fmla="*/ 7 w 750"/>
              <a:gd name="T27" fmla="*/ 746 h 750"/>
              <a:gd name="T28" fmla="*/ 0 w 750"/>
              <a:gd name="T29" fmla="*/ 733 h 750"/>
              <a:gd name="T30" fmla="*/ 7 w 750"/>
              <a:gd name="T31" fmla="*/ 719 h 750"/>
              <a:gd name="T32" fmla="*/ 170 w 750"/>
              <a:gd name="T33" fmla="*/ 716 h 750"/>
              <a:gd name="T34" fmla="*/ 199 w 750"/>
              <a:gd name="T35" fmla="*/ 613 h 750"/>
              <a:gd name="T36" fmla="*/ 273 w 750"/>
              <a:gd name="T37" fmla="*/ 540 h 750"/>
              <a:gd name="T38" fmla="*/ 376 w 750"/>
              <a:gd name="T39" fmla="*/ 511 h 750"/>
              <a:gd name="T40" fmla="*/ 644 w 750"/>
              <a:gd name="T41" fmla="*/ 458 h 750"/>
              <a:gd name="T42" fmla="*/ 568 w 750"/>
              <a:gd name="T43" fmla="*/ 547 h 750"/>
              <a:gd name="T44" fmla="*/ 543 w 750"/>
              <a:gd name="T45" fmla="*/ 547 h 750"/>
              <a:gd name="T46" fmla="*/ 543 w 750"/>
              <a:gd name="T47" fmla="*/ 522 h 750"/>
              <a:gd name="T48" fmla="*/ 632 w 750"/>
              <a:gd name="T49" fmla="*/ 447 h 750"/>
              <a:gd name="T50" fmla="*/ 207 w 750"/>
              <a:gd name="T51" fmla="*/ 522 h 750"/>
              <a:gd name="T52" fmla="*/ 207 w 750"/>
              <a:gd name="T53" fmla="*/ 547 h 750"/>
              <a:gd name="T54" fmla="*/ 182 w 750"/>
              <a:gd name="T55" fmla="*/ 547 h 750"/>
              <a:gd name="T56" fmla="*/ 106 w 750"/>
              <a:gd name="T57" fmla="*/ 458 h 750"/>
              <a:gd name="T58" fmla="*/ 126 w 750"/>
              <a:gd name="T59" fmla="*/ 447 h 750"/>
              <a:gd name="T60" fmla="*/ 385 w 750"/>
              <a:gd name="T61" fmla="*/ 344 h 750"/>
              <a:gd name="T62" fmla="*/ 393 w 750"/>
              <a:gd name="T63" fmla="*/ 357 h 750"/>
              <a:gd name="T64" fmla="*/ 389 w 750"/>
              <a:gd name="T65" fmla="*/ 470 h 750"/>
              <a:gd name="T66" fmla="*/ 376 w 750"/>
              <a:gd name="T67" fmla="*/ 477 h 750"/>
              <a:gd name="T68" fmla="*/ 362 w 750"/>
              <a:gd name="T69" fmla="*/ 470 h 750"/>
              <a:gd name="T70" fmla="*/ 358 w 750"/>
              <a:gd name="T71" fmla="*/ 357 h 750"/>
              <a:gd name="T72" fmla="*/ 365 w 750"/>
              <a:gd name="T73" fmla="*/ 344 h 750"/>
              <a:gd name="T74" fmla="*/ 376 w 750"/>
              <a:gd name="T75" fmla="*/ 41 h 750"/>
              <a:gd name="T76" fmla="*/ 330 w 750"/>
              <a:gd name="T77" fmla="*/ 102 h 750"/>
              <a:gd name="T78" fmla="*/ 341 w 750"/>
              <a:gd name="T79" fmla="*/ 114 h 750"/>
              <a:gd name="T80" fmla="*/ 410 w 750"/>
              <a:gd name="T81" fmla="*/ 204 h 750"/>
              <a:gd name="T82" fmla="*/ 413 w 750"/>
              <a:gd name="T83" fmla="*/ 109 h 750"/>
              <a:gd name="T84" fmla="*/ 427 w 750"/>
              <a:gd name="T85" fmla="*/ 102 h 750"/>
              <a:gd name="T86" fmla="*/ 376 w 750"/>
              <a:gd name="T87" fmla="*/ 0 h 750"/>
              <a:gd name="T88" fmla="*/ 388 w 750"/>
              <a:gd name="T89" fmla="*/ 4 h 750"/>
              <a:gd name="T90" fmla="*/ 494 w 750"/>
              <a:gd name="T91" fmla="*/ 114 h 750"/>
              <a:gd name="T92" fmla="*/ 491 w 750"/>
              <a:gd name="T93" fmla="*/ 128 h 750"/>
              <a:gd name="T94" fmla="*/ 478 w 750"/>
              <a:gd name="T95" fmla="*/ 136 h 750"/>
              <a:gd name="T96" fmla="*/ 443 w 750"/>
              <a:gd name="T97" fmla="*/ 227 h 750"/>
              <a:gd name="T98" fmla="*/ 432 w 750"/>
              <a:gd name="T99" fmla="*/ 237 h 750"/>
              <a:gd name="T100" fmla="*/ 318 w 750"/>
              <a:gd name="T101" fmla="*/ 237 h 750"/>
              <a:gd name="T102" fmla="*/ 308 w 750"/>
              <a:gd name="T103" fmla="*/ 227 h 750"/>
              <a:gd name="T104" fmla="*/ 273 w 750"/>
              <a:gd name="T105" fmla="*/ 136 h 750"/>
              <a:gd name="T106" fmla="*/ 259 w 750"/>
              <a:gd name="T107" fmla="*/ 128 h 750"/>
              <a:gd name="T108" fmla="*/ 257 w 750"/>
              <a:gd name="T109" fmla="*/ 114 h 750"/>
              <a:gd name="T110" fmla="*/ 363 w 750"/>
              <a:gd name="T111" fmla="*/ 4 h 750"/>
              <a:gd name="T112" fmla="*/ 376 w 750"/>
              <a:gd name="T113"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0" h="750">
                <a:moveTo>
                  <a:pt x="376" y="545"/>
                </a:moveTo>
                <a:lnTo>
                  <a:pt x="341" y="549"/>
                </a:lnTo>
                <a:lnTo>
                  <a:pt x="309" y="559"/>
                </a:lnTo>
                <a:lnTo>
                  <a:pt x="280" y="575"/>
                </a:lnTo>
                <a:lnTo>
                  <a:pt x="254" y="595"/>
                </a:lnTo>
                <a:lnTo>
                  <a:pt x="235" y="621"/>
                </a:lnTo>
                <a:lnTo>
                  <a:pt x="219" y="650"/>
                </a:lnTo>
                <a:lnTo>
                  <a:pt x="208" y="681"/>
                </a:lnTo>
                <a:lnTo>
                  <a:pt x="204" y="716"/>
                </a:lnTo>
                <a:lnTo>
                  <a:pt x="546" y="716"/>
                </a:lnTo>
                <a:lnTo>
                  <a:pt x="542" y="681"/>
                </a:lnTo>
                <a:lnTo>
                  <a:pt x="532" y="650"/>
                </a:lnTo>
                <a:lnTo>
                  <a:pt x="516" y="621"/>
                </a:lnTo>
                <a:lnTo>
                  <a:pt x="496" y="595"/>
                </a:lnTo>
                <a:lnTo>
                  <a:pt x="470" y="575"/>
                </a:lnTo>
                <a:lnTo>
                  <a:pt x="441" y="559"/>
                </a:lnTo>
                <a:lnTo>
                  <a:pt x="410" y="549"/>
                </a:lnTo>
                <a:lnTo>
                  <a:pt x="376" y="545"/>
                </a:lnTo>
                <a:close/>
                <a:moveTo>
                  <a:pt x="376" y="511"/>
                </a:moveTo>
                <a:lnTo>
                  <a:pt x="413" y="515"/>
                </a:lnTo>
                <a:lnTo>
                  <a:pt x="447" y="524"/>
                </a:lnTo>
                <a:lnTo>
                  <a:pt x="478" y="540"/>
                </a:lnTo>
                <a:lnTo>
                  <a:pt x="507" y="559"/>
                </a:lnTo>
                <a:lnTo>
                  <a:pt x="532" y="584"/>
                </a:lnTo>
                <a:lnTo>
                  <a:pt x="551" y="613"/>
                </a:lnTo>
                <a:lnTo>
                  <a:pt x="567" y="644"/>
                </a:lnTo>
                <a:lnTo>
                  <a:pt x="576" y="678"/>
                </a:lnTo>
                <a:lnTo>
                  <a:pt x="580" y="716"/>
                </a:lnTo>
                <a:lnTo>
                  <a:pt x="733" y="716"/>
                </a:lnTo>
                <a:lnTo>
                  <a:pt x="738" y="716"/>
                </a:lnTo>
                <a:lnTo>
                  <a:pt x="744" y="719"/>
                </a:lnTo>
                <a:lnTo>
                  <a:pt x="746" y="723"/>
                </a:lnTo>
                <a:lnTo>
                  <a:pt x="749" y="727"/>
                </a:lnTo>
                <a:lnTo>
                  <a:pt x="750" y="733"/>
                </a:lnTo>
                <a:lnTo>
                  <a:pt x="749" y="739"/>
                </a:lnTo>
                <a:lnTo>
                  <a:pt x="746" y="742"/>
                </a:lnTo>
                <a:lnTo>
                  <a:pt x="744" y="746"/>
                </a:lnTo>
                <a:lnTo>
                  <a:pt x="738" y="749"/>
                </a:lnTo>
                <a:lnTo>
                  <a:pt x="733" y="750"/>
                </a:lnTo>
                <a:lnTo>
                  <a:pt x="17" y="750"/>
                </a:lnTo>
                <a:lnTo>
                  <a:pt x="12" y="749"/>
                </a:lnTo>
                <a:lnTo>
                  <a:pt x="7" y="746"/>
                </a:lnTo>
                <a:lnTo>
                  <a:pt x="4" y="742"/>
                </a:lnTo>
                <a:lnTo>
                  <a:pt x="2" y="739"/>
                </a:lnTo>
                <a:lnTo>
                  <a:pt x="0" y="733"/>
                </a:lnTo>
                <a:lnTo>
                  <a:pt x="2" y="727"/>
                </a:lnTo>
                <a:lnTo>
                  <a:pt x="4" y="723"/>
                </a:lnTo>
                <a:lnTo>
                  <a:pt x="7" y="719"/>
                </a:lnTo>
                <a:lnTo>
                  <a:pt x="12" y="716"/>
                </a:lnTo>
                <a:lnTo>
                  <a:pt x="17" y="716"/>
                </a:lnTo>
                <a:lnTo>
                  <a:pt x="170" y="716"/>
                </a:lnTo>
                <a:lnTo>
                  <a:pt x="174" y="678"/>
                </a:lnTo>
                <a:lnTo>
                  <a:pt x="184" y="644"/>
                </a:lnTo>
                <a:lnTo>
                  <a:pt x="199" y="613"/>
                </a:lnTo>
                <a:lnTo>
                  <a:pt x="219" y="584"/>
                </a:lnTo>
                <a:lnTo>
                  <a:pt x="244" y="559"/>
                </a:lnTo>
                <a:lnTo>
                  <a:pt x="273" y="540"/>
                </a:lnTo>
                <a:lnTo>
                  <a:pt x="304" y="524"/>
                </a:lnTo>
                <a:lnTo>
                  <a:pt x="338" y="515"/>
                </a:lnTo>
                <a:lnTo>
                  <a:pt x="376" y="511"/>
                </a:lnTo>
                <a:close/>
                <a:moveTo>
                  <a:pt x="632" y="447"/>
                </a:moveTo>
                <a:lnTo>
                  <a:pt x="640" y="450"/>
                </a:lnTo>
                <a:lnTo>
                  <a:pt x="644" y="458"/>
                </a:lnTo>
                <a:lnTo>
                  <a:pt x="644" y="466"/>
                </a:lnTo>
                <a:lnTo>
                  <a:pt x="640" y="474"/>
                </a:lnTo>
                <a:lnTo>
                  <a:pt x="568" y="547"/>
                </a:lnTo>
                <a:lnTo>
                  <a:pt x="560" y="551"/>
                </a:lnTo>
                <a:lnTo>
                  <a:pt x="551" y="551"/>
                </a:lnTo>
                <a:lnTo>
                  <a:pt x="543" y="547"/>
                </a:lnTo>
                <a:lnTo>
                  <a:pt x="540" y="540"/>
                </a:lnTo>
                <a:lnTo>
                  <a:pt x="540" y="530"/>
                </a:lnTo>
                <a:lnTo>
                  <a:pt x="543" y="522"/>
                </a:lnTo>
                <a:lnTo>
                  <a:pt x="617" y="450"/>
                </a:lnTo>
                <a:lnTo>
                  <a:pt x="625" y="447"/>
                </a:lnTo>
                <a:lnTo>
                  <a:pt x="632" y="447"/>
                </a:lnTo>
                <a:close/>
                <a:moveTo>
                  <a:pt x="126" y="447"/>
                </a:moveTo>
                <a:lnTo>
                  <a:pt x="134" y="450"/>
                </a:lnTo>
                <a:lnTo>
                  <a:pt x="207" y="522"/>
                </a:lnTo>
                <a:lnTo>
                  <a:pt x="211" y="530"/>
                </a:lnTo>
                <a:lnTo>
                  <a:pt x="211" y="540"/>
                </a:lnTo>
                <a:lnTo>
                  <a:pt x="207" y="547"/>
                </a:lnTo>
                <a:lnTo>
                  <a:pt x="199" y="551"/>
                </a:lnTo>
                <a:lnTo>
                  <a:pt x="190" y="551"/>
                </a:lnTo>
                <a:lnTo>
                  <a:pt x="182" y="547"/>
                </a:lnTo>
                <a:lnTo>
                  <a:pt x="110" y="474"/>
                </a:lnTo>
                <a:lnTo>
                  <a:pt x="106" y="466"/>
                </a:lnTo>
                <a:lnTo>
                  <a:pt x="106" y="458"/>
                </a:lnTo>
                <a:lnTo>
                  <a:pt x="110" y="450"/>
                </a:lnTo>
                <a:lnTo>
                  <a:pt x="118" y="447"/>
                </a:lnTo>
                <a:lnTo>
                  <a:pt x="126" y="447"/>
                </a:lnTo>
                <a:close/>
                <a:moveTo>
                  <a:pt x="376" y="340"/>
                </a:moveTo>
                <a:lnTo>
                  <a:pt x="381" y="342"/>
                </a:lnTo>
                <a:lnTo>
                  <a:pt x="385" y="344"/>
                </a:lnTo>
                <a:lnTo>
                  <a:pt x="389" y="347"/>
                </a:lnTo>
                <a:lnTo>
                  <a:pt x="392" y="352"/>
                </a:lnTo>
                <a:lnTo>
                  <a:pt x="393" y="357"/>
                </a:lnTo>
                <a:lnTo>
                  <a:pt x="393" y="460"/>
                </a:lnTo>
                <a:lnTo>
                  <a:pt x="392" y="465"/>
                </a:lnTo>
                <a:lnTo>
                  <a:pt x="389" y="470"/>
                </a:lnTo>
                <a:lnTo>
                  <a:pt x="385" y="474"/>
                </a:lnTo>
                <a:lnTo>
                  <a:pt x="381" y="477"/>
                </a:lnTo>
                <a:lnTo>
                  <a:pt x="376" y="477"/>
                </a:lnTo>
                <a:lnTo>
                  <a:pt x="369" y="477"/>
                </a:lnTo>
                <a:lnTo>
                  <a:pt x="365" y="474"/>
                </a:lnTo>
                <a:lnTo>
                  <a:pt x="362" y="470"/>
                </a:lnTo>
                <a:lnTo>
                  <a:pt x="359" y="465"/>
                </a:lnTo>
                <a:lnTo>
                  <a:pt x="358" y="460"/>
                </a:lnTo>
                <a:lnTo>
                  <a:pt x="358" y="357"/>
                </a:lnTo>
                <a:lnTo>
                  <a:pt x="359" y="352"/>
                </a:lnTo>
                <a:lnTo>
                  <a:pt x="362" y="347"/>
                </a:lnTo>
                <a:lnTo>
                  <a:pt x="365" y="344"/>
                </a:lnTo>
                <a:lnTo>
                  <a:pt x="369" y="342"/>
                </a:lnTo>
                <a:lnTo>
                  <a:pt x="376" y="340"/>
                </a:lnTo>
                <a:close/>
                <a:moveTo>
                  <a:pt x="376" y="41"/>
                </a:moveTo>
                <a:lnTo>
                  <a:pt x="314" y="102"/>
                </a:lnTo>
                <a:lnTo>
                  <a:pt x="324" y="102"/>
                </a:lnTo>
                <a:lnTo>
                  <a:pt x="330" y="102"/>
                </a:lnTo>
                <a:lnTo>
                  <a:pt x="334" y="105"/>
                </a:lnTo>
                <a:lnTo>
                  <a:pt x="338" y="109"/>
                </a:lnTo>
                <a:lnTo>
                  <a:pt x="341" y="114"/>
                </a:lnTo>
                <a:lnTo>
                  <a:pt x="341" y="119"/>
                </a:lnTo>
                <a:lnTo>
                  <a:pt x="341" y="204"/>
                </a:lnTo>
                <a:lnTo>
                  <a:pt x="410" y="204"/>
                </a:lnTo>
                <a:lnTo>
                  <a:pt x="410" y="119"/>
                </a:lnTo>
                <a:lnTo>
                  <a:pt x="410" y="114"/>
                </a:lnTo>
                <a:lnTo>
                  <a:pt x="413" y="109"/>
                </a:lnTo>
                <a:lnTo>
                  <a:pt x="417" y="105"/>
                </a:lnTo>
                <a:lnTo>
                  <a:pt x="420" y="102"/>
                </a:lnTo>
                <a:lnTo>
                  <a:pt x="427" y="102"/>
                </a:lnTo>
                <a:lnTo>
                  <a:pt x="436" y="102"/>
                </a:lnTo>
                <a:lnTo>
                  <a:pt x="376" y="41"/>
                </a:lnTo>
                <a:close/>
                <a:moveTo>
                  <a:pt x="376" y="0"/>
                </a:moveTo>
                <a:lnTo>
                  <a:pt x="380" y="0"/>
                </a:lnTo>
                <a:lnTo>
                  <a:pt x="384" y="1"/>
                </a:lnTo>
                <a:lnTo>
                  <a:pt x="388" y="4"/>
                </a:lnTo>
                <a:lnTo>
                  <a:pt x="490" y="107"/>
                </a:lnTo>
                <a:lnTo>
                  <a:pt x="492" y="110"/>
                </a:lnTo>
                <a:lnTo>
                  <a:pt x="494" y="114"/>
                </a:lnTo>
                <a:lnTo>
                  <a:pt x="495" y="119"/>
                </a:lnTo>
                <a:lnTo>
                  <a:pt x="494" y="124"/>
                </a:lnTo>
                <a:lnTo>
                  <a:pt x="491" y="128"/>
                </a:lnTo>
                <a:lnTo>
                  <a:pt x="487" y="132"/>
                </a:lnTo>
                <a:lnTo>
                  <a:pt x="483" y="135"/>
                </a:lnTo>
                <a:lnTo>
                  <a:pt x="478" y="136"/>
                </a:lnTo>
                <a:lnTo>
                  <a:pt x="444" y="136"/>
                </a:lnTo>
                <a:lnTo>
                  <a:pt x="444" y="221"/>
                </a:lnTo>
                <a:lnTo>
                  <a:pt x="443" y="227"/>
                </a:lnTo>
                <a:lnTo>
                  <a:pt x="440" y="232"/>
                </a:lnTo>
                <a:lnTo>
                  <a:pt x="436" y="234"/>
                </a:lnTo>
                <a:lnTo>
                  <a:pt x="432" y="237"/>
                </a:lnTo>
                <a:lnTo>
                  <a:pt x="427" y="238"/>
                </a:lnTo>
                <a:lnTo>
                  <a:pt x="324" y="238"/>
                </a:lnTo>
                <a:lnTo>
                  <a:pt x="318" y="237"/>
                </a:lnTo>
                <a:lnTo>
                  <a:pt x="314" y="234"/>
                </a:lnTo>
                <a:lnTo>
                  <a:pt x="311" y="232"/>
                </a:lnTo>
                <a:lnTo>
                  <a:pt x="308" y="227"/>
                </a:lnTo>
                <a:lnTo>
                  <a:pt x="307" y="221"/>
                </a:lnTo>
                <a:lnTo>
                  <a:pt x="307" y="136"/>
                </a:lnTo>
                <a:lnTo>
                  <a:pt x="273" y="136"/>
                </a:lnTo>
                <a:lnTo>
                  <a:pt x="267" y="135"/>
                </a:lnTo>
                <a:lnTo>
                  <a:pt x="263" y="132"/>
                </a:lnTo>
                <a:lnTo>
                  <a:pt x="259" y="128"/>
                </a:lnTo>
                <a:lnTo>
                  <a:pt x="257" y="124"/>
                </a:lnTo>
                <a:lnTo>
                  <a:pt x="256" y="119"/>
                </a:lnTo>
                <a:lnTo>
                  <a:pt x="257" y="114"/>
                </a:lnTo>
                <a:lnTo>
                  <a:pt x="258" y="110"/>
                </a:lnTo>
                <a:lnTo>
                  <a:pt x="261" y="107"/>
                </a:lnTo>
                <a:lnTo>
                  <a:pt x="363" y="4"/>
                </a:lnTo>
                <a:lnTo>
                  <a:pt x="367" y="1"/>
                </a:lnTo>
                <a:lnTo>
                  <a:pt x="371" y="0"/>
                </a:lnTo>
                <a:lnTo>
                  <a:pt x="37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8" name="Freeform 1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9629" y="1570064"/>
            <a:ext cx="443055" cy="443645"/>
          </a:xfrm>
          <a:custGeom>
            <a:avLst/>
            <a:gdLst>
              <a:gd name="T0" fmla="*/ 632 w 750"/>
              <a:gd name="T1" fmla="*/ 407 h 751"/>
              <a:gd name="T2" fmla="*/ 642 w 750"/>
              <a:gd name="T3" fmla="*/ 439 h 751"/>
              <a:gd name="T4" fmla="*/ 614 w 750"/>
              <a:gd name="T5" fmla="*/ 460 h 751"/>
              <a:gd name="T6" fmla="*/ 587 w 750"/>
              <a:gd name="T7" fmla="*/ 439 h 751"/>
              <a:gd name="T8" fmla="*/ 596 w 750"/>
              <a:gd name="T9" fmla="*/ 407 h 751"/>
              <a:gd name="T10" fmla="*/ 444 w 750"/>
              <a:gd name="T11" fmla="*/ 187 h 751"/>
              <a:gd name="T12" fmla="*/ 512 w 750"/>
              <a:gd name="T13" fmla="*/ 237 h 751"/>
              <a:gd name="T14" fmla="*/ 490 w 750"/>
              <a:gd name="T15" fmla="*/ 324 h 751"/>
              <a:gd name="T16" fmla="*/ 397 w 750"/>
              <a:gd name="T17" fmla="*/ 324 h 751"/>
              <a:gd name="T18" fmla="*/ 376 w 750"/>
              <a:gd name="T19" fmla="*/ 237 h 751"/>
              <a:gd name="T20" fmla="*/ 444 w 750"/>
              <a:gd name="T21" fmla="*/ 187 h 751"/>
              <a:gd name="T22" fmla="*/ 224 w 750"/>
              <a:gd name="T23" fmla="*/ 68 h 751"/>
              <a:gd name="T24" fmla="*/ 147 w 750"/>
              <a:gd name="T25" fmla="*/ 121 h 751"/>
              <a:gd name="T26" fmla="*/ 87 w 750"/>
              <a:gd name="T27" fmla="*/ 191 h 751"/>
              <a:gd name="T28" fmla="*/ 49 w 750"/>
              <a:gd name="T29" fmla="*/ 278 h 751"/>
              <a:gd name="T30" fmla="*/ 34 w 750"/>
              <a:gd name="T31" fmla="*/ 373 h 751"/>
              <a:gd name="T32" fmla="*/ 49 w 750"/>
              <a:gd name="T33" fmla="*/ 473 h 751"/>
              <a:gd name="T34" fmla="*/ 89 w 750"/>
              <a:gd name="T35" fmla="*/ 559 h 751"/>
              <a:gd name="T36" fmla="*/ 152 w 750"/>
              <a:gd name="T37" fmla="*/ 631 h 751"/>
              <a:gd name="T38" fmla="*/ 232 w 750"/>
              <a:gd name="T39" fmla="*/ 684 h 751"/>
              <a:gd name="T40" fmla="*/ 325 w 750"/>
              <a:gd name="T41" fmla="*/ 713 h 751"/>
              <a:gd name="T42" fmla="*/ 423 w 750"/>
              <a:gd name="T43" fmla="*/ 713 h 751"/>
              <a:gd name="T44" fmla="*/ 515 w 750"/>
              <a:gd name="T45" fmla="*/ 689 h 751"/>
              <a:gd name="T46" fmla="*/ 596 w 750"/>
              <a:gd name="T47" fmla="*/ 646 h 751"/>
              <a:gd name="T48" fmla="*/ 487 w 750"/>
              <a:gd name="T49" fmla="*/ 621 h 751"/>
              <a:gd name="T50" fmla="*/ 392 w 750"/>
              <a:gd name="T51" fmla="*/ 568 h 751"/>
              <a:gd name="T52" fmla="*/ 313 w 750"/>
              <a:gd name="T53" fmla="*/ 494 h 751"/>
              <a:gd name="T54" fmla="*/ 257 w 750"/>
              <a:gd name="T55" fmla="*/ 402 h 751"/>
              <a:gd name="T56" fmla="*/ 227 w 750"/>
              <a:gd name="T57" fmla="*/ 295 h 751"/>
              <a:gd name="T58" fmla="*/ 225 w 750"/>
              <a:gd name="T59" fmla="*/ 189 h 751"/>
              <a:gd name="T60" fmla="*/ 248 w 750"/>
              <a:gd name="T61" fmla="*/ 94 h 751"/>
              <a:gd name="T62" fmla="*/ 341 w 750"/>
              <a:gd name="T63" fmla="*/ 0 h 751"/>
              <a:gd name="T64" fmla="*/ 288 w 750"/>
              <a:gd name="T65" fmla="*/ 85 h 751"/>
              <a:gd name="T66" fmla="*/ 259 w 750"/>
              <a:gd name="T67" fmla="*/ 185 h 751"/>
              <a:gd name="T68" fmla="*/ 261 w 750"/>
              <a:gd name="T69" fmla="*/ 292 h 751"/>
              <a:gd name="T70" fmla="*/ 291 w 750"/>
              <a:gd name="T71" fmla="*/ 396 h 751"/>
              <a:gd name="T72" fmla="*/ 348 w 750"/>
              <a:gd name="T73" fmla="*/ 483 h 751"/>
              <a:gd name="T74" fmla="*/ 427 w 750"/>
              <a:gd name="T75" fmla="*/ 553 h 751"/>
              <a:gd name="T76" fmla="*/ 522 w 750"/>
              <a:gd name="T77" fmla="*/ 597 h 751"/>
              <a:gd name="T78" fmla="*/ 631 w 750"/>
              <a:gd name="T79" fmla="*/ 613 h 751"/>
              <a:gd name="T80" fmla="*/ 657 w 750"/>
              <a:gd name="T81" fmla="*/ 613 h 751"/>
              <a:gd name="T82" fmla="*/ 682 w 750"/>
              <a:gd name="T83" fmla="*/ 612 h 751"/>
              <a:gd name="T84" fmla="*/ 611 w 750"/>
              <a:gd name="T85" fmla="*/ 676 h 751"/>
              <a:gd name="T86" fmla="*/ 524 w 750"/>
              <a:gd name="T87" fmla="*/ 722 h 751"/>
              <a:gd name="T88" fmla="*/ 426 w 750"/>
              <a:gd name="T89" fmla="*/ 747 h 751"/>
              <a:gd name="T90" fmla="*/ 320 w 750"/>
              <a:gd name="T91" fmla="*/ 745 h 751"/>
              <a:gd name="T92" fmla="*/ 217 w 750"/>
              <a:gd name="T93" fmla="*/ 715 h 751"/>
              <a:gd name="T94" fmla="*/ 130 w 750"/>
              <a:gd name="T95" fmla="*/ 658 h 751"/>
              <a:gd name="T96" fmla="*/ 60 w 750"/>
              <a:gd name="T97" fmla="*/ 579 h 751"/>
              <a:gd name="T98" fmla="*/ 16 w 750"/>
              <a:gd name="T99" fmla="*/ 482 h 751"/>
              <a:gd name="T100" fmla="*/ 0 w 750"/>
              <a:gd name="T101" fmla="*/ 373 h 751"/>
              <a:gd name="T102" fmla="*/ 15 w 750"/>
              <a:gd name="T103" fmla="*/ 271 h 751"/>
              <a:gd name="T104" fmla="*/ 55 w 750"/>
              <a:gd name="T105" fmla="*/ 180 h 751"/>
              <a:gd name="T106" fmla="*/ 117 w 750"/>
              <a:gd name="T107" fmla="*/ 102 h 751"/>
              <a:gd name="T108" fmla="*/ 197 w 750"/>
              <a:gd name="T109" fmla="*/ 43 h 751"/>
              <a:gd name="T110" fmla="*/ 289 w 750"/>
              <a:gd name="T111" fmla="*/ 8 h 751"/>
              <a:gd name="T112" fmla="*/ 657 w 750"/>
              <a:gd name="T113" fmla="*/ 0 h 751"/>
              <a:gd name="T114" fmla="*/ 750 w 750"/>
              <a:gd name="T115" fmla="*/ 68 h 751"/>
              <a:gd name="T116" fmla="*/ 720 w 750"/>
              <a:gd name="T117" fmla="*/ 187 h 751"/>
              <a:gd name="T118" fmla="*/ 593 w 750"/>
              <a:gd name="T119" fmla="*/ 187 h 751"/>
              <a:gd name="T120" fmla="*/ 563 w 750"/>
              <a:gd name="T121" fmla="*/ 68 h 751"/>
              <a:gd name="T122" fmla="*/ 657 w 750"/>
              <a:gd name="T123"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0" h="751">
                <a:moveTo>
                  <a:pt x="614" y="358"/>
                </a:moveTo>
                <a:lnTo>
                  <a:pt x="632" y="407"/>
                </a:lnTo>
                <a:lnTo>
                  <a:pt x="682" y="407"/>
                </a:lnTo>
                <a:lnTo>
                  <a:pt x="642" y="439"/>
                </a:lnTo>
                <a:lnTo>
                  <a:pt x="661" y="494"/>
                </a:lnTo>
                <a:lnTo>
                  <a:pt x="614" y="460"/>
                </a:lnTo>
                <a:lnTo>
                  <a:pt x="567" y="494"/>
                </a:lnTo>
                <a:lnTo>
                  <a:pt x="587" y="439"/>
                </a:lnTo>
                <a:lnTo>
                  <a:pt x="546" y="407"/>
                </a:lnTo>
                <a:lnTo>
                  <a:pt x="596" y="407"/>
                </a:lnTo>
                <a:lnTo>
                  <a:pt x="614" y="358"/>
                </a:lnTo>
                <a:close/>
                <a:moveTo>
                  <a:pt x="444" y="187"/>
                </a:moveTo>
                <a:lnTo>
                  <a:pt x="462" y="237"/>
                </a:lnTo>
                <a:lnTo>
                  <a:pt x="512" y="237"/>
                </a:lnTo>
                <a:lnTo>
                  <a:pt x="471" y="267"/>
                </a:lnTo>
                <a:lnTo>
                  <a:pt x="490" y="324"/>
                </a:lnTo>
                <a:lnTo>
                  <a:pt x="444" y="290"/>
                </a:lnTo>
                <a:lnTo>
                  <a:pt x="397" y="324"/>
                </a:lnTo>
                <a:lnTo>
                  <a:pt x="415" y="267"/>
                </a:lnTo>
                <a:lnTo>
                  <a:pt x="376" y="237"/>
                </a:lnTo>
                <a:lnTo>
                  <a:pt x="426" y="237"/>
                </a:lnTo>
                <a:lnTo>
                  <a:pt x="444" y="187"/>
                </a:lnTo>
                <a:close/>
                <a:moveTo>
                  <a:pt x="267" y="50"/>
                </a:moveTo>
                <a:lnTo>
                  <a:pt x="224" y="68"/>
                </a:lnTo>
                <a:lnTo>
                  <a:pt x="183" y="92"/>
                </a:lnTo>
                <a:lnTo>
                  <a:pt x="147" y="121"/>
                </a:lnTo>
                <a:lnTo>
                  <a:pt x="114" y="153"/>
                </a:lnTo>
                <a:lnTo>
                  <a:pt x="87" y="191"/>
                </a:lnTo>
                <a:lnTo>
                  <a:pt x="64" y="233"/>
                </a:lnTo>
                <a:lnTo>
                  <a:pt x="49" y="278"/>
                </a:lnTo>
                <a:lnTo>
                  <a:pt x="38" y="325"/>
                </a:lnTo>
                <a:lnTo>
                  <a:pt x="34" y="373"/>
                </a:lnTo>
                <a:lnTo>
                  <a:pt x="38" y="424"/>
                </a:lnTo>
                <a:lnTo>
                  <a:pt x="49" y="473"/>
                </a:lnTo>
                <a:lnTo>
                  <a:pt x="67" y="517"/>
                </a:lnTo>
                <a:lnTo>
                  <a:pt x="89" y="559"/>
                </a:lnTo>
                <a:lnTo>
                  <a:pt x="118" y="599"/>
                </a:lnTo>
                <a:lnTo>
                  <a:pt x="152" y="631"/>
                </a:lnTo>
                <a:lnTo>
                  <a:pt x="190" y="660"/>
                </a:lnTo>
                <a:lnTo>
                  <a:pt x="232" y="684"/>
                </a:lnTo>
                <a:lnTo>
                  <a:pt x="278" y="701"/>
                </a:lnTo>
                <a:lnTo>
                  <a:pt x="325" y="713"/>
                </a:lnTo>
                <a:lnTo>
                  <a:pt x="376" y="715"/>
                </a:lnTo>
                <a:lnTo>
                  <a:pt x="423" y="713"/>
                </a:lnTo>
                <a:lnTo>
                  <a:pt x="469" y="703"/>
                </a:lnTo>
                <a:lnTo>
                  <a:pt x="515" y="689"/>
                </a:lnTo>
                <a:lnTo>
                  <a:pt x="556" y="669"/>
                </a:lnTo>
                <a:lnTo>
                  <a:pt x="596" y="646"/>
                </a:lnTo>
                <a:lnTo>
                  <a:pt x="539" y="637"/>
                </a:lnTo>
                <a:lnTo>
                  <a:pt x="487" y="621"/>
                </a:lnTo>
                <a:lnTo>
                  <a:pt x="437" y="599"/>
                </a:lnTo>
                <a:lnTo>
                  <a:pt x="392" y="568"/>
                </a:lnTo>
                <a:lnTo>
                  <a:pt x="350" y="534"/>
                </a:lnTo>
                <a:lnTo>
                  <a:pt x="313" y="494"/>
                </a:lnTo>
                <a:lnTo>
                  <a:pt x="282" y="451"/>
                </a:lnTo>
                <a:lnTo>
                  <a:pt x="257" y="402"/>
                </a:lnTo>
                <a:lnTo>
                  <a:pt x="237" y="350"/>
                </a:lnTo>
                <a:lnTo>
                  <a:pt x="227" y="295"/>
                </a:lnTo>
                <a:lnTo>
                  <a:pt x="223" y="237"/>
                </a:lnTo>
                <a:lnTo>
                  <a:pt x="225" y="189"/>
                </a:lnTo>
                <a:lnTo>
                  <a:pt x="233" y="140"/>
                </a:lnTo>
                <a:lnTo>
                  <a:pt x="248" y="94"/>
                </a:lnTo>
                <a:lnTo>
                  <a:pt x="267" y="50"/>
                </a:lnTo>
                <a:close/>
                <a:moveTo>
                  <a:pt x="341" y="0"/>
                </a:moveTo>
                <a:lnTo>
                  <a:pt x="312" y="41"/>
                </a:lnTo>
                <a:lnTo>
                  <a:pt x="288" y="85"/>
                </a:lnTo>
                <a:lnTo>
                  <a:pt x="271" y="134"/>
                </a:lnTo>
                <a:lnTo>
                  <a:pt x="259" y="185"/>
                </a:lnTo>
                <a:lnTo>
                  <a:pt x="257" y="237"/>
                </a:lnTo>
                <a:lnTo>
                  <a:pt x="261" y="292"/>
                </a:lnTo>
                <a:lnTo>
                  <a:pt x="272" y="346"/>
                </a:lnTo>
                <a:lnTo>
                  <a:pt x="291" y="396"/>
                </a:lnTo>
                <a:lnTo>
                  <a:pt x="317" y="441"/>
                </a:lnTo>
                <a:lnTo>
                  <a:pt x="348" y="483"/>
                </a:lnTo>
                <a:lnTo>
                  <a:pt x="385" y="521"/>
                </a:lnTo>
                <a:lnTo>
                  <a:pt x="427" y="553"/>
                </a:lnTo>
                <a:lnTo>
                  <a:pt x="473" y="578"/>
                </a:lnTo>
                <a:lnTo>
                  <a:pt x="522" y="597"/>
                </a:lnTo>
                <a:lnTo>
                  <a:pt x="576" y="609"/>
                </a:lnTo>
                <a:lnTo>
                  <a:pt x="631" y="613"/>
                </a:lnTo>
                <a:lnTo>
                  <a:pt x="643" y="613"/>
                </a:lnTo>
                <a:lnTo>
                  <a:pt x="657" y="613"/>
                </a:lnTo>
                <a:lnTo>
                  <a:pt x="672" y="612"/>
                </a:lnTo>
                <a:lnTo>
                  <a:pt x="682" y="612"/>
                </a:lnTo>
                <a:lnTo>
                  <a:pt x="649" y="646"/>
                </a:lnTo>
                <a:lnTo>
                  <a:pt x="611" y="676"/>
                </a:lnTo>
                <a:lnTo>
                  <a:pt x="570" y="701"/>
                </a:lnTo>
                <a:lnTo>
                  <a:pt x="524" y="722"/>
                </a:lnTo>
                <a:lnTo>
                  <a:pt x="475" y="737"/>
                </a:lnTo>
                <a:lnTo>
                  <a:pt x="426" y="747"/>
                </a:lnTo>
                <a:lnTo>
                  <a:pt x="376" y="751"/>
                </a:lnTo>
                <a:lnTo>
                  <a:pt x="320" y="745"/>
                </a:lnTo>
                <a:lnTo>
                  <a:pt x="267" y="733"/>
                </a:lnTo>
                <a:lnTo>
                  <a:pt x="217" y="715"/>
                </a:lnTo>
                <a:lnTo>
                  <a:pt x="172" y="689"/>
                </a:lnTo>
                <a:lnTo>
                  <a:pt x="130" y="658"/>
                </a:lnTo>
                <a:lnTo>
                  <a:pt x="93" y="621"/>
                </a:lnTo>
                <a:lnTo>
                  <a:pt x="60" y="579"/>
                </a:lnTo>
                <a:lnTo>
                  <a:pt x="36" y="532"/>
                </a:lnTo>
                <a:lnTo>
                  <a:pt x="16" y="482"/>
                </a:lnTo>
                <a:lnTo>
                  <a:pt x="4" y="430"/>
                </a:lnTo>
                <a:lnTo>
                  <a:pt x="0" y="373"/>
                </a:lnTo>
                <a:lnTo>
                  <a:pt x="4" y="321"/>
                </a:lnTo>
                <a:lnTo>
                  <a:pt x="15" y="271"/>
                </a:lnTo>
                <a:lnTo>
                  <a:pt x="32" y="224"/>
                </a:lnTo>
                <a:lnTo>
                  <a:pt x="55" y="180"/>
                </a:lnTo>
                <a:lnTo>
                  <a:pt x="83" y="139"/>
                </a:lnTo>
                <a:lnTo>
                  <a:pt x="117" y="102"/>
                </a:lnTo>
                <a:lnTo>
                  <a:pt x="155" y="71"/>
                </a:lnTo>
                <a:lnTo>
                  <a:pt x="197" y="43"/>
                </a:lnTo>
                <a:lnTo>
                  <a:pt x="241" y="22"/>
                </a:lnTo>
                <a:lnTo>
                  <a:pt x="289" y="8"/>
                </a:lnTo>
                <a:lnTo>
                  <a:pt x="341" y="0"/>
                </a:lnTo>
                <a:close/>
                <a:moveTo>
                  <a:pt x="657" y="0"/>
                </a:moveTo>
                <a:lnTo>
                  <a:pt x="682" y="68"/>
                </a:lnTo>
                <a:lnTo>
                  <a:pt x="750" y="68"/>
                </a:lnTo>
                <a:lnTo>
                  <a:pt x="695" y="110"/>
                </a:lnTo>
                <a:lnTo>
                  <a:pt x="720" y="187"/>
                </a:lnTo>
                <a:lnTo>
                  <a:pt x="657" y="140"/>
                </a:lnTo>
                <a:lnTo>
                  <a:pt x="593" y="187"/>
                </a:lnTo>
                <a:lnTo>
                  <a:pt x="618" y="110"/>
                </a:lnTo>
                <a:lnTo>
                  <a:pt x="563" y="68"/>
                </a:lnTo>
                <a:lnTo>
                  <a:pt x="631" y="68"/>
                </a:lnTo>
                <a:lnTo>
                  <a:pt x="65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79" name="Freeform 1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8432" y="1570064"/>
            <a:ext cx="443055" cy="443645"/>
          </a:xfrm>
          <a:custGeom>
            <a:avLst/>
            <a:gdLst>
              <a:gd name="T0" fmla="*/ 510 w 750"/>
              <a:gd name="T1" fmla="*/ 591 h 751"/>
              <a:gd name="T2" fmla="*/ 500 w 750"/>
              <a:gd name="T3" fmla="*/ 613 h 751"/>
              <a:gd name="T4" fmla="*/ 478 w 750"/>
              <a:gd name="T5" fmla="*/ 601 h 751"/>
              <a:gd name="T6" fmla="*/ 488 w 750"/>
              <a:gd name="T7" fmla="*/ 580 h 751"/>
              <a:gd name="T8" fmla="*/ 310 w 750"/>
              <a:gd name="T9" fmla="*/ 519 h 751"/>
              <a:gd name="T10" fmla="*/ 314 w 750"/>
              <a:gd name="T11" fmla="*/ 542 h 751"/>
              <a:gd name="T12" fmla="*/ 338 w 750"/>
              <a:gd name="T13" fmla="*/ 538 h 751"/>
              <a:gd name="T14" fmla="*/ 334 w 750"/>
              <a:gd name="T15" fmla="*/ 515 h 751"/>
              <a:gd name="T16" fmla="*/ 353 w 750"/>
              <a:gd name="T17" fmla="*/ 487 h 751"/>
              <a:gd name="T18" fmla="*/ 365 w 750"/>
              <a:gd name="T19" fmla="*/ 558 h 751"/>
              <a:gd name="T20" fmla="*/ 293 w 750"/>
              <a:gd name="T21" fmla="*/ 570 h 751"/>
              <a:gd name="T22" fmla="*/ 283 w 750"/>
              <a:gd name="T23" fmla="*/ 498 h 751"/>
              <a:gd name="T24" fmla="*/ 183 w 750"/>
              <a:gd name="T25" fmla="*/ 411 h 751"/>
              <a:gd name="T26" fmla="*/ 195 w 750"/>
              <a:gd name="T27" fmla="*/ 468 h 751"/>
              <a:gd name="T28" fmla="*/ 139 w 750"/>
              <a:gd name="T29" fmla="*/ 456 h 751"/>
              <a:gd name="T30" fmla="*/ 170 w 750"/>
              <a:gd name="T31" fmla="*/ 409 h 751"/>
              <a:gd name="T32" fmla="*/ 442 w 750"/>
              <a:gd name="T33" fmla="*/ 386 h 751"/>
              <a:gd name="T34" fmla="*/ 432 w 750"/>
              <a:gd name="T35" fmla="*/ 407 h 751"/>
              <a:gd name="T36" fmla="*/ 410 w 750"/>
              <a:gd name="T37" fmla="*/ 397 h 751"/>
              <a:gd name="T38" fmla="*/ 420 w 750"/>
              <a:gd name="T39" fmla="*/ 376 h 751"/>
              <a:gd name="T40" fmla="*/ 548 w 750"/>
              <a:gd name="T41" fmla="*/ 362 h 751"/>
              <a:gd name="T42" fmla="*/ 580 w 750"/>
              <a:gd name="T43" fmla="*/ 409 h 751"/>
              <a:gd name="T44" fmla="*/ 611 w 750"/>
              <a:gd name="T45" fmla="*/ 362 h 751"/>
              <a:gd name="T46" fmla="*/ 601 w 750"/>
              <a:gd name="T47" fmla="*/ 311 h 751"/>
              <a:gd name="T48" fmla="*/ 644 w 750"/>
              <a:gd name="T49" fmla="*/ 397 h 751"/>
              <a:gd name="T50" fmla="*/ 558 w 750"/>
              <a:gd name="T51" fmla="*/ 439 h 751"/>
              <a:gd name="T52" fmla="*/ 514 w 750"/>
              <a:gd name="T53" fmla="*/ 354 h 751"/>
              <a:gd name="T54" fmla="*/ 272 w 750"/>
              <a:gd name="T55" fmla="*/ 170 h 751"/>
              <a:gd name="T56" fmla="*/ 204 w 750"/>
              <a:gd name="T57" fmla="*/ 239 h 751"/>
              <a:gd name="T58" fmla="*/ 272 w 750"/>
              <a:gd name="T59" fmla="*/ 307 h 751"/>
              <a:gd name="T60" fmla="*/ 340 w 750"/>
              <a:gd name="T61" fmla="*/ 239 h 751"/>
              <a:gd name="T62" fmla="*/ 272 w 750"/>
              <a:gd name="T63" fmla="*/ 170 h 751"/>
              <a:gd name="T64" fmla="*/ 361 w 750"/>
              <a:gd name="T65" fmla="*/ 186 h 751"/>
              <a:gd name="T66" fmla="*/ 346 w 750"/>
              <a:gd name="T67" fmla="*/ 311 h 751"/>
              <a:gd name="T68" fmla="*/ 221 w 750"/>
              <a:gd name="T69" fmla="*/ 326 h 751"/>
              <a:gd name="T70" fmla="*/ 174 w 750"/>
              <a:gd name="T71" fmla="*/ 211 h 751"/>
              <a:gd name="T72" fmla="*/ 272 w 750"/>
              <a:gd name="T73" fmla="*/ 136 h 751"/>
              <a:gd name="T74" fmla="*/ 190 w 750"/>
              <a:gd name="T75" fmla="*/ 89 h 751"/>
              <a:gd name="T76" fmla="*/ 48 w 750"/>
              <a:gd name="T77" fmla="*/ 276 h 751"/>
              <a:gd name="T78" fmla="*/ 65 w 750"/>
              <a:gd name="T79" fmla="*/ 519 h 751"/>
              <a:gd name="T80" fmla="*/ 232 w 750"/>
              <a:gd name="T81" fmla="*/ 684 h 751"/>
              <a:gd name="T82" fmla="*/ 474 w 750"/>
              <a:gd name="T83" fmla="*/ 701 h 751"/>
              <a:gd name="T84" fmla="*/ 661 w 750"/>
              <a:gd name="T85" fmla="*/ 561 h 751"/>
              <a:gd name="T86" fmla="*/ 712 w 750"/>
              <a:gd name="T87" fmla="*/ 325 h 751"/>
              <a:gd name="T88" fmla="*/ 598 w 750"/>
              <a:gd name="T89" fmla="*/ 118 h 751"/>
              <a:gd name="T90" fmla="*/ 374 w 750"/>
              <a:gd name="T91" fmla="*/ 34 h 751"/>
              <a:gd name="T92" fmla="*/ 579 w 750"/>
              <a:gd name="T93" fmla="*/ 60 h 751"/>
              <a:gd name="T94" fmla="*/ 734 w 750"/>
              <a:gd name="T95" fmla="*/ 266 h 751"/>
              <a:gd name="T96" fmla="*/ 715 w 750"/>
              <a:gd name="T97" fmla="*/ 533 h 751"/>
              <a:gd name="T98" fmla="*/ 533 w 750"/>
              <a:gd name="T99" fmla="*/ 715 h 751"/>
              <a:gd name="T100" fmla="*/ 267 w 750"/>
              <a:gd name="T101" fmla="*/ 733 h 751"/>
              <a:gd name="T102" fmla="*/ 60 w 750"/>
              <a:gd name="T103" fmla="*/ 579 h 751"/>
              <a:gd name="T104" fmla="*/ 4 w 750"/>
              <a:gd name="T105" fmla="*/ 320 h 751"/>
              <a:gd name="T106" fmla="*/ 130 w 750"/>
              <a:gd name="T107" fmla="*/ 92 h 751"/>
              <a:gd name="T108" fmla="*/ 374 w 750"/>
              <a:gd name="T109"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0" h="751">
                <a:moveTo>
                  <a:pt x="495" y="579"/>
                </a:moveTo>
                <a:lnTo>
                  <a:pt x="500" y="580"/>
                </a:lnTo>
                <a:lnTo>
                  <a:pt x="504" y="583"/>
                </a:lnTo>
                <a:lnTo>
                  <a:pt x="508" y="587"/>
                </a:lnTo>
                <a:lnTo>
                  <a:pt x="510" y="591"/>
                </a:lnTo>
                <a:lnTo>
                  <a:pt x="512" y="596"/>
                </a:lnTo>
                <a:lnTo>
                  <a:pt x="510" y="601"/>
                </a:lnTo>
                <a:lnTo>
                  <a:pt x="508" y="606"/>
                </a:lnTo>
                <a:lnTo>
                  <a:pt x="504" y="610"/>
                </a:lnTo>
                <a:lnTo>
                  <a:pt x="500" y="613"/>
                </a:lnTo>
                <a:lnTo>
                  <a:pt x="495" y="613"/>
                </a:lnTo>
                <a:lnTo>
                  <a:pt x="488" y="613"/>
                </a:lnTo>
                <a:lnTo>
                  <a:pt x="484" y="610"/>
                </a:lnTo>
                <a:lnTo>
                  <a:pt x="480" y="606"/>
                </a:lnTo>
                <a:lnTo>
                  <a:pt x="478" y="601"/>
                </a:lnTo>
                <a:lnTo>
                  <a:pt x="478" y="596"/>
                </a:lnTo>
                <a:lnTo>
                  <a:pt x="478" y="591"/>
                </a:lnTo>
                <a:lnTo>
                  <a:pt x="480" y="587"/>
                </a:lnTo>
                <a:lnTo>
                  <a:pt x="484" y="583"/>
                </a:lnTo>
                <a:lnTo>
                  <a:pt x="488" y="580"/>
                </a:lnTo>
                <a:lnTo>
                  <a:pt x="495" y="579"/>
                </a:lnTo>
                <a:close/>
                <a:moveTo>
                  <a:pt x="323" y="511"/>
                </a:moveTo>
                <a:lnTo>
                  <a:pt x="318" y="512"/>
                </a:lnTo>
                <a:lnTo>
                  <a:pt x="314" y="515"/>
                </a:lnTo>
                <a:lnTo>
                  <a:pt x="310" y="519"/>
                </a:lnTo>
                <a:lnTo>
                  <a:pt x="308" y="523"/>
                </a:lnTo>
                <a:lnTo>
                  <a:pt x="306" y="528"/>
                </a:lnTo>
                <a:lnTo>
                  <a:pt x="308" y="533"/>
                </a:lnTo>
                <a:lnTo>
                  <a:pt x="310" y="538"/>
                </a:lnTo>
                <a:lnTo>
                  <a:pt x="314" y="542"/>
                </a:lnTo>
                <a:lnTo>
                  <a:pt x="318" y="545"/>
                </a:lnTo>
                <a:lnTo>
                  <a:pt x="323" y="545"/>
                </a:lnTo>
                <a:lnTo>
                  <a:pt x="329" y="545"/>
                </a:lnTo>
                <a:lnTo>
                  <a:pt x="334" y="542"/>
                </a:lnTo>
                <a:lnTo>
                  <a:pt x="338" y="538"/>
                </a:lnTo>
                <a:lnTo>
                  <a:pt x="340" y="533"/>
                </a:lnTo>
                <a:lnTo>
                  <a:pt x="340" y="528"/>
                </a:lnTo>
                <a:lnTo>
                  <a:pt x="340" y="523"/>
                </a:lnTo>
                <a:lnTo>
                  <a:pt x="338" y="519"/>
                </a:lnTo>
                <a:lnTo>
                  <a:pt x="334" y="515"/>
                </a:lnTo>
                <a:lnTo>
                  <a:pt x="329" y="512"/>
                </a:lnTo>
                <a:lnTo>
                  <a:pt x="323" y="511"/>
                </a:lnTo>
                <a:close/>
                <a:moveTo>
                  <a:pt x="323" y="477"/>
                </a:moveTo>
                <a:lnTo>
                  <a:pt x="340" y="479"/>
                </a:lnTo>
                <a:lnTo>
                  <a:pt x="353" y="487"/>
                </a:lnTo>
                <a:lnTo>
                  <a:pt x="365" y="498"/>
                </a:lnTo>
                <a:lnTo>
                  <a:pt x="372" y="512"/>
                </a:lnTo>
                <a:lnTo>
                  <a:pt x="374" y="528"/>
                </a:lnTo>
                <a:lnTo>
                  <a:pt x="372" y="545"/>
                </a:lnTo>
                <a:lnTo>
                  <a:pt x="365" y="558"/>
                </a:lnTo>
                <a:lnTo>
                  <a:pt x="353" y="570"/>
                </a:lnTo>
                <a:lnTo>
                  <a:pt x="340" y="576"/>
                </a:lnTo>
                <a:lnTo>
                  <a:pt x="323" y="579"/>
                </a:lnTo>
                <a:lnTo>
                  <a:pt x="308" y="576"/>
                </a:lnTo>
                <a:lnTo>
                  <a:pt x="293" y="570"/>
                </a:lnTo>
                <a:lnTo>
                  <a:pt x="283" y="558"/>
                </a:lnTo>
                <a:lnTo>
                  <a:pt x="275" y="545"/>
                </a:lnTo>
                <a:lnTo>
                  <a:pt x="272" y="528"/>
                </a:lnTo>
                <a:lnTo>
                  <a:pt x="275" y="512"/>
                </a:lnTo>
                <a:lnTo>
                  <a:pt x="283" y="498"/>
                </a:lnTo>
                <a:lnTo>
                  <a:pt x="293" y="487"/>
                </a:lnTo>
                <a:lnTo>
                  <a:pt x="308" y="479"/>
                </a:lnTo>
                <a:lnTo>
                  <a:pt x="323" y="477"/>
                </a:lnTo>
                <a:close/>
                <a:moveTo>
                  <a:pt x="170" y="409"/>
                </a:moveTo>
                <a:lnTo>
                  <a:pt x="183" y="411"/>
                </a:lnTo>
                <a:lnTo>
                  <a:pt x="195" y="419"/>
                </a:lnTo>
                <a:lnTo>
                  <a:pt x="202" y="430"/>
                </a:lnTo>
                <a:lnTo>
                  <a:pt x="204" y="443"/>
                </a:lnTo>
                <a:lnTo>
                  <a:pt x="202" y="456"/>
                </a:lnTo>
                <a:lnTo>
                  <a:pt x="195" y="468"/>
                </a:lnTo>
                <a:lnTo>
                  <a:pt x="183" y="474"/>
                </a:lnTo>
                <a:lnTo>
                  <a:pt x="170" y="477"/>
                </a:lnTo>
                <a:lnTo>
                  <a:pt x="157" y="474"/>
                </a:lnTo>
                <a:lnTo>
                  <a:pt x="147" y="468"/>
                </a:lnTo>
                <a:lnTo>
                  <a:pt x="139" y="456"/>
                </a:lnTo>
                <a:lnTo>
                  <a:pt x="136" y="443"/>
                </a:lnTo>
                <a:lnTo>
                  <a:pt x="139" y="430"/>
                </a:lnTo>
                <a:lnTo>
                  <a:pt x="147" y="419"/>
                </a:lnTo>
                <a:lnTo>
                  <a:pt x="157" y="411"/>
                </a:lnTo>
                <a:lnTo>
                  <a:pt x="170" y="409"/>
                </a:lnTo>
                <a:close/>
                <a:moveTo>
                  <a:pt x="427" y="375"/>
                </a:moveTo>
                <a:lnTo>
                  <a:pt x="432" y="376"/>
                </a:lnTo>
                <a:lnTo>
                  <a:pt x="436" y="379"/>
                </a:lnTo>
                <a:lnTo>
                  <a:pt x="440" y="381"/>
                </a:lnTo>
                <a:lnTo>
                  <a:pt x="442" y="386"/>
                </a:lnTo>
                <a:lnTo>
                  <a:pt x="444" y="392"/>
                </a:lnTo>
                <a:lnTo>
                  <a:pt x="442" y="397"/>
                </a:lnTo>
                <a:lnTo>
                  <a:pt x="440" y="402"/>
                </a:lnTo>
                <a:lnTo>
                  <a:pt x="436" y="406"/>
                </a:lnTo>
                <a:lnTo>
                  <a:pt x="432" y="407"/>
                </a:lnTo>
                <a:lnTo>
                  <a:pt x="427" y="409"/>
                </a:lnTo>
                <a:lnTo>
                  <a:pt x="420" y="407"/>
                </a:lnTo>
                <a:lnTo>
                  <a:pt x="416" y="406"/>
                </a:lnTo>
                <a:lnTo>
                  <a:pt x="412" y="402"/>
                </a:lnTo>
                <a:lnTo>
                  <a:pt x="410" y="397"/>
                </a:lnTo>
                <a:lnTo>
                  <a:pt x="408" y="392"/>
                </a:lnTo>
                <a:lnTo>
                  <a:pt x="410" y="386"/>
                </a:lnTo>
                <a:lnTo>
                  <a:pt x="412" y="381"/>
                </a:lnTo>
                <a:lnTo>
                  <a:pt x="416" y="379"/>
                </a:lnTo>
                <a:lnTo>
                  <a:pt x="420" y="376"/>
                </a:lnTo>
                <a:lnTo>
                  <a:pt x="427" y="375"/>
                </a:lnTo>
                <a:close/>
                <a:moveTo>
                  <a:pt x="580" y="341"/>
                </a:moveTo>
                <a:lnTo>
                  <a:pt x="567" y="343"/>
                </a:lnTo>
                <a:lnTo>
                  <a:pt x="555" y="351"/>
                </a:lnTo>
                <a:lnTo>
                  <a:pt x="548" y="362"/>
                </a:lnTo>
                <a:lnTo>
                  <a:pt x="546" y="375"/>
                </a:lnTo>
                <a:lnTo>
                  <a:pt x="548" y="388"/>
                </a:lnTo>
                <a:lnTo>
                  <a:pt x="555" y="398"/>
                </a:lnTo>
                <a:lnTo>
                  <a:pt x="567" y="406"/>
                </a:lnTo>
                <a:lnTo>
                  <a:pt x="580" y="409"/>
                </a:lnTo>
                <a:lnTo>
                  <a:pt x="593" y="406"/>
                </a:lnTo>
                <a:lnTo>
                  <a:pt x="603" y="398"/>
                </a:lnTo>
                <a:lnTo>
                  <a:pt x="611" y="388"/>
                </a:lnTo>
                <a:lnTo>
                  <a:pt x="614" y="375"/>
                </a:lnTo>
                <a:lnTo>
                  <a:pt x="611" y="362"/>
                </a:lnTo>
                <a:lnTo>
                  <a:pt x="603" y="351"/>
                </a:lnTo>
                <a:lnTo>
                  <a:pt x="593" y="343"/>
                </a:lnTo>
                <a:lnTo>
                  <a:pt x="580" y="341"/>
                </a:lnTo>
                <a:close/>
                <a:moveTo>
                  <a:pt x="580" y="307"/>
                </a:moveTo>
                <a:lnTo>
                  <a:pt x="601" y="311"/>
                </a:lnTo>
                <a:lnTo>
                  <a:pt x="619" y="320"/>
                </a:lnTo>
                <a:lnTo>
                  <a:pt x="635" y="334"/>
                </a:lnTo>
                <a:lnTo>
                  <a:pt x="644" y="354"/>
                </a:lnTo>
                <a:lnTo>
                  <a:pt x="648" y="375"/>
                </a:lnTo>
                <a:lnTo>
                  <a:pt x="644" y="397"/>
                </a:lnTo>
                <a:lnTo>
                  <a:pt x="635" y="415"/>
                </a:lnTo>
                <a:lnTo>
                  <a:pt x="619" y="430"/>
                </a:lnTo>
                <a:lnTo>
                  <a:pt x="601" y="439"/>
                </a:lnTo>
                <a:lnTo>
                  <a:pt x="580" y="443"/>
                </a:lnTo>
                <a:lnTo>
                  <a:pt x="558" y="439"/>
                </a:lnTo>
                <a:lnTo>
                  <a:pt x="539" y="430"/>
                </a:lnTo>
                <a:lnTo>
                  <a:pt x="525" y="415"/>
                </a:lnTo>
                <a:lnTo>
                  <a:pt x="514" y="397"/>
                </a:lnTo>
                <a:lnTo>
                  <a:pt x="512" y="375"/>
                </a:lnTo>
                <a:lnTo>
                  <a:pt x="514" y="354"/>
                </a:lnTo>
                <a:lnTo>
                  <a:pt x="525" y="334"/>
                </a:lnTo>
                <a:lnTo>
                  <a:pt x="539" y="320"/>
                </a:lnTo>
                <a:lnTo>
                  <a:pt x="558" y="311"/>
                </a:lnTo>
                <a:lnTo>
                  <a:pt x="580" y="307"/>
                </a:lnTo>
                <a:close/>
                <a:moveTo>
                  <a:pt x="272" y="170"/>
                </a:moveTo>
                <a:lnTo>
                  <a:pt x="251" y="173"/>
                </a:lnTo>
                <a:lnTo>
                  <a:pt x="233" y="184"/>
                </a:lnTo>
                <a:lnTo>
                  <a:pt x="217" y="198"/>
                </a:lnTo>
                <a:lnTo>
                  <a:pt x="208" y="216"/>
                </a:lnTo>
                <a:lnTo>
                  <a:pt x="204" y="239"/>
                </a:lnTo>
                <a:lnTo>
                  <a:pt x="208" y="259"/>
                </a:lnTo>
                <a:lnTo>
                  <a:pt x="217" y="279"/>
                </a:lnTo>
                <a:lnTo>
                  <a:pt x="233" y="294"/>
                </a:lnTo>
                <a:lnTo>
                  <a:pt x="251" y="303"/>
                </a:lnTo>
                <a:lnTo>
                  <a:pt x="272" y="307"/>
                </a:lnTo>
                <a:lnTo>
                  <a:pt x="295" y="303"/>
                </a:lnTo>
                <a:lnTo>
                  <a:pt x="313" y="294"/>
                </a:lnTo>
                <a:lnTo>
                  <a:pt x="327" y="279"/>
                </a:lnTo>
                <a:lnTo>
                  <a:pt x="338" y="259"/>
                </a:lnTo>
                <a:lnTo>
                  <a:pt x="340" y="239"/>
                </a:lnTo>
                <a:lnTo>
                  <a:pt x="338" y="216"/>
                </a:lnTo>
                <a:lnTo>
                  <a:pt x="327" y="198"/>
                </a:lnTo>
                <a:lnTo>
                  <a:pt x="313" y="184"/>
                </a:lnTo>
                <a:lnTo>
                  <a:pt x="295" y="173"/>
                </a:lnTo>
                <a:lnTo>
                  <a:pt x="272" y="170"/>
                </a:lnTo>
                <a:close/>
                <a:moveTo>
                  <a:pt x="272" y="136"/>
                </a:moveTo>
                <a:lnTo>
                  <a:pt x="300" y="140"/>
                </a:lnTo>
                <a:lnTo>
                  <a:pt x="325" y="149"/>
                </a:lnTo>
                <a:lnTo>
                  <a:pt x="346" y="166"/>
                </a:lnTo>
                <a:lnTo>
                  <a:pt x="361" y="186"/>
                </a:lnTo>
                <a:lnTo>
                  <a:pt x="372" y="211"/>
                </a:lnTo>
                <a:lnTo>
                  <a:pt x="374" y="239"/>
                </a:lnTo>
                <a:lnTo>
                  <a:pt x="372" y="266"/>
                </a:lnTo>
                <a:lnTo>
                  <a:pt x="361" y="290"/>
                </a:lnTo>
                <a:lnTo>
                  <a:pt x="346" y="311"/>
                </a:lnTo>
                <a:lnTo>
                  <a:pt x="325" y="326"/>
                </a:lnTo>
                <a:lnTo>
                  <a:pt x="300" y="337"/>
                </a:lnTo>
                <a:lnTo>
                  <a:pt x="272" y="341"/>
                </a:lnTo>
                <a:lnTo>
                  <a:pt x="246" y="337"/>
                </a:lnTo>
                <a:lnTo>
                  <a:pt x="221" y="326"/>
                </a:lnTo>
                <a:lnTo>
                  <a:pt x="200" y="311"/>
                </a:lnTo>
                <a:lnTo>
                  <a:pt x="185" y="290"/>
                </a:lnTo>
                <a:lnTo>
                  <a:pt x="174" y="266"/>
                </a:lnTo>
                <a:lnTo>
                  <a:pt x="170" y="239"/>
                </a:lnTo>
                <a:lnTo>
                  <a:pt x="174" y="211"/>
                </a:lnTo>
                <a:lnTo>
                  <a:pt x="185" y="186"/>
                </a:lnTo>
                <a:lnTo>
                  <a:pt x="200" y="166"/>
                </a:lnTo>
                <a:lnTo>
                  <a:pt x="221" y="149"/>
                </a:lnTo>
                <a:lnTo>
                  <a:pt x="246" y="140"/>
                </a:lnTo>
                <a:lnTo>
                  <a:pt x="272" y="136"/>
                </a:lnTo>
                <a:close/>
                <a:moveTo>
                  <a:pt x="374" y="34"/>
                </a:moveTo>
                <a:lnTo>
                  <a:pt x="325" y="37"/>
                </a:lnTo>
                <a:lnTo>
                  <a:pt x="276" y="49"/>
                </a:lnTo>
                <a:lnTo>
                  <a:pt x="232" y="66"/>
                </a:lnTo>
                <a:lnTo>
                  <a:pt x="190" y="89"/>
                </a:lnTo>
                <a:lnTo>
                  <a:pt x="152" y="118"/>
                </a:lnTo>
                <a:lnTo>
                  <a:pt x="118" y="151"/>
                </a:lnTo>
                <a:lnTo>
                  <a:pt x="89" y="189"/>
                </a:lnTo>
                <a:lnTo>
                  <a:pt x="65" y="231"/>
                </a:lnTo>
                <a:lnTo>
                  <a:pt x="48" y="276"/>
                </a:lnTo>
                <a:lnTo>
                  <a:pt x="38" y="325"/>
                </a:lnTo>
                <a:lnTo>
                  <a:pt x="34" y="375"/>
                </a:lnTo>
                <a:lnTo>
                  <a:pt x="38" y="426"/>
                </a:lnTo>
                <a:lnTo>
                  <a:pt x="48" y="473"/>
                </a:lnTo>
                <a:lnTo>
                  <a:pt x="65" y="519"/>
                </a:lnTo>
                <a:lnTo>
                  <a:pt x="89" y="561"/>
                </a:lnTo>
                <a:lnTo>
                  <a:pt x="118" y="599"/>
                </a:lnTo>
                <a:lnTo>
                  <a:pt x="152" y="633"/>
                </a:lnTo>
                <a:lnTo>
                  <a:pt x="190" y="661"/>
                </a:lnTo>
                <a:lnTo>
                  <a:pt x="232" y="684"/>
                </a:lnTo>
                <a:lnTo>
                  <a:pt x="276" y="701"/>
                </a:lnTo>
                <a:lnTo>
                  <a:pt x="325" y="713"/>
                </a:lnTo>
                <a:lnTo>
                  <a:pt x="374" y="715"/>
                </a:lnTo>
                <a:lnTo>
                  <a:pt x="425" y="713"/>
                </a:lnTo>
                <a:lnTo>
                  <a:pt x="474" y="701"/>
                </a:lnTo>
                <a:lnTo>
                  <a:pt x="518" y="684"/>
                </a:lnTo>
                <a:lnTo>
                  <a:pt x="560" y="661"/>
                </a:lnTo>
                <a:lnTo>
                  <a:pt x="598" y="633"/>
                </a:lnTo>
                <a:lnTo>
                  <a:pt x="632" y="599"/>
                </a:lnTo>
                <a:lnTo>
                  <a:pt x="661" y="561"/>
                </a:lnTo>
                <a:lnTo>
                  <a:pt x="685" y="519"/>
                </a:lnTo>
                <a:lnTo>
                  <a:pt x="702" y="473"/>
                </a:lnTo>
                <a:lnTo>
                  <a:pt x="712" y="426"/>
                </a:lnTo>
                <a:lnTo>
                  <a:pt x="716" y="375"/>
                </a:lnTo>
                <a:lnTo>
                  <a:pt x="712" y="325"/>
                </a:lnTo>
                <a:lnTo>
                  <a:pt x="702" y="276"/>
                </a:lnTo>
                <a:lnTo>
                  <a:pt x="685" y="231"/>
                </a:lnTo>
                <a:lnTo>
                  <a:pt x="661" y="189"/>
                </a:lnTo>
                <a:lnTo>
                  <a:pt x="632" y="151"/>
                </a:lnTo>
                <a:lnTo>
                  <a:pt x="598" y="118"/>
                </a:lnTo>
                <a:lnTo>
                  <a:pt x="560" y="89"/>
                </a:lnTo>
                <a:lnTo>
                  <a:pt x="518" y="66"/>
                </a:lnTo>
                <a:lnTo>
                  <a:pt x="474" y="49"/>
                </a:lnTo>
                <a:lnTo>
                  <a:pt x="425" y="37"/>
                </a:lnTo>
                <a:lnTo>
                  <a:pt x="374" y="34"/>
                </a:lnTo>
                <a:close/>
                <a:moveTo>
                  <a:pt x="374" y="0"/>
                </a:moveTo>
                <a:lnTo>
                  <a:pt x="431" y="4"/>
                </a:lnTo>
                <a:lnTo>
                  <a:pt x="483" y="16"/>
                </a:lnTo>
                <a:lnTo>
                  <a:pt x="533" y="34"/>
                </a:lnTo>
                <a:lnTo>
                  <a:pt x="579" y="60"/>
                </a:lnTo>
                <a:lnTo>
                  <a:pt x="620" y="92"/>
                </a:lnTo>
                <a:lnTo>
                  <a:pt x="658" y="129"/>
                </a:lnTo>
                <a:lnTo>
                  <a:pt x="690" y="170"/>
                </a:lnTo>
                <a:lnTo>
                  <a:pt x="715" y="216"/>
                </a:lnTo>
                <a:lnTo>
                  <a:pt x="734" y="266"/>
                </a:lnTo>
                <a:lnTo>
                  <a:pt x="746" y="320"/>
                </a:lnTo>
                <a:lnTo>
                  <a:pt x="750" y="375"/>
                </a:lnTo>
                <a:lnTo>
                  <a:pt x="746" y="430"/>
                </a:lnTo>
                <a:lnTo>
                  <a:pt x="734" y="483"/>
                </a:lnTo>
                <a:lnTo>
                  <a:pt x="715" y="533"/>
                </a:lnTo>
                <a:lnTo>
                  <a:pt x="690" y="579"/>
                </a:lnTo>
                <a:lnTo>
                  <a:pt x="658" y="621"/>
                </a:lnTo>
                <a:lnTo>
                  <a:pt x="620" y="658"/>
                </a:lnTo>
                <a:lnTo>
                  <a:pt x="579" y="689"/>
                </a:lnTo>
                <a:lnTo>
                  <a:pt x="533" y="715"/>
                </a:lnTo>
                <a:lnTo>
                  <a:pt x="483" y="733"/>
                </a:lnTo>
                <a:lnTo>
                  <a:pt x="431" y="745"/>
                </a:lnTo>
                <a:lnTo>
                  <a:pt x="374" y="751"/>
                </a:lnTo>
                <a:lnTo>
                  <a:pt x="319" y="745"/>
                </a:lnTo>
                <a:lnTo>
                  <a:pt x="267" y="733"/>
                </a:lnTo>
                <a:lnTo>
                  <a:pt x="217" y="715"/>
                </a:lnTo>
                <a:lnTo>
                  <a:pt x="170" y="689"/>
                </a:lnTo>
                <a:lnTo>
                  <a:pt x="130" y="658"/>
                </a:lnTo>
                <a:lnTo>
                  <a:pt x="92" y="621"/>
                </a:lnTo>
                <a:lnTo>
                  <a:pt x="60" y="579"/>
                </a:lnTo>
                <a:lnTo>
                  <a:pt x="35" y="533"/>
                </a:lnTo>
                <a:lnTo>
                  <a:pt x="16" y="483"/>
                </a:lnTo>
                <a:lnTo>
                  <a:pt x="4" y="430"/>
                </a:lnTo>
                <a:lnTo>
                  <a:pt x="0" y="375"/>
                </a:lnTo>
                <a:lnTo>
                  <a:pt x="4" y="320"/>
                </a:lnTo>
                <a:lnTo>
                  <a:pt x="16" y="266"/>
                </a:lnTo>
                <a:lnTo>
                  <a:pt x="35" y="216"/>
                </a:lnTo>
                <a:lnTo>
                  <a:pt x="60" y="170"/>
                </a:lnTo>
                <a:lnTo>
                  <a:pt x="92" y="129"/>
                </a:lnTo>
                <a:lnTo>
                  <a:pt x="130" y="92"/>
                </a:lnTo>
                <a:lnTo>
                  <a:pt x="170" y="60"/>
                </a:lnTo>
                <a:lnTo>
                  <a:pt x="217" y="34"/>
                </a:lnTo>
                <a:lnTo>
                  <a:pt x="267" y="16"/>
                </a:lnTo>
                <a:lnTo>
                  <a:pt x="319"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0" name="Freeform 1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7236" y="1630910"/>
            <a:ext cx="443055" cy="321953"/>
          </a:xfrm>
          <a:custGeom>
            <a:avLst/>
            <a:gdLst>
              <a:gd name="T0" fmla="*/ 485 w 750"/>
              <a:gd name="T1" fmla="*/ 397 h 545"/>
              <a:gd name="T2" fmla="*/ 319 w 750"/>
              <a:gd name="T3" fmla="*/ 436 h 545"/>
              <a:gd name="T4" fmla="*/ 207 w 750"/>
              <a:gd name="T5" fmla="*/ 443 h 545"/>
              <a:gd name="T6" fmla="*/ 300 w 750"/>
              <a:gd name="T7" fmla="*/ 499 h 545"/>
              <a:gd name="T8" fmla="*/ 419 w 750"/>
              <a:gd name="T9" fmla="*/ 507 h 545"/>
              <a:gd name="T10" fmla="*/ 533 w 750"/>
              <a:gd name="T11" fmla="*/ 452 h 545"/>
              <a:gd name="T12" fmla="*/ 601 w 750"/>
              <a:gd name="T13" fmla="*/ 347 h 545"/>
              <a:gd name="T14" fmla="*/ 292 w 750"/>
              <a:gd name="T15" fmla="*/ 49 h 545"/>
              <a:gd name="T16" fmla="*/ 192 w 750"/>
              <a:gd name="T17" fmla="*/ 119 h 545"/>
              <a:gd name="T18" fmla="*/ 140 w 750"/>
              <a:gd name="T19" fmla="*/ 229 h 545"/>
              <a:gd name="T20" fmla="*/ 146 w 750"/>
              <a:gd name="T21" fmla="*/ 343 h 545"/>
              <a:gd name="T22" fmla="*/ 200 w 750"/>
              <a:gd name="T23" fmla="*/ 409 h 545"/>
              <a:gd name="T24" fmla="*/ 348 w 750"/>
              <a:gd name="T25" fmla="*/ 398 h 545"/>
              <a:gd name="T26" fmla="*/ 523 w 750"/>
              <a:gd name="T27" fmla="*/ 347 h 545"/>
              <a:gd name="T28" fmla="*/ 612 w 750"/>
              <a:gd name="T29" fmla="*/ 273 h 545"/>
              <a:gd name="T30" fmla="*/ 581 w 750"/>
              <a:gd name="T31" fmla="*/ 152 h 545"/>
              <a:gd name="T32" fmla="*/ 495 w 750"/>
              <a:gd name="T33" fmla="*/ 67 h 545"/>
              <a:gd name="T34" fmla="*/ 374 w 750"/>
              <a:gd name="T35" fmla="*/ 34 h 545"/>
              <a:gd name="T36" fmla="*/ 461 w 750"/>
              <a:gd name="T37" fmla="*/ 13 h 545"/>
              <a:gd name="T38" fmla="*/ 567 w 750"/>
              <a:gd name="T39" fmla="*/ 80 h 545"/>
              <a:gd name="T40" fmla="*/ 633 w 750"/>
              <a:gd name="T41" fmla="*/ 186 h 545"/>
              <a:gd name="T42" fmla="*/ 646 w 750"/>
              <a:gd name="T43" fmla="*/ 277 h 545"/>
              <a:gd name="T44" fmla="*/ 704 w 750"/>
              <a:gd name="T45" fmla="*/ 216 h 545"/>
              <a:gd name="T46" fmla="*/ 713 w 750"/>
              <a:gd name="T47" fmla="*/ 169 h 545"/>
              <a:gd name="T48" fmla="*/ 666 w 750"/>
              <a:gd name="T49" fmla="*/ 127 h 545"/>
              <a:gd name="T50" fmla="*/ 608 w 750"/>
              <a:gd name="T51" fmla="*/ 75 h 545"/>
              <a:gd name="T52" fmla="*/ 700 w 750"/>
              <a:gd name="T53" fmla="*/ 106 h 545"/>
              <a:gd name="T54" fmla="*/ 747 w 750"/>
              <a:gd name="T55" fmla="*/ 160 h 545"/>
              <a:gd name="T56" fmla="*/ 735 w 750"/>
              <a:gd name="T57" fmla="*/ 229 h 545"/>
              <a:gd name="T58" fmla="*/ 673 w 750"/>
              <a:gd name="T59" fmla="*/ 300 h 545"/>
              <a:gd name="T60" fmla="*/ 615 w 750"/>
              <a:gd name="T61" fmla="*/ 401 h 545"/>
              <a:gd name="T62" fmla="*/ 534 w 750"/>
              <a:gd name="T63" fmla="*/ 494 h 545"/>
              <a:gd name="T64" fmla="*/ 419 w 750"/>
              <a:gd name="T65" fmla="*/ 542 h 545"/>
              <a:gd name="T66" fmla="*/ 290 w 750"/>
              <a:gd name="T67" fmla="*/ 532 h 545"/>
              <a:gd name="T68" fmla="*/ 186 w 750"/>
              <a:gd name="T69" fmla="*/ 469 h 545"/>
              <a:gd name="T70" fmla="*/ 94 w 750"/>
              <a:gd name="T71" fmla="*/ 426 h 545"/>
              <a:gd name="T72" fmla="*/ 25 w 750"/>
              <a:gd name="T73" fmla="*/ 388 h 545"/>
              <a:gd name="T74" fmla="*/ 0 w 750"/>
              <a:gd name="T75" fmla="*/ 329 h 545"/>
              <a:gd name="T76" fmla="*/ 27 w 750"/>
              <a:gd name="T77" fmla="*/ 260 h 545"/>
              <a:gd name="T78" fmla="*/ 69 w 750"/>
              <a:gd name="T79" fmla="*/ 240 h 545"/>
              <a:gd name="T80" fmla="*/ 44 w 750"/>
              <a:gd name="T81" fmla="*/ 295 h 545"/>
              <a:gd name="T82" fmla="*/ 35 w 750"/>
              <a:gd name="T83" fmla="*/ 342 h 545"/>
              <a:gd name="T84" fmla="*/ 77 w 750"/>
              <a:gd name="T85" fmla="*/ 383 h 545"/>
              <a:gd name="T86" fmla="*/ 116 w 750"/>
              <a:gd name="T87" fmla="*/ 360 h 545"/>
              <a:gd name="T88" fmla="*/ 106 w 750"/>
              <a:gd name="T89" fmla="*/ 228 h 545"/>
              <a:gd name="T90" fmla="*/ 154 w 750"/>
              <a:gd name="T91" fmla="*/ 112 h 545"/>
              <a:gd name="T92" fmla="*/ 249 w 750"/>
              <a:gd name="T93" fmla="*/ 30 h 545"/>
              <a:gd name="T94" fmla="*/ 374 w 750"/>
              <a:gd name="T95"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0" h="545">
                <a:moveTo>
                  <a:pt x="601" y="347"/>
                </a:moveTo>
                <a:lnTo>
                  <a:pt x="547" y="374"/>
                </a:lnTo>
                <a:lnTo>
                  <a:pt x="485" y="397"/>
                </a:lnTo>
                <a:lnTo>
                  <a:pt x="420" y="417"/>
                </a:lnTo>
                <a:lnTo>
                  <a:pt x="369" y="429"/>
                </a:lnTo>
                <a:lnTo>
                  <a:pt x="319" y="436"/>
                </a:lnTo>
                <a:lnTo>
                  <a:pt x="271" y="442"/>
                </a:lnTo>
                <a:lnTo>
                  <a:pt x="225" y="443"/>
                </a:lnTo>
                <a:lnTo>
                  <a:pt x="207" y="443"/>
                </a:lnTo>
                <a:lnTo>
                  <a:pt x="235" y="466"/>
                </a:lnTo>
                <a:lnTo>
                  <a:pt x="266" y="485"/>
                </a:lnTo>
                <a:lnTo>
                  <a:pt x="300" y="499"/>
                </a:lnTo>
                <a:lnTo>
                  <a:pt x="336" y="508"/>
                </a:lnTo>
                <a:lnTo>
                  <a:pt x="374" y="511"/>
                </a:lnTo>
                <a:lnTo>
                  <a:pt x="419" y="507"/>
                </a:lnTo>
                <a:lnTo>
                  <a:pt x="461" y="495"/>
                </a:lnTo>
                <a:lnTo>
                  <a:pt x="498" y="477"/>
                </a:lnTo>
                <a:lnTo>
                  <a:pt x="533" y="452"/>
                </a:lnTo>
                <a:lnTo>
                  <a:pt x="561" y="422"/>
                </a:lnTo>
                <a:lnTo>
                  <a:pt x="584" y="387"/>
                </a:lnTo>
                <a:lnTo>
                  <a:pt x="601" y="347"/>
                </a:lnTo>
                <a:close/>
                <a:moveTo>
                  <a:pt x="374" y="34"/>
                </a:moveTo>
                <a:lnTo>
                  <a:pt x="331" y="38"/>
                </a:lnTo>
                <a:lnTo>
                  <a:pt x="292" y="49"/>
                </a:lnTo>
                <a:lnTo>
                  <a:pt x="254" y="67"/>
                </a:lnTo>
                <a:lnTo>
                  <a:pt x="221" y="91"/>
                </a:lnTo>
                <a:lnTo>
                  <a:pt x="192" y="119"/>
                </a:lnTo>
                <a:lnTo>
                  <a:pt x="169" y="152"/>
                </a:lnTo>
                <a:lnTo>
                  <a:pt x="150" y="189"/>
                </a:lnTo>
                <a:lnTo>
                  <a:pt x="140" y="229"/>
                </a:lnTo>
                <a:lnTo>
                  <a:pt x="136" y="273"/>
                </a:lnTo>
                <a:lnTo>
                  <a:pt x="139" y="309"/>
                </a:lnTo>
                <a:lnTo>
                  <a:pt x="146" y="343"/>
                </a:lnTo>
                <a:lnTo>
                  <a:pt x="160" y="376"/>
                </a:lnTo>
                <a:lnTo>
                  <a:pt x="177" y="406"/>
                </a:lnTo>
                <a:lnTo>
                  <a:pt x="200" y="409"/>
                </a:lnTo>
                <a:lnTo>
                  <a:pt x="225" y="409"/>
                </a:lnTo>
                <a:lnTo>
                  <a:pt x="285" y="406"/>
                </a:lnTo>
                <a:lnTo>
                  <a:pt x="348" y="398"/>
                </a:lnTo>
                <a:lnTo>
                  <a:pt x="411" y="384"/>
                </a:lnTo>
                <a:lnTo>
                  <a:pt x="470" y="367"/>
                </a:lnTo>
                <a:lnTo>
                  <a:pt x="523" y="347"/>
                </a:lnTo>
                <a:lnTo>
                  <a:pt x="570" y="325"/>
                </a:lnTo>
                <a:lnTo>
                  <a:pt x="611" y="302"/>
                </a:lnTo>
                <a:lnTo>
                  <a:pt x="612" y="273"/>
                </a:lnTo>
                <a:lnTo>
                  <a:pt x="610" y="229"/>
                </a:lnTo>
                <a:lnTo>
                  <a:pt x="598" y="189"/>
                </a:lnTo>
                <a:lnTo>
                  <a:pt x="581" y="152"/>
                </a:lnTo>
                <a:lnTo>
                  <a:pt x="557" y="119"/>
                </a:lnTo>
                <a:lnTo>
                  <a:pt x="529" y="91"/>
                </a:lnTo>
                <a:lnTo>
                  <a:pt x="495" y="67"/>
                </a:lnTo>
                <a:lnTo>
                  <a:pt x="458" y="49"/>
                </a:lnTo>
                <a:lnTo>
                  <a:pt x="417" y="38"/>
                </a:lnTo>
                <a:lnTo>
                  <a:pt x="374" y="34"/>
                </a:lnTo>
                <a:close/>
                <a:moveTo>
                  <a:pt x="374" y="0"/>
                </a:moveTo>
                <a:lnTo>
                  <a:pt x="419" y="3"/>
                </a:lnTo>
                <a:lnTo>
                  <a:pt x="461" y="13"/>
                </a:lnTo>
                <a:lnTo>
                  <a:pt x="500" y="30"/>
                </a:lnTo>
                <a:lnTo>
                  <a:pt x="535" y="53"/>
                </a:lnTo>
                <a:lnTo>
                  <a:pt x="567" y="80"/>
                </a:lnTo>
                <a:lnTo>
                  <a:pt x="594" y="112"/>
                </a:lnTo>
                <a:lnTo>
                  <a:pt x="616" y="147"/>
                </a:lnTo>
                <a:lnTo>
                  <a:pt x="633" y="186"/>
                </a:lnTo>
                <a:lnTo>
                  <a:pt x="644" y="228"/>
                </a:lnTo>
                <a:lnTo>
                  <a:pt x="648" y="273"/>
                </a:lnTo>
                <a:lnTo>
                  <a:pt x="646" y="277"/>
                </a:lnTo>
                <a:lnTo>
                  <a:pt x="671" y="256"/>
                </a:lnTo>
                <a:lnTo>
                  <a:pt x="691" y="235"/>
                </a:lnTo>
                <a:lnTo>
                  <a:pt x="704" y="216"/>
                </a:lnTo>
                <a:lnTo>
                  <a:pt x="712" y="199"/>
                </a:lnTo>
                <a:lnTo>
                  <a:pt x="716" y="184"/>
                </a:lnTo>
                <a:lnTo>
                  <a:pt x="713" y="169"/>
                </a:lnTo>
                <a:lnTo>
                  <a:pt x="705" y="154"/>
                </a:lnTo>
                <a:lnTo>
                  <a:pt x="690" y="139"/>
                </a:lnTo>
                <a:lnTo>
                  <a:pt x="666" y="127"/>
                </a:lnTo>
                <a:lnTo>
                  <a:pt x="639" y="117"/>
                </a:lnTo>
                <a:lnTo>
                  <a:pt x="624" y="95"/>
                </a:lnTo>
                <a:lnTo>
                  <a:pt x="608" y="75"/>
                </a:lnTo>
                <a:lnTo>
                  <a:pt x="644" y="83"/>
                </a:lnTo>
                <a:lnTo>
                  <a:pt x="674" y="93"/>
                </a:lnTo>
                <a:lnTo>
                  <a:pt x="700" y="106"/>
                </a:lnTo>
                <a:lnTo>
                  <a:pt x="722" y="122"/>
                </a:lnTo>
                <a:lnTo>
                  <a:pt x="737" y="139"/>
                </a:lnTo>
                <a:lnTo>
                  <a:pt x="747" y="160"/>
                </a:lnTo>
                <a:lnTo>
                  <a:pt x="750" y="182"/>
                </a:lnTo>
                <a:lnTo>
                  <a:pt x="746" y="206"/>
                </a:lnTo>
                <a:lnTo>
                  <a:pt x="735" y="229"/>
                </a:lnTo>
                <a:lnTo>
                  <a:pt x="720" y="253"/>
                </a:lnTo>
                <a:lnTo>
                  <a:pt x="699" y="277"/>
                </a:lnTo>
                <a:lnTo>
                  <a:pt x="673" y="300"/>
                </a:lnTo>
                <a:lnTo>
                  <a:pt x="642" y="322"/>
                </a:lnTo>
                <a:lnTo>
                  <a:pt x="632" y="363"/>
                </a:lnTo>
                <a:lnTo>
                  <a:pt x="615" y="401"/>
                </a:lnTo>
                <a:lnTo>
                  <a:pt x="593" y="436"/>
                </a:lnTo>
                <a:lnTo>
                  <a:pt x="565" y="468"/>
                </a:lnTo>
                <a:lnTo>
                  <a:pt x="534" y="494"/>
                </a:lnTo>
                <a:lnTo>
                  <a:pt x="498" y="516"/>
                </a:lnTo>
                <a:lnTo>
                  <a:pt x="459" y="532"/>
                </a:lnTo>
                <a:lnTo>
                  <a:pt x="419" y="542"/>
                </a:lnTo>
                <a:lnTo>
                  <a:pt x="374" y="545"/>
                </a:lnTo>
                <a:lnTo>
                  <a:pt x="331" y="542"/>
                </a:lnTo>
                <a:lnTo>
                  <a:pt x="290" y="532"/>
                </a:lnTo>
                <a:lnTo>
                  <a:pt x="252" y="516"/>
                </a:lnTo>
                <a:lnTo>
                  <a:pt x="217" y="495"/>
                </a:lnTo>
                <a:lnTo>
                  <a:pt x="186" y="469"/>
                </a:lnTo>
                <a:lnTo>
                  <a:pt x="158" y="439"/>
                </a:lnTo>
                <a:lnTo>
                  <a:pt x="124" y="434"/>
                </a:lnTo>
                <a:lnTo>
                  <a:pt x="94" y="426"/>
                </a:lnTo>
                <a:lnTo>
                  <a:pt x="67" y="415"/>
                </a:lnTo>
                <a:lnTo>
                  <a:pt x="43" y="402"/>
                </a:lnTo>
                <a:lnTo>
                  <a:pt x="25" y="388"/>
                </a:lnTo>
                <a:lnTo>
                  <a:pt x="10" y="370"/>
                </a:lnTo>
                <a:lnTo>
                  <a:pt x="2" y="351"/>
                </a:lnTo>
                <a:lnTo>
                  <a:pt x="0" y="329"/>
                </a:lnTo>
                <a:lnTo>
                  <a:pt x="2" y="307"/>
                </a:lnTo>
                <a:lnTo>
                  <a:pt x="13" y="283"/>
                </a:lnTo>
                <a:lnTo>
                  <a:pt x="27" y="260"/>
                </a:lnTo>
                <a:lnTo>
                  <a:pt x="48" y="236"/>
                </a:lnTo>
                <a:lnTo>
                  <a:pt x="73" y="214"/>
                </a:lnTo>
                <a:lnTo>
                  <a:pt x="69" y="240"/>
                </a:lnTo>
                <a:lnTo>
                  <a:pt x="68" y="266"/>
                </a:lnTo>
                <a:lnTo>
                  <a:pt x="55" y="281"/>
                </a:lnTo>
                <a:lnTo>
                  <a:pt x="44" y="295"/>
                </a:lnTo>
                <a:lnTo>
                  <a:pt x="36" y="312"/>
                </a:lnTo>
                <a:lnTo>
                  <a:pt x="34" y="328"/>
                </a:lnTo>
                <a:lnTo>
                  <a:pt x="35" y="342"/>
                </a:lnTo>
                <a:lnTo>
                  <a:pt x="43" y="357"/>
                </a:lnTo>
                <a:lnTo>
                  <a:pt x="57" y="371"/>
                </a:lnTo>
                <a:lnTo>
                  <a:pt x="77" y="383"/>
                </a:lnTo>
                <a:lnTo>
                  <a:pt x="103" y="393"/>
                </a:lnTo>
                <a:lnTo>
                  <a:pt x="133" y="401"/>
                </a:lnTo>
                <a:lnTo>
                  <a:pt x="116" y="360"/>
                </a:lnTo>
                <a:lnTo>
                  <a:pt x="106" y="319"/>
                </a:lnTo>
                <a:lnTo>
                  <a:pt x="102" y="273"/>
                </a:lnTo>
                <a:lnTo>
                  <a:pt x="106" y="228"/>
                </a:lnTo>
                <a:lnTo>
                  <a:pt x="115" y="186"/>
                </a:lnTo>
                <a:lnTo>
                  <a:pt x="132" y="147"/>
                </a:lnTo>
                <a:lnTo>
                  <a:pt x="154" y="112"/>
                </a:lnTo>
                <a:lnTo>
                  <a:pt x="182" y="80"/>
                </a:lnTo>
                <a:lnTo>
                  <a:pt x="213" y="53"/>
                </a:lnTo>
                <a:lnTo>
                  <a:pt x="249" y="30"/>
                </a:lnTo>
                <a:lnTo>
                  <a:pt x="288" y="13"/>
                </a:lnTo>
                <a:lnTo>
                  <a:pt x="330" y="3"/>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1" name="Freeform 1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6040" y="1570064"/>
            <a:ext cx="322544" cy="443645"/>
          </a:xfrm>
          <a:custGeom>
            <a:avLst/>
            <a:gdLst>
              <a:gd name="T0" fmla="*/ 96 w 546"/>
              <a:gd name="T1" fmla="*/ 464 h 751"/>
              <a:gd name="T2" fmla="*/ 102 w 546"/>
              <a:gd name="T3" fmla="*/ 478 h 751"/>
              <a:gd name="T4" fmla="*/ 132 w 546"/>
              <a:gd name="T5" fmla="*/ 572 h 751"/>
              <a:gd name="T6" fmla="*/ 207 w 546"/>
              <a:gd name="T7" fmla="*/ 635 h 751"/>
              <a:gd name="T8" fmla="*/ 279 w 546"/>
              <a:gd name="T9" fmla="*/ 650 h 751"/>
              <a:gd name="T10" fmla="*/ 289 w 546"/>
              <a:gd name="T11" fmla="*/ 660 h 751"/>
              <a:gd name="T12" fmla="*/ 287 w 546"/>
              <a:gd name="T13" fmla="*/ 676 h 751"/>
              <a:gd name="T14" fmla="*/ 274 w 546"/>
              <a:gd name="T15" fmla="*/ 682 h 751"/>
              <a:gd name="T16" fmla="*/ 170 w 546"/>
              <a:gd name="T17" fmla="*/ 655 h 751"/>
              <a:gd name="T18" fmla="*/ 97 w 546"/>
              <a:gd name="T19" fmla="*/ 582 h 751"/>
              <a:gd name="T20" fmla="*/ 68 w 546"/>
              <a:gd name="T21" fmla="*/ 478 h 751"/>
              <a:gd name="T22" fmla="*/ 76 w 546"/>
              <a:gd name="T23" fmla="*/ 464 h 751"/>
              <a:gd name="T24" fmla="*/ 274 w 546"/>
              <a:gd name="T25" fmla="*/ 41 h 751"/>
              <a:gd name="T26" fmla="*/ 248 w 546"/>
              <a:gd name="T27" fmla="*/ 63 h 751"/>
              <a:gd name="T28" fmla="*/ 198 w 546"/>
              <a:gd name="T29" fmla="*/ 125 h 751"/>
              <a:gd name="T30" fmla="*/ 138 w 546"/>
              <a:gd name="T31" fmla="*/ 210 h 751"/>
              <a:gd name="T32" fmla="*/ 81 w 546"/>
              <a:gd name="T33" fmla="*/ 308 h 751"/>
              <a:gd name="T34" fmla="*/ 43 w 546"/>
              <a:gd name="T35" fmla="*/ 407 h 751"/>
              <a:gd name="T36" fmla="*/ 38 w 546"/>
              <a:gd name="T37" fmla="*/ 514 h 751"/>
              <a:gd name="T38" fmla="*/ 91 w 546"/>
              <a:gd name="T39" fmla="*/ 629 h 751"/>
              <a:gd name="T40" fmla="*/ 190 w 546"/>
              <a:gd name="T41" fmla="*/ 701 h 751"/>
              <a:gd name="T42" fmla="*/ 316 w 546"/>
              <a:gd name="T43" fmla="*/ 713 h 751"/>
              <a:gd name="T44" fmla="*/ 427 w 546"/>
              <a:gd name="T45" fmla="*/ 658 h 751"/>
              <a:gd name="T46" fmla="*/ 496 w 546"/>
              <a:gd name="T47" fmla="*/ 555 h 751"/>
              <a:gd name="T48" fmla="*/ 509 w 546"/>
              <a:gd name="T49" fmla="*/ 439 h 751"/>
              <a:gd name="T50" fmla="*/ 481 w 546"/>
              <a:gd name="T51" fmla="*/ 342 h 751"/>
              <a:gd name="T52" fmla="*/ 430 w 546"/>
              <a:gd name="T53" fmla="*/ 241 h 751"/>
              <a:gd name="T54" fmla="*/ 368 w 546"/>
              <a:gd name="T55" fmla="*/ 151 h 751"/>
              <a:gd name="T56" fmla="*/ 314 w 546"/>
              <a:gd name="T57" fmla="*/ 80 h 751"/>
              <a:gd name="T58" fmla="*/ 278 w 546"/>
              <a:gd name="T59" fmla="*/ 43 h 751"/>
              <a:gd name="T60" fmla="*/ 282 w 546"/>
              <a:gd name="T61" fmla="*/ 3 h 751"/>
              <a:gd name="T62" fmla="*/ 326 w 546"/>
              <a:gd name="T63" fmla="*/ 43 h 751"/>
              <a:gd name="T64" fmla="*/ 389 w 546"/>
              <a:gd name="T65" fmla="*/ 121 h 751"/>
              <a:gd name="T66" fmla="*/ 456 w 546"/>
              <a:gd name="T67" fmla="*/ 221 h 751"/>
              <a:gd name="T68" fmla="*/ 512 w 546"/>
              <a:gd name="T69" fmla="*/ 333 h 751"/>
              <a:gd name="T70" fmla="*/ 543 w 546"/>
              <a:gd name="T71" fmla="*/ 444 h 751"/>
              <a:gd name="T72" fmla="*/ 532 w 546"/>
              <a:gd name="T73" fmla="*/ 563 h 751"/>
              <a:gd name="T74" fmla="*/ 466 w 546"/>
              <a:gd name="T75" fmla="*/ 671 h 751"/>
              <a:gd name="T76" fmla="*/ 359 w 546"/>
              <a:gd name="T77" fmla="*/ 736 h 751"/>
              <a:gd name="T78" fmla="*/ 229 w 546"/>
              <a:gd name="T79" fmla="*/ 747 h 751"/>
              <a:gd name="T80" fmla="*/ 113 w 546"/>
              <a:gd name="T81" fmla="*/ 698 h 751"/>
              <a:gd name="T82" fmla="*/ 32 w 546"/>
              <a:gd name="T83" fmla="*/ 603 h 751"/>
              <a:gd name="T84" fmla="*/ 0 w 546"/>
              <a:gd name="T85" fmla="*/ 478 h 751"/>
              <a:gd name="T86" fmla="*/ 20 w 546"/>
              <a:gd name="T87" fmla="*/ 371 h 751"/>
              <a:gd name="T88" fmla="*/ 71 w 546"/>
              <a:gd name="T89" fmla="*/ 258 h 751"/>
              <a:gd name="T90" fmla="*/ 135 w 546"/>
              <a:gd name="T91" fmla="*/ 152 h 751"/>
              <a:gd name="T92" fmla="*/ 202 w 546"/>
              <a:gd name="T93" fmla="*/ 66 h 751"/>
              <a:gd name="T94" fmla="*/ 253 w 546"/>
              <a:gd name="T95" fmla="*/ 1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6" h="751">
                <a:moveTo>
                  <a:pt x="85" y="461"/>
                </a:moveTo>
                <a:lnTo>
                  <a:pt x="91" y="461"/>
                </a:lnTo>
                <a:lnTo>
                  <a:pt x="96" y="464"/>
                </a:lnTo>
                <a:lnTo>
                  <a:pt x="100" y="468"/>
                </a:lnTo>
                <a:lnTo>
                  <a:pt x="102" y="473"/>
                </a:lnTo>
                <a:lnTo>
                  <a:pt x="102" y="478"/>
                </a:lnTo>
                <a:lnTo>
                  <a:pt x="106" y="512"/>
                </a:lnTo>
                <a:lnTo>
                  <a:pt x="117" y="544"/>
                </a:lnTo>
                <a:lnTo>
                  <a:pt x="132" y="572"/>
                </a:lnTo>
                <a:lnTo>
                  <a:pt x="153" y="599"/>
                </a:lnTo>
                <a:lnTo>
                  <a:pt x="178" y="620"/>
                </a:lnTo>
                <a:lnTo>
                  <a:pt x="207" y="635"/>
                </a:lnTo>
                <a:lnTo>
                  <a:pt x="238" y="644"/>
                </a:lnTo>
                <a:lnTo>
                  <a:pt x="274" y="648"/>
                </a:lnTo>
                <a:lnTo>
                  <a:pt x="279" y="650"/>
                </a:lnTo>
                <a:lnTo>
                  <a:pt x="283" y="651"/>
                </a:lnTo>
                <a:lnTo>
                  <a:pt x="287" y="655"/>
                </a:lnTo>
                <a:lnTo>
                  <a:pt x="289" y="660"/>
                </a:lnTo>
                <a:lnTo>
                  <a:pt x="291" y="665"/>
                </a:lnTo>
                <a:lnTo>
                  <a:pt x="289" y="671"/>
                </a:lnTo>
                <a:lnTo>
                  <a:pt x="287" y="676"/>
                </a:lnTo>
                <a:lnTo>
                  <a:pt x="283" y="679"/>
                </a:lnTo>
                <a:lnTo>
                  <a:pt x="279" y="681"/>
                </a:lnTo>
                <a:lnTo>
                  <a:pt x="274" y="682"/>
                </a:lnTo>
                <a:lnTo>
                  <a:pt x="237" y="679"/>
                </a:lnTo>
                <a:lnTo>
                  <a:pt x="202" y="669"/>
                </a:lnTo>
                <a:lnTo>
                  <a:pt x="170" y="655"/>
                </a:lnTo>
                <a:lnTo>
                  <a:pt x="142" y="634"/>
                </a:lnTo>
                <a:lnTo>
                  <a:pt x="117" y="609"/>
                </a:lnTo>
                <a:lnTo>
                  <a:pt x="97" y="582"/>
                </a:lnTo>
                <a:lnTo>
                  <a:pt x="81" y="549"/>
                </a:lnTo>
                <a:lnTo>
                  <a:pt x="72" y="515"/>
                </a:lnTo>
                <a:lnTo>
                  <a:pt x="68" y="478"/>
                </a:lnTo>
                <a:lnTo>
                  <a:pt x="70" y="473"/>
                </a:lnTo>
                <a:lnTo>
                  <a:pt x="72" y="468"/>
                </a:lnTo>
                <a:lnTo>
                  <a:pt x="76" y="464"/>
                </a:lnTo>
                <a:lnTo>
                  <a:pt x="80" y="461"/>
                </a:lnTo>
                <a:lnTo>
                  <a:pt x="85" y="461"/>
                </a:lnTo>
                <a:close/>
                <a:moveTo>
                  <a:pt x="274" y="41"/>
                </a:moveTo>
                <a:lnTo>
                  <a:pt x="269" y="43"/>
                </a:lnTo>
                <a:lnTo>
                  <a:pt x="259" y="51"/>
                </a:lnTo>
                <a:lnTo>
                  <a:pt x="248" y="63"/>
                </a:lnTo>
                <a:lnTo>
                  <a:pt x="233" y="80"/>
                </a:lnTo>
                <a:lnTo>
                  <a:pt x="216" y="101"/>
                </a:lnTo>
                <a:lnTo>
                  <a:pt x="198" y="125"/>
                </a:lnTo>
                <a:lnTo>
                  <a:pt x="178" y="151"/>
                </a:lnTo>
                <a:lnTo>
                  <a:pt x="157" y="180"/>
                </a:lnTo>
                <a:lnTo>
                  <a:pt x="138" y="210"/>
                </a:lnTo>
                <a:lnTo>
                  <a:pt x="118" y="241"/>
                </a:lnTo>
                <a:lnTo>
                  <a:pt x="98" y="275"/>
                </a:lnTo>
                <a:lnTo>
                  <a:pt x="81" y="308"/>
                </a:lnTo>
                <a:lnTo>
                  <a:pt x="66" y="342"/>
                </a:lnTo>
                <a:lnTo>
                  <a:pt x="53" y="375"/>
                </a:lnTo>
                <a:lnTo>
                  <a:pt x="43" y="407"/>
                </a:lnTo>
                <a:lnTo>
                  <a:pt x="37" y="439"/>
                </a:lnTo>
                <a:lnTo>
                  <a:pt x="34" y="469"/>
                </a:lnTo>
                <a:lnTo>
                  <a:pt x="38" y="514"/>
                </a:lnTo>
                <a:lnTo>
                  <a:pt x="50" y="555"/>
                </a:lnTo>
                <a:lnTo>
                  <a:pt x="67" y="593"/>
                </a:lnTo>
                <a:lnTo>
                  <a:pt x="91" y="629"/>
                </a:lnTo>
                <a:lnTo>
                  <a:pt x="119" y="658"/>
                </a:lnTo>
                <a:lnTo>
                  <a:pt x="153" y="682"/>
                </a:lnTo>
                <a:lnTo>
                  <a:pt x="190" y="701"/>
                </a:lnTo>
                <a:lnTo>
                  <a:pt x="231" y="713"/>
                </a:lnTo>
                <a:lnTo>
                  <a:pt x="274" y="716"/>
                </a:lnTo>
                <a:lnTo>
                  <a:pt x="316" y="713"/>
                </a:lnTo>
                <a:lnTo>
                  <a:pt x="356" y="701"/>
                </a:lnTo>
                <a:lnTo>
                  <a:pt x="394" y="682"/>
                </a:lnTo>
                <a:lnTo>
                  <a:pt x="427" y="658"/>
                </a:lnTo>
                <a:lnTo>
                  <a:pt x="456" y="629"/>
                </a:lnTo>
                <a:lnTo>
                  <a:pt x="479" y="593"/>
                </a:lnTo>
                <a:lnTo>
                  <a:pt x="496" y="555"/>
                </a:lnTo>
                <a:lnTo>
                  <a:pt x="508" y="514"/>
                </a:lnTo>
                <a:lnTo>
                  <a:pt x="512" y="469"/>
                </a:lnTo>
                <a:lnTo>
                  <a:pt x="509" y="439"/>
                </a:lnTo>
                <a:lnTo>
                  <a:pt x="503" y="407"/>
                </a:lnTo>
                <a:lnTo>
                  <a:pt x="494" y="375"/>
                </a:lnTo>
                <a:lnTo>
                  <a:pt x="481" y="342"/>
                </a:lnTo>
                <a:lnTo>
                  <a:pt x="465" y="308"/>
                </a:lnTo>
                <a:lnTo>
                  <a:pt x="448" y="275"/>
                </a:lnTo>
                <a:lnTo>
                  <a:pt x="430" y="241"/>
                </a:lnTo>
                <a:lnTo>
                  <a:pt x="409" y="210"/>
                </a:lnTo>
                <a:lnTo>
                  <a:pt x="389" y="180"/>
                </a:lnTo>
                <a:lnTo>
                  <a:pt x="368" y="151"/>
                </a:lnTo>
                <a:lnTo>
                  <a:pt x="348" y="125"/>
                </a:lnTo>
                <a:lnTo>
                  <a:pt x="330" y="101"/>
                </a:lnTo>
                <a:lnTo>
                  <a:pt x="314" y="80"/>
                </a:lnTo>
                <a:lnTo>
                  <a:pt x="299" y="63"/>
                </a:lnTo>
                <a:lnTo>
                  <a:pt x="287" y="51"/>
                </a:lnTo>
                <a:lnTo>
                  <a:pt x="278" y="43"/>
                </a:lnTo>
                <a:lnTo>
                  <a:pt x="274" y="41"/>
                </a:lnTo>
                <a:close/>
                <a:moveTo>
                  <a:pt x="274" y="0"/>
                </a:moveTo>
                <a:lnTo>
                  <a:pt x="282" y="3"/>
                </a:lnTo>
                <a:lnTo>
                  <a:pt x="293" y="12"/>
                </a:lnTo>
                <a:lnTo>
                  <a:pt x="308" y="25"/>
                </a:lnTo>
                <a:lnTo>
                  <a:pt x="326" y="43"/>
                </a:lnTo>
                <a:lnTo>
                  <a:pt x="346" y="66"/>
                </a:lnTo>
                <a:lnTo>
                  <a:pt x="367" y="92"/>
                </a:lnTo>
                <a:lnTo>
                  <a:pt x="389" y="121"/>
                </a:lnTo>
                <a:lnTo>
                  <a:pt x="411" y="152"/>
                </a:lnTo>
                <a:lnTo>
                  <a:pt x="433" y="186"/>
                </a:lnTo>
                <a:lnTo>
                  <a:pt x="456" y="221"/>
                </a:lnTo>
                <a:lnTo>
                  <a:pt x="477" y="258"/>
                </a:lnTo>
                <a:lnTo>
                  <a:pt x="495" y="296"/>
                </a:lnTo>
                <a:lnTo>
                  <a:pt x="512" y="333"/>
                </a:lnTo>
                <a:lnTo>
                  <a:pt x="526" y="371"/>
                </a:lnTo>
                <a:lnTo>
                  <a:pt x="537" y="407"/>
                </a:lnTo>
                <a:lnTo>
                  <a:pt x="543" y="444"/>
                </a:lnTo>
                <a:lnTo>
                  <a:pt x="546" y="478"/>
                </a:lnTo>
                <a:lnTo>
                  <a:pt x="542" y="521"/>
                </a:lnTo>
                <a:lnTo>
                  <a:pt x="532" y="563"/>
                </a:lnTo>
                <a:lnTo>
                  <a:pt x="516" y="603"/>
                </a:lnTo>
                <a:lnTo>
                  <a:pt x="494" y="639"/>
                </a:lnTo>
                <a:lnTo>
                  <a:pt x="466" y="671"/>
                </a:lnTo>
                <a:lnTo>
                  <a:pt x="435" y="698"/>
                </a:lnTo>
                <a:lnTo>
                  <a:pt x="398" y="720"/>
                </a:lnTo>
                <a:lnTo>
                  <a:pt x="359" y="736"/>
                </a:lnTo>
                <a:lnTo>
                  <a:pt x="317" y="747"/>
                </a:lnTo>
                <a:lnTo>
                  <a:pt x="274" y="751"/>
                </a:lnTo>
                <a:lnTo>
                  <a:pt x="229" y="747"/>
                </a:lnTo>
                <a:lnTo>
                  <a:pt x="187" y="736"/>
                </a:lnTo>
                <a:lnTo>
                  <a:pt x="148" y="720"/>
                </a:lnTo>
                <a:lnTo>
                  <a:pt x="113" y="698"/>
                </a:lnTo>
                <a:lnTo>
                  <a:pt x="80" y="671"/>
                </a:lnTo>
                <a:lnTo>
                  <a:pt x="53" y="639"/>
                </a:lnTo>
                <a:lnTo>
                  <a:pt x="32" y="603"/>
                </a:lnTo>
                <a:lnTo>
                  <a:pt x="15" y="563"/>
                </a:lnTo>
                <a:lnTo>
                  <a:pt x="4" y="521"/>
                </a:lnTo>
                <a:lnTo>
                  <a:pt x="0" y="478"/>
                </a:lnTo>
                <a:lnTo>
                  <a:pt x="3" y="444"/>
                </a:lnTo>
                <a:lnTo>
                  <a:pt x="9" y="407"/>
                </a:lnTo>
                <a:lnTo>
                  <a:pt x="20" y="371"/>
                </a:lnTo>
                <a:lnTo>
                  <a:pt x="34" y="333"/>
                </a:lnTo>
                <a:lnTo>
                  <a:pt x="51" y="296"/>
                </a:lnTo>
                <a:lnTo>
                  <a:pt x="71" y="258"/>
                </a:lnTo>
                <a:lnTo>
                  <a:pt x="91" y="221"/>
                </a:lnTo>
                <a:lnTo>
                  <a:pt x="113" y="186"/>
                </a:lnTo>
                <a:lnTo>
                  <a:pt x="135" y="152"/>
                </a:lnTo>
                <a:lnTo>
                  <a:pt x="159" y="121"/>
                </a:lnTo>
                <a:lnTo>
                  <a:pt x="181" y="92"/>
                </a:lnTo>
                <a:lnTo>
                  <a:pt x="202" y="66"/>
                </a:lnTo>
                <a:lnTo>
                  <a:pt x="221" y="43"/>
                </a:lnTo>
                <a:lnTo>
                  <a:pt x="238" y="25"/>
                </a:lnTo>
                <a:lnTo>
                  <a:pt x="253" y="12"/>
                </a:lnTo>
                <a:lnTo>
                  <a:pt x="265" y="3"/>
                </a:lnTo>
                <a:lnTo>
                  <a:pt x="2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2" name="Freeform 1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734331" y="1570064"/>
            <a:ext cx="443055" cy="443645"/>
          </a:xfrm>
          <a:custGeom>
            <a:avLst/>
            <a:gdLst>
              <a:gd name="T0" fmla="*/ 603 w 750"/>
              <a:gd name="T1" fmla="*/ 283 h 751"/>
              <a:gd name="T2" fmla="*/ 611 w 750"/>
              <a:gd name="T3" fmla="*/ 321 h 751"/>
              <a:gd name="T4" fmla="*/ 580 w 750"/>
              <a:gd name="T5" fmla="*/ 341 h 751"/>
              <a:gd name="T6" fmla="*/ 548 w 750"/>
              <a:gd name="T7" fmla="*/ 321 h 751"/>
              <a:gd name="T8" fmla="*/ 555 w 750"/>
              <a:gd name="T9" fmla="*/ 283 h 751"/>
              <a:gd name="T10" fmla="*/ 136 w 750"/>
              <a:gd name="T11" fmla="*/ 273 h 751"/>
              <a:gd name="T12" fmla="*/ 167 w 750"/>
              <a:gd name="T13" fmla="*/ 294 h 751"/>
              <a:gd name="T14" fmla="*/ 160 w 750"/>
              <a:gd name="T15" fmla="*/ 331 h 751"/>
              <a:gd name="T16" fmla="*/ 123 w 750"/>
              <a:gd name="T17" fmla="*/ 338 h 751"/>
              <a:gd name="T18" fmla="*/ 102 w 750"/>
              <a:gd name="T19" fmla="*/ 307 h 751"/>
              <a:gd name="T20" fmla="*/ 123 w 750"/>
              <a:gd name="T21" fmla="*/ 275 h 751"/>
              <a:gd name="T22" fmla="*/ 387 w 750"/>
              <a:gd name="T23" fmla="*/ 241 h 751"/>
              <a:gd name="T24" fmla="*/ 408 w 750"/>
              <a:gd name="T25" fmla="*/ 273 h 751"/>
              <a:gd name="T26" fmla="*/ 387 w 750"/>
              <a:gd name="T27" fmla="*/ 304 h 751"/>
              <a:gd name="T28" fmla="*/ 351 w 750"/>
              <a:gd name="T29" fmla="*/ 297 h 751"/>
              <a:gd name="T30" fmla="*/ 343 w 750"/>
              <a:gd name="T31" fmla="*/ 259 h 751"/>
              <a:gd name="T32" fmla="*/ 374 w 750"/>
              <a:gd name="T33" fmla="*/ 239 h 751"/>
              <a:gd name="T34" fmla="*/ 297 w 750"/>
              <a:gd name="T35" fmla="*/ 181 h 751"/>
              <a:gd name="T36" fmla="*/ 304 w 750"/>
              <a:gd name="T37" fmla="*/ 218 h 751"/>
              <a:gd name="T38" fmla="*/ 272 w 750"/>
              <a:gd name="T39" fmla="*/ 239 h 751"/>
              <a:gd name="T40" fmla="*/ 241 w 750"/>
              <a:gd name="T41" fmla="*/ 218 h 751"/>
              <a:gd name="T42" fmla="*/ 249 w 750"/>
              <a:gd name="T43" fmla="*/ 181 h 751"/>
              <a:gd name="T44" fmla="*/ 476 w 750"/>
              <a:gd name="T45" fmla="*/ 136 h 751"/>
              <a:gd name="T46" fmla="*/ 508 w 750"/>
              <a:gd name="T47" fmla="*/ 157 h 751"/>
              <a:gd name="T48" fmla="*/ 501 w 750"/>
              <a:gd name="T49" fmla="*/ 195 h 751"/>
              <a:gd name="T50" fmla="*/ 463 w 750"/>
              <a:gd name="T51" fmla="*/ 202 h 751"/>
              <a:gd name="T52" fmla="*/ 442 w 750"/>
              <a:gd name="T53" fmla="*/ 170 h 751"/>
              <a:gd name="T54" fmla="*/ 463 w 750"/>
              <a:gd name="T55" fmla="*/ 139 h 751"/>
              <a:gd name="T56" fmla="*/ 321 w 750"/>
              <a:gd name="T57" fmla="*/ 72 h 751"/>
              <a:gd name="T58" fmla="*/ 179 w 750"/>
              <a:gd name="T59" fmla="*/ 127 h 751"/>
              <a:gd name="T60" fmla="*/ 78 w 750"/>
              <a:gd name="T61" fmla="*/ 233 h 751"/>
              <a:gd name="T62" fmla="*/ 35 w 750"/>
              <a:gd name="T63" fmla="*/ 376 h 751"/>
              <a:gd name="T64" fmla="*/ 694 w 750"/>
              <a:gd name="T65" fmla="*/ 278 h 751"/>
              <a:gd name="T66" fmla="*/ 610 w 750"/>
              <a:gd name="T67" fmla="*/ 157 h 751"/>
              <a:gd name="T68" fmla="*/ 479 w 750"/>
              <a:gd name="T69" fmla="*/ 84 h 751"/>
              <a:gd name="T70" fmla="*/ 374 w 750"/>
              <a:gd name="T71" fmla="*/ 0 h 751"/>
              <a:gd name="T72" fmla="*/ 389 w 750"/>
              <a:gd name="T73" fmla="*/ 7 h 751"/>
              <a:gd name="T74" fmla="*/ 391 w 750"/>
              <a:gd name="T75" fmla="*/ 36 h 751"/>
              <a:gd name="T76" fmla="*/ 543 w 750"/>
              <a:gd name="T77" fmla="*/ 74 h 751"/>
              <a:gd name="T78" fmla="*/ 662 w 750"/>
              <a:gd name="T79" fmla="*/ 163 h 751"/>
              <a:gd name="T80" fmla="*/ 734 w 750"/>
              <a:gd name="T81" fmla="*/ 292 h 751"/>
              <a:gd name="T82" fmla="*/ 749 w 750"/>
              <a:gd name="T83" fmla="*/ 398 h 751"/>
              <a:gd name="T84" fmla="*/ 738 w 750"/>
              <a:gd name="T85" fmla="*/ 409 h 751"/>
              <a:gd name="T86" fmla="*/ 391 w 750"/>
              <a:gd name="T87" fmla="*/ 665 h 751"/>
              <a:gd name="T88" fmla="*/ 372 w 750"/>
              <a:gd name="T89" fmla="*/ 709 h 751"/>
              <a:gd name="T90" fmla="*/ 314 w 750"/>
              <a:gd name="T91" fmla="*/ 748 h 751"/>
              <a:gd name="T92" fmla="*/ 238 w 750"/>
              <a:gd name="T93" fmla="*/ 736 h 751"/>
              <a:gd name="T94" fmla="*/ 191 w 750"/>
              <a:gd name="T95" fmla="*/ 676 h 751"/>
              <a:gd name="T96" fmla="*/ 191 w 750"/>
              <a:gd name="T97" fmla="*/ 638 h 751"/>
              <a:gd name="T98" fmla="*/ 204 w 750"/>
              <a:gd name="T99" fmla="*/ 631 h 751"/>
              <a:gd name="T100" fmla="*/ 219 w 750"/>
              <a:gd name="T101" fmla="*/ 638 h 751"/>
              <a:gd name="T102" fmla="*/ 225 w 750"/>
              <a:gd name="T103" fmla="*/ 669 h 751"/>
              <a:gd name="T104" fmla="*/ 268 w 750"/>
              <a:gd name="T105" fmla="*/ 713 h 751"/>
              <a:gd name="T106" fmla="*/ 330 w 750"/>
              <a:gd name="T107" fmla="*/ 703 h 751"/>
              <a:gd name="T108" fmla="*/ 357 w 750"/>
              <a:gd name="T109" fmla="*/ 648 h 751"/>
              <a:gd name="T110" fmla="*/ 12 w 750"/>
              <a:gd name="T111" fmla="*/ 409 h 751"/>
              <a:gd name="T112" fmla="*/ 1 w 750"/>
              <a:gd name="T113" fmla="*/ 398 h 751"/>
              <a:gd name="T114" fmla="*/ 14 w 750"/>
              <a:gd name="T115" fmla="*/ 292 h 751"/>
              <a:gd name="T116" fmla="*/ 88 w 750"/>
              <a:gd name="T117" fmla="*/ 163 h 751"/>
              <a:gd name="T118" fmla="*/ 207 w 750"/>
              <a:gd name="T119" fmla="*/ 74 h 751"/>
              <a:gd name="T120" fmla="*/ 357 w 750"/>
              <a:gd name="T121" fmla="*/ 36 h 751"/>
              <a:gd name="T122" fmla="*/ 361 w 750"/>
              <a:gd name="T123" fmla="*/ 7 h 751"/>
              <a:gd name="T124" fmla="*/ 374 w 750"/>
              <a:gd name="T125" fmla="*/ 0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751">
                <a:moveTo>
                  <a:pt x="580" y="273"/>
                </a:moveTo>
                <a:lnTo>
                  <a:pt x="593" y="275"/>
                </a:lnTo>
                <a:lnTo>
                  <a:pt x="603" y="283"/>
                </a:lnTo>
                <a:lnTo>
                  <a:pt x="611" y="294"/>
                </a:lnTo>
                <a:lnTo>
                  <a:pt x="614" y="307"/>
                </a:lnTo>
                <a:lnTo>
                  <a:pt x="611" y="321"/>
                </a:lnTo>
                <a:lnTo>
                  <a:pt x="603" y="331"/>
                </a:lnTo>
                <a:lnTo>
                  <a:pt x="593" y="338"/>
                </a:lnTo>
                <a:lnTo>
                  <a:pt x="580" y="341"/>
                </a:lnTo>
                <a:lnTo>
                  <a:pt x="565" y="338"/>
                </a:lnTo>
                <a:lnTo>
                  <a:pt x="555" y="331"/>
                </a:lnTo>
                <a:lnTo>
                  <a:pt x="548" y="321"/>
                </a:lnTo>
                <a:lnTo>
                  <a:pt x="546" y="307"/>
                </a:lnTo>
                <a:lnTo>
                  <a:pt x="548" y="294"/>
                </a:lnTo>
                <a:lnTo>
                  <a:pt x="555" y="283"/>
                </a:lnTo>
                <a:lnTo>
                  <a:pt x="565" y="275"/>
                </a:lnTo>
                <a:lnTo>
                  <a:pt x="580" y="273"/>
                </a:lnTo>
                <a:close/>
                <a:moveTo>
                  <a:pt x="136" y="273"/>
                </a:moveTo>
                <a:lnTo>
                  <a:pt x="149" y="275"/>
                </a:lnTo>
                <a:lnTo>
                  <a:pt x="160" y="283"/>
                </a:lnTo>
                <a:lnTo>
                  <a:pt x="167" y="294"/>
                </a:lnTo>
                <a:lnTo>
                  <a:pt x="170" y="307"/>
                </a:lnTo>
                <a:lnTo>
                  <a:pt x="167" y="321"/>
                </a:lnTo>
                <a:lnTo>
                  <a:pt x="160" y="331"/>
                </a:lnTo>
                <a:lnTo>
                  <a:pt x="149" y="338"/>
                </a:lnTo>
                <a:lnTo>
                  <a:pt x="136" y="341"/>
                </a:lnTo>
                <a:lnTo>
                  <a:pt x="123" y="338"/>
                </a:lnTo>
                <a:lnTo>
                  <a:pt x="113" y="331"/>
                </a:lnTo>
                <a:lnTo>
                  <a:pt x="105" y="321"/>
                </a:lnTo>
                <a:lnTo>
                  <a:pt x="102" y="307"/>
                </a:lnTo>
                <a:lnTo>
                  <a:pt x="105" y="294"/>
                </a:lnTo>
                <a:lnTo>
                  <a:pt x="113" y="283"/>
                </a:lnTo>
                <a:lnTo>
                  <a:pt x="123" y="275"/>
                </a:lnTo>
                <a:lnTo>
                  <a:pt x="136" y="273"/>
                </a:lnTo>
                <a:close/>
                <a:moveTo>
                  <a:pt x="374" y="239"/>
                </a:moveTo>
                <a:lnTo>
                  <a:pt x="387" y="241"/>
                </a:lnTo>
                <a:lnTo>
                  <a:pt x="399" y="249"/>
                </a:lnTo>
                <a:lnTo>
                  <a:pt x="406" y="259"/>
                </a:lnTo>
                <a:lnTo>
                  <a:pt x="408" y="273"/>
                </a:lnTo>
                <a:lnTo>
                  <a:pt x="406" y="287"/>
                </a:lnTo>
                <a:lnTo>
                  <a:pt x="399" y="297"/>
                </a:lnTo>
                <a:lnTo>
                  <a:pt x="387" y="304"/>
                </a:lnTo>
                <a:lnTo>
                  <a:pt x="374" y="307"/>
                </a:lnTo>
                <a:lnTo>
                  <a:pt x="361" y="304"/>
                </a:lnTo>
                <a:lnTo>
                  <a:pt x="351" y="297"/>
                </a:lnTo>
                <a:lnTo>
                  <a:pt x="343" y="287"/>
                </a:lnTo>
                <a:lnTo>
                  <a:pt x="340" y="273"/>
                </a:lnTo>
                <a:lnTo>
                  <a:pt x="343" y="259"/>
                </a:lnTo>
                <a:lnTo>
                  <a:pt x="351" y="249"/>
                </a:lnTo>
                <a:lnTo>
                  <a:pt x="361" y="241"/>
                </a:lnTo>
                <a:lnTo>
                  <a:pt x="374" y="239"/>
                </a:lnTo>
                <a:close/>
                <a:moveTo>
                  <a:pt x="272" y="170"/>
                </a:moveTo>
                <a:lnTo>
                  <a:pt x="285" y="173"/>
                </a:lnTo>
                <a:lnTo>
                  <a:pt x="297" y="181"/>
                </a:lnTo>
                <a:lnTo>
                  <a:pt x="304" y="191"/>
                </a:lnTo>
                <a:lnTo>
                  <a:pt x="306" y="204"/>
                </a:lnTo>
                <a:lnTo>
                  <a:pt x="304" y="218"/>
                </a:lnTo>
                <a:lnTo>
                  <a:pt x="297" y="229"/>
                </a:lnTo>
                <a:lnTo>
                  <a:pt x="285" y="236"/>
                </a:lnTo>
                <a:lnTo>
                  <a:pt x="272" y="239"/>
                </a:lnTo>
                <a:lnTo>
                  <a:pt x="259" y="236"/>
                </a:lnTo>
                <a:lnTo>
                  <a:pt x="249" y="229"/>
                </a:lnTo>
                <a:lnTo>
                  <a:pt x="241" y="218"/>
                </a:lnTo>
                <a:lnTo>
                  <a:pt x="238" y="204"/>
                </a:lnTo>
                <a:lnTo>
                  <a:pt x="241" y="191"/>
                </a:lnTo>
                <a:lnTo>
                  <a:pt x="249" y="181"/>
                </a:lnTo>
                <a:lnTo>
                  <a:pt x="259" y="173"/>
                </a:lnTo>
                <a:lnTo>
                  <a:pt x="272" y="170"/>
                </a:lnTo>
                <a:close/>
                <a:moveTo>
                  <a:pt x="476" y="136"/>
                </a:moveTo>
                <a:lnTo>
                  <a:pt x="491" y="139"/>
                </a:lnTo>
                <a:lnTo>
                  <a:pt x="501" y="147"/>
                </a:lnTo>
                <a:lnTo>
                  <a:pt x="508" y="157"/>
                </a:lnTo>
                <a:lnTo>
                  <a:pt x="512" y="170"/>
                </a:lnTo>
                <a:lnTo>
                  <a:pt x="508" y="184"/>
                </a:lnTo>
                <a:lnTo>
                  <a:pt x="501" y="195"/>
                </a:lnTo>
                <a:lnTo>
                  <a:pt x="491" y="202"/>
                </a:lnTo>
                <a:lnTo>
                  <a:pt x="476" y="204"/>
                </a:lnTo>
                <a:lnTo>
                  <a:pt x="463" y="202"/>
                </a:lnTo>
                <a:lnTo>
                  <a:pt x="453" y="195"/>
                </a:lnTo>
                <a:lnTo>
                  <a:pt x="445" y="184"/>
                </a:lnTo>
                <a:lnTo>
                  <a:pt x="442" y="170"/>
                </a:lnTo>
                <a:lnTo>
                  <a:pt x="445" y="157"/>
                </a:lnTo>
                <a:lnTo>
                  <a:pt x="453" y="147"/>
                </a:lnTo>
                <a:lnTo>
                  <a:pt x="463" y="139"/>
                </a:lnTo>
                <a:lnTo>
                  <a:pt x="476" y="136"/>
                </a:lnTo>
                <a:close/>
                <a:moveTo>
                  <a:pt x="374" y="68"/>
                </a:moveTo>
                <a:lnTo>
                  <a:pt x="321" y="72"/>
                </a:lnTo>
                <a:lnTo>
                  <a:pt x="271" y="84"/>
                </a:lnTo>
                <a:lnTo>
                  <a:pt x="222" y="102"/>
                </a:lnTo>
                <a:lnTo>
                  <a:pt x="179" y="127"/>
                </a:lnTo>
                <a:lnTo>
                  <a:pt x="140" y="157"/>
                </a:lnTo>
                <a:lnTo>
                  <a:pt x="106" y="194"/>
                </a:lnTo>
                <a:lnTo>
                  <a:pt x="78" y="233"/>
                </a:lnTo>
                <a:lnTo>
                  <a:pt x="56" y="278"/>
                </a:lnTo>
                <a:lnTo>
                  <a:pt x="42" y="325"/>
                </a:lnTo>
                <a:lnTo>
                  <a:pt x="35" y="376"/>
                </a:lnTo>
                <a:lnTo>
                  <a:pt x="715" y="376"/>
                </a:lnTo>
                <a:lnTo>
                  <a:pt x="708" y="325"/>
                </a:lnTo>
                <a:lnTo>
                  <a:pt x="694" y="278"/>
                </a:lnTo>
                <a:lnTo>
                  <a:pt x="671" y="233"/>
                </a:lnTo>
                <a:lnTo>
                  <a:pt x="644" y="194"/>
                </a:lnTo>
                <a:lnTo>
                  <a:pt x="610" y="157"/>
                </a:lnTo>
                <a:lnTo>
                  <a:pt x="571" y="127"/>
                </a:lnTo>
                <a:lnTo>
                  <a:pt x="526" y="102"/>
                </a:lnTo>
                <a:lnTo>
                  <a:pt x="479" y="84"/>
                </a:lnTo>
                <a:lnTo>
                  <a:pt x="428" y="72"/>
                </a:lnTo>
                <a:lnTo>
                  <a:pt x="374" y="68"/>
                </a:lnTo>
                <a:close/>
                <a:moveTo>
                  <a:pt x="374" y="0"/>
                </a:moveTo>
                <a:lnTo>
                  <a:pt x="380" y="2"/>
                </a:lnTo>
                <a:lnTo>
                  <a:pt x="385" y="4"/>
                </a:lnTo>
                <a:lnTo>
                  <a:pt x="389" y="7"/>
                </a:lnTo>
                <a:lnTo>
                  <a:pt x="391" y="12"/>
                </a:lnTo>
                <a:lnTo>
                  <a:pt x="391" y="17"/>
                </a:lnTo>
                <a:lnTo>
                  <a:pt x="391" y="36"/>
                </a:lnTo>
                <a:lnTo>
                  <a:pt x="445" y="41"/>
                </a:lnTo>
                <a:lnTo>
                  <a:pt x="496" y="54"/>
                </a:lnTo>
                <a:lnTo>
                  <a:pt x="543" y="74"/>
                </a:lnTo>
                <a:lnTo>
                  <a:pt x="588" y="98"/>
                </a:lnTo>
                <a:lnTo>
                  <a:pt x="627" y="129"/>
                </a:lnTo>
                <a:lnTo>
                  <a:pt x="662" y="163"/>
                </a:lnTo>
                <a:lnTo>
                  <a:pt x="692" y="202"/>
                </a:lnTo>
                <a:lnTo>
                  <a:pt x="717" y="245"/>
                </a:lnTo>
                <a:lnTo>
                  <a:pt x="734" y="292"/>
                </a:lnTo>
                <a:lnTo>
                  <a:pt x="746" y="341"/>
                </a:lnTo>
                <a:lnTo>
                  <a:pt x="750" y="393"/>
                </a:lnTo>
                <a:lnTo>
                  <a:pt x="749" y="398"/>
                </a:lnTo>
                <a:lnTo>
                  <a:pt x="746" y="402"/>
                </a:lnTo>
                <a:lnTo>
                  <a:pt x="742" y="406"/>
                </a:lnTo>
                <a:lnTo>
                  <a:pt x="738" y="409"/>
                </a:lnTo>
                <a:lnTo>
                  <a:pt x="733" y="410"/>
                </a:lnTo>
                <a:lnTo>
                  <a:pt x="391" y="410"/>
                </a:lnTo>
                <a:lnTo>
                  <a:pt x="391" y="665"/>
                </a:lnTo>
                <a:lnTo>
                  <a:pt x="390" y="665"/>
                </a:lnTo>
                <a:lnTo>
                  <a:pt x="383" y="689"/>
                </a:lnTo>
                <a:lnTo>
                  <a:pt x="372" y="709"/>
                </a:lnTo>
                <a:lnTo>
                  <a:pt x="356" y="726"/>
                </a:lnTo>
                <a:lnTo>
                  <a:pt x="336" y="739"/>
                </a:lnTo>
                <a:lnTo>
                  <a:pt x="314" y="748"/>
                </a:lnTo>
                <a:lnTo>
                  <a:pt x="289" y="751"/>
                </a:lnTo>
                <a:lnTo>
                  <a:pt x="262" y="747"/>
                </a:lnTo>
                <a:lnTo>
                  <a:pt x="238" y="736"/>
                </a:lnTo>
                <a:lnTo>
                  <a:pt x="217" y="720"/>
                </a:lnTo>
                <a:lnTo>
                  <a:pt x="202" y="699"/>
                </a:lnTo>
                <a:lnTo>
                  <a:pt x="191" y="676"/>
                </a:lnTo>
                <a:lnTo>
                  <a:pt x="187" y="648"/>
                </a:lnTo>
                <a:lnTo>
                  <a:pt x="188" y="643"/>
                </a:lnTo>
                <a:lnTo>
                  <a:pt x="191" y="638"/>
                </a:lnTo>
                <a:lnTo>
                  <a:pt x="194" y="634"/>
                </a:lnTo>
                <a:lnTo>
                  <a:pt x="199" y="631"/>
                </a:lnTo>
                <a:lnTo>
                  <a:pt x="204" y="631"/>
                </a:lnTo>
                <a:lnTo>
                  <a:pt x="209" y="631"/>
                </a:lnTo>
                <a:lnTo>
                  <a:pt x="215" y="634"/>
                </a:lnTo>
                <a:lnTo>
                  <a:pt x="219" y="638"/>
                </a:lnTo>
                <a:lnTo>
                  <a:pt x="220" y="643"/>
                </a:lnTo>
                <a:lnTo>
                  <a:pt x="221" y="648"/>
                </a:lnTo>
                <a:lnTo>
                  <a:pt x="225" y="669"/>
                </a:lnTo>
                <a:lnTo>
                  <a:pt x="234" y="689"/>
                </a:lnTo>
                <a:lnTo>
                  <a:pt x="249" y="703"/>
                </a:lnTo>
                <a:lnTo>
                  <a:pt x="268" y="713"/>
                </a:lnTo>
                <a:lnTo>
                  <a:pt x="289" y="716"/>
                </a:lnTo>
                <a:lnTo>
                  <a:pt x="311" y="713"/>
                </a:lnTo>
                <a:lnTo>
                  <a:pt x="330" y="703"/>
                </a:lnTo>
                <a:lnTo>
                  <a:pt x="344" y="689"/>
                </a:lnTo>
                <a:lnTo>
                  <a:pt x="355" y="669"/>
                </a:lnTo>
                <a:lnTo>
                  <a:pt x="357" y="648"/>
                </a:lnTo>
                <a:lnTo>
                  <a:pt x="357" y="410"/>
                </a:lnTo>
                <a:lnTo>
                  <a:pt x="17" y="410"/>
                </a:lnTo>
                <a:lnTo>
                  <a:pt x="12" y="409"/>
                </a:lnTo>
                <a:lnTo>
                  <a:pt x="6" y="406"/>
                </a:lnTo>
                <a:lnTo>
                  <a:pt x="3" y="402"/>
                </a:lnTo>
                <a:lnTo>
                  <a:pt x="1" y="398"/>
                </a:lnTo>
                <a:lnTo>
                  <a:pt x="0" y="393"/>
                </a:lnTo>
                <a:lnTo>
                  <a:pt x="4" y="341"/>
                </a:lnTo>
                <a:lnTo>
                  <a:pt x="14" y="292"/>
                </a:lnTo>
                <a:lnTo>
                  <a:pt x="33" y="245"/>
                </a:lnTo>
                <a:lnTo>
                  <a:pt x="58" y="202"/>
                </a:lnTo>
                <a:lnTo>
                  <a:pt x="88" y="163"/>
                </a:lnTo>
                <a:lnTo>
                  <a:pt x="122" y="129"/>
                </a:lnTo>
                <a:lnTo>
                  <a:pt x="162" y="98"/>
                </a:lnTo>
                <a:lnTo>
                  <a:pt x="207" y="74"/>
                </a:lnTo>
                <a:lnTo>
                  <a:pt x="254" y="54"/>
                </a:lnTo>
                <a:lnTo>
                  <a:pt x="305" y="41"/>
                </a:lnTo>
                <a:lnTo>
                  <a:pt x="357" y="36"/>
                </a:lnTo>
                <a:lnTo>
                  <a:pt x="357" y="17"/>
                </a:lnTo>
                <a:lnTo>
                  <a:pt x="359" y="12"/>
                </a:lnTo>
                <a:lnTo>
                  <a:pt x="361" y="7"/>
                </a:lnTo>
                <a:lnTo>
                  <a:pt x="365" y="4"/>
                </a:lnTo>
                <a:lnTo>
                  <a:pt x="369" y="2"/>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3" name="Freeform 18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583135" y="1670785"/>
            <a:ext cx="443055" cy="242204"/>
          </a:xfrm>
          <a:custGeom>
            <a:avLst/>
            <a:gdLst>
              <a:gd name="T0" fmla="*/ 318 w 750"/>
              <a:gd name="T1" fmla="*/ 253 h 410"/>
              <a:gd name="T2" fmla="*/ 256 w 750"/>
              <a:gd name="T3" fmla="*/ 315 h 410"/>
              <a:gd name="T4" fmla="*/ 307 w 750"/>
              <a:gd name="T5" fmla="*/ 376 h 410"/>
              <a:gd name="T6" fmla="*/ 339 w 750"/>
              <a:gd name="T7" fmla="*/ 320 h 410"/>
              <a:gd name="T8" fmla="*/ 394 w 750"/>
              <a:gd name="T9" fmla="*/ 311 h 410"/>
              <a:gd name="T10" fmla="*/ 434 w 750"/>
              <a:gd name="T11" fmla="*/ 354 h 410"/>
              <a:gd name="T12" fmla="*/ 504 w 750"/>
              <a:gd name="T13" fmla="*/ 345 h 410"/>
              <a:gd name="T14" fmla="*/ 454 w 750"/>
              <a:gd name="T15" fmla="*/ 269 h 410"/>
              <a:gd name="T16" fmla="*/ 374 w 750"/>
              <a:gd name="T17" fmla="*/ 240 h 410"/>
              <a:gd name="T18" fmla="*/ 294 w 750"/>
              <a:gd name="T19" fmla="*/ 152 h 410"/>
              <a:gd name="T20" fmla="*/ 197 w 750"/>
              <a:gd name="T21" fmla="*/ 222 h 410"/>
              <a:gd name="T22" fmla="*/ 142 w 750"/>
              <a:gd name="T23" fmla="*/ 333 h 410"/>
              <a:gd name="T24" fmla="*/ 210 w 750"/>
              <a:gd name="T25" fmla="*/ 341 h 410"/>
              <a:gd name="T26" fmla="*/ 259 w 750"/>
              <a:gd name="T27" fmla="*/ 254 h 410"/>
              <a:gd name="T28" fmla="*/ 341 w 750"/>
              <a:gd name="T29" fmla="*/ 209 h 410"/>
              <a:gd name="T30" fmla="*/ 437 w 750"/>
              <a:gd name="T31" fmla="*/ 219 h 410"/>
              <a:gd name="T32" fmla="*/ 510 w 750"/>
              <a:gd name="T33" fmla="*/ 279 h 410"/>
              <a:gd name="T34" fmla="*/ 544 w 750"/>
              <a:gd name="T35" fmla="*/ 376 h 410"/>
              <a:gd name="T36" fmla="*/ 593 w 750"/>
              <a:gd name="T37" fmla="*/ 292 h 410"/>
              <a:gd name="T38" fmla="*/ 523 w 750"/>
              <a:gd name="T39" fmla="*/ 193 h 410"/>
              <a:gd name="T40" fmla="*/ 416 w 750"/>
              <a:gd name="T41" fmla="*/ 141 h 410"/>
              <a:gd name="T42" fmla="*/ 326 w 750"/>
              <a:gd name="T43" fmla="*/ 38 h 410"/>
              <a:gd name="T44" fmla="*/ 193 w 750"/>
              <a:gd name="T45" fmla="*/ 89 h 410"/>
              <a:gd name="T46" fmla="*/ 94 w 750"/>
              <a:gd name="T47" fmla="*/ 189 h 410"/>
              <a:gd name="T48" fmla="*/ 40 w 750"/>
              <a:gd name="T49" fmla="*/ 325 h 410"/>
              <a:gd name="T50" fmla="*/ 108 w 750"/>
              <a:gd name="T51" fmla="*/ 332 h 410"/>
              <a:gd name="T52" fmla="*/ 159 w 750"/>
              <a:gd name="T53" fmla="*/ 214 h 410"/>
              <a:gd name="T54" fmla="*/ 252 w 750"/>
              <a:gd name="T55" fmla="*/ 133 h 410"/>
              <a:gd name="T56" fmla="*/ 374 w 750"/>
              <a:gd name="T57" fmla="*/ 103 h 410"/>
              <a:gd name="T58" fmla="*/ 496 w 750"/>
              <a:gd name="T59" fmla="*/ 133 h 410"/>
              <a:gd name="T60" fmla="*/ 589 w 750"/>
              <a:gd name="T61" fmla="*/ 214 h 410"/>
              <a:gd name="T62" fmla="*/ 640 w 750"/>
              <a:gd name="T63" fmla="*/ 332 h 410"/>
              <a:gd name="T64" fmla="*/ 708 w 750"/>
              <a:gd name="T65" fmla="*/ 325 h 410"/>
              <a:gd name="T66" fmla="*/ 654 w 750"/>
              <a:gd name="T67" fmla="*/ 189 h 410"/>
              <a:gd name="T68" fmla="*/ 555 w 750"/>
              <a:gd name="T69" fmla="*/ 89 h 410"/>
              <a:gd name="T70" fmla="*/ 422 w 750"/>
              <a:gd name="T71" fmla="*/ 38 h 410"/>
              <a:gd name="T72" fmla="*/ 425 w 750"/>
              <a:gd name="T73" fmla="*/ 4 h 410"/>
              <a:gd name="T74" fmla="*/ 564 w 750"/>
              <a:gd name="T75" fmla="*/ 54 h 410"/>
              <a:gd name="T76" fmla="*/ 671 w 750"/>
              <a:gd name="T77" fmla="*/ 154 h 410"/>
              <a:gd name="T78" fmla="*/ 735 w 750"/>
              <a:gd name="T79" fmla="*/ 289 h 410"/>
              <a:gd name="T80" fmla="*/ 748 w 750"/>
              <a:gd name="T81" fmla="*/ 399 h 410"/>
              <a:gd name="T82" fmla="*/ 738 w 750"/>
              <a:gd name="T83" fmla="*/ 409 h 410"/>
              <a:gd name="T84" fmla="*/ 420 w 750"/>
              <a:gd name="T85" fmla="*/ 409 h 410"/>
              <a:gd name="T86" fmla="*/ 409 w 750"/>
              <a:gd name="T87" fmla="*/ 399 h 410"/>
              <a:gd name="T88" fmla="*/ 398 w 750"/>
              <a:gd name="T89" fmla="*/ 357 h 410"/>
              <a:gd name="T90" fmla="*/ 361 w 750"/>
              <a:gd name="T91" fmla="*/ 346 h 410"/>
              <a:gd name="T92" fmla="*/ 340 w 750"/>
              <a:gd name="T93" fmla="*/ 393 h 410"/>
              <a:gd name="T94" fmla="*/ 334 w 750"/>
              <a:gd name="T95" fmla="*/ 406 h 410"/>
              <a:gd name="T96" fmla="*/ 17 w 750"/>
              <a:gd name="T97" fmla="*/ 410 h 410"/>
              <a:gd name="T98" fmla="*/ 2 w 750"/>
              <a:gd name="T99" fmla="*/ 402 h 410"/>
              <a:gd name="T100" fmla="*/ 2 w 750"/>
              <a:gd name="T101" fmla="*/ 340 h 410"/>
              <a:gd name="T102" fmla="*/ 51 w 750"/>
              <a:gd name="T103" fmla="*/ 196 h 410"/>
              <a:gd name="T104" fmla="*/ 145 w 750"/>
              <a:gd name="T105" fmla="*/ 83 h 410"/>
              <a:gd name="T106" fmla="*/ 275 w 750"/>
              <a:gd name="T107" fmla="*/ 1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 h="410">
                <a:moveTo>
                  <a:pt x="374" y="240"/>
                </a:moveTo>
                <a:lnTo>
                  <a:pt x="345" y="243"/>
                </a:lnTo>
                <a:lnTo>
                  <a:pt x="318" y="253"/>
                </a:lnTo>
                <a:lnTo>
                  <a:pt x="294" y="269"/>
                </a:lnTo>
                <a:lnTo>
                  <a:pt x="273" y="290"/>
                </a:lnTo>
                <a:lnTo>
                  <a:pt x="256" y="315"/>
                </a:lnTo>
                <a:lnTo>
                  <a:pt x="245" y="345"/>
                </a:lnTo>
                <a:lnTo>
                  <a:pt x="239" y="376"/>
                </a:lnTo>
                <a:lnTo>
                  <a:pt x="307" y="376"/>
                </a:lnTo>
                <a:lnTo>
                  <a:pt x="314" y="354"/>
                </a:lnTo>
                <a:lnTo>
                  <a:pt x="324" y="336"/>
                </a:lnTo>
                <a:lnTo>
                  <a:pt x="339" y="320"/>
                </a:lnTo>
                <a:lnTo>
                  <a:pt x="356" y="311"/>
                </a:lnTo>
                <a:lnTo>
                  <a:pt x="374" y="308"/>
                </a:lnTo>
                <a:lnTo>
                  <a:pt x="394" y="311"/>
                </a:lnTo>
                <a:lnTo>
                  <a:pt x="411" y="320"/>
                </a:lnTo>
                <a:lnTo>
                  <a:pt x="424" y="336"/>
                </a:lnTo>
                <a:lnTo>
                  <a:pt x="434" y="354"/>
                </a:lnTo>
                <a:lnTo>
                  <a:pt x="441" y="376"/>
                </a:lnTo>
                <a:lnTo>
                  <a:pt x="510" y="376"/>
                </a:lnTo>
                <a:lnTo>
                  <a:pt x="504" y="345"/>
                </a:lnTo>
                <a:lnTo>
                  <a:pt x="492" y="315"/>
                </a:lnTo>
                <a:lnTo>
                  <a:pt x="475" y="290"/>
                </a:lnTo>
                <a:lnTo>
                  <a:pt x="454" y="269"/>
                </a:lnTo>
                <a:lnTo>
                  <a:pt x="430" y="253"/>
                </a:lnTo>
                <a:lnTo>
                  <a:pt x="403" y="243"/>
                </a:lnTo>
                <a:lnTo>
                  <a:pt x="374" y="240"/>
                </a:lnTo>
                <a:close/>
                <a:moveTo>
                  <a:pt x="374" y="137"/>
                </a:moveTo>
                <a:lnTo>
                  <a:pt x="334" y="141"/>
                </a:lnTo>
                <a:lnTo>
                  <a:pt x="294" y="152"/>
                </a:lnTo>
                <a:lnTo>
                  <a:pt x="258" y="169"/>
                </a:lnTo>
                <a:lnTo>
                  <a:pt x="226" y="193"/>
                </a:lnTo>
                <a:lnTo>
                  <a:pt x="197" y="222"/>
                </a:lnTo>
                <a:lnTo>
                  <a:pt x="174" y="254"/>
                </a:lnTo>
                <a:lnTo>
                  <a:pt x="156" y="292"/>
                </a:lnTo>
                <a:lnTo>
                  <a:pt x="142" y="333"/>
                </a:lnTo>
                <a:lnTo>
                  <a:pt x="136" y="376"/>
                </a:lnTo>
                <a:lnTo>
                  <a:pt x="204" y="376"/>
                </a:lnTo>
                <a:lnTo>
                  <a:pt x="210" y="341"/>
                </a:lnTo>
                <a:lnTo>
                  <a:pt x="222" y="309"/>
                </a:lnTo>
                <a:lnTo>
                  <a:pt x="238" y="279"/>
                </a:lnTo>
                <a:lnTo>
                  <a:pt x="259" y="254"/>
                </a:lnTo>
                <a:lnTo>
                  <a:pt x="284" y="234"/>
                </a:lnTo>
                <a:lnTo>
                  <a:pt x="311" y="219"/>
                </a:lnTo>
                <a:lnTo>
                  <a:pt x="341" y="209"/>
                </a:lnTo>
                <a:lnTo>
                  <a:pt x="374" y="206"/>
                </a:lnTo>
                <a:lnTo>
                  <a:pt x="407" y="209"/>
                </a:lnTo>
                <a:lnTo>
                  <a:pt x="437" y="219"/>
                </a:lnTo>
                <a:lnTo>
                  <a:pt x="464" y="234"/>
                </a:lnTo>
                <a:lnTo>
                  <a:pt x="489" y="254"/>
                </a:lnTo>
                <a:lnTo>
                  <a:pt x="510" y="279"/>
                </a:lnTo>
                <a:lnTo>
                  <a:pt x="526" y="309"/>
                </a:lnTo>
                <a:lnTo>
                  <a:pt x="538" y="341"/>
                </a:lnTo>
                <a:lnTo>
                  <a:pt x="544" y="376"/>
                </a:lnTo>
                <a:lnTo>
                  <a:pt x="612" y="376"/>
                </a:lnTo>
                <a:lnTo>
                  <a:pt x="606" y="333"/>
                </a:lnTo>
                <a:lnTo>
                  <a:pt x="593" y="292"/>
                </a:lnTo>
                <a:lnTo>
                  <a:pt x="574" y="254"/>
                </a:lnTo>
                <a:lnTo>
                  <a:pt x="551" y="222"/>
                </a:lnTo>
                <a:lnTo>
                  <a:pt x="523" y="193"/>
                </a:lnTo>
                <a:lnTo>
                  <a:pt x="491" y="169"/>
                </a:lnTo>
                <a:lnTo>
                  <a:pt x="454" y="152"/>
                </a:lnTo>
                <a:lnTo>
                  <a:pt x="416" y="141"/>
                </a:lnTo>
                <a:lnTo>
                  <a:pt x="374" y="137"/>
                </a:lnTo>
                <a:close/>
                <a:moveTo>
                  <a:pt x="374" y="34"/>
                </a:moveTo>
                <a:lnTo>
                  <a:pt x="326" y="38"/>
                </a:lnTo>
                <a:lnTo>
                  <a:pt x="279" y="49"/>
                </a:lnTo>
                <a:lnTo>
                  <a:pt x="234" y="66"/>
                </a:lnTo>
                <a:lnTo>
                  <a:pt x="193" y="89"/>
                </a:lnTo>
                <a:lnTo>
                  <a:pt x="156" y="118"/>
                </a:lnTo>
                <a:lnTo>
                  <a:pt x="123" y="151"/>
                </a:lnTo>
                <a:lnTo>
                  <a:pt x="94" y="189"/>
                </a:lnTo>
                <a:lnTo>
                  <a:pt x="70" y="231"/>
                </a:lnTo>
                <a:lnTo>
                  <a:pt x="52" y="277"/>
                </a:lnTo>
                <a:lnTo>
                  <a:pt x="40" y="325"/>
                </a:lnTo>
                <a:lnTo>
                  <a:pt x="34" y="376"/>
                </a:lnTo>
                <a:lnTo>
                  <a:pt x="102" y="376"/>
                </a:lnTo>
                <a:lnTo>
                  <a:pt x="108" y="332"/>
                </a:lnTo>
                <a:lnTo>
                  <a:pt x="120" y="289"/>
                </a:lnTo>
                <a:lnTo>
                  <a:pt x="137" y="251"/>
                </a:lnTo>
                <a:lnTo>
                  <a:pt x="159" y="214"/>
                </a:lnTo>
                <a:lnTo>
                  <a:pt x="187" y="182"/>
                </a:lnTo>
                <a:lnTo>
                  <a:pt x="218" y="155"/>
                </a:lnTo>
                <a:lnTo>
                  <a:pt x="252" y="133"/>
                </a:lnTo>
                <a:lnTo>
                  <a:pt x="290" y="117"/>
                </a:lnTo>
                <a:lnTo>
                  <a:pt x="331" y="106"/>
                </a:lnTo>
                <a:lnTo>
                  <a:pt x="374" y="103"/>
                </a:lnTo>
                <a:lnTo>
                  <a:pt x="417" y="106"/>
                </a:lnTo>
                <a:lnTo>
                  <a:pt x="458" y="117"/>
                </a:lnTo>
                <a:lnTo>
                  <a:pt x="496" y="133"/>
                </a:lnTo>
                <a:lnTo>
                  <a:pt x="530" y="155"/>
                </a:lnTo>
                <a:lnTo>
                  <a:pt x="561" y="182"/>
                </a:lnTo>
                <a:lnTo>
                  <a:pt x="589" y="214"/>
                </a:lnTo>
                <a:lnTo>
                  <a:pt x="611" y="251"/>
                </a:lnTo>
                <a:lnTo>
                  <a:pt x="628" y="289"/>
                </a:lnTo>
                <a:lnTo>
                  <a:pt x="640" y="332"/>
                </a:lnTo>
                <a:lnTo>
                  <a:pt x="646" y="376"/>
                </a:lnTo>
                <a:lnTo>
                  <a:pt x="714" y="376"/>
                </a:lnTo>
                <a:lnTo>
                  <a:pt x="708" y="325"/>
                </a:lnTo>
                <a:lnTo>
                  <a:pt x="696" y="277"/>
                </a:lnTo>
                <a:lnTo>
                  <a:pt x="678" y="231"/>
                </a:lnTo>
                <a:lnTo>
                  <a:pt x="654" y="189"/>
                </a:lnTo>
                <a:lnTo>
                  <a:pt x="625" y="151"/>
                </a:lnTo>
                <a:lnTo>
                  <a:pt x="593" y="118"/>
                </a:lnTo>
                <a:lnTo>
                  <a:pt x="555" y="89"/>
                </a:lnTo>
                <a:lnTo>
                  <a:pt x="514" y="66"/>
                </a:lnTo>
                <a:lnTo>
                  <a:pt x="470" y="49"/>
                </a:lnTo>
                <a:lnTo>
                  <a:pt x="422" y="38"/>
                </a:lnTo>
                <a:lnTo>
                  <a:pt x="374" y="34"/>
                </a:lnTo>
                <a:close/>
                <a:moveTo>
                  <a:pt x="374" y="0"/>
                </a:moveTo>
                <a:lnTo>
                  <a:pt x="425" y="4"/>
                </a:lnTo>
                <a:lnTo>
                  <a:pt x="474" y="15"/>
                </a:lnTo>
                <a:lnTo>
                  <a:pt x="521" y="32"/>
                </a:lnTo>
                <a:lnTo>
                  <a:pt x="564" y="54"/>
                </a:lnTo>
                <a:lnTo>
                  <a:pt x="603" y="83"/>
                </a:lnTo>
                <a:lnTo>
                  <a:pt x="640" y="116"/>
                </a:lnTo>
                <a:lnTo>
                  <a:pt x="671" y="154"/>
                </a:lnTo>
                <a:lnTo>
                  <a:pt x="697" y="196"/>
                </a:lnTo>
                <a:lnTo>
                  <a:pt x="720" y="240"/>
                </a:lnTo>
                <a:lnTo>
                  <a:pt x="735" y="289"/>
                </a:lnTo>
                <a:lnTo>
                  <a:pt x="746" y="340"/>
                </a:lnTo>
                <a:lnTo>
                  <a:pt x="750" y="393"/>
                </a:lnTo>
                <a:lnTo>
                  <a:pt x="748" y="399"/>
                </a:lnTo>
                <a:lnTo>
                  <a:pt x="746" y="402"/>
                </a:lnTo>
                <a:lnTo>
                  <a:pt x="742" y="406"/>
                </a:lnTo>
                <a:lnTo>
                  <a:pt x="738" y="409"/>
                </a:lnTo>
                <a:lnTo>
                  <a:pt x="733" y="410"/>
                </a:lnTo>
                <a:lnTo>
                  <a:pt x="425" y="410"/>
                </a:lnTo>
                <a:lnTo>
                  <a:pt x="420" y="409"/>
                </a:lnTo>
                <a:lnTo>
                  <a:pt x="415" y="406"/>
                </a:lnTo>
                <a:lnTo>
                  <a:pt x="412" y="402"/>
                </a:lnTo>
                <a:lnTo>
                  <a:pt x="409" y="399"/>
                </a:lnTo>
                <a:lnTo>
                  <a:pt x="408" y="393"/>
                </a:lnTo>
                <a:lnTo>
                  <a:pt x="405" y="374"/>
                </a:lnTo>
                <a:lnTo>
                  <a:pt x="398" y="357"/>
                </a:lnTo>
                <a:lnTo>
                  <a:pt x="387" y="346"/>
                </a:lnTo>
                <a:lnTo>
                  <a:pt x="374" y="342"/>
                </a:lnTo>
                <a:lnTo>
                  <a:pt x="361" y="346"/>
                </a:lnTo>
                <a:lnTo>
                  <a:pt x="351" y="357"/>
                </a:lnTo>
                <a:lnTo>
                  <a:pt x="343" y="374"/>
                </a:lnTo>
                <a:lnTo>
                  <a:pt x="340" y="393"/>
                </a:lnTo>
                <a:lnTo>
                  <a:pt x="339" y="399"/>
                </a:lnTo>
                <a:lnTo>
                  <a:pt x="337" y="402"/>
                </a:lnTo>
                <a:lnTo>
                  <a:pt x="334" y="406"/>
                </a:lnTo>
                <a:lnTo>
                  <a:pt x="328" y="409"/>
                </a:lnTo>
                <a:lnTo>
                  <a:pt x="323" y="410"/>
                </a:lnTo>
                <a:lnTo>
                  <a:pt x="17" y="410"/>
                </a:lnTo>
                <a:lnTo>
                  <a:pt x="12" y="409"/>
                </a:lnTo>
                <a:lnTo>
                  <a:pt x="6" y="406"/>
                </a:lnTo>
                <a:lnTo>
                  <a:pt x="2" y="402"/>
                </a:lnTo>
                <a:lnTo>
                  <a:pt x="0" y="399"/>
                </a:lnTo>
                <a:lnTo>
                  <a:pt x="0" y="393"/>
                </a:lnTo>
                <a:lnTo>
                  <a:pt x="2" y="340"/>
                </a:lnTo>
                <a:lnTo>
                  <a:pt x="13" y="289"/>
                </a:lnTo>
                <a:lnTo>
                  <a:pt x="29" y="240"/>
                </a:lnTo>
                <a:lnTo>
                  <a:pt x="51" y="196"/>
                </a:lnTo>
                <a:lnTo>
                  <a:pt x="77" y="154"/>
                </a:lnTo>
                <a:lnTo>
                  <a:pt x="110" y="116"/>
                </a:lnTo>
                <a:lnTo>
                  <a:pt x="145" y="83"/>
                </a:lnTo>
                <a:lnTo>
                  <a:pt x="184" y="54"/>
                </a:lnTo>
                <a:lnTo>
                  <a:pt x="229" y="32"/>
                </a:lnTo>
                <a:lnTo>
                  <a:pt x="275" y="15"/>
                </a:lnTo>
                <a:lnTo>
                  <a:pt x="323"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4" name="Freeform 18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431938" y="1630615"/>
            <a:ext cx="442464" cy="322544"/>
          </a:xfrm>
          <a:custGeom>
            <a:avLst/>
            <a:gdLst>
              <a:gd name="T0" fmla="*/ 411 w 749"/>
              <a:gd name="T1" fmla="*/ 38 h 546"/>
              <a:gd name="T2" fmla="*/ 355 w 749"/>
              <a:gd name="T3" fmla="*/ 59 h 546"/>
              <a:gd name="T4" fmla="*/ 309 w 749"/>
              <a:gd name="T5" fmla="*/ 99 h 546"/>
              <a:gd name="T6" fmla="*/ 277 w 749"/>
              <a:gd name="T7" fmla="*/ 152 h 546"/>
              <a:gd name="T8" fmla="*/ 236 w 749"/>
              <a:gd name="T9" fmla="*/ 137 h 546"/>
              <a:gd name="T10" fmla="*/ 199 w 749"/>
              <a:gd name="T11" fmla="*/ 140 h 546"/>
              <a:gd name="T12" fmla="*/ 161 w 749"/>
              <a:gd name="T13" fmla="*/ 162 h 546"/>
              <a:gd name="T14" fmla="*/ 139 w 749"/>
              <a:gd name="T15" fmla="*/ 199 h 546"/>
              <a:gd name="T16" fmla="*/ 136 w 749"/>
              <a:gd name="T17" fmla="*/ 230 h 546"/>
              <a:gd name="T18" fmla="*/ 144 w 749"/>
              <a:gd name="T19" fmla="*/ 270 h 546"/>
              <a:gd name="T20" fmla="*/ 92 w 749"/>
              <a:gd name="T21" fmla="*/ 289 h 546"/>
              <a:gd name="T22" fmla="*/ 56 w 749"/>
              <a:gd name="T23" fmla="*/ 323 h 546"/>
              <a:gd name="T24" fmla="*/ 37 w 749"/>
              <a:gd name="T25" fmla="*/ 368 h 546"/>
              <a:gd name="T26" fmla="*/ 37 w 749"/>
              <a:gd name="T27" fmla="*/ 420 h 546"/>
              <a:gd name="T28" fmla="*/ 60 w 749"/>
              <a:gd name="T29" fmla="*/ 467 h 546"/>
              <a:gd name="T30" fmla="*/ 101 w 749"/>
              <a:gd name="T31" fmla="*/ 500 h 546"/>
              <a:gd name="T32" fmla="*/ 153 w 749"/>
              <a:gd name="T33" fmla="*/ 512 h 546"/>
              <a:gd name="T34" fmla="*/ 610 w 749"/>
              <a:gd name="T35" fmla="*/ 508 h 546"/>
              <a:gd name="T36" fmla="*/ 664 w 749"/>
              <a:gd name="T37" fmla="*/ 482 h 546"/>
              <a:gd name="T38" fmla="*/ 702 w 749"/>
              <a:gd name="T39" fmla="*/ 436 h 546"/>
              <a:gd name="T40" fmla="*/ 715 w 749"/>
              <a:gd name="T41" fmla="*/ 376 h 546"/>
              <a:gd name="T42" fmla="*/ 705 w 749"/>
              <a:gd name="T43" fmla="*/ 323 h 546"/>
              <a:gd name="T44" fmla="*/ 677 w 749"/>
              <a:gd name="T45" fmla="*/ 280 h 546"/>
              <a:gd name="T46" fmla="*/ 632 w 749"/>
              <a:gd name="T47" fmla="*/ 250 h 546"/>
              <a:gd name="T48" fmla="*/ 613 w 749"/>
              <a:gd name="T49" fmla="*/ 217 h 546"/>
              <a:gd name="T50" fmla="*/ 613 w 749"/>
              <a:gd name="T51" fmla="*/ 206 h 546"/>
              <a:gd name="T52" fmla="*/ 599 w 749"/>
              <a:gd name="T53" fmla="*/ 139 h 546"/>
              <a:gd name="T54" fmla="*/ 563 w 749"/>
              <a:gd name="T55" fmla="*/ 85 h 546"/>
              <a:gd name="T56" fmla="*/ 509 w 749"/>
              <a:gd name="T57" fmla="*/ 48 h 546"/>
              <a:gd name="T58" fmla="*/ 442 w 749"/>
              <a:gd name="T59" fmla="*/ 34 h 546"/>
              <a:gd name="T60" fmla="*/ 479 w 749"/>
              <a:gd name="T61" fmla="*/ 4 h 546"/>
              <a:gd name="T62" fmla="*/ 546 w 749"/>
              <a:gd name="T63" fmla="*/ 29 h 546"/>
              <a:gd name="T64" fmla="*/ 599 w 749"/>
              <a:gd name="T65" fmla="*/ 73 h 546"/>
              <a:gd name="T66" fmla="*/ 635 w 749"/>
              <a:gd name="T67" fmla="*/ 134 h 546"/>
              <a:gd name="T68" fmla="*/ 647 w 749"/>
              <a:gd name="T69" fmla="*/ 206 h 546"/>
              <a:gd name="T70" fmla="*/ 647 w 749"/>
              <a:gd name="T71" fmla="*/ 219 h 546"/>
              <a:gd name="T72" fmla="*/ 700 w 749"/>
              <a:gd name="T73" fmla="*/ 255 h 546"/>
              <a:gd name="T74" fmla="*/ 736 w 749"/>
              <a:gd name="T75" fmla="*/ 309 h 546"/>
              <a:gd name="T76" fmla="*/ 749 w 749"/>
              <a:gd name="T77" fmla="*/ 376 h 546"/>
              <a:gd name="T78" fmla="*/ 736 w 749"/>
              <a:gd name="T79" fmla="*/ 441 h 546"/>
              <a:gd name="T80" fmla="*/ 699 w 749"/>
              <a:gd name="T81" fmla="*/ 496 h 546"/>
              <a:gd name="T82" fmla="*/ 645 w 749"/>
              <a:gd name="T83" fmla="*/ 533 h 546"/>
              <a:gd name="T84" fmla="*/ 578 w 749"/>
              <a:gd name="T85" fmla="*/ 546 h 546"/>
              <a:gd name="T86" fmla="*/ 118 w 749"/>
              <a:gd name="T87" fmla="*/ 542 h 546"/>
              <a:gd name="T88" fmla="*/ 56 w 749"/>
              <a:gd name="T89" fmla="*/ 512 h 546"/>
              <a:gd name="T90" fmla="*/ 14 w 749"/>
              <a:gd name="T91" fmla="*/ 460 h 546"/>
              <a:gd name="T92" fmla="*/ 0 w 749"/>
              <a:gd name="T93" fmla="*/ 393 h 546"/>
              <a:gd name="T94" fmla="*/ 13 w 749"/>
              <a:gd name="T95" fmla="*/ 329 h 546"/>
              <a:gd name="T96" fmla="*/ 50 w 749"/>
              <a:gd name="T97" fmla="*/ 279 h 546"/>
              <a:gd name="T98" fmla="*/ 105 w 749"/>
              <a:gd name="T99" fmla="*/ 247 h 546"/>
              <a:gd name="T100" fmla="*/ 105 w 749"/>
              <a:gd name="T101" fmla="*/ 195 h 546"/>
              <a:gd name="T102" fmla="*/ 128 w 749"/>
              <a:gd name="T103" fmla="*/ 148 h 546"/>
              <a:gd name="T104" fmla="*/ 169 w 749"/>
              <a:gd name="T105" fmla="*/ 115 h 546"/>
              <a:gd name="T106" fmla="*/ 221 w 749"/>
              <a:gd name="T107" fmla="*/ 102 h 546"/>
              <a:gd name="T108" fmla="*/ 262 w 749"/>
              <a:gd name="T109" fmla="*/ 110 h 546"/>
              <a:gd name="T110" fmla="*/ 306 w 749"/>
              <a:gd name="T111" fmla="*/ 52 h 546"/>
              <a:gd name="T112" fmla="*/ 368 w 749"/>
              <a:gd name="T113" fmla="*/ 14 h 546"/>
              <a:gd name="T114" fmla="*/ 442 w 749"/>
              <a:gd name="T11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9" h="546">
                <a:moveTo>
                  <a:pt x="442" y="34"/>
                </a:moveTo>
                <a:lnTo>
                  <a:pt x="411" y="38"/>
                </a:lnTo>
                <a:lnTo>
                  <a:pt x="382" y="46"/>
                </a:lnTo>
                <a:lnTo>
                  <a:pt x="355" y="59"/>
                </a:lnTo>
                <a:lnTo>
                  <a:pt x="330" y="77"/>
                </a:lnTo>
                <a:lnTo>
                  <a:pt x="309" y="99"/>
                </a:lnTo>
                <a:lnTo>
                  <a:pt x="292" y="126"/>
                </a:lnTo>
                <a:lnTo>
                  <a:pt x="277" y="152"/>
                </a:lnTo>
                <a:lnTo>
                  <a:pt x="250" y="141"/>
                </a:lnTo>
                <a:lnTo>
                  <a:pt x="236" y="137"/>
                </a:lnTo>
                <a:lnTo>
                  <a:pt x="221" y="137"/>
                </a:lnTo>
                <a:lnTo>
                  <a:pt x="199" y="140"/>
                </a:lnTo>
                <a:lnTo>
                  <a:pt x="178" y="148"/>
                </a:lnTo>
                <a:lnTo>
                  <a:pt x="161" y="162"/>
                </a:lnTo>
                <a:lnTo>
                  <a:pt x="148" y="179"/>
                </a:lnTo>
                <a:lnTo>
                  <a:pt x="139" y="199"/>
                </a:lnTo>
                <a:lnTo>
                  <a:pt x="136" y="223"/>
                </a:lnTo>
                <a:lnTo>
                  <a:pt x="136" y="230"/>
                </a:lnTo>
                <a:lnTo>
                  <a:pt x="137" y="240"/>
                </a:lnTo>
                <a:lnTo>
                  <a:pt x="144" y="270"/>
                </a:lnTo>
                <a:lnTo>
                  <a:pt x="115" y="279"/>
                </a:lnTo>
                <a:lnTo>
                  <a:pt x="92" y="289"/>
                </a:lnTo>
                <a:lnTo>
                  <a:pt x="72" y="305"/>
                </a:lnTo>
                <a:lnTo>
                  <a:pt x="56" y="323"/>
                </a:lnTo>
                <a:lnTo>
                  <a:pt x="43" y="344"/>
                </a:lnTo>
                <a:lnTo>
                  <a:pt x="37" y="368"/>
                </a:lnTo>
                <a:lnTo>
                  <a:pt x="34" y="393"/>
                </a:lnTo>
                <a:lnTo>
                  <a:pt x="37" y="420"/>
                </a:lnTo>
                <a:lnTo>
                  <a:pt x="46" y="445"/>
                </a:lnTo>
                <a:lnTo>
                  <a:pt x="60" y="467"/>
                </a:lnTo>
                <a:lnTo>
                  <a:pt x="79" y="486"/>
                </a:lnTo>
                <a:lnTo>
                  <a:pt x="101" y="500"/>
                </a:lnTo>
                <a:lnTo>
                  <a:pt x="126" y="509"/>
                </a:lnTo>
                <a:lnTo>
                  <a:pt x="153" y="512"/>
                </a:lnTo>
                <a:lnTo>
                  <a:pt x="578" y="512"/>
                </a:lnTo>
                <a:lnTo>
                  <a:pt x="610" y="508"/>
                </a:lnTo>
                <a:lnTo>
                  <a:pt x="639" y="498"/>
                </a:lnTo>
                <a:lnTo>
                  <a:pt x="664" y="482"/>
                </a:lnTo>
                <a:lnTo>
                  <a:pt x="686" y="461"/>
                </a:lnTo>
                <a:lnTo>
                  <a:pt x="702" y="436"/>
                </a:lnTo>
                <a:lnTo>
                  <a:pt x="712" y="407"/>
                </a:lnTo>
                <a:lnTo>
                  <a:pt x="715" y="376"/>
                </a:lnTo>
                <a:lnTo>
                  <a:pt x="712" y="348"/>
                </a:lnTo>
                <a:lnTo>
                  <a:pt x="705" y="323"/>
                </a:lnTo>
                <a:lnTo>
                  <a:pt x="692" y="301"/>
                </a:lnTo>
                <a:lnTo>
                  <a:pt x="677" y="280"/>
                </a:lnTo>
                <a:lnTo>
                  <a:pt x="656" y="263"/>
                </a:lnTo>
                <a:lnTo>
                  <a:pt x="632" y="250"/>
                </a:lnTo>
                <a:lnTo>
                  <a:pt x="611" y="241"/>
                </a:lnTo>
                <a:lnTo>
                  <a:pt x="613" y="217"/>
                </a:lnTo>
                <a:lnTo>
                  <a:pt x="613" y="213"/>
                </a:lnTo>
                <a:lnTo>
                  <a:pt x="613" y="206"/>
                </a:lnTo>
                <a:lnTo>
                  <a:pt x="610" y="170"/>
                </a:lnTo>
                <a:lnTo>
                  <a:pt x="599" y="139"/>
                </a:lnTo>
                <a:lnTo>
                  <a:pt x="584" y="110"/>
                </a:lnTo>
                <a:lnTo>
                  <a:pt x="563" y="85"/>
                </a:lnTo>
                <a:lnTo>
                  <a:pt x="538" y="64"/>
                </a:lnTo>
                <a:lnTo>
                  <a:pt x="509" y="48"/>
                </a:lnTo>
                <a:lnTo>
                  <a:pt x="476" y="38"/>
                </a:lnTo>
                <a:lnTo>
                  <a:pt x="442" y="34"/>
                </a:lnTo>
                <a:close/>
                <a:moveTo>
                  <a:pt x="442" y="0"/>
                </a:moveTo>
                <a:lnTo>
                  <a:pt x="479" y="4"/>
                </a:lnTo>
                <a:lnTo>
                  <a:pt x="514" y="13"/>
                </a:lnTo>
                <a:lnTo>
                  <a:pt x="546" y="29"/>
                </a:lnTo>
                <a:lnTo>
                  <a:pt x="575" y="48"/>
                </a:lnTo>
                <a:lnTo>
                  <a:pt x="599" y="73"/>
                </a:lnTo>
                <a:lnTo>
                  <a:pt x="619" y="102"/>
                </a:lnTo>
                <a:lnTo>
                  <a:pt x="635" y="134"/>
                </a:lnTo>
                <a:lnTo>
                  <a:pt x="644" y="169"/>
                </a:lnTo>
                <a:lnTo>
                  <a:pt x="647" y="206"/>
                </a:lnTo>
                <a:lnTo>
                  <a:pt x="647" y="212"/>
                </a:lnTo>
                <a:lnTo>
                  <a:pt x="647" y="219"/>
                </a:lnTo>
                <a:lnTo>
                  <a:pt x="675" y="234"/>
                </a:lnTo>
                <a:lnTo>
                  <a:pt x="700" y="255"/>
                </a:lnTo>
                <a:lnTo>
                  <a:pt x="720" y="280"/>
                </a:lnTo>
                <a:lnTo>
                  <a:pt x="736" y="309"/>
                </a:lnTo>
                <a:lnTo>
                  <a:pt x="746" y="342"/>
                </a:lnTo>
                <a:lnTo>
                  <a:pt x="749" y="376"/>
                </a:lnTo>
                <a:lnTo>
                  <a:pt x="746" y="410"/>
                </a:lnTo>
                <a:lnTo>
                  <a:pt x="736" y="441"/>
                </a:lnTo>
                <a:lnTo>
                  <a:pt x="720" y="471"/>
                </a:lnTo>
                <a:lnTo>
                  <a:pt x="699" y="496"/>
                </a:lnTo>
                <a:lnTo>
                  <a:pt x="674" y="517"/>
                </a:lnTo>
                <a:lnTo>
                  <a:pt x="645" y="533"/>
                </a:lnTo>
                <a:lnTo>
                  <a:pt x="614" y="542"/>
                </a:lnTo>
                <a:lnTo>
                  <a:pt x="578" y="546"/>
                </a:lnTo>
                <a:lnTo>
                  <a:pt x="153" y="546"/>
                </a:lnTo>
                <a:lnTo>
                  <a:pt x="118" y="542"/>
                </a:lnTo>
                <a:lnTo>
                  <a:pt x="85" y="530"/>
                </a:lnTo>
                <a:lnTo>
                  <a:pt x="56" y="512"/>
                </a:lnTo>
                <a:lnTo>
                  <a:pt x="33" y="488"/>
                </a:lnTo>
                <a:lnTo>
                  <a:pt x="14" y="460"/>
                </a:lnTo>
                <a:lnTo>
                  <a:pt x="4" y="428"/>
                </a:lnTo>
                <a:lnTo>
                  <a:pt x="0" y="393"/>
                </a:lnTo>
                <a:lnTo>
                  <a:pt x="3" y="360"/>
                </a:lnTo>
                <a:lnTo>
                  <a:pt x="13" y="329"/>
                </a:lnTo>
                <a:lnTo>
                  <a:pt x="29" y="302"/>
                </a:lnTo>
                <a:lnTo>
                  <a:pt x="50" y="279"/>
                </a:lnTo>
                <a:lnTo>
                  <a:pt x="76" y="261"/>
                </a:lnTo>
                <a:lnTo>
                  <a:pt x="105" y="247"/>
                </a:lnTo>
                <a:lnTo>
                  <a:pt x="102" y="223"/>
                </a:lnTo>
                <a:lnTo>
                  <a:pt x="105" y="195"/>
                </a:lnTo>
                <a:lnTo>
                  <a:pt x="114" y="170"/>
                </a:lnTo>
                <a:lnTo>
                  <a:pt x="128" y="148"/>
                </a:lnTo>
                <a:lnTo>
                  <a:pt x="147" y="128"/>
                </a:lnTo>
                <a:lnTo>
                  <a:pt x="169" y="115"/>
                </a:lnTo>
                <a:lnTo>
                  <a:pt x="194" y="106"/>
                </a:lnTo>
                <a:lnTo>
                  <a:pt x="221" y="102"/>
                </a:lnTo>
                <a:lnTo>
                  <a:pt x="242" y="105"/>
                </a:lnTo>
                <a:lnTo>
                  <a:pt x="262" y="110"/>
                </a:lnTo>
                <a:lnTo>
                  <a:pt x="281" y="80"/>
                </a:lnTo>
                <a:lnTo>
                  <a:pt x="306" y="52"/>
                </a:lnTo>
                <a:lnTo>
                  <a:pt x="335" y="31"/>
                </a:lnTo>
                <a:lnTo>
                  <a:pt x="368" y="14"/>
                </a:lnTo>
                <a:lnTo>
                  <a:pt x="404" y="4"/>
                </a:lnTo>
                <a:lnTo>
                  <a:pt x="44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5" name="Freeform 18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80151" y="1661021"/>
            <a:ext cx="443127" cy="261731"/>
          </a:xfrm>
          <a:custGeom>
            <a:avLst/>
            <a:gdLst>
              <a:gd name="T0" fmla="*/ 315 w 855"/>
              <a:gd name="T1" fmla="*/ 42 h 505"/>
              <a:gd name="T2" fmla="*/ 250 w 855"/>
              <a:gd name="T3" fmla="*/ 67 h 505"/>
              <a:gd name="T4" fmla="*/ 199 w 855"/>
              <a:gd name="T5" fmla="*/ 111 h 505"/>
              <a:gd name="T6" fmla="*/ 167 w 855"/>
              <a:gd name="T7" fmla="*/ 170 h 505"/>
              <a:gd name="T8" fmla="*/ 152 w 855"/>
              <a:gd name="T9" fmla="*/ 220 h 505"/>
              <a:gd name="T10" fmla="*/ 129 w 855"/>
              <a:gd name="T11" fmla="*/ 237 h 505"/>
              <a:gd name="T12" fmla="*/ 81 w 855"/>
              <a:gd name="T13" fmla="*/ 261 h 505"/>
              <a:gd name="T14" fmla="*/ 50 w 855"/>
              <a:gd name="T15" fmla="*/ 300 h 505"/>
              <a:gd name="T16" fmla="*/ 38 w 855"/>
              <a:gd name="T17" fmla="*/ 351 h 505"/>
              <a:gd name="T18" fmla="*/ 50 w 855"/>
              <a:gd name="T19" fmla="*/ 402 h 505"/>
              <a:gd name="T20" fmla="*/ 83 w 855"/>
              <a:gd name="T21" fmla="*/ 441 h 505"/>
              <a:gd name="T22" fmla="*/ 129 w 855"/>
              <a:gd name="T23" fmla="*/ 463 h 505"/>
              <a:gd name="T24" fmla="*/ 700 w 855"/>
              <a:gd name="T25" fmla="*/ 467 h 505"/>
              <a:gd name="T26" fmla="*/ 751 w 855"/>
              <a:gd name="T27" fmla="*/ 456 h 505"/>
              <a:gd name="T28" fmla="*/ 791 w 855"/>
              <a:gd name="T29" fmla="*/ 423 h 505"/>
              <a:gd name="T30" fmla="*/ 814 w 855"/>
              <a:gd name="T31" fmla="*/ 377 h 505"/>
              <a:gd name="T32" fmla="*/ 814 w 855"/>
              <a:gd name="T33" fmla="*/ 325 h 505"/>
              <a:gd name="T34" fmla="*/ 793 w 855"/>
              <a:gd name="T35" fmla="*/ 279 h 505"/>
              <a:gd name="T36" fmla="*/ 753 w 855"/>
              <a:gd name="T37" fmla="*/ 247 h 505"/>
              <a:gd name="T38" fmla="*/ 717 w 855"/>
              <a:gd name="T39" fmla="*/ 232 h 505"/>
              <a:gd name="T40" fmla="*/ 701 w 855"/>
              <a:gd name="T41" fmla="*/ 211 h 505"/>
              <a:gd name="T42" fmla="*/ 700 w 855"/>
              <a:gd name="T43" fmla="*/ 195 h 505"/>
              <a:gd name="T44" fmla="*/ 685 w 855"/>
              <a:gd name="T45" fmla="*/ 149 h 505"/>
              <a:gd name="T46" fmla="*/ 647 w 855"/>
              <a:gd name="T47" fmla="*/ 120 h 505"/>
              <a:gd name="T48" fmla="*/ 604 w 855"/>
              <a:gd name="T49" fmla="*/ 119 h 505"/>
              <a:gd name="T50" fmla="*/ 571 w 855"/>
              <a:gd name="T51" fmla="*/ 136 h 505"/>
              <a:gd name="T52" fmla="*/ 545 w 855"/>
              <a:gd name="T53" fmla="*/ 145 h 505"/>
              <a:gd name="T54" fmla="*/ 524 w 855"/>
              <a:gd name="T55" fmla="*/ 140 h 505"/>
              <a:gd name="T56" fmla="*/ 493 w 855"/>
              <a:gd name="T57" fmla="*/ 102 h 505"/>
              <a:gd name="T58" fmla="*/ 443 w 855"/>
              <a:gd name="T59" fmla="*/ 63 h 505"/>
              <a:gd name="T60" fmla="*/ 383 w 855"/>
              <a:gd name="T61" fmla="*/ 42 h 505"/>
              <a:gd name="T62" fmla="*/ 350 w 855"/>
              <a:gd name="T63" fmla="*/ 0 h 505"/>
              <a:gd name="T64" fmla="*/ 427 w 855"/>
              <a:gd name="T65" fmla="*/ 14 h 505"/>
              <a:gd name="T66" fmla="*/ 494 w 855"/>
              <a:gd name="T67" fmla="*/ 51 h 505"/>
              <a:gd name="T68" fmla="*/ 545 w 855"/>
              <a:gd name="T69" fmla="*/ 107 h 505"/>
              <a:gd name="T70" fmla="*/ 594 w 855"/>
              <a:gd name="T71" fmla="*/ 81 h 505"/>
              <a:gd name="T72" fmla="*/ 649 w 855"/>
              <a:gd name="T73" fmla="*/ 81 h 505"/>
              <a:gd name="T74" fmla="*/ 696 w 855"/>
              <a:gd name="T75" fmla="*/ 103 h 505"/>
              <a:gd name="T76" fmla="*/ 727 w 855"/>
              <a:gd name="T77" fmla="*/ 144 h 505"/>
              <a:gd name="T78" fmla="*/ 739 w 855"/>
              <a:gd name="T79" fmla="*/ 195 h 505"/>
              <a:gd name="T80" fmla="*/ 770 w 855"/>
              <a:gd name="T81" fmla="*/ 212 h 505"/>
              <a:gd name="T82" fmla="*/ 823 w 855"/>
              <a:gd name="T83" fmla="*/ 254 h 505"/>
              <a:gd name="T84" fmla="*/ 852 w 855"/>
              <a:gd name="T85" fmla="*/ 316 h 505"/>
              <a:gd name="T86" fmla="*/ 853 w 855"/>
              <a:gd name="T87" fmla="*/ 382 h 505"/>
              <a:gd name="T88" fmla="*/ 829 w 855"/>
              <a:gd name="T89" fmla="*/ 437 h 505"/>
              <a:gd name="T90" fmla="*/ 787 w 855"/>
              <a:gd name="T91" fmla="*/ 479 h 505"/>
              <a:gd name="T92" fmla="*/ 731 w 855"/>
              <a:gd name="T93" fmla="*/ 503 h 505"/>
              <a:gd name="T94" fmla="*/ 155 w 855"/>
              <a:gd name="T95" fmla="*/ 505 h 505"/>
              <a:gd name="T96" fmla="*/ 95 w 855"/>
              <a:gd name="T97" fmla="*/ 494 h 505"/>
              <a:gd name="T98" fmla="*/ 45 w 855"/>
              <a:gd name="T99" fmla="*/ 461 h 505"/>
              <a:gd name="T100" fmla="*/ 12 w 855"/>
              <a:gd name="T101" fmla="*/ 411 h 505"/>
              <a:gd name="T102" fmla="*/ 0 w 855"/>
              <a:gd name="T103" fmla="*/ 351 h 505"/>
              <a:gd name="T104" fmla="*/ 11 w 855"/>
              <a:gd name="T105" fmla="*/ 291 h 505"/>
              <a:gd name="T106" fmla="*/ 43 w 855"/>
              <a:gd name="T107" fmla="*/ 242 h 505"/>
              <a:gd name="T108" fmla="*/ 91 w 855"/>
              <a:gd name="T109" fmla="*/ 209 h 505"/>
              <a:gd name="T110" fmla="*/ 129 w 855"/>
              <a:gd name="T111" fmla="*/ 158 h 505"/>
              <a:gd name="T112" fmla="*/ 169 w 855"/>
              <a:gd name="T113" fmla="*/ 86 h 505"/>
              <a:gd name="T114" fmla="*/ 229 w 855"/>
              <a:gd name="T115" fmla="*/ 34 h 505"/>
              <a:gd name="T116" fmla="*/ 307 w 855"/>
              <a:gd name="T117" fmla="*/ 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5" h="505">
                <a:moveTo>
                  <a:pt x="350" y="39"/>
                </a:moveTo>
                <a:lnTo>
                  <a:pt x="315" y="42"/>
                </a:lnTo>
                <a:lnTo>
                  <a:pt x="282" y="52"/>
                </a:lnTo>
                <a:lnTo>
                  <a:pt x="250" y="67"/>
                </a:lnTo>
                <a:lnTo>
                  <a:pt x="223" y="86"/>
                </a:lnTo>
                <a:lnTo>
                  <a:pt x="199" y="111"/>
                </a:lnTo>
                <a:lnTo>
                  <a:pt x="180" y="139"/>
                </a:lnTo>
                <a:lnTo>
                  <a:pt x="167" y="170"/>
                </a:lnTo>
                <a:lnTo>
                  <a:pt x="157" y="206"/>
                </a:lnTo>
                <a:lnTo>
                  <a:pt x="152" y="220"/>
                </a:lnTo>
                <a:lnTo>
                  <a:pt x="142" y="230"/>
                </a:lnTo>
                <a:lnTo>
                  <a:pt x="129" y="237"/>
                </a:lnTo>
                <a:lnTo>
                  <a:pt x="104" y="246"/>
                </a:lnTo>
                <a:lnTo>
                  <a:pt x="81" y="261"/>
                </a:lnTo>
                <a:lnTo>
                  <a:pt x="63" y="278"/>
                </a:lnTo>
                <a:lnTo>
                  <a:pt x="50" y="300"/>
                </a:lnTo>
                <a:lnTo>
                  <a:pt x="42" y="325"/>
                </a:lnTo>
                <a:lnTo>
                  <a:pt x="38" y="351"/>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51"/>
                </a:lnTo>
                <a:lnTo>
                  <a:pt x="814" y="325"/>
                </a:lnTo>
                <a:lnTo>
                  <a:pt x="806" y="300"/>
                </a:lnTo>
                <a:lnTo>
                  <a:pt x="793" y="279"/>
                </a:lnTo>
                <a:lnTo>
                  <a:pt x="774" y="261"/>
                </a:lnTo>
                <a:lnTo>
                  <a:pt x="753" y="247"/>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7"/>
                </a:lnTo>
                <a:lnTo>
                  <a:pt x="604" y="119"/>
                </a:lnTo>
                <a:lnTo>
                  <a:pt x="587" y="126"/>
                </a:lnTo>
                <a:lnTo>
                  <a:pt x="571" y="136"/>
                </a:lnTo>
                <a:lnTo>
                  <a:pt x="560" y="144"/>
                </a:lnTo>
                <a:lnTo>
                  <a:pt x="545" y="145"/>
                </a:lnTo>
                <a:lnTo>
                  <a:pt x="540" y="145"/>
                </a:lnTo>
                <a:lnTo>
                  <a:pt x="524" y="140"/>
                </a:lnTo>
                <a:lnTo>
                  <a:pt x="512" y="128"/>
                </a:lnTo>
                <a:lnTo>
                  <a:pt x="493" y="102"/>
                </a:lnTo>
                <a:lnTo>
                  <a:pt x="469" y="80"/>
                </a:lnTo>
                <a:lnTo>
                  <a:pt x="443" y="63"/>
                </a:lnTo>
                <a:lnTo>
                  <a:pt x="413" y="50"/>
                </a:lnTo>
                <a:lnTo>
                  <a:pt x="383" y="42"/>
                </a:lnTo>
                <a:lnTo>
                  <a:pt x="350" y="39"/>
                </a:lnTo>
                <a:close/>
                <a:moveTo>
                  <a:pt x="350" y="0"/>
                </a:moveTo>
                <a:lnTo>
                  <a:pt x="391" y="4"/>
                </a:lnTo>
                <a:lnTo>
                  <a:pt x="427" y="14"/>
                </a:lnTo>
                <a:lnTo>
                  <a:pt x="463" y="30"/>
                </a:lnTo>
                <a:lnTo>
                  <a:pt x="494" y="51"/>
                </a:lnTo>
                <a:lnTo>
                  <a:pt x="523" y="77"/>
                </a:lnTo>
                <a:lnTo>
                  <a:pt x="545" y="107"/>
                </a:lnTo>
                <a:lnTo>
                  <a:pt x="567" y="92"/>
                </a:lnTo>
                <a:lnTo>
                  <a:pt x="594" y="81"/>
                </a:lnTo>
                <a:lnTo>
                  <a:pt x="622" y="79"/>
                </a:lnTo>
                <a:lnTo>
                  <a:pt x="649" y="81"/>
                </a:lnTo>
                <a:lnTo>
                  <a:pt x="673" y="90"/>
                </a:lnTo>
                <a:lnTo>
                  <a:pt x="696" y="103"/>
                </a:lnTo>
                <a:lnTo>
                  <a:pt x="713" y="122"/>
                </a:lnTo>
                <a:lnTo>
                  <a:pt x="727" y="144"/>
                </a:lnTo>
                <a:lnTo>
                  <a:pt x="736" y="168"/>
                </a:lnTo>
                <a:lnTo>
                  <a:pt x="739" y="195"/>
                </a:lnTo>
                <a:lnTo>
                  <a:pt x="739" y="200"/>
                </a:lnTo>
                <a:lnTo>
                  <a:pt x="770" y="212"/>
                </a:lnTo>
                <a:lnTo>
                  <a:pt x="799" y="230"/>
                </a:lnTo>
                <a:lnTo>
                  <a:pt x="823" y="254"/>
                </a:lnTo>
                <a:lnTo>
                  <a:pt x="840" y="283"/>
                </a:lnTo>
                <a:lnTo>
                  <a:pt x="852" y="316"/>
                </a:lnTo>
                <a:lnTo>
                  <a:pt x="855" y="351"/>
                </a:lnTo>
                <a:lnTo>
                  <a:pt x="853" y="382"/>
                </a:lnTo>
                <a:lnTo>
                  <a:pt x="844" y="411"/>
                </a:lnTo>
                <a:lnTo>
                  <a:pt x="829" y="437"/>
                </a:lnTo>
                <a:lnTo>
                  <a:pt x="810" y="461"/>
                </a:lnTo>
                <a:lnTo>
                  <a:pt x="787" y="479"/>
                </a:lnTo>
                <a:lnTo>
                  <a:pt x="761" y="494"/>
                </a:lnTo>
                <a:lnTo>
                  <a:pt x="731" y="503"/>
                </a:lnTo>
                <a:lnTo>
                  <a:pt x="700" y="505"/>
                </a:lnTo>
                <a:lnTo>
                  <a:pt x="155" y="505"/>
                </a:lnTo>
                <a:lnTo>
                  <a:pt x="123" y="503"/>
                </a:lnTo>
                <a:lnTo>
                  <a:pt x="95" y="494"/>
                </a:lnTo>
                <a:lnTo>
                  <a:pt x="68" y="479"/>
                </a:lnTo>
                <a:lnTo>
                  <a:pt x="45" y="461"/>
                </a:lnTo>
                <a:lnTo>
                  <a:pt x="26" y="437"/>
                </a:lnTo>
                <a:lnTo>
                  <a:pt x="12" y="411"/>
                </a:lnTo>
                <a:lnTo>
                  <a:pt x="3" y="382"/>
                </a:lnTo>
                <a:lnTo>
                  <a:pt x="0" y="351"/>
                </a:lnTo>
                <a:lnTo>
                  <a:pt x="3" y="319"/>
                </a:lnTo>
                <a:lnTo>
                  <a:pt x="11" y="291"/>
                </a:lnTo>
                <a:lnTo>
                  <a:pt x="25" y="266"/>
                </a:lnTo>
                <a:lnTo>
                  <a:pt x="43" y="242"/>
                </a:lnTo>
                <a:lnTo>
                  <a:pt x="66" y="224"/>
                </a:lnTo>
                <a:lnTo>
                  <a:pt x="91" y="209"/>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6" name="Freeform 18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129027" y="1610489"/>
            <a:ext cx="444164" cy="362795"/>
          </a:xfrm>
          <a:custGeom>
            <a:avLst/>
            <a:gdLst>
              <a:gd name="T0" fmla="*/ 282 w 857"/>
              <a:gd name="T1" fmla="*/ 246 h 700"/>
              <a:gd name="T2" fmla="*/ 201 w 857"/>
              <a:gd name="T3" fmla="*/ 305 h 700"/>
              <a:gd name="T4" fmla="*/ 159 w 857"/>
              <a:gd name="T5" fmla="*/ 399 h 700"/>
              <a:gd name="T6" fmla="*/ 129 w 857"/>
              <a:gd name="T7" fmla="*/ 430 h 700"/>
              <a:gd name="T8" fmla="*/ 65 w 857"/>
              <a:gd name="T9" fmla="*/ 472 h 700"/>
              <a:gd name="T10" fmla="*/ 40 w 857"/>
              <a:gd name="T11" fmla="*/ 544 h 700"/>
              <a:gd name="T12" fmla="*/ 66 w 857"/>
              <a:gd name="T13" fmla="*/ 617 h 700"/>
              <a:gd name="T14" fmla="*/ 130 w 857"/>
              <a:gd name="T15" fmla="*/ 658 h 700"/>
              <a:gd name="T16" fmla="*/ 727 w 857"/>
              <a:gd name="T17" fmla="*/ 658 h 700"/>
              <a:gd name="T18" fmla="*/ 793 w 857"/>
              <a:gd name="T19" fmla="*/ 617 h 700"/>
              <a:gd name="T20" fmla="*/ 818 w 857"/>
              <a:gd name="T21" fmla="*/ 544 h 700"/>
              <a:gd name="T22" fmla="*/ 793 w 857"/>
              <a:gd name="T23" fmla="*/ 472 h 700"/>
              <a:gd name="T24" fmla="*/ 730 w 857"/>
              <a:gd name="T25" fmla="*/ 432 h 700"/>
              <a:gd name="T26" fmla="*/ 702 w 857"/>
              <a:gd name="T27" fmla="*/ 405 h 700"/>
              <a:gd name="T28" fmla="*/ 697 w 857"/>
              <a:gd name="T29" fmla="*/ 365 h 700"/>
              <a:gd name="T30" fmla="*/ 647 w 857"/>
              <a:gd name="T31" fmla="*/ 315 h 700"/>
              <a:gd name="T32" fmla="*/ 587 w 857"/>
              <a:gd name="T33" fmla="*/ 320 h 700"/>
              <a:gd name="T34" fmla="*/ 547 w 857"/>
              <a:gd name="T35" fmla="*/ 340 h 700"/>
              <a:gd name="T36" fmla="*/ 541 w 857"/>
              <a:gd name="T37" fmla="*/ 340 h 700"/>
              <a:gd name="T38" fmla="*/ 510 w 857"/>
              <a:gd name="T39" fmla="*/ 319 h 700"/>
              <a:gd name="T40" fmla="*/ 476 w 857"/>
              <a:gd name="T41" fmla="*/ 278 h 700"/>
              <a:gd name="T42" fmla="*/ 409 w 857"/>
              <a:gd name="T43" fmla="*/ 239 h 700"/>
              <a:gd name="T44" fmla="*/ 624 w 857"/>
              <a:gd name="T45" fmla="*/ 39 h 700"/>
              <a:gd name="T46" fmla="*/ 522 w 857"/>
              <a:gd name="T47" fmla="*/ 68 h 700"/>
              <a:gd name="T48" fmla="*/ 452 w 857"/>
              <a:gd name="T49" fmla="*/ 142 h 700"/>
              <a:gd name="T50" fmla="*/ 465 w 857"/>
              <a:gd name="T51" fmla="*/ 225 h 700"/>
              <a:gd name="T52" fmla="*/ 547 w 857"/>
              <a:gd name="T53" fmla="*/ 301 h 700"/>
              <a:gd name="T54" fmla="*/ 624 w 857"/>
              <a:gd name="T55" fmla="*/ 272 h 700"/>
              <a:gd name="T56" fmla="*/ 696 w 857"/>
              <a:gd name="T57" fmla="*/ 298 h 700"/>
              <a:gd name="T58" fmla="*/ 736 w 857"/>
              <a:gd name="T59" fmla="*/ 362 h 700"/>
              <a:gd name="T60" fmla="*/ 788 w 857"/>
              <a:gd name="T61" fmla="*/ 337 h 700"/>
              <a:gd name="T62" fmla="*/ 818 w 857"/>
              <a:gd name="T63" fmla="*/ 233 h 700"/>
              <a:gd name="T64" fmla="*/ 785 w 857"/>
              <a:gd name="T65" fmla="*/ 124 h 700"/>
              <a:gd name="T66" fmla="*/ 699 w 857"/>
              <a:gd name="T67" fmla="*/ 54 h 700"/>
              <a:gd name="T68" fmla="*/ 624 w 857"/>
              <a:gd name="T69" fmla="*/ 0 h 700"/>
              <a:gd name="T70" fmla="*/ 742 w 857"/>
              <a:gd name="T71" fmla="*/ 31 h 700"/>
              <a:gd name="T72" fmla="*/ 826 w 857"/>
              <a:gd name="T73" fmla="*/ 115 h 700"/>
              <a:gd name="T74" fmla="*/ 857 w 857"/>
              <a:gd name="T75" fmla="*/ 233 h 700"/>
              <a:gd name="T76" fmla="*/ 826 w 857"/>
              <a:gd name="T77" fmla="*/ 349 h 700"/>
              <a:gd name="T78" fmla="*/ 803 w 857"/>
              <a:gd name="T79" fmla="*/ 428 h 700"/>
              <a:gd name="T80" fmla="*/ 853 w 857"/>
              <a:gd name="T81" fmla="*/ 510 h 700"/>
              <a:gd name="T82" fmla="*/ 845 w 857"/>
              <a:gd name="T83" fmla="*/ 604 h 700"/>
              <a:gd name="T84" fmla="*/ 788 w 857"/>
              <a:gd name="T85" fmla="*/ 674 h 700"/>
              <a:gd name="T86" fmla="*/ 701 w 857"/>
              <a:gd name="T87" fmla="*/ 700 h 700"/>
              <a:gd name="T88" fmla="*/ 96 w 857"/>
              <a:gd name="T89" fmla="*/ 688 h 700"/>
              <a:gd name="T90" fmla="*/ 28 w 857"/>
              <a:gd name="T91" fmla="*/ 632 h 700"/>
              <a:gd name="T92" fmla="*/ 0 w 857"/>
              <a:gd name="T93" fmla="*/ 544 h 700"/>
              <a:gd name="T94" fmla="*/ 27 w 857"/>
              <a:gd name="T95" fmla="*/ 459 h 700"/>
              <a:gd name="T96" fmla="*/ 92 w 857"/>
              <a:gd name="T97" fmla="*/ 403 h 700"/>
              <a:gd name="T98" fmla="*/ 147 w 857"/>
              <a:gd name="T99" fmla="*/ 315 h 700"/>
              <a:gd name="T100" fmla="*/ 231 w 857"/>
              <a:gd name="T101" fmla="*/ 227 h 700"/>
              <a:gd name="T102" fmla="*/ 351 w 857"/>
              <a:gd name="T103" fmla="*/ 195 h 700"/>
              <a:gd name="T104" fmla="*/ 403 w 857"/>
              <a:gd name="T105" fmla="*/ 158 h 700"/>
              <a:gd name="T106" fmla="*/ 471 w 857"/>
              <a:gd name="T107" fmla="*/ 57 h 700"/>
              <a:gd name="T108" fmla="*/ 581 w 857"/>
              <a:gd name="T109" fmla="*/ 3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7" h="700">
                <a:moveTo>
                  <a:pt x="351" y="233"/>
                </a:moveTo>
                <a:lnTo>
                  <a:pt x="316" y="236"/>
                </a:lnTo>
                <a:lnTo>
                  <a:pt x="282" y="246"/>
                </a:lnTo>
                <a:lnTo>
                  <a:pt x="252" y="260"/>
                </a:lnTo>
                <a:lnTo>
                  <a:pt x="224" y="281"/>
                </a:lnTo>
                <a:lnTo>
                  <a:pt x="201" y="305"/>
                </a:lnTo>
                <a:lnTo>
                  <a:pt x="181" y="333"/>
                </a:lnTo>
                <a:lnTo>
                  <a:pt x="167" y="365"/>
                </a:lnTo>
                <a:lnTo>
                  <a:pt x="159" y="399"/>
                </a:lnTo>
                <a:lnTo>
                  <a:pt x="154" y="413"/>
                </a:lnTo>
                <a:lnTo>
                  <a:pt x="143" y="425"/>
                </a:lnTo>
                <a:lnTo>
                  <a:pt x="129" y="430"/>
                </a:lnTo>
                <a:lnTo>
                  <a:pt x="104" y="439"/>
                </a:lnTo>
                <a:lnTo>
                  <a:pt x="83" y="454"/>
                </a:lnTo>
                <a:lnTo>
                  <a:pt x="65" y="472"/>
                </a:lnTo>
                <a:lnTo>
                  <a:pt x="52" y="493"/>
                </a:lnTo>
                <a:lnTo>
                  <a:pt x="42" y="518"/>
                </a:lnTo>
                <a:lnTo>
                  <a:pt x="40" y="544"/>
                </a:lnTo>
                <a:lnTo>
                  <a:pt x="42" y="570"/>
                </a:lnTo>
                <a:lnTo>
                  <a:pt x="52" y="595"/>
                </a:lnTo>
                <a:lnTo>
                  <a:pt x="66" y="617"/>
                </a:lnTo>
                <a:lnTo>
                  <a:pt x="83" y="636"/>
                </a:lnTo>
                <a:lnTo>
                  <a:pt x="105" y="649"/>
                </a:lnTo>
                <a:lnTo>
                  <a:pt x="130" y="658"/>
                </a:lnTo>
                <a:lnTo>
                  <a:pt x="156" y="661"/>
                </a:lnTo>
                <a:lnTo>
                  <a:pt x="701" y="661"/>
                </a:lnTo>
                <a:lnTo>
                  <a:pt x="727" y="658"/>
                </a:lnTo>
                <a:lnTo>
                  <a:pt x="752" y="649"/>
                </a:lnTo>
                <a:lnTo>
                  <a:pt x="774" y="636"/>
                </a:lnTo>
                <a:lnTo>
                  <a:pt x="793" y="617"/>
                </a:lnTo>
                <a:lnTo>
                  <a:pt x="806" y="595"/>
                </a:lnTo>
                <a:lnTo>
                  <a:pt x="815" y="570"/>
                </a:lnTo>
                <a:lnTo>
                  <a:pt x="818" y="544"/>
                </a:lnTo>
                <a:lnTo>
                  <a:pt x="815" y="518"/>
                </a:lnTo>
                <a:lnTo>
                  <a:pt x="807" y="494"/>
                </a:lnTo>
                <a:lnTo>
                  <a:pt x="793" y="472"/>
                </a:lnTo>
                <a:lnTo>
                  <a:pt x="776" y="455"/>
                </a:lnTo>
                <a:lnTo>
                  <a:pt x="755" y="441"/>
                </a:lnTo>
                <a:lnTo>
                  <a:pt x="730" y="432"/>
                </a:lnTo>
                <a:lnTo>
                  <a:pt x="718" y="426"/>
                </a:lnTo>
                <a:lnTo>
                  <a:pt x="709" y="417"/>
                </a:lnTo>
                <a:lnTo>
                  <a:pt x="702" y="405"/>
                </a:lnTo>
                <a:lnTo>
                  <a:pt x="701" y="392"/>
                </a:lnTo>
                <a:lnTo>
                  <a:pt x="701" y="390"/>
                </a:lnTo>
                <a:lnTo>
                  <a:pt x="697" y="365"/>
                </a:lnTo>
                <a:lnTo>
                  <a:pt x="687" y="342"/>
                </a:lnTo>
                <a:lnTo>
                  <a:pt x="670" y="325"/>
                </a:lnTo>
                <a:lnTo>
                  <a:pt x="647" y="315"/>
                </a:lnTo>
                <a:lnTo>
                  <a:pt x="624" y="311"/>
                </a:lnTo>
                <a:lnTo>
                  <a:pt x="606" y="314"/>
                </a:lnTo>
                <a:lnTo>
                  <a:pt x="587" y="320"/>
                </a:lnTo>
                <a:lnTo>
                  <a:pt x="573" y="331"/>
                </a:lnTo>
                <a:lnTo>
                  <a:pt x="560" y="337"/>
                </a:lnTo>
                <a:lnTo>
                  <a:pt x="547" y="340"/>
                </a:lnTo>
                <a:lnTo>
                  <a:pt x="545" y="340"/>
                </a:lnTo>
                <a:lnTo>
                  <a:pt x="544" y="340"/>
                </a:lnTo>
                <a:lnTo>
                  <a:pt x="541" y="340"/>
                </a:lnTo>
                <a:lnTo>
                  <a:pt x="532" y="336"/>
                </a:lnTo>
                <a:lnTo>
                  <a:pt x="522" y="328"/>
                </a:lnTo>
                <a:lnTo>
                  <a:pt x="510" y="319"/>
                </a:lnTo>
                <a:lnTo>
                  <a:pt x="501" y="310"/>
                </a:lnTo>
                <a:lnTo>
                  <a:pt x="494" y="302"/>
                </a:lnTo>
                <a:lnTo>
                  <a:pt x="476" y="278"/>
                </a:lnTo>
                <a:lnTo>
                  <a:pt x="456" y="260"/>
                </a:lnTo>
                <a:lnTo>
                  <a:pt x="434" y="247"/>
                </a:lnTo>
                <a:lnTo>
                  <a:pt x="409" y="239"/>
                </a:lnTo>
                <a:lnTo>
                  <a:pt x="382" y="234"/>
                </a:lnTo>
                <a:lnTo>
                  <a:pt x="351" y="233"/>
                </a:lnTo>
                <a:close/>
                <a:moveTo>
                  <a:pt x="624" y="39"/>
                </a:moveTo>
                <a:lnTo>
                  <a:pt x="587" y="41"/>
                </a:lnTo>
                <a:lnTo>
                  <a:pt x="553" y="52"/>
                </a:lnTo>
                <a:lnTo>
                  <a:pt x="522" y="68"/>
                </a:lnTo>
                <a:lnTo>
                  <a:pt x="494" y="87"/>
                </a:lnTo>
                <a:lnTo>
                  <a:pt x="471" y="112"/>
                </a:lnTo>
                <a:lnTo>
                  <a:pt x="452" y="142"/>
                </a:lnTo>
                <a:lnTo>
                  <a:pt x="438" y="174"/>
                </a:lnTo>
                <a:lnTo>
                  <a:pt x="430" y="209"/>
                </a:lnTo>
                <a:lnTo>
                  <a:pt x="465" y="225"/>
                </a:lnTo>
                <a:lnTo>
                  <a:pt x="497" y="246"/>
                </a:lnTo>
                <a:lnTo>
                  <a:pt x="523" y="270"/>
                </a:lnTo>
                <a:lnTo>
                  <a:pt x="547" y="301"/>
                </a:lnTo>
                <a:lnTo>
                  <a:pt x="569" y="285"/>
                </a:lnTo>
                <a:lnTo>
                  <a:pt x="595" y="276"/>
                </a:lnTo>
                <a:lnTo>
                  <a:pt x="624" y="272"/>
                </a:lnTo>
                <a:lnTo>
                  <a:pt x="650" y="274"/>
                </a:lnTo>
                <a:lnTo>
                  <a:pt x="675" y="284"/>
                </a:lnTo>
                <a:lnTo>
                  <a:pt x="696" y="298"/>
                </a:lnTo>
                <a:lnTo>
                  <a:pt x="714" y="315"/>
                </a:lnTo>
                <a:lnTo>
                  <a:pt x="729" y="337"/>
                </a:lnTo>
                <a:lnTo>
                  <a:pt x="736" y="362"/>
                </a:lnTo>
                <a:lnTo>
                  <a:pt x="740" y="388"/>
                </a:lnTo>
                <a:lnTo>
                  <a:pt x="767" y="365"/>
                </a:lnTo>
                <a:lnTo>
                  <a:pt x="788" y="337"/>
                </a:lnTo>
                <a:lnTo>
                  <a:pt x="805" y="305"/>
                </a:lnTo>
                <a:lnTo>
                  <a:pt x="814" y="270"/>
                </a:lnTo>
                <a:lnTo>
                  <a:pt x="818" y="233"/>
                </a:lnTo>
                <a:lnTo>
                  <a:pt x="814" y="193"/>
                </a:lnTo>
                <a:lnTo>
                  <a:pt x="802" y="158"/>
                </a:lnTo>
                <a:lnTo>
                  <a:pt x="785" y="124"/>
                </a:lnTo>
                <a:lnTo>
                  <a:pt x="761" y="95"/>
                </a:lnTo>
                <a:lnTo>
                  <a:pt x="733" y="72"/>
                </a:lnTo>
                <a:lnTo>
                  <a:pt x="699" y="54"/>
                </a:lnTo>
                <a:lnTo>
                  <a:pt x="663" y="43"/>
                </a:lnTo>
                <a:lnTo>
                  <a:pt x="624" y="39"/>
                </a:lnTo>
                <a:close/>
                <a:moveTo>
                  <a:pt x="624" y="0"/>
                </a:moveTo>
                <a:lnTo>
                  <a:pt x="666" y="3"/>
                </a:lnTo>
                <a:lnTo>
                  <a:pt x="705" y="14"/>
                </a:lnTo>
                <a:lnTo>
                  <a:pt x="742" y="31"/>
                </a:lnTo>
                <a:lnTo>
                  <a:pt x="773" y="54"/>
                </a:lnTo>
                <a:lnTo>
                  <a:pt x="802" y="83"/>
                </a:lnTo>
                <a:lnTo>
                  <a:pt x="826" y="115"/>
                </a:lnTo>
                <a:lnTo>
                  <a:pt x="843" y="151"/>
                </a:lnTo>
                <a:lnTo>
                  <a:pt x="853" y="191"/>
                </a:lnTo>
                <a:lnTo>
                  <a:pt x="857" y="233"/>
                </a:lnTo>
                <a:lnTo>
                  <a:pt x="853" y="274"/>
                </a:lnTo>
                <a:lnTo>
                  <a:pt x="843" y="312"/>
                </a:lnTo>
                <a:lnTo>
                  <a:pt x="826" y="349"/>
                </a:lnTo>
                <a:lnTo>
                  <a:pt x="803" y="380"/>
                </a:lnTo>
                <a:lnTo>
                  <a:pt x="777" y="409"/>
                </a:lnTo>
                <a:lnTo>
                  <a:pt x="803" y="428"/>
                </a:lnTo>
                <a:lnTo>
                  <a:pt x="826" y="451"/>
                </a:lnTo>
                <a:lnTo>
                  <a:pt x="843" y="479"/>
                </a:lnTo>
                <a:lnTo>
                  <a:pt x="853" y="510"/>
                </a:lnTo>
                <a:lnTo>
                  <a:pt x="857" y="544"/>
                </a:lnTo>
                <a:lnTo>
                  <a:pt x="853" y="576"/>
                </a:lnTo>
                <a:lnTo>
                  <a:pt x="845" y="604"/>
                </a:lnTo>
                <a:lnTo>
                  <a:pt x="831" y="632"/>
                </a:lnTo>
                <a:lnTo>
                  <a:pt x="811" y="654"/>
                </a:lnTo>
                <a:lnTo>
                  <a:pt x="788" y="674"/>
                </a:lnTo>
                <a:lnTo>
                  <a:pt x="761" y="688"/>
                </a:lnTo>
                <a:lnTo>
                  <a:pt x="733" y="696"/>
                </a:lnTo>
                <a:lnTo>
                  <a:pt x="701" y="700"/>
                </a:lnTo>
                <a:lnTo>
                  <a:pt x="156" y="700"/>
                </a:lnTo>
                <a:lnTo>
                  <a:pt x="125" y="696"/>
                </a:lnTo>
                <a:lnTo>
                  <a:pt x="96" y="688"/>
                </a:lnTo>
                <a:lnTo>
                  <a:pt x="70" y="674"/>
                </a:lnTo>
                <a:lnTo>
                  <a:pt x="46" y="654"/>
                </a:lnTo>
                <a:lnTo>
                  <a:pt x="28" y="632"/>
                </a:lnTo>
                <a:lnTo>
                  <a:pt x="14" y="604"/>
                </a:lnTo>
                <a:lnTo>
                  <a:pt x="4" y="576"/>
                </a:lnTo>
                <a:lnTo>
                  <a:pt x="0" y="544"/>
                </a:lnTo>
                <a:lnTo>
                  <a:pt x="4" y="514"/>
                </a:lnTo>
                <a:lnTo>
                  <a:pt x="12" y="485"/>
                </a:lnTo>
                <a:lnTo>
                  <a:pt x="27" y="459"/>
                </a:lnTo>
                <a:lnTo>
                  <a:pt x="45" y="437"/>
                </a:lnTo>
                <a:lnTo>
                  <a:pt x="67" y="417"/>
                </a:lnTo>
                <a:lnTo>
                  <a:pt x="92" y="403"/>
                </a:lnTo>
                <a:lnTo>
                  <a:pt x="121" y="394"/>
                </a:lnTo>
                <a:lnTo>
                  <a:pt x="130" y="352"/>
                </a:lnTo>
                <a:lnTo>
                  <a:pt x="147" y="315"/>
                </a:lnTo>
                <a:lnTo>
                  <a:pt x="169" y="281"/>
                </a:lnTo>
                <a:lnTo>
                  <a:pt x="198" y="251"/>
                </a:lnTo>
                <a:lnTo>
                  <a:pt x="231" y="227"/>
                </a:lnTo>
                <a:lnTo>
                  <a:pt x="268" y="209"/>
                </a:lnTo>
                <a:lnTo>
                  <a:pt x="308" y="198"/>
                </a:lnTo>
                <a:lnTo>
                  <a:pt x="351" y="195"/>
                </a:lnTo>
                <a:lnTo>
                  <a:pt x="372" y="196"/>
                </a:lnTo>
                <a:lnTo>
                  <a:pt x="392" y="198"/>
                </a:lnTo>
                <a:lnTo>
                  <a:pt x="403" y="158"/>
                </a:lnTo>
                <a:lnTo>
                  <a:pt x="420" y="120"/>
                </a:lnTo>
                <a:lnTo>
                  <a:pt x="442" y="86"/>
                </a:lnTo>
                <a:lnTo>
                  <a:pt x="471" y="57"/>
                </a:lnTo>
                <a:lnTo>
                  <a:pt x="503" y="34"/>
                </a:lnTo>
                <a:lnTo>
                  <a:pt x="540" y="15"/>
                </a:lnTo>
                <a:lnTo>
                  <a:pt x="581" y="3"/>
                </a:lnTo>
                <a:lnTo>
                  <a:pt x="62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7" name="Freeform 18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78939" y="1590017"/>
            <a:ext cx="443645" cy="403739"/>
          </a:xfrm>
          <a:custGeom>
            <a:avLst/>
            <a:gdLst>
              <a:gd name="T0" fmla="*/ 249 w 856"/>
              <a:gd name="T1" fmla="*/ 681 h 779"/>
              <a:gd name="T2" fmla="*/ 272 w 856"/>
              <a:gd name="T3" fmla="*/ 740 h 779"/>
              <a:gd name="T4" fmla="*/ 233 w 856"/>
              <a:gd name="T5" fmla="*/ 779 h 779"/>
              <a:gd name="T6" fmla="*/ 195 w 856"/>
              <a:gd name="T7" fmla="*/ 740 h 779"/>
              <a:gd name="T8" fmla="*/ 219 w 856"/>
              <a:gd name="T9" fmla="*/ 681 h 779"/>
              <a:gd name="T10" fmla="*/ 622 w 856"/>
              <a:gd name="T11" fmla="*/ 623 h 779"/>
              <a:gd name="T12" fmla="*/ 646 w 856"/>
              <a:gd name="T13" fmla="*/ 653 h 779"/>
              <a:gd name="T14" fmla="*/ 659 w 856"/>
              <a:gd name="T15" fmla="*/ 716 h 779"/>
              <a:gd name="T16" fmla="*/ 608 w 856"/>
              <a:gd name="T17" fmla="*/ 737 h 779"/>
              <a:gd name="T18" fmla="*/ 585 w 856"/>
              <a:gd name="T19" fmla="*/ 685 h 779"/>
              <a:gd name="T20" fmla="*/ 614 w 856"/>
              <a:gd name="T21" fmla="*/ 631 h 779"/>
              <a:gd name="T22" fmla="*/ 429 w 856"/>
              <a:gd name="T23" fmla="*/ 547 h 779"/>
              <a:gd name="T24" fmla="*/ 460 w 856"/>
              <a:gd name="T25" fmla="*/ 591 h 779"/>
              <a:gd name="T26" fmla="*/ 456 w 856"/>
              <a:gd name="T27" fmla="*/ 651 h 779"/>
              <a:gd name="T28" fmla="*/ 401 w 856"/>
              <a:gd name="T29" fmla="*/ 651 h 779"/>
              <a:gd name="T30" fmla="*/ 397 w 856"/>
              <a:gd name="T31" fmla="*/ 591 h 779"/>
              <a:gd name="T32" fmla="*/ 426 w 856"/>
              <a:gd name="T33" fmla="*/ 547 h 779"/>
              <a:gd name="T34" fmla="*/ 282 w 856"/>
              <a:gd name="T35" fmla="*/ 53 h 779"/>
              <a:gd name="T36" fmla="*/ 181 w 856"/>
              <a:gd name="T37" fmla="*/ 139 h 779"/>
              <a:gd name="T38" fmla="*/ 143 w 856"/>
              <a:gd name="T39" fmla="*/ 231 h 779"/>
              <a:gd name="T40" fmla="*/ 64 w 856"/>
              <a:gd name="T41" fmla="*/ 279 h 779"/>
              <a:gd name="T42" fmla="*/ 42 w 856"/>
              <a:gd name="T43" fmla="*/ 377 h 779"/>
              <a:gd name="T44" fmla="*/ 105 w 856"/>
              <a:gd name="T45" fmla="*/ 456 h 779"/>
              <a:gd name="T46" fmla="*/ 727 w 856"/>
              <a:gd name="T47" fmla="*/ 465 h 779"/>
              <a:gd name="T48" fmla="*/ 805 w 856"/>
              <a:gd name="T49" fmla="*/ 402 h 779"/>
              <a:gd name="T50" fmla="*/ 805 w 856"/>
              <a:gd name="T51" fmla="*/ 301 h 779"/>
              <a:gd name="T52" fmla="*/ 729 w 856"/>
              <a:gd name="T53" fmla="*/ 238 h 779"/>
              <a:gd name="T54" fmla="*/ 701 w 856"/>
              <a:gd name="T55" fmla="*/ 198 h 779"/>
              <a:gd name="T56" fmla="*/ 668 w 856"/>
              <a:gd name="T57" fmla="*/ 132 h 779"/>
              <a:gd name="T58" fmla="*/ 587 w 856"/>
              <a:gd name="T59" fmla="*/ 126 h 779"/>
              <a:gd name="T60" fmla="*/ 545 w 856"/>
              <a:gd name="T61" fmla="*/ 147 h 779"/>
              <a:gd name="T62" fmla="*/ 521 w 856"/>
              <a:gd name="T63" fmla="*/ 135 h 779"/>
              <a:gd name="T64" fmla="*/ 475 w 856"/>
              <a:gd name="T65" fmla="*/ 85 h 779"/>
              <a:gd name="T66" fmla="*/ 381 w 856"/>
              <a:gd name="T67" fmla="*/ 41 h 779"/>
              <a:gd name="T68" fmla="*/ 428 w 856"/>
              <a:gd name="T69" fmla="*/ 15 h 779"/>
              <a:gd name="T70" fmla="*/ 546 w 856"/>
              <a:gd name="T71" fmla="*/ 108 h 779"/>
              <a:gd name="T72" fmla="*/ 650 w 856"/>
              <a:gd name="T73" fmla="*/ 81 h 779"/>
              <a:gd name="T74" fmla="*/ 727 w 856"/>
              <a:gd name="T75" fmla="*/ 144 h 779"/>
              <a:gd name="T76" fmla="*/ 771 w 856"/>
              <a:gd name="T77" fmla="*/ 212 h 779"/>
              <a:gd name="T78" fmla="*/ 853 w 856"/>
              <a:gd name="T79" fmla="*/ 316 h 779"/>
              <a:gd name="T80" fmla="*/ 829 w 856"/>
              <a:gd name="T81" fmla="*/ 437 h 779"/>
              <a:gd name="T82" fmla="*/ 732 w 856"/>
              <a:gd name="T83" fmla="*/ 503 h 779"/>
              <a:gd name="T84" fmla="*/ 96 w 856"/>
              <a:gd name="T85" fmla="*/ 494 h 779"/>
              <a:gd name="T86" fmla="*/ 12 w 856"/>
              <a:gd name="T87" fmla="*/ 411 h 779"/>
              <a:gd name="T88" fmla="*/ 12 w 856"/>
              <a:gd name="T89" fmla="*/ 292 h 779"/>
              <a:gd name="T90" fmla="*/ 92 w 856"/>
              <a:gd name="T91" fmla="*/ 210 h 779"/>
              <a:gd name="T92" fmla="*/ 169 w 856"/>
              <a:gd name="T93" fmla="*/ 88 h 779"/>
              <a:gd name="T94" fmla="*/ 308 w 856"/>
              <a:gd name="T95" fmla="*/ 4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6" h="779">
                <a:moveTo>
                  <a:pt x="233" y="661"/>
                </a:moveTo>
                <a:lnTo>
                  <a:pt x="236" y="664"/>
                </a:lnTo>
                <a:lnTo>
                  <a:pt x="241" y="670"/>
                </a:lnTo>
                <a:lnTo>
                  <a:pt x="249" y="681"/>
                </a:lnTo>
                <a:lnTo>
                  <a:pt x="257" y="693"/>
                </a:lnTo>
                <a:lnTo>
                  <a:pt x="264" y="707"/>
                </a:lnTo>
                <a:lnTo>
                  <a:pt x="270" y="723"/>
                </a:lnTo>
                <a:lnTo>
                  <a:pt x="272" y="740"/>
                </a:lnTo>
                <a:lnTo>
                  <a:pt x="270" y="754"/>
                </a:lnTo>
                <a:lnTo>
                  <a:pt x="261" y="767"/>
                </a:lnTo>
                <a:lnTo>
                  <a:pt x="249" y="775"/>
                </a:lnTo>
                <a:lnTo>
                  <a:pt x="233" y="779"/>
                </a:lnTo>
                <a:lnTo>
                  <a:pt x="219" y="775"/>
                </a:lnTo>
                <a:lnTo>
                  <a:pt x="206" y="767"/>
                </a:lnTo>
                <a:lnTo>
                  <a:pt x="198" y="754"/>
                </a:lnTo>
                <a:lnTo>
                  <a:pt x="195" y="740"/>
                </a:lnTo>
                <a:lnTo>
                  <a:pt x="196" y="723"/>
                </a:lnTo>
                <a:lnTo>
                  <a:pt x="202" y="707"/>
                </a:lnTo>
                <a:lnTo>
                  <a:pt x="209" y="693"/>
                </a:lnTo>
                <a:lnTo>
                  <a:pt x="219" y="681"/>
                </a:lnTo>
                <a:lnTo>
                  <a:pt x="225" y="670"/>
                </a:lnTo>
                <a:lnTo>
                  <a:pt x="232" y="664"/>
                </a:lnTo>
                <a:lnTo>
                  <a:pt x="233" y="661"/>
                </a:lnTo>
                <a:close/>
                <a:moveTo>
                  <a:pt x="622" y="623"/>
                </a:moveTo>
                <a:lnTo>
                  <a:pt x="625" y="626"/>
                </a:lnTo>
                <a:lnTo>
                  <a:pt x="630" y="631"/>
                </a:lnTo>
                <a:lnTo>
                  <a:pt x="638" y="642"/>
                </a:lnTo>
                <a:lnTo>
                  <a:pt x="646" y="653"/>
                </a:lnTo>
                <a:lnTo>
                  <a:pt x="653" y="668"/>
                </a:lnTo>
                <a:lnTo>
                  <a:pt x="659" y="685"/>
                </a:lnTo>
                <a:lnTo>
                  <a:pt x="661" y="701"/>
                </a:lnTo>
                <a:lnTo>
                  <a:pt x="659" y="716"/>
                </a:lnTo>
                <a:lnTo>
                  <a:pt x="650" y="728"/>
                </a:lnTo>
                <a:lnTo>
                  <a:pt x="638" y="737"/>
                </a:lnTo>
                <a:lnTo>
                  <a:pt x="622" y="740"/>
                </a:lnTo>
                <a:lnTo>
                  <a:pt x="608" y="737"/>
                </a:lnTo>
                <a:lnTo>
                  <a:pt x="595" y="728"/>
                </a:lnTo>
                <a:lnTo>
                  <a:pt x="587" y="716"/>
                </a:lnTo>
                <a:lnTo>
                  <a:pt x="584" y="701"/>
                </a:lnTo>
                <a:lnTo>
                  <a:pt x="585" y="685"/>
                </a:lnTo>
                <a:lnTo>
                  <a:pt x="592" y="668"/>
                </a:lnTo>
                <a:lnTo>
                  <a:pt x="598" y="653"/>
                </a:lnTo>
                <a:lnTo>
                  <a:pt x="608" y="642"/>
                </a:lnTo>
                <a:lnTo>
                  <a:pt x="614" y="631"/>
                </a:lnTo>
                <a:lnTo>
                  <a:pt x="621" y="626"/>
                </a:lnTo>
                <a:lnTo>
                  <a:pt x="622" y="623"/>
                </a:lnTo>
                <a:close/>
                <a:moveTo>
                  <a:pt x="428" y="545"/>
                </a:moveTo>
                <a:lnTo>
                  <a:pt x="429" y="547"/>
                </a:lnTo>
                <a:lnTo>
                  <a:pt x="436" y="554"/>
                </a:lnTo>
                <a:lnTo>
                  <a:pt x="443" y="563"/>
                </a:lnTo>
                <a:lnTo>
                  <a:pt x="452" y="576"/>
                </a:lnTo>
                <a:lnTo>
                  <a:pt x="460" y="591"/>
                </a:lnTo>
                <a:lnTo>
                  <a:pt x="465" y="606"/>
                </a:lnTo>
                <a:lnTo>
                  <a:pt x="466" y="623"/>
                </a:lnTo>
                <a:lnTo>
                  <a:pt x="464" y="638"/>
                </a:lnTo>
                <a:lnTo>
                  <a:pt x="456" y="651"/>
                </a:lnTo>
                <a:lnTo>
                  <a:pt x="443" y="659"/>
                </a:lnTo>
                <a:lnTo>
                  <a:pt x="428" y="661"/>
                </a:lnTo>
                <a:lnTo>
                  <a:pt x="412" y="659"/>
                </a:lnTo>
                <a:lnTo>
                  <a:pt x="401" y="651"/>
                </a:lnTo>
                <a:lnTo>
                  <a:pt x="392" y="638"/>
                </a:lnTo>
                <a:lnTo>
                  <a:pt x="389" y="623"/>
                </a:lnTo>
                <a:lnTo>
                  <a:pt x="392" y="606"/>
                </a:lnTo>
                <a:lnTo>
                  <a:pt x="397" y="591"/>
                </a:lnTo>
                <a:lnTo>
                  <a:pt x="405" y="576"/>
                </a:lnTo>
                <a:lnTo>
                  <a:pt x="412" y="563"/>
                </a:lnTo>
                <a:lnTo>
                  <a:pt x="420" y="554"/>
                </a:lnTo>
                <a:lnTo>
                  <a:pt x="426" y="547"/>
                </a:lnTo>
                <a:lnTo>
                  <a:pt x="428" y="545"/>
                </a:lnTo>
                <a:close/>
                <a:moveTo>
                  <a:pt x="350" y="40"/>
                </a:moveTo>
                <a:lnTo>
                  <a:pt x="316" y="43"/>
                </a:lnTo>
                <a:lnTo>
                  <a:pt x="282" y="53"/>
                </a:lnTo>
                <a:lnTo>
                  <a:pt x="251" y="67"/>
                </a:lnTo>
                <a:lnTo>
                  <a:pt x="224" y="87"/>
                </a:lnTo>
                <a:lnTo>
                  <a:pt x="200" y="112"/>
                </a:lnTo>
                <a:lnTo>
                  <a:pt x="181" y="139"/>
                </a:lnTo>
                <a:lnTo>
                  <a:pt x="166" y="172"/>
                </a:lnTo>
                <a:lnTo>
                  <a:pt x="158" y="206"/>
                </a:lnTo>
                <a:lnTo>
                  <a:pt x="153" y="220"/>
                </a:lnTo>
                <a:lnTo>
                  <a:pt x="143" y="231"/>
                </a:lnTo>
                <a:lnTo>
                  <a:pt x="128" y="237"/>
                </a:lnTo>
                <a:lnTo>
                  <a:pt x="103" y="246"/>
                </a:lnTo>
                <a:lnTo>
                  <a:pt x="81" y="261"/>
                </a:lnTo>
                <a:lnTo>
                  <a:pt x="64" y="279"/>
                </a:lnTo>
                <a:lnTo>
                  <a:pt x="50" y="300"/>
                </a:lnTo>
                <a:lnTo>
                  <a:pt x="42" y="325"/>
                </a:lnTo>
                <a:lnTo>
                  <a:pt x="39" y="351"/>
                </a:lnTo>
                <a:lnTo>
                  <a:pt x="42" y="377"/>
                </a:lnTo>
                <a:lnTo>
                  <a:pt x="51" y="402"/>
                </a:lnTo>
                <a:lnTo>
                  <a:pt x="64" y="424"/>
                </a:lnTo>
                <a:lnTo>
                  <a:pt x="82" y="441"/>
                </a:lnTo>
                <a:lnTo>
                  <a:pt x="105" y="456"/>
                </a:lnTo>
                <a:lnTo>
                  <a:pt x="128" y="465"/>
                </a:lnTo>
                <a:lnTo>
                  <a:pt x="156" y="468"/>
                </a:lnTo>
                <a:lnTo>
                  <a:pt x="701" y="468"/>
                </a:lnTo>
                <a:lnTo>
                  <a:pt x="727" y="465"/>
                </a:lnTo>
                <a:lnTo>
                  <a:pt x="752" y="456"/>
                </a:lnTo>
                <a:lnTo>
                  <a:pt x="773" y="441"/>
                </a:lnTo>
                <a:lnTo>
                  <a:pt x="791" y="424"/>
                </a:lnTo>
                <a:lnTo>
                  <a:pt x="805" y="402"/>
                </a:lnTo>
                <a:lnTo>
                  <a:pt x="815" y="377"/>
                </a:lnTo>
                <a:lnTo>
                  <a:pt x="817" y="351"/>
                </a:lnTo>
                <a:lnTo>
                  <a:pt x="815" y="325"/>
                </a:lnTo>
                <a:lnTo>
                  <a:pt x="805" y="301"/>
                </a:lnTo>
                <a:lnTo>
                  <a:pt x="792" y="279"/>
                </a:lnTo>
                <a:lnTo>
                  <a:pt x="775" y="261"/>
                </a:lnTo>
                <a:lnTo>
                  <a:pt x="754" y="248"/>
                </a:lnTo>
                <a:lnTo>
                  <a:pt x="729" y="238"/>
                </a:lnTo>
                <a:lnTo>
                  <a:pt x="718" y="232"/>
                </a:lnTo>
                <a:lnTo>
                  <a:pt x="707" y="224"/>
                </a:lnTo>
                <a:lnTo>
                  <a:pt x="702" y="212"/>
                </a:lnTo>
                <a:lnTo>
                  <a:pt x="701" y="198"/>
                </a:lnTo>
                <a:lnTo>
                  <a:pt x="701" y="195"/>
                </a:lnTo>
                <a:lnTo>
                  <a:pt x="697" y="170"/>
                </a:lnTo>
                <a:lnTo>
                  <a:pt x="685" y="149"/>
                </a:lnTo>
                <a:lnTo>
                  <a:pt x="668" y="132"/>
                </a:lnTo>
                <a:lnTo>
                  <a:pt x="647" y="122"/>
                </a:lnTo>
                <a:lnTo>
                  <a:pt x="622" y="118"/>
                </a:lnTo>
                <a:lnTo>
                  <a:pt x="604" y="119"/>
                </a:lnTo>
                <a:lnTo>
                  <a:pt x="587" y="126"/>
                </a:lnTo>
                <a:lnTo>
                  <a:pt x="571" y="136"/>
                </a:lnTo>
                <a:lnTo>
                  <a:pt x="559" y="144"/>
                </a:lnTo>
                <a:lnTo>
                  <a:pt x="546" y="147"/>
                </a:lnTo>
                <a:lnTo>
                  <a:pt x="545" y="147"/>
                </a:lnTo>
                <a:lnTo>
                  <a:pt x="542" y="147"/>
                </a:lnTo>
                <a:lnTo>
                  <a:pt x="541" y="146"/>
                </a:lnTo>
                <a:lnTo>
                  <a:pt x="532" y="143"/>
                </a:lnTo>
                <a:lnTo>
                  <a:pt x="521" y="135"/>
                </a:lnTo>
                <a:lnTo>
                  <a:pt x="509" y="126"/>
                </a:lnTo>
                <a:lnTo>
                  <a:pt x="500" y="117"/>
                </a:lnTo>
                <a:lnTo>
                  <a:pt x="494" y="109"/>
                </a:lnTo>
                <a:lnTo>
                  <a:pt x="475" y="85"/>
                </a:lnTo>
                <a:lnTo>
                  <a:pt x="454" y="67"/>
                </a:lnTo>
                <a:lnTo>
                  <a:pt x="433" y="54"/>
                </a:lnTo>
                <a:lnTo>
                  <a:pt x="409" y="45"/>
                </a:lnTo>
                <a:lnTo>
                  <a:pt x="381" y="41"/>
                </a:lnTo>
                <a:lnTo>
                  <a:pt x="350" y="40"/>
                </a:lnTo>
                <a:close/>
                <a:moveTo>
                  <a:pt x="350" y="0"/>
                </a:moveTo>
                <a:lnTo>
                  <a:pt x="390" y="4"/>
                </a:lnTo>
                <a:lnTo>
                  <a:pt x="428" y="15"/>
                </a:lnTo>
                <a:lnTo>
                  <a:pt x="464" y="30"/>
                </a:lnTo>
                <a:lnTo>
                  <a:pt x="495" y="51"/>
                </a:lnTo>
                <a:lnTo>
                  <a:pt x="522" y="77"/>
                </a:lnTo>
                <a:lnTo>
                  <a:pt x="546" y="108"/>
                </a:lnTo>
                <a:lnTo>
                  <a:pt x="568" y="92"/>
                </a:lnTo>
                <a:lnTo>
                  <a:pt x="595" y="83"/>
                </a:lnTo>
                <a:lnTo>
                  <a:pt x="622" y="79"/>
                </a:lnTo>
                <a:lnTo>
                  <a:pt x="650" y="81"/>
                </a:lnTo>
                <a:lnTo>
                  <a:pt x="674" y="91"/>
                </a:lnTo>
                <a:lnTo>
                  <a:pt x="695" y="104"/>
                </a:lnTo>
                <a:lnTo>
                  <a:pt x="714" y="122"/>
                </a:lnTo>
                <a:lnTo>
                  <a:pt x="727" y="144"/>
                </a:lnTo>
                <a:lnTo>
                  <a:pt x="736" y="169"/>
                </a:lnTo>
                <a:lnTo>
                  <a:pt x="739" y="195"/>
                </a:lnTo>
                <a:lnTo>
                  <a:pt x="739" y="201"/>
                </a:lnTo>
                <a:lnTo>
                  <a:pt x="771" y="212"/>
                </a:lnTo>
                <a:lnTo>
                  <a:pt x="799" y="231"/>
                </a:lnTo>
                <a:lnTo>
                  <a:pt x="822" y="254"/>
                </a:lnTo>
                <a:lnTo>
                  <a:pt x="841" y="283"/>
                </a:lnTo>
                <a:lnTo>
                  <a:pt x="853" y="316"/>
                </a:lnTo>
                <a:lnTo>
                  <a:pt x="856" y="351"/>
                </a:lnTo>
                <a:lnTo>
                  <a:pt x="853" y="382"/>
                </a:lnTo>
                <a:lnTo>
                  <a:pt x="843" y="411"/>
                </a:lnTo>
                <a:lnTo>
                  <a:pt x="829" y="437"/>
                </a:lnTo>
                <a:lnTo>
                  <a:pt x="811" y="461"/>
                </a:lnTo>
                <a:lnTo>
                  <a:pt x="787" y="479"/>
                </a:lnTo>
                <a:lnTo>
                  <a:pt x="761" y="494"/>
                </a:lnTo>
                <a:lnTo>
                  <a:pt x="732" y="503"/>
                </a:lnTo>
                <a:lnTo>
                  <a:pt x="701" y="507"/>
                </a:lnTo>
                <a:lnTo>
                  <a:pt x="156" y="507"/>
                </a:lnTo>
                <a:lnTo>
                  <a:pt x="124" y="503"/>
                </a:lnTo>
                <a:lnTo>
                  <a:pt x="96" y="494"/>
                </a:lnTo>
                <a:lnTo>
                  <a:pt x="68" y="479"/>
                </a:lnTo>
                <a:lnTo>
                  <a:pt x="46" y="461"/>
                </a:lnTo>
                <a:lnTo>
                  <a:pt x="26" y="437"/>
                </a:lnTo>
                <a:lnTo>
                  <a:pt x="12" y="411"/>
                </a:lnTo>
                <a:lnTo>
                  <a:pt x="3" y="382"/>
                </a:lnTo>
                <a:lnTo>
                  <a:pt x="0" y="351"/>
                </a:lnTo>
                <a:lnTo>
                  <a:pt x="3" y="320"/>
                </a:lnTo>
                <a:lnTo>
                  <a:pt x="12" y="292"/>
                </a:lnTo>
                <a:lnTo>
                  <a:pt x="25" y="266"/>
                </a:lnTo>
                <a:lnTo>
                  <a:pt x="43" y="242"/>
                </a:lnTo>
                <a:lnTo>
                  <a:pt x="65" y="224"/>
                </a:lnTo>
                <a:lnTo>
                  <a:pt x="92" y="210"/>
                </a:lnTo>
                <a:lnTo>
                  <a:pt x="119" y="199"/>
                </a:lnTo>
                <a:lnTo>
                  <a:pt x="130" y="159"/>
                </a:lnTo>
                <a:lnTo>
                  <a:pt x="147" y="121"/>
                </a:lnTo>
                <a:lnTo>
                  <a:pt x="169" y="88"/>
                </a:lnTo>
                <a:lnTo>
                  <a:pt x="198" y="58"/>
                </a:lnTo>
                <a:lnTo>
                  <a:pt x="230" y="34"/>
                </a:lnTo>
                <a:lnTo>
                  <a:pt x="267" y="16"/>
                </a:lnTo>
                <a:lnTo>
                  <a:pt x="308"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8" name="Freeform 18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828331" y="1610489"/>
            <a:ext cx="443127" cy="362795"/>
          </a:xfrm>
          <a:custGeom>
            <a:avLst/>
            <a:gdLst>
              <a:gd name="T0" fmla="*/ 618 w 855"/>
              <a:gd name="T1" fmla="*/ 552 h 700"/>
              <a:gd name="T2" fmla="*/ 620 w 855"/>
              <a:gd name="T3" fmla="*/ 573 h 700"/>
              <a:gd name="T4" fmla="*/ 491 w 855"/>
              <a:gd name="T5" fmla="*/ 699 h 700"/>
              <a:gd name="T6" fmla="*/ 470 w 855"/>
              <a:gd name="T7" fmla="*/ 692 h 700"/>
              <a:gd name="T8" fmla="*/ 469 w 855"/>
              <a:gd name="T9" fmla="*/ 670 h 700"/>
              <a:gd name="T10" fmla="*/ 597 w 855"/>
              <a:gd name="T11" fmla="*/ 546 h 700"/>
              <a:gd name="T12" fmla="*/ 498 w 855"/>
              <a:gd name="T13" fmla="*/ 548 h 700"/>
              <a:gd name="T14" fmla="*/ 504 w 855"/>
              <a:gd name="T15" fmla="*/ 569 h 700"/>
              <a:gd name="T16" fmla="*/ 379 w 855"/>
              <a:gd name="T17" fmla="*/ 698 h 700"/>
              <a:gd name="T18" fmla="*/ 358 w 855"/>
              <a:gd name="T19" fmla="*/ 696 h 700"/>
              <a:gd name="T20" fmla="*/ 350 w 855"/>
              <a:gd name="T21" fmla="*/ 675 h 700"/>
              <a:gd name="T22" fmla="*/ 476 w 855"/>
              <a:gd name="T23" fmla="*/ 547 h 700"/>
              <a:gd name="T24" fmla="*/ 375 w 855"/>
              <a:gd name="T25" fmla="*/ 546 h 700"/>
              <a:gd name="T26" fmla="*/ 389 w 855"/>
              <a:gd name="T27" fmla="*/ 564 h 700"/>
              <a:gd name="T28" fmla="*/ 266 w 855"/>
              <a:gd name="T29" fmla="*/ 694 h 700"/>
              <a:gd name="T30" fmla="*/ 246 w 855"/>
              <a:gd name="T31" fmla="*/ 699 h 700"/>
              <a:gd name="T32" fmla="*/ 233 w 855"/>
              <a:gd name="T33" fmla="*/ 681 h 700"/>
              <a:gd name="T34" fmla="*/ 355 w 855"/>
              <a:gd name="T35" fmla="*/ 550 h 700"/>
              <a:gd name="T36" fmla="*/ 253 w 855"/>
              <a:gd name="T37" fmla="*/ 545 h 700"/>
              <a:gd name="T38" fmla="*/ 271 w 855"/>
              <a:gd name="T39" fmla="*/ 558 h 700"/>
              <a:gd name="T40" fmla="*/ 266 w 855"/>
              <a:gd name="T41" fmla="*/ 577 h 700"/>
              <a:gd name="T42" fmla="*/ 136 w 855"/>
              <a:gd name="T43" fmla="*/ 700 h 700"/>
              <a:gd name="T44" fmla="*/ 117 w 855"/>
              <a:gd name="T45" fmla="*/ 687 h 700"/>
              <a:gd name="T46" fmla="*/ 122 w 855"/>
              <a:gd name="T47" fmla="*/ 666 h 700"/>
              <a:gd name="T48" fmla="*/ 253 w 855"/>
              <a:gd name="T49" fmla="*/ 545 h 700"/>
              <a:gd name="T50" fmla="*/ 250 w 855"/>
              <a:gd name="T51" fmla="*/ 67 h 700"/>
              <a:gd name="T52" fmla="*/ 167 w 855"/>
              <a:gd name="T53" fmla="*/ 170 h 700"/>
              <a:gd name="T54" fmla="*/ 129 w 855"/>
              <a:gd name="T55" fmla="*/ 237 h 700"/>
              <a:gd name="T56" fmla="*/ 50 w 855"/>
              <a:gd name="T57" fmla="*/ 300 h 700"/>
              <a:gd name="T58" fmla="*/ 50 w 855"/>
              <a:gd name="T59" fmla="*/ 402 h 700"/>
              <a:gd name="T60" fmla="*/ 129 w 855"/>
              <a:gd name="T61" fmla="*/ 463 h 700"/>
              <a:gd name="T62" fmla="*/ 751 w 855"/>
              <a:gd name="T63" fmla="*/ 456 h 700"/>
              <a:gd name="T64" fmla="*/ 814 w 855"/>
              <a:gd name="T65" fmla="*/ 377 h 700"/>
              <a:gd name="T66" fmla="*/ 793 w 855"/>
              <a:gd name="T67" fmla="*/ 279 h 700"/>
              <a:gd name="T68" fmla="*/ 717 w 855"/>
              <a:gd name="T69" fmla="*/ 232 h 700"/>
              <a:gd name="T70" fmla="*/ 700 w 855"/>
              <a:gd name="T71" fmla="*/ 195 h 700"/>
              <a:gd name="T72" fmla="*/ 647 w 855"/>
              <a:gd name="T73" fmla="*/ 120 h 700"/>
              <a:gd name="T74" fmla="*/ 571 w 855"/>
              <a:gd name="T75" fmla="*/ 136 h 700"/>
              <a:gd name="T76" fmla="*/ 542 w 855"/>
              <a:gd name="T77" fmla="*/ 145 h 700"/>
              <a:gd name="T78" fmla="*/ 510 w 855"/>
              <a:gd name="T79" fmla="*/ 126 h 700"/>
              <a:gd name="T80" fmla="*/ 455 w 855"/>
              <a:gd name="T81" fmla="*/ 65 h 700"/>
              <a:gd name="T82" fmla="*/ 350 w 855"/>
              <a:gd name="T83" fmla="*/ 39 h 700"/>
              <a:gd name="T84" fmla="*/ 463 w 855"/>
              <a:gd name="T85" fmla="*/ 29 h 700"/>
              <a:gd name="T86" fmla="*/ 567 w 855"/>
              <a:gd name="T87" fmla="*/ 92 h 700"/>
              <a:gd name="T88" fmla="*/ 673 w 855"/>
              <a:gd name="T89" fmla="*/ 90 h 700"/>
              <a:gd name="T90" fmla="*/ 736 w 855"/>
              <a:gd name="T91" fmla="*/ 168 h 700"/>
              <a:gd name="T92" fmla="*/ 799 w 855"/>
              <a:gd name="T93" fmla="*/ 230 h 700"/>
              <a:gd name="T94" fmla="*/ 855 w 855"/>
              <a:gd name="T95" fmla="*/ 349 h 700"/>
              <a:gd name="T96" fmla="*/ 810 w 855"/>
              <a:gd name="T97" fmla="*/ 459 h 700"/>
              <a:gd name="T98" fmla="*/ 700 w 855"/>
              <a:gd name="T99" fmla="*/ 505 h 700"/>
              <a:gd name="T100" fmla="*/ 68 w 855"/>
              <a:gd name="T101" fmla="*/ 479 h 700"/>
              <a:gd name="T102" fmla="*/ 3 w 855"/>
              <a:gd name="T103" fmla="*/ 381 h 700"/>
              <a:gd name="T104" fmla="*/ 25 w 855"/>
              <a:gd name="T105" fmla="*/ 264 h 700"/>
              <a:gd name="T106" fmla="*/ 119 w 855"/>
              <a:gd name="T107" fmla="*/ 199 h 700"/>
              <a:gd name="T108" fmla="*/ 197 w 855"/>
              <a:gd name="T109" fmla="*/ 58 h 700"/>
              <a:gd name="T110" fmla="*/ 350 w 855"/>
              <a:gd name="T111"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700">
                <a:moveTo>
                  <a:pt x="603" y="545"/>
                </a:moveTo>
                <a:lnTo>
                  <a:pt x="609" y="546"/>
                </a:lnTo>
                <a:lnTo>
                  <a:pt x="615" y="548"/>
                </a:lnTo>
                <a:lnTo>
                  <a:pt x="618" y="552"/>
                </a:lnTo>
                <a:lnTo>
                  <a:pt x="621" y="558"/>
                </a:lnTo>
                <a:lnTo>
                  <a:pt x="622" y="564"/>
                </a:lnTo>
                <a:lnTo>
                  <a:pt x="621" y="569"/>
                </a:lnTo>
                <a:lnTo>
                  <a:pt x="620" y="573"/>
                </a:lnTo>
                <a:lnTo>
                  <a:pt x="617" y="577"/>
                </a:lnTo>
                <a:lnTo>
                  <a:pt x="499" y="694"/>
                </a:lnTo>
                <a:lnTo>
                  <a:pt x="495" y="698"/>
                </a:lnTo>
                <a:lnTo>
                  <a:pt x="491" y="699"/>
                </a:lnTo>
                <a:lnTo>
                  <a:pt x="486" y="700"/>
                </a:lnTo>
                <a:lnTo>
                  <a:pt x="480" y="699"/>
                </a:lnTo>
                <a:lnTo>
                  <a:pt x="474" y="696"/>
                </a:lnTo>
                <a:lnTo>
                  <a:pt x="470" y="692"/>
                </a:lnTo>
                <a:lnTo>
                  <a:pt x="468" y="687"/>
                </a:lnTo>
                <a:lnTo>
                  <a:pt x="467" y="681"/>
                </a:lnTo>
                <a:lnTo>
                  <a:pt x="468" y="675"/>
                </a:lnTo>
                <a:lnTo>
                  <a:pt x="469" y="670"/>
                </a:lnTo>
                <a:lnTo>
                  <a:pt x="472" y="666"/>
                </a:lnTo>
                <a:lnTo>
                  <a:pt x="588" y="550"/>
                </a:lnTo>
                <a:lnTo>
                  <a:pt x="594" y="547"/>
                </a:lnTo>
                <a:lnTo>
                  <a:pt x="597" y="546"/>
                </a:lnTo>
                <a:lnTo>
                  <a:pt x="603" y="545"/>
                </a:lnTo>
                <a:close/>
                <a:moveTo>
                  <a:pt x="486" y="545"/>
                </a:moveTo>
                <a:lnTo>
                  <a:pt x="493" y="546"/>
                </a:lnTo>
                <a:lnTo>
                  <a:pt x="498" y="548"/>
                </a:lnTo>
                <a:lnTo>
                  <a:pt x="502" y="552"/>
                </a:lnTo>
                <a:lnTo>
                  <a:pt x="504" y="558"/>
                </a:lnTo>
                <a:lnTo>
                  <a:pt x="506" y="564"/>
                </a:lnTo>
                <a:lnTo>
                  <a:pt x="504" y="569"/>
                </a:lnTo>
                <a:lnTo>
                  <a:pt x="503" y="573"/>
                </a:lnTo>
                <a:lnTo>
                  <a:pt x="499" y="577"/>
                </a:lnTo>
                <a:lnTo>
                  <a:pt x="383" y="694"/>
                </a:lnTo>
                <a:lnTo>
                  <a:pt x="379" y="698"/>
                </a:lnTo>
                <a:lnTo>
                  <a:pt x="375" y="699"/>
                </a:lnTo>
                <a:lnTo>
                  <a:pt x="370" y="700"/>
                </a:lnTo>
                <a:lnTo>
                  <a:pt x="363" y="699"/>
                </a:lnTo>
                <a:lnTo>
                  <a:pt x="358" y="696"/>
                </a:lnTo>
                <a:lnTo>
                  <a:pt x="354" y="692"/>
                </a:lnTo>
                <a:lnTo>
                  <a:pt x="351" y="687"/>
                </a:lnTo>
                <a:lnTo>
                  <a:pt x="350" y="681"/>
                </a:lnTo>
                <a:lnTo>
                  <a:pt x="350" y="675"/>
                </a:lnTo>
                <a:lnTo>
                  <a:pt x="353" y="670"/>
                </a:lnTo>
                <a:lnTo>
                  <a:pt x="355" y="666"/>
                </a:lnTo>
                <a:lnTo>
                  <a:pt x="472" y="550"/>
                </a:lnTo>
                <a:lnTo>
                  <a:pt x="476" y="547"/>
                </a:lnTo>
                <a:lnTo>
                  <a:pt x="481" y="546"/>
                </a:lnTo>
                <a:lnTo>
                  <a:pt x="486" y="545"/>
                </a:lnTo>
                <a:close/>
                <a:moveTo>
                  <a:pt x="370" y="545"/>
                </a:moveTo>
                <a:lnTo>
                  <a:pt x="375" y="546"/>
                </a:lnTo>
                <a:lnTo>
                  <a:pt x="381" y="548"/>
                </a:lnTo>
                <a:lnTo>
                  <a:pt x="385" y="552"/>
                </a:lnTo>
                <a:lnTo>
                  <a:pt x="388" y="558"/>
                </a:lnTo>
                <a:lnTo>
                  <a:pt x="389" y="564"/>
                </a:lnTo>
                <a:lnTo>
                  <a:pt x="388" y="569"/>
                </a:lnTo>
                <a:lnTo>
                  <a:pt x="387" y="573"/>
                </a:lnTo>
                <a:lnTo>
                  <a:pt x="383" y="577"/>
                </a:lnTo>
                <a:lnTo>
                  <a:pt x="266" y="694"/>
                </a:lnTo>
                <a:lnTo>
                  <a:pt x="262" y="698"/>
                </a:lnTo>
                <a:lnTo>
                  <a:pt x="258" y="699"/>
                </a:lnTo>
                <a:lnTo>
                  <a:pt x="253" y="700"/>
                </a:lnTo>
                <a:lnTo>
                  <a:pt x="246" y="699"/>
                </a:lnTo>
                <a:lnTo>
                  <a:pt x="241" y="696"/>
                </a:lnTo>
                <a:lnTo>
                  <a:pt x="237" y="692"/>
                </a:lnTo>
                <a:lnTo>
                  <a:pt x="235" y="687"/>
                </a:lnTo>
                <a:lnTo>
                  <a:pt x="233" y="681"/>
                </a:lnTo>
                <a:lnTo>
                  <a:pt x="233" y="675"/>
                </a:lnTo>
                <a:lnTo>
                  <a:pt x="236" y="670"/>
                </a:lnTo>
                <a:lnTo>
                  <a:pt x="239" y="666"/>
                </a:lnTo>
                <a:lnTo>
                  <a:pt x="355" y="550"/>
                </a:lnTo>
                <a:lnTo>
                  <a:pt x="359" y="547"/>
                </a:lnTo>
                <a:lnTo>
                  <a:pt x="364" y="546"/>
                </a:lnTo>
                <a:lnTo>
                  <a:pt x="370" y="545"/>
                </a:lnTo>
                <a:close/>
                <a:moveTo>
                  <a:pt x="253" y="545"/>
                </a:moveTo>
                <a:lnTo>
                  <a:pt x="258" y="546"/>
                </a:lnTo>
                <a:lnTo>
                  <a:pt x="264" y="548"/>
                </a:lnTo>
                <a:lnTo>
                  <a:pt x="269" y="552"/>
                </a:lnTo>
                <a:lnTo>
                  <a:pt x="271" y="558"/>
                </a:lnTo>
                <a:lnTo>
                  <a:pt x="271" y="564"/>
                </a:lnTo>
                <a:lnTo>
                  <a:pt x="271" y="569"/>
                </a:lnTo>
                <a:lnTo>
                  <a:pt x="269" y="573"/>
                </a:lnTo>
                <a:lnTo>
                  <a:pt x="266" y="577"/>
                </a:lnTo>
                <a:lnTo>
                  <a:pt x="150" y="694"/>
                </a:lnTo>
                <a:lnTo>
                  <a:pt x="146" y="698"/>
                </a:lnTo>
                <a:lnTo>
                  <a:pt x="140" y="699"/>
                </a:lnTo>
                <a:lnTo>
                  <a:pt x="136" y="700"/>
                </a:lnTo>
                <a:lnTo>
                  <a:pt x="130" y="699"/>
                </a:lnTo>
                <a:lnTo>
                  <a:pt x="125" y="696"/>
                </a:lnTo>
                <a:lnTo>
                  <a:pt x="121" y="692"/>
                </a:lnTo>
                <a:lnTo>
                  <a:pt x="117" y="687"/>
                </a:lnTo>
                <a:lnTo>
                  <a:pt x="117" y="681"/>
                </a:lnTo>
                <a:lnTo>
                  <a:pt x="117" y="675"/>
                </a:lnTo>
                <a:lnTo>
                  <a:pt x="119" y="670"/>
                </a:lnTo>
                <a:lnTo>
                  <a:pt x="122" y="666"/>
                </a:lnTo>
                <a:lnTo>
                  <a:pt x="239" y="550"/>
                </a:lnTo>
                <a:lnTo>
                  <a:pt x="243" y="547"/>
                </a:lnTo>
                <a:lnTo>
                  <a:pt x="248" y="546"/>
                </a:lnTo>
                <a:lnTo>
                  <a:pt x="253" y="545"/>
                </a:lnTo>
                <a:close/>
                <a:moveTo>
                  <a:pt x="350" y="39"/>
                </a:moveTo>
                <a:lnTo>
                  <a:pt x="315" y="42"/>
                </a:lnTo>
                <a:lnTo>
                  <a:pt x="282" y="51"/>
                </a:lnTo>
                <a:lnTo>
                  <a:pt x="250" y="67"/>
                </a:lnTo>
                <a:lnTo>
                  <a:pt x="223" y="86"/>
                </a:lnTo>
                <a:lnTo>
                  <a:pt x="199" y="111"/>
                </a:lnTo>
                <a:lnTo>
                  <a:pt x="180" y="139"/>
                </a:lnTo>
                <a:lnTo>
                  <a:pt x="167" y="170"/>
                </a:lnTo>
                <a:lnTo>
                  <a:pt x="157" y="204"/>
                </a:lnTo>
                <a:lnTo>
                  <a:pt x="152" y="219"/>
                </a:lnTo>
                <a:lnTo>
                  <a:pt x="142" y="230"/>
                </a:lnTo>
                <a:lnTo>
                  <a:pt x="129" y="237"/>
                </a:lnTo>
                <a:lnTo>
                  <a:pt x="104" y="246"/>
                </a:lnTo>
                <a:lnTo>
                  <a:pt x="81" y="259"/>
                </a:lnTo>
                <a:lnTo>
                  <a:pt x="63" y="277"/>
                </a:lnTo>
                <a:lnTo>
                  <a:pt x="50" y="300"/>
                </a:lnTo>
                <a:lnTo>
                  <a:pt x="42" y="323"/>
                </a:lnTo>
                <a:lnTo>
                  <a:pt x="38" y="349"/>
                </a:lnTo>
                <a:lnTo>
                  <a:pt x="42" y="377"/>
                </a:lnTo>
                <a:lnTo>
                  <a:pt x="50" y="402"/>
                </a:lnTo>
                <a:lnTo>
                  <a:pt x="64" y="423"/>
                </a:lnTo>
                <a:lnTo>
                  <a:pt x="83" y="441"/>
                </a:lnTo>
                <a:lnTo>
                  <a:pt x="104" y="456"/>
                </a:lnTo>
                <a:lnTo>
                  <a:pt x="129" y="463"/>
                </a:lnTo>
                <a:lnTo>
                  <a:pt x="155" y="467"/>
                </a:lnTo>
                <a:lnTo>
                  <a:pt x="700" y="467"/>
                </a:lnTo>
                <a:lnTo>
                  <a:pt x="727" y="463"/>
                </a:lnTo>
                <a:lnTo>
                  <a:pt x="751" y="456"/>
                </a:lnTo>
                <a:lnTo>
                  <a:pt x="773" y="441"/>
                </a:lnTo>
                <a:lnTo>
                  <a:pt x="791" y="423"/>
                </a:lnTo>
                <a:lnTo>
                  <a:pt x="804" y="402"/>
                </a:lnTo>
                <a:lnTo>
                  <a:pt x="814" y="377"/>
                </a:lnTo>
                <a:lnTo>
                  <a:pt x="816" y="349"/>
                </a:lnTo>
                <a:lnTo>
                  <a:pt x="814" y="325"/>
                </a:lnTo>
                <a:lnTo>
                  <a:pt x="806" y="300"/>
                </a:lnTo>
                <a:lnTo>
                  <a:pt x="793" y="279"/>
                </a:lnTo>
                <a:lnTo>
                  <a:pt x="774" y="260"/>
                </a:lnTo>
                <a:lnTo>
                  <a:pt x="753" y="246"/>
                </a:lnTo>
                <a:lnTo>
                  <a:pt x="728" y="237"/>
                </a:lnTo>
                <a:lnTo>
                  <a:pt x="717" y="232"/>
                </a:lnTo>
                <a:lnTo>
                  <a:pt x="707" y="223"/>
                </a:lnTo>
                <a:lnTo>
                  <a:pt x="701" y="211"/>
                </a:lnTo>
                <a:lnTo>
                  <a:pt x="700" y="198"/>
                </a:lnTo>
                <a:lnTo>
                  <a:pt x="700" y="195"/>
                </a:lnTo>
                <a:lnTo>
                  <a:pt x="696" y="170"/>
                </a:lnTo>
                <a:lnTo>
                  <a:pt x="685" y="149"/>
                </a:lnTo>
                <a:lnTo>
                  <a:pt x="668" y="132"/>
                </a:lnTo>
                <a:lnTo>
                  <a:pt x="647" y="120"/>
                </a:lnTo>
                <a:lnTo>
                  <a:pt x="622" y="116"/>
                </a:lnTo>
                <a:lnTo>
                  <a:pt x="604" y="119"/>
                </a:lnTo>
                <a:lnTo>
                  <a:pt x="587" y="126"/>
                </a:lnTo>
                <a:lnTo>
                  <a:pt x="571" y="136"/>
                </a:lnTo>
                <a:lnTo>
                  <a:pt x="560" y="143"/>
                </a:lnTo>
                <a:lnTo>
                  <a:pt x="545" y="145"/>
                </a:lnTo>
                <a:lnTo>
                  <a:pt x="544" y="145"/>
                </a:lnTo>
                <a:lnTo>
                  <a:pt x="542" y="145"/>
                </a:lnTo>
                <a:lnTo>
                  <a:pt x="540" y="145"/>
                </a:lnTo>
                <a:lnTo>
                  <a:pt x="532" y="141"/>
                </a:lnTo>
                <a:lnTo>
                  <a:pt x="520" y="135"/>
                </a:lnTo>
                <a:lnTo>
                  <a:pt x="510" y="126"/>
                </a:lnTo>
                <a:lnTo>
                  <a:pt x="499" y="115"/>
                </a:lnTo>
                <a:lnTo>
                  <a:pt x="493" y="109"/>
                </a:lnTo>
                <a:lnTo>
                  <a:pt x="474" y="84"/>
                </a:lnTo>
                <a:lnTo>
                  <a:pt x="455" y="65"/>
                </a:lnTo>
                <a:lnTo>
                  <a:pt x="432" y="52"/>
                </a:lnTo>
                <a:lnTo>
                  <a:pt x="409" y="44"/>
                </a:lnTo>
                <a:lnTo>
                  <a:pt x="381" y="41"/>
                </a:lnTo>
                <a:lnTo>
                  <a:pt x="350" y="39"/>
                </a:lnTo>
                <a:close/>
                <a:moveTo>
                  <a:pt x="350" y="0"/>
                </a:moveTo>
                <a:lnTo>
                  <a:pt x="391" y="4"/>
                </a:lnTo>
                <a:lnTo>
                  <a:pt x="427" y="13"/>
                </a:lnTo>
                <a:lnTo>
                  <a:pt x="463" y="29"/>
                </a:lnTo>
                <a:lnTo>
                  <a:pt x="494" y="51"/>
                </a:lnTo>
                <a:lnTo>
                  <a:pt x="523" y="77"/>
                </a:lnTo>
                <a:lnTo>
                  <a:pt x="545" y="107"/>
                </a:lnTo>
                <a:lnTo>
                  <a:pt x="567" y="92"/>
                </a:lnTo>
                <a:lnTo>
                  <a:pt x="594" y="81"/>
                </a:lnTo>
                <a:lnTo>
                  <a:pt x="622" y="79"/>
                </a:lnTo>
                <a:lnTo>
                  <a:pt x="649" y="81"/>
                </a:lnTo>
                <a:lnTo>
                  <a:pt x="673" y="90"/>
                </a:lnTo>
                <a:lnTo>
                  <a:pt x="696" y="103"/>
                </a:lnTo>
                <a:lnTo>
                  <a:pt x="713" y="122"/>
                </a:lnTo>
                <a:lnTo>
                  <a:pt x="727" y="143"/>
                </a:lnTo>
                <a:lnTo>
                  <a:pt x="736" y="168"/>
                </a:lnTo>
                <a:lnTo>
                  <a:pt x="739" y="195"/>
                </a:lnTo>
                <a:lnTo>
                  <a:pt x="739" y="199"/>
                </a:lnTo>
                <a:lnTo>
                  <a:pt x="770" y="212"/>
                </a:lnTo>
                <a:lnTo>
                  <a:pt x="799" y="230"/>
                </a:lnTo>
                <a:lnTo>
                  <a:pt x="823" y="254"/>
                </a:lnTo>
                <a:lnTo>
                  <a:pt x="840" y="283"/>
                </a:lnTo>
                <a:lnTo>
                  <a:pt x="852" y="315"/>
                </a:lnTo>
                <a:lnTo>
                  <a:pt x="855" y="349"/>
                </a:lnTo>
                <a:lnTo>
                  <a:pt x="853" y="381"/>
                </a:lnTo>
                <a:lnTo>
                  <a:pt x="844" y="411"/>
                </a:lnTo>
                <a:lnTo>
                  <a:pt x="829" y="437"/>
                </a:lnTo>
                <a:lnTo>
                  <a:pt x="810" y="459"/>
                </a:lnTo>
                <a:lnTo>
                  <a:pt x="787" y="479"/>
                </a:lnTo>
                <a:lnTo>
                  <a:pt x="761" y="493"/>
                </a:lnTo>
                <a:lnTo>
                  <a:pt x="731" y="503"/>
                </a:lnTo>
                <a:lnTo>
                  <a:pt x="700" y="505"/>
                </a:lnTo>
                <a:lnTo>
                  <a:pt x="155" y="505"/>
                </a:lnTo>
                <a:lnTo>
                  <a:pt x="123" y="503"/>
                </a:lnTo>
                <a:lnTo>
                  <a:pt x="95" y="493"/>
                </a:lnTo>
                <a:lnTo>
                  <a:pt x="68" y="479"/>
                </a:lnTo>
                <a:lnTo>
                  <a:pt x="45" y="459"/>
                </a:lnTo>
                <a:lnTo>
                  <a:pt x="26" y="437"/>
                </a:lnTo>
                <a:lnTo>
                  <a:pt x="12" y="411"/>
                </a:lnTo>
                <a:lnTo>
                  <a:pt x="3" y="381"/>
                </a:lnTo>
                <a:lnTo>
                  <a:pt x="0" y="349"/>
                </a:lnTo>
                <a:lnTo>
                  <a:pt x="3" y="319"/>
                </a:lnTo>
                <a:lnTo>
                  <a:pt x="11" y="291"/>
                </a:lnTo>
                <a:lnTo>
                  <a:pt x="25" y="264"/>
                </a:lnTo>
                <a:lnTo>
                  <a:pt x="43" y="242"/>
                </a:lnTo>
                <a:lnTo>
                  <a:pt x="66" y="223"/>
                </a:lnTo>
                <a:lnTo>
                  <a:pt x="91" y="208"/>
                </a:lnTo>
                <a:lnTo>
                  <a:pt x="119" y="199"/>
                </a:lnTo>
                <a:lnTo>
                  <a:pt x="129" y="158"/>
                </a:lnTo>
                <a:lnTo>
                  <a:pt x="146" y="120"/>
                </a:lnTo>
                <a:lnTo>
                  <a:pt x="169" y="86"/>
                </a:lnTo>
                <a:lnTo>
                  <a:pt x="197" y="58"/>
                </a:lnTo>
                <a:lnTo>
                  <a:pt x="229" y="34"/>
                </a:lnTo>
                <a:lnTo>
                  <a:pt x="266"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89" name="Freeform 18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77207" y="1590017"/>
            <a:ext cx="444164" cy="403739"/>
          </a:xfrm>
          <a:custGeom>
            <a:avLst/>
            <a:gdLst>
              <a:gd name="T0" fmla="*/ 389 w 857"/>
              <a:gd name="T1" fmla="*/ 636 h 779"/>
              <a:gd name="T2" fmla="*/ 382 w 857"/>
              <a:gd name="T3" fmla="*/ 775 h 779"/>
              <a:gd name="T4" fmla="*/ 355 w 857"/>
              <a:gd name="T5" fmla="*/ 769 h 779"/>
              <a:gd name="T6" fmla="*/ 355 w 857"/>
              <a:gd name="T7" fmla="*/ 631 h 779"/>
              <a:gd name="T8" fmla="*/ 493 w 857"/>
              <a:gd name="T9" fmla="*/ 585 h 779"/>
              <a:gd name="T10" fmla="*/ 506 w 857"/>
              <a:gd name="T11" fmla="*/ 720 h 779"/>
              <a:gd name="T12" fmla="*/ 488 w 857"/>
              <a:gd name="T13" fmla="*/ 739 h 779"/>
              <a:gd name="T14" fmla="*/ 468 w 857"/>
              <a:gd name="T15" fmla="*/ 720 h 779"/>
              <a:gd name="T16" fmla="*/ 481 w 857"/>
              <a:gd name="T17" fmla="*/ 585 h 779"/>
              <a:gd name="T18" fmla="*/ 269 w 857"/>
              <a:gd name="T19" fmla="*/ 591 h 779"/>
              <a:gd name="T20" fmla="*/ 269 w 857"/>
              <a:gd name="T21" fmla="*/ 692 h 779"/>
              <a:gd name="T22" fmla="*/ 243 w 857"/>
              <a:gd name="T23" fmla="*/ 696 h 779"/>
              <a:gd name="T24" fmla="*/ 235 w 857"/>
              <a:gd name="T25" fmla="*/ 597 h 779"/>
              <a:gd name="T26" fmla="*/ 721 w 857"/>
              <a:gd name="T27" fmla="*/ 544 h 779"/>
              <a:gd name="T28" fmla="*/ 740 w 857"/>
              <a:gd name="T29" fmla="*/ 564 h 779"/>
              <a:gd name="T30" fmla="*/ 727 w 857"/>
              <a:gd name="T31" fmla="*/ 661 h 779"/>
              <a:gd name="T32" fmla="*/ 702 w 857"/>
              <a:gd name="T33" fmla="*/ 648 h 779"/>
              <a:gd name="T34" fmla="*/ 709 w 857"/>
              <a:gd name="T35" fmla="*/ 548 h 779"/>
              <a:gd name="T36" fmla="*/ 616 w 857"/>
              <a:gd name="T37" fmla="*/ 548 h 779"/>
              <a:gd name="T38" fmla="*/ 623 w 857"/>
              <a:gd name="T39" fmla="*/ 687 h 779"/>
              <a:gd name="T40" fmla="*/ 598 w 857"/>
              <a:gd name="T41" fmla="*/ 699 h 779"/>
              <a:gd name="T42" fmla="*/ 585 w 857"/>
              <a:gd name="T43" fmla="*/ 564 h 779"/>
              <a:gd name="T44" fmla="*/ 604 w 857"/>
              <a:gd name="T45" fmla="*/ 544 h 779"/>
              <a:gd name="T46" fmla="*/ 155 w 857"/>
              <a:gd name="T47" fmla="*/ 557 h 779"/>
              <a:gd name="T48" fmla="*/ 148 w 857"/>
              <a:gd name="T49" fmla="*/ 696 h 779"/>
              <a:gd name="T50" fmla="*/ 121 w 857"/>
              <a:gd name="T51" fmla="*/ 692 h 779"/>
              <a:gd name="T52" fmla="*/ 121 w 857"/>
              <a:gd name="T53" fmla="*/ 552 h 779"/>
              <a:gd name="T54" fmla="*/ 316 w 857"/>
              <a:gd name="T55" fmla="*/ 43 h 779"/>
              <a:gd name="T56" fmla="*/ 181 w 857"/>
              <a:gd name="T57" fmla="*/ 138 h 779"/>
              <a:gd name="T58" fmla="*/ 129 w 857"/>
              <a:gd name="T59" fmla="*/ 237 h 779"/>
              <a:gd name="T60" fmla="*/ 42 w 857"/>
              <a:gd name="T61" fmla="*/ 324 h 779"/>
              <a:gd name="T62" fmla="*/ 83 w 857"/>
              <a:gd name="T63" fmla="*/ 441 h 779"/>
              <a:gd name="T64" fmla="*/ 727 w 857"/>
              <a:gd name="T65" fmla="*/ 464 h 779"/>
              <a:gd name="T66" fmla="*/ 815 w 857"/>
              <a:gd name="T67" fmla="*/ 377 h 779"/>
              <a:gd name="T68" fmla="*/ 776 w 857"/>
              <a:gd name="T69" fmla="*/ 260 h 779"/>
              <a:gd name="T70" fmla="*/ 702 w 857"/>
              <a:gd name="T71" fmla="*/ 212 h 779"/>
              <a:gd name="T72" fmla="*/ 670 w 857"/>
              <a:gd name="T73" fmla="*/ 132 h 779"/>
              <a:gd name="T74" fmla="*/ 573 w 857"/>
              <a:gd name="T75" fmla="*/ 136 h 779"/>
              <a:gd name="T76" fmla="*/ 541 w 857"/>
              <a:gd name="T77" fmla="*/ 145 h 779"/>
              <a:gd name="T78" fmla="*/ 494 w 857"/>
              <a:gd name="T79" fmla="*/ 108 h 779"/>
              <a:gd name="T80" fmla="*/ 382 w 857"/>
              <a:gd name="T81" fmla="*/ 40 h 779"/>
              <a:gd name="T82" fmla="*/ 464 w 857"/>
              <a:gd name="T83" fmla="*/ 30 h 779"/>
              <a:gd name="T84" fmla="*/ 595 w 857"/>
              <a:gd name="T85" fmla="*/ 81 h 779"/>
              <a:gd name="T86" fmla="*/ 714 w 857"/>
              <a:gd name="T87" fmla="*/ 121 h 779"/>
              <a:gd name="T88" fmla="*/ 772 w 857"/>
              <a:gd name="T89" fmla="*/ 212 h 779"/>
              <a:gd name="T90" fmla="*/ 857 w 857"/>
              <a:gd name="T91" fmla="*/ 351 h 779"/>
              <a:gd name="T92" fmla="*/ 788 w 857"/>
              <a:gd name="T93" fmla="*/ 479 h 779"/>
              <a:gd name="T94" fmla="*/ 125 w 857"/>
              <a:gd name="T95" fmla="*/ 502 h 779"/>
              <a:gd name="T96" fmla="*/ 14 w 857"/>
              <a:gd name="T97" fmla="*/ 411 h 779"/>
              <a:gd name="T98" fmla="*/ 27 w 857"/>
              <a:gd name="T99" fmla="*/ 265 h 779"/>
              <a:gd name="T100" fmla="*/ 130 w 857"/>
              <a:gd name="T101" fmla="*/ 158 h 779"/>
              <a:gd name="T102" fmla="*/ 268 w 857"/>
              <a:gd name="T103" fmla="*/ 15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57" h="779">
                <a:moveTo>
                  <a:pt x="370" y="623"/>
                </a:moveTo>
                <a:lnTo>
                  <a:pt x="376" y="623"/>
                </a:lnTo>
                <a:lnTo>
                  <a:pt x="382" y="627"/>
                </a:lnTo>
                <a:lnTo>
                  <a:pt x="385" y="631"/>
                </a:lnTo>
                <a:lnTo>
                  <a:pt x="389" y="636"/>
                </a:lnTo>
                <a:lnTo>
                  <a:pt x="389" y="642"/>
                </a:lnTo>
                <a:lnTo>
                  <a:pt x="389" y="759"/>
                </a:lnTo>
                <a:lnTo>
                  <a:pt x="389" y="764"/>
                </a:lnTo>
                <a:lnTo>
                  <a:pt x="385" y="769"/>
                </a:lnTo>
                <a:lnTo>
                  <a:pt x="382" y="775"/>
                </a:lnTo>
                <a:lnTo>
                  <a:pt x="376" y="777"/>
                </a:lnTo>
                <a:lnTo>
                  <a:pt x="370" y="779"/>
                </a:lnTo>
                <a:lnTo>
                  <a:pt x="365" y="777"/>
                </a:lnTo>
                <a:lnTo>
                  <a:pt x="359" y="775"/>
                </a:lnTo>
                <a:lnTo>
                  <a:pt x="355" y="769"/>
                </a:lnTo>
                <a:lnTo>
                  <a:pt x="351" y="764"/>
                </a:lnTo>
                <a:lnTo>
                  <a:pt x="351" y="759"/>
                </a:lnTo>
                <a:lnTo>
                  <a:pt x="351" y="642"/>
                </a:lnTo>
                <a:lnTo>
                  <a:pt x="351" y="636"/>
                </a:lnTo>
                <a:lnTo>
                  <a:pt x="355" y="631"/>
                </a:lnTo>
                <a:lnTo>
                  <a:pt x="359" y="627"/>
                </a:lnTo>
                <a:lnTo>
                  <a:pt x="365" y="623"/>
                </a:lnTo>
                <a:lnTo>
                  <a:pt x="370" y="623"/>
                </a:lnTo>
                <a:close/>
                <a:moveTo>
                  <a:pt x="488" y="584"/>
                </a:moveTo>
                <a:lnTo>
                  <a:pt x="493" y="585"/>
                </a:lnTo>
                <a:lnTo>
                  <a:pt x="498" y="587"/>
                </a:lnTo>
                <a:lnTo>
                  <a:pt x="503" y="591"/>
                </a:lnTo>
                <a:lnTo>
                  <a:pt x="506" y="597"/>
                </a:lnTo>
                <a:lnTo>
                  <a:pt x="506" y="603"/>
                </a:lnTo>
                <a:lnTo>
                  <a:pt x="506" y="720"/>
                </a:lnTo>
                <a:lnTo>
                  <a:pt x="506" y="726"/>
                </a:lnTo>
                <a:lnTo>
                  <a:pt x="503" y="731"/>
                </a:lnTo>
                <a:lnTo>
                  <a:pt x="498" y="735"/>
                </a:lnTo>
                <a:lnTo>
                  <a:pt x="493" y="738"/>
                </a:lnTo>
                <a:lnTo>
                  <a:pt x="488" y="739"/>
                </a:lnTo>
                <a:lnTo>
                  <a:pt x="481" y="738"/>
                </a:lnTo>
                <a:lnTo>
                  <a:pt x="476" y="735"/>
                </a:lnTo>
                <a:lnTo>
                  <a:pt x="472" y="731"/>
                </a:lnTo>
                <a:lnTo>
                  <a:pt x="469" y="726"/>
                </a:lnTo>
                <a:lnTo>
                  <a:pt x="468" y="720"/>
                </a:lnTo>
                <a:lnTo>
                  <a:pt x="468" y="603"/>
                </a:lnTo>
                <a:lnTo>
                  <a:pt x="469" y="597"/>
                </a:lnTo>
                <a:lnTo>
                  <a:pt x="472" y="591"/>
                </a:lnTo>
                <a:lnTo>
                  <a:pt x="476" y="587"/>
                </a:lnTo>
                <a:lnTo>
                  <a:pt x="481" y="585"/>
                </a:lnTo>
                <a:lnTo>
                  <a:pt x="488" y="584"/>
                </a:lnTo>
                <a:close/>
                <a:moveTo>
                  <a:pt x="253" y="584"/>
                </a:moveTo>
                <a:lnTo>
                  <a:pt x="260" y="585"/>
                </a:lnTo>
                <a:lnTo>
                  <a:pt x="265" y="587"/>
                </a:lnTo>
                <a:lnTo>
                  <a:pt x="269" y="591"/>
                </a:lnTo>
                <a:lnTo>
                  <a:pt x="272" y="597"/>
                </a:lnTo>
                <a:lnTo>
                  <a:pt x="273" y="603"/>
                </a:lnTo>
                <a:lnTo>
                  <a:pt x="273" y="680"/>
                </a:lnTo>
                <a:lnTo>
                  <a:pt x="272" y="687"/>
                </a:lnTo>
                <a:lnTo>
                  <a:pt x="269" y="692"/>
                </a:lnTo>
                <a:lnTo>
                  <a:pt x="265" y="696"/>
                </a:lnTo>
                <a:lnTo>
                  <a:pt x="260" y="699"/>
                </a:lnTo>
                <a:lnTo>
                  <a:pt x="253" y="700"/>
                </a:lnTo>
                <a:lnTo>
                  <a:pt x="248" y="699"/>
                </a:lnTo>
                <a:lnTo>
                  <a:pt x="243" y="696"/>
                </a:lnTo>
                <a:lnTo>
                  <a:pt x="237" y="692"/>
                </a:lnTo>
                <a:lnTo>
                  <a:pt x="235" y="687"/>
                </a:lnTo>
                <a:lnTo>
                  <a:pt x="235" y="680"/>
                </a:lnTo>
                <a:lnTo>
                  <a:pt x="235" y="603"/>
                </a:lnTo>
                <a:lnTo>
                  <a:pt x="235" y="597"/>
                </a:lnTo>
                <a:lnTo>
                  <a:pt x="237" y="591"/>
                </a:lnTo>
                <a:lnTo>
                  <a:pt x="243" y="587"/>
                </a:lnTo>
                <a:lnTo>
                  <a:pt x="248" y="585"/>
                </a:lnTo>
                <a:lnTo>
                  <a:pt x="253" y="584"/>
                </a:lnTo>
                <a:close/>
                <a:moveTo>
                  <a:pt x="721" y="544"/>
                </a:moveTo>
                <a:lnTo>
                  <a:pt x="727" y="546"/>
                </a:lnTo>
                <a:lnTo>
                  <a:pt x="733" y="548"/>
                </a:lnTo>
                <a:lnTo>
                  <a:pt x="736" y="552"/>
                </a:lnTo>
                <a:lnTo>
                  <a:pt x="739" y="557"/>
                </a:lnTo>
                <a:lnTo>
                  <a:pt x="740" y="564"/>
                </a:lnTo>
                <a:lnTo>
                  <a:pt x="740" y="642"/>
                </a:lnTo>
                <a:lnTo>
                  <a:pt x="739" y="648"/>
                </a:lnTo>
                <a:lnTo>
                  <a:pt x="736" y="653"/>
                </a:lnTo>
                <a:lnTo>
                  <a:pt x="733" y="658"/>
                </a:lnTo>
                <a:lnTo>
                  <a:pt x="727" y="661"/>
                </a:lnTo>
                <a:lnTo>
                  <a:pt x="721" y="661"/>
                </a:lnTo>
                <a:lnTo>
                  <a:pt x="714" y="661"/>
                </a:lnTo>
                <a:lnTo>
                  <a:pt x="709" y="658"/>
                </a:lnTo>
                <a:lnTo>
                  <a:pt x="705" y="653"/>
                </a:lnTo>
                <a:lnTo>
                  <a:pt x="702" y="648"/>
                </a:lnTo>
                <a:lnTo>
                  <a:pt x="701" y="642"/>
                </a:lnTo>
                <a:lnTo>
                  <a:pt x="701" y="564"/>
                </a:lnTo>
                <a:lnTo>
                  <a:pt x="702" y="557"/>
                </a:lnTo>
                <a:lnTo>
                  <a:pt x="705" y="552"/>
                </a:lnTo>
                <a:lnTo>
                  <a:pt x="709" y="548"/>
                </a:lnTo>
                <a:lnTo>
                  <a:pt x="714" y="546"/>
                </a:lnTo>
                <a:lnTo>
                  <a:pt x="721" y="544"/>
                </a:lnTo>
                <a:close/>
                <a:moveTo>
                  <a:pt x="604" y="544"/>
                </a:moveTo>
                <a:lnTo>
                  <a:pt x="609" y="546"/>
                </a:lnTo>
                <a:lnTo>
                  <a:pt x="616" y="548"/>
                </a:lnTo>
                <a:lnTo>
                  <a:pt x="620" y="552"/>
                </a:lnTo>
                <a:lnTo>
                  <a:pt x="623" y="557"/>
                </a:lnTo>
                <a:lnTo>
                  <a:pt x="624" y="564"/>
                </a:lnTo>
                <a:lnTo>
                  <a:pt x="624" y="680"/>
                </a:lnTo>
                <a:lnTo>
                  <a:pt x="623" y="687"/>
                </a:lnTo>
                <a:lnTo>
                  <a:pt x="620" y="692"/>
                </a:lnTo>
                <a:lnTo>
                  <a:pt x="616" y="696"/>
                </a:lnTo>
                <a:lnTo>
                  <a:pt x="609" y="699"/>
                </a:lnTo>
                <a:lnTo>
                  <a:pt x="604" y="700"/>
                </a:lnTo>
                <a:lnTo>
                  <a:pt x="598" y="699"/>
                </a:lnTo>
                <a:lnTo>
                  <a:pt x="592" y="696"/>
                </a:lnTo>
                <a:lnTo>
                  <a:pt x="588" y="692"/>
                </a:lnTo>
                <a:lnTo>
                  <a:pt x="586" y="687"/>
                </a:lnTo>
                <a:lnTo>
                  <a:pt x="585" y="680"/>
                </a:lnTo>
                <a:lnTo>
                  <a:pt x="585" y="564"/>
                </a:lnTo>
                <a:lnTo>
                  <a:pt x="586" y="557"/>
                </a:lnTo>
                <a:lnTo>
                  <a:pt x="588" y="552"/>
                </a:lnTo>
                <a:lnTo>
                  <a:pt x="592" y="548"/>
                </a:lnTo>
                <a:lnTo>
                  <a:pt x="598" y="546"/>
                </a:lnTo>
                <a:lnTo>
                  <a:pt x="604" y="544"/>
                </a:lnTo>
                <a:close/>
                <a:moveTo>
                  <a:pt x="137" y="544"/>
                </a:moveTo>
                <a:lnTo>
                  <a:pt x="143" y="546"/>
                </a:lnTo>
                <a:lnTo>
                  <a:pt x="148" y="548"/>
                </a:lnTo>
                <a:lnTo>
                  <a:pt x="152" y="552"/>
                </a:lnTo>
                <a:lnTo>
                  <a:pt x="155" y="557"/>
                </a:lnTo>
                <a:lnTo>
                  <a:pt x="156" y="564"/>
                </a:lnTo>
                <a:lnTo>
                  <a:pt x="156" y="680"/>
                </a:lnTo>
                <a:lnTo>
                  <a:pt x="155" y="687"/>
                </a:lnTo>
                <a:lnTo>
                  <a:pt x="152" y="692"/>
                </a:lnTo>
                <a:lnTo>
                  <a:pt x="148" y="696"/>
                </a:lnTo>
                <a:lnTo>
                  <a:pt x="143" y="699"/>
                </a:lnTo>
                <a:lnTo>
                  <a:pt x="137" y="700"/>
                </a:lnTo>
                <a:lnTo>
                  <a:pt x="131" y="699"/>
                </a:lnTo>
                <a:lnTo>
                  <a:pt x="125" y="696"/>
                </a:lnTo>
                <a:lnTo>
                  <a:pt x="121" y="692"/>
                </a:lnTo>
                <a:lnTo>
                  <a:pt x="118" y="687"/>
                </a:lnTo>
                <a:lnTo>
                  <a:pt x="117" y="680"/>
                </a:lnTo>
                <a:lnTo>
                  <a:pt x="117" y="564"/>
                </a:lnTo>
                <a:lnTo>
                  <a:pt x="118" y="557"/>
                </a:lnTo>
                <a:lnTo>
                  <a:pt x="121" y="552"/>
                </a:lnTo>
                <a:lnTo>
                  <a:pt x="125" y="548"/>
                </a:lnTo>
                <a:lnTo>
                  <a:pt x="131" y="546"/>
                </a:lnTo>
                <a:lnTo>
                  <a:pt x="137" y="544"/>
                </a:lnTo>
                <a:close/>
                <a:moveTo>
                  <a:pt x="351" y="39"/>
                </a:moveTo>
                <a:lnTo>
                  <a:pt x="316" y="43"/>
                </a:lnTo>
                <a:lnTo>
                  <a:pt x="282" y="52"/>
                </a:lnTo>
                <a:lnTo>
                  <a:pt x="252" y="66"/>
                </a:lnTo>
                <a:lnTo>
                  <a:pt x="224" y="86"/>
                </a:lnTo>
                <a:lnTo>
                  <a:pt x="201" y="111"/>
                </a:lnTo>
                <a:lnTo>
                  <a:pt x="181" y="138"/>
                </a:lnTo>
                <a:lnTo>
                  <a:pt x="167" y="170"/>
                </a:lnTo>
                <a:lnTo>
                  <a:pt x="159" y="205"/>
                </a:lnTo>
                <a:lnTo>
                  <a:pt x="154" y="220"/>
                </a:lnTo>
                <a:lnTo>
                  <a:pt x="143" y="230"/>
                </a:lnTo>
                <a:lnTo>
                  <a:pt x="129" y="237"/>
                </a:lnTo>
                <a:lnTo>
                  <a:pt x="104" y="246"/>
                </a:lnTo>
                <a:lnTo>
                  <a:pt x="83" y="260"/>
                </a:lnTo>
                <a:lnTo>
                  <a:pt x="65" y="279"/>
                </a:lnTo>
                <a:lnTo>
                  <a:pt x="52" y="299"/>
                </a:lnTo>
                <a:lnTo>
                  <a:pt x="42" y="324"/>
                </a:lnTo>
                <a:lnTo>
                  <a:pt x="40" y="351"/>
                </a:lnTo>
                <a:lnTo>
                  <a:pt x="42" y="377"/>
                </a:lnTo>
                <a:lnTo>
                  <a:pt x="52" y="402"/>
                </a:lnTo>
                <a:lnTo>
                  <a:pt x="66" y="423"/>
                </a:lnTo>
                <a:lnTo>
                  <a:pt x="83" y="441"/>
                </a:lnTo>
                <a:lnTo>
                  <a:pt x="105" y="455"/>
                </a:lnTo>
                <a:lnTo>
                  <a:pt x="130" y="464"/>
                </a:lnTo>
                <a:lnTo>
                  <a:pt x="156" y="467"/>
                </a:lnTo>
                <a:lnTo>
                  <a:pt x="701" y="467"/>
                </a:lnTo>
                <a:lnTo>
                  <a:pt x="727" y="464"/>
                </a:lnTo>
                <a:lnTo>
                  <a:pt x="752" y="455"/>
                </a:lnTo>
                <a:lnTo>
                  <a:pt x="774" y="441"/>
                </a:lnTo>
                <a:lnTo>
                  <a:pt x="793" y="423"/>
                </a:lnTo>
                <a:lnTo>
                  <a:pt x="806" y="402"/>
                </a:lnTo>
                <a:lnTo>
                  <a:pt x="815" y="377"/>
                </a:lnTo>
                <a:lnTo>
                  <a:pt x="818" y="351"/>
                </a:lnTo>
                <a:lnTo>
                  <a:pt x="815" y="324"/>
                </a:lnTo>
                <a:lnTo>
                  <a:pt x="807" y="301"/>
                </a:lnTo>
                <a:lnTo>
                  <a:pt x="793" y="279"/>
                </a:lnTo>
                <a:lnTo>
                  <a:pt x="776" y="260"/>
                </a:lnTo>
                <a:lnTo>
                  <a:pt x="755" y="247"/>
                </a:lnTo>
                <a:lnTo>
                  <a:pt x="730" y="238"/>
                </a:lnTo>
                <a:lnTo>
                  <a:pt x="718" y="231"/>
                </a:lnTo>
                <a:lnTo>
                  <a:pt x="709" y="222"/>
                </a:lnTo>
                <a:lnTo>
                  <a:pt x="702" y="212"/>
                </a:lnTo>
                <a:lnTo>
                  <a:pt x="701" y="197"/>
                </a:lnTo>
                <a:lnTo>
                  <a:pt x="701" y="195"/>
                </a:lnTo>
                <a:lnTo>
                  <a:pt x="697" y="170"/>
                </a:lnTo>
                <a:lnTo>
                  <a:pt x="687" y="149"/>
                </a:lnTo>
                <a:lnTo>
                  <a:pt x="670" y="132"/>
                </a:lnTo>
                <a:lnTo>
                  <a:pt x="647" y="121"/>
                </a:lnTo>
                <a:lnTo>
                  <a:pt x="624" y="118"/>
                </a:lnTo>
                <a:lnTo>
                  <a:pt x="606" y="119"/>
                </a:lnTo>
                <a:lnTo>
                  <a:pt x="587" y="125"/>
                </a:lnTo>
                <a:lnTo>
                  <a:pt x="573" y="136"/>
                </a:lnTo>
                <a:lnTo>
                  <a:pt x="560" y="144"/>
                </a:lnTo>
                <a:lnTo>
                  <a:pt x="547" y="146"/>
                </a:lnTo>
                <a:lnTo>
                  <a:pt x="545" y="146"/>
                </a:lnTo>
                <a:lnTo>
                  <a:pt x="544" y="145"/>
                </a:lnTo>
                <a:lnTo>
                  <a:pt x="541" y="145"/>
                </a:lnTo>
                <a:lnTo>
                  <a:pt x="532" y="142"/>
                </a:lnTo>
                <a:lnTo>
                  <a:pt x="522" y="135"/>
                </a:lnTo>
                <a:lnTo>
                  <a:pt x="510" y="125"/>
                </a:lnTo>
                <a:lnTo>
                  <a:pt x="501" y="116"/>
                </a:lnTo>
                <a:lnTo>
                  <a:pt x="494" y="108"/>
                </a:lnTo>
                <a:lnTo>
                  <a:pt x="476" y="83"/>
                </a:lnTo>
                <a:lnTo>
                  <a:pt x="456" y="66"/>
                </a:lnTo>
                <a:lnTo>
                  <a:pt x="434" y="53"/>
                </a:lnTo>
                <a:lnTo>
                  <a:pt x="409" y="44"/>
                </a:lnTo>
                <a:lnTo>
                  <a:pt x="382" y="40"/>
                </a:lnTo>
                <a:lnTo>
                  <a:pt x="351" y="39"/>
                </a:lnTo>
                <a:close/>
                <a:moveTo>
                  <a:pt x="351" y="0"/>
                </a:moveTo>
                <a:lnTo>
                  <a:pt x="391" y="4"/>
                </a:lnTo>
                <a:lnTo>
                  <a:pt x="429" y="14"/>
                </a:lnTo>
                <a:lnTo>
                  <a:pt x="464" y="30"/>
                </a:lnTo>
                <a:lnTo>
                  <a:pt x="496" y="51"/>
                </a:lnTo>
                <a:lnTo>
                  <a:pt x="523" y="77"/>
                </a:lnTo>
                <a:lnTo>
                  <a:pt x="547" y="107"/>
                </a:lnTo>
                <a:lnTo>
                  <a:pt x="569" y="91"/>
                </a:lnTo>
                <a:lnTo>
                  <a:pt x="595" y="81"/>
                </a:lnTo>
                <a:lnTo>
                  <a:pt x="624" y="78"/>
                </a:lnTo>
                <a:lnTo>
                  <a:pt x="650" y="81"/>
                </a:lnTo>
                <a:lnTo>
                  <a:pt x="675" y="90"/>
                </a:lnTo>
                <a:lnTo>
                  <a:pt x="696" y="103"/>
                </a:lnTo>
                <a:lnTo>
                  <a:pt x="714" y="121"/>
                </a:lnTo>
                <a:lnTo>
                  <a:pt x="729" y="144"/>
                </a:lnTo>
                <a:lnTo>
                  <a:pt x="736" y="167"/>
                </a:lnTo>
                <a:lnTo>
                  <a:pt x="740" y="195"/>
                </a:lnTo>
                <a:lnTo>
                  <a:pt x="740" y="200"/>
                </a:lnTo>
                <a:lnTo>
                  <a:pt x="772" y="212"/>
                </a:lnTo>
                <a:lnTo>
                  <a:pt x="799" y="230"/>
                </a:lnTo>
                <a:lnTo>
                  <a:pt x="823" y="254"/>
                </a:lnTo>
                <a:lnTo>
                  <a:pt x="841" y="282"/>
                </a:lnTo>
                <a:lnTo>
                  <a:pt x="853" y="315"/>
                </a:lnTo>
                <a:lnTo>
                  <a:pt x="857" y="351"/>
                </a:lnTo>
                <a:lnTo>
                  <a:pt x="853" y="382"/>
                </a:lnTo>
                <a:lnTo>
                  <a:pt x="845" y="411"/>
                </a:lnTo>
                <a:lnTo>
                  <a:pt x="831" y="437"/>
                </a:lnTo>
                <a:lnTo>
                  <a:pt x="811" y="460"/>
                </a:lnTo>
                <a:lnTo>
                  <a:pt x="788" y="479"/>
                </a:lnTo>
                <a:lnTo>
                  <a:pt x="761" y="493"/>
                </a:lnTo>
                <a:lnTo>
                  <a:pt x="733" y="502"/>
                </a:lnTo>
                <a:lnTo>
                  <a:pt x="701" y="506"/>
                </a:lnTo>
                <a:lnTo>
                  <a:pt x="156" y="506"/>
                </a:lnTo>
                <a:lnTo>
                  <a:pt x="125" y="502"/>
                </a:lnTo>
                <a:lnTo>
                  <a:pt x="96" y="493"/>
                </a:lnTo>
                <a:lnTo>
                  <a:pt x="70" y="479"/>
                </a:lnTo>
                <a:lnTo>
                  <a:pt x="46" y="460"/>
                </a:lnTo>
                <a:lnTo>
                  <a:pt x="28" y="437"/>
                </a:lnTo>
                <a:lnTo>
                  <a:pt x="14" y="411"/>
                </a:lnTo>
                <a:lnTo>
                  <a:pt x="4" y="382"/>
                </a:lnTo>
                <a:lnTo>
                  <a:pt x="0" y="351"/>
                </a:lnTo>
                <a:lnTo>
                  <a:pt x="4" y="319"/>
                </a:lnTo>
                <a:lnTo>
                  <a:pt x="12" y="290"/>
                </a:lnTo>
                <a:lnTo>
                  <a:pt x="27" y="265"/>
                </a:lnTo>
                <a:lnTo>
                  <a:pt x="45" y="242"/>
                </a:lnTo>
                <a:lnTo>
                  <a:pt x="67" y="224"/>
                </a:lnTo>
                <a:lnTo>
                  <a:pt x="92" y="209"/>
                </a:lnTo>
                <a:lnTo>
                  <a:pt x="121" y="199"/>
                </a:lnTo>
                <a:lnTo>
                  <a:pt x="130" y="158"/>
                </a:lnTo>
                <a:lnTo>
                  <a:pt x="147" y="120"/>
                </a:lnTo>
                <a:lnTo>
                  <a:pt x="169" y="86"/>
                </a:lnTo>
                <a:lnTo>
                  <a:pt x="198" y="57"/>
                </a:lnTo>
                <a:lnTo>
                  <a:pt x="231" y="34"/>
                </a:lnTo>
                <a:lnTo>
                  <a:pt x="268" y="15"/>
                </a:lnTo>
                <a:lnTo>
                  <a:pt x="308" y="4"/>
                </a:lnTo>
                <a:lnTo>
                  <a:pt x="35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0" name="Freeform 18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527119" y="1570322"/>
            <a:ext cx="443645" cy="443127"/>
          </a:xfrm>
          <a:custGeom>
            <a:avLst/>
            <a:gdLst>
              <a:gd name="T0" fmla="*/ 659 w 856"/>
              <a:gd name="T1" fmla="*/ 801 h 855"/>
              <a:gd name="T2" fmla="*/ 638 w 856"/>
              <a:gd name="T3" fmla="*/ 852 h 855"/>
              <a:gd name="T4" fmla="*/ 587 w 856"/>
              <a:gd name="T5" fmla="*/ 831 h 855"/>
              <a:gd name="T6" fmla="*/ 608 w 856"/>
              <a:gd name="T7" fmla="*/ 780 h 855"/>
              <a:gd name="T8" fmla="*/ 223 w 856"/>
              <a:gd name="T9" fmla="*/ 750 h 855"/>
              <a:gd name="T10" fmla="*/ 223 w 856"/>
              <a:gd name="T11" fmla="*/ 805 h 855"/>
              <a:gd name="T12" fmla="*/ 168 w 856"/>
              <a:gd name="T13" fmla="*/ 805 h 855"/>
              <a:gd name="T14" fmla="*/ 168 w 856"/>
              <a:gd name="T15" fmla="*/ 750 h 855"/>
              <a:gd name="T16" fmla="*/ 443 w 856"/>
              <a:gd name="T17" fmla="*/ 703 h 855"/>
              <a:gd name="T18" fmla="*/ 464 w 856"/>
              <a:gd name="T19" fmla="*/ 754 h 855"/>
              <a:gd name="T20" fmla="*/ 412 w 856"/>
              <a:gd name="T21" fmla="*/ 775 h 855"/>
              <a:gd name="T22" fmla="*/ 392 w 856"/>
              <a:gd name="T23" fmla="*/ 724 h 855"/>
              <a:gd name="T24" fmla="*/ 739 w 856"/>
              <a:gd name="T25" fmla="*/ 661 h 855"/>
              <a:gd name="T26" fmla="*/ 778 w 856"/>
              <a:gd name="T27" fmla="*/ 699 h 855"/>
              <a:gd name="T28" fmla="*/ 739 w 856"/>
              <a:gd name="T29" fmla="*/ 738 h 855"/>
              <a:gd name="T30" fmla="*/ 701 w 856"/>
              <a:gd name="T31" fmla="*/ 699 h 855"/>
              <a:gd name="T32" fmla="*/ 739 w 856"/>
              <a:gd name="T33" fmla="*/ 661 h 855"/>
              <a:gd name="T34" fmla="*/ 152 w 856"/>
              <a:gd name="T35" fmla="*/ 645 h 855"/>
              <a:gd name="T36" fmla="*/ 132 w 856"/>
              <a:gd name="T37" fmla="*/ 696 h 855"/>
              <a:gd name="T38" fmla="*/ 81 w 856"/>
              <a:gd name="T39" fmla="*/ 675 h 855"/>
              <a:gd name="T40" fmla="*/ 102 w 856"/>
              <a:gd name="T41" fmla="*/ 624 h 855"/>
              <a:gd name="T42" fmla="*/ 612 w 856"/>
              <a:gd name="T43" fmla="*/ 594 h 855"/>
              <a:gd name="T44" fmla="*/ 612 w 856"/>
              <a:gd name="T45" fmla="*/ 649 h 855"/>
              <a:gd name="T46" fmla="*/ 557 w 856"/>
              <a:gd name="T47" fmla="*/ 649 h 855"/>
              <a:gd name="T48" fmla="*/ 557 w 856"/>
              <a:gd name="T49" fmla="*/ 594 h 855"/>
              <a:gd name="T50" fmla="*/ 326 w 856"/>
              <a:gd name="T51" fmla="*/ 547 h 855"/>
              <a:gd name="T52" fmla="*/ 347 w 856"/>
              <a:gd name="T53" fmla="*/ 598 h 855"/>
              <a:gd name="T54" fmla="*/ 296 w 856"/>
              <a:gd name="T55" fmla="*/ 619 h 855"/>
              <a:gd name="T56" fmla="*/ 275 w 856"/>
              <a:gd name="T57" fmla="*/ 568 h 855"/>
              <a:gd name="T58" fmla="*/ 350 w 856"/>
              <a:gd name="T59" fmla="*/ 38 h 855"/>
              <a:gd name="T60" fmla="*/ 224 w 856"/>
              <a:gd name="T61" fmla="*/ 86 h 855"/>
              <a:gd name="T62" fmla="*/ 158 w 856"/>
              <a:gd name="T63" fmla="*/ 204 h 855"/>
              <a:gd name="T64" fmla="*/ 103 w 856"/>
              <a:gd name="T65" fmla="*/ 245 h 855"/>
              <a:gd name="T66" fmla="*/ 42 w 856"/>
              <a:gd name="T67" fmla="*/ 323 h 855"/>
              <a:gd name="T68" fmla="*/ 64 w 856"/>
              <a:gd name="T69" fmla="*/ 423 h 855"/>
              <a:gd name="T70" fmla="*/ 156 w 856"/>
              <a:gd name="T71" fmla="*/ 466 h 855"/>
              <a:gd name="T72" fmla="*/ 773 w 856"/>
              <a:gd name="T73" fmla="*/ 441 h 855"/>
              <a:gd name="T74" fmla="*/ 817 w 856"/>
              <a:gd name="T75" fmla="*/ 349 h 855"/>
              <a:gd name="T76" fmla="*/ 775 w 856"/>
              <a:gd name="T77" fmla="*/ 260 h 855"/>
              <a:gd name="T78" fmla="*/ 707 w 856"/>
              <a:gd name="T79" fmla="*/ 222 h 855"/>
              <a:gd name="T80" fmla="*/ 697 w 856"/>
              <a:gd name="T81" fmla="*/ 170 h 855"/>
              <a:gd name="T82" fmla="*/ 622 w 856"/>
              <a:gd name="T83" fmla="*/ 116 h 855"/>
              <a:gd name="T84" fmla="*/ 559 w 856"/>
              <a:gd name="T85" fmla="*/ 142 h 855"/>
              <a:gd name="T86" fmla="*/ 541 w 856"/>
              <a:gd name="T87" fmla="*/ 145 h 855"/>
              <a:gd name="T88" fmla="*/ 500 w 856"/>
              <a:gd name="T89" fmla="*/ 115 h 855"/>
              <a:gd name="T90" fmla="*/ 433 w 856"/>
              <a:gd name="T91" fmla="*/ 52 h 855"/>
              <a:gd name="T92" fmla="*/ 350 w 856"/>
              <a:gd name="T93" fmla="*/ 0 h 855"/>
              <a:gd name="T94" fmla="*/ 495 w 856"/>
              <a:gd name="T95" fmla="*/ 49 h 855"/>
              <a:gd name="T96" fmla="*/ 595 w 856"/>
              <a:gd name="T97" fmla="*/ 81 h 855"/>
              <a:gd name="T98" fmla="*/ 695 w 856"/>
              <a:gd name="T99" fmla="*/ 103 h 855"/>
              <a:gd name="T100" fmla="*/ 739 w 856"/>
              <a:gd name="T101" fmla="*/ 193 h 855"/>
              <a:gd name="T102" fmla="*/ 822 w 856"/>
              <a:gd name="T103" fmla="*/ 254 h 855"/>
              <a:gd name="T104" fmla="*/ 853 w 856"/>
              <a:gd name="T105" fmla="*/ 381 h 855"/>
              <a:gd name="T106" fmla="*/ 787 w 856"/>
              <a:gd name="T107" fmla="*/ 479 h 855"/>
              <a:gd name="T108" fmla="*/ 156 w 856"/>
              <a:gd name="T109" fmla="*/ 505 h 855"/>
              <a:gd name="T110" fmla="*/ 46 w 856"/>
              <a:gd name="T111" fmla="*/ 459 h 855"/>
              <a:gd name="T112" fmla="*/ 0 w 856"/>
              <a:gd name="T113" fmla="*/ 349 h 855"/>
              <a:gd name="T114" fmla="*/ 43 w 856"/>
              <a:gd name="T115" fmla="*/ 242 h 855"/>
              <a:gd name="T116" fmla="*/ 130 w 856"/>
              <a:gd name="T117" fmla="*/ 157 h 855"/>
              <a:gd name="T118" fmla="*/ 230 w 856"/>
              <a:gd name="T119" fmla="*/ 3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6" h="855">
                <a:moveTo>
                  <a:pt x="622" y="777"/>
                </a:moveTo>
                <a:lnTo>
                  <a:pt x="638" y="780"/>
                </a:lnTo>
                <a:lnTo>
                  <a:pt x="650" y="789"/>
                </a:lnTo>
                <a:lnTo>
                  <a:pt x="659" y="801"/>
                </a:lnTo>
                <a:lnTo>
                  <a:pt x="661" y="817"/>
                </a:lnTo>
                <a:lnTo>
                  <a:pt x="659" y="831"/>
                </a:lnTo>
                <a:lnTo>
                  <a:pt x="650" y="844"/>
                </a:lnTo>
                <a:lnTo>
                  <a:pt x="638" y="852"/>
                </a:lnTo>
                <a:lnTo>
                  <a:pt x="622" y="855"/>
                </a:lnTo>
                <a:lnTo>
                  <a:pt x="608" y="852"/>
                </a:lnTo>
                <a:lnTo>
                  <a:pt x="595" y="844"/>
                </a:lnTo>
                <a:lnTo>
                  <a:pt x="587" y="831"/>
                </a:lnTo>
                <a:lnTo>
                  <a:pt x="584" y="817"/>
                </a:lnTo>
                <a:lnTo>
                  <a:pt x="587" y="801"/>
                </a:lnTo>
                <a:lnTo>
                  <a:pt x="595" y="789"/>
                </a:lnTo>
                <a:lnTo>
                  <a:pt x="608" y="780"/>
                </a:lnTo>
                <a:lnTo>
                  <a:pt x="622" y="777"/>
                </a:lnTo>
                <a:close/>
                <a:moveTo>
                  <a:pt x="195" y="738"/>
                </a:moveTo>
                <a:lnTo>
                  <a:pt x="209" y="741"/>
                </a:lnTo>
                <a:lnTo>
                  <a:pt x="223" y="750"/>
                </a:lnTo>
                <a:lnTo>
                  <a:pt x="230" y="762"/>
                </a:lnTo>
                <a:lnTo>
                  <a:pt x="233" y="777"/>
                </a:lnTo>
                <a:lnTo>
                  <a:pt x="230" y="792"/>
                </a:lnTo>
                <a:lnTo>
                  <a:pt x="223" y="805"/>
                </a:lnTo>
                <a:lnTo>
                  <a:pt x="209" y="813"/>
                </a:lnTo>
                <a:lnTo>
                  <a:pt x="195" y="817"/>
                </a:lnTo>
                <a:lnTo>
                  <a:pt x="179" y="813"/>
                </a:lnTo>
                <a:lnTo>
                  <a:pt x="168" y="805"/>
                </a:lnTo>
                <a:lnTo>
                  <a:pt x="158" y="792"/>
                </a:lnTo>
                <a:lnTo>
                  <a:pt x="156" y="777"/>
                </a:lnTo>
                <a:lnTo>
                  <a:pt x="158" y="762"/>
                </a:lnTo>
                <a:lnTo>
                  <a:pt x="168" y="750"/>
                </a:lnTo>
                <a:lnTo>
                  <a:pt x="179" y="741"/>
                </a:lnTo>
                <a:lnTo>
                  <a:pt x="195" y="738"/>
                </a:lnTo>
                <a:close/>
                <a:moveTo>
                  <a:pt x="428" y="699"/>
                </a:moveTo>
                <a:lnTo>
                  <a:pt x="443" y="703"/>
                </a:lnTo>
                <a:lnTo>
                  <a:pt x="456" y="711"/>
                </a:lnTo>
                <a:lnTo>
                  <a:pt x="464" y="724"/>
                </a:lnTo>
                <a:lnTo>
                  <a:pt x="466" y="738"/>
                </a:lnTo>
                <a:lnTo>
                  <a:pt x="464" y="754"/>
                </a:lnTo>
                <a:lnTo>
                  <a:pt x="456" y="766"/>
                </a:lnTo>
                <a:lnTo>
                  <a:pt x="443" y="775"/>
                </a:lnTo>
                <a:lnTo>
                  <a:pt x="428" y="777"/>
                </a:lnTo>
                <a:lnTo>
                  <a:pt x="412" y="775"/>
                </a:lnTo>
                <a:lnTo>
                  <a:pt x="401" y="766"/>
                </a:lnTo>
                <a:lnTo>
                  <a:pt x="392" y="754"/>
                </a:lnTo>
                <a:lnTo>
                  <a:pt x="389" y="738"/>
                </a:lnTo>
                <a:lnTo>
                  <a:pt x="392" y="724"/>
                </a:lnTo>
                <a:lnTo>
                  <a:pt x="401" y="711"/>
                </a:lnTo>
                <a:lnTo>
                  <a:pt x="412" y="703"/>
                </a:lnTo>
                <a:lnTo>
                  <a:pt x="428" y="699"/>
                </a:lnTo>
                <a:close/>
                <a:moveTo>
                  <a:pt x="739" y="661"/>
                </a:moveTo>
                <a:lnTo>
                  <a:pt x="754" y="663"/>
                </a:lnTo>
                <a:lnTo>
                  <a:pt x="766" y="671"/>
                </a:lnTo>
                <a:lnTo>
                  <a:pt x="775" y="684"/>
                </a:lnTo>
                <a:lnTo>
                  <a:pt x="778" y="699"/>
                </a:lnTo>
                <a:lnTo>
                  <a:pt x="775" y="714"/>
                </a:lnTo>
                <a:lnTo>
                  <a:pt x="766" y="726"/>
                </a:lnTo>
                <a:lnTo>
                  <a:pt x="754" y="735"/>
                </a:lnTo>
                <a:lnTo>
                  <a:pt x="739" y="738"/>
                </a:lnTo>
                <a:lnTo>
                  <a:pt x="724" y="735"/>
                </a:lnTo>
                <a:lnTo>
                  <a:pt x="711" y="726"/>
                </a:lnTo>
                <a:lnTo>
                  <a:pt x="703" y="714"/>
                </a:lnTo>
                <a:lnTo>
                  <a:pt x="701" y="699"/>
                </a:lnTo>
                <a:lnTo>
                  <a:pt x="703" y="684"/>
                </a:lnTo>
                <a:lnTo>
                  <a:pt x="711" y="671"/>
                </a:lnTo>
                <a:lnTo>
                  <a:pt x="724" y="663"/>
                </a:lnTo>
                <a:lnTo>
                  <a:pt x="739" y="661"/>
                </a:lnTo>
                <a:close/>
                <a:moveTo>
                  <a:pt x="116" y="622"/>
                </a:moveTo>
                <a:lnTo>
                  <a:pt x="132" y="624"/>
                </a:lnTo>
                <a:lnTo>
                  <a:pt x="144" y="633"/>
                </a:lnTo>
                <a:lnTo>
                  <a:pt x="152" y="645"/>
                </a:lnTo>
                <a:lnTo>
                  <a:pt x="156" y="661"/>
                </a:lnTo>
                <a:lnTo>
                  <a:pt x="152" y="675"/>
                </a:lnTo>
                <a:lnTo>
                  <a:pt x="144" y="688"/>
                </a:lnTo>
                <a:lnTo>
                  <a:pt x="132" y="696"/>
                </a:lnTo>
                <a:lnTo>
                  <a:pt x="116" y="699"/>
                </a:lnTo>
                <a:lnTo>
                  <a:pt x="102" y="696"/>
                </a:lnTo>
                <a:lnTo>
                  <a:pt x="89" y="688"/>
                </a:lnTo>
                <a:lnTo>
                  <a:pt x="81" y="675"/>
                </a:lnTo>
                <a:lnTo>
                  <a:pt x="77" y="661"/>
                </a:lnTo>
                <a:lnTo>
                  <a:pt x="81" y="645"/>
                </a:lnTo>
                <a:lnTo>
                  <a:pt x="89" y="633"/>
                </a:lnTo>
                <a:lnTo>
                  <a:pt x="102" y="624"/>
                </a:lnTo>
                <a:lnTo>
                  <a:pt x="116" y="622"/>
                </a:lnTo>
                <a:close/>
                <a:moveTo>
                  <a:pt x="584" y="582"/>
                </a:moveTo>
                <a:lnTo>
                  <a:pt x="598" y="586"/>
                </a:lnTo>
                <a:lnTo>
                  <a:pt x="612" y="594"/>
                </a:lnTo>
                <a:lnTo>
                  <a:pt x="619" y="606"/>
                </a:lnTo>
                <a:lnTo>
                  <a:pt x="622" y="622"/>
                </a:lnTo>
                <a:lnTo>
                  <a:pt x="619" y="637"/>
                </a:lnTo>
                <a:lnTo>
                  <a:pt x="612" y="649"/>
                </a:lnTo>
                <a:lnTo>
                  <a:pt x="598" y="657"/>
                </a:lnTo>
                <a:lnTo>
                  <a:pt x="584" y="661"/>
                </a:lnTo>
                <a:lnTo>
                  <a:pt x="568" y="657"/>
                </a:lnTo>
                <a:lnTo>
                  <a:pt x="557" y="649"/>
                </a:lnTo>
                <a:lnTo>
                  <a:pt x="547" y="637"/>
                </a:lnTo>
                <a:lnTo>
                  <a:pt x="545" y="622"/>
                </a:lnTo>
                <a:lnTo>
                  <a:pt x="547" y="606"/>
                </a:lnTo>
                <a:lnTo>
                  <a:pt x="557" y="594"/>
                </a:lnTo>
                <a:lnTo>
                  <a:pt x="568" y="586"/>
                </a:lnTo>
                <a:lnTo>
                  <a:pt x="584" y="582"/>
                </a:lnTo>
                <a:close/>
                <a:moveTo>
                  <a:pt x="312" y="544"/>
                </a:moveTo>
                <a:lnTo>
                  <a:pt x="326" y="547"/>
                </a:lnTo>
                <a:lnTo>
                  <a:pt x="339" y="555"/>
                </a:lnTo>
                <a:lnTo>
                  <a:pt x="347" y="568"/>
                </a:lnTo>
                <a:lnTo>
                  <a:pt x="350" y="582"/>
                </a:lnTo>
                <a:lnTo>
                  <a:pt x="347" y="598"/>
                </a:lnTo>
                <a:lnTo>
                  <a:pt x="339" y="610"/>
                </a:lnTo>
                <a:lnTo>
                  <a:pt x="326" y="619"/>
                </a:lnTo>
                <a:lnTo>
                  <a:pt x="312" y="622"/>
                </a:lnTo>
                <a:lnTo>
                  <a:pt x="296" y="619"/>
                </a:lnTo>
                <a:lnTo>
                  <a:pt x="284" y="610"/>
                </a:lnTo>
                <a:lnTo>
                  <a:pt x="275" y="598"/>
                </a:lnTo>
                <a:lnTo>
                  <a:pt x="272" y="582"/>
                </a:lnTo>
                <a:lnTo>
                  <a:pt x="275" y="568"/>
                </a:lnTo>
                <a:lnTo>
                  <a:pt x="284" y="555"/>
                </a:lnTo>
                <a:lnTo>
                  <a:pt x="296" y="547"/>
                </a:lnTo>
                <a:lnTo>
                  <a:pt x="312" y="544"/>
                </a:lnTo>
                <a:close/>
                <a:moveTo>
                  <a:pt x="350" y="38"/>
                </a:moveTo>
                <a:lnTo>
                  <a:pt x="316" y="42"/>
                </a:lnTo>
                <a:lnTo>
                  <a:pt x="282" y="51"/>
                </a:lnTo>
                <a:lnTo>
                  <a:pt x="251" y="65"/>
                </a:lnTo>
                <a:lnTo>
                  <a:pt x="224" y="86"/>
                </a:lnTo>
                <a:lnTo>
                  <a:pt x="200" y="110"/>
                </a:lnTo>
                <a:lnTo>
                  <a:pt x="181" y="138"/>
                </a:lnTo>
                <a:lnTo>
                  <a:pt x="166" y="170"/>
                </a:lnTo>
                <a:lnTo>
                  <a:pt x="158" y="204"/>
                </a:lnTo>
                <a:lnTo>
                  <a:pt x="153" y="218"/>
                </a:lnTo>
                <a:lnTo>
                  <a:pt x="143" y="230"/>
                </a:lnTo>
                <a:lnTo>
                  <a:pt x="128" y="235"/>
                </a:lnTo>
                <a:lnTo>
                  <a:pt x="103" y="245"/>
                </a:lnTo>
                <a:lnTo>
                  <a:pt x="81" y="259"/>
                </a:lnTo>
                <a:lnTo>
                  <a:pt x="64" y="277"/>
                </a:lnTo>
                <a:lnTo>
                  <a:pt x="50" y="298"/>
                </a:lnTo>
                <a:lnTo>
                  <a:pt x="42" y="323"/>
                </a:lnTo>
                <a:lnTo>
                  <a:pt x="39" y="349"/>
                </a:lnTo>
                <a:lnTo>
                  <a:pt x="42" y="375"/>
                </a:lnTo>
                <a:lnTo>
                  <a:pt x="51" y="400"/>
                </a:lnTo>
                <a:lnTo>
                  <a:pt x="64" y="423"/>
                </a:lnTo>
                <a:lnTo>
                  <a:pt x="82" y="441"/>
                </a:lnTo>
                <a:lnTo>
                  <a:pt x="105" y="454"/>
                </a:lnTo>
                <a:lnTo>
                  <a:pt x="128" y="463"/>
                </a:lnTo>
                <a:lnTo>
                  <a:pt x="156" y="466"/>
                </a:lnTo>
                <a:lnTo>
                  <a:pt x="701" y="466"/>
                </a:lnTo>
                <a:lnTo>
                  <a:pt x="727" y="463"/>
                </a:lnTo>
                <a:lnTo>
                  <a:pt x="752" y="454"/>
                </a:lnTo>
                <a:lnTo>
                  <a:pt x="773" y="441"/>
                </a:lnTo>
                <a:lnTo>
                  <a:pt x="791" y="423"/>
                </a:lnTo>
                <a:lnTo>
                  <a:pt x="805" y="400"/>
                </a:lnTo>
                <a:lnTo>
                  <a:pt x="815" y="375"/>
                </a:lnTo>
                <a:lnTo>
                  <a:pt x="817" y="349"/>
                </a:lnTo>
                <a:lnTo>
                  <a:pt x="815" y="323"/>
                </a:lnTo>
                <a:lnTo>
                  <a:pt x="805" y="300"/>
                </a:lnTo>
                <a:lnTo>
                  <a:pt x="792" y="277"/>
                </a:lnTo>
                <a:lnTo>
                  <a:pt x="775" y="260"/>
                </a:lnTo>
                <a:lnTo>
                  <a:pt x="754" y="246"/>
                </a:lnTo>
                <a:lnTo>
                  <a:pt x="729" y="237"/>
                </a:lnTo>
                <a:lnTo>
                  <a:pt x="718" y="231"/>
                </a:lnTo>
                <a:lnTo>
                  <a:pt x="707" y="222"/>
                </a:lnTo>
                <a:lnTo>
                  <a:pt x="702" y="210"/>
                </a:lnTo>
                <a:lnTo>
                  <a:pt x="701" y="197"/>
                </a:lnTo>
                <a:lnTo>
                  <a:pt x="701" y="195"/>
                </a:lnTo>
                <a:lnTo>
                  <a:pt x="697" y="170"/>
                </a:lnTo>
                <a:lnTo>
                  <a:pt x="685" y="148"/>
                </a:lnTo>
                <a:lnTo>
                  <a:pt x="668" y="131"/>
                </a:lnTo>
                <a:lnTo>
                  <a:pt x="647" y="120"/>
                </a:lnTo>
                <a:lnTo>
                  <a:pt x="622" y="116"/>
                </a:lnTo>
                <a:lnTo>
                  <a:pt x="604" y="119"/>
                </a:lnTo>
                <a:lnTo>
                  <a:pt x="587" y="125"/>
                </a:lnTo>
                <a:lnTo>
                  <a:pt x="571" y="136"/>
                </a:lnTo>
                <a:lnTo>
                  <a:pt x="559" y="142"/>
                </a:lnTo>
                <a:lnTo>
                  <a:pt x="546" y="145"/>
                </a:lnTo>
                <a:lnTo>
                  <a:pt x="545" y="145"/>
                </a:lnTo>
                <a:lnTo>
                  <a:pt x="542" y="145"/>
                </a:lnTo>
                <a:lnTo>
                  <a:pt x="541" y="145"/>
                </a:lnTo>
                <a:lnTo>
                  <a:pt x="532" y="141"/>
                </a:lnTo>
                <a:lnTo>
                  <a:pt x="521" y="133"/>
                </a:lnTo>
                <a:lnTo>
                  <a:pt x="509" y="124"/>
                </a:lnTo>
                <a:lnTo>
                  <a:pt x="500" y="115"/>
                </a:lnTo>
                <a:lnTo>
                  <a:pt x="494" y="107"/>
                </a:lnTo>
                <a:lnTo>
                  <a:pt x="475" y="84"/>
                </a:lnTo>
                <a:lnTo>
                  <a:pt x="454" y="65"/>
                </a:lnTo>
                <a:lnTo>
                  <a:pt x="433" y="52"/>
                </a:lnTo>
                <a:lnTo>
                  <a:pt x="409" y="44"/>
                </a:lnTo>
                <a:lnTo>
                  <a:pt x="381" y="39"/>
                </a:lnTo>
                <a:lnTo>
                  <a:pt x="350" y="38"/>
                </a:lnTo>
                <a:close/>
                <a:moveTo>
                  <a:pt x="350" y="0"/>
                </a:moveTo>
                <a:lnTo>
                  <a:pt x="390" y="2"/>
                </a:lnTo>
                <a:lnTo>
                  <a:pt x="428" y="13"/>
                </a:lnTo>
                <a:lnTo>
                  <a:pt x="464" y="29"/>
                </a:lnTo>
                <a:lnTo>
                  <a:pt x="495" y="49"/>
                </a:lnTo>
                <a:lnTo>
                  <a:pt x="522" y="76"/>
                </a:lnTo>
                <a:lnTo>
                  <a:pt x="546" y="106"/>
                </a:lnTo>
                <a:lnTo>
                  <a:pt x="568" y="90"/>
                </a:lnTo>
                <a:lnTo>
                  <a:pt x="595" y="81"/>
                </a:lnTo>
                <a:lnTo>
                  <a:pt x="622" y="77"/>
                </a:lnTo>
                <a:lnTo>
                  <a:pt x="650" y="80"/>
                </a:lnTo>
                <a:lnTo>
                  <a:pt x="674" y="89"/>
                </a:lnTo>
                <a:lnTo>
                  <a:pt x="695" y="103"/>
                </a:lnTo>
                <a:lnTo>
                  <a:pt x="714" y="120"/>
                </a:lnTo>
                <a:lnTo>
                  <a:pt x="727" y="142"/>
                </a:lnTo>
                <a:lnTo>
                  <a:pt x="736" y="167"/>
                </a:lnTo>
                <a:lnTo>
                  <a:pt x="739" y="193"/>
                </a:lnTo>
                <a:lnTo>
                  <a:pt x="739" y="199"/>
                </a:lnTo>
                <a:lnTo>
                  <a:pt x="771" y="210"/>
                </a:lnTo>
                <a:lnTo>
                  <a:pt x="799" y="229"/>
                </a:lnTo>
                <a:lnTo>
                  <a:pt x="822" y="254"/>
                </a:lnTo>
                <a:lnTo>
                  <a:pt x="841" y="282"/>
                </a:lnTo>
                <a:lnTo>
                  <a:pt x="853" y="314"/>
                </a:lnTo>
                <a:lnTo>
                  <a:pt x="856" y="349"/>
                </a:lnTo>
                <a:lnTo>
                  <a:pt x="853" y="381"/>
                </a:lnTo>
                <a:lnTo>
                  <a:pt x="843" y="409"/>
                </a:lnTo>
                <a:lnTo>
                  <a:pt x="829" y="436"/>
                </a:lnTo>
                <a:lnTo>
                  <a:pt x="811" y="459"/>
                </a:lnTo>
                <a:lnTo>
                  <a:pt x="787" y="479"/>
                </a:lnTo>
                <a:lnTo>
                  <a:pt x="761" y="493"/>
                </a:lnTo>
                <a:lnTo>
                  <a:pt x="732" y="501"/>
                </a:lnTo>
                <a:lnTo>
                  <a:pt x="701" y="505"/>
                </a:lnTo>
                <a:lnTo>
                  <a:pt x="156" y="505"/>
                </a:lnTo>
                <a:lnTo>
                  <a:pt x="124" y="501"/>
                </a:lnTo>
                <a:lnTo>
                  <a:pt x="96" y="493"/>
                </a:lnTo>
                <a:lnTo>
                  <a:pt x="68" y="479"/>
                </a:lnTo>
                <a:lnTo>
                  <a:pt x="46" y="459"/>
                </a:lnTo>
                <a:lnTo>
                  <a:pt x="26" y="436"/>
                </a:lnTo>
                <a:lnTo>
                  <a:pt x="12" y="409"/>
                </a:lnTo>
                <a:lnTo>
                  <a:pt x="3" y="381"/>
                </a:lnTo>
                <a:lnTo>
                  <a:pt x="0" y="349"/>
                </a:lnTo>
                <a:lnTo>
                  <a:pt x="3" y="319"/>
                </a:lnTo>
                <a:lnTo>
                  <a:pt x="12" y="290"/>
                </a:lnTo>
                <a:lnTo>
                  <a:pt x="25" y="264"/>
                </a:lnTo>
                <a:lnTo>
                  <a:pt x="43" y="242"/>
                </a:lnTo>
                <a:lnTo>
                  <a:pt x="65" y="222"/>
                </a:lnTo>
                <a:lnTo>
                  <a:pt x="92" y="208"/>
                </a:lnTo>
                <a:lnTo>
                  <a:pt x="119" y="199"/>
                </a:lnTo>
                <a:lnTo>
                  <a:pt x="130" y="157"/>
                </a:lnTo>
                <a:lnTo>
                  <a:pt x="147" y="120"/>
                </a:lnTo>
                <a:lnTo>
                  <a:pt x="169" y="86"/>
                </a:lnTo>
                <a:lnTo>
                  <a:pt x="198" y="56"/>
                </a:lnTo>
                <a:lnTo>
                  <a:pt x="230" y="32"/>
                </a:lnTo>
                <a:lnTo>
                  <a:pt x="267" y="14"/>
                </a:lnTo>
                <a:lnTo>
                  <a:pt x="308"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1" name="Freeform 19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76512" y="1570064"/>
            <a:ext cx="443645" cy="443645"/>
          </a:xfrm>
          <a:custGeom>
            <a:avLst/>
            <a:gdLst>
              <a:gd name="T0" fmla="*/ 677 w 856"/>
              <a:gd name="T1" fmla="*/ 631 h 856"/>
              <a:gd name="T2" fmla="*/ 678 w 856"/>
              <a:gd name="T3" fmla="*/ 652 h 856"/>
              <a:gd name="T4" fmla="*/ 550 w 856"/>
              <a:gd name="T5" fmla="*/ 778 h 856"/>
              <a:gd name="T6" fmla="*/ 529 w 856"/>
              <a:gd name="T7" fmla="*/ 770 h 856"/>
              <a:gd name="T8" fmla="*/ 527 w 856"/>
              <a:gd name="T9" fmla="*/ 749 h 856"/>
              <a:gd name="T10" fmla="*/ 656 w 856"/>
              <a:gd name="T11" fmla="*/ 623 h 856"/>
              <a:gd name="T12" fmla="*/ 264 w 856"/>
              <a:gd name="T13" fmla="*/ 626 h 856"/>
              <a:gd name="T14" fmla="*/ 272 w 856"/>
              <a:gd name="T15" fmla="*/ 647 h 856"/>
              <a:gd name="T16" fmla="*/ 146 w 856"/>
              <a:gd name="T17" fmla="*/ 775 h 856"/>
              <a:gd name="T18" fmla="*/ 124 w 856"/>
              <a:gd name="T19" fmla="*/ 774 h 856"/>
              <a:gd name="T20" fmla="*/ 118 w 856"/>
              <a:gd name="T21" fmla="*/ 753 h 856"/>
              <a:gd name="T22" fmla="*/ 243 w 856"/>
              <a:gd name="T23" fmla="*/ 624 h 856"/>
              <a:gd name="T24" fmla="*/ 453 w 856"/>
              <a:gd name="T25" fmla="*/ 585 h 856"/>
              <a:gd name="T26" fmla="*/ 467 w 856"/>
              <a:gd name="T27" fmla="*/ 603 h 856"/>
              <a:gd name="T28" fmla="*/ 377 w 856"/>
              <a:gd name="T29" fmla="*/ 700 h 856"/>
              <a:gd name="T30" fmla="*/ 463 w 856"/>
              <a:gd name="T31" fmla="*/ 708 h 856"/>
              <a:gd name="T32" fmla="*/ 465 w 856"/>
              <a:gd name="T33" fmla="*/ 729 h 856"/>
              <a:gd name="T34" fmla="*/ 336 w 856"/>
              <a:gd name="T35" fmla="*/ 855 h 856"/>
              <a:gd name="T36" fmla="*/ 315 w 856"/>
              <a:gd name="T37" fmla="*/ 848 h 856"/>
              <a:gd name="T38" fmla="*/ 314 w 856"/>
              <a:gd name="T39" fmla="*/ 826 h 856"/>
              <a:gd name="T40" fmla="*/ 324 w 856"/>
              <a:gd name="T41" fmla="*/ 738 h 856"/>
              <a:gd name="T42" fmla="*/ 311 w 856"/>
              <a:gd name="T43" fmla="*/ 720 h 856"/>
              <a:gd name="T44" fmla="*/ 433 w 856"/>
              <a:gd name="T45" fmla="*/ 589 h 856"/>
              <a:gd name="T46" fmla="*/ 349 w 856"/>
              <a:gd name="T47" fmla="*/ 39 h 856"/>
              <a:gd name="T48" fmla="*/ 224 w 856"/>
              <a:gd name="T49" fmla="*/ 86 h 856"/>
              <a:gd name="T50" fmla="*/ 158 w 856"/>
              <a:gd name="T51" fmla="*/ 204 h 856"/>
              <a:gd name="T52" fmla="*/ 103 w 856"/>
              <a:gd name="T53" fmla="*/ 246 h 856"/>
              <a:gd name="T54" fmla="*/ 42 w 856"/>
              <a:gd name="T55" fmla="*/ 323 h 856"/>
              <a:gd name="T56" fmla="*/ 64 w 856"/>
              <a:gd name="T57" fmla="*/ 423 h 856"/>
              <a:gd name="T58" fmla="*/ 156 w 856"/>
              <a:gd name="T59" fmla="*/ 467 h 856"/>
              <a:gd name="T60" fmla="*/ 774 w 856"/>
              <a:gd name="T61" fmla="*/ 441 h 856"/>
              <a:gd name="T62" fmla="*/ 817 w 856"/>
              <a:gd name="T63" fmla="*/ 351 h 856"/>
              <a:gd name="T64" fmla="*/ 775 w 856"/>
              <a:gd name="T65" fmla="*/ 261 h 856"/>
              <a:gd name="T66" fmla="*/ 707 w 856"/>
              <a:gd name="T67" fmla="*/ 223 h 856"/>
              <a:gd name="T68" fmla="*/ 696 w 856"/>
              <a:gd name="T69" fmla="*/ 170 h 856"/>
              <a:gd name="T70" fmla="*/ 622 w 856"/>
              <a:gd name="T71" fmla="*/ 117 h 856"/>
              <a:gd name="T72" fmla="*/ 559 w 856"/>
              <a:gd name="T73" fmla="*/ 143 h 856"/>
              <a:gd name="T74" fmla="*/ 541 w 856"/>
              <a:gd name="T75" fmla="*/ 145 h 856"/>
              <a:gd name="T76" fmla="*/ 500 w 856"/>
              <a:gd name="T77" fmla="*/ 117 h 856"/>
              <a:gd name="T78" fmla="*/ 433 w 856"/>
              <a:gd name="T79" fmla="*/ 52 h 856"/>
              <a:gd name="T80" fmla="*/ 349 w 856"/>
              <a:gd name="T81" fmla="*/ 0 h 856"/>
              <a:gd name="T82" fmla="*/ 495 w 856"/>
              <a:gd name="T83" fmla="*/ 51 h 856"/>
              <a:gd name="T84" fmla="*/ 594 w 856"/>
              <a:gd name="T85" fmla="*/ 81 h 856"/>
              <a:gd name="T86" fmla="*/ 695 w 856"/>
              <a:gd name="T87" fmla="*/ 103 h 856"/>
              <a:gd name="T88" fmla="*/ 740 w 856"/>
              <a:gd name="T89" fmla="*/ 195 h 856"/>
              <a:gd name="T90" fmla="*/ 822 w 856"/>
              <a:gd name="T91" fmla="*/ 254 h 856"/>
              <a:gd name="T92" fmla="*/ 852 w 856"/>
              <a:gd name="T93" fmla="*/ 381 h 856"/>
              <a:gd name="T94" fmla="*/ 787 w 856"/>
              <a:gd name="T95" fmla="*/ 479 h 856"/>
              <a:gd name="T96" fmla="*/ 156 w 856"/>
              <a:gd name="T97" fmla="*/ 505 h 856"/>
              <a:gd name="T98" fmla="*/ 46 w 856"/>
              <a:gd name="T99" fmla="*/ 461 h 856"/>
              <a:gd name="T100" fmla="*/ 0 w 856"/>
              <a:gd name="T101" fmla="*/ 351 h 856"/>
              <a:gd name="T102" fmla="*/ 44 w 856"/>
              <a:gd name="T103" fmla="*/ 242 h 856"/>
              <a:gd name="T104" fmla="*/ 129 w 856"/>
              <a:gd name="T105" fmla="*/ 158 h 856"/>
              <a:gd name="T106" fmla="*/ 230 w 856"/>
              <a:gd name="T107" fmla="*/ 3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6" h="856">
                <a:moveTo>
                  <a:pt x="661" y="622"/>
                </a:moveTo>
                <a:lnTo>
                  <a:pt x="668" y="623"/>
                </a:lnTo>
                <a:lnTo>
                  <a:pt x="673" y="626"/>
                </a:lnTo>
                <a:lnTo>
                  <a:pt x="677" y="631"/>
                </a:lnTo>
                <a:lnTo>
                  <a:pt x="679" y="636"/>
                </a:lnTo>
                <a:lnTo>
                  <a:pt x="681" y="641"/>
                </a:lnTo>
                <a:lnTo>
                  <a:pt x="679" y="647"/>
                </a:lnTo>
                <a:lnTo>
                  <a:pt x="678" y="652"/>
                </a:lnTo>
                <a:lnTo>
                  <a:pt x="675" y="656"/>
                </a:lnTo>
                <a:lnTo>
                  <a:pt x="559" y="772"/>
                </a:lnTo>
                <a:lnTo>
                  <a:pt x="555" y="775"/>
                </a:lnTo>
                <a:lnTo>
                  <a:pt x="550" y="778"/>
                </a:lnTo>
                <a:lnTo>
                  <a:pt x="545" y="778"/>
                </a:lnTo>
                <a:lnTo>
                  <a:pt x="538" y="778"/>
                </a:lnTo>
                <a:lnTo>
                  <a:pt x="533" y="774"/>
                </a:lnTo>
                <a:lnTo>
                  <a:pt x="529" y="770"/>
                </a:lnTo>
                <a:lnTo>
                  <a:pt x="526" y="765"/>
                </a:lnTo>
                <a:lnTo>
                  <a:pt x="525" y="758"/>
                </a:lnTo>
                <a:lnTo>
                  <a:pt x="526" y="753"/>
                </a:lnTo>
                <a:lnTo>
                  <a:pt x="527" y="749"/>
                </a:lnTo>
                <a:lnTo>
                  <a:pt x="531" y="745"/>
                </a:lnTo>
                <a:lnTo>
                  <a:pt x="648" y="628"/>
                </a:lnTo>
                <a:lnTo>
                  <a:pt x="652" y="624"/>
                </a:lnTo>
                <a:lnTo>
                  <a:pt x="656" y="623"/>
                </a:lnTo>
                <a:lnTo>
                  <a:pt x="661" y="622"/>
                </a:lnTo>
                <a:close/>
                <a:moveTo>
                  <a:pt x="252" y="622"/>
                </a:moveTo>
                <a:lnTo>
                  <a:pt x="259" y="623"/>
                </a:lnTo>
                <a:lnTo>
                  <a:pt x="264" y="626"/>
                </a:lnTo>
                <a:lnTo>
                  <a:pt x="268" y="631"/>
                </a:lnTo>
                <a:lnTo>
                  <a:pt x="271" y="636"/>
                </a:lnTo>
                <a:lnTo>
                  <a:pt x="272" y="641"/>
                </a:lnTo>
                <a:lnTo>
                  <a:pt x="272" y="647"/>
                </a:lnTo>
                <a:lnTo>
                  <a:pt x="269" y="652"/>
                </a:lnTo>
                <a:lnTo>
                  <a:pt x="267" y="656"/>
                </a:lnTo>
                <a:lnTo>
                  <a:pt x="150" y="772"/>
                </a:lnTo>
                <a:lnTo>
                  <a:pt x="146" y="775"/>
                </a:lnTo>
                <a:lnTo>
                  <a:pt x="141" y="778"/>
                </a:lnTo>
                <a:lnTo>
                  <a:pt x="136" y="778"/>
                </a:lnTo>
                <a:lnTo>
                  <a:pt x="129" y="778"/>
                </a:lnTo>
                <a:lnTo>
                  <a:pt x="124" y="774"/>
                </a:lnTo>
                <a:lnTo>
                  <a:pt x="120" y="770"/>
                </a:lnTo>
                <a:lnTo>
                  <a:pt x="118" y="765"/>
                </a:lnTo>
                <a:lnTo>
                  <a:pt x="116" y="758"/>
                </a:lnTo>
                <a:lnTo>
                  <a:pt x="118" y="753"/>
                </a:lnTo>
                <a:lnTo>
                  <a:pt x="119" y="749"/>
                </a:lnTo>
                <a:lnTo>
                  <a:pt x="123" y="745"/>
                </a:lnTo>
                <a:lnTo>
                  <a:pt x="239" y="628"/>
                </a:lnTo>
                <a:lnTo>
                  <a:pt x="243" y="624"/>
                </a:lnTo>
                <a:lnTo>
                  <a:pt x="247" y="623"/>
                </a:lnTo>
                <a:lnTo>
                  <a:pt x="252" y="622"/>
                </a:lnTo>
                <a:close/>
                <a:moveTo>
                  <a:pt x="448" y="584"/>
                </a:moveTo>
                <a:lnTo>
                  <a:pt x="453" y="585"/>
                </a:lnTo>
                <a:lnTo>
                  <a:pt x="459" y="588"/>
                </a:lnTo>
                <a:lnTo>
                  <a:pt x="463" y="592"/>
                </a:lnTo>
                <a:lnTo>
                  <a:pt x="466" y="597"/>
                </a:lnTo>
                <a:lnTo>
                  <a:pt x="467" y="603"/>
                </a:lnTo>
                <a:lnTo>
                  <a:pt x="466" y="609"/>
                </a:lnTo>
                <a:lnTo>
                  <a:pt x="465" y="613"/>
                </a:lnTo>
                <a:lnTo>
                  <a:pt x="461" y="617"/>
                </a:lnTo>
                <a:lnTo>
                  <a:pt x="377" y="700"/>
                </a:lnTo>
                <a:lnTo>
                  <a:pt x="448" y="700"/>
                </a:lnTo>
                <a:lnTo>
                  <a:pt x="453" y="702"/>
                </a:lnTo>
                <a:lnTo>
                  <a:pt x="459" y="704"/>
                </a:lnTo>
                <a:lnTo>
                  <a:pt x="463" y="708"/>
                </a:lnTo>
                <a:lnTo>
                  <a:pt x="466" y="713"/>
                </a:lnTo>
                <a:lnTo>
                  <a:pt x="467" y="720"/>
                </a:lnTo>
                <a:lnTo>
                  <a:pt x="466" y="725"/>
                </a:lnTo>
                <a:lnTo>
                  <a:pt x="465" y="729"/>
                </a:lnTo>
                <a:lnTo>
                  <a:pt x="461" y="733"/>
                </a:lnTo>
                <a:lnTo>
                  <a:pt x="344" y="850"/>
                </a:lnTo>
                <a:lnTo>
                  <a:pt x="340" y="854"/>
                </a:lnTo>
                <a:lnTo>
                  <a:pt x="336" y="855"/>
                </a:lnTo>
                <a:lnTo>
                  <a:pt x="331" y="856"/>
                </a:lnTo>
                <a:lnTo>
                  <a:pt x="324" y="855"/>
                </a:lnTo>
                <a:lnTo>
                  <a:pt x="319" y="852"/>
                </a:lnTo>
                <a:lnTo>
                  <a:pt x="315" y="848"/>
                </a:lnTo>
                <a:lnTo>
                  <a:pt x="313" y="843"/>
                </a:lnTo>
                <a:lnTo>
                  <a:pt x="311" y="837"/>
                </a:lnTo>
                <a:lnTo>
                  <a:pt x="311" y="831"/>
                </a:lnTo>
                <a:lnTo>
                  <a:pt x="314" y="826"/>
                </a:lnTo>
                <a:lnTo>
                  <a:pt x="317" y="822"/>
                </a:lnTo>
                <a:lnTo>
                  <a:pt x="400" y="740"/>
                </a:lnTo>
                <a:lnTo>
                  <a:pt x="331" y="740"/>
                </a:lnTo>
                <a:lnTo>
                  <a:pt x="324" y="738"/>
                </a:lnTo>
                <a:lnTo>
                  <a:pt x="319" y="736"/>
                </a:lnTo>
                <a:lnTo>
                  <a:pt x="315" y="732"/>
                </a:lnTo>
                <a:lnTo>
                  <a:pt x="313" y="725"/>
                </a:lnTo>
                <a:lnTo>
                  <a:pt x="311" y="720"/>
                </a:lnTo>
                <a:lnTo>
                  <a:pt x="311" y="715"/>
                </a:lnTo>
                <a:lnTo>
                  <a:pt x="314" y="710"/>
                </a:lnTo>
                <a:lnTo>
                  <a:pt x="317" y="706"/>
                </a:lnTo>
                <a:lnTo>
                  <a:pt x="433" y="589"/>
                </a:lnTo>
                <a:lnTo>
                  <a:pt x="437" y="586"/>
                </a:lnTo>
                <a:lnTo>
                  <a:pt x="442" y="584"/>
                </a:lnTo>
                <a:lnTo>
                  <a:pt x="448" y="584"/>
                </a:lnTo>
                <a:close/>
                <a:moveTo>
                  <a:pt x="349" y="39"/>
                </a:moveTo>
                <a:lnTo>
                  <a:pt x="315" y="42"/>
                </a:lnTo>
                <a:lnTo>
                  <a:pt x="281" y="51"/>
                </a:lnTo>
                <a:lnTo>
                  <a:pt x="251" y="67"/>
                </a:lnTo>
                <a:lnTo>
                  <a:pt x="224" y="86"/>
                </a:lnTo>
                <a:lnTo>
                  <a:pt x="200" y="111"/>
                </a:lnTo>
                <a:lnTo>
                  <a:pt x="180" y="139"/>
                </a:lnTo>
                <a:lnTo>
                  <a:pt x="166" y="170"/>
                </a:lnTo>
                <a:lnTo>
                  <a:pt x="158" y="204"/>
                </a:lnTo>
                <a:lnTo>
                  <a:pt x="153" y="219"/>
                </a:lnTo>
                <a:lnTo>
                  <a:pt x="142" y="230"/>
                </a:lnTo>
                <a:lnTo>
                  <a:pt x="128" y="237"/>
                </a:lnTo>
                <a:lnTo>
                  <a:pt x="103" y="246"/>
                </a:lnTo>
                <a:lnTo>
                  <a:pt x="82" y="259"/>
                </a:lnTo>
                <a:lnTo>
                  <a:pt x="64" y="278"/>
                </a:lnTo>
                <a:lnTo>
                  <a:pt x="51" y="300"/>
                </a:lnTo>
                <a:lnTo>
                  <a:pt x="42" y="323"/>
                </a:lnTo>
                <a:lnTo>
                  <a:pt x="39" y="351"/>
                </a:lnTo>
                <a:lnTo>
                  <a:pt x="42" y="377"/>
                </a:lnTo>
                <a:lnTo>
                  <a:pt x="51" y="402"/>
                </a:lnTo>
                <a:lnTo>
                  <a:pt x="64" y="423"/>
                </a:lnTo>
                <a:lnTo>
                  <a:pt x="82" y="441"/>
                </a:lnTo>
                <a:lnTo>
                  <a:pt x="104" y="456"/>
                </a:lnTo>
                <a:lnTo>
                  <a:pt x="129" y="463"/>
                </a:lnTo>
                <a:lnTo>
                  <a:pt x="156" y="467"/>
                </a:lnTo>
                <a:lnTo>
                  <a:pt x="700" y="467"/>
                </a:lnTo>
                <a:lnTo>
                  <a:pt x="727" y="463"/>
                </a:lnTo>
                <a:lnTo>
                  <a:pt x="751" y="456"/>
                </a:lnTo>
                <a:lnTo>
                  <a:pt x="774" y="441"/>
                </a:lnTo>
                <a:lnTo>
                  <a:pt x="791" y="423"/>
                </a:lnTo>
                <a:lnTo>
                  <a:pt x="805" y="402"/>
                </a:lnTo>
                <a:lnTo>
                  <a:pt x="814" y="377"/>
                </a:lnTo>
                <a:lnTo>
                  <a:pt x="817" y="351"/>
                </a:lnTo>
                <a:lnTo>
                  <a:pt x="814" y="325"/>
                </a:lnTo>
                <a:lnTo>
                  <a:pt x="805" y="300"/>
                </a:lnTo>
                <a:lnTo>
                  <a:pt x="792" y="279"/>
                </a:lnTo>
                <a:lnTo>
                  <a:pt x="775" y="261"/>
                </a:lnTo>
                <a:lnTo>
                  <a:pt x="754" y="246"/>
                </a:lnTo>
                <a:lnTo>
                  <a:pt x="729" y="237"/>
                </a:lnTo>
                <a:lnTo>
                  <a:pt x="717" y="232"/>
                </a:lnTo>
                <a:lnTo>
                  <a:pt x="707" y="223"/>
                </a:lnTo>
                <a:lnTo>
                  <a:pt x="702" y="211"/>
                </a:lnTo>
                <a:lnTo>
                  <a:pt x="700" y="198"/>
                </a:lnTo>
                <a:lnTo>
                  <a:pt x="700" y="195"/>
                </a:lnTo>
                <a:lnTo>
                  <a:pt x="696" y="170"/>
                </a:lnTo>
                <a:lnTo>
                  <a:pt x="685" y="149"/>
                </a:lnTo>
                <a:lnTo>
                  <a:pt x="669" y="132"/>
                </a:lnTo>
                <a:lnTo>
                  <a:pt x="647" y="120"/>
                </a:lnTo>
                <a:lnTo>
                  <a:pt x="622" y="117"/>
                </a:lnTo>
                <a:lnTo>
                  <a:pt x="603" y="119"/>
                </a:lnTo>
                <a:lnTo>
                  <a:pt x="586" y="126"/>
                </a:lnTo>
                <a:lnTo>
                  <a:pt x="571" y="136"/>
                </a:lnTo>
                <a:lnTo>
                  <a:pt x="559" y="143"/>
                </a:lnTo>
                <a:lnTo>
                  <a:pt x="546" y="145"/>
                </a:lnTo>
                <a:lnTo>
                  <a:pt x="545" y="145"/>
                </a:lnTo>
                <a:lnTo>
                  <a:pt x="542" y="145"/>
                </a:lnTo>
                <a:lnTo>
                  <a:pt x="541" y="145"/>
                </a:lnTo>
                <a:lnTo>
                  <a:pt x="531" y="141"/>
                </a:lnTo>
                <a:lnTo>
                  <a:pt x="521" y="135"/>
                </a:lnTo>
                <a:lnTo>
                  <a:pt x="509" y="126"/>
                </a:lnTo>
                <a:lnTo>
                  <a:pt x="500" y="117"/>
                </a:lnTo>
                <a:lnTo>
                  <a:pt x="493" y="109"/>
                </a:lnTo>
                <a:lnTo>
                  <a:pt x="475" y="84"/>
                </a:lnTo>
                <a:lnTo>
                  <a:pt x="455" y="65"/>
                </a:lnTo>
                <a:lnTo>
                  <a:pt x="433" y="52"/>
                </a:lnTo>
                <a:lnTo>
                  <a:pt x="408" y="45"/>
                </a:lnTo>
                <a:lnTo>
                  <a:pt x="381" y="41"/>
                </a:lnTo>
                <a:lnTo>
                  <a:pt x="349" y="39"/>
                </a:lnTo>
                <a:close/>
                <a:moveTo>
                  <a:pt x="349" y="0"/>
                </a:moveTo>
                <a:lnTo>
                  <a:pt x="390" y="4"/>
                </a:lnTo>
                <a:lnTo>
                  <a:pt x="428" y="13"/>
                </a:lnTo>
                <a:lnTo>
                  <a:pt x="463" y="30"/>
                </a:lnTo>
                <a:lnTo>
                  <a:pt x="495" y="51"/>
                </a:lnTo>
                <a:lnTo>
                  <a:pt x="522" y="77"/>
                </a:lnTo>
                <a:lnTo>
                  <a:pt x="546" y="107"/>
                </a:lnTo>
                <a:lnTo>
                  <a:pt x="568" y="92"/>
                </a:lnTo>
                <a:lnTo>
                  <a:pt x="594" y="81"/>
                </a:lnTo>
                <a:lnTo>
                  <a:pt x="622" y="79"/>
                </a:lnTo>
                <a:lnTo>
                  <a:pt x="649" y="81"/>
                </a:lnTo>
                <a:lnTo>
                  <a:pt x="674" y="90"/>
                </a:lnTo>
                <a:lnTo>
                  <a:pt x="695" y="103"/>
                </a:lnTo>
                <a:lnTo>
                  <a:pt x="713" y="122"/>
                </a:lnTo>
                <a:lnTo>
                  <a:pt x="728" y="143"/>
                </a:lnTo>
                <a:lnTo>
                  <a:pt x="736" y="168"/>
                </a:lnTo>
                <a:lnTo>
                  <a:pt x="740" y="195"/>
                </a:lnTo>
                <a:lnTo>
                  <a:pt x="738" y="200"/>
                </a:lnTo>
                <a:lnTo>
                  <a:pt x="771" y="212"/>
                </a:lnTo>
                <a:lnTo>
                  <a:pt x="799" y="230"/>
                </a:lnTo>
                <a:lnTo>
                  <a:pt x="822" y="254"/>
                </a:lnTo>
                <a:lnTo>
                  <a:pt x="841" y="283"/>
                </a:lnTo>
                <a:lnTo>
                  <a:pt x="852" y="315"/>
                </a:lnTo>
                <a:lnTo>
                  <a:pt x="856" y="351"/>
                </a:lnTo>
                <a:lnTo>
                  <a:pt x="852" y="381"/>
                </a:lnTo>
                <a:lnTo>
                  <a:pt x="843" y="411"/>
                </a:lnTo>
                <a:lnTo>
                  <a:pt x="829" y="437"/>
                </a:lnTo>
                <a:lnTo>
                  <a:pt x="810" y="461"/>
                </a:lnTo>
                <a:lnTo>
                  <a:pt x="787" y="479"/>
                </a:lnTo>
                <a:lnTo>
                  <a:pt x="761" y="494"/>
                </a:lnTo>
                <a:lnTo>
                  <a:pt x="732" y="503"/>
                </a:lnTo>
                <a:lnTo>
                  <a:pt x="700" y="505"/>
                </a:lnTo>
                <a:lnTo>
                  <a:pt x="156" y="505"/>
                </a:lnTo>
                <a:lnTo>
                  <a:pt x="124" y="503"/>
                </a:lnTo>
                <a:lnTo>
                  <a:pt x="95" y="494"/>
                </a:lnTo>
                <a:lnTo>
                  <a:pt x="69" y="479"/>
                </a:lnTo>
                <a:lnTo>
                  <a:pt x="46" y="461"/>
                </a:lnTo>
                <a:lnTo>
                  <a:pt x="26" y="437"/>
                </a:lnTo>
                <a:lnTo>
                  <a:pt x="11" y="411"/>
                </a:lnTo>
                <a:lnTo>
                  <a:pt x="4" y="381"/>
                </a:lnTo>
                <a:lnTo>
                  <a:pt x="0" y="351"/>
                </a:lnTo>
                <a:lnTo>
                  <a:pt x="2" y="319"/>
                </a:lnTo>
                <a:lnTo>
                  <a:pt x="11" y="291"/>
                </a:lnTo>
                <a:lnTo>
                  <a:pt x="26" y="264"/>
                </a:lnTo>
                <a:lnTo>
                  <a:pt x="44" y="242"/>
                </a:lnTo>
                <a:lnTo>
                  <a:pt x="65" y="224"/>
                </a:lnTo>
                <a:lnTo>
                  <a:pt x="91" y="208"/>
                </a:lnTo>
                <a:lnTo>
                  <a:pt x="119" y="199"/>
                </a:lnTo>
                <a:lnTo>
                  <a:pt x="129" y="158"/>
                </a:lnTo>
                <a:lnTo>
                  <a:pt x="146" y="120"/>
                </a:lnTo>
                <a:lnTo>
                  <a:pt x="169" y="86"/>
                </a:lnTo>
                <a:lnTo>
                  <a:pt x="197" y="58"/>
                </a:lnTo>
                <a:lnTo>
                  <a:pt x="230" y="34"/>
                </a:lnTo>
                <a:lnTo>
                  <a:pt x="267" y="16"/>
                </a:lnTo>
                <a:lnTo>
                  <a:pt x="307" y="4"/>
                </a:lnTo>
                <a:lnTo>
                  <a:pt x="34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2" name="Freeform 19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25905" y="1570064"/>
            <a:ext cx="443127" cy="443645"/>
          </a:xfrm>
          <a:custGeom>
            <a:avLst/>
            <a:gdLst>
              <a:gd name="T0" fmla="*/ 459 w 855"/>
              <a:gd name="T1" fmla="*/ 588 h 856"/>
              <a:gd name="T2" fmla="*/ 466 w 855"/>
              <a:gd name="T3" fmla="*/ 603 h 856"/>
              <a:gd name="T4" fmla="*/ 461 w 855"/>
              <a:gd name="T5" fmla="*/ 617 h 856"/>
              <a:gd name="T6" fmla="*/ 453 w 855"/>
              <a:gd name="T7" fmla="*/ 702 h 856"/>
              <a:gd name="T8" fmla="*/ 466 w 855"/>
              <a:gd name="T9" fmla="*/ 713 h 856"/>
              <a:gd name="T10" fmla="*/ 464 w 855"/>
              <a:gd name="T11" fmla="*/ 729 h 856"/>
              <a:gd name="T12" fmla="*/ 341 w 855"/>
              <a:gd name="T13" fmla="*/ 854 h 856"/>
              <a:gd name="T14" fmla="*/ 325 w 855"/>
              <a:gd name="T15" fmla="*/ 855 h 856"/>
              <a:gd name="T16" fmla="*/ 312 w 855"/>
              <a:gd name="T17" fmla="*/ 843 h 856"/>
              <a:gd name="T18" fmla="*/ 314 w 855"/>
              <a:gd name="T19" fmla="*/ 826 h 856"/>
              <a:gd name="T20" fmla="*/ 330 w 855"/>
              <a:gd name="T21" fmla="*/ 740 h 856"/>
              <a:gd name="T22" fmla="*/ 314 w 855"/>
              <a:gd name="T23" fmla="*/ 732 h 856"/>
              <a:gd name="T24" fmla="*/ 312 w 855"/>
              <a:gd name="T25" fmla="*/ 715 h 856"/>
              <a:gd name="T26" fmla="*/ 434 w 855"/>
              <a:gd name="T27" fmla="*/ 589 h 856"/>
              <a:gd name="T28" fmla="*/ 447 w 855"/>
              <a:gd name="T29" fmla="*/ 584 h 856"/>
              <a:gd name="T30" fmla="*/ 282 w 855"/>
              <a:gd name="T31" fmla="*/ 51 h 856"/>
              <a:gd name="T32" fmla="*/ 199 w 855"/>
              <a:gd name="T33" fmla="*/ 111 h 856"/>
              <a:gd name="T34" fmla="*/ 159 w 855"/>
              <a:gd name="T35" fmla="*/ 204 h 856"/>
              <a:gd name="T36" fmla="*/ 129 w 855"/>
              <a:gd name="T37" fmla="*/ 237 h 856"/>
              <a:gd name="T38" fmla="*/ 64 w 855"/>
              <a:gd name="T39" fmla="*/ 278 h 856"/>
              <a:gd name="T40" fmla="*/ 39 w 855"/>
              <a:gd name="T41" fmla="*/ 351 h 856"/>
              <a:gd name="T42" fmla="*/ 64 w 855"/>
              <a:gd name="T43" fmla="*/ 423 h 856"/>
              <a:gd name="T44" fmla="*/ 129 w 855"/>
              <a:gd name="T45" fmla="*/ 463 h 856"/>
              <a:gd name="T46" fmla="*/ 727 w 855"/>
              <a:gd name="T47" fmla="*/ 463 h 856"/>
              <a:gd name="T48" fmla="*/ 791 w 855"/>
              <a:gd name="T49" fmla="*/ 423 h 856"/>
              <a:gd name="T50" fmla="*/ 817 w 855"/>
              <a:gd name="T51" fmla="*/ 351 h 856"/>
              <a:gd name="T52" fmla="*/ 793 w 855"/>
              <a:gd name="T53" fmla="*/ 279 h 856"/>
              <a:gd name="T54" fmla="*/ 730 w 855"/>
              <a:gd name="T55" fmla="*/ 237 h 856"/>
              <a:gd name="T56" fmla="*/ 702 w 855"/>
              <a:gd name="T57" fmla="*/ 211 h 856"/>
              <a:gd name="T58" fmla="*/ 697 w 855"/>
              <a:gd name="T59" fmla="*/ 170 h 856"/>
              <a:gd name="T60" fmla="*/ 647 w 855"/>
              <a:gd name="T61" fmla="*/ 120 h 856"/>
              <a:gd name="T62" fmla="*/ 587 w 855"/>
              <a:gd name="T63" fmla="*/ 126 h 856"/>
              <a:gd name="T64" fmla="*/ 546 w 855"/>
              <a:gd name="T65" fmla="*/ 145 h 856"/>
              <a:gd name="T66" fmla="*/ 540 w 855"/>
              <a:gd name="T67" fmla="*/ 145 h 856"/>
              <a:gd name="T68" fmla="*/ 510 w 855"/>
              <a:gd name="T69" fmla="*/ 126 h 856"/>
              <a:gd name="T70" fmla="*/ 476 w 855"/>
              <a:gd name="T71" fmla="*/ 84 h 856"/>
              <a:gd name="T72" fmla="*/ 409 w 855"/>
              <a:gd name="T73" fmla="*/ 45 h 856"/>
              <a:gd name="T74" fmla="*/ 350 w 855"/>
              <a:gd name="T75" fmla="*/ 0 h 856"/>
              <a:gd name="T76" fmla="*/ 464 w 855"/>
              <a:gd name="T77" fmla="*/ 30 h 856"/>
              <a:gd name="T78" fmla="*/ 546 w 855"/>
              <a:gd name="T79" fmla="*/ 107 h 856"/>
              <a:gd name="T80" fmla="*/ 622 w 855"/>
              <a:gd name="T81" fmla="*/ 79 h 856"/>
              <a:gd name="T82" fmla="*/ 696 w 855"/>
              <a:gd name="T83" fmla="*/ 103 h 856"/>
              <a:gd name="T84" fmla="*/ 736 w 855"/>
              <a:gd name="T85" fmla="*/ 168 h 856"/>
              <a:gd name="T86" fmla="*/ 772 w 855"/>
              <a:gd name="T87" fmla="*/ 212 h 856"/>
              <a:gd name="T88" fmla="*/ 841 w 855"/>
              <a:gd name="T89" fmla="*/ 283 h 856"/>
              <a:gd name="T90" fmla="*/ 853 w 855"/>
              <a:gd name="T91" fmla="*/ 381 h 856"/>
              <a:gd name="T92" fmla="*/ 811 w 855"/>
              <a:gd name="T93" fmla="*/ 461 h 856"/>
              <a:gd name="T94" fmla="*/ 732 w 855"/>
              <a:gd name="T95" fmla="*/ 503 h 856"/>
              <a:gd name="T96" fmla="*/ 125 w 855"/>
              <a:gd name="T97" fmla="*/ 503 h 856"/>
              <a:gd name="T98" fmla="*/ 46 w 855"/>
              <a:gd name="T99" fmla="*/ 461 h 856"/>
              <a:gd name="T100" fmla="*/ 3 w 855"/>
              <a:gd name="T101" fmla="*/ 381 h 856"/>
              <a:gd name="T102" fmla="*/ 12 w 855"/>
              <a:gd name="T103" fmla="*/ 291 h 856"/>
              <a:gd name="T104" fmla="*/ 66 w 855"/>
              <a:gd name="T105" fmla="*/ 224 h 856"/>
              <a:gd name="T106" fmla="*/ 130 w 855"/>
              <a:gd name="T107" fmla="*/ 158 h 856"/>
              <a:gd name="T108" fmla="*/ 197 w 855"/>
              <a:gd name="T109" fmla="*/ 58 h 856"/>
              <a:gd name="T110" fmla="*/ 307 w 855"/>
              <a:gd name="T111" fmla="*/ 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5" h="856">
                <a:moveTo>
                  <a:pt x="447" y="584"/>
                </a:moveTo>
                <a:lnTo>
                  <a:pt x="453" y="585"/>
                </a:lnTo>
                <a:lnTo>
                  <a:pt x="459" y="588"/>
                </a:lnTo>
                <a:lnTo>
                  <a:pt x="462" y="592"/>
                </a:lnTo>
                <a:lnTo>
                  <a:pt x="466" y="597"/>
                </a:lnTo>
                <a:lnTo>
                  <a:pt x="466" y="603"/>
                </a:lnTo>
                <a:lnTo>
                  <a:pt x="466" y="609"/>
                </a:lnTo>
                <a:lnTo>
                  <a:pt x="464" y="613"/>
                </a:lnTo>
                <a:lnTo>
                  <a:pt x="461" y="617"/>
                </a:lnTo>
                <a:lnTo>
                  <a:pt x="377" y="700"/>
                </a:lnTo>
                <a:lnTo>
                  <a:pt x="447" y="700"/>
                </a:lnTo>
                <a:lnTo>
                  <a:pt x="453" y="702"/>
                </a:lnTo>
                <a:lnTo>
                  <a:pt x="459" y="704"/>
                </a:lnTo>
                <a:lnTo>
                  <a:pt x="462" y="708"/>
                </a:lnTo>
                <a:lnTo>
                  <a:pt x="466" y="713"/>
                </a:lnTo>
                <a:lnTo>
                  <a:pt x="466" y="720"/>
                </a:lnTo>
                <a:lnTo>
                  <a:pt x="466" y="725"/>
                </a:lnTo>
                <a:lnTo>
                  <a:pt x="464" y="729"/>
                </a:lnTo>
                <a:lnTo>
                  <a:pt x="461" y="733"/>
                </a:lnTo>
                <a:lnTo>
                  <a:pt x="345" y="850"/>
                </a:lnTo>
                <a:lnTo>
                  <a:pt x="341" y="854"/>
                </a:lnTo>
                <a:lnTo>
                  <a:pt x="335" y="855"/>
                </a:lnTo>
                <a:lnTo>
                  <a:pt x="330" y="856"/>
                </a:lnTo>
                <a:lnTo>
                  <a:pt x="325" y="855"/>
                </a:lnTo>
                <a:lnTo>
                  <a:pt x="320" y="852"/>
                </a:lnTo>
                <a:lnTo>
                  <a:pt x="314" y="848"/>
                </a:lnTo>
                <a:lnTo>
                  <a:pt x="312" y="843"/>
                </a:lnTo>
                <a:lnTo>
                  <a:pt x="312" y="837"/>
                </a:lnTo>
                <a:lnTo>
                  <a:pt x="312" y="831"/>
                </a:lnTo>
                <a:lnTo>
                  <a:pt x="314" y="826"/>
                </a:lnTo>
                <a:lnTo>
                  <a:pt x="317" y="822"/>
                </a:lnTo>
                <a:lnTo>
                  <a:pt x="401" y="740"/>
                </a:lnTo>
                <a:lnTo>
                  <a:pt x="330" y="740"/>
                </a:lnTo>
                <a:lnTo>
                  <a:pt x="325" y="738"/>
                </a:lnTo>
                <a:lnTo>
                  <a:pt x="320" y="736"/>
                </a:lnTo>
                <a:lnTo>
                  <a:pt x="314" y="732"/>
                </a:lnTo>
                <a:lnTo>
                  <a:pt x="312" y="725"/>
                </a:lnTo>
                <a:lnTo>
                  <a:pt x="312" y="720"/>
                </a:lnTo>
                <a:lnTo>
                  <a:pt x="312" y="715"/>
                </a:lnTo>
                <a:lnTo>
                  <a:pt x="314" y="710"/>
                </a:lnTo>
                <a:lnTo>
                  <a:pt x="317" y="706"/>
                </a:lnTo>
                <a:lnTo>
                  <a:pt x="434" y="589"/>
                </a:lnTo>
                <a:lnTo>
                  <a:pt x="438" y="586"/>
                </a:lnTo>
                <a:lnTo>
                  <a:pt x="443" y="584"/>
                </a:lnTo>
                <a:lnTo>
                  <a:pt x="447" y="584"/>
                </a:lnTo>
                <a:close/>
                <a:moveTo>
                  <a:pt x="350" y="39"/>
                </a:moveTo>
                <a:lnTo>
                  <a:pt x="314" y="42"/>
                </a:lnTo>
                <a:lnTo>
                  <a:pt x="282" y="51"/>
                </a:lnTo>
                <a:lnTo>
                  <a:pt x="252" y="67"/>
                </a:lnTo>
                <a:lnTo>
                  <a:pt x="224" y="86"/>
                </a:lnTo>
                <a:lnTo>
                  <a:pt x="199" y="111"/>
                </a:lnTo>
                <a:lnTo>
                  <a:pt x="181" y="139"/>
                </a:lnTo>
                <a:lnTo>
                  <a:pt x="166" y="170"/>
                </a:lnTo>
                <a:lnTo>
                  <a:pt x="159" y="204"/>
                </a:lnTo>
                <a:lnTo>
                  <a:pt x="153" y="219"/>
                </a:lnTo>
                <a:lnTo>
                  <a:pt x="143" y="230"/>
                </a:lnTo>
                <a:lnTo>
                  <a:pt x="129" y="237"/>
                </a:lnTo>
                <a:lnTo>
                  <a:pt x="104" y="246"/>
                </a:lnTo>
                <a:lnTo>
                  <a:pt x="81" y="259"/>
                </a:lnTo>
                <a:lnTo>
                  <a:pt x="64" y="278"/>
                </a:lnTo>
                <a:lnTo>
                  <a:pt x="50" y="300"/>
                </a:lnTo>
                <a:lnTo>
                  <a:pt x="42" y="323"/>
                </a:lnTo>
                <a:lnTo>
                  <a:pt x="39" y="351"/>
                </a:lnTo>
                <a:lnTo>
                  <a:pt x="42" y="377"/>
                </a:lnTo>
                <a:lnTo>
                  <a:pt x="51" y="402"/>
                </a:lnTo>
                <a:lnTo>
                  <a:pt x="64" y="423"/>
                </a:lnTo>
                <a:lnTo>
                  <a:pt x="83" y="441"/>
                </a:lnTo>
                <a:lnTo>
                  <a:pt x="105" y="456"/>
                </a:lnTo>
                <a:lnTo>
                  <a:pt x="129" y="463"/>
                </a:lnTo>
                <a:lnTo>
                  <a:pt x="156" y="467"/>
                </a:lnTo>
                <a:lnTo>
                  <a:pt x="701" y="467"/>
                </a:lnTo>
                <a:lnTo>
                  <a:pt x="727" y="463"/>
                </a:lnTo>
                <a:lnTo>
                  <a:pt x="752" y="456"/>
                </a:lnTo>
                <a:lnTo>
                  <a:pt x="773" y="441"/>
                </a:lnTo>
                <a:lnTo>
                  <a:pt x="791" y="423"/>
                </a:lnTo>
                <a:lnTo>
                  <a:pt x="806" y="402"/>
                </a:lnTo>
                <a:lnTo>
                  <a:pt x="813" y="377"/>
                </a:lnTo>
                <a:lnTo>
                  <a:pt x="817" y="351"/>
                </a:lnTo>
                <a:lnTo>
                  <a:pt x="813" y="325"/>
                </a:lnTo>
                <a:lnTo>
                  <a:pt x="806" y="300"/>
                </a:lnTo>
                <a:lnTo>
                  <a:pt x="793" y="279"/>
                </a:lnTo>
                <a:lnTo>
                  <a:pt x="776" y="261"/>
                </a:lnTo>
                <a:lnTo>
                  <a:pt x="753" y="246"/>
                </a:lnTo>
                <a:lnTo>
                  <a:pt x="730" y="237"/>
                </a:lnTo>
                <a:lnTo>
                  <a:pt x="717" y="232"/>
                </a:lnTo>
                <a:lnTo>
                  <a:pt x="707" y="223"/>
                </a:lnTo>
                <a:lnTo>
                  <a:pt x="702" y="211"/>
                </a:lnTo>
                <a:lnTo>
                  <a:pt x="700" y="198"/>
                </a:lnTo>
                <a:lnTo>
                  <a:pt x="701" y="195"/>
                </a:lnTo>
                <a:lnTo>
                  <a:pt x="697" y="170"/>
                </a:lnTo>
                <a:lnTo>
                  <a:pt x="685" y="149"/>
                </a:lnTo>
                <a:lnTo>
                  <a:pt x="668" y="132"/>
                </a:lnTo>
                <a:lnTo>
                  <a:pt x="647" y="120"/>
                </a:lnTo>
                <a:lnTo>
                  <a:pt x="622" y="117"/>
                </a:lnTo>
                <a:lnTo>
                  <a:pt x="604" y="119"/>
                </a:lnTo>
                <a:lnTo>
                  <a:pt x="587" y="126"/>
                </a:lnTo>
                <a:lnTo>
                  <a:pt x="571" y="136"/>
                </a:lnTo>
                <a:lnTo>
                  <a:pt x="559" y="143"/>
                </a:lnTo>
                <a:lnTo>
                  <a:pt x="546" y="145"/>
                </a:lnTo>
                <a:lnTo>
                  <a:pt x="545" y="145"/>
                </a:lnTo>
                <a:lnTo>
                  <a:pt x="542" y="145"/>
                </a:lnTo>
                <a:lnTo>
                  <a:pt x="540" y="145"/>
                </a:lnTo>
                <a:lnTo>
                  <a:pt x="532" y="141"/>
                </a:lnTo>
                <a:lnTo>
                  <a:pt x="521" y="135"/>
                </a:lnTo>
                <a:lnTo>
                  <a:pt x="510" y="126"/>
                </a:lnTo>
                <a:lnTo>
                  <a:pt x="499" y="117"/>
                </a:lnTo>
                <a:lnTo>
                  <a:pt x="494" y="109"/>
                </a:lnTo>
                <a:lnTo>
                  <a:pt x="476" y="84"/>
                </a:lnTo>
                <a:lnTo>
                  <a:pt x="455" y="65"/>
                </a:lnTo>
                <a:lnTo>
                  <a:pt x="434" y="52"/>
                </a:lnTo>
                <a:lnTo>
                  <a:pt x="409" y="45"/>
                </a:lnTo>
                <a:lnTo>
                  <a:pt x="381" y="41"/>
                </a:lnTo>
                <a:lnTo>
                  <a:pt x="350" y="39"/>
                </a:lnTo>
                <a:close/>
                <a:moveTo>
                  <a:pt x="350" y="0"/>
                </a:moveTo>
                <a:lnTo>
                  <a:pt x="390" y="4"/>
                </a:lnTo>
                <a:lnTo>
                  <a:pt x="428" y="13"/>
                </a:lnTo>
                <a:lnTo>
                  <a:pt x="464" y="30"/>
                </a:lnTo>
                <a:lnTo>
                  <a:pt x="495" y="51"/>
                </a:lnTo>
                <a:lnTo>
                  <a:pt x="523" y="77"/>
                </a:lnTo>
                <a:lnTo>
                  <a:pt x="546" y="107"/>
                </a:lnTo>
                <a:lnTo>
                  <a:pt x="569" y="92"/>
                </a:lnTo>
                <a:lnTo>
                  <a:pt x="593" y="81"/>
                </a:lnTo>
                <a:lnTo>
                  <a:pt x="622" y="79"/>
                </a:lnTo>
                <a:lnTo>
                  <a:pt x="650" y="81"/>
                </a:lnTo>
                <a:lnTo>
                  <a:pt x="673" y="90"/>
                </a:lnTo>
                <a:lnTo>
                  <a:pt x="696" y="103"/>
                </a:lnTo>
                <a:lnTo>
                  <a:pt x="714" y="122"/>
                </a:lnTo>
                <a:lnTo>
                  <a:pt x="727" y="143"/>
                </a:lnTo>
                <a:lnTo>
                  <a:pt x="736" y="168"/>
                </a:lnTo>
                <a:lnTo>
                  <a:pt x="739" y="195"/>
                </a:lnTo>
                <a:lnTo>
                  <a:pt x="739" y="200"/>
                </a:lnTo>
                <a:lnTo>
                  <a:pt x="772" y="212"/>
                </a:lnTo>
                <a:lnTo>
                  <a:pt x="799" y="230"/>
                </a:lnTo>
                <a:lnTo>
                  <a:pt x="823" y="254"/>
                </a:lnTo>
                <a:lnTo>
                  <a:pt x="841" y="283"/>
                </a:lnTo>
                <a:lnTo>
                  <a:pt x="851" y="315"/>
                </a:lnTo>
                <a:lnTo>
                  <a:pt x="855" y="351"/>
                </a:lnTo>
                <a:lnTo>
                  <a:pt x="853" y="381"/>
                </a:lnTo>
                <a:lnTo>
                  <a:pt x="844" y="411"/>
                </a:lnTo>
                <a:lnTo>
                  <a:pt x="829" y="437"/>
                </a:lnTo>
                <a:lnTo>
                  <a:pt x="811" y="461"/>
                </a:lnTo>
                <a:lnTo>
                  <a:pt x="787" y="479"/>
                </a:lnTo>
                <a:lnTo>
                  <a:pt x="761" y="494"/>
                </a:lnTo>
                <a:lnTo>
                  <a:pt x="732" y="503"/>
                </a:lnTo>
                <a:lnTo>
                  <a:pt x="701" y="505"/>
                </a:lnTo>
                <a:lnTo>
                  <a:pt x="156" y="505"/>
                </a:lnTo>
                <a:lnTo>
                  <a:pt x="125" y="503"/>
                </a:lnTo>
                <a:lnTo>
                  <a:pt x="94" y="494"/>
                </a:lnTo>
                <a:lnTo>
                  <a:pt x="68" y="479"/>
                </a:lnTo>
                <a:lnTo>
                  <a:pt x="46" y="461"/>
                </a:lnTo>
                <a:lnTo>
                  <a:pt x="26" y="437"/>
                </a:lnTo>
                <a:lnTo>
                  <a:pt x="12" y="411"/>
                </a:lnTo>
                <a:lnTo>
                  <a:pt x="3" y="381"/>
                </a:lnTo>
                <a:lnTo>
                  <a:pt x="0" y="351"/>
                </a:lnTo>
                <a:lnTo>
                  <a:pt x="3" y="319"/>
                </a:lnTo>
                <a:lnTo>
                  <a:pt x="12" y="291"/>
                </a:lnTo>
                <a:lnTo>
                  <a:pt x="25" y="264"/>
                </a:lnTo>
                <a:lnTo>
                  <a:pt x="43" y="242"/>
                </a:lnTo>
                <a:lnTo>
                  <a:pt x="66" y="224"/>
                </a:lnTo>
                <a:lnTo>
                  <a:pt x="92" y="208"/>
                </a:lnTo>
                <a:lnTo>
                  <a:pt x="119" y="199"/>
                </a:lnTo>
                <a:lnTo>
                  <a:pt x="130" y="158"/>
                </a:lnTo>
                <a:lnTo>
                  <a:pt x="146" y="120"/>
                </a:lnTo>
                <a:lnTo>
                  <a:pt x="169" y="86"/>
                </a:lnTo>
                <a:lnTo>
                  <a:pt x="197" y="58"/>
                </a:lnTo>
                <a:lnTo>
                  <a:pt x="231" y="34"/>
                </a:lnTo>
                <a:lnTo>
                  <a:pt x="267" y="16"/>
                </a:lnTo>
                <a:lnTo>
                  <a:pt x="307" y="4"/>
                </a:lnTo>
                <a:lnTo>
                  <a:pt x="35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3" name="Freeform 19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74780" y="1600641"/>
            <a:ext cx="443127" cy="382488"/>
          </a:xfrm>
          <a:custGeom>
            <a:avLst/>
            <a:gdLst>
              <a:gd name="T0" fmla="*/ 526 w 855"/>
              <a:gd name="T1" fmla="*/ 440 h 738"/>
              <a:gd name="T2" fmla="*/ 610 w 855"/>
              <a:gd name="T3" fmla="*/ 522 h 738"/>
              <a:gd name="T4" fmla="*/ 610 w 855"/>
              <a:gd name="T5" fmla="*/ 644 h 738"/>
              <a:gd name="T6" fmla="*/ 526 w 855"/>
              <a:gd name="T7" fmla="*/ 726 h 738"/>
              <a:gd name="T8" fmla="*/ 441 w 855"/>
              <a:gd name="T9" fmla="*/ 737 h 738"/>
              <a:gd name="T10" fmla="*/ 427 w 855"/>
              <a:gd name="T11" fmla="*/ 719 h 738"/>
              <a:gd name="T12" fmla="*/ 441 w 855"/>
              <a:gd name="T13" fmla="*/ 700 h 738"/>
              <a:gd name="T14" fmla="*/ 517 w 855"/>
              <a:gd name="T15" fmla="*/ 687 h 738"/>
              <a:gd name="T16" fmla="*/ 580 w 855"/>
              <a:gd name="T17" fmla="*/ 610 h 738"/>
              <a:gd name="T18" fmla="*/ 558 w 855"/>
              <a:gd name="T19" fmla="*/ 510 h 738"/>
              <a:gd name="T20" fmla="*/ 466 w 855"/>
              <a:gd name="T21" fmla="*/ 466 h 738"/>
              <a:gd name="T22" fmla="*/ 158 w 855"/>
              <a:gd name="T23" fmla="*/ 458 h 738"/>
              <a:gd name="T24" fmla="*/ 158 w 855"/>
              <a:gd name="T25" fmla="*/ 436 h 738"/>
              <a:gd name="T26" fmla="*/ 97 w 855"/>
              <a:gd name="T27" fmla="*/ 349 h 738"/>
              <a:gd name="T28" fmla="*/ 812 w 855"/>
              <a:gd name="T29" fmla="*/ 376 h 738"/>
              <a:gd name="T30" fmla="*/ 855 w 855"/>
              <a:gd name="T31" fmla="*/ 466 h 738"/>
              <a:gd name="T32" fmla="*/ 812 w 855"/>
              <a:gd name="T33" fmla="*/ 558 h 738"/>
              <a:gd name="T34" fmla="*/ 719 w 855"/>
              <a:gd name="T35" fmla="*/ 582 h 738"/>
              <a:gd name="T36" fmla="*/ 700 w 855"/>
              <a:gd name="T37" fmla="*/ 569 h 738"/>
              <a:gd name="T38" fmla="*/ 707 w 855"/>
              <a:gd name="T39" fmla="*/ 547 h 738"/>
              <a:gd name="T40" fmla="*/ 763 w 855"/>
              <a:gd name="T41" fmla="*/ 541 h 738"/>
              <a:gd name="T42" fmla="*/ 816 w 855"/>
              <a:gd name="T43" fmla="*/ 466 h 738"/>
              <a:gd name="T44" fmla="*/ 763 w 855"/>
              <a:gd name="T45" fmla="*/ 393 h 738"/>
              <a:gd name="T46" fmla="*/ 85 w 855"/>
              <a:gd name="T47" fmla="*/ 385 h 738"/>
              <a:gd name="T48" fmla="*/ 78 w 855"/>
              <a:gd name="T49" fmla="*/ 363 h 738"/>
              <a:gd name="T50" fmla="*/ 97 w 855"/>
              <a:gd name="T51" fmla="*/ 349 h 738"/>
              <a:gd name="T52" fmla="*/ 668 w 855"/>
              <a:gd name="T53" fmla="*/ 170 h 738"/>
              <a:gd name="T54" fmla="*/ 695 w 855"/>
              <a:gd name="T55" fmla="*/ 258 h 738"/>
              <a:gd name="T56" fmla="*/ 622 w 855"/>
              <a:gd name="T57" fmla="*/ 310 h 738"/>
              <a:gd name="T58" fmla="*/ 2 w 855"/>
              <a:gd name="T59" fmla="*/ 302 h 738"/>
              <a:gd name="T60" fmla="*/ 2 w 855"/>
              <a:gd name="T61" fmla="*/ 280 h 738"/>
              <a:gd name="T62" fmla="*/ 622 w 855"/>
              <a:gd name="T63" fmla="*/ 272 h 738"/>
              <a:gd name="T64" fmla="*/ 661 w 855"/>
              <a:gd name="T65" fmla="*/ 233 h 738"/>
              <a:gd name="T66" fmla="*/ 622 w 855"/>
              <a:gd name="T67" fmla="*/ 194 h 738"/>
              <a:gd name="T68" fmla="*/ 586 w 855"/>
              <a:gd name="T69" fmla="*/ 186 h 738"/>
              <a:gd name="T70" fmla="*/ 586 w 855"/>
              <a:gd name="T71" fmla="*/ 164 h 738"/>
              <a:gd name="T72" fmla="*/ 369 w 855"/>
              <a:gd name="T73" fmla="*/ 0 h 738"/>
              <a:gd name="T74" fmla="*/ 461 w 855"/>
              <a:gd name="T75" fmla="*/ 25 h 738"/>
              <a:gd name="T76" fmla="*/ 505 w 855"/>
              <a:gd name="T77" fmla="*/ 116 h 738"/>
              <a:gd name="T78" fmla="*/ 461 w 855"/>
              <a:gd name="T79" fmla="*/ 207 h 738"/>
              <a:gd name="T80" fmla="*/ 97 w 855"/>
              <a:gd name="T81" fmla="*/ 233 h 738"/>
              <a:gd name="T82" fmla="*/ 78 w 855"/>
              <a:gd name="T83" fmla="*/ 220 h 738"/>
              <a:gd name="T84" fmla="*/ 85 w 855"/>
              <a:gd name="T85" fmla="*/ 198 h 738"/>
              <a:gd name="T86" fmla="*/ 412 w 855"/>
              <a:gd name="T87" fmla="*/ 190 h 738"/>
              <a:gd name="T88" fmla="*/ 466 w 855"/>
              <a:gd name="T89" fmla="*/ 116 h 738"/>
              <a:gd name="T90" fmla="*/ 412 w 855"/>
              <a:gd name="T91" fmla="*/ 42 h 738"/>
              <a:gd name="T92" fmla="*/ 357 w 855"/>
              <a:gd name="T93" fmla="*/ 35 h 738"/>
              <a:gd name="T94" fmla="*/ 351 w 855"/>
              <a:gd name="T95" fmla="*/ 13 h 738"/>
              <a:gd name="T96" fmla="*/ 369 w 855"/>
              <a:gd name="T97"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5" h="738">
                <a:moveTo>
                  <a:pt x="174" y="427"/>
                </a:moveTo>
                <a:lnTo>
                  <a:pt x="466" y="427"/>
                </a:lnTo>
                <a:lnTo>
                  <a:pt x="497" y="431"/>
                </a:lnTo>
                <a:lnTo>
                  <a:pt x="526" y="440"/>
                </a:lnTo>
                <a:lnTo>
                  <a:pt x="554" y="454"/>
                </a:lnTo>
                <a:lnTo>
                  <a:pt x="576" y="472"/>
                </a:lnTo>
                <a:lnTo>
                  <a:pt x="596" y="496"/>
                </a:lnTo>
                <a:lnTo>
                  <a:pt x="610" y="522"/>
                </a:lnTo>
                <a:lnTo>
                  <a:pt x="618" y="551"/>
                </a:lnTo>
                <a:lnTo>
                  <a:pt x="622" y="582"/>
                </a:lnTo>
                <a:lnTo>
                  <a:pt x="618" y="614"/>
                </a:lnTo>
                <a:lnTo>
                  <a:pt x="610" y="644"/>
                </a:lnTo>
                <a:lnTo>
                  <a:pt x="596" y="670"/>
                </a:lnTo>
                <a:lnTo>
                  <a:pt x="576" y="692"/>
                </a:lnTo>
                <a:lnTo>
                  <a:pt x="554" y="712"/>
                </a:lnTo>
                <a:lnTo>
                  <a:pt x="526" y="726"/>
                </a:lnTo>
                <a:lnTo>
                  <a:pt x="497" y="736"/>
                </a:lnTo>
                <a:lnTo>
                  <a:pt x="466" y="738"/>
                </a:lnTo>
                <a:lnTo>
                  <a:pt x="446" y="738"/>
                </a:lnTo>
                <a:lnTo>
                  <a:pt x="441" y="737"/>
                </a:lnTo>
                <a:lnTo>
                  <a:pt x="434" y="734"/>
                </a:lnTo>
                <a:lnTo>
                  <a:pt x="431" y="730"/>
                </a:lnTo>
                <a:lnTo>
                  <a:pt x="428" y="725"/>
                </a:lnTo>
                <a:lnTo>
                  <a:pt x="427" y="719"/>
                </a:lnTo>
                <a:lnTo>
                  <a:pt x="428" y="713"/>
                </a:lnTo>
                <a:lnTo>
                  <a:pt x="431" y="708"/>
                </a:lnTo>
                <a:lnTo>
                  <a:pt x="434" y="703"/>
                </a:lnTo>
                <a:lnTo>
                  <a:pt x="441" y="700"/>
                </a:lnTo>
                <a:lnTo>
                  <a:pt x="446" y="699"/>
                </a:lnTo>
                <a:lnTo>
                  <a:pt x="466" y="699"/>
                </a:lnTo>
                <a:lnTo>
                  <a:pt x="493" y="696"/>
                </a:lnTo>
                <a:lnTo>
                  <a:pt x="517" y="687"/>
                </a:lnTo>
                <a:lnTo>
                  <a:pt x="539" y="674"/>
                </a:lnTo>
                <a:lnTo>
                  <a:pt x="558" y="656"/>
                </a:lnTo>
                <a:lnTo>
                  <a:pt x="571" y="635"/>
                </a:lnTo>
                <a:lnTo>
                  <a:pt x="580" y="610"/>
                </a:lnTo>
                <a:lnTo>
                  <a:pt x="582" y="582"/>
                </a:lnTo>
                <a:lnTo>
                  <a:pt x="580" y="556"/>
                </a:lnTo>
                <a:lnTo>
                  <a:pt x="571" y="531"/>
                </a:lnTo>
                <a:lnTo>
                  <a:pt x="558" y="510"/>
                </a:lnTo>
                <a:lnTo>
                  <a:pt x="539" y="492"/>
                </a:lnTo>
                <a:lnTo>
                  <a:pt x="517" y="478"/>
                </a:lnTo>
                <a:lnTo>
                  <a:pt x="493" y="470"/>
                </a:lnTo>
                <a:lnTo>
                  <a:pt x="466" y="466"/>
                </a:lnTo>
                <a:lnTo>
                  <a:pt x="174" y="466"/>
                </a:lnTo>
                <a:lnTo>
                  <a:pt x="169" y="465"/>
                </a:lnTo>
                <a:lnTo>
                  <a:pt x="162" y="462"/>
                </a:lnTo>
                <a:lnTo>
                  <a:pt x="158" y="458"/>
                </a:lnTo>
                <a:lnTo>
                  <a:pt x="156" y="453"/>
                </a:lnTo>
                <a:lnTo>
                  <a:pt x="154" y="446"/>
                </a:lnTo>
                <a:lnTo>
                  <a:pt x="156" y="441"/>
                </a:lnTo>
                <a:lnTo>
                  <a:pt x="158" y="436"/>
                </a:lnTo>
                <a:lnTo>
                  <a:pt x="162" y="431"/>
                </a:lnTo>
                <a:lnTo>
                  <a:pt x="169" y="428"/>
                </a:lnTo>
                <a:lnTo>
                  <a:pt x="174" y="427"/>
                </a:lnTo>
                <a:close/>
                <a:moveTo>
                  <a:pt x="97" y="349"/>
                </a:moveTo>
                <a:lnTo>
                  <a:pt x="738" y="349"/>
                </a:lnTo>
                <a:lnTo>
                  <a:pt x="765" y="352"/>
                </a:lnTo>
                <a:lnTo>
                  <a:pt x="789" y="361"/>
                </a:lnTo>
                <a:lnTo>
                  <a:pt x="812" y="376"/>
                </a:lnTo>
                <a:lnTo>
                  <a:pt x="830" y="393"/>
                </a:lnTo>
                <a:lnTo>
                  <a:pt x="843" y="415"/>
                </a:lnTo>
                <a:lnTo>
                  <a:pt x="852" y="440"/>
                </a:lnTo>
                <a:lnTo>
                  <a:pt x="855" y="466"/>
                </a:lnTo>
                <a:lnTo>
                  <a:pt x="852" y="493"/>
                </a:lnTo>
                <a:lnTo>
                  <a:pt x="843" y="517"/>
                </a:lnTo>
                <a:lnTo>
                  <a:pt x="830" y="539"/>
                </a:lnTo>
                <a:lnTo>
                  <a:pt x="812" y="558"/>
                </a:lnTo>
                <a:lnTo>
                  <a:pt x="789" y="571"/>
                </a:lnTo>
                <a:lnTo>
                  <a:pt x="765" y="580"/>
                </a:lnTo>
                <a:lnTo>
                  <a:pt x="738" y="582"/>
                </a:lnTo>
                <a:lnTo>
                  <a:pt x="719" y="582"/>
                </a:lnTo>
                <a:lnTo>
                  <a:pt x="712" y="582"/>
                </a:lnTo>
                <a:lnTo>
                  <a:pt x="707" y="579"/>
                </a:lnTo>
                <a:lnTo>
                  <a:pt x="703" y="575"/>
                </a:lnTo>
                <a:lnTo>
                  <a:pt x="700" y="569"/>
                </a:lnTo>
                <a:lnTo>
                  <a:pt x="699" y="563"/>
                </a:lnTo>
                <a:lnTo>
                  <a:pt x="700" y="558"/>
                </a:lnTo>
                <a:lnTo>
                  <a:pt x="703" y="552"/>
                </a:lnTo>
                <a:lnTo>
                  <a:pt x="707" y="547"/>
                </a:lnTo>
                <a:lnTo>
                  <a:pt x="712" y="544"/>
                </a:lnTo>
                <a:lnTo>
                  <a:pt x="719" y="544"/>
                </a:lnTo>
                <a:lnTo>
                  <a:pt x="738" y="544"/>
                </a:lnTo>
                <a:lnTo>
                  <a:pt x="763" y="541"/>
                </a:lnTo>
                <a:lnTo>
                  <a:pt x="784" y="529"/>
                </a:lnTo>
                <a:lnTo>
                  <a:pt x="801" y="512"/>
                </a:lnTo>
                <a:lnTo>
                  <a:pt x="812" y="491"/>
                </a:lnTo>
                <a:lnTo>
                  <a:pt x="816" y="466"/>
                </a:lnTo>
                <a:lnTo>
                  <a:pt x="812" y="441"/>
                </a:lnTo>
                <a:lnTo>
                  <a:pt x="801" y="420"/>
                </a:lnTo>
                <a:lnTo>
                  <a:pt x="784" y="403"/>
                </a:lnTo>
                <a:lnTo>
                  <a:pt x="763" y="393"/>
                </a:lnTo>
                <a:lnTo>
                  <a:pt x="738" y="389"/>
                </a:lnTo>
                <a:lnTo>
                  <a:pt x="97" y="389"/>
                </a:lnTo>
                <a:lnTo>
                  <a:pt x="90" y="387"/>
                </a:lnTo>
                <a:lnTo>
                  <a:pt x="85" y="385"/>
                </a:lnTo>
                <a:lnTo>
                  <a:pt x="81" y="381"/>
                </a:lnTo>
                <a:lnTo>
                  <a:pt x="78" y="376"/>
                </a:lnTo>
                <a:lnTo>
                  <a:pt x="77" y="369"/>
                </a:lnTo>
                <a:lnTo>
                  <a:pt x="78" y="363"/>
                </a:lnTo>
                <a:lnTo>
                  <a:pt x="81" y="357"/>
                </a:lnTo>
                <a:lnTo>
                  <a:pt x="85" y="353"/>
                </a:lnTo>
                <a:lnTo>
                  <a:pt x="90" y="351"/>
                </a:lnTo>
                <a:lnTo>
                  <a:pt x="97" y="349"/>
                </a:lnTo>
                <a:close/>
                <a:moveTo>
                  <a:pt x="602" y="156"/>
                </a:moveTo>
                <a:lnTo>
                  <a:pt x="622" y="156"/>
                </a:lnTo>
                <a:lnTo>
                  <a:pt x="647" y="160"/>
                </a:lnTo>
                <a:lnTo>
                  <a:pt x="668" y="170"/>
                </a:lnTo>
                <a:lnTo>
                  <a:pt x="685" y="187"/>
                </a:lnTo>
                <a:lnTo>
                  <a:pt x="695" y="208"/>
                </a:lnTo>
                <a:lnTo>
                  <a:pt x="699" y="233"/>
                </a:lnTo>
                <a:lnTo>
                  <a:pt x="695" y="258"/>
                </a:lnTo>
                <a:lnTo>
                  <a:pt x="685" y="279"/>
                </a:lnTo>
                <a:lnTo>
                  <a:pt x="668" y="296"/>
                </a:lnTo>
                <a:lnTo>
                  <a:pt x="647" y="306"/>
                </a:lnTo>
                <a:lnTo>
                  <a:pt x="622" y="310"/>
                </a:lnTo>
                <a:lnTo>
                  <a:pt x="18" y="310"/>
                </a:lnTo>
                <a:lnTo>
                  <a:pt x="13" y="310"/>
                </a:lnTo>
                <a:lnTo>
                  <a:pt x="8" y="306"/>
                </a:lnTo>
                <a:lnTo>
                  <a:pt x="2" y="302"/>
                </a:lnTo>
                <a:lnTo>
                  <a:pt x="0" y="297"/>
                </a:lnTo>
                <a:lnTo>
                  <a:pt x="0" y="292"/>
                </a:lnTo>
                <a:lnTo>
                  <a:pt x="0" y="285"/>
                </a:lnTo>
                <a:lnTo>
                  <a:pt x="2" y="280"/>
                </a:lnTo>
                <a:lnTo>
                  <a:pt x="8" y="276"/>
                </a:lnTo>
                <a:lnTo>
                  <a:pt x="13" y="272"/>
                </a:lnTo>
                <a:lnTo>
                  <a:pt x="18" y="272"/>
                </a:lnTo>
                <a:lnTo>
                  <a:pt x="622" y="272"/>
                </a:lnTo>
                <a:lnTo>
                  <a:pt x="636" y="268"/>
                </a:lnTo>
                <a:lnTo>
                  <a:pt x="649" y="260"/>
                </a:lnTo>
                <a:lnTo>
                  <a:pt x="657" y="249"/>
                </a:lnTo>
                <a:lnTo>
                  <a:pt x="661" y="233"/>
                </a:lnTo>
                <a:lnTo>
                  <a:pt x="657" y="217"/>
                </a:lnTo>
                <a:lnTo>
                  <a:pt x="649" y="205"/>
                </a:lnTo>
                <a:lnTo>
                  <a:pt x="636" y="198"/>
                </a:lnTo>
                <a:lnTo>
                  <a:pt x="622" y="194"/>
                </a:lnTo>
                <a:lnTo>
                  <a:pt x="602" y="194"/>
                </a:lnTo>
                <a:lnTo>
                  <a:pt x="596" y="192"/>
                </a:lnTo>
                <a:lnTo>
                  <a:pt x="590" y="190"/>
                </a:lnTo>
                <a:lnTo>
                  <a:pt x="586" y="186"/>
                </a:lnTo>
                <a:lnTo>
                  <a:pt x="584" y="181"/>
                </a:lnTo>
                <a:lnTo>
                  <a:pt x="582" y="174"/>
                </a:lnTo>
                <a:lnTo>
                  <a:pt x="584" y="169"/>
                </a:lnTo>
                <a:lnTo>
                  <a:pt x="586" y="164"/>
                </a:lnTo>
                <a:lnTo>
                  <a:pt x="590" y="158"/>
                </a:lnTo>
                <a:lnTo>
                  <a:pt x="596" y="156"/>
                </a:lnTo>
                <a:lnTo>
                  <a:pt x="602" y="156"/>
                </a:lnTo>
                <a:close/>
                <a:moveTo>
                  <a:pt x="369" y="0"/>
                </a:moveTo>
                <a:lnTo>
                  <a:pt x="389" y="0"/>
                </a:lnTo>
                <a:lnTo>
                  <a:pt x="415" y="3"/>
                </a:lnTo>
                <a:lnTo>
                  <a:pt x="440" y="12"/>
                </a:lnTo>
                <a:lnTo>
                  <a:pt x="461" y="25"/>
                </a:lnTo>
                <a:lnTo>
                  <a:pt x="479" y="43"/>
                </a:lnTo>
                <a:lnTo>
                  <a:pt x="493" y="65"/>
                </a:lnTo>
                <a:lnTo>
                  <a:pt x="501" y="89"/>
                </a:lnTo>
                <a:lnTo>
                  <a:pt x="505" y="116"/>
                </a:lnTo>
                <a:lnTo>
                  <a:pt x="501" y="143"/>
                </a:lnTo>
                <a:lnTo>
                  <a:pt x="493" y="167"/>
                </a:lnTo>
                <a:lnTo>
                  <a:pt x="479" y="190"/>
                </a:lnTo>
                <a:lnTo>
                  <a:pt x="461" y="207"/>
                </a:lnTo>
                <a:lnTo>
                  <a:pt x="440" y="221"/>
                </a:lnTo>
                <a:lnTo>
                  <a:pt x="415" y="230"/>
                </a:lnTo>
                <a:lnTo>
                  <a:pt x="389" y="233"/>
                </a:lnTo>
                <a:lnTo>
                  <a:pt x="97" y="233"/>
                </a:lnTo>
                <a:lnTo>
                  <a:pt x="90" y="232"/>
                </a:lnTo>
                <a:lnTo>
                  <a:pt x="85" y="229"/>
                </a:lnTo>
                <a:lnTo>
                  <a:pt x="81" y="225"/>
                </a:lnTo>
                <a:lnTo>
                  <a:pt x="78" y="220"/>
                </a:lnTo>
                <a:lnTo>
                  <a:pt x="77" y="213"/>
                </a:lnTo>
                <a:lnTo>
                  <a:pt x="78" y="207"/>
                </a:lnTo>
                <a:lnTo>
                  <a:pt x="81" y="202"/>
                </a:lnTo>
                <a:lnTo>
                  <a:pt x="85" y="198"/>
                </a:lnTo>
                <a:lnTo>
                  <a:pt x="90" y="195"/>
                </a:lnTo>
                <a:lnTo>
                  <a:pt x="97" y="194"/>
                </a:lnTo>
                <a:lnTo>
                  <a:pt x="389" y="194"/>
                </a:lnTo>
                <a:lnTo>
                  <a:pt x="412" y="190"/>
                </a:lnTo>
                <a:lnTo>
                  <a:pt x="434" y="179"/>
                </a:lnTo>
                <a:lnTo>
                  <a:pt x="451" y="162"/>
                </a:lnTo>
                <a:lnTo>
                  <a:pt x="462" y="141"/>
                </a:lnTo>
                <a:lnTo>
                  <a:pt x="466" y="116"/>
                </a:lnTo>
                <a:lnTo>
                  <a:pt x="462" y="92"/>
                </a:lnTo>
                <a:lnTo>
                  <a:pt x="451" y="71"/>
                </a:lnTo>
                <a:lnTo>
                  <a:pt x="434" y="54"/>
                </a:lnTo>
                <a:lnTo>
                  <a:pt x="412" y="42"/>
                </a:lnTo>
                <a:lnTo>
                  <a:pt x="389" y="38"/>
                </a:lnTo>
                <a:lnTo>
                  <a:pt x="369" y="38"/>
                </a:lnTo>
                <a:lnTo>
                  <a:pt x="362" y="38"/>
                </a:lnTo>
                <a:lnTo>
                  <a:pt x="357" y="35"/>
                </a:lnTo>
                <a:lnTo>
                  <a:pt x="353" y="30"/>
                </a:lnTo>
                <a:lnTo>
                  <a:pt x="351" y="25"/>
                </a:lnTo>
                <a:lnTo>
                  <a:pt x="349" y="20"/>
                </a:lnTo>
                <a:lnTo>
                  <a:pt x="351" y="13"/>
                </a:lnTo>
                <a:lnTo>
                  <a:pt x="353" y="8"/>
                </a:lnTo>
                <a:lnTo>
                  <a:pt x="357" y="4"/>
                </a:lnTo>
                <a:lnTo>
                  <a:pt x="362" y="0"/>
                </a:lnTo>
                <a:lnTo>
                  <a:pt x="3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4" name="Freeform 19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3654" y="1570064"/>
            <a:ext cx="443127" cy="443645"/>
          </a:xfrm>
          <a:custGeom>
            <a:avLst/>
            <a:gdLst>
              <a:gd name="T0" fmla="*/ 597 w 855"/>
              <a:gd name="T1" fmla="*/ 247 h 856"/>
              <a:gd name="T2" fmla="*/ 654 w 855"/>
              <a:gd name="T3" fmla="*/ 292 h 856"/>
              <a:gd name="T4" fmla="*/ 569 w 855"/>
              <a:gd name="T5" fmla="*/ 301 h 856"/>
              <a:gd name="T6" fmla="*/ 507 w 855"/>
              <a:gd name="T7" fmla="*/ 296 h 856"/>
              <a:gd name="T8" fmla="*/ 447 w 855"/>
              <a:gd name="T9" fmla="*/ 331 h 856"/>
              <a:gd name="T10" fmla="*/ 417 w 855"/>
              <a:gd name="T11" fmla="*/ 399 h 856"/>
              <a:gd name="T12" fmla="*/ 423 w 855"/>
              <a:gd name="T13" fmla="*/ 480 h 856"/>
              <a:gd name="T14" fmla="*/ 464 w 855"/>
              <a:gd name="T15" fmla="*/ 541 h 856"/>
              <a:gd name="T16" fmla="*/ 533 w 855"/>
              <a:gd name="T17" fmla="*/ 563 h 856"/>
              <a:gd name="T18" fmla="*/ 593 w 855"/>
              <a:gd name="T19" fmla="*/ 538 h 856"/>
              <a:gd name="T20" fmla="*/ 645 w 855"/>
              <a:gd name="T21" fmla="*/ 578 h 856"/>
              <a:gd name="T22" fmla="*/ 570 w 855"/>
              <a:gd name="T23" fmla="*/ 619 h 856"/>
              <a:gd name="T24" fmla="*/ 459 w 855"/>
              <a:gd name="T25" fmla="*/ 609 h 856"/>
              <a:gd name="T26" fmla="*/ 380 w 855"/>
              <a:gd name="T27" fmla="*/ 542 h 856"/>
              <a:gd name="T28" fmla="*/ 351 w 855"/>
              <a:gd name="T29" fmla="*/ 458 h 856"/>
              <a:gd name="T30" fmla="*/ 356 w 855"/>
              <a:gd name="T31" fmla="*/ 374 h 856"/>
              <a:gd name="T32" fmla="*/ 387 w 855"/>
              <a:gd name="T33" fmla="*/ 305 h 856"/>
              <a:gd name="T34" fmla="*/ 438 w 855"/>
              <a:gd name="T35" fmla="*/ 258 h 856"/>
              <a:gd name="T36" fmla="*/ 532 w 855"/>
              <a:gd name="T37" fmla="*/ 234 h 856"/>
              <a:gd name="T38" fmla="*/ 206 w 855"/>
              <a:gd name="T39" fmla="*/ 207 h 856"/>
              <a:gd name="T40" fmla="*/ 198 w 855"/>
              <a:gd name="T41" fmla="*/ 249 h 856"/>
              <a:gd name="T42" fmla="*/ 233 w 855"/>
              <a:gd name="T43" fmla="*/ 272 h 856"/>
              <a:gd name="T44" fmla="*/ 269 w 855"/>
              <a:gd name="T45" fmla="*/ 249 h 856"/>
              <a:gd name="T46" fmla="*/ 261 w 855"/>
              <a:gd name="T47" fmla="*/ 207 h 856"/>
              <a:gd name="T48" fmla="*/ 233 w 855"/>
              <a:gd name="T49" fmla="*/ 156 h 856"/>
              <a:gd name="T50" fmla="*/ 296 w 855"/>
              <a:gd name="T51" fmla="*/ 188 h 856"/>
              <a:gd name="T52" fmla="*/ 307 w 855"/>
              <a:gd name="T53" fmla="*/ 258 h 856"/>
              <a:gd name="T54" fmla="*/ 258 w 855"/>
              <a:gd name="T55" fmla="*/ 307 h 856"/>
              <a:gd name="T56" fmla="*/ 187 w 855"/>
              <a:gd name="T57" fmla="*/ 297 h 856"/>
              <a:gd name="T58" fmla="*/ 156 w 855"/>
              <a:gd name="T59" fmla="*/ 234 h 856"/>
              <a:gd name="T60" fmla="*/ 187 w 855"/>
              <a:gd name="T61" fmla="*/ 171 h 856"/>
              <a:gd name="T62" fmla="*/ 77 w 855"/>
              <a:gd name="T63" fmla="*/ 39 h 856"/>
              <a:gd name="T64" fmla="*/ 42 w 855"/>
              <a:gd name="T65" fmla="*/ 63 h 856"/>
              <a:gd name="T66" fmla="*/ 42 w 855"/>
              <a:gd name="T67" fmla="*/ 793 h 856"/>
              <a:gd name="T68" fmla="*/ 77 w 855"/>
              <a:gd name="T69" fmla="*/ 817 h 856"/>
              <a:gd name="T70" fmla="*/ 806 w 855"/>
              <a:gd name="T71" fmla="*/ 806 h 856"/>
              <a:gd name="T72" fmla="*/ 817 w 855"/>
              <a:gd name="T73" fmla="*/ 78 h 856"/>
              <a:gd name="T74" fmla="*/ 794 w 855"/>
              <a:gd name="T75" fmla="*/ 42 h 856"/>
              <a:gd name="T76" fmla="*/ 77 w 855"/>
              <a:gd name="T77" fmla="*/ 0 h 856"/>
              <a:gd name="T78" fmla="*/ 824 w 855"/>
              <a:gd name="T79" fmla="*/ 16 h 856"/>
              <a:gd name="T80" fmla="*/ 855 w 855"/>
              <a:gd name="T81" fmla="*/ 78 h 856"/>
              <a:gd name="T82" fmla="*/ 841 w 855"/>
              <a:gd name="T83" fmla="*/ 825 h 856"/>
              <a:gd name="T84" fmla="*/ 778 w 855"/>
              <a:gd name="T85" fmla="*/ 856 h 856"/>
              <a:gd name="T86" fmla="*/ 32 w 855"/>
              <a:gd name="T87" fmla="*/ 842 h 856"/>
              <a:gd name="T88" fmla="*/ 0 w 855"/>
              <a:gd name="T89" fmla="*/ 779 h 856"/>
              <a:gd name="T90" fmla="*/ 15 w 855"/>
              <a:gd name="T91" fmla="*/ 33 h 856"/>
              <a:gd name="T92" fmla="*/ 77 w 855"/>
              <a:gd name="T93"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5" h="856">
                <a:moveTo>
                  <a:pt x="532" y="234"/>
                </a:moveTo>
                <a:lnTo>
                  <a:pt x="566" y="237"/>
                </a:lnTo>
                <a:lnTo>
                  <a:pt x="597" y="247"/>
                </a:lnTo>
                <a:lnTo>
                  <a:pt x="617" y="258"/>
                </a:lnTo>
                <a:lnTo>
                  <a:pt x="635" y="273"/>
                </a:lnTo>
                <a:lnTo>
                  <a:pt x="654" y="292"/>
                </a:lnTo>
                <a:lnTo>
                  <a:pt x="605" y="330"/>
                </a:lnTo>
                <a:lnTo>
                  <a:pt x="587" y="311"/>
                </a:lnTo>
                <a:lnTo>
                  <a:pt x="569" y="301"/>
                </a:lnTo>
                <a:lnTo>
                  <a:pt x="552" y="296"/>
                </a:lnTo>
                <a:lnTo>
                  <a:pt x="533" y="293"/>
                </a:lnTo>
                <a:lnTo>
                  <a:pt x="507" y="296"/>
                </a:lnTo>
                <a:lnTo>
                  <a:pt x="485" y="304"/>
                </a:lnTo>
                <a:lnTo>
                  <a:pt x="464" y="315"/>
                </a:lnTo>
                <a:lnTo>
                  <a:pt x="447" y="331"/>
                </a:lnTo>
                <a:lnTo>
                  <a:pt x="434" y="351"/>
                </a:lnTo>
                <a:lnTo>
                  <a:pt x="423" y="374"/>
                </a:lnTo>
                <a:lnTo>
                  <a:pt x="417" y="399"/>
                </a:lnTo>
                <a:lnTo>
                  <a:pt x="414" y="425"/>
                </a:lnTo>
                <a:lnTo>
                  <a:pt x="417" y="454"/>
                </a:lnTo>
                <a:lnTo>
                  <a:pt x="423" y="480"/>
                </a:lnTo>
                <a:lnTo>
                  <a:pt x="434" y="504"/>
                </a:lnTo>
                <a:lnTo>
                  <a:pt x="447" y="523"/>
                </a:lnTo>
                <a:lnTo>
                  <a:pt x="464" y="541"/>
                </a:lnTo>
                <a:lnTo>
                  <a:pt x="485" y="552"/>
                </a:lnTo>
                <a:lnTo>
                  <a:pt x="507" y="560"/>
                </a:lnTo>
                <a:lnTo>
                  <a:pt x="533" y="563"/>
                </a:lnTo>
                <a:lnTo>
                  <a:pt x="554" y="560"/>
                </a:lnTo>
                <a:lnTo>
                  <a:pt x="574" y="552"/>
                </a:lnTo>
                <a:lnTo>
                  <a:pt x="593" y="538"/>
                </a:lnTo>
                <a:lnTo>
                  <a:pt x="610" y="518"/>
                </a:lnTo>
                <a:lnTo>
                  <a:pt x="662" y="558"/>
                </a:lnTo>
                <a:lnTo>
                  <a:pt x="645" y="578"/>
                </a:lnTo>
                <a:lnTo>
                  <a:pt x="626" y="594"/>
                </a:lnTo>
                <a:lnTo>
                  <a:pt x="604" y="607"/>
                </a:lnTo>
                <a:lnTo>
                  <a:pt x="570" y="619"/>
                </a:lnTo>
                <a:lnTo>
                  <a:pt x="532" y="623"/>
                </a:lnTo>
                <a:lnTo>
                  <a:pt x="494" y="619"/>
                </a:lnTo>
                <a:lnTo>
                  <a:pt x="459" y="609"/>
                </a:lnTo>
                <a:lnTo>
                  <a:pt x="428" y="592"/>
                </a:lnTo>
                <a:lnTo>
                  <a:pt x="401" y="569"/>
                </a:lnTo>
                <a:lnTo>
                  <a:pt x="380" y="542"/>
                </a:lnTo>
                <a:lnTo>
                  <a:pt x="363" y="509"/>
                </a:lnTo>
                <a:lnTo>
                  <a:pt x="356" y="484"/>
                </a:lnTo>
                <a:lnTo>
                  <a:pt x="351" y="458"/>
                </a:lnTo>
                <a:lnTo>
                  <a:pt x="350" y="429"/>
                </a:lnTo>
                <a:lnTo>
                  <a:pt x="351" y="400"/>
                </a:lnTo>
                <a:lnTo>
                  <a:pt x="356" y="374"/>
                </a:lnTo>
                <a:lnTo>
                  <a:pt x="363" y="349"/>
                </a:lnTo>
                <a:lnTo>
                  <a:pt x="373" y="326"/>
                </a:lnTo>
                <a:lnTo>
                  <a:pt x="387" y="305"/>
                </a:lnTo>
                <a:lnTo>
                  <a:pt x="401" y="287"/>
                </a:lnTo>
                <a:lnTo>
                  <a:pt x="418" y="271"/>
                </a:lnTo>
                <a:lnTo>
                  <a:pt x="438" y="258"/>
                </a:lnTo>
                <a:lnTo>
                  <a:pt x="459" y="247"/>
                </a:lnTo>
                <a:lnTo>
                  <a:pt x="494" y="237"/>
                </a:lnTo>
                <a:lnTo>
                  <a:pt x="532" y="234"/>
                </a:lnTo>
                <a:close/>
                <a:moveTo>
                  <a:pt x="233" y="195"/>
                </a:moveTo>
                <a:lnTo>
                  <a:pt x="218" y="198"/>
                </a:lnTo>
                <a:lnTo>
                  <a:pt x="206" y="207"/>
                </a:lnTo>
                <a:lnTo>
                  <a:pt x="198" y="218"/>
                </a:lnTo>
                <a:lnTo>
                  <a:pt x="194" y="234"/>
                </a:lnTo>
                <a:lnTo>
                  <a:pt x="198" y="249"/>
                </a:lnTo>
                <a:lnTo>
                  <a:pt x="206" y="262"/>
                </a:lnTo>
                <a:lnTo>
                  <a:pt x="218" y="270"/>
                </a:lnTo>
                <a:lnTo>
                  <a:pt x="233" y="272"/>
                </a:lnTo>
                <a:lnTo>
                  <a:pt x="249" y="270"/>
                </a:lnTo>
                <a:lnTo>
                  <a:pt x="261" y="262"/>
                </a:lnTo>
                <a:lnTo>
                  <a:pt x="269" y="249"/>
                </a:lnTo>
                <a:lnTo>
                  <a:pt x="273" y="234"/>
                </a:lnTo>
                <a:lnTo>
                  <a:pt x="269" y="218"/>
                </a:lnTo>
                <a:lnTo>
                  <a:pt x="261" y="207"/>
                </a:lnTo>
                <a:lnTo>
                  <a:pt x="249" y="198"/>
                </a:lnTo>
                <a:lnTo>
                  <a:pt x="233" y="195"/>
                </a:lnTo>
                <a:close/>
                <a:moveTo>
                  <a:pt x="233" y="156"/>
                </a:moveTo>
                <a:lnTo>
                  <a:pt x="258" y="160"/>
                </a:lnTo>
                <a:lnTo>
                  <a:pt x="279" y="171"/>
                </a:lnTo>
                <a:lnTo>
                  <a:pt x="296" y="188"/>
                </a:lnTo>
                <a:lnTo>
                  <a:pt x="307" y="209"/>
                </a:lnTo>
                <a:lnTo>
                  <a:pt x="311" y="234"/>
                </a:lnTo>
                <a:lnTo>
                  <a:pt x="307" y="258"/>
                </a:lnTo>
                <a:lnTo>
                  <a:pt x="296" y="280"/>
                </a:lnTo>
                <a:lnTo>
                  <a:pt x="279" y="297"/>
                </a:lnTo>
                <a:lnTo>
                  <a:pt x="258" y="307"/>
                </a:lnTo>
                <a:lnTo>
                  <a:pt x="233" y="311"/>
                </a:lnTo>
                <a:lnTo>
                  <a:pt x="208" y="307"/>
                </a:lnTo>
                <a:lnTo>
                  <a:pt x="187" y="297"/>
                </a:lnTo>
                <a:lnTo>
                  <a:pt x="170" y="280"/>
                </a:lnTo>
                <a:lnTo>
                  <a:pt x="160" y="258"/>
                </a:lnTo>
                <a:lnTo>
                  <a:pt x="156" y="234"/>
                </a:lnTo>
                <a:lnTo>
                  <a:pt x="160" y="209"/>
                </a:lnTo>
                <a:lnTo>
                  <a:pt x="170" y="188"/>
                </a:lnTo>
                <a:lnTo>
                  <a:pt x="187" y="171"/>
                </a:lnTo>
                <a:lnTo>
                  <a:pt x="208" y="160"/>
                </a:lnTo>
                <a:lnTo>
                  <a:pt x="233" y="156"/>
                </a:lnTo>
                <a:close/>
                <a:moveTo>
                  <a:pt x="77" y="39"/>
                </a:moveTo>
                <a:lnTo>
                  <a:pt x="63" y="42"/>
                </a:lnTo>
                <a:lnTo>
                  <a:pt x="50" y="51"/>
                </a:lnTo>
                <a:lnTo>
                  <a:pt x="42" y="63"/>
                </a:lnTo>
                <a:lnTo>
                  <a:pt x="39" y="78"/>
                </a:lnTo>
                <a:lnTo>
                  <a:pt x="39" y="779"/>
                </a:lnTo>
                <a:lnTo>
                  <a:pt x="42" y="793"/>
                </a:lnTo>
                <a:lnTo>
                  <a:pt x="50" y="806"/>
                </a:lnTo>
                <a:lnTo>
                  <a:pt x="63" y="814"/>
                </a:lnTo>
                <a:lnTo>
                  <a:pt x="77" y="817"/>
                </a:lnTo>
                <a:lnTo>
                  <a:pt x="778" y="817"/>
                </a:lnTo>
                <a:lnTo>
                  <a:pt x="794" y="814"/>
                </a:lnTo>
                <a:lnTo>
                  <a:pt x="806" y="806"/>
                </a:lnTo>
                <a:lnTo>
                  <a:pt x="813" y="793"/>
                </a:lnTo>
                <a:lnTo>
                  <a:pt x="817" y="779"/>
                </a:lnTo>
                <a:lnTo>
                  <a:pt x="817" y="78"/>
                </a:lnTo>
                <a:lnTo>
                  <a:pt x="813" y="63"/>
                </a:lnTo>
                <a:lnTo>
                  <a:pt x="806" y="51"/>
                </a:lnTo>
                <a:lnTo>
                  <a:pt x="794" y="42"/>
                </a:lnTo>
                <a:lnTo>
                  <a:pt x="778" y="39"/>
                </a:lnTo>
                <a:lnTo>
                  <a:pt x="77" y="39"/>
                </a:lnTo>
                <a:close/>
                <a:moveTo>
                  <a:pt x="77" y="0"/>
                </a:moveTo>
                <a:lnTo>
                  <a:pt x="778" y="0"/>
                </a:lnTo>
                <a:lnTo>
                  <a:pt x="803" y="4"/>
                </a:lnTo>
                <a:lnTo>
                  <a:pt x="824" y="16"/>
                </a:lnTo>
                <a:lnTo>
                  <a:pt x="841" y="33"/>
                </a:lnTo>
                <a:lnTo>
                  <a:pt x="851" y="54"/>
                </a:lnTo>
                <a:lnTo>
                  <a:pt x="855" y="78"/>
                </a:lnTo>
                <a:lnTo>
                  <a:pt x="855" y="779"/>
                </a:lnTo>
                <a:lnTo>
                  <a:pt x="851" y="802"/>
                </a:lnTo>
                <a:lnTo>
                  <a:pt x="841" y="825"/>
                </a:lnTo>
                <a:lnTo>
                  <a:pt x="824" y="842"/>
                </a:lnTo>
                <a:lnTo>
                  <a:pt x="803" y="852"/>
                </a:lnTo>
                <a:lnTo>
                  <a:pt x="778" y="856"/>
                </a:lnTo>
                <a:lnTo>
                  <a:pt x="77" y="856"/>
                </a:lnTo>
                <a:lnTo>
                  <a:pt x="53" y="852"/>
                </a:lnTo>
                <a:lnTo>
                  <a:pt x="32" y="842"/>
                </a:lnTo>
                <a:lnTo>
                  <a:pt x="15" y="825"/>
                </a:lnTo>
                <a:lnTo>
                  <a:pt x="4" y="802"/>
                </a:lnTo>
                <a:lnTo>
                  <a:pt x="0" y="779"/>
                </a:lnTo>
                <a:lnTo>
                  <a:pt x="0" y="78"/>
                </a:lnTo>
                <a:lnTo>
                  <a:pt x="4" y="54"/>
                </a:lnTo>
                <a:lnTo>
                  <a:pt x="15" y="33"/>
                </a:lnTo>
                <a:lnTo>
                  <a:pt x="32" y="16"/>
                </a:lnTo>
                <a:lnTo>
                  <a:pt x="53" y="4"/>
                </a:lnTo>
                <a:lnTo>
                  <a:pt x="7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5" name="Freeform 19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2281658"/>
            <a:ext cx="443645" cy="443082"/>
          </a:xfrm>
          <a:custGeom>
            <a:avLst/>
            <a:gdLst>
              <a:gd name="T0" fmla="*/ 573 w 788"/>
              <a:gd name="T1" fmla="*/ 215 h 787"/>
              <a:gd name="T2" fmla="*/ 412 w 788"/>
              <a:gd name="T3" fmla="*/ 268 h 787"/>
              <a:gd name="T4" fmla="*/ 555 w 788"/>
              <a:gd name="T5" fmla="*/ 376 h 787"/>
              <a:gd name="T6" fmla="*/ 412 w 788"/>
              <a:gd name="T7" fmla="*/ 429 h 787"/>
              <a:gd name="T8" fmla="*/ 359 w 788"/>
              <a:gd name="T9" fmla="*/ 572 h 787"/>
              <a:gd name="T10" fmla="*/ 214 w 788"/>
              <a:gd name="T11" fmla="*/ 179 h 787"/>
              <a:gd name="T12" fmla="*/ 190 w 788"/>
              <a:gd name="T13" fmla="*/ 190 h 787"/>
              <a:gd name="T14" fmla="*/ 179 w 788"/>
              <a:gd name="T15" fmla="*/ 215 h 787"/>
              <a:gd name="T16" fmla="*/ 190 w 788"/>
              <a:gd name="T17" fmla="*/ 239 h 787"/>
              <a:gd name="T18" fmla="*/ 214 w 788"/>
              <a:gd name="T19" fmla="*/ 250 h 787"/>
              <a:gd name="T20" fmla="*/ 239 w 788"/>
              <a:gd name="T21" fmla="*/ 239 h 787"/>
              <a:gd name="T22" fmla="*/ 250 w 788"/>
              <a:gd name="T23" fmla="*/ 215 h 787"/>
              <a:gd name="T24" fmla="*/ 239 w 788"/>
              <a:gd name="T25" fmla="*/ 190 h 787"/>
              <a:gd name="T26" fmla="*/ 214 w 788"/>
              <a:gd name="T27" fmla="*/ 179 h 787"/>
              <a:gd name="T28" fmla="*/ 237 w 788"/>
              <a:gd name="T29" fmla="*/ 147 h 787"/>
              <a:gd name="T30" fmla="*/ 272 w 788"/>
              <a:gd name="T31" fmla="*/ 173 h 787"/>
              <a:gd name="T32" fmla="*/ 286 w 788"/>
              <a:gd name="T33" fmla="*/ 215 h 787"/>
              <a:gd name="T34" fmla="*/ 272 w 788"/>
              <a:gd name="T35" fmla="*/ 257 h 787"/>
              <a:gd name="T36" fmla="*/ 237 w 788"/>
              <a:gd name="T37" fmla="*/ 283 h 787"/>
              <a:gd name="T38" fmla="*/ 192 w 788"/>
              <a:gd name="T39" fmla="*/ 283 h 787"/>
              <a:gd name="T40" fmla="*/ 157 w 788"/>
              <a:gd name="T41" fmla="*/ 257 h 787"/>
              <a:gd name="T42" fmla="*/ 142 w 788"/>
              <a:gd name="T43" fmla="*/ 215 h 787"/>
              <a:gd name="T44" fmla="*/ 157 w 788"/>
              <a:gd name="T45" fmla="*/ 173 h 787"/>
              <a:gd name="T46" fmla="*/ 192 w 788"/>
              <a:gd name="T47" fmla="*/ 147 h 787"/>
              <a:gd name="T48" fmla="*/ 72 w 788"/>
              <a:gd name="T49" fmla="*/ 35 h 787"/>
              <a:gd name="T50" fmla="*/ 46 w 788"/>
              <a:gd name="T51" fmla="*/ 46 h 787"/>
              <a:gd name="T52" fmla="*/ 35 w 788"/>
              <a:gd name="T53" fmla="*/ 72 h 787"/>
              <a:gd name="T54" fmla="*/ 39 w 788"/>
              <a:gd name="T55" fmla="*/ 729 h 787"/>
              <a:gd name="T56" fmla="*/ 57 w 788"/>
              <a:gd name="T57" fmla="*/ 749 h 787"/>
              <a:gd name="T58" fmla="*/ 716 w 788"/>
              <a:gd name="T59" fmla="*/ 751 h 787"/>
              <a:gd name="T60" fmla="*/ 741 w 788"/>
              <a:gd name="T61" fmla="*/ 741 h 787"/>
              <a:gd name="T62" fmla="*/ 751 w 788"/>
              <a:gd name="T63" fmla="*/ 716 h 787"/>
              <a:gd name="T64" fmla="*/ 749 w 788"/>
              <a:gd name="T65" fmla="*/ 58 h 787"/>
              <a:gd name="T66" fmla="*/ 730 w 788"/>
              <a:gd name="T67" fmla="*/ 38 h 787"/>
              <a:gd name="T68" fmla="*/ 72 w 788"/>
              <a:gd name="T69" fmla="*/ 35 h 787"/>
              <a:gd name="T70" fmla="*/ 716 w 788"/>
              <a:gd name="T71" fmla="*/ 0 h 787"/>
              <a:gd name="T72" fmla="*/ 758 w 788"/>
              <a:gd name="T73" fmla="*/ 13 h 787"/>
              <a:gd name="T74" fmla="*/ 784 w 788"/>
              <a:gd name="T75" fmla="*/ 48 h 787"/>
              <a:gd name="T76" fmla="*/ 788 w 788"/>
              <a:gd name="T77" fmla="*/ 716 h 787"/>
              <a:gd name="T78" fmla="*/ 774 w 788"/>
              <a:gd name="T79" fmla="*/ 758 h 787"/>
              <a:gd name="T80" fmla="*/ 738 w 788"/>
              <a:gd name="T81" fmla="*/ 784 h 787"/>
              <a:gd name="T82" fmla="*/ 72 w 788"/>
              <a:gd name="T83" fmla="*/ 787 h 787"/>
              <a:gd name="T84" fmla="*/ 29 w 788"/>
              <a:gd name="T85" fmla="*/ 774 h 787"/>
              <a:gd name="T86" fmla="*/ 4 w 788"/>
              <a:gd name="T87" fmla="*/ 738 h 787"/>
              <a:gd name="T88" fmla="*/ 0 w 788"/>
              <a:gd name="T89" fmla="*/ 72 h 787"/>
              <a:gd name="T90" fmla="*/ 14 w 788"/>
              <a:gd name="T91" fmla="*/ 29 h 787"/>
              <a:gd name="T92" fmla="*/ 48 w 788"/>
              <a:gd name="T93" fmla="*/ 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8" h="787">
                <a:moveTo>
                  <a:pt x="359" y="215"/>
                </a:moveTo>
                <a:lnTo>
                  <a:pt x="573" y="215"/>
                </a:lnTo>
                <a:lnTo>
                  <a:pt x="573" y="268"/>
                </a:lnTo>
                <a:lnTo>
                  <a:pt x="412" y="268"/>
                </a:lnTo>
                <a:lnTo>
                  <a:pt x="412" y="376"/>
                </a:lnTo>
                <a:lnTo>
                  <a:pt x="555" y="376"/>
                </a:lnTo>
                <a:lnTo>
                  <a:pt x="555" y="429"/>
                </a:lnTo>
                <a:lnTo>
                  <a:pt x="412" y="429"/>
                </a:lnTo>
                <a:lnTo>
                  <a:pt x="412" y="572"/>
                </a:lnTo>
                <a:lnTo>
                  <a:pt x="359" y="572"/>
                </a:lnTo>
                <a:lnTo>
                  <a:pt x="359" y="215"/>
                </a:lnTo>
                <a:close/>
                <a:moveTo>
                  <a:pt x="214" y="179"/>
                </a:moveTo>
                <a:lnTo>
                  <a:pt x="200" y="182"/>
                </a:lnTo>
                <a:lnTo>
                  <a:pt x="190" y="190"/>
                </a:lnTo>
                <a:lnTo>
                  <a:pt x="182" y="200"/>
                </a:lnTo>
                <a:lnTo>
                  <a:pt x="179" y="215"/>
                </a:lnTo>
                <a:lnTo>
                  <a:pt x="182" y="229"/>
                </a:lnTo>
                <a:lnTo>
                  <a:pt x="190" y="239"/>
                </a:lnTo>
                <a:lnTo>
                  <a:pt x="200" y="247"/>
                </a:lnTo>
                <a:lnTo>
                  <a:pt x="214" y="250"/>
                </a:lnTo>
                <a:lnTo>
                  <a:pt x="229" y="247"/>
                </a:lnTo>
                <a:lnTo>
                  <a:pt x="239" y="239"/>
                </a:lnTo>
                <a:lnTo>
                  <a:pt x="247" y="229"/>
                </a:lnTo>
                <a:lnTo>
                  <a:pt x="250" y="215"/>
                </a:lnTo>
                <a:lnTo>
                  <a:pt x="247" y="200"/>
                </a:lnTo>
                <a:lnTo>
                  <a:pt x="239" y="190"/>
                </a:lnTo>
                <a:lnTo>
                  <a:pt x="229" y="182"/>
                </a:lnTo>
                <a:lnTo>
                  <a:pt x="214" y="179"/>
                </a:lnTo>
                <a:close/>
                <a:moveTo>
                  <a:pt x="214" y="143"/>
                </a:moveTo>
                <a:lnTo>
                  <a:pt x="237" y="147"/>
                </a:lnTo>
                <a:lnTo>
                  <a:pt x="256" y="157"/>
                </a:lnTo>
                <a:lnTo>
                  <a:pt x="272" y="173"/>
                </a:lnTo>
                <a:lnTo>
                  <a:pt x="283" y="192"/>
                </a:lnTo>
                <a:lnTo>
                  <a:pt x="286" y="215"/>
                </a:lnTo>
                <a:lnTo>
                  <a:pt x="283" y="237"/>
                </a:lnTo>
                <a:lnTo>
                  <a:pt x="272" y="257"/>
                </a:lnTo>
                <a:lnTo>
                  <a:pt x="256" y="272"/>
                </a:lnTo>
                <a:lnTo>
                  <a:pt x="237" y="283"/>
                </a:lnTo>
                <a:lnTo>
                  <a:pt x="214" y="287"/>
                </a:lnTo>
                <a:lnTo>
                  <a:pt x="192" y="283"/>
                </a:lnTo>
                <a:lnTo>
                  <a:pt x="173" y="272"/>
                </a:lnTo>
                <a:lnTo>
                  <a:pt x="157" y="257"/>
                </a:lnTo>
                <a:lnTo>
                  <a:pt x="146" y="237"/>
                </a:lnTo>
                <a:lnTo>
                  <a:pt x="142" y="215"/>
                </a:lnTo>
                <a:lnTo>
                  <a:pt x="146" y="192"/>
                </a:lnTo>
                <a:lnTo>
                  <a:pt x="157" y="173"/>
                </a:lnTo>
                <a:lnTo>
                  <a:pt x="173" y="157"/>
                </a:lnTo>
                <a:lnTo>
                  <a:pt x="192" y="147"/>
                </a:lnTo>
                <a:lnTo>
                  <a:pt x="214" y="143"/>
                </a:lnTo>
                <a:close/>
                <a:moveTo>
                  <a:pt x="72" y="35"/>
                </a:moveTo>
                <a:lnTo>
                  <a:pt x="57" y="38"/>
                </a:lnTo>
                <a:lnTo>
                  <a:pt x="46" y="46"/>
                </a:lnTo>
                <a:lnTo>
                  <a:pt x="39" y="58"/>
                </a:lnTo>
                <a:lnTo>
                  <a:pt x="35" y="72"/>
                </a:lnTo>
                <a:lnTo>
                  <a:pt x="35" y="716"/>
                </a:lnTo>
                <a:lnTo>
                  <a:pt x="39" y="729"/>
                </a:lnTo>
                <a:lnTo>
                  <a:pt x="46" y="741"/>
                </a:lnTo>
                <a:lnTo>
                  <a:pt x="57" y="749"/>
                </a:lnTo>
                <a:lnTo>
                  <a:pt x="72" y="751"/>
                </a:lnTo>
                <a:lnTo>
                  <a:pt x="716" y="751"/>
                </a:lnTo>
                <a:lnTo>
                  <a:pt x="730" y="749"/>
                </a:lnTo>
                <a:lnTo>
                  <a:pt x="741" y="741"/>
                </a:lnTo>
                <a:lnTo>
                  <a:pt x="749" y="729"/>
                </a:lnTo>
                <a:lnTo>
                  <a:pt x="751" y="716"/>
                </a:lnTo>
                <a:lnTo>
                  <a:pt x="751" y="72"/>
                </a:lnTo>
                <a:lnTo>
                  <a:pt x="749" y="58"/>
                </a:lnTo>
                <a:lnTo>
                  <a:pt x="741" y="46"/>
                </a:lnTo>
                <a:lnTo>
                  <a:pt x="730" y="38"/>
                </a:lnTo>
                <a:lnTo>
                  <a:pt x="716" y="35"/>
                </a:lnTo>
                <a:lnTo>
                  <a:pt x="72" y="35"/>
                </a:lnTo>
                <a:close/>
                <a:moveTo>
                  <a:pt x="72" y="0"/>
                </a:moveTo>
                <a:lnTo>
                  <a:pt x="716" y="0"/>
                </a:lnTo>
                <a:lnTo>
                  <a:pt x="738" y="4"/>
                </a:lnTo>
                <a:lnTo>
                  <a:pt x="758" y="13"/>
                </a:lnTo>
                <a:lnTo>
                  <a:pt x="774" y="29"/>
                </a:lnTo>
                <a:lnTo>
                  <a:pt x="784" y="48"/>
                </a:lnTo>
                <a:lnTo>
                  <a:pt x="788" y="72"/>
                </a:lnTo>
                <a:lnTo>
                  <a:pt x="788" y="716"/>
                </a:lnTo>
                <a:lnTo>
                  <a:pt x="784" y="738"/>
                </a:lnTo>
                <a:lnTo>
                  <a:pt x="774" y="758"/>
                </a:lnTo>
                <a:lnTo>
                  <a:pt x="758" y="774"/>
                </a:lnTo>
                <a:lnTo>
                  <a:pt x="738" y="784"/>
                </a:lnTo>
                <a:lnTo>
                  <a:pt x="716" y="787"/>
                </a:lnTo>
                <a:lnTo>
                  <a:pt x="72" y="787"/>
                </a:lnTo>
                <a:lnTo>
                  <a:pt x="48" y="784"/>
                </a:lnTo>
                <a:lnTo>
                  <a:pt x="29" y="774"/>
                </a:lnTo>
                <a:lnTo>
                  <a:pt x="14" y="758"/>
                </a:lnTo>
                <a:lnTo>
                  <a:pt x="4" y="738"/>
                </a:lnTo>
                <a:lnTo>
                  <a:pt x="0" y="716"/>
                </a:lnTo>
                <a:lnTo>
                  <a:pt x="0" y="72"/>
                </a:lnTo>
                <a:lnTo>
                  <a:pt x="4" y="48"/>
                </a:lnTo>
                <a:lnTo>
                  <a:pt x="14" y="29"/>
                </a:lnTo>
                <a:lnTo>
                  <a:pt x="29" y="13"/>
                </a:lnTo>
                <a:lnTo>
                  <a:pt x="48"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6" name="Freeform 19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2985" y="2281658"/>
            <a:ext cx="444209" cy="443082"/>
          </a:xfrm>
          <a:custGeom>
            <a:avLst/>
            <a:gdLst>
              <a:gd name="T0" fmla="*/ 342 w 789"/>
              <a:gd name="T1" fmla="*/ 39 h 787"/>
              <a:gd name="T2" fmla="*/ 244 w 789"/>
              <a:gd name="T3" fmla="*/ 69 h 787"/>
              <a:gd name="T4" fmla="*/ 160 w 789"/>
              <a:gd name="T5" fmla="*/ 123 h 787"/>
              <a:gd name="T6" fmla="*/ 94 w 789"/>
              <a:gd name="T7" fmla="*/ 199 h 787"/>
              <a:gd name="T8" fmla="*/ 51 w 789"/>
              <a:gd name="T9" fmla="*/ 291 h 787"/>
              <a:gd name="T10" fmla="*/ 37 w 789"/>
              <a:gd name="T11" fmla="*/ 394 h 787"/>
              <a:gd name="T12" fmla="*/ 51 w 789"/>
              <a:gd name="T13" fmla="*/ 497 h 787"/>
              <a:gd name="T14" fmla="*/ 94 w 789"/>
              <a:gd name="T15" fmla="*/ 589 h 787"/>
              <a:gd name="T16" fmla="*/ 160 w 789"/>
              <a:gd name="T17" fmla="*/ 664 h 787"/>
              <a:gd name="T18" fmla="*/ 244 w 789"/>
              <a:gd name="T19" fmla="*/ 719 h 787"/>
              <a:gd name="T20" fmla="*/ 342 w 789"/>
              <a:gd name="T21" fmla="*/ 747 h 787"/>
              <a:gd name="T22" fmla="*/ 448 w 789"/>
              <a:gd name="T23" fmla="*/ 747 h 787"/>
              <a:gd name="T24" fmla="*/ 546 w 789"/>
              <a:gd name="T25" fmla="*/ 719 h 787"/>
              <a:gd name="T26" fmla="*/ 630 w 789"/>
              <a:gd name="T27" fmla="*/ 664 h 787"/>
              <a:gd name="T28" fmla="*/ 696 w 789"/>
              <a:gd name="T29" fmla="*/ 589 h 787"/>
              <a:gd name="T30" fmla="*/ 737 w 789"/>
              <a:gd name="T31" fmla="*/ 497 h 787"/>
              <a:gd name="T32" fmla="*/ 753 w 789"/>
              <a:gd name="T33" fmla="*/ 394 h 787"/>
              <a:gd name="T34" fmla="*/ 737 w 789"/>
              <a:gd name="T35" fmla="*/ 291 h 787"/>
              <a:gd name="T36" fmla="*/ 696 w 789"/>
              <a:gd name="T37" fmla="*/ 199 h 787"/>
              <a:gd name="T38" fmla="*/ 630 w 789"/>
              <a:gd name="T39" fmla="*/ 123 h 787"/>
              <a:gd name="T40" fmla="*/ 546 w 789"/>
              <a:gd name="T41" fmla="*/ 69 h 787"/>
              <a:gd name="T42" fmla="*/ 448 w 789"/>
              <a:gd name="T43" fmla="*/ 39 h 787"/>
              <a:gd name="T44" fmla="*/ 394 w 789"/>
              <a:gd name="T45" fmla="*/ 0 h 787"/>
              <a:gd name="T46" fmla="*/ 499 w 789"/>
              <a:gd name="T47" fmla="*/ 14 h 787"/>
              <a:gd name="T48" fmla="*/ 593 w 789"/>
              <a:gd name="T49" fmla="*/ 54 h 787"/>
              <a:gd name="T50" fmla="*/ 673 w 789"/>
              <a:gd name="T51" fmla="*/ 115 h 787"/>
              <a:gd name="T52" fmla="*/ 735 w 789"/>
              <a:gd name="T53" fmla="*/ 195 h 787"/>
              <a:gd name="T54" fmla="*/ 774 w 789"/>
              <a:gd name="T55" fmla="*/ 289 h 787"/>
              <a:gd name="T56" fmla="*/ 789 w 789"/>
              <a:gd name="T57" fmla="*/ 394 h 787"/>
              <a:gd name="T58" fmla="*/ 774 w 789"/>
              <a:gd name="T59" fmla="*/ 499 h 787"/>
              <a:gd name="T60" fmla="*/ 735 w 789"/>
              <a:gd name="T61" fmla="*/ 593 h 787"/>
              <a:gd name="T62" fmla="*/ 673 w 789"/>
              <a:gd name="T63" fmla="*/ 671 h 787"/>
              <a:gd name="T64" fmla="*/ 593 w 789"/>
              <a:gd name="T65" fmla="*/ 733 h 787"/>
              <a:gd name="T66" fmla="*/ 499 w 789"/>
              <a:gd name="T67" fmla="*/ 774 h 787"/>
              <a:gd name="T68" fmla="*/ 394 w 789"/>
              <a:gd name="T69" fmla="*/ 787 h 787"/>
              <a:gd name="T70" fmla="*/ 290 w 789"/>
              <a:gd name="T71" fmla="*/ 774 h 787"/>
              <a:gd name="T72" fmla="*/ 195 w 789"/>
              <a:gd name="T73" fmla="*/ 733 h 787"/>
              <a:gd name="T74" fmla="*/ 117 w 789"/>
              <a:gd name="T75" fmla="*/ 671 h 787"/>
              <a:gd name="T76" fmla="*/ 55 w 789"/>
              <a:gd name="T77" fmla="*/ 593 h 787"/>
              <a:gd name="T78" fmla="*/ 15 w 789"/>
              <a:gd name="T79" fmla="*/ 499 h 787"/>
              <a:gd name="T80" fmla="*/ 0 w 789"/>
              <a:gd name="T81" fmla="*/ 394 h 787"/>
              <a:gd name="T82" fmla="*/ 15 w 789"/>
              <a:gd name="T83" fmla="*/ 289 h 787"/>
              <a:gd name="T84" fmla="*/ 55 w 789"/>
              <a:gd name="T85" fmla="*/ 195 h 787"/>
              <a:gd name="T86" fmla="*/ 117 w 789"/>
              <a:gd name="T87" fmla="*/ 115 h 787"/>
              <a:gd name="T88" fmla="*/ 195 w 789"/>
              <a:gd name="T89" fmla="*/ 54 h 787"/>
              <a:gd name="T90" fmla="*/ 290 w 789"/>
              <a:gd name="T91" fmla="*/ 14 h 787"/>
              <a:gd name="T92" fmla="*/ 394 w 789"/>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87">
                <a:moveTo>
                  <a:pt x="394" y="35"/>
                </a:moveTo>
                <a:lnTo>
                  <a:pt x="342" y="39"/>
                </a:lnTo>
                <a:lnTo>
                  <a:pt x="291" y="51"/>
                </a:lnTo>
                <a:lnTo>
                  <a:pt x="244" y="69"/>
                </a:lnTo>
                <a:lnTo>
                  <a:pt x="199" y="93"/>
                </a:lnTo>
                <a:lnTo>
                  <a:pt x="160" y="123"/>
                </a:lnTo>
                <a:lnTo>
                  <a:pt x="125" y="158"/>
                </a:lnTo>
                <a:lnTo>
                  <a:pt x="94" y="199"/>
                </a:lnTo>
                <a:lnTo>
                  <a:pt x="70" y="242"/>
                </a:lnTo>
                <a:lnTo>
                  <a:pt x="51" y="291"/>
                </a:lnTo>
                <a:lnTo>
                  <a:pt x="41" y="340"/>
                </a:lnTo>
                <a:lnTo>
                  <a:pt x="37" y="394"/>
                </a:lnTo>
                <a:lnTo>
                  <a:pt x="41" y="446"/>
                </a:lnTo>
                <a:lnTo>
                  <a:pt x="51" y="497"/>
                </a:lnTo>
                <a:lnTo>
                  <a:pt x="70" y="545"/>
                </a:lnTo>
                <a:lnTo>
                  <a:pt x="94" y="589"/>
                </a:lnTo>
                <a:lnTo>
                  <a:pt x="125" y="628"/>
                </a:lnTo>
                <a:lnTo>
                  <a:pt x="160" y="664"/>
                </a:lnTo>
                <a:lnTo>
                  <a:pt x="199" y="694"/>
                </a:lnTo>
                <a:lnTo>
                  <a:pt x="244" y="719"/>
                </a:lnTo>
                <a:lnTo>
                  <a:pt x="291" y="737"/>
                </a:lnTo>
                <a:lnTo>
                  <a:pt x="342" y="747"/>
                </a:lnTo>
                <a:lnTo>
                  <a:pt x="394" y="751"/>
                </a:lnTo>
                <a:lnTo>
                  <a:pt x="448" y="747"/>
                </a:lnTo>
                <a:lnTo>
                  <a:pt x="498" y="737"/>
                </a:lnTo>
                <a:lnTo>
                  <a:pt x="546" y="719"/>
                </a:lnTo>
                <a:lnTo>
                  <a:pt x="589" y="694"/>
                </a:lnTo>
                <a:lnTo>
                  <a:pt x="630" y="664"/>
                </a:lnTo>
                <a:lnTo>
                  <a:pt x="665" y="628"/>
                </a:lnTo>
                <a:lnTo>
                  <a:pt x="696" y="589"/>
                </a:lnTo>
                <a:lnTo>
                  <a:pt x="719" y="545"/>
                </a:lnTo>
                <a:lnTo>
                  <a:pt x="737" y="497"/>
                </a:lnTo>
                <a:lnTo>
                  <a:pt x="749" y="446"/>
                </a:lnTo>
                <a:lnTo>
                  <a:pt x="753" y="394"/>
                </a:lnTo>
                <a:lnTo>
                  <a:pt x="749" y="340"/>
                </a:lnTo>
                <a:lnTo>
                  <a:pt x="737" y="291"/>
                </a:lnTo>
                <a:lnTo>
                  <a:pt x="719" y="242"/>
                </a:lnTo>
                <a:lnTo>
                  <a:pt x="696" y="199"/>
                </a:lnTo>
                <a:lnTo>
                  <a:pt x="665" y="158"/>
                </a:lnTo>
                <a:lnTo>
                  <a:pt x="630" y="123"/>
                </a:lnTo>
                <a:lnTo>
                  <a:pt x="589" y="93"/>
                </a:lnTo>
                <a:lnTo>
                  <a:pt x="546" y="69"/>
                </a:lnTo>
                <a:lnTo>
                  <a:pt x="498" y="51"/>
                </a:lnTo>
                <a:lnTo>
                  <a:pt x="448" y="39"/>
                </a:lnTo>
                <a:lnTo>
                  <a:pt x="394" y="35"/>
                </a:lnTo>
                <a:close/>
                <a:moveTo>
                  <a:pt x="394" y="0"/>
                </a:moveTo>
                <a:lnTo>
                  <a:pt x="448" y="4"/>
                </a:lnTo>
                <a:lnTo>
                  <a:pt x="499" y="14"/>
                </a:lnTo>
                <a:lnTo>
                  <a:pt x="548" y="31"/>
                </a:lnTo>
                <a:lnTo>
                  <a:pt x="593" y="54"/>
                </a:lnTo>
                <a:lnTo>
                  <a:pt x="635" y="82"/>
                </a:lnTo>
                <a:lnTo>
                  <a:pt x="673" y="115"/>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3" y="671"/>
                </a:lnTo>
                <a:lnTo>
                  <a:pt x="635" y="706"/>
                </a:lnTo>
                <a:lnTo>
                  <a:pt x="593" y="733"/>
                </a:lnTo>
                <a:lnTo>
                  <a:pt x="548" y="757"/>
                </a:lnTo>
                <a:lnTo>
                  <a:pt x="499" y="774"/>
                </a:lnTo>
                <a:lnTo>
                  <a:pt x="448" y="784"/>
                </a:lnTo>
                <a:lnTo>
                  <a:pt x="394" y="787"/>
                </a:lnTo>
                <a:lnTo>
                  <a:pt x="341" y="784"/>
                </a:lnTo>
                <a:lnTo>
                  <a:pt x="290" y="774"/>
                </a:lnTo>
                <a:lnTo>
                  <a:pt x="241" y="757"/>
                </a:lnTo>
                <a:lnTo>
                  <a:pt x="195" y="733"/>
                </a:lnTo>
                <a:lnTo>
                  <a:pt x="153" y="706"/>
                </a:lnTo>
                <a:lnTo>
                  <a:pt x="117" y="671"/>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5"/>
                </a:lnTo>
                <a:lnTo>
                  <a:pt x="153" y="82"/>
                </a:lnTo>
                <a:lnTo>
                  <a:pt x="195" y="54"/>
                </a:lnTo>
                <a:lnTo>
                  <a:pt x="241" y="31"/>
                </a:lnTo>
                <a:lnTo>
                  <a:pt x="290" y="14"/>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7" name="Freeform 19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72133" y="2281658"/>
            <a:ext cx="443082" cy="443082"/>
          </a:xfrm>
          <a:custGeom>
            <a:avLst/>
            <a:gdLst>
              <a:gd name="T0" fmla="*/ 742 w 787"/>
              <a:gd name="T1" fmla="*/ 475 h 787"/>
              <a:gd name="T2" fmla="*/ 745 w 787"/>
              <a:gd name="T3" fmla="*/ 463 h 787"/>
              <a:gd name="T4" fmla="*/ 340 w 787"/>
              <a:gd name="T5" fmla="*/ 39 h 787"/>
              <a:gd name="T6" fmla="*/ 242 w 787"/>
              <a:gd name="T7" fmla="*/ 69 h 787"/>
              <a:gd name="T8" fmla="*/ 158 w 787"/>
              <a:gd name="T9" fmla="*/ 123 h 787"/>
              <a:gd name="T10" fmla="*/ 93 w 787"/>
              <a:gd name="T11" fmla="*/ 199 h 787"/>
              <a:gd name="T12" fmla="*/ 51 w 787"/>
              <a:gd name="T13" fmla="*/ 291 h 787"/>
              <a:gd name="T14" fmla="*/ 35 w 787"/>
              <a:gd name="T15" fmla="*/ 394 h 787"/>
              <a:gd name="T16" fmla="*/ 51 w 787"/>
              <a:gd name="T17" fmla="*/ 497 h 787"/>
              <a:gd name="T18" fmla="*/ 93 w 787"/>
              <a:gd name="T19" fmla="*/ 589 h 787"/>
              <a:gd name="T20" fmla="*/ 158 w 787"/>
              <a:gd name="T21" fmla="*/ 664 h 787"/>
              <a:gd name="T22" fmla="*/ 242 w 787"/>
              <a:gd name="T23" fmla="*/ 719 h 787"/>
              <a:gd name="T24" fmla="*/ 340 w 787"/>
              <a:gd name="T25" fmla="*/ 747 h 787"/>
              <a:gd name="T26" fmla="*/ 418 w 787"/>
              <a:gd name="T27" fmla="*/ 750 h 787"/>
              <a:gd name="T28" fmla="*/ 474 w 787"/>
              <a:gd name="T29" fmla="*/ 706 h 787"/>
              <a:gd name="T30" fmla="*/ 528 w 787"/>
              <a:gd name="T31" fmla="*/ 611 h 787"/>
              <a:gd name="T32" fmla="*/ 560 w 787"/>
              <a:gd name="T33" fmla="*/ 507 h 787"/>
              <a:gd name="T34" fmla="*/ 572 w 787"/>
              <a:gd name="T35" fmla="*/ 394 h 787"/>
              <a:gd name="T36" fmla="*/ 560 w 787"/>
              <a:gd name="T37" fmla="*/ 281 h 787"/>
              <a:gd name="T38" fmla="*/ 528 w 787"/>
              <a:gd name="T39" fmla="*/ 175 h 787"/>
              <a:gd name="T40" fmla="*/ 474 w 787"/>
              <a:gd name="T41" fmla="*/ 81 h 787"/>
              <a:gd name="T42" fmla="*/ 418 w 787"/>
              <a:gd name="T43" fmla="*/ 37 h 787"/>
              <a:gd name="T44" fmla="*/ 394 w 787"/>
              <a:gd name="T45" fmla="*/ 0 h 787"/>
              <a:gd name="T46" fmla="*/ 499 w 787"/>
              <a:gd name="T47" fmla="*/ 14 h 787"/>
              <a:gd name="T48" fmla="*/ 593 w 787"/>
              <a:gd name="T49" fmla="*/ 54 h 787"/>
              <a:gd name="T50" fmla="*/ 672 w 787"/>
              <a:gd name="T51" fmla="*/ 115 h 787"/>
              <a:gd name="T52" fmla="*/ 733 w 787"/>
              <a:gd name="T53" fmla="*/ 195 h 787"/>
              <a:gd name="T54" fmla="*/ 774 w 787"/>
              <a:gd name="T55" fmla="*/ 289 h 787"/>
              <a:gd name="T56" fmla="*/ 787 w 787"/>
              <a:gd name="T57" fmla="*/ 394 h 787"/>
              <a:gd name="T58" fmla="*/ 774 w 787"/>
              <a:gd name="T59" fmla="*/ 499 h 787"/>
              <a:gd name="T60" fmla="*/ 733 w 787"/>
              <a:gd name="T61" fmla="*/ 593 h 787"/>
              <a:gd name="T62" fmla="*/ 672 w 787"/>
              <a:gd name="T63" fmla="*/ 671 h 787"/>
              <a:gd name="T64" fmla="*/ 593 w 787"/>
              <a:gd name="T65" fmla="*/ 733 h 787"/>
              <a:gd name="T66" fmla="*/ 499 w 787"/>
              <a:gd name="T67" fmla="*/ 774 h 787"/>
              <a:gd name="T68" fmla="*/ 394 w 787"/>
              <a:gd name="T69" fmla="*/ 787 h 787"/>
              <a:gd name="T70" fmla="*/ 289 w 787"/>
              <a:gd name="T71" fmla="*/ 774 h 787"/>
              <a:gd name="T72" fmla="*/ 195 w 787"/>
              <a:gd name="T73" fmla="*/ 733 h 787"/>
              <a:gd name="T74" fmla="*/ 115 w 787"/>
              <a:gd name="T75" fmla="*/ 671 h 787"/>
              <a:gd name="T76" fmla="*/ 54 w 787"/>
              <a:gd name="T77" fmla="*/ 593 h 787"/>
              <a:gd name="T78" fmla="*/ 14 w 787"/>
              <a:gd name="T79" fmla="*/ 499 h 787"/>
              <a:gd name="T80" fmla="*/ 0 w 787"/>
              <a:gd name="T81" fmla="*/ 394 h 787"/>
              <a:gd name="T82" fmla="*/ 14 w 787"/>
              <a:gd name="T83" fmla="*/ 289 h 787"/>
              <a:gd name="T84" fmla="*/ 54 w 787"/>
              <a:gd name="T85" fmla="*/ 195 h 787"/>
              <a:gd name="T86" fmla="*/ 115 w 787"/>
              <a:gd name="T87" fmla="*/ 115 h 787"/>
              <a:gd name="T88" fmla="*/ 195 w 787"/>
              <a:gd name="T89" fmla="*/ 54 h 787"/>
              <a:gd name="T90" fmla="*/ 289 w 787"/>
              <a:gd name="T91" fmla="*/ 14 h 787"/>
              <a:gd name="T92" fmla="*/ 394 w 787"/>
              <a:gd name="T93" fmla="*/ 0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7" h="787">
                <a:moveTo>
                  <a:pt x="745" y="463"/>
                </a:moveTo>
                <a:lnTo>
                  <a:pt x="742" y="475"/>
                </a:lnTo>
                <a:lnTo>
                  <a:pt x="744" y="470"/>
                </a:lnTo>
                <a:lnTo>
                  <a:pt x="745" y="463"/>
                </a:lnTo>
                <a:close/>
                <a:moveTo>
                  <a:pt x="394" y="35"/>
                </a:moveTo>
                <a:lnTo>
                  <a:pt x="340" y="39"/>
                </a:lnTo>
                <a:lnTo>
                  <a:pt x="291" y="51"/>
                </a:lnTo>
                <a:lnTo>
                  <a:pt x="242" y="69"/>
                </a:lnTo>
                <a:lnTo>
                  <a:pt x="199" y="93"/>
                </a:lnTo>
                <a:lnTo>
                  <a:pt x="158" y="123"/>
                </a:lnTo>
                <a:lnTo>
                  <a:pt x="123" y="158"/>
                </a:lnTo>
                <a:lnTo>
                  <a:pt x="93" y="199"/>
                </a:lnTo>
                <a:lnTo>
                  <a:pt x="69" y="242"/>
                </a:lnTo>
                <a:lnTo>
                  <a:pt x="51" y="291"/>
                </a:lnTo>
                <a:lnTo>
                  <a:pt x="39" y="340"/>
                </a:lnTo>
                <a:lnTo>
                  <a:pt x="35" y="394"/>
                </a:lnTo>
                <a:lnTo>
                  <a:pt x="39" y="446"/>
                </a:lnTo>
                <a:lnTo>
                  <a:pt x="51" y="497"/>
                </a:lnTo>
                <a:lnTo>
                  <a:pt x="69" y="545"/>
                </a:lnTo>
                <a:lnTo>
                  <a:pt x="93" y="589"/>
                </a:lnTo>
                <a:lnTo>
                  <a:pt x="123" y="628"/>
                </a:lnTo>
                <a:lnTo>
                  <a:pt x="158" y="664"/>
                </a:lnTo>
                <a:lnTo>
                  <a:pt x="199" y="694"/>
                </a:lnTo>
                <a:lnTo>
                  <a:pt x="242" y="719"/>
                </a:lnTo>
                <a:lnTo>
                  <a:pt x="291" y="737"/>
                </a:lnTo>
                <a:lnTo>
                  <a:pt x="340" y="747"/>
                </a:lnTo>
                <a:lnTo>
                  <a:pt x="394" y="751"/>
                </a:lnTo>
                <a:lnTo>
                  <a:pt x="418" y="750"/>
                </a:lnTo>
                <a:lnTo>
                  <a:pt x="441" y="749"/>
                </a:lnTo>
                <a:lnTo>
                  <a:pt x="474" y="706"/>
                </a:lnTo>
                <a:lnTo>
                  <a:pt x="503" y="660"/>
                </a:lnTo>
                <a:lnTo>
                  <a:pt x="528" y="611"/>
                </a:lnTo>
                <a:lnTo>
                  <a:pt x="546" y="560"/>
                </a:lnTo>
                <a:lnTo>
                  <a:pt x="560" y="507"/>
                </a:lnTo>
                <a:lnTo>
                  <a:pt x="570" y="450"/>
                </a:lnTo>
                <a:lnTo>
                  <a:pt x="572" y="394"/>
                </a:lnTo>
                <a:lnTo>
                  <a:pt x="570" y="336"/>
                </a:lnTo>
                <a:lnTo>
                  <a:pt x="560" y="281"/>
                </a:lnTo>
                <a:lnTo>
                  <a:pt x="546" y="228"/>
                </a:lnTo>
                <a:lnTo>
                  <a:pt x="528" y="175"/>
                </a:lnTo>
                <a:lnTo>
                  <a:pt x="503" y="127"/>
                </a:lnTo>
                <a:lnTo>
                  <a:pt x="474" y="81"/>
                </a:lnTo>
                <a:lnTo>
                  <a:pt x="441" y="39"/>
                </a:lnTo>
                <a:lnTo>
                  <a:pt x="418" y="37"/>
                </a:lnTo>
                <a:lnTo>
                  <a:pt x="394" y="35"/>
                </a:lnTo>
                <a:close/>
                <a:moveTo>
                  <a:pt x="394" y="0"/>
                </a:moveTo>
                <a:lnTo>
                  <a:pt x="448" y="4"/>
                </a:lnTo>
                <a:lnTo>
                  <a:pt x="499" y="14"/>
                </a:lnTo>
                <a:lnTo>
                  <a:pt x="547" y="31"/>
                </a:lnTo>
                <a:lnTo>
                  <a:pt x="593" y="54"/>
                </a:lnTo>
                <a:lnTo>
                  <a:pt x="634" y="82"/>
                </a:lnTo>
                <a:lnTo>
                  <a:pt x="672" y="115"/>
                </a:lnTo>
                <a:lnTo>
                  <a:pt x="706" y="153"/>
                </a:lnTo>
                <a:lnTo>
                  <a:pt x="733" y="195"/>
                </a:lnTo>
                <a:lnTo>
                  <a:pt x="757" y="241"/>
                </a:lnTo>
                <a:lnTo>
                  <a:pt x="774" y="289"/>
                </a:lnTo>
                <a:lnTo>
                  <a:pt x="784" y="340"/>
                </a:lnTo>
                <a:lnTo>
                  <a:pt x="787" y="394"/>
                </a:lnTo>
                <a:lnTo>
                  <a:pt x="784" y="448"/>
                </a:lnTo>
                <a:lnTo>
                  <a:pt x="774" y="499"/>
                </a:lnTo>
                <a:lnTo>
                  <a:pt x="757" y="547"/>
                </a:lnTo>
                <a:lnTo>
                  <a:pt x="733" y="593"/>
                </a:lnTo>
                <a:lnTo>
                  <a:pt x="706" y="635"/>
                </a:lnTo>
                <a:lnTo>
                  <a:pt x="672" y="671"/>
                </a:lnTo>
                <a:lnTo>
                  <a:pt x="634" y="706"/>
                </a:lnTo>
                <a:lnTo>
                  <a:pt x="593" y="733"/>
                </a:lnTo>
                <a:lnTo>
                  <a:pt x="547" y="757"/>
                </a:lnTo>
                <a:lnTo>
                  <a:pt x="499" y="774"/>
                </a:lnTo>
                <a:lnTo>
                  <a:pt x="448" y="784"/>
                </a:lnTo>
                <a:lnTo>
                  <a:pt x="394" y="787"/>
                </a:lnTo>
                <a:lnTo>
                  <a:pt x="340" y="784"/>
                </a:lnTo>
                <a:lnTo>
                  <a:pt x="289" y="774"/>
                </a:lnTo>
                <a:lnTo>
                  <a:pt x="241" y="757"/>
                </a:lnTo>
                <a:lnTo>
                  <a:pt x="195" y="733"/>
                </a:lnTo>
                <a:lnTo>
                  <a:pt x="153" y="706"/>
                </a:lnTo>
                <a:lnTo>
                  <a:pt x="115" y="671"/>
                </a:lnTo>
                <a:lnTo>
                  <a:pt x="82" y="635"/>
                </a:lnTo>
                <a:lnTo>
                  <a:pt x="54" y="593"/>
                </a:lnTo>
                <a:lnTo>
                  <a:pt x="31" y="547"/>
                </a:lnTo>
                <a:lnTo>
                  <a:pt x="14" y="499"/>
                </a:lnTo>
                <a:lnTo>
                  <a:pt x="4" y="448"/>
                </a:lnTo>
                <a:lnTo>
                  <a:pt x="0" y="394"/>
                </a:lnTo>
                <a:lnTo>
                  <a:pt x="4" y="340"/>
                </a:lnTo>
                <a:lnTo>
                  <a:pt x="14" y="289"/>
                </a:lnTo>
                <a:lnTo>
                  <a:pt x="31" y="241"/>
                </a:lnTo>
                <a:lnTo>
                  <a:pt x="54" y="195"/>
                </a:lnTo>
                <a:lnTo>
                  <a:pt x="82" y="153"/>
                </a:lnTo>
                <a:lnTo>
                  <a:pt x="115" y="115"/>
                </a:lnTo>
                <a:lnTo>
                  <a:pt x="153" y="82"/>
                </a:lnTo>
                <a:lnTo>
                  <a:pt x="195" y="54"/>
                </a:lnTo>
                <a:lnTo>
                  <a:pt x="241" y="31"/>
                </a:lnTo>
                <a:lnTo>
                  <a:pt x="289" y="14"/>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8" name="Freeform 19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550154" y="2281378"/>
            <a:ext cx="444209" cy="443645"/>
          </a:xfrm>
          <a:custGeom>
            <a:avLst/>
            <a:gdLst>
              <a:gd name="T0" fmla="*/ 342 w 789"/>
              <a:gd name="T1" fmla="*/ 40 h 788"/>
              <a:gd name="T2" fmla="*/ 244 w 789"/>
              <a:gd name="T3" fmla="*/ 69 h 788"/>
              <a:gd name="T4" fmla="*/ 160 w 789"/>
              <a:gd name="T5" fmla="*/ 124 h 788"/>
              <a:gd name="T6" fmla="*/ 95 w 789"/>
              <a:gd name="T7" fmla="*/ 199 h 788"/>
              <a:gd name="T8" fmla="*/ 52 w 789"/>
              <a:gd name="T9" fmla="*/ 290 h 788"/>
              <a:gd name="T10" fmla="*/ 37 w 789"/>
              <a:gd name="T11" fmla="*/ 394 h 788"/>
              <a:gd name="T12" fmla="*/ 52 w 789"/>
              <a:gd name="T13" fmla="*/ 497 h 788"/>
              <a:gd name="T14" fmla="*/ 95 w 789"/>
              <a:gd name="T15" fmla="*/ 589 h 788"/>
              <a:gd name="T16" fmla="*/ 160 w 789"/>
              <a:gd name="T17" fmla="*/ 665 h 788"/>
              <a:gd name="T18" fmla="*/ 244 w 789"/>
              <a:gd name="T19" fmla="*/ 719 h 788"/>
              <a:gd name="T20" fmla="*/ 342 w 789"/>
              <a:gd name="T21" fmla="*/ 749 h 788"/>
              <a:gd name="T22" fmla="*/ 395 w 789"/>
              <a:gd name="T23" fmla="*/ 37 h 788"/>
              <a:gd name="T24" fmla="*/ 448 w 789"/>
              <a:gd name="T25" fmla="*/ 4 h 788"/>
              <a:gd name="T26" fmla="*/ 548 w 789"/>
              <a:gd name="T27" fmla="*/ 31 h 788"/>
              <a:gd name="T28" fmla="*/ 636 w 789"/>
              <a:gd name="T29" fmla="*/ 82 h 788"/>
              <a:gd name="T30" fmla="*/ 706 w 789"/>
              <a:gd name="T31" fmla="*/ 153 h 788"/>
              <a:gd name="T32" fmla="*/ 757 w 789"/>
              <a:gd name="T33" fmla="*/ 241 h 788"/>
              <a:gd name="T34" fmla="*/ 785 w 789"/>
              <a:gd name="T35" fmla="*/ 340 h 788"/>
              <a:gd name="T36" fmla="*/ 785 w 789"/>
              <a:gd name="T37" fmla="*/ 448 h 788"/>
              <a:gd name="T38" fmla="*/ 757 w 789"/>
              <a:gd name="T39" fmla="*/ 547 h 788"/>
              <a:gd name="T40" fmla="*/ 706 w 789"/>
              <a:gd name="T41" fmla="*/ 635 h 788"/>
              <a:gd name="T42" fmla="*/ 636 w 789"/>
              <a:gd name="T43" fmla="*/ 705 h 788"/>
              <a:gd name="T44" fmla="*/ 548 w 789"/>
              <a:gd name="T45" fmla="*/ 757 h 788"/>
              <a:gd name="T46" fmla="*/ 448 w 789"/>
              <a:gd name="T47" fmla="*/ 784 h 788"/>
              <a:gd name="T48" fmla="*/ 341 w 789"/>
              <a:gd name="T49" fmla="*/ 784 h 788"/>
              <a:gd name="T50" fmla="*/ 241 w 789"/>
              <a:gd name="T51" fmla="*/ 757 h 788"/>
              <a:gd name="T52" fmla="*/ 154 w 789"/>
              <a:gd name="T53" fmla="*/ 705 h 788"/>
              <a:gd name="T54" fmla="*/ 83 w 789"/>
              <a:gd name="T55" fmla="*/ 635 h 788"/>
              <a:gd name="T56" fmla="*/ 32 w 789"/>
              <a:gd name="T57" fmla="*/ 547 h 788"/>
              <a:gd name="T58" fmla="*/ 4 w 789"/>
              <a:gd name="T59" fmla="*/ 448 h 788"/>
              <a:gd name="T60" fmla="*/ 4 w 789"/>
              <a:gd name="T61" fmla="*/ 340 h 788"/>
              <a:gd name="T62" fmla="*/ 32 w 789"/>
              <a:gd name="T63" fmla="*/ 241 h 788"/>
              <a:gd name="T64" fmla="*/ 83 w 789"/>
              <a:gd name="T65" fmla="*/ 153 h 788"/>
              <a:gd name="T66" fmla="*/ 154 w 789"/>
              <a:gd name="T67" fmla="*/ 82 h 788"/>
              <a:gd name="T68" fmla="*/ 241 w 789"/>
              <a:gd name="T69" fmla="*/ 31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5" y="37"/>
                </a:moveTo>
                <a:lnTo>
                  <a:pt x="342" y="40"/>
                </a:lnTo>
                <a:lnTo>
                  <a:pt x="291" y="51"/>
                </a:lnTo>
                <a:lnTo>
                  <a:pt x="244" y="69"/>
                </a:lnTo>
                <a:lnTo>
                  <a:pt x="199" y="94"/>
                </a:lnTo>
                <a:lnTo>
                  <a:pt x="160" y="124"/>
                </a:lnTo>
                <a:lnTo>
                  <a:pt x="125" y="160"/>
                </a:lnTo>
                <a:lnTo>
                  <a:pt x="95" y="199"/>
                </a:lnTo>
                <a:lnTo>
                  <a:pt x="70" y="243"/>
                </a:lnTo>
                <a:lnTo>
                  <a:pt x="52" y="290"/>
                </a:lnTo>
                <a:lnTo>
                  <a:pt x="41" y="342"/>
                </a:lnTo>
                <a:lnTo>
                  <a:pt x="37" y="394"/>
                </a:lnTo>
                <a:lnTo>
                  <a:pt x="41" y="448"/>
                </a:lnTo>
                <a:lnTo>
                  <a:pt x="52" y="497"/>
                </a:lnTo>
                <a:lnTo>
                  <a:pt x="70" y="546"/>
                </a:lnTo>
                <a:lnTo>
                  <a:pt x="95" y="589"/>
                </a:lnTo>
                <a:lnTo>
                  <a:pt x="125" y="630"/>
                </a:lnTo>
                <a:lnTo>
                  <a:pt x="160" y="665"/>
                </a:lnTo>
                <a:lnTo>
                  <a:pt x="199" y="695"/>
                </a:lnTo>
                <a:lnTo>
                  <a:pt x="244" y="719"/>
                </a:lnTo>
                <a:lnTo>
                  <a:pt x="291" y="737"/>
                </a:lnTo>
                <a:lnTo>
                  <a:pt x="342" y="749"/>
                </a:lnTo>
                <a:lnTo>
                  <a:pt x="395" y="753"/>
                </a:lnTo>
                <a:lnTo>
                  <a:pt x="395" y="37"/>
                </a:lnTo>
                <a:close/>
                <a:moveTo>
                  <a:pt x="395" y="0"/>
                </a:moveTo>
                <a:lnTo>
                  <a:pt x="448" y="4"/>
                </a:lnTo>
                <a:lnTo>
                  <a:pt x="499" y="14"/>
                </a:lnTo>
                <a:lnTo>
                  <a:pt x="548" y="31"/>
                </a:lnTo>
                <a:lnTo>
                  <a:pt x="594" y="55"/>
                </a:lnTo>
                <a:lnTo>
                  <a:pt x="636" y="82"/>
                </a:lnTo>
                <a:lnTo>
                  <a:pt x="674" y="116"/>
                </a:lnTo>
                <a:lnTo>
                  <a:pt x="706" y="153"/>
                </a:lnTo>
                <a:lnTo>
                  <a:pt x="735" y="195"/>
                </a:lnTo>
                <a:lnTo>
                  <a:pt x="757" y="241"/>
                </a:lnTo>
                <a:lnTo>
                  <a:pt x="774" y="289"/>
                </a:lnTo>
                <a:lnTo>
                  <a:pt x="785" y="340"/>
                </a:lnTo>
                <a:lnTo>
                  <a:pt x="789" y="394"/>
                </a:lnTo>
                <a:lnTo>
                  <a:pt x="785" y="448"/>
                </a:lnTo>
                <a:lnTo>
                  <a:pt x="774" y="499"/>
                </a:lnTo>
                <a:lnTo>
                  <a:pt x="757" y="547"/>
                </a:lnTo>
                <a:lnTo>
                  <a:pt x="735" y="593"/>
                </a:lnTo>
                <a:lnTo>
                  <a:pt x="706" y="635"/>
                </a:lnTo>
                <a:lnTo>
                  <a:pt x="674" y="673"/>
                </a:lnTo>
                <a:lnTo>
                  <a:pt x="636" y="705"/>
                </a:lnTo>
                <a:lnTo>
                  <a:pt x="594" y="734"/>
                </a:lnTo>
                <a:lnTo>
                  <a:pt x="548" y="757"/>
                </a:lnTo>
                <a:lnTo>
                  <a:pt x="499" y="774"/>
                </a:lnTo>
                <a:lnTo>
                  <a:pt x="448" y="784"/>
                </a:lnTo>
                <a:lnTo>
                  <a:pt x="395" y="788"/>
                </a:lnTo>
                <a:lnTo>
                  <a:pt x="341" y="784"/>
                </a:lnTo>
                <a:lnTo>
                  <a:pt x="290" y="774"/>
                </a:lnTo>
                <a:lnTo>
                  <a:pt x="241" y="757"/>
                </a:lnTo>
                <a:lnTo>
                  <a:pt x="196" y="734"/>
                </a:lnTo>
                <a:lnTo>
                  <a:pt x="154" y="705"/>
                </a:lnTo>
                <a:lnTo>
                  <a:pt x="117" y="673"/>
                </a:lnTo>
                <a:lnTo>
                  <a:pt x="83" y="635"/>
                </a:lnTo>
                <a:lnTo>
                  <a:pt x="55" y="593"/>
                </a:lnTo>
                <a:lnTo>
                  <a:pt x="32" y="547"/>
                </a:lnTo>
                <a:lnTo>
                  <a:pt x="15" y="499"/>
                </a:lnTo>
                <a:lnTo>
                  <a:pt x="4" y="448"/>
                </a:lnTo>
                <a:lnTo>
                  <a:pt x="0" y="394"/>
                </a:lnTo>
                <a:lnTo>
                  <a:pt x="4" y="340"/>
                </a:lnTo>
                <a:lnTo>
                  <a:pt x="15" y="289"/>
                </a:lnTo>
                <a:lnTo>
                  <a:pt x="32" y="241"/>
                </a:lnTo>
                <a:lnTo>
                  <a:pt x="55" y="195"/>
                </a:lnTo>
                <a:lnTo>
                  <a:pt x="83" y="153"/>
                </a:lnTo>
                <a:lnTo>
                  <a:pt x="117" y="116"/>
                </a:lnTo>
                <a:lnTo>
                  <a:pt x="154" y="82"/>
                </a:lnTo>
                <a:lnTo>
                  <a:pt x="196" y="55"/>
                </a:lnTo>
                <a:lnTo>
                  <a:pt x="241" y="31"/>
                </a:lnTo>
                <a:lnTo>
                  <a:pt x="290" y="14"/>
                </a:lnTo>
                <a:lnTo>
                  <a:pt x="341" y="4"/>
                </a:lnTo>
                <a:lnTo>
                  <a:pt x="39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199" name="Freeform 19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429302" y="2281378"/>
            <a:ext cx="443082" cy="443645"/>
          </a:xfrm>
          <a:custGeom>
            <a:avLst/>
            <a:gdLst>
              <a:gd name="T0" fmla="*/ 297 w 787"/>
              <a:gd name="T1" fmla="*/ 50 h 788"/>
              <a:gd name="T2" fmla="*/ 203 w 787"/>
              <a:gd name="T3" fmla="*/ 92 h 788"/>
              <a:gd name="T4" fmla="*/ 126 w 787"/>
              <a:gd name="T5" fmla="*/ 157 h 788"/>
              <a:gd name="T6" fmla="*/ 70 w 787"/>
              <a:gd name="T7" fmla="*/ 241 h 788"/>
              <a:gd name="T8" fmla="*/ 39 w 787"/>
              <a:gd name="T9" fmla="*/ 340 h 788"/>
              <a:gd name="T10" fmla="*/ 39 w 787"/>
              <a:gd name="T11" fmla="*/ 448 h 788"/>
              <a:gd name="T12" fmla="*/ 70 w 787"/>
              <a:gd name="T13" fmla="*/ 547 h 788"/>
              <a:gd name="T14" fmla="*/ 126 w 787"/>
              <a:gd name="T15" fmla="*/ 632 h 788"/>
              <a:gd name="T16" fmla="*/ 203 w 787"/>
              <a:gd name="T17" fmla="*/ 698 h 788"/>
              <a:gd name="T18" fmla="*/ 297 w 787"/>
              <a:gd name="T19" fmla="*/ 738 h 788"/>
              <a:gd name="T20" fmla="*/ 311 w 787"/>
              <a:gd name="T21" fmla="*/ 699 h 788"/>
              <a:gd name="T22" fmla="*/ 250 w 787"/>
              <a:gd name="T23" fmla="*/ 588 h 788"/>
              <a:gd name="T24" fmla="*/ 219 w 787"/>
              <a:gd name="T25" fmla="*/ 461 h 788"/>
              <a:gd name="T26" fmla="*/ 219 w 787"/>
              <a:gd name="T27" fmla="*/ 327 h 788"/>
              <a:gd name="T28" fmla="*/ 250 w 787"/>
              <a:gd name="T29" fmla="*/ 201 h 788"/>
              <a:gd name="T30" fmla="*/ 311 w 787"/>
              <a:gd name="T31" fmla="*/ 89 h 788"/>
              <a:gd name="T32" fmla="*/ 394 w 787"/>
              <a:gd name="T33" fmla="*/ 0 h 788"/>
              <a:gd name="T34" fmla="*/ 499 w 787"/>
              <a:gd name="T35" fmla="*/ 14 h 788"/>
              <a:gd name="T36" fmla="*/ 592 w 787"/>
              <a:gd name="T37" fmla="*/ 55 h 788"/>
              <a:gd name="T38" fmla="*/ 672 w 787"/>
              <a:gd name="T39" fmla="*/ 116 h 788"/>
              <a:gd name="T40" fmla="*/ 734 w 787"/>
              <a:gd name="T41" fmla="*/ 195 h 788"/>
              <a:gd name="T42" fmla="*/ 774 w 787"/>
              <a:gd name="T43" fmla="*/ 289 h 788"/>
              <a:gd name="T44" fmla="*/ 787 w 787"/>
              <a:gd name="T45" fmla="*/ 394 h 788"/>
              <a:gd name="T46" fmla="*/ 774 w 787"/>
              <a:gd name="T47" fmla="*/ 499 h 788"/>
              <a:gd name="T48" fmla="*/ 734 w 787"/>
              <a:gd name="T49" fmla="*/ 593 h 788"/>
              <a:gd name="T50" fmla="*/ 672 w 787"/>
              <a:gd name="T51" fmla="*/ 673 h 788"/>
              <a:gd name="T52" fmla="*/ 592 w 787"/>
              <a:gd name="T53" fmla="*/ 734 h 788"/>
              <a:gd name="T54" fmla="*/ 499 w 787"/>
              <a:gd name="T55" fmla="*/ 774 h 788"/>
              <a:gd name="T56" fmla="*/ 394 w 787"/>
              <a:gd name="T57" fmla="*/ 788 h 788"/>
              <a:gd name="T58" fmla="*/ 290 w 787"/>
              <a:gd name="T59" fmla="*/ 774 h 788"/>
              <a:gd name="T60" fmla="*/ 195 w 787"/>
              <a:gd name="T61" fmla="*/ 734 h 788"/>
              <a:gd name="T62" fmla="*/ 115 w 787"/>
              <a:gd name="T63" fmla="*/ 673 h 788"/>
              <a:gd name="T64" fmla="*/ 54 w 787"/>
              <a:gd name="T65" fmla="*/ 593 h 788"/>
              <a:gd name="T66" fmla="*/ 15 w 787"/>
              <a:gd name="T67" fmla="*/ 499 h 788"/>
              <a:gd name="T68" fmla="*/ 0 w 787"/>
              <a:gd name="T69" fmla="*/ 394 h 788"/>
              <a:gd name="T70" fmla="*/ 15 w 787"/>
              <a:gd name="T71" fmla="*/ 289 h 788"/>
              <a:gd name="T72" fmla="*/ 54 w 787"/>
              <a:gd name="T73" fmla="*/ 195 h 788"/>
              <a:gd name="T74" fmla="*/ 115 w 787"/>
              <a:gd name="T75" fmla="*/ 116 h 788"/>
              <a:gd name="T76" fmla="*/ 195 w 787"/>
              <a:gd name="T77" fmla="*/ 55 h 788"/>
              <a:gd name="T78" fmla="*/ 290 w 787"/>
              <a:gd name="T79" fmla="*/ 14 h 788"/>
              <a:gd name="T80" fmla="*/ 394 w 787"/>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7" h="788">
                <a:moveTo>
                  <a:pt x="349" y="39"/>
                </a:moveTo>
                <a:lnTo>
                  <a:pt x="297" y="50"/>
                </a:lnTo>
                <a:lnTo>
                  <a:pt x="249" y="67"/>
                </a:lnTo>
                <a:lnTo>
                  <a:pt x="203" y="92"/>
                </a:lnTo>
                <a:lnTo>
                  <a:pt x="163" y="122"/>
                </a:lnTo>
                <a:lnTo>
                  <a:pt x="126" y="157"/>
                </a:lnTo>
                <a:lnTo>
                  <a:pt x="96" y="196"/>
                </a:lnTo>
                <a:lnTo>
                  <a:pt x="70" y="241"/>
                </a:lnTo>
                <a:lnTo>
                  <a:pt x="51" y="289"/>
                </a:lnTo>
                <a:lnTo>
                  <a:pt x="39" y="340"/>
                </a:lnTo>
                <a:lnTo>
                  <a:pt x="36" y="394"/>
                </a:lnTo>
                <a:lnTo>
                  <a:pt x="39" y="448"/>
                </a:lnTo>
                <a:lnTo>
                  <a:pt x="51" y="499"/>
                </a:lnTo>
                <a:lnTo>
                  <a:pt x="70" y="547"/>
                </a:lnTo>
                <a:lnTo>
                  <a:pt x="96" y="592"/>
                </a:lnTo>
                <a:lnTo>
                  <a:pt x="126" y="632"/>
                </a:lnTo>
                <a:lnTo>
                  <a:pt x="163" y="668"/>
                </a:lnTo>
                <a:lnTo>
                  <a:pt x="203" y="698"/>
                </a:lnTo>
                <a:lnTo>
                  <a:pt x="249" y="721"/>
                </a:lnTo>
                <a:lnTo>
                  <a:pt x="297" y="738"/>
                </a:lnTo>
                <a:lnTo>
                  <a:pt x="349" y="749"/>
                </a:lnTo>
                <a:lnTo>
                  <a:pt x="311" y="699"/>
                </a:lnTo>
                <a:lnTo>
                  <a:pt x="278" y="645"/>
                </a:lnTo>
                <a:lnTo>
                  <a:pt x="250" y="588"/>
                </a:lnTo>
                <a:lnTo>
                  <a:pt x="231" y="526"/>
                </a:lnTo>
                <a:lnTo>
                  <a:pt x="219" y="461"/>
                </a:lnTo>
                <a:lnTo>
                  <a:pt x="215" y="394"/>
                </a:lnTo>
                <a:lnTo>
                  <a:pt x="219" y="327"/>
                </a:lnTo>
                <a:lnTo>
                  <a:pt x="231" y="263"/>
                </a:lnTo>
                <a:lnTo>
                  <a:pt x="250" y="201"/>
                </a:lnTo>
                <a:lnTo>
                  <a:pt x="278" y="143"/>
                </a:lnTo>
                <a:lnTo>
                  <a:pt x="311" y="89"/>
                </a:lnTo>
                <a:lnTo>
                  <a:pt x="349" y="39"/>
                </a:lnTo>
                <a:close/>
                <a:moveTo>
                  <a:pt x="394" y="0"/>
                </a:moveTo>
                <a:lnTo>
                  <a:pt x="447" y="4"/>
                </a:lnTo>
                <a:lnTo>
                  <a:pt x="499" y="14"/>
                </a:lnTo>
                <a:lnTo>
                  <a:pt x="548" y="31"/>
                </a:lnTo>
                <a:lnTo>
                  <a:pt x="592" y="55"/>
                </a:lnTo>
                <a:lnTo>
                  <a:pt x="634" y="82"/>
                </a:lnTo>
                <a:lnTo>
                  <a:pt x="672" y="116"/>
                </a:lnTo>
                <a:lnTo>
                  <a:pt x="706" y="153"/>
                </a:lnTo>
                <a:lnTo>
                  <a:pt x="734" y="195"/>
                </a:lnTo>
                <a:lnTo>
                  <a:pt x="757" y="241"/>
                </a:lnTo>
                <a:lnTo>
                  <a:pt x="774" y="289"/>
                </a:lnTo>
                <a:lnTo>
                  <a:pt x="785" y="340"/>
                </a:lnTo>
                <a:lnTo>
                  <a:pt x="787" y="394"/>
                </a:lnTo>
                <a:lnTo>
                  <a:pt x="785" y="448"/>
                </a:lnTo>
                <a:lnTo>
                  <a:pt x="774" y="499"/>
                </a:lnTo>
                <a:lnTo>
                  <a:pt x="757" y="547"/>
                </a:lnTo>
                <a:lnTo>
                  <a:pt x="734" y="593"/>
                </a:lnTo>
                <a:lnTo>
                  <a:pt x="706" y="635"/>
                </a:lnTo>
                <a:lnTo>
                  <a:pt x="672" y="673"/>
                </a:lnTo>
                <a:lnTo>
                  <a:pt x="634" y="705"/>
                </a:lnTo>
                <a:lnTo>
                  <a:pt x="592" y="734"/>
                </a:lnTo>
                <a:lnTo>
                  <a:pt x="548" y="757"/>
                </a:lnTo>
                <a:lnTo>
                  <a:pt x="499" y="774"/>
                </a:lnTo>
                <a:lnTo>
                  <a:pt x="447" y="784"/>
                </a:lnTo>
                <a:lnTo>
                  <a:pt x="394" y="788"/>
                </a:lnTo>
                <a:lnTo>
                  <a:pt x="341" y="784"/>
                </a:lnTo>
                <a:lnTo>
                  <a:pt x="290" y="774"/>
                </a:lnTo>
                <a:lnTo>
                  <a:pt x="241" y="757"/>
                </a:lnTo>
                <a:lnTo>
                  <a:pt x="195" y="734"/>
                </a:lnTo>
                <a:lnTo>
                  <a:pt x="153" y="705"/>
                </a:lnTo>
                <a:lnTo>
                  <a:pt x="115" y="673"/>
                </a:lnTo>
                <a:lnTo>
                  <a:pt x="83" y="635"/>
                </a:lnTo>
                <a:lnTo>
                  <a:pt x="54" y="593"/>
                </a:lnTo>
                <a:lnTo>
                  <a:pt x="30" y="547"/>
                </a:lnTo>
                <a:lnTo>
                  <a:pt x="15" y="499"/>
                </a:lnTo>
                <a:lnTo>
                  <a:pt x="4" y="448"/>
                </a:lnTo>
                <a:lnTo>
                  <a:pt x="0" y="394"/>
                </a:lnTo>
                <a:lnTo>
                  <a:pt x="4" y="340"/>
                </a:lnTo>
                <a:lnTo>
                  <a:pt x="15" y="289"/>
                </a:lnTo>
                <a:lnTo>
                  <a:pt x="30" y="241"/>
                </a:lnTo>
                <a:lnTo>
                  <a:pt x="54" y="195"/>
                </a:lnTo>
                <a:lnTo>
                  <a:pt x="83" y="153"/>
                </a:lnTo>
                <a:lnTo>
                  <a:pt x="115" y="116"/>
                </a:lnTo>
                <a:lnTo>
                  <a:pt x="153" y="82"/>
                </a:lnTo>
                <a:lnTo>
                  <a:pt x="195" y="55"/>
                </a:lnTo>
                <a:lnTo>
                  <a:pt x="241" y="31"/>
                </a:lnTo>
                <a:lnTo>
                  <a:pt x="290" y="14"/>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0" name="Freeform 19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p:cNvSpPr>
          <p:nvPr/>
        </p:nvSpPr>
        <p:spPr bwMode="auto">
          <a:xfrm>
            <a:off x="5307325" y="2281378"/>
            <a:ext cx="443645" cy="443645"/>
          </a:xfrm>
          <a:custGeom>
            <a:avLst/>
            <a:gdLst>
              <a:gd name="T0" fmla="*/ 394 w 788"/>
              <a:gd name="T1" fmla="*/ 0 h 788"/>
              <a:gd name="T2" fmla="*/ 448 w 788"/>
              <a:gd name="T3" fmla="*/ 4 h 788"/>
              <a:gd name="T4" fmla="*/ 499 w 788"/>
              <a:gd name="T5" fmla="*/ 14 h 788"/>
              <a:gd name="T6" fmla="*/ 547 w 788"/>
              <a:gd name="T7" fmla="*/ 31 h 788"/>
              <a:gd name="T8" fmla="*/ 593 w 788"/>
              <a:gd name="T9" fmla="*/ 55 h 788"/>
              <a:gd name="T10" fmla="*/ 635 w 788"/>
              <a:gd name="T11" fmla="*/ 82 h 788"/>
              <a:gd name="T12" fmla="*/ 673 w 788"/>
              <a:gd name="T13" fmla="*/ 116 h 788"/>
              <a:gd name="T14" fmla="*/ 705 w 788"/>
              <a:gd name="T15" fmla="*/ 153 h 788"/>
              <a:gd name="T16" fmla="*/ 734 w 788"/>
              <a:gd name="T17" fmla="*/ 195 h 788"/>
              <a:gd name="T18" fmla="*/ 757 w 788"/>
              <a:gd name="T19" fmla="*/ 241 h 788"/>
              <a:gd name="T20" fmla="*/ 774 w 788"/>
              <a:gd name="T21" fmla="*/ 289 h 788"/>
              <a:gd name="T22" fmla="*/ 784 w 788"/>
              <a:gd name="T23" fmla="*/ 340 h 788"/>
              <a:gd name="T24" fmla="*/ 788 w 788"/>
              <a:gd name="T25" fmla="*/ 394 h 788"/>
              <a:gd name="T26" fmla="*/ 784 w 788"/>
              <a:gd name="T27" fmla="*/ 448 h 788"/>
              <a:gd name="T28" fmla="*/ 774 w 788"/>
              <a:gd name="T29" fmla="*/ 499 h 788"/>
              <a:gd name="T30" fmla="*/ 757 w 788"/>
              <a:gd name="T31" fmla="*/ 547 h 788"/>
              <a:gd name="T32" fmla="*/ 734 w 788"/>
              <a:gd name="T33" fmla="*/ 593 h 788"/>
              <a:gd name="T34" fmla="*/ 705 w 788"/>
              <a:gd name="T35" fmla="*/ 635 h 788"/>
              <a:gd name="T36" fmla="*/ 673 w 788"/>
              <a:gd name="T37" fmla="*/ 673 h 788"/>
              <a:gd name="T38" fmla="*/ 635 w 788"/>
              <a:gd name="T39" fmla="*/ 705 h 788"/>
              <a:gd name="T40" fmla="*/ 593 w 788"/>
              <a:gd name="T41" fmla="*/ 734 h 788"/>
              <a:gd name="T42" fmla="*/ 547 w 788"/>
              <a:gd name="T43" fmla="*/ 757 h 788"/>
              <a:gd name="T44" fmla="*/ 499 w 788"/>
              <a:gd name="T45" fmla="*/ 774 h 788"/>
              <a:gd name="T46" fmla="*/ 448 w 788"/>
              <a:gd name="T47" fmla="*/ 784 h 788"/>
              <a:gd name="T48" fmla="*/ 394 w 788"/>
              <a:gd name="T49" fmla="*/ 788 h 788"/>
              <a:gd name="T50" fmla="*/ 340 w 788"/>
              <a:gd name="T51" fmla="*/ 784 h 788"/>
              <a:gd name="T52" fmla="*/ 289 w 788"/>
              <a:gd name="T53" fmla="*/ 774 h 788"/>
              <a:gd name="T54" fmla="*/ 241 w 788"/>
              <a:gd name="T55" fmla="*/ 757 h 788"/>
              <a:gd name="T56" fmla="*/ 195 w 788"/>
              <a:gd name="T57" fmla="*/ 734 h 788"/>
              <a:gd name="T58" fmla="*/ 153 w 788"/>
              <a:gd name="T59" fmla="*/ 705 h 788"/>
              <a:gd name="T60" fmla="*/ 115 w 788"/>
              <a:gd name="T61" fmla="*/ 673 h 788"/>
              <a:gd name="T62" fmla="*/ 82 w 788"/>
              <a:gd name="T63" fmla="*/ 635 h 788"/>
              <a:gd name="T64" fmla="*/ 53 w 788"/>
              <a:gd name="T65" fmla="*/ 593 h 788"/>
              <a:gd name="T66" fmla="*/ 31 w 788"/>
              <a:gd name="T67" fmla="*/ 547 h 788"/>
              <a:gd name="T68" fmla="*/ 14 w 788"/>
              <a:gd name="T69" fmla="*/ 499 h 788"/>
              <a:gd name="T70" fmla="*/ 4 w 788"/>
              <a:gd name="T71" fmla="*/ 448 h 788"/>
              <a:gd name="T72" fmla="*/ 0 w 788"/>
              <a:gd name="T73" fmla="*/ 394 h 788"/>
              <a:gd name="T74" fmla="*/ 4 w 788"/>
              <a:gd name="T75" fmla="*/ 340 h 788"/>
              <a:gd name="T76" fmla="*/ 14 w 788"/>
              <a:gd name="T77" fmla="*/ 289 h 788"/>
              <a:gd name="T78" fmla="*/ 31 w 788"/>
              <a:gd name="T79" fmla="*/ 241 h 788"/>
              <a:gd name="T80" fmla="*/ 53 w 788"/>
              <a:gd name="T81" fmla="*/ 195 h 788"/>
              <a:gd name="T82" fmla="*/ 82 w 788"/>
              <a:gd name="T83" fmla="*/ 153 h 788"/>
              <a:gd name="T84" fmla="*/ 115 w 788"/>
              <a:gd name="T85" fmla="*/ 116 h 788"/>
              <a:gd name="T86" fmla="*/ 153 w 788"/>
              <a:gd name="T87" fmla="*/ 82 h 788"/>
              <a:gd name="T88" fmla="*/ 195 w 788"/>
              <a:gd name="T89" fmla="*/ 55 h 788"/>
              <a:gd name="T90" fmla="*/ 241 w 788"/>
              <a:gd name="T91" fmla="*/ 31 h 788"/>
              <a:gd name="T92" fmla="*/ 289 w 788"/>
              <a:gd name="T93" fmla="*/ 14 h 788"/>
              <a:gd name="T94" fmla="*/ 340 w 788"/>
              <a:gd name="T95" fmla="*/ 4 h 788"/>
              <a:gd name="T96" fmla="*/ 394 w 788"/>
              <a:gd name="T97"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88" h="788">
                <a:moveTo>
                  <a:pt x="394" y="0"/>
                </a:moveTo>
                <a:lnTo>
                  <a:pt x="448" y="4"/>
                </a:lnTo>
                <a:lnTo>
                  <a:pt x="499" y="14"/>
                </a:lnTo>
                <a:lnTo>
                  <a:pt x="547" y="31"/>
                </a:lnTo>
                <a:lnTo>
                  <a:pt x="593" y="55"/>
                </a:lnTo>
                <a:lnTo>
                  <a:pt x="635" y="82"/>
                </a:lnTo>
                <a:lnTo>
                  <a:pt x="673" y="116"/>
                </a:lnTo>
                <a:lnTo>
                  <a:pt x="705" y="153"/>
                </a:lnTo>
                <a:lnTo>
                  <a:pt x="734" y="195"/>
                </a:lnTo>
                <a:lnTo>
                  <a:pt x="757" y="241"/>
                </a:lnTo>
                <a:lnTo>
                  <a:pt x="774" y="289"/>
                </a:lnTo>
                <a:lnTo>
                  <a:pt x="784" y="340"/>
                </a:lnTo>
                <a:lnTo>
                  <a:pt x="788" y="394"/>
                </a:lnTo>
                <a:lnTo>
                  <a:pt x="784" y="448"/>
                </a:lnTo>
                <a:lnTo>
                  <a:pt x="774" y="499"/>
                </a:lnTo>
                <a:lnTo>
                  <a:pt x="757" y="547"/>
                </a:lnTo>
                <a:lnTo>
                  <a:pt x="734" y="593"/>
                </a:lnTo>
                <a:lnTo>
                  <a:pt x="705" y="635"/>
                </a:lnTo>
                <a:lnTo>
                  <a:pt x="673" y="673"/>
                </a:lnTo>
                <a:lnTo>
                  <a:pt x="635" y="705"/>
                </a:lnTo>
                <a:lnTo>
                  <a:pt x="593" y="734"/>
                </a:lnTo>
                <a:lnTo>
                  <a:pt x="547" y="757"/>
                </a:lnTo>
                <a:lnTo>
                  <a:pt x="499" y="774"/>
                </a:lnTo>
                <a:lnTo>
                  <a:pt x="448" y="784"/>
                </a:lnTo>
                <a:lnTo>
                  <a:pt x="394" y="788"/>
                </a:lnTo>
                <a:lnTo>
                  <a:pt x="340" y="784"/>
                </a:lnTo>
                <a:lnTo>
                  <a:pt x="289" y="774"/>
                </a:lnTo>
                <a:lnTo>
                  <a:pt x="241" y="757"/>
                </a:lnTo>
                <a:lnTo>
                  <a:pt x="195" y="734"/>
                </a:lnTo>
                <a:lnTo>
                  <a:pt x="153" y="705"/>
                </a:lnTo>
                <a:lnTo>
                  <a:pt x="115" y="673"/>
                </a:lnTo>
                <a:lnTo>
                  <a:pt x="82" y="635"/>
                </a:lnTo>
                <a:lnTo>
                  <a:pt x="53" y="593"/>
                </a:lnTo>
                <a:lnTo>
                  <a:pt x="31" y="547"/>
                </a:lnTo>
                <a:lnTo>
                  <a:pt x="14" y="499"/>
                </a:lnTo>
                <a:lnTo>
                  <a:pt x="4" y="448"/>
                </a:lnTo>
                <a:lnTo>
                  <a:pt x="0" y="394"/>
                </a:lnTo>
                <a:lnTo>
                  <a:pt x="4" y="340"/>
                </a:lnTo>
                <a:lnTo>
                  <a:pt x="14" y="289"/>
                </a:lnTo>
                <a:lnTo>
                  <a:pt x="31" y="241"/>
                </a:lnTo>
                <a:lnTo>
                  <a:pt x="53" y="195"/>
                </a:lnTo>
                <a:lnTo>
                  <a:pt x="82" y="153"/>
                </a:lnTo>
                <a:lnTo>
                  <a:pt x="115" y="116"/>
                </a:lnTo>
                <a:lnTo>
                  <a:pt x="153" y="82"/>
                </a:lnTo>
                <a:lnTo>
                  <a:pt x="195" y="55"/>
                </a:lnTo>
                <a:lnTo>
                  <a:pt x="241" y="31"/>
                </a:lnTo>
                <a:lnTo>
                  <a:pt x="289" y="14"/>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02" name="Freeform 20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85909" y="2281378"/>
            <a:ext cx="443645" cy="443645"/>
          </a:xfrm>
          <a:custGeom>
            <a:avLst/>
            <a:gdLst>
              <a:gd name="T0" fmla="*/ 478 w 788"/>
              <a:gd name="T1" fmla="*/ 89 h 788"/>
              <a:gd name="T2" fmla="*/ 537 w 788"/>
              <a:gd name="T3" fmla="*/ 201 h 788"/>
              <a:gd name="T4" fmla="*/ 568 w 788"/>
              <a:gd name="T5" fmla="*/ 328 h 788"/>
              <a:gd name="T6" fmla="*/ 568 w 788"/>
              <a:gd name="T7" fmla="*/ 461 h 788"/>
              <a:gd name="T8" fmla="*/ 537 w 788"/>
              <a:gd name="T9" fmla="*/ 587 h 788"/>
              <a:gd name="T10" fmla="*/ 478 w 788"/>
              <a:gd name="T11" fmla="*/ 699 h 788"/>
              <a:gd name="T12" fmla="*/ 491 w 788"/>
              <a:gd name="T13" fmla="*/ 739 h 788"/>
              <a:gd name="T14" fmla="*/ 584 w 788"/>
              <a:gd name="T15" fmla="*/ 697 h 788"/>
              <a:gd name="T16" fmla="*/ 661 w 788"/>
              <a:gd name="T17" fmla="*/ 631 h 788"/>
              <a:gd name="T18" fmla="*/ 717 w 788"/>
              <a:gd name="T19" fmla="*/ 547 h 788"/>
              <a:gd name="T20" fmla="*/ 747 w 788"/>
              <a:gd name="T21" fmla="*/ 448 h 788"/>
              <a:gd name="T22" fmla="*/ 747 w 788"/>
              <a:gd name="T23" fmla="*/ 341 h 788"/>
              <a:gd name="T24" fmla="*/ 717 w 788"/>
              <a:gd name="T25" fmla="*/ 241 h 788"/>
              <a:gd name="T26" fmla="*/ 661 w 788"/>
              <a:gd name="T27" fmla="*/ 156 h 788"/>
              <a:gd name="T28" fmla="*/ 584 w 788"/>
              <a:gd name="T29" fmla="*/ 91 h 788"/>
              <a:gd name="T30" fmla="*/ 491 w 788"/>
              <a:gd name="T31" fmla="*/ 50 h 788"/>
              <a:gd name="T32" fmla="*/ 394 w 788"/>
              <a:gd name="T33" fmla="*/ 0 h 788"/>
              <a:gd name="T34" fmla="*/ 499 w 788"/>
              <a:gd name="T35" fmla="*/ 15 h 788"/>
              <a:gd name="T36" fmla="*/ 593 w 788"/>
              <a:gd name="T37" fmla="*/ 54 h 788"/>
              <a:gd name="T38" fmla="*/ 673 w 788"/>
              <a:gd name="T39" fmla="*/ 115 h 788"/>
              <a:gd name="T40" fmla="*/ 734 w 788"/>
              <a:gd name="T41" fmla="*/ 195 h 788"/>
              <a:gd name="T42" fmla="*/ 774 w 788"/>
              <a:gd name="T43" fmla="*/ 290 h 788"/>
              <a:gd name="T44" fmla="*/ 788 w 788"/>
              <a:gd name="T45" fmla="*/ 394 h 788"/>
              <a:gd name="T46" fmla="*/ 774 w 788"/>
              <a:gd name="T47" fmla="*/ 499 h 788"/>
              <a:gd name="T48" fmla="*/ 734 w 788"/>
              <a:gd name="T49" fmla="*/ 593 h 788"/>
              <a:gd name="T50" fmla="*/ 673 w 788"/>
              <a:gd name="T51" fmla="*/ 672 h 788"/>
              <a:gd name="T52" fmla="*/ 593 w 788"/>
              <a:gd name="T53" fmla="*/ 735 h 788"/>
              <a:gd name="T54" fmla="*/ 499 w 788"/>
              <a:gd name="T55" fmla="*/ 774 h 788"/>
              <a:gd name="T56" fmla="*/ 394 w 788"/>
              <a:gd name="T57" fmla="*/ 788 h 788"/>
              <a:gd name="T58" fmla="*/ 289 w 788"/>
              <a:gd name="T59" fmla="*/ 774 h 788"/>
              <a:gd name="T60" fmla="*/ 195 w 788"/>
              <a:gd name="T61" fmla="*/ 735 h 788"/>
              <a:gd name="T62" fmla="*/ 115 w 788"/>
              <a:gd name="T63" fmla="*/ 672 h 788"/>
              <a:gd name="T64" fmla="*/ 53 w 788"/>
              <a:gd name="T65" fmla="*/ 593 h 788"/>
              <a:gd name="T66" fmla="*/ 14 w 788"/>
              <a:gd name="T67" fmla="*/ 499 h 788"/>
              <a:gd name="T68" fmla="*/ 0 w 788"/>
              <a:gd name="T69" fmla="*/ 394 h 788"/>
              <a:gd name="T70" fmla="*/ 14 w 788"/>
              <a:gd name="T71" fmla="*/ 290 h 788"/>
              <a:gd name="T72" fmla="*/ 53 w 788"/>
              <a:gd name="T73" fmla="*/ 195 h 788"/>
              <a:gd name="T74" fmla="*/ 115 w 788"/>
              <a:gd name="T75" fmla="*/ 115 h 788"/>
              <a:gd name="T76" fmla="*/ 195 w 788"/>
              <a:gd name="T77" fmla="*/ 54 h 788"/>
              <a:gd name="T78" fmla="*/ 289 w 788"/>
              <a:gd name="T79" fmla="*/ 15 h 788"/>
              <a:gd name="T80" fmla="*/ 394 w 788"/>
              <a:gd name="T8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8" h="788">
                <a:moveTo>
                  <a:pt x="438" y="40"/>
                </a:moveTo>
                <a:lnTo>
                  <a:pt x="478" y="89"/>
                </a:lnTo>
                <a:lnTo>
                  <a:pt x="510" y="143"/>
                </a:lnTo>
                <a:lnTo>
                  <a:pt x="537" y="201"/>
                </a:lnTo>
                <a:lnTo>
                  <a:pt x="556" y="262"/>
                </a:lnTo>
                <a:lnTo>
                  <a:pt x="568" y="328"/>
                </a:lnTo>
                <a:lnTo>
                  <a:pt x="573" y="394"/>
                </a:lnTo>
                <a:lnTo>
                  <a:pt x="568" y="461"/>
                </a:lnTo>
                <a:lnTo>
                  <a:pt x="556" y="525"/>
                </a:lnTo>
                <a:lnTo>
                  <a:pt x="537" y="587"/>
                </a:lnTo>
                <a:lnTo>
                  <a:pt x="510" y="646"/>
                </a:lnTo>
                <a:lnTo>
                  <a:pt x="478" y="699"/>
                </a:lnTo>
                <a:lnTo>
                  <a:pt x="438" y="749"/>
                </a:lnTo>
                <a:lnTo>
                  <a:pt x="491" y="739"/>
                </a:lnTo>
                <a:lnTo>
                  <a:pt x="539" y="722"/>
                </a:lnTo>
                <a:lnTo>
                  <a:pt x="584" y="697"/>
                </a:lnTo>
                <a:lnTo>
                  <a:pt x="626" y="667"/>
                </a:lnTo>
                <a:lnTo>
                  <a:pt x="661" y="631"/>
                </a:lnTo>
                <a:lnTo>
                  <a:pt x="692" y="592"/>
                </a:lnTo>
                <a:lnTo>
                  <a:pt x="717" y="547"/>
                </a:lnTo>
                <a:lnTo>
                  <a:pt x="736" y="499"/>
                </a:lnTo>
                <a:lnTo>
                  <a:pt x="747" y="448"/>
                </a:lnTo>
                <a:lnTo>
                  <a:pt x="751" y="394"/>
                </a:lnTo>
                <a:lnTo>
                  <a:pt x="747" y="341"/>
                </a:lnTo>
                <a:lnTo>
                  <a:pt x="736" y="290"/>
                </a:lnTo>
                <a:lnTo>
                  <a:pt x="717" y="241"/>
                </a:lnTo>
                <a:lnTo>
                  <a:pt x="692" y="197"/>
                </a:lnTo>
                <a:lnTo>
                  <a:pt x="661" y="156"/>
                </a:lnTo>
                <a:lnTo>
                  <a:pt x="626" y="121"/>
                </a:lnTo>
                <a:lnTo>
                  <a:pt x="584" y="91"/>
                </a:lnTo>
                <a:lnTo>
                  <a:pt x="539" y="67"/>
                </a:lnTo>
                <a:lnTo>
                  <a:pt x="491" y="50"/>
                </a:lnTo>
                <a:lnTo>
                  <a:pt x="438" y="40"/>
                </a:lnTo>
                <a:close/>
                <a:moveTo>
                  <a:pt x="394" y="0"/>
                </a:moveTo>
                <a:lnTo>
                  <a:pt x="448" y="4"/>
                </a:lnTo>
                <a:lnTo>
                  <a:pt x="499" y="15"/>
                </a:lnTo>
                <a:lnTo>
                  <a:pt x="547" y="32"/>
                </a:lnTo>
                <a:lnTo>
                  <a:pt x="593" y="54"/>
                </a:lnTo>
                <a:lnTo>
                  <a:pt x="635" y="83"/>
                </a:lnTo>
                <a:lnTo>
                  <a:pt x="673" y="115"/>
                </a:lnTo>
                <a:lnTo>
                  <a:pt x="706" y="153"/>
                </a:lnTo>
                <a:lnTo>
                  <a:pt x="734" y="195"/>
                </a:lnTo>
                <a:lnTo>
                  <a:pt x="757" y="241"/>
                </a:lnTo>
                <a:lnTo>
                  <a:pt x="774" y="290"/>
                </a:lnTo>
                <a:lnTo>
                  <a:pt x="784" y="341"/>
                </a:lnTo>
                <a:lnTo>
                  <a:pt x="788" y="394"/>
                </a:lnTo>
                <a:lnTo>
                  <a:pt x="784" y="448"/>
                </a:lnTo>
                <a:lnTo>
                  <a:pt x="774" y="499"/>
                </a:lnTo>
                <a:lnTo>
                  <a:pt x="757" y="547"/>
                </a:lnTo>
                <a:lnTo>
                  <a:pt x="734" y="593"/>
                </a:lnTo>
                <a:lnTo>
                  <a:pt x="706" y="635"/>
                </a:lnTo>
                <a:lnTo>
                  <a:pt x="673" y="672"/>
                </a:lnTo>
                <a:lnTo>
                  <a:pt x="635"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3" y="593"/>
                </a:lnTo>
                <a:lnTo>
                  <a:pt x="31" y="547"/>
                </a:lnTo>
                <a:lnTo>
                  <a:pt x="14" y="499"/>
                </a:lnTo>
                <a:lnTo>
                  <a:pt x="4" y="448"/>
                </a:lnTo>
                <a:lnTo>
                  <a:pt x="0" y="394"/>
                </a:lnTo>
                <a:lnTo>
                  <a:pt x="4" y="341"/>
                </a:lnTo>
                <a:lnTo>
                  <a:pt x="14" y="290"/>
                </a:lnTo>
                <a:lnTo>
                  <a:pt x="31" y="241"/>
                </a:lnTo>
                <a:lnTo>
                  <a:pt x="53" y="195"/>
                </a:lnTo>
                <a:lnTo>
                  <a:pt x="82" y="153"/>
                </a:lnTo>
                <a:lnTo>
                  <a:pt x="115" y="115"/>
                </a:lnTo>
                <a:lnTo>
                  <a:pt x="153" y="83"/>
                </a:lnTo>
                <a:lnTo>
                  <a:pt x="195" y="54"/>
                </a:lnTo>
                <a:lnTo>
                  <a:pt x="241" y="32"/>
                </a:lnTo>
                <a:lnTo>
                  <a:pt x="289" y="15"/>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244" name="Freeform 2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064494" y="2281378"/>
            <a:ext cx="444209" cy="443645"/>
          </a:xfrm>
          <a:custGeom>
            <a:avLst/>
            <a:gdLst>
              <a:gd name="T0" fmla="*/ 394 w 789"/>
              <a:gd name="T1" fmla="*/ 752 h 788"/>
              <a:gd name="T2" fmla="*/ 498 w 789"/>
              <a:gd name="T3" fmla="*/ 737 h 788"/>
              <a:gd name="T4" fmla="*/ 589 w 789"/>
              <a:gd name="T5" fmla="*/ 694 h 788"/>
              <a:gd name="T6" fmla="*/ 665 w 789"/>
              <a:gd name="T7" fmla="*/ 629 h 788"/>
              <a:gd name="T8" fmla="*/ 719 w 789"/>
              <a:gd name="T9" fmla="*/ 545 h 788"/>
              <a:gd name="T10" fmla="*/ 749 w 789"/>
              <a:gd name="T11" fmla="*/ 447 h 788"/>
              <a:gd name="T12" fmla="*/ 749 w 789"/>
              <a:gd name="T13" fmla="*/ 341 h 788"/>
              <a:gd name="T14" fmla="*/ 719 w 789"/>
              <a:gd name="T15" fmla="*/ 244 h 788"/>
              <a:gd name="T16" fmla="*/ 665 w 789"/>
              <a:gd name="T17" fmla="*/ 159 h 788"/>
              <a:gd name="T18" fmla="*/ 589 w 789"/>
              <a:gd name="T19" fmla="*/ 93 h 788"/>
              <a:gd name="T20" fmla="*/ 498 w 789"/>
              <a:gd name="T21" fmla="*/ 51 h 788"/>
              <a:gd name="T22" fmla="*/ 394 w 789"/>
              <a:gd name="T23" fmla="*/ 36 h 788"/>
              <a:gd name="T24" fmla="*/ 448 w 789"/>
              <a:gd name="T25" fmla="*/ 4 h 788"/>
              <a:gd name="T26" fmla="*/ 548 w 789"/>
              <a:gd name="T27" fmla="*/ 32 h 788"/>
              <a:gd name="T28" fmla="*/ 635 w 789"/>
              <a:gd name="T29" fmla="*/ 83 h 788"/>
              <a:gd name="T30" fmla="*/ 706 w 789"/>
              <a:gd name="T31" fmla="*/ 153 h 788"/>
              <a:gd name="T32" fmla="*/ 757 w 789"/>
              <a:gd name="T33" fmla="*/ 241 h 788"/>
              <a:gd name="T34" fmla="*/ 785 w 789"/>
              <a:gd name="T35" fmla="*/ 341 h 788"/>
              <a:gd name="T36" fmla="*/ 785 w 789"/>
              <a:gd name="T37" fmla="*/ 448 h 788"/>
              <a:gd name="T38" fmla="*/ 757 w 789"/>
              <a:gd name="T39" fmla="*/ 547 h 788"/>
              <a:gd name="T40" fmla="*/ 706 w 789"/>
              <a:gd name="T41" fmla="*/ 635 h 788"/>
              <a:gd name="T42" fmla="*/ 635 w 789"/>
              <a:gd name="T43" fmla="*/ 706 h 788"/>
              <a:gd name="T44" fmla="*/ 548 w 789"/>
              <a:gd name="T45" fmla="*/ 757 h 788"/>
              <a:gd name="T46" fmla="*/ 448 w 789"/>
              <a:gd name="T47" fmla="*/ 784 h 788"/>
              <a:gd name="T48" fmla="*/ 341 w 789"/>
              <a:gd name="T49" fmla="*/ 784 h 788"/>
              <a:gd name="T50" fmla="*/ 241 w 789"/>
              <a:gd name="T51" fmla="*/ 757 h 788"/>
              <a:gd name="T52" fmla="*/ 153 w 789"/>
              <a:gd name="T53" fmla="*/ 706 h 788"/>
              <a:gd name="T54" fmla="*/ 83 w 789"/>
              <a:gd name="T55" fmla="*/ 635 h 788"/>
              <a:gd name="T56" fmla="*/ 32 w 789"/>
              <a:gd name="T57" fmla="*/ 547 h 788"/>
              <a:gd name="T58" fmla="*/ 4 w 789"/>
              <a:gd name="T59" fmla="*/ 448 h 788"/>
              <a:gd name="T60" fmla="*/ 4 w 789"/>
              <a:gd name="T61" fmla="*/ 341 h 788"/>
              <a:gd name="T62" fmla="*/ 32 w 789"/>
              <a:gd name="T63" fmla="*/ 241 h 788"/>
              <a:gd name="T64" fmla="*/ 83 w 789"/>
              <a:gd name="T65" fmla="*/ 153 h 788"/>
              <a:gd name="T66" fmla="*/ 153 w 789"/>
              <a:gd name="T67" fmla="*/ 83 h 788"/>
              <a:gd name="T68" fmla="*/ 241 w 789"/>
              <a:gd name="T69" fmla="*/ 32 h 788"/>
              <a:gd name="T70" fmla="*/ 341 w 789"/>
              <a:gd name="T71"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9" h="788">
                <a:moveTo>
                  <a:pt x="394" y="36"/>
                </a:moveTo>
                <a:lnTo>
                  <a:pt x="394" y="752"/>
                </a:lnTo>
                <a:lnTo>
                  <a:pt x="448" y="748"/>
                </a:lnTo>
                <a:lnTo>
                  <a:pt x="498" y="737"/>
                </a:lnTo>
                <a:lnTo>
                  <a:pt x="546" y="719"/>
                </a:lnTo>
                <a:lnTo>
                  <a:pt x="589" y="694"/>
                </a:lnTo>
                <a:lnTo>
                  <a:pt x="630" y="664"/>
                </a:lnTo>
                <a:lnTo>
                  <a:pt x="665" y="629"/>
                </a:lnTo>
                <a:lnTo>
                  <a:pt x="696" y="589"/>
                </a:lnTo>
                <a:lnTo>
                  <a:pt x="719" y="545"/>
                </a:lnTo>
                <a:lnTo>
                  <a:pt x="737" y="498"/>
                </a:lnTo>
                <a:lnTo>
                  <a:pt x="749" y="447"/>
                </a:lnTo>
                <a:lnTo>
                  <a:pt x="753" y="394"/>
                </a:lnTo>
                <a:lnTo>
                  <a:pt x="749" y="341"/>
                </a:lnTo>
                <a:lnTo>
                  <a:pt x="737" y="291"/>
                </a:lnTo>
                <a:lnTo>
                  <a:pt x="719" y="244"/>
                </a:lnTo>
                <a:lnTo>
                  <a:pt x="696" y="199"/>
                </a:lnTo>
                <a:lnTo>
                  <a:pt x="665" y="159"/>
                </a:lnTo>
                <a:lnTo>
                  <a:pt x="630" y="123"/>
                </a:lnTo>
                <a:lnTo>
                  <a:pt x="589" y="93"/>
                </a:lnTo>
                <a:lnTo>
                  <a:pt x="546" y="70"/>
                </a:lnTo>
                <a:lnTo>
                  <a:pt x="498" y="51"/>
                </a:lnTo>
                <a:lnTo>
                  <a:pt x="448" y="40"/>
                </a:lnTo>
                <a:lnTo>
                  <a:pt x="394" y="36"/>
                </a:lnTo>
                <a:close/>
                <a:moveTo>
                  <a:pt x="394" y="0"/>
                </a:moveTo>
                <a:lnTo>
                  <a:pt x="448" y="4"/>
                </a:lnTo>
                <a:lnTo>
                  <a:pt x="499" y="15"/>
                </a:lnTo>
                <a:lnTo>
                  <a:pt x="548" y="32"/>
                </a:lnTo>
                <a:lnTo>
                  <a:pt x="593" y="54"/>
                </a:lnTo>
                <a:lnTo>
                  <a:pt x="635" y="83"/>
                </a:lnTo>
                <a:lnTo>
                  <a:pt x="673" y="115"/>
                </a:lnTo>
                <a:lnTo>
                  <a:pt x="706" y="153"/>
                </a:lnTo>
                <a:lnTo>
                  <a:pt x="735" y="195"/>
                </a:lnTo>
                <a:lnTo>
                  <a:pt x="757" y="241"/>
                </a:lnTo>
                <a:lnTo>
                  <a:pt x="774" y="290"/>
                </a:lnTo>
                <a:lnTo>
                  <a:pt x="785" y="341"/>
                </a:lnTo>
                <a:lnTo>
                  <a:pt x="789" y="394"/>
                </a:lnTo>
                <a:lnTo>
                  <a:pt x="785" y="448"/>
                </a:lnTo>
                <a:lnTo>
                  <a:pt x="774" y="499"/>
                </a:lnTo>
                <a:lnTo>
                  <a:pt x="757" y="547"/>
                </a:lnTo>
                <a:lnTo>
                  <a:pt x="735" y="593"/>
                </a:lnTo>
                <a:lnTo>
                  <a:pt x="706" y="635"/>
                </a:lnTo>
                <a:lnTo>
                  <a:pt x="673" y="672"/>
                </a:lnTo>
                <a:lnTo>
                  <a:pt x="635" y="706"/>
                </a:lnTo>
                <a:lnTo>
                  <a:pt x="593" y="735"/>
                </a:lnTo>
                <a:lnTo>
                  <a:pt x="548" y="757"/>
                </a:lnTo>
                <a:lnTo>
                  <a:pt x="499" y="774"/>
                </a:lnTo>
                <a:lnTo>
                  <a:pt x="448" y="784"/>
                </a:lnTo>
                <a:lnTo>
                  <a:pt x="394" y="788"/>
                </a:lnTo>
                <a:lnTo>
                  <a:pt x="341" y="784"/>
                </a:lnTo>
                <a:lnTo>
                  <a:pt x="290" y="774"/>
                </a:lnTo>
                <a:lnTo>
                  <a:pt x="241" y="757"/>
                </a:lnTo>
                <a:lnTo>
                  <a:pt x="195" y="735"/>
                </a:lnTo>
                <a:lnTo>
                  <a:pt x="153" y="706"/>
                </a:lnTo>
                <a:lnTo>
                  <a:pt x="117" y="672"/>
                </a:lnTo>
                <a:lnTo>
                  <a:pt x="83" y="635"/>
                </a:lnTo>
                <a:lnTo>
                  <a:pt x="55" y="593"/>
                </a:lnTo>
                <a:lnTo>
                  <a:pt x="32" y="547"/>
                </a:lnTo>
                <a:lnTo>
                  <a:pt x="15" y="499"/>
                </a:lnTo>
                <a:lnTo>
                  <a:pt x="4" y="448"/>
                </a:lnTo>
                <a:lnTo>
                  <a:pt x="0" y="394"/>
                </a:lnTo>
                <a:lnTo>
                  <a:pt x="4" y="341"/>
                </a:lnTo>
                <a:lnTo>
                  <a:pt x="15" y="290"/>
                </a:lnTo>
                <a:lnTo>
                  <a:pt x="32" y="241"/>
                </a:lnTo>
                <a:lnTo>
                  <a:pt x="55" y="195"/>
                </a:lnTo>
                <a:lnTo>
                  <a:pt x="83" y="153"/>
                </a:lnTo>
                <a:lnTo>
                  <a:pt x="117" y="115"/>
                </a:lnTo>
                <a:lnTo>
                  <a:pt x="153" y="83"/>
                </a:lnTo>
                <a:lnTo>
                  <a:pt x="195" y="54"/>
                </a:lnTo>
                <a:lnTo>
                  <a:pt x="241" y="32"/>
                </a:lnTo>
                <a:lnTo>
                  <a:pt x="290" y="15"/>
                </a:lnTo>
                <a:lnTo>
                  <a:pt x="341"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06" name="Freeform 3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943642" y="2281378"/>
            <a:ext cx="443082" cy="443645"/>
          </a:xfrm>
          <a:custGeom>
            <a:avLst/>
            <a:gdLst>
              <a:gd name="T0" fmla="*/ 38 w 787"/>
              <a:gd name="T1" fmla="*/ 435 h 788"/>
              <a:gd name="T2" fmla="*/ 38 w 787"/>
              <a:gd name="T3" fmla="*/ 435 h 788"/>
              <a:gd name="T4" fmla="*/ 394 w 787"/>
              <a:gd name="T5" fmla="*/ 36 h 788"/>
              <a:gd name="T6" fmla="*/ 309 w 787"/>
              <a:gd name="T7" fmla="*/ 89 h 788"/>
              <a:gd name="T8" fmla="*/ 250 w 787"/>
              <a:gd name="T9" fmla="*/ 202 h 788"/>
              <a:gd name="T10" fmla="*/ 219 w 787"/>
              <a:gd name="T11" fmla="*/ 328 h 788"/>
              <a:gd name="T12" fmla="*/ 219 w 787"/>
              <a:gd name="T13" fmla="*/ 461 h 788"/>
              <a:gd name="T14" fmla="*/ 250 w 787"/>
              <a:gd name="T15" fmla="*/ 587 h 788"/>
              <a:gd name="T16" fmla="*/ 309 w 787"/>
              <a:gd name="T17" fmla="*/ 699 h 788"/>
              <a:gd name="T18" fmla="*/ 394 w 787"/>
              <a:gd name="T19" fmla="*/ 752 h 788"/>
              <a:gd name="T20" fmla="*/ 498 w 787"/>
              <a:gd name="T21" fmla="*/ 737 h 788"/>
              <a:gd name="T22" fmla="*/ 589 w 787"/>
              <a:gd name="T23" fmla="*/ 694 h 788"/>
              <a:gd name="T24" fmla="*/ 664 w 787"/>
              <a:gd name="T25" fmla="*/ 629 h 788"/>
              <a:gd name="T26" fmla="*/ 719 w 787"/>
              <a:gd name="T27" fmla="*/ 545 h 788"/>
              <a:gd name="T28" fmla="*/ 748 w 787"/>
              <a:gd name="T29" fmla="*/ 447 h 788"/>
              <a:gd name="T30" fmla="*/ 748 w 787"/>
              <a:gd name="T31" fmla="*/ 341 h 788"/>
              <a:gd name="T32" fmla="*/ 719 w 787"/>
              <a:gd name="T33" fmla="*/ 244 h 788"/>
              <a:gd name="T34" fmla="*/ 664 w 787"/>
              <a:gd name="T35" fmla="*/ 159 h 788"/>
              <a:gd name="T36" fmla="*/ 589 w 787"/>
              <a:gd name="T37" fmla="*/ 93 h 788"/>
              <a:gd name="T38" fmla="*/ 498 w 787"/>
              <a:gd name="T39" fmla="*/ 51 h 788"/>
              <a:gd name="T40" fmla="*/ 394 w 787"/>
              <a:gd name="T41" fmla="*/ 36 h 788"/>
              <a:gd name="T42" fmla="*/ 448 w 787"/>
              <a:gd name="T43" fmla="*/ 4 h 788"/>
              <a:gd name="T44" fmla="*/ 547 w 787"/>
              <a:gd name="T45" fmla="*/ 32 h 788"/>
              <a:gd name="T46" fmla="*/ 634 w 787"/>
              <a:gd name="T47" fmla="*/ 83 h 788"/>
              <a:gd name="T48" fmla="*/ 706 w 787"/>
              <a:gd name="T49" fmla="*/ 153 h 788"/>
              <a:gd name="T50" fmla="*/ 757 w 787"/>
              <a:gd name="T51" fmla="*/ 241 h 788"/>
              <a:gd name="T52" fmla="*/ 784 w 787"/>
              <a:gd name="T53" fmla="*/ 341 h 788"/>
              <a:gd name="T54" fmla="*/ 784 w 787"/>
              <a:gd name="T55" fmla="*/ 448 h 788"/>
              <a:gd name="T56" fmla="*/ 757 w 787"/>
              <a:gd name="T57" fmla="*/ 547 h 788"/>
              <a:gd name="T58" fmla="*/ 706 w 787"/>
              <a:gd name="T59" fmla="*/ 635 h 788"/>
              <a:gd name="T60" fmla="*/ 634 w 787"/>
              <a:gd name="T61" fmla="*/ 706 h 788"/>
              <a:gd name="T62" fmla="*/ 547 w 787"/>
              <a:gd name="T63" fmla="*/ 757 h 788"/>
              <a:gd name="T64" fmla="*/ 448 w 787"/>
              <a:gd name="T65" fmla="*/ 784 h 788"/>
              <a:gd name="T66" fmla="*/ 340 w 787"/>
              <a:gd name="T67" fmla="*/ 784 h 788"/>
              <a:gd name="T68" fmla="*/ 241 w 787"/>
              <a:gd name="T69" fmla="*/ 757 h 788"/>
              <a:gd name="T70" fmla="*/ 153 w 787"/>
              <a:gd name="T71" fmla="*/ 706 h 788"/>
              <a:gd name="T72" fmla="*/ 82 w 787"/>
              <a:gd name="T73" fmla="*/ 635 h 788"/>
              <a:gd name="T74" fmla="*/ 31 w 787"/>
              <a:gd name="T75" fmla="*/ 547 h 788"/>
              <a:gd name="T76" fmla="*/ 4 w 787"/>
              <a:gd name="T77" fmla="*/ 448 h 788"/>
              <a:gd name="T78" fmla="*/ 4 w 787"/>
              <a:gd name="T79" fmla="*/ 341 h 788"/>
              <a:gd name="T80" fmla="*/ 31 w 787"/>
              <a:gd name="T81" fmla="*/ 241 h 788"/>
              <a:gd name="T82" fmla="*/ 82 w 787"/>
              <a:gd name="T83" fmla="*/ 153 h 788"/>
              <a:gd name="T84" fmla="*/ 153 w 787"/>
              <a:gd name="T85" fmla="*/ 83 h 788"/>
              <a:gd name="T86" fmla="*/ 241 w 787"/>
              <a:gd name="T87" fmla="*/ 32 h 788"/>
              <a:gd name="T88" fmla="*/ 340 w 787"/>
              <a:gd name="T8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7" h="788">
                <a:moveTo>
                  <a:pt x="38" y="430"/>
                </a:moveTo>
                <a:lnTo>
                  <a:pt x="38" y="435"/>
                </a:lnTo>
                <a:lnTo>
                  <a:pt x="39" y="441"/>
                </a:lnTo>
                <a:lnTo>
                  <a:pt x="38" y="435"/>
                </a:lnTo>
                <a:lnTo>
                  <a:pt x="38" y="430"/>
                </a:lnTo>
                <a:close/>
                <a:moveTo>
                  <a:pt x="394" y="36"/>
                </a:moveTo>
                <a:lnTo>
                  <a:pt x="348" y="40"/>
                </a:lnTo>
                <a:lnTo>
                  <a:pt x="309" y="89"/>
                </a:lnTo>
                <a:lnTo>
                  <a:pt x="276" y="143"/>
                </a:lnTo>
                <a:lnTo>
                  <a:pt x="250" y="202"/>
                </a:lnTo>
                <a:lnTo>
                  <a:pt x="230" y="263"/>
                </a:lnTo>
                <a:lnTo>
                  <a:pt x="219" y="328"/>
                </a:lnTo>
                <a:lnTo>
                  <a:pt x="215" y="394"/>
                </a:lnTo>
                <a:lnTo>
                  <a:pt x="219" y="461"/>
                </a:lnTo>
                <a:lnTo>
                  <a:pt x="230" y="525"/>
                </a:lnTo>
                <a:lnTo>
                  <a:pt x="250" y="587"/>
                </a:lnTo>
                <a:lnTo>
                  <a:pt x="276" y="646"/>
                </a:lnTo>
                <a:lnTo>
                  <a:pt x="309" y="699"/>
                </a:lnTo>
                <a:lnTo>
                  <a:pt x="348" y="749"/>
                </a:lnTo>
                <a:lnTo>
                  <a:pt x="394" y="752"/>
                </a:lnTo>
                <a:lnTo>
                  <a:pt x="446" y="748"/>
                </a:lnTo>
                <a:lnTo>
                  <a:pt x="498" y="737"/>
                </a:lnTo>
                <a:lnTo>
                  <a:pt x="545" y="719"/>
                </a:lnTo>
                <a:lnTo>
                  <a:pt x="589" y="694"/>
                </a:lnTo>
                <a:lnTo>
                  <a:pt x="628" y="664"/>
                </a:lnTo>
                <a:lnTo>
                  <a:pt x="664" y="629"/>
                </a:lnTo>
                <a:lnTo>
                  <a:pt x="694" y="589"/>
                </a:lnTo>
                <a:lnTo>
                  <a:pt x="719" y="545"/>
                </a:lnTo>
                <a:lnTo>
                  <a:pt x="737" y="498"/>
                </a:lnTo>
                <a:lnTo>
                  <a:pt x="748" y="447"/>
                </a:lnTo>
                <a:lnTo>
                  <a:pt x="752" y="394"/>
                </a:lnTo>
                <a:lnTo>
                  <a:pt x="748" y="341"/>
                </a:lnTo>
                <a:lnTo>
                  <a:pt x="737" y="291"/>
                </a:lnTo>
                <a:lnTo>
                  <a:pt x="719" y="244"/>
                </a:lnTo>
                <a:lnTo>
                  <a:pt x="694" y="199"/>
                </a:lnTo>
                <a:lnTo>
                  <a:pt x="664" y="159"/>
                </a:lnTo>
                <a:lnTo>
                  <a:pt x="628" y="123"/>
                </a:lnTo>
                <a:lnTo>
                  <a:pt x="589" y="93"/>
                </a:lnTo>
                <a:lnTo>
                  <a:pt x="545" y="70"/>
                </a:lnTo>
                <a:lnTo>
                  <a:pt x="498" y="51"/>
                </a:lnTo>
                <a:lnTo>
                  <a:pt x="446" y="40"/>
                </a:lnTo>
                <a:lnTo>
                  <a:pt x="394" y="36"/>
                </a:lnTo>
                <a:close/>
                <a:moveTo>
                  <a:pt x="394" y="0"/>
                </a:moveTo>
                <a:lnTo>
                  <a:pt x="448" y="4"/>
                </a:lnTo>
                <a:lnTo>
                  <a:pt x="499" y="15"/>
                </a:lnTo>
                <a:lnTo>
                  <a:pt x="547" y="32"/>
                </a:lnTo>
                <a:lnTo>
                  <a:pt x="593" y="54"/>
                </a:lnTo>
                <a:lnTo>
                  <a:pt x="634" y="83"/>
                </a:lnTo>
                <a:lnTo>
                  <a:pt x="672" y="115"/>
                </a:lnTo>
                <a:lnTo>
                  <a:pt x="706" y="153"/>
                </a:lnTo>
                <a:lnTo>
                  <a:pt x="733" y="195"/>
                </a:lnTo>
                <a:lnTo>
                  <a:pt x="757" y="241"/>
                </a:lnTo>
                <a:lnTo>
                  <a:pt x="774" y="290"/>
                </a:lnTo>
                <a:lnTo>
                  <a:pt x="784" y="341"/>
                </a:lnTo>
                <a:lnTo>
                  <a:pt x="787" y="394"/>
                </a:lnTo>
                <a:lnTo>
                  <a:pt x="784" y="448"/>
                </a:lnTo>
                <a:lnTo>
                  <a:pt x="774" y="499"/>
                </a:lnTo>
                <a:lnTo>
                  <a:pt x="757" y="547"/>
                </a:lnTo>
                <a:lnTo>
                  <a:pt x="733" y="593"/>
                </a:lnTo>
                <a:lnTo>
                  <a:pt x="706" y="635"/>
                </a:lnTo>
                <a:lnTo>
                  <a:pt x="672" y="672"/>
                </a:lnTo>
                <a:lnTo>
                  <a:pt x="634" y="706"/>
                </a:lnTo>
                <a:lnTo>
                  <a:pt x="593" y="735"/>
                </a:lnTo>
                <a:lnTo>
                  <a:pt x="547" y="757"/>
                </a:lnTo>
                <a:lnTo>
                  <a:pt x="499" y="774"/>
                </a:lnTo>
                <a:lnTo>
                  <a:pt x="448" y="784"/>
                </a:lnTo>
                <a:lnTo>
                  <a:pt x="394" y="788"/>
                </a:lnTo>
                <a:lnTo>
                  <a:pt x="340" y="784"/>
                </a:lnTo>
                <a:lnTo>
                  <a:pt x="289" y="774"/>
                </a:lnTo>
                <a:lnTo>
                  <a:pt x="241" y="757"/>
                </a:lnTo>
                <a:lnTo>
                  <a:pt x="195" y="735"/>
                </a:lnTo>
                <a:lnTo>
                  <a:pt x="153" y="706"/>
                </a:lnTo>
                <a:lnTo>
                  <a:pt x="115" y="672"/>
                </a:lnTo>
                <a:lnTo>
                  <a:pt x="82" y="635"/>
                </a:lnTo>
                <a:lnTo>
                  <a:pt x="54" y="593"/>
                </a:lnTo>
                <a:lnTo>
                  <a:pt x="31" y="547"/>
                </a:lnTo>
                <a:lnTo>
                  <a:pt x="14" y="499"/>
                </a:lnTo>
                <a:lnTo>
                  <a:pt x="4" y="448"/>
                </a:lnTo>
                <a:lnTo>
                  <a:pt x="0" y="394"/>
                </a:lnTo>
                <a:lnTo>
                  <a:pt x="4" y="341"/>
                </a:lnTo>
                <a:lnTo>
                  <a:pt x="14" y="290"/>
                </a:lnTo>
                <a:lnTo>
                  <a:pt x="31" y="241"/>
                </a:lnTo>
                <a:lnTo>
                  <a:pt x="54" y="195"/>
                </a:lnTo>
                <a:lnTo>
                  <a:pt x="82" y="153"/>
                </a:lnTo>
                <a:lnTo>
                  <a:pt x="115" y="115"/>
                </a:lnTo>
                <a:lnTo>
                  <a:pt x="153" y="83"/>
                </a:lnTo>
                <a:lnTo>
                  <a:pt x="195" y="54"/>
                </a:lnTo>
                <a:lnTo>
                  <a:pt x="241" y="32"/>
                </a:lnTo>
                <a:lnTo>
                  <a:pt x="289" y="15"/>
                </a:lnTo>
                <a:lnTo>
                  <a:pt x="340" y="4"/>
                </a:lnTo>
                <a:lnTo>
                  <a:pt x="3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328" name="Freeform 3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821659" y="2281378"/>
            <a:ext cx="201555" cy="443645"/>
          </a:xfrm>
          <a:custGeom>
            <a:avLst/>
            <a:gdLst>
              <a:gd name="T0" fmla="*/ 193 w 358"/>
              <a:gd name="T1" fmla="*/ 254 h 788"/>
              <a:gd name="T2" fmla="*/ 212 w 358"/>
              <a:gd name="T3" fmla="*/ 274 h 788"/>
              <a:gd name="T4" fmla="*/ 215 w 358"/>
              <a:gd name="T5" fmla="*/ 508 h 788"/>
              <a:gd name="T6" fmla="*/ 258 w 358"/>
              <a:gd name="T7" fmla="*/ 537 h 788"/>
              <a:gd name="T8" fmla="*/ 283 w 358"/>
              <a:gd name="T9" fmla="*/ 582 h 788"/>
              <a:gd name="T10" fmla="*/ 283 w 358"/>
              <a:gd name="T11" fmla="*/ 637 h 788"/>
              <a:gd name="T12" fmla="*/ 255 w 358"/>
              <a:gd name="T13" fmla="*/ 685 h 788"/>
              <a:gd name="T14" fmla="*/ 207 w 358"/>
              <a:gd name="T15" fmla="*/ 712 h 788"/>
              <a:gd name="T16" fmla="*/ 151 w 358"/>
              <a:gd name="T17" fmla="*/ 712 h 788"/>
              <a:gd name="T18" fmla="*/ 102 w 358"/>
              <a:gd name="T19" fmla="*/ 685 h 788"/>
              <a:gd name="T20" fmla="*/ 75 w 358"/>
              <a:gd name="T21" fmla="*/ 637 h 788"/>
              <a:gd name="T22" fmla="*/ 75 w 358"/>
              <a:gd name="T23" fmla="*/ 582 h 788"/>
              <a:gd name="T24" fmla="*/ 100 w 358"/>
              <a:gd name="T25" fmla="*/ 537 h 788"/>
              <a:gd name="T26" fmla="*/ 143 w 358"/>
              <a:gd name="T27" fmla="*/ 508 h 788"/>
              <a:gd name="T28" fmla="*/ 145 w 358"/>
              <a:gd name="T29" fmla="*/ 274 h 788"/>
              <a:gd name="T30" fmla="*/ 165 w 358"/>
              <a:gd name="T31" fmla="*/ 254 h 788"/>
              <a:gd name="T32" fmla="*/ 178 w 358"/>
              <a:gd name="T33" fmla="*/ 37 h 788"/>
              <a:gd name="T34" fmla="*/ 136 w 358"/>
              <a:gd name="T35" fmla="*/ 50 h 788"/>
              <a:gd name="T36" fmla="*/ 111 w 358"/>
              <a:gd name="T37" fmla="*/ 85 h 788"/>
              <a:gd name="T38" fmla="*/ 107 w 358"/>
              <a:gd name="T39" fmla="*/ 486 h 788"/>
              <a:gd name="T40" fmla="*/ 63 w 358"/>
              <a:gd name="T41" fmla="*/ 524 h 788"/>
              <a:gd name="T42" fmla="*/ 39 w 358"/>
              <a:gd name="T43" fmla="*/ 579 h 788"/>
              <a:gd name="T44" fmla="*/ 39 w 358"/>
              <a:gd name="T45" fmla="*/ 641 h 788"/>
              <a:gd name="T46" fmla="*/ 67 w 358"/>
              <a:gd name="T47" fmla="*/ 699 h 788"/>
              <a:gd name="T48" fmla="*/ 115 w 358"/>
              <a:gd name="T49" fmla="*/ 738 h 788"/>
              <a:gd name="T50" fmla="*/ 178 w 358"/>
              <a:gd name="T51" fmla="*/ 753 h 788"/>
              <a:gd name="T52" fmla="*/ 242 w 358"/>
              <a:gd name="T53" fmla="*/ 738 h 788"/>
              <a:gd name="T54" fmla="*/ 291 w 358"/>
              <a:gd name="T55" fmla="*/ 699 h 788"/>
              <a:gd name="T56" fmla="*/ 318 w 358"/>
              <a:gd name="T57" fmla="*/ 641 h 788"/>
              <a:gd name="T58" fmla="*/ 318 w 358"/>
              <a:gd name="T59" fmla="*/ 579 h 788"/>
              <a:gd name="T60" fmla="*/ 295 w 358"/>
              <a:gd name="T61" fmla="*/ 524 h 788"/>
              <a:gd name="T62" fmla="*/ 250 w 358"/>
              <a:gd name="T63" fmla="*/ 486 h 788"/>
              <a:gd name="T64" fmla="*/ 246 w 358"/>
              <a:gd name="T65" fmla="*/ 85 h 788"/>
              <a:gd name="T66" fmla="*/ 221 w 358"/>
              <a:gd name="T67" fmla="*/ 50 h 788"/>
              <a:gd name="T68" fmla="*/ 178 w 358"/>
              <a:gd name="T69" fmla="*/ 37 h 788"/>
              <a:gd name="T70" fmla="*/ 207 w 358"/>
              <a:gd name="T71" fmla="*/ 4 h 788"/>
              <a:gd name="T72" fmla="*/ 255 w 358"/>
              <a:gd name="T73" fmla="*/ 31 h 788"/>
              <a:gd name="T74" fmla="*/ 283 w 358"/>
              <a:gd name="T75" fmla="*/ 80 h 788"/>
              <a:gd name="T76" fmla="*/ 287 w 358"/>
              <a:gd name="T77" fmla="*/ 466 h 788"/>
              <a:gd name="T78" fmla="*/ 330 w 358"/>
              <a:gd name="T79" fmla="*/ 513 h 788"/>
              <a:gd name="T80" fmla="*/ 355 w 358"/>
              <a:gd name="T81" fmla="*/ 575 h 788"/>
              <a:gd name="T82" fmla="*/ 354 w 358"/>
              <a:gd name="T83" fmla="*/ 645 h 788"/>
              <a:gd name="T84" fmla="*/ 328 w 358"/>
              <a:gd name="T85" fmla="*/ 709 h 788"/>
              <a:gd name="T86" fmla="*/ 279 w 358"/>
              <a:gd name="T87" fmla="*/ 758 h 788"/>
              <a:gd name="T88" fmla="*/ 215 w 358"/>
              <a:gd name="T89" fmla="*/ 784 h 788"/>
              <a:gd name="T90" fmla="*/ 143 w 358"/>
              <a:gd name="T91" fmla="*/ 784 h 788"/>
              <a:gd name="T92" fmla="*/ 79 w 358"/>
              <a:gd name="T93" fmla="*/ 758 h 788"/>
              <a:gd name="T94" fmla="*/ 30 w 358"/>
              <a:gd name="T95" fmla="*/ 709 h 788"/>
              <a:gd name="T96" fmla="*/ 4 w 358"/>
              <a:gd name="T97" fmla="*/ 645 h 788"/>
              <a:gd name="T98" fmla="*/ 3 w 358"/>
              <a:gd name="T99" fmla="*/ 575 h 788"/>
              <a:gd name="T100" fmla="*/ 28 w 358"/>
              <a:gd name="T101" fmla="*/ 513 h 788"/>
              <a:gd name="T102" fmla="*/ 71 w 358"/>
              <a:gd name="T103" fmla="*/ 466 h 788"/>
              <a:gd name="T104" fmla="*/ 75 w 358"/>
              <a:gd name="T105" fmla="*/ 80 h 788"/>
              <a:gd name="T106" fmla="*/ 102 w 358"/>
              <a:gd name="T107" fmla="*/ 31 h 788"/>
              <a:gd name="T108" fmla="*/ 151 w 358"/>
              <a:gd name="T109" fmla="*/ 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8" h="788">
                <a:moveTo>
                  <a:pt x="178" y="251"/>
                </a:moveTo>
                <a:lnTo>
                  <a:pt x="193" y="254"/>
                </a:lnTo>
                <a:lnTo>
                  <a:pt x="204" y="262"/>
                </a:lnTo>
                <a:lnTo>
                  <a:pt x="212" y="274"/>
                </a:lnTo>
                <a:lnTo>
                  <a:pt x="215" y="287"/>
                </a:lnTo>
                <a:lnTo>
                  <a:pt x="215" y="508"/>
                </a:lnTo>
                <a:lnTo>
                  <a:pt x="238" y="520"/>
                </a:lnTo>
                <a:lnTo>
                  <a:pt x="258" y="537"/>
                </a:lnTo>
                <a:lnTo>
                  <a:pt x="273" y="558"/>
                </a:lnTo>
                <a:lnTo>
                  <a:pt x="283" y="582"/>
                </a:lnTo>
                <a:lnTo>
                  <a:pt x="287" y="609"/>
                </a:lnTo>
                <a:lnTo>
                  <a:pt x="283" y="637"/>
                </a:lnTo>
                <a:lnTo>
                  <a:pt x="271" y="664"/>
                </a:lnTo>
                <a:lnTo>
                  <a:pt x="255" y="685"/>
                </a:lnTo>
                <a:lnTo>
                  <a:pt x="233" y="702"/>
                </a:lnTo>
                <a:lnTo>
                  <a:pt x="207" y="712"/>
                </a:lnTo>
                <a:lnTo>
                  <a:pt x="178" y="716"/>
                </a:lnTo>
                <a:lnTo>
                  <a:pt x="151" y="712"/>
                </a:lnTo>
                <a:lnTo>
                  <a:pt x="125" y="702"/>
                </a:lnTo>
                <a:lnTo>
                  <a:pt x="102" y="685"/>
                </a:lnTo>
                <a:lnTo>
                  <a:pt x="87" y="664"/>
                </a:lnTo>
                <a:lnTo>
                  <a:pt x="75" y="637"/>
                </a:lnTo>
                <a:lnTo>
                  <a:pt x="71" y="609"/>
                </a:lnTo>
                <a:lnTo>
                  <a:pt x="75" y="582"/>
                </a:lnTo>
                <a:lnTo>
                  <a:pt x="85" y="558"/>
                </a:lnTo>
                <a:lnTo>
                  <a:pt x="100" y="537"/>
                </a:lnTo>
                <a:lnTo>
                  <a:pt x="119" y="520"/>
                </a:lnTo>
                <a:lnTo>
                  <a:pt x="143" y="508"/>
                </a:lnTo>
                <a:lnTo>
                  <a:pt x="143" y="287"/>
                </a:lnTo>
                <a:lnTo>
                  <a:pt x="145" y="274"/>
                </a:lnTo>
                <a:lnTo>
                  <a:pt x="153" y="262"/>
                </a:lnTo>
                <a:lnTo>
                  <a:pt x="165" y="254"/>
                </a:lnTo>
                <a:lnTo>
                  <a:pt x="178" y="251"/>
                </a:lnTo>
                <a:close/>
                <a:moveTo>
                  <a:pt x="178" y="37"/>
                </a:moveTo>
                <a:lnTo>
                  <a:pt x="156" y="41"/>
                </a:lnTo>
                <a:lnTo>
                  <a:pt x="136" y="50"/>
                </a:lnTo>
                <a:lnTo>
                  <a:pt x="121" y="65"/>
                </a:lnTo>
                <a:lnTo>
                  <a:pt x="111" y="85"/>
                </a:lnTo>
                <a:lnTo>
                  <a:pt x="107" y="107"/>
                </a:lnTo>
                <a:lnTo>
                  <a:pt x="107" y="486"/>
                </a:lnTo>
                <a:lnTo>
                  <a:pt x="84" y="503"/>
                </a:lnTo>
                <a:lnTo>
                  <a:pt x="63" y="524"/>
                </a:lnTo>
                <a:lnTo>
                  <a:pt x="49" y="550"/>
                </a:lnTo>
                <a:lnTo>
                  <a:pt x="39" y="579"/>
                </a:lnTo>
                <a:lnTo>
                  <a:pt x="35" y="609"/>
                </a:lnTo>
                <a:lnTo>
                  <a:pt x="39" y="641"/>
                </a:lnTo>
                <a:lnTo>
                  <a:pt x="50" y="671"/>
                </a:lnTo>
                <a:lnTo>
                  <a:pt x="67" y="699"/>
                </a:lnTo>
                <a:lnTo>
                  <a:pt x="89" y="721"/>
                </a:lnTo>
                <a:lnTo>
                  <a:pt x="115" y="738"/>
                </a:lnTo>
                <a:lnTo>
                  <a:pt x="145" y="749"/>
                </a:lnTo>
                <a:lnTo>
                  <a:pt x="178" y="753"/>
                </a:lnTo>
                <a:lnTo>
                  <a:pt x="212" y="749"/>
                </a:lnTo>
                <a:lnTo>
                  <a:pt x="242" y="738"/>
                </a:lnTo>
                <a:lnTo>
                  <a:pt x="269" y="721"/>
                </a:lnTo>
                <a:lnTo>
                  <a:pt x="291" y="699"/>
                </a:lnTo>
                <a:lnTo>
                  <a:pt x="308" y="671"/>
                </a:lnTo>
                <a:lnTo>
                  <a:pt x="318" y="641"/>
                </a:lnTo>
                <a:lnTo>
                  <a:pt x="322" y="609"/>
                </a:lnTo>
                <a:lnTo>
                  <a:pt x="318" y="579"/>
                </a:lnTo>
                <a:lnTo>
                  <a:pt x="309" y="550"/>
                </a:lnTo>
                <a:lnTo>
                  <a:pt x="295" y="524"/>
                </a:lnTo>
                <a:lnTo>
                  <a:pt x="274" y="503"/>
                </a:lnTo>
                <a:lnTo>
                  <a:pt x="250" y="486"/>
                </a:lnTo>
                <a:lnTo>
                  <a:pt x="250" y="107"/>
                </a:lnTo>
                <a:lnTo>
                  <a:pt x="246" y="85"/>
                </a:lnTo>
                <a:lnTo>
                  <a:pt x="237" y="65"/>
                </a:lnTo>
                <a:lnTo>
                  <a:pt x="221" y="50"/>
                </a:lnTo>
                <a:lnTo>
                  <a:pt x="202" y="41"/>
                </a:lnTo>
                <a:lnTo>
                  <a:pt x="178" y="37"/>
                </a:lnTo>
                <a:close/>
                <a:moveTo>
                  <a:pt x="178" y="0"/>
                </a:moveTo>
                <a:lnTo>
                  <a:pt x="207" y="4"/>
                </a:lnTo>
                <a:lnTo>
                  <a:pt x="233" y="16"/>
                </a:lnTo>
                <a:lnTo>
                  <a:pt x="255" y="31"/>
                </a:lnTo>
                <a:lnTo>
                  <a:pt x="271" y="54"/>
                </a:lnTo>
                <a:lnTo>
                  <a:pt x="283" y="80"/>
                </a:lnTo>
                <a:lnTo>
                  <a:pt x="287" y="107"/>
                </a:lnTo>
                <a:lnTo>
                  <a:pt x="287" y="466"/>
                </a:lnTo>
                <a:lnTo>
                  <a:pt x="310" y="488"/>
                </a:lnTo>
                <a:lnTo>
                  <a:pt x="330" y="513"/>
                </a:lnTo>
                <a:lnTo>
                  <a:pt x="346" y="543"/>
                </a:lnTo>
                <a:lnTo>
                  <a:pt x="355" y="575"/>
                </a:lnTo>
                <a:lnTo>
                  <a:pt x="358" y="609"/>
                </a:lnTo>
                <a:lnTo>
                  <a:pt x="354" y="645"/>
                </a:lnTo>
                <a:lnTo>
                  <a:pt x="343" y="679"/>
                </a:lnTo>
                <a:lnTo>
                  <a:pt x="328" y="709"/>
                </a:lnTo>
                <a:lnTo>
                  <a:pt x="305" y="736"/>
                </a:lnTo>
                <a:lnTo>
                  <a:pt x="279" y="758"/>
                </a:lnTo>
                <a:lnTo>
                  <a:pt x="249" y="774"/>
                </a:lnTo>
                <a:lnTo>
                  <a:pt x="215" y="784"/>
                </a:lnTo>
                <a:lnTo>
                  <a:pt x="178" y="788"/>
                </a:lnTo>
                <a:lnTo>
                  <a:pt x="143" y="784"/>
                </a:lnTo>
                <a:lnTo>
                  <a:pt x="109" y="774"/>
                </a:lnTo>
                <a:lnTo>
                  <a:pt x="79" y="758"/>
                </a:lnTo>
                <a:lnTo>
                  <a:pt x="52" y="736"/>
                </a:lnTo>
                <a:lnTo>
                  <a:pt x="30" y="709"/>
                </a:lnTo>
                <a:lnTo>
                  <a:pt x="15" y="679"/>
                </a:lnTo>
                <a:lnTo>
                  <a:pt x="4" y="645"/>
                </a:lnTo>
                <a:lnTo>
                  <a:pt x="0" y="609"/>
                </a:lnTo>
                <a:lnTo>
                  <a:pt x="3" y="575"/>
                </a:lnTo>
                <a:lnTo>
                  <a:pt x="12" y="543"/>
                </a:lnTo>
                <a:lnTo>
                  <a:pt x="28" y="513"/>
                </a:lnTo>
                <a:lnTo>
                  <a:pt x="47" y="488"/>
                </a:lnTo>
                <a:lnTo>
                  <a:pt x="71" y="466"/>
                </a:lnTo>
                <a:lnTo>
                  <a:pt x="71" y="107"/>
                </a:lnTo>
                <a:lnTo>
                  <a:pt x="75" y="80"/>
                </a:lnTo>
                <a:lnTo>
                  <a:pt x="87" y="54"/>
                </a:lnTo>
                <a:lnTo>
                  <a:pt x="102" y="31"/>
                </a:lnTo>
                <a:lnTo>
                  <a:pt x="125" y="16"/>
                </a:lnTo>
                <a:lnTo>
                  <a:pt x="151" y="4"/>
                </a:lnTo>
                <a:lnTo>
                  <a:pt x="17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1" name="Textbox 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txBox="1"/>
          <p:nvPr/>
        </p:nvSpPr>
        <p:spPr>
          <a:xfrm>
            <a:off x="5170884" y="3093412"/>
            <a:ext cx="7946232" cy="461665"/>
          </a:xfrm>
          <a:prstGeom prst="rect">
            <a:avLst/>
          </a:prstGeom>
          <a:noFill/>
        </p:spPr>
        <p:txBody>
          <a:bodyPr wrap="square" rtlCol="0">
            <a:spAutoFit/>
          </a:bodyPr>
          <a:lstStyle/>
          <a:p>
            <a:pPr algn="ctr"/>
            <a:r>
              <a:rPr lang="en-US" altLang="zh-CN" sz="2400" dirty="0">
                <a:latin typeface="Montserrat" panose="00000500000000000000" pitchFamily="50" charset="0"/>
                <a:cs typeface="Lato Black" panose="020F0502020204030203" pitchFamily="34" charset="0"/>
              </a:rPr>
              <a:t>Miscellaneous</a:t>
            </a:r>
            <a:endParaRPr lang="zh-CN" altLang="en-US" sz="2400" dirty="0">
              <a:latin typeface="Montserrat" panose="00000500000000000000" pitchFamily="50" charset="0"/>
              <a:cs typeface="Lato Black" panose="020F0502020204030203" pitchFamily="34" charset="0"/>
            </a:endParaRPr>
          </a:p>
        </p:txBody>
      </p:sp>
      <p:sp>
        <p:nvSpPr>
          <p:cNvPr id="403" name="Freeform 40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049595"/>
            <a:ext cx="444611" cy="444609"/>
          </a:xfrm>
          <a:custGeom>
            <a:avLst/>
            <a:gdLst>
              <a:gd name="T0" fmla="*/ 491 w 746"/>
              <a:gd name="T1" fmla="*/ 373 h 746"/>
              <a:gd name="T2" fmla="*/ 292 w 746"/>
              <a:gd name="T3" fmla="*/ 221 h 746"/>
              <a:gd name="T4" fmla="*/ 299 w 746"/>
              <a:gd name="T5" fmla="*/ 224 h 746"/>
              <a:gd name="T6" fmla="*/ 536 w 746"/>
              <a:gd name="T7" fmla="*/ 360 h 746"/>
              <a:gd name="T8" fmla="*/ 541 w 746"/>
              <a:gd name="T9" fmla="*/ 368 h 746"/>
              <a:gd name="T10" fmla="*/ 539 w 746"/>
              <a:gd name="T11" fmla="*/ 382 h 746"/>
              <a:gd name="T12" fmla="*/ 533 w 746"/>
              <a:gd name="T13" fmla="*/ 387 h 746"/>
              <a:gd name="T14" fmla="*/ 299 w 746"/>
              <a:gd name="T15" fmla="*/ 521 h 746"/>
              <a:gd name="T16" fmla="*/ 288 w 746"/>
              <a:gd name="T17" fmla="*/ 525 h 746"/>
              <a:gd name="T18" fmla="*/ 274 w 746"/>
              <a:gd name="T19" fmla="*/ 518 h 746"/>
              <a:gd name="T20" fmla="*/ 271 w 746"/>
              <a:gd name="T21" fmla="*/ 237 h 746"/>
              <a:gd name="T22" fmla="*/ 278 w 746"/>
              <a:gd name="T23" fmla="*/ 224 h 746"/>
              <a:gd name="T24" fmla="*/ 372 w 746"/>
              <a:gd name="T25" fmla="*/ 34 h 746"/>
              <a:gd name="T26" fmla="*/ 229 w 746"/>
              <a:gd name="T27" fmla="*/ 65 h 746"/>
              <a:gd name="T28" fmla="*/ 117 w 746"/>
              <a:gd name="T29" fmla="*/ 151 h 746"/>
              <a:gd name="T30" fmla="*/ 47 w 746"/>
              <a:gd name="T31" fmla="*/ 275 h 746"/>
              <a:gd name="T32" fmla="*/ 37 w 746"/>
              <a:gd name="T33" fmla="*/ 423 h 746"/>
              <a:gd name="T34" fmla="*/ 88 w 746"/>
              <a:gd name="T35" fmla="*/ 558 h 746"/>
              <a:gd name="T36" fmla="*/ 187 w 746"/>
              <a:gd name="T37" fmla="*/ 657 h 746"/>
              <a:gd name="T38" fmla="*/ 322 w 746"/>
              <a:gd name="T39" fmla="*/ 708 h 746"/>
              <a:gd name="T40" fmla="*/ 471 w 746"/>
              <a:gd name="T41" fmla="*/ 698 h 746"/>
              <a:gd name="T42" fmla="*/ 595 w 746"/>
              <a:gd name="T43" fmla="*/ 628 h 746"/>
              <a:gd name="T44" fmla="*/ 680 w 746"/>
              <a:gd name="T45" fmla="*/ 516 h 746"/>
              <a:gd name="T46" fmla="*/ 712 w 746"/>
              <a:gd name="T47" fmla="*/ 373 h 746"/>
              <a:gd name="T48" fmla="*/ 680 w 746"/>
              <a:gd name="T49" fmla="*/ 230 h 746"/>
              <a:gd name="T50" fmla="*/ 595 w 746"/>
              <a:gd name="T51" fmla="*/ 118 h 746"/>
              <a:gd name="T52" fmla="*/ 471 w 746"/>
              <a:gd name="T53" fmla="*/ 48 h 746"/>
              <a:gd name="T54" fmla="*/ 372 w 746"/>
              <a:gd name="T55" fmla="*/ 0 h 746"/>
              <a:gd name="T56" fmla="*/ 530 w 746"/>
              <a:gd name="T57" fmla="*/ 35 h 746"/>
              <a:gd name="T58" fmla="*/ 654 w 746"/>
              <a:gd name="T59" fmla="*/ 128 h 746"/>
              <a:gd name="T60" fmla="*/ 730 w 746"/>
              <a:gd name="T61" fmla="*/ 266 h 746"/>
              <a:gd name="T62" fmla="*/ 742 w 746"/>
              <a:gd name="T63" fmla="*/ 428 h 746"/>
              <a:gd name="T64" fmla="*/ 685 w 746"/>
              <a:gd name="T65" fmla="*/ 576 h 746"/>
              <a:gd name="T66" fmla="*/ 575 w 746"/>
              <a:gd name="T67" fmla="*/ 686 h 746"/>
              <a:gd name="T68" fmla="*/ 427 w 746"/>
              <a:gd name="T69" fmla="*/ 742 h 746"/>
              <a:gd name="T70" fmla="*/ 265 w 746"/>
              <a:gd name="T71" fmla="*/ 730 h 746"/>
              <a:gd name="T72" fmla="*/ 128 w 746"/>
              <a:gd name="T73" fmla="*/ 655 h 746"/>
              <a:gd name="T74" fmla="*/ 34 w 746"/>
              <a:gd name="T75" fmla="*/ 530 h 746"/>
              <a:gd name="T76" fmla="*/ 0 w 746"/>
              <a:gd name="T77" fmla="*/ 373 h 746"/>
              <a:gd name="T78" fmla="*/ 34 w 746"/>
              <a:gd name="T79" fmla="*/ 216 h 746"/>
              <a:gd name="T80" fmla="*/ 128 w 746"/>
              <a:gd name="T81" fmla="*/ 92 h 746"/>
              <a:gd name="T82" fmla="*/ 265 w 746"/>
              <a:gd name="T83" fmla="*/ 1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6" h="746">
                <a:moveTo>
                  <a:pt x="305" y="267"/>
                </a:moveTo>
                <a:lnTo>
                  <a:pt x="305" y="479"/>
                </a:lnTo>
                <a:lnTo>
                  <a:pt x="491" y="373"/>
                </a:lnTo>
                <a:lnTo>
                  <a:pt x="305" y="267"/>
                </a:lnTo>
                <a:close/>
                <a:moveTo>
                  <a:pt x="288" y="220"/>
                </a:moveTo>
                <a:lnTo>
                  <a:pt x="292" y="221"/>
                </a:lnTo>
                <a:lnTo>
                  <a:pt x="295" y="223"/>
                </a:lnTo>
                <a:lnTo>
                  <a:pt x="299" y="224"/>
                </a:lnTo>
                <a:lnTo>
                  <a:pt x="299" y="224"/>
                </a:lnTo>
                <a:lnTo>
                  <a:pt x="532" y="357"/>
                </a:lnTo>
                <a:lnTo>
                  <a:pt x="533" y="359"/>
                </a:lnTo>
                <a:lnTo>
                  <a:pt x="536" y="360"/>
                </a:lnTo>
                <a:lnTo>
                  <a:pt x="536" y="360"/>
                </a:lnTo>
                <a:lnTo>
                  <a:pt x="539" y="364"/>
                </a:lnTo>
                <a:lnTo>
                  <a:pt x="541" y="368"/>
                </a:lnTo>
                <a:lnTo>
                  <a:pt x="543" y="373"/>
                </a:lnTo>
                <a:lnTo>
                  <a:pt x="541" y="378"/>
                </a:lnTo>
                <a:lnTo>
                  <a:pt x="539" y="382"/>
                </a:lnTo>
                <a:lnTo>
                  <a:pt x="536" y="386"/>
                </a:lnTo>
                <a:lnTo>
                  <a:pt x="536" y="386"/>
                </a:lnTo>
                <a:lnTo>
                  <a:pt x="533" y="387"/>
                </a:lnTo>
                <a:lnTo>
                  <a:pt x="532" y="389"/>
                </a:lnTo>
                <a:lnTo>
                  <a:pt x="299" y="522"/>
                </a:lnTo>
                <a:lnTo>
                  <a:pt x="299" y="521"/>
                </a:lnTo>
                <a:lnTo>
                  <a:pt x="295" y="524"/>
                </a:lnTo>
                <a:lnTo>
                  <a:pt x="292" y="525"/>
                </a:lnTo>
                <a:lnTo>
                  <a:pt x="288" y="525"/>
                </a:lnTo>
                <a:lnTo>
                  <a:pt x="283" y="525"/>
                </a:lnTo>
                <a:lnTo>
                  <a:pt x="278" y="522"/>
                </a:lnTo>
                <a:lnTo>
                  <a:pt x="274" y="518"/>
                </a:lnTo>
                <a:lnTo>
                  <a:pt x="271" y="514"/>
                </a:lnTo>
                <a:lnTo>
                  <a:pt x="271" y="509"/>
                </a:lnTo>
                <a:lnTo>
                  <a:pt x="271" y="237"/>
                </a:lnTo>
                <a:lnTo>
                  <a:pt x="271" y="232"/>
                </a:lnTo>
                <a:lnTo>
                  <a:pt x="274" y="228"/>
                </a:lnTo>
                <a:lnTo>
                  <a:pt x="278" y="224"/>
                </a:lnTo>
                <a:lnTo>
                  <a:pt x="283" y="221"/>
                </a:lnTo>
                <a:lnTo>
                  <a:pt x="288" y="220"/>
                </a:lnTo>
                <a:close/>
                <a:moveTo>
                  <a:pt x="372" y="34"/>
                </a:moveTo>
                <a:lnTo>
                  <a:pt x="322" y="38"/>
                </a:lnTo>
                <a:lnTo>
                  <a:pt x="275" y="48"/>
                </a:lnTo>
                <a:lnTo>
                  <a:pt x="229" y="65"/>
                </a:lnTo>
                <a:lnTo>
                  <a:pt x="187" y="89"/>
                </a:lnTo>
                <a:lnTo>
                  <a:pt x="151" y="118"/>
                </a:lnTo>
                <a:lnTo>
                  <a:pt x="117" y="151"/>
                </a:lnTo>
                <a:lnTo>
                  <a:pt x="88" y="189"/>
                </a:lnTo>
                <a:lnTo>
                  <a:pt x="66" y="230"/>
                </a:lnTo>
                <a:lnTo>
                  <a:pt x="47" y="275"/>
                </a:lnTo>
                <a:lnTo>
                  <a:pt x="37" y="323"/>
                </a:lnTo>
                <a:lnTo>
                  <a:pt x="33" y="373"/>
                </a:lnTo>
                <a:lnTo>
                  <a:pt x="37" y="423"/>
                </a:lnTo>
                <a:lnTo>
                  <a:pt x="47" y="471"/>
                </a:lnTo>
                <a:lnTo>
                  <a:pt x="66" y="516"/>
                </a:lnTo>
                <a:lnTo>
                  <a:pt x="88" y="558"/>
                </a:lnTo>
                <a:lnTo>
                  <a:pt x="117" y="596"/>
                </a:lnTo>
                <a:lnTo>
                  <a:pt x="151" y="628"/>
                </a:lnTo>
                <a:lnTo>
                  <a:pt x="187" y="657"/>
                </a:lnTo>
                <a:lnTo>
                  <a:pt x="229" y="681"/>
                </a:lnTo>
                <a:lnTo>
                  <a:pt x="275" y="698"/>
                </a:lnTo>
                <a:lnTo>
                  <a:pt x="322" y="708"/>
                </a:lnTo>
                <a:lnTo>
                  <a:pt x="372" y="712"/>
                </a:lnTo>
                <a:lnTo>
                  <a:pt x="423" y="708"/>
                </a:lnTo>
                <a:lnTo>
                  <a:pt x="471" y="698"/>
                </a:lnTo>
                <a:lnTo>
                  <a:pt x="516" y="681"/>
                </a:lnTo>
                <a:lnTo>
                  <a:pt x="557" y="657"/>
                </a:lnTo>
                <a:lnTo>
                  <a:pt x="595" y="628"/>
                </a:lnTo>
                <a:lnTo>
                  <a:pt x="629" y="596"/>
                </a:lnTo>
                <a:lnTo>
                  <a:pt x="658" y="558"/>
                </a:lnTo>
                <a:lnTo>
                  <a:pt x="680" y="516"/>
                </a:lnTo>
                <a:lnTo>
                  <a:pt x="697" y="471"/>
                </a:lnTo>
                <a:lnTo>
                  <a:pt x="708" y="423"/>
                </a:lnTo>
                <a:lnTo>
                  <a:pt x="712" y="373"/>
                </a:lnTo>
                <a:lnTo>
                  <a:pt x="708" y="323"/>
                </a:lnTo>
                <a:lnTo>
                  <a:pt x="697" y="275"/>
                </a:lnTo>
                <a:lnTo>
                  <a:pt x="680" y="230"/>
                </a:lnTo>
                <a:lnTo>
                  <a:pt x="658" y="189"/>
                </a:lnTo>
                <a:lnTo>
                  <a:pt x="629" y="151"/>
                </a:lnTo>
                <a:lnTo>
                  <a:pt x="595" y="118"/>
                </a:lnTo>
                <a:lnTo>
                  <a:pt x="557" y="89"/>
                </a:lnTo>
                <a:lnTo>
                  <a:pt x="516" y="65"/>
                </a:lnTo>
                <a:lnTo>
                  <a:pt x="471" y="48"/>
                </a:lnTo>
                <a:lnTo>
                  <a:pt x="423" y="38"/>
                </a:lnTo>
                <a:lnTo>
                  <a:pt x="372" y="34"/>
                </a:lnTo>
                <a:close/>
                <a:moveTo>
                  <a:pt x="372" y="0"/>
                </a:moveTo>
                <a:lnTo>
                  <a:pt x="427" y="4"/>
                </a:lnTo>
                <a:lnTo>
                  <a:pt x="481" y="16"/>
                </a:lnTo>
                <a:lnTo>
                  <a:pt x="530" y="35"/>
                </a:lnTo>
                <a:lnTo>
                  <a:pt x="575" y="60"/>
                </a:lnTo>
                <a:lnTo>
                  <a:pt x="617" y="92"/>
                </a:lnTo>
                <a:lnTo>
                  <a:pt x="654" y="128"/>
                </a:lnTo>
                <a:lnTo>
                  <a:pt x="685" y="170"/>
                </a:lnTo>
                <a:lnTo>
                  <a:pt x="712" y="216"/>
                </a:lnTo>
                <a:lnTo>
                  <a:pt x="730" y="266"/>
                </a:lnTo>
                <a:lnTo>
                  <a:pt x="742" y="318"/>
                </a:lnTo>
                <a:lnTo>
                  <a:pt x="746" y="373"/>
                </a:lnTo>
                <a:lnTo>
                  <a:pt x="742" y="428"/>
                </a:lnTo>
                <a:lnTo>
                  <a:pt x="730" y="480"/>
                </a:lnTo>
                <a:lnTo>
                  <a:pt x="712" y="530"/>
                </a:lnTo>
                <a:lnTo>
                  <a:pt x="685" y="576"/>
                </a:lnTo>
                <a:lnTo>
                  <a:pt x="654" y="618"/>
                </a:lnTo>
                <a:lnTo>
                  <a:pt x="617" y="655"/>
                </a:lnTo>
                <a:lnTo>
                  <a:pt x="575" y="686"/>
                </a:lnTo>
                <a:lnTo>
                  <a:pt x="530" y="711"/>
                </a:lnTo>
                <a:lnTo>
                  <a:pt x="481" y="730"/>
                </a:lnTo>
                <a:lnTo>
                  <a:pt x="427" y="742"/>
                </a:lnTo>
                <a:lnTo>
                  <a:pt x="372" y="746"/>
                </a:lnTo>
                <a:lnTo>
                  <a:pt x="317" y="742"/>
                </a:lnTo>
                <a:lnTo>
                  <a:pt x="265" y="730"/>
                </a:lnTo>
                <a:lnTo>
                  <a:pt x="215" y="711"/>
                </a:lnTo>
                <a:lnTo>
                  <a:pt x="169" y="686"/>
                </a:lnTo>
                <a:lnTo>
                  <a:pt x="128" y="655"/>
                </a:lnTo>
                <a:lnTo>
                  <a:pt x="90" y="618"/>
                </a:lnTo>
                <a:lnTo>
                  <a:pt x="59" y="576"/>
                </a:lnTo>
                <a:lnTo>
                  <a:pt x="34" y="530"/>
                </a:lnTo>
                <a:lnTo>
                  <a:pt x="16" y="480"/>
                </a:lnTo>
                <a:lnTo>
                  <a:pt x="4" y="428"/>
                </a:lnTo>
                <a:lnTo>
                  <a:pt x="0" y="373"/>
                </a:lnTo>
                <a:lnTo>
                  <a:pt x="4" y="318"/>
                </a:lnTo>
                <a:lnTo>
                  <a:pt x="16" y="266"/>
                </a:lnTo>
                <a:lnTo>
                  <a:pt x="34" y="216"/>
                </a:lnTo>
                <a:lnTo>
                  <a:pt x="59" y="170"/>
                </a:lnTo>
                <a:lnTo>
                  <a:pt x="90" y="128"/>
                </a:lnTo>
                <a:lnTo>
                  <a:pt x="128" y="92"/>
                </a:lnTo>
                <a:lnTo>
                  <a:pt x="169" y="60"/>
                </a:lnTo>
                <a:lnTo>
                  <a:pt x="215" y="35"/>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4" name="Freeform 40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61885" y="4049595"/>
            <a:ext cx="445206" cy="444609"/>
          </a:xfrm>
          <a:custGeom>
            <a:avLst/>
            <a:gdLst>
              <a:gd name="T0" fmla="*/ 474 w 747"/>
              <a:gd name="T1" fmla="*/ 475 h 746"/>
              <a:gd name="T2" fmla="*/ 271 w 747"/>
              <a:gd name="T3" fmla="*/ 271 h 746"/>
              <a:gd name="T4" fmla="*/ 305 w 747"/>
              <a:gd name="T5" fmla="*/ 271 h 746"/>
              <a:gd name="T6" fmla="*/ 491 w 747"/>
              <a:gd name="T7" fmla="*/ 237 h 746"/>
              <a:gd name="T8" fmla="*/ 505 w 747"/>
              <a:gd name="T9" fmla="*/ 245 h 746"/>
              <a:gd name="T10" fmla="*/ 508 w 747"/>
              <a:gd name="T11" fmla="*/ 492 h 746"/>
              <a:gd name="T12" fmla="*/ 501 w 747"/>
              <a:gd name="T13" fmla="*/ 505 h 746"/>
              <a:gd name="T14" fmla="*/ 424 w 747"/>
              <a:gd name="T15" fmla="*/ 509 h 746"/>
              <a:gd name="T16" fmla="*/ 410 w 747"/>
              <a:gd name="T17" fmla="*/ 501 h 746"/>
              <a:gd name="T18" fmla="*/ 407 w 747"/>
              <a:gd name="T19" fmla="*/ 254 h 746"/>
              <a:gd name="T20" fmla="*/ 414 w 747"/>
              <a:gd name="T21" fmla="*/ 241 h 746"/>
              <a:gd name="T22" fmla="*/ 254 w 747"/>
              <a:gd name="T23" fmla="*/ 237 h 746"/>
              <a:gd name="T24" fmla="*/ 332 w 747"/>
              <a:gd name="T25" fmla="*/ 241 h 746"/>
              <a:gd name="T26" fmla="*/ 339 w 747"/>
              <a:gd name="T27" fmla="*/ 254 h 746"/>
              <a:gd name="T28" fmla="*/ 335 w 747"/>
              <a:gd name="T29" fmla="*/ 501 h 746"/>
              <a:gd name="T30" fmla="*/ 322 w 747"/>
              <a:gd name="T31" fmla="*/ 509 h 746"/>
              <a:gd name="T32" fmla="*/ 245 w 747"/>
              <a:gd name="T33" fmla="*/ 505 h 746"/>
              <a:gd name="T34" fmla="*/ 237 w 747"/>
              <a:gd name="T35" fmla="*/ 492 h 746"/>
              <a:gd name="T36" fmla="*/ 241 w 747"/>
              <a:gd name="T37" fmla="*/ 245 h 746"/>
              <a:gd name="T38" fmla="*/ 254 w 747"/>
              <a:gd name="T39" fmla="*/ 237 h 746"/>
              <a:gd name="T40" fmla="*/ 275 w 747"/>
              <a:gd name="T41" fmla="*/ 48 h 746"/>
              <a:gd name="T42" fmla="*/ 150 w 747"/>
              <a:gd name="T43" fmla="*/ 118 h 746"/>
              <a:gd name="T44" fmla="*/ 65 w 747"/>
              <a:gd name="T45" fmla="*/ 230 h 746"/>
              <a:gd name="T46" fmla="*/ 34 w 747"/>
              <a:gd name="T47" fmla="*/ 373 h 746"/>
              <a:gd name="T48" fmla="*/ 65 w 747"/>
              <a:gd name="T49" fmla="*/ 516 h 746"/>
              <a:gd name="T50" fmla="*/ 150 w 747"/>
              <a:gd name="T51" fmla="*/ 628 h 746"/>
              <a:gd name="T52" fmla="*/ 275 w 747"/>
              <a:gd name="T53" fmla="*/ 698 h 746"/>
              <a:gd name="T54" fmla="*/ 423 w 747"/>
              <a:gd name="T55" fmla="*/ 708 h 746"/>
              <a:gd name="T56" fmla="*/ 558 w 747"/>
              <a:gd name="T57" fmla="*/ 657 h 746"/>
              <a:gd name="T58" fmla="*/ 657 w 747"/>
              <a:gd name="T59" fmla="*/ 558 h 746"/>
              <a:gd name="T60" fmla="*/ 709 w 747"/>
              <a:gd name="T61" fmla="*/ 423 h 746"/>
              <a:gd name="T62" fmla="*/ 698 w 747"/>
              <a:gd name="T63" fmla="*/ 275 h 746"/>
              <a:gd name="T64" fmla="*/ 629 w 747"/>
              <a:gd name="T65" fmla="*/ 151 h 746"/>
              <a:gd name="T66" fmla="*/ 516 w 747"/>
              <a:gd name="T67" fmla="*/ 65 h 746"/>
              <a:gd name="T68" fmla="*/ 373 w 747"/>
              <a:gd name="T69" fmla="*/ 34 h 746"/>
              <a:gd name="T70" fmla="*/ 480 w 747"/>
              <a:gd name="T71" fmla="*/ 16 h 746"/>
              <a:gd name="T72" fmla="*/ 618 w 747"/>
              <a:gd name="T73" fmla="*/ 92 h 746"/>
              <a:gd name="T74" fmla="*/ 711 w 747"/>
              <a:gd name="T75" fmla="*/ 216 h 746"/>
              <a:gd name="T76" fmla="*/ 747 w 747"/>
              <a:gd name="T77" fmla="*/ 373 h 746"/>
              <a:gd name="T78" fmla="*/ 711 w 747"/>
              <a:gd name="T79" fmla="*/ 530 h 746"/>
              <a:gd name="T80" fmla="*/ 618 w 747"/>
              <a:gd name="T81" fmla="*/ 655 h 746"/>
              <a:gd name="T82" fmla="*/ 480 w 747"/>
              <a:gd name="T83" fmla="*/ 730 h 746"/>
              <a:gd name="T84" fmla="*/ 318 w 747"/>
              <a:gd name="T85" fmla="*/ 742 h 746"/>
              <a:gd name="T86" fmla="*/ 170 w 747"/>
              <a:gd name="T87" fmla="*/ 686 h 746"/>
              <a:gd name="T88" fmla="*/ 60 w 747"/>
              <a:gd name="T89" fmla="*/ 576 h 746"/>
              <a:gd name="T90" fmla="*/ 3 w 747"/>
              <a:gd name="T91" fmla="*/ 428 h 746"/>
              <a:gd name="T92" fmla="*/ 15 w 747"/>
              <a:gd name="T93" fmla="*/ 266 h 746"/>
              <a:gd name="T94" fmla="*/ 91 w 747"/>
              <a:gd name="T95" fmla="*/ 128 h 746"/>
              <a:gd name="T96" fmla="*/ 216 w 747"/>
              <a:gd name="T97" fmla="*/ 35 h 746"/>
              <a:gd name="T98" fmla="*/ 373 w 747"/>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7" h="746">
                <a:moveTo>
                  <a:pt x="441" y="271"/>
                </a:moveTo>
                <a:lnTo>
                  <a:pt x="441" y="475"/>
                </a:lnTo>
                <a:lnTo>
                  <a:pt x="474" y="475"/>
                </a:lnTo>
                <a:lnTo>
                  <a:pt x="474" y="271"/>
                </a:lnTo>
                <a:lnTo>
                  <a:pt x="441" y="271"/>
                </a:lnTo>
                <a:close/>
                <a:moveTo>
                  <a:pt x="271" y="271"/>
                </a:moveTo>
                <a:lnTo>
                  <a:pt x="271" y="475"/>
                </a:lnTo>
                <a:lnTo>
                  <a:pt x="305" y="475"/>
                </a:lnTo>
                <a:lnTo>
                  <a:pt x="305" y="271"/>
                </a:lnTo>
                <a:lnTo>
                  <a:pt x="271" y="271"/>
                </a:lnTo>
                <a:close/>
                <a:moveTo>
                  <a:pt x="424" y="237"/>
                </a:moveTo>
                <a:lnTo>
                  <a:pt x="491" y="237"/>
                </a:lnTo>
                <a:lnTo>
                  <a:pt x="498" y="238"/>
                </a:lnTo>
                <a:lnTo>
                  <a:pt x="501" y="241"/>
                </a:lnTo>
                <a:lnTo>
                  <a:pt x="505" y="245"/>
                </a:lnTo>
                <a:lnTo>
                  <a:pt x="508" y="249"/>
                </a:lnTo>
                <a:lnTo>
                  <a:pt x="508" y="254"/>
                </a:lnTo>
                <a:lnTo>
                  <a:pt x="508" y="492"/>
                </a:lnTo>
                <a:lnTo>
                  <a:pt x="508" y="497"/>
                </a:lnTo>
                <a:lnTo>
                  <a:pt x="505" y="501"/>
                </a:lnTo>
                <a:lnTo>
                  <a:pt x="501" y="505"/>
                </a:lnTo>
                <a:lnTo>
                  <a:pt x="498" y="508"/>
                </a:lnTo>
                <a:lnTo>
                  <a:pt x="491" y="509"/>
                </a:lnTo>
                <a:lnTo>
                  <a:pt x="424" y="509"/>
                </a:lnTo>
                <a:lnTo>
                  <a:pt x="419" y="508"/>
                </a:lnTo>
                <a:lnTo>
                  <a:pt x="414" y="505"/>
                </a:lnTo>
                <a:lnTo>
                  <a:pt x="410" y="501"/>
                </a:lnTo>
                <a:lnTo>
                  <a:pt x="407" y="497"/>
                </a:lnTo>
                <a:lnTo>
                  <a:pt x="407" y="492"/>
                </a:lnTo>
                <a:lnTo>
                  <a:pt x="407" y="254"/>
                </a:lnTo>
                <a:lnTo>
                  <a:pt x="407" y="249"/>
                </a:lnTo>
                <a:lnTo>
                  <a:pt x="410" y="245"/>
                </a:lnTo>
                <a:lnTo>
                  <a:pt x="414" y="241"/>
                </a:lnTo>
                <a:lnTo>
                  <a:pt x="419" y="238"/>
                </a:lnTo>
                <a:lnTo>
                  <a:pt x="424" y="237"/>
                </a:lnTo>
                <a:close/>
                <a:moveTo>
                  <a:pt x="254" y="237"/>
                </a:moveTo>
                <a:lnTo>
                  <a:pt x="322" y="237"/>
                </a:lnTo>
                <a:lnTo>
                  <a:pt x="327" y="238"/>
                </a:lnTo>
                <a:lnTo>
                  <a:pt x="332" y="241"/>
                </a:lnTo>
                <a:lnTo>
                  <a:pt x="335" y="245"/>
                </a:lnTo>
                <a:lnTo>
                  <a:pt x="338" y="249"/>
                </a:lnTo>
                <a:lnTo>
                  <a:pt x="339" y="254"/>
                </a:lnTo>
                <a:lnTo>
                  <a:pt x="339" y="492"/>
                </a:lnTo>
                <a:lnTo>
                  <a:pt x="338" y="497"/>
                </a:lnTo>
                <a:lnTo>
                  <a:pt x="335" y="501"/>
                </a:lnTo>
                <a:lnTo>
                  <a:pt x="332" y="505"/>
                </a:lnTo>
                <a:lnTo>
                  <a:pt x="327" y="508"/>
                </a:lnTo>
                <a:lnTo>
                  <a:pt x="322" y="509"/>
                </a:lnTo>
                <a:lnTo>
                  <a:pt x="254" y="509"/>
                </a:lnTo>
                <a:lnTo>
                  <a:pt x="249" y="508"/>
                </a:lnTo>
                <a:lnTo>
                  <a:pt x="245" y="505"/>
                </a:lnTo>
                <a:lnTo>
                  <a:pt x="241" y="501"/>
                </a:lnTo>
                <a:lnTo>
                  <a:pt x="238" y="497"/>
                </a:lnTo>
                <a:lnTo>
                  <a:pt x="237" y="492"/>
                </a:lnTo>
                <a:lnTo>
                  <a:pt x="237" y="254"/>
                </a:lnTo>
                <a:lnTo>
                  <a:pt x="238" y="249"/>
                </a:lnTo>
                <a:lnTo>
                  <a:pt x="241" y="245"/>
                </a:lnTo>
                <a:lnTo>
                  <a:pt x="245" y="241"/>
                </a:lnTo>
                <a:lnTo>
                  <a:pt x="249" y="238"/>
                </a:lnTo>
                <a:lnTo>
                  <a:pt x="254" y="237"/>
                </a:lnTo>
                <a:close/>
                <a:moveTo>
                  <a:pt x="373" y="34"/>
                </a:moveTo>
                <a:lnTo>
                  <a:pt x="323" y="38"/>
                </a:lnTo>
                <a:lnTo>
                  <a:pt x="275" y="48"/>
                </a:lnTo>
                <a:lnTo>
                  <a:pt x="230" y="65"/>
                </a:lnTo>
                <a:lnTo>
                  <a:pt x="188" y="89"/>
                </a:lnTo>
                <a:lnTo>
                  <a:pt x="150" y="118"/>
                </a:lnTo>
                <a:lnTo>
                  <a:pt x="116" y="151"/>
                </a:lnTo>
                <a:lnTo>
                  <a:pt x="89" y="189"/>
                </a:lnTo>
                <a:lnTo>
                  <a:pt x="65" y="230"/>
                </a:lnTo>
                <a:lnTo>
                  <a:pt x="48" y="275"/>
                </a:lnTo>
                <a:lnTo>
                  <a:pt x="38" y="323"/>
                </a:lnTo>
                <a:lnTo>
                  <a:pt x="34" y="373"/>
                </a:lnTo>
                <a:lnTo>
                  <a:pt x="38" y="423"/>
                </a:lnTo>
                <a:lnTo>
                  <a:pt x="48" y="471"/>
                </a:lnTo>
                <a:lnTo>
                  <a:pt x="65" y="516"/>
                </a:lnTo>
                <a:lnTo>
                  <a:pt x="89" y="558"/>
                </a:lnTo>
                <a:lnTo>
                  <a:pt x="116" y="596"/>
                </a:lnTo>
                <a:lnTo>
                  <a:pt x="150" y="628"/>
                </a:lnTo>
                <a:lnTo>
                  <a:pt x="188" y="657"/>
                </a:lnTo>
                <a:lnTo>
                  <a:pt x="230" y="681"/>
                </a:lnTo>
                <a:lnTo>
                  <a:pt x="275" y="698"/>
                </a:lnTo>
                <a:lnTo>
                  <a:pt x="323" y="708"/>
                </a:lnTo>
                <a:lnTo>
                  <a:pt x="373" y="712"/>
                </a:lnTo>
                <a:lnTo>
                  <a:pt x="423" y="708"/>
                </a:lnTo>
                <a:lnTo>
                  <a:pt x="471" y="698"/>
                </a:lnTo>
                <a:lnTo>
                  <a:pt x="516" y="681"/>
                </a:lnTo>
                <a:lnTo>
                  <a:pt x="558" y="657"/>
                </a:lnTo>
                <a:lnTo>
                  <a:pt x="596" y="628"/>
                </a:lnTo>
                <a:lnTo>
                  <a:pt x="629" y="596"/>
                </a:lnTo>
                <a:lnTo>
                  <a:pt x="657" y="558"/>
                </a:lnTo>
                <a:lnTo>
                  <a:pt x="681" y="516"/>
                </a:lnTo>
                <a:lnTo>
                  <a:pt x="698" y="471"/>
                </a:lnTo>
                <a:lnTo>
                  <a:pt x="709" y="423"/>
                </a:lnTo>
                <a:lnTo>
                  <a:pt x="712" y="373"/>
                </a:lnTo>
                <a:lnTo>
                  <a:pt x="709" y="323"/>
                </a:lnTo>
                <a:lnTo>
                  <a:pt x="698" y="275"/>
                </a:lnTo>
                <a:lnTo>
                  <a:pt x="681" y="230"/>
                </a:lnTo>
                <a:lnTo>
                  <a:pt x="657" y="189"/>
                </a:lnTo>
                <a:lnTo>
                  <a:pt x="629" y="151"/>
                </a:lnTo>
                <a:lnTo>
                  <a:pt x="596" y="118"/>
                </a:lnTo>
                <a:lnTo>
                  <a:pt x="558" y="89"/>
                </a:lnTo>
                <a:lnTo>
                  <a:pt x="516" y="65"/>
                </a:lnTo>
                <a:lnTo>
                  <a:pt x="471" y="48"/>
                </a:lnTo>
                <a:lnTo>
                  <a:pt x="423" y="38"/>
                </a:lnTo>
                <a:lnTo>
                  <a:pt x="373" y="34"/>
                </a:lnTo>
                <a:close/>
                <a:moveTo>
                  <a:pt x="373" y="0"/>
                </a:moveTo>
                <a:lnTo>
                  <a:pt x="428" y="4"/>
                </a:lnTo>
                <a:lnTo>
                  <a:pt x="480" y="16"/>
                </a:lnTo>
                <a:lnTo>
                  <a:pt x="530" y="35"/>
                </a:lnTo>
                <a:lnTo>
                  <a:pt x="576" y="60"/>
                </a:lnTo>
                <a:lnTo>
                  <a:pt x="618" y="92"/>
                </a:lnTo>
                <a:lnTo>
                  <a:pt x="655" y="128"/>
                </a:lnTo>
                <a:lnTo>
                  <a:pt x="686" y="170"/>
                </a:lnTo>
                <a:lnTo>
                  <a:pt x="711" y="216"/>
                </a:lnTo>
                <a:lnTo>
                  <a:pt x="731" y="266"/>
                </a:lnTo>
                <a:lnTo>
                  <a:pt x="743" y="318"/>
                </a:lnTo>
                <a:lnTo>
                  <a:pt x="747" y="373"/>
                </a:lnTo>
                <a:lnTo>
                  <a:pt x="743" y="428"/>
                </a:lnTo>
                <a:lnTo>
                  <a:pt x="731" y="480"/>
                </a:lnTo>
                <a:lnTo>
                  <a:pt x="711" y="530"/>
                </a:lnTo>
                <a:lnTo>
                  <a:pt x="686" y="576"/>
                </a:lnTo>
                <a:lnTo>
                  <a:pt x="655" y="618"/>
                </a:lnTo>
                <a:lnTo>
                  <a:pt x="618" y="655"/>
                </a:lnTo>
                <a:lnTo>
                  <a:pt x="576" y="686"/>
                </a:lnTo>
                <a:lnTo>
                  <a:pt x="530" y="711"/>
                </a:lnTo>
                <a:lnTo>
                  <a:pt x="480" y="730"/>
                </a:lnTo>
                <a:lnTo>
                  <a:pt x="428" y="742"/>
                </a:lnTo>
                <a:lnTo>
                  <a:pt x="373" y="746"/>
                </a:lnTo>
                <a:lnTo>
                  <a:pt x="318" y="742"/>
                </a:lnTo>
                <a:lnTo>
                  <a:pt x="266" y="730"/>
                </a:lnTo>
                <a:lnTo>
                  <a:pt x="216" y="711"/>
                </a:lnTo>
                <a:lnTo>
                  <a:pt x="170" y="686"/>
                </a:lnTo>
                <a:lnTo>
                  <a:pt x="128" y="655"/>
                </a:lnTo>
                <a:lnTo>
                  <a:pt x="91" y="618"/>
                </a:lnTo>
                <a:lnTo>
                  <a:pt x="60" y="576"/>
                </a:lnTo>
                <a:lnTo>
                  <a:pt x="34" y="530"/>
                </a:lnTo>
                <a:lnTo>
                  <a:pt x="15" y="480"/>
                </a:lnTo>
                <a:lnTo>
                  <a:pt x="3" y="428"/>
                </a:lnTo>
                <a:lnTo>
                  <a:pt x="0" y="373"/>
                </a:lnTo>
                <a:lnTo>
                  <a:pt x="3" y="318"/>
                </a:lnTo>
                <a:lnTo>
                  <a:pt x="15" y="266"/>
                </a:lnTo>
                <a:lnTo>
                  <a:pt x="34" y="216"/>
                </a:lnTo>
                <a:lnTo>
                  <a:pt x="60" y="170"/>
                </a:lnTo>
                <a:lnTo>
                  <a:pt x="91" y="128"/>
                </a:lnTo>
                <a:lnTo>
                  <a:pt x="128" y="92"/>
                </a:lnTo>
                <a:lnTo>
                  <a:pt x="170" y="60"/>
                </a:lnTo>
                <a:lnTo>
                  <a:pt x="216" y="35"/>
                </a:lnTo>
                <a:lnTo>
                  <a:pt x="266" y="16"/>
                </a:lnTo>
                <a:lnTo>
                  <a:pt x="318" y="4"/>
                </a:lnTo>
                <a:lnTo>
                  <a:pt x="3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5" name="Freeform 40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09966" y="4049595"/>
            <a:ext cx="445206" cy="444609"/>
          </a:xfrm>
          <a:custGeom>
            <a:avLst/>
            <a:gdLst>
              <a:gd name="T0" fmla="*/ 273 w 747"/>
              <a:gd name="T1" fmla="*/ 475 h 746"/>
              <a:gd name="T2" fmla="*/ 476 w 747"/>
              <a:gd name="T3" fmla="*/ 271 h 746"/>
              <a:gd name="T4" fmla="*/ 256 w 747"/>
              <a:gd name="T5" fmla="*/ 237 h 746"/>
              <a:gd name="T6" fmla="*/ 498 w 747"/>
              <a:gd name="T7" fmla="*/ 238 h 746"/>
              <a:gd name="T8" fmla="*/ 506 w 747"/>
              <a:gd name="T9" fmla="*/ 245 h 746"/>
              <a:gd name="T10" fmla="*/ 510 w 747"/>
              <a:gd name="T11" fmla="*/ 254 h 746"/>
              <a:gd name="T12" fmla="*/ 508 w 747"/>
              <a:gd name="T13" fmla="*/ 497 h 746"/>
              <a:gd name="T14" fmla="*/ 502 w 747"/>
              <a:gd name="T15" fmla="*/ 505 h 746"/>
              <a:gd name="T16" fmla="*/ 493 w 747"/>
              <a:gd name="T17" fmla="*/ 509 h 746"/>
              <a:gd name="T18" fmla="*/ 250 w 747"/>
              <a:gd name="T19" fmla="*/ 508 h 746"/>
              <a:gd name="T20" fmla="*/ 241 w 747"/>
              <a:gd name="T21" fmla="*/ 501 h 746"/>
              <a:gd name="T22" fmla="*/ 239 w 747"/>
              <a:gd name="T23" fmla="*/ 492 h 746"/>
              <a:gd name="T24" fmla="*/ 239 w 747"/>
              <a:gd name="T25" fmla="*/ 249 h 746"/>
              <a:gd name="T26" fmla="*/ 245 w 747"/>
              <a:gd name="T27" fmla="*/ 241 h 746"/>
              <a:gd name="T28" fmla="*/ 256 w 747"/>
              <a:gd name="T29" fmla="*/ 237 h 746"/>
              <a:gd name="T30" fmla="*/ 324 w 747"/>
              <a:gd name="T31" fmla="*/ 38 h 746"/>
              <a:gd name="T32" fmla="*/ 231 w 747"/>
              <a:gd name="T33" fmla="*/ 65 h 746"/>
              <a:gd name="T34" fmla="*/ 151 w 747"/>
              <a:gd name="T35" fmla="*/ 118 h 746"/>
              <a:gd name="T36" fmla="*/ 89 w 747"/>
              <a:gd name="T37" fmla="*/ 189 h 746"/>
              <a:gd name="T38" fmla="*/ 49 w 747"/>
              <a:gd name="T39" fmla="*/ 275 h 746"/>
              <a:gd name="T40" fmla="*/ 34 w 747"/>
              <a:gd name="T41" fmla="*/ 373 h 746"/>
              <a:gd name="T42" fmla="*/ 49 w 747"/>
              <a:gd name="T43" fmla="*/ 471 h 746"/>
              <a:gd name="T44" fmla="*/ 89 w 747"/>
              <a:gd name="T45" fmla="*/ 558 h 746"/>
              <a:gd name="T46" fmla="*/ 151 w 747"/>
              <a:gd name="T47" fmla="*/ 628 h 746"/>
              <a:gd name="T48" fmla="*/ 231 w 747"/>
              <a:gd name="T49" fmla="*/ 681 h 746"/>
              <a:gd name="T50" fmla="*/ 324 w 747"/>
              <a:gd name="T51" fmla="*/ 708 h 746"/>
              <a:gd name="T52" fmla="*/ 423 w 747"/>
              <a:gd name="T53" fmla="*/ 708 h 746"/>
              <a:gd name="T54" fmla="*/ 516 w 747"/>
              <a:gd name="T55" fmla="*/ 681 h 746"/>
              <a:gd name="T56" fmla="*/ 596 w 747"/>
              <a:gd name="T57" fmla="*/ 628 h 746"/>
              <a:gd name="T58" fmla="*/ 658 w 747"/>
              <a:gd name="T59" fmla="*/ 558 h 746"/>
              <a:gd name="T60" fmla="*/ 699 w 747"/>
              <a:gd name="T61" fmla="*/ 471 h 746"/>
              <a:gd name="T62" fmla="*/ 713 w 747"/>
              <a:gd name="T63" fmla="*/ 373 h 746"/>
              <a:gd name="T64" fmla="*/ 699 w 747"/>
              <a:gd name="T65" fmla="*/ 275 h 746"/>
              <a:gd name="T66" fmla="*/ 658 w 747"/>
              <a:gd name="T67" fmla="*/ 189 h 746"/>
              <a:gd name="T68" fmla="*/ 596 w 747"/>
              <a:gd name="T69" fmla="*/ 118 h 746"/>
              <a:gd name="T70" fmla="*/ 516 w 747"/>
              <a:gd name="T71" fmla="*/ 65 h 746"/>
              <a:gd name="T72" fmla="*/ 423 w 747"/>
              <a:gd name="T73" fmla="*/ 38 h 746"/>
              <a:gd name="T74" fmla="*/ 374 w 747"/>
              <a:gd name="T75" fmla="*/ 0 h 746"/>
              <a:gd name="T76" fmla="*/ 481 w 747"/>
              <a:gd name="T77" fmla="*/ 16 h 746"/>
              <a:gd name="T78" fmla="*/ 577 w 747"/>
              <a:gd name="T79" fmla="*/ 60 h 746"/>
              <a:gd name="T80" fmla="*/ 655 w 747"/>
              <a:gd name="T81" fmla="*/ 128 h 746"/>
              <a:gd name="T82" fmla="*/ 713 w 747"/>
              <a:gd name="T83" fmla="*/ 216 h 746"/>
              <a:gd name="T84" fmla="*/ 743 w 747"/>
              <a:gd name="T85" fmla="*/ 318 h 746"/>
              <a:gd name="T86" fmla="*/ 743 w 747"/>
              <a:gd name="T87" fmla="*/ 428 h 746"/>
              <a:gd name="T88" fmla="*/ 713 w 747"/>
              <a:gd name="T89" fmla="*/ 530 h 746"/>
              <a:gd name="T90" fmla="*/ 655 w 747"/>
              <a:gd name="T91" fmla="*/ 618 h 746"/>
              <a:gd name="T92" fmla="*/ 577 w 747"/>
              <a:gd name="T93" fmla="*/ 686 h 746"/>
              <a:gd name="T94" fmla="*/ 481 w 747"/>
              <a:gd name="T95" fmla="*/ 730 h 746"/>
              <a:gd name="T96" fmla="*/ 374 w 747"/>
              <a:gd name="T97" fmla="*/ 746 h 746"/>
              <a:gd name="T98" fmla="*/ 266 w 747"/>
              <a:gd name="T99" fmla="*/ 730 h 746"/>
              <a:gd name="T100" fmla="*/ 170 w 747"/>
              <a:gd name="T101" fmla="*/ 686 h 746"/>
              <a:gd name="T102" fmla="*/ 92 w 747"/>
              <a:gd name="T103" fmla="*/ 618 h 746"/>
              <a:gd name="T104" fmla="*/ 35 w 747"/>
              <a:gd name="T105" fmla="*/ 530 h 746"/>
              <a:gd name="T106" fmla="*/ 5 w 747"/>
              <a:gd name="T107" fmla="*/ 428 h 746"/>
              <a:gd name="T108" fmla="*/ 5 w 747"/>
              <a:gd name="T109" fmla="*/ 318 h 746"/>
              <a:gd name="T110" fmla="*/ 35 w 747"/>
              <a:gd name="T111" fmla="*/ 216 h 746"/>
              <a:gd name="T112" fmla="*/ 92 w 747"/>
              <a:gd name="T113" fmla="*/ 128 h 746"/>
              <a:gd name="T114" fmla="*/ 170 w 747"/>
              <a:gd name="T115" fmla="*/ 60 h 746"/>
              <a:gd name="T116" fmla="*/ 266 w 747"/>
              <a:gd name="T117" fmla="*/ 16 h 746"/>
              <a:gd name="T118" fmla="*/ 374 w 747"/>
              <a:gd name="T11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6">
                <a:moveTo>
                  <a:pt x="273" y="271"/>
                </a:moveTo>
                <a:lnTo>
                  <a:pt x="273" y="475"/>
                </a:lnTo>
                <a:lnTo>
                  <a:pt x="476" y="475"/>
                </a:lnTo>
                <a:lnTo>
                  <a:pt x="476" y="271"/>
                </a:lnTo>
                <a:lnTo>
                  <a:pt x="273" y="271"/>
                </a:lnTo>
                <a:close/>
                <a:moveTo>
                  <a:pt x="256" y="237"/>
                </a:moveTo>
                <a:lnTo>
                  <a:pt x="493" y="237"/>
                </a:lnTo>
                <a:lnTo>
                  <a:pt x="498" y="238"/>
                </a:lnTo>
                <a:lnTo>
                  <a:pt x="502" y="241"/>
                </a:lnTo>
                <a:lnTo>
                  <a:pt x="506" y="245"/>
                </a:lnTo>
                <a:lnTo>
                  <a:pt x="508" y="249"/>
                </a:lnTo>
                <a:lnTo>
                  <a:pt x="510" y="254"/>
                </a:lnTo>
                <a:lnTo>
                  <a:pt x="510" y="492"/>
                </a:lnTo>
                <a:lnTo>
                  <a:pt x="508" y="497"/>
                </a:lnTo>
                <a:lnTo>
                  <a:pt x="506" y="501"/>
                </a:lnTo>
                <a:lnTo>
                  <a:pt x="502" y="505"/>
                </a:lnTo>
                <a:lnTo>
                  <a:pt x="498" y="508"/>
                </a:lnTo>
                <a:lnTo>
                  <a:pt x="493" y="509"/>
                </a:lnTo>
                <a:lnTo>
                  <a:pt x="256" y="509"/>
                </a:lnTo>
                <a:lnTo>
                  <a:pt x="250" y="508"/>
                </a:lnTo>
                <a:lnTo>
                  <a:pt x="245" y="505"/>
                </a:lnTo>
                <a:lnTo>
                  <a:pt x="241" y="501"/>
                </a:lnTo>
                <a:lnTo>
                  <a:pt x="239" y="497"/>
                </a:lnTo>
                <a:lnTo>
                  <a:pt x="239" y="492"/>
                </a:lnTo>
                <a:lnTo>
                  <a:pt x="239" y="254"/>
                </a:lnTo>
                <a:lnTo>
                  <a:pt x="239" y="249"/>
                </a:lnTo>
                <a:lnTo>
                  <a:pt x="241" y="245"/>
                </a:lnTo>
                <a:lnTo>
                  <a:pt x="245" y="241"/>
                </a:lnTo>
                <a:lnTo>
                  <a:pt x="250" y="238"/>
                </a:lnTo>
                <a:lnTo>
                  <a:pt x="256" y="237"/>
                </a:lnTo>
                <a:close/>
                <a:moveTo>
                  <a:pt x="374" y="34"/>
                </a:moveTo>
                <a:lnTo>
                  <a:pt x="324" y="38"/>
                </a:lnTo>
                <a:lnTo>
                  <a:pt x="275" y="48"/>
                </a:lnTo>
                <a:lnTo>
                  <a:pt x="231" y="65"/>
                </a:lnTo>
                <a:lnTo>
                  <a:pt x="189" y="89"/>
                </a:lnTo>
                <a:lnTo>
                  <a:pt x="151" y="118"/>
                </a:lnTo>
                <a:lnTo>
                  <a:pt x="118" y="151"/>
                </a:lnTo>
                <a:lnTo>
                  <a:pt x="89" y="189"/>
                </a:lnTo>
                <a:lnTo>
                  <a:pt x="66" y="230"/>
                </a:lnTo>
                <a:lnTo>
                  <a:pt x="49" y="275"/>
                </a:lnTo>
                <a:lnTo>
                  <a:pt x="38" y="323"/>
                </a:lnTo>
                <a:lnTo>
                  <a:pt x="34" y="373"/>
                </a:lnTo>
                <a:lnTo>
                  <a:pt x="38" y="423"/>
                </a:lnTo>
                <a:lnTo>
                  <a:pt x="49" y="471"/>
                </a:lnTo>
                <a:lnTo>
                  <a:pt x="66" y="516"/>
                </a:lnTo>
                <a:lnTo>
                  <a:pt x="89" y="558"/>
                </a:lnTo>
                <a:lnTo>
                  <a:pt x="118" y="596"/>
                </a:lnTo>
                <a:lnTo>
                  <a:pt x="151" y="628"/>
                </a:lnTo>
                <a:lnTo>
                  <a:pt x="189" y="657"/>
                </a:lnTo>
                <a:lnTo>
                  <a:pt x="231" y="681"/>
                </a:lnTo>
                <a:lnTo>
                  <a:pt x="275" y="698"/>
                </a:lnTo>
                <a:lnTo>
                  <a:pt x="324" y="708"/>
                </a:lnTo>
                <a:lnTo>
                  <a:pt x="374" y="712"/>
                </a:lnTo>
                <a:lnTo>
                  <a:pt x="423" y="708"/>
                </a:lnTo>
                <a:lnTo>
                  <a:pt x="472" y="698"/>
                </a:lnTo>
                <a:lnTo>
                  <a:pt x="516" y="681"/>
                </a:lnTo>
                <a:lnTo>
                  <a:pt x="558" y="657"/>
                </a:lnTo>
                <a:lnTo>
                  <a:pt x="596" y="628"/>
                </a:lnTo>
                <a:lnTo>
                  <a:pt x="630" y="596"/>
                </a:lnTo>
                <a:lnTo>
                  <a:pt x="658" y="558"/>
                </a:lnTo>
                <a:lnTo>
                  <a:pt x="681" y="516"/>
                </a:lnTo>
                <a:lnTo>
                  <a:pt x="699" y="471"/>
                </a:lnTo>
                <a:lnTo>
                  <a:pt x="709" y="423"/>
                </a:lnTo>
                <a:lnTo>
                  <a:pt x="713" y="373"/>
                </a:lnTo>
                <a:lnTo>
                  <a:pt x="709" y="323"/>
                </a:lnTo>
                <a:lnTo>
                  <a:pt x="699" y="275"/>
                </a:lnTo>
                <a:lnTo>
                  <a:pt x="681" y="230"/>
                </a:lnTo>
                <a:lnTo>
                  <a:pt x="658" y="189"/>
                </a:lnTo>
                <a:lnTo>
                  <a:pt x="630" y="151"/>
                </a:lnTo>
                <a:lnTo>
                  <a:pt x="596" y="118"/>
                </a:lnTo>
                <a:lnTo>
                  <a:pt x="558" y="89"/>
                </a:lnTo>
                <a:lnTo>
                  <a:pt x="516" y="65"/>
                </a:lnTo>
                <a:lnTo>
                  <a:pt x="472" y="48"/>
                </a:lnTo>
                <a:lnTo>
                  <a:pt x="423" y="38"/>
                </a:lnTo>
                <a:lnTo>
                  <a:pt x="374" y="34"/>
                </a:lnTo>
                <a:close/>
                <a:moveTo>
                  <a:pt x="374" y="0"/>
                </a:moveTo>
                <a:lnTo>
                  <a:pt x="429" y="4"/>
                </a:lnTo>
                <a:lnTo>
                  <a:pt x="481" y="16"/>
                </a:lnTo>
                <a:lnTo>
                  <a:pt x="531" y="35"/>
                </a:lnTo>
                <a:lnTo>
                  <a:pt x="577" y="60"/>
                </a:lnTo>
                <a:lnTo>
                  <a:pt x="619" y="92"/>
                </a:lnTo>
                <a:lnTo>
                  <a:pt x="655" y="128"/>
                </a:lnTo>
                <a:lnTo>
                  <a:pt x="687" y="170"/>
                </a:lnTo>
                <a:lnTo>
                  <a:pt x="713" y="216"/>
                </a:lnTo>
                <a:lnTo>
                  <a:pt x="731" y="266"/>
                </a:lnTo>
                <a:lnTo>
                  <a:pt x="743" y="318"/>
                </a:lnTo>
                <a:lnTo>
                  <a:pt x="747" y="373"/>
                </a:lnTo>
                <a:lnTo>
                  <a:pt x="743" y="428"/>
                </a:lnTo>
                <a:lnTo>
                  <a:pt x="731" y="480"/>
                </a:lnTo>
                <a:lnTo>
                  <a:pt x="713" y="530"/>
                </a:lnTo>
                <a:lnTo>
                  <a:pt x="687" y="576"/>
                </a:lnTo>
                <a:lnTo>
                  <a:pt x="655" y="618"/>
                </a:lnTo>
                <a:lnTo>
                  <a:pt x="619" y="655"/>
                </a:lnTo>
                <a:lnTo>
                  <a:pt x="577" y="686"/>
                </a:lnTo>
                <a:lnTo>
                  <a:pt x="531" y="711"/>
                </a:lnTo>
                <a:lnTo>
                  <a:pt x="481" y="730"/>
                </a:lnTo>
                <a:lnTo>
                  <a:pt x="429" y="742"/>
                </a:lnTo>
                <a:lnTo>
                  <a:pt x="374" y="746"/>
                </a:lnTo>
                <a:lnTo>
                  <a:pt x="318" y="742"/>
                </a:lnTo>
                <a:lnTo>
                  <a:pt x="266" y="730"/>
                </a:lnTo>
                <a:lnTo>
                  <a:pt x="216" y="711"/>
                </a:lnTo>
                <a:lnTo>
                  <a:pt x="170" y="686"/>
                </a:lnTo>
                <a:lnTo>
                  <a:pt x="128" y="655"/>
                </a:lnTo>
                <a:lnTo>
                  <a:pt x="92" y="618"/>
                </a:lnTo>
                <a:lnTo>
                  <a:pt x="60" y="576"/>
                </a:lnTo>
                <a:lnTo>
                  <a:pt x="35" y="530"/>
                </a:lnTo>
                <a:lnTo>
                  <a:pt x="16" y="480"/>
                </a:lnTo>
                <a:lnTo>
                  <a:pt x="5" y="428"/>
                </a:lnTo>
                <a:lnTo>
                  <a:pt x="0" y="373"/>
                </a:lnTo>
                <a:lnTo>
                  <a:pt x="5" y="318"/>
                </a:lnTo>
                <a:lnTo>
                  <a:pt x="16" y="266"/>
                </a:lnTo>
                <a:lnTo>
                  <a:pt x="35" y="216"/>
                </a:lnTo>
                <a:lnTo>
                  <a:pt x="60" y="170"/>
                </a:lnTo>
                <a:lnTo>
                  <a:pt x="92" y="128"/>
                </a:lnTo>
                <a:lnTo>
                  <a:pt x="128" y="92"/>
                </a:lnTo>
                <a:lnTo>
                  <a:pt x="170" y="60"/>
                </a:lnTo>
                <a:lnTo>
                  <a:pt x="216" y="35"/>
                </a:lnTo>
                <a:lnTo>
                  <a:pt x="266" y="16"/>
                </a:lnTo>
                <a:lnTo>
                  <a:pt x="318"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6" name="Freeform 40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58047" y="4049894"/>
            <a:ext cx="444611" cy="444014"/>
          </a:xfrm>
          <a:custGeom>
            <a:avLst/>
            <a:gdLst>
              <a:gd name="T0" fmla="*/ 321 w 746"/>
              <a:gd name="T1" fmla="*/ 284 h 745"/>
              <a:gd name="T2" fmla="*/ 274 w 746"/>
              <a:gd name="T3" fmla="*/ 346 h 745"/>
              <a:gd name="T4" fmla="*/ 284 w 746"/>
              <a:gd name="T5" fmla="*/ 424 h 745"/>
              <a:gd name="T6" fmla="*/ 346 w 746"/>
              <a:gd name="T7" fmla="*/ 470 h 745"/>
              <a:gd name="T8" fmla="*/ 425 w 746"/>
              <a:gd name="T9" fmla="*/ 460 h 745"/>
              <a:gd name="T10" fmla="*/ 471 w 746"/>
              <a:gd name="T11" fmla="*/ 399 h 745"/>
              <a:gd name="T12" fmla="*/ 460 w 746"/>
              <a:gd name="T13" fmla="*/ 321 h 745"/>
              <a:gd name="T14" fmla="*/ 400 w 746"/>
              <a:gd name="T15" fmla="*/ 275 h 745"/>
              <a:gd name="T16" fmla="*/ 404 w 746"/>
              <a:gd name="T17" fmla="*/ 241 h 745"/>
              <a:gd name="T18" fmla="*/ 478 w 746"/>
              <a:gd name="T19" fmla="*/ 288 h 745"/>
              <a:gd name="T20" fmla="*/ 509 w 746"/>
              <a:gd name="T21" fmla="*/ 372 h 745"/>
              <a:gd name="T22" fmla="*/ 478 w 746"/>
              <a:gd name="T23" fmla="*/ 457 h 745"/>
              <a:gd name="T24" fmla="*/ 404 w 746"/>
              <a:gd name="T25" fmla="*/ 504 h 745"/>
              <a:gd name="T26" fmla="*/ 313 w 746"/>
              <a:gd name="T27" fmla="*/ 494 h 745"/>
              <a:gd name="T28" fmla="*/ 250 w 746"/>
              <a:gd name="T29" fmla="*/ 432 h 745"/>
              <a:gd name="T30" fmla="*/ 241 w 746"/>
              <a:gd name="T31" fmla="*/ 342 h 745"/>
              <a:gd name="T32" fmla="*/ 288 w 746"/>
              <a:gd name="T33" fmla="*/ 267 h 745"/>
              <a:gd name="T34" fmla="*/ 372 w 746"/>
              <a:gd name="T35" fmla="*/ 237 h 745"/>
              <a:gd name="T36" fmla="*/ 275 w 746"/>
              <a:gd name="T37" fmla="*/ 47 h 745"/>
              <a:gd name="T38" fmla="*/ 151 w 746"/>
              <a:gd name="T39" fmla="*/ 117 h 745"/>
              <a:gd name="T40" fmla="*/ 66 w 746"/>
              <a:gd name="T41" fmla="*/ 229 h 745"/>
              <a:gd name="T42" fmla="*/ 33 w 746"/>
              <a:gd name="T43" fmla="*/ 372 h 745"/>
              <a:gd name="T44" fmla="*/ 66 w 746"/>
              <a:gd name="T45" fmla="*/ 516 h 745"/>
              <a:gd name="T46" fmla="*/ 151 w 746"/>
              <a:gd name="T47" fmla="*/ 629 h 745"/>
              <a:gd name="T48" fmla="*/ 275 w 746"/>
              <a:gd name="T49" fmla="*/ 697 h 745"/>
              <a:gd name="T50" fmla="*/ 423 w 746"/>
              <a:gd name="T51" fmla="*/ 708 h 745"/>
              <a:gd name="T52" fmla="*/ 557 w 746"/>
              <a:gd name="T53" fmla="*/ 657 h 745"/>
              <a:gd name="T54" fmla="*/ 658 w 746"/>
              <a:gd name="T55" fmla="*/ 557 h 745"/>
              <a:gd name="T56" fmla="*/ 708 w 746"/>
              <a:gd name="T57" fmla="*/ 423 h 745"/>
              <a:gd name="T58" fmla="*/ 697 w 746"/>
              <a:gd name="T59" fmla="*/ 275 h 745"/>
              <a:gd name="T60" fmla="*/ 629 w 746"/>
              <a:gd name="T61" fmla="*/ 151 h 745"/>
              <a:gd name="T62" fmla="*/ 516 w 746"/>
              <a:gd name="T63" fmla="*/ 66 h 745"/>
              <a:gd name="T64" fmla="*/ 372 w 746"/>
              <a:gd name="T65" fmla="*/ 34 h 745"/>
              <a:gd name="T66" fmla="*/ 481 w 746"/>
              <a:gd name="T67" fmla="*/ 16 h 745"/>
              <a:gd name="T68" fmla="*/ 617 w 746"/>
              <a:gd name="T69" fmla="*/ 90 h 745"/>
              <a:gd name="T70" fmla="*/ 712 w 746"/>
              <a:gd name="T71" fmla="*/ 215 h 745"/>
              <a:gd name="T72" fmla="*/ 746 w 746"/>
              <a:gd name="T73" fmla="*/ 372 h 745"/>
              <a:gd name="T74" fmla="*/ 712 w 746"/>
              <a:gd name="T75" fmla="*/ 529 h 745"/>
              <a:gd name="T76" fmla="*/ 617 w 746"/>
              <a:gd name="T77" fmla="*/ 653 h 745"/>
              <a:gd name="T78" fmla="*/ 481 w 746"/>
              <a:gd name="T79" fmla="*/ 729 h 745"/>
              <a:gd name="T80" fmla="*/ 317 w 746"/>
              <a:gd name="T81" fmla="*/ 741 h 745"/>
              <a:gd name="T82" fmla="*/ 169 w 746"/>
              <a:gd name="T83" fmla="*/ 685 h 745"/>
              <a:gd name="T84" fmla="*/ 59 w 746"/>
              <a:gd name="T85" fmla="*/ 575 h 745"/>
              <a:gd name="T86" fmla="*/ 4 w 746"/>
              <a:gd name="T87" fmla="*/ 428 h 745"/>
              <a:gd name="T88" fmla="*/ 16 w 746"/>
              <a:gd name="T89" fmla="*/ 265 h 745"/>
              <a:gd name="T90" fmla="*/ 90 w 746"/>
              <a:gd name="T91" fmla="*/ 128 h 745"/>
              <a:gd name="T92" fmla="*/ 215 w 746"/>
              <a:gd name="T93" fmla="*/ 34 h 745"/>
              <a:gd name="T94" fmla="*/ 372 w 746"/>
              <a:gd name="T9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372" y="271"/>
                </a:moveTo>
                <a:lnTo>
                  <a:pt x="346" y="275"/>
                </a:lnTo>
                <a:lnTo>
                  <a:pt x="321" y="284"/>
                </a:lnTo>
                <a:lnTo>
                  <a:pt x="300" y="300"/>
                </a:lnTo>
                <a:lnTo>
                  <a:pt x="284" y="321"/>
                </a:lnTo>
                <a:lnTo>
                  <a:pt x="274" y="346"/>
                </a:lnTo>
                <a:lnTo>
                  <a:pt x="271" y="372"/>
                </a:lnTo>
                <a:lnTo>
                  <a:pt x="274" y="399"/>
                </a:lnTo>
                <a:lnTo>
                  <a:pt x="284" y="424"/>
                </a:lnTo>
                <a:lnTo>
                  <a:pt x="300" y="444"/>
                </a:lnTo>
                <a:lnTo>
                  <a:pt x="321" y="460"/>
                </a:lnTo>
                <a:lnTo>
                  <a:pt x="346" y="470"/>
                </a:lnTo>
                <a:lnTo>
                  <a:pt x="372" y="474"/>
                </a:lnTo>
                <a:lnTo>
                  <a:pt x="400" y="470"/>
                </a:lnTo>
                <a:lnTo>
                  <a:pt x="425" y="460"/>
                </a:lnTo>
                <a:lnTo>
                  <a:pt x="444" y="444"/>
                </a:lnTo>
                <a:lnTo>
                  <a:pt x="460" y="424"/>
                </a:lnTo>
                <a:lnTo>
                  <a:pt x="471" y="399"/>
                </a:lnTo>
                <a:lnTo>
                  <a:pt x="474" y="372"/>
                </a:lnTo>
                <a:lnTo>
                  <a:pt x="471" y="346"/>
                </a:lnTo>
                <a:lnTo>
                  <a:pt x="460" y="321"/>
                </a:lnTo>
                <a:lnTo>
                  <a:pt x="444" y="300"/>
                </a:lnTo>
                <a:lnTo>
                  <a:pt x="425" y="284"/>
                </a:lnTo>
                <a:lnTo>
                  <a:pt x="400" y="275"/>
                </a:lnTo>
                <a:lnTo>
                  <a:pt x="372" y="271"/>
                </a:lnTo>
                <a:close/>
                <a:moveTo>
                  <a:pt x="372" y="237"/>
                </a:moveTo>
                <a:lnTo>
                  <a:pt x="404" y="241"/>
                </a:lnTo>
                <a:lnTo>
                  <a:pt x="433" y="250"/>
                </a:lnTo>
                <a:lnTo>
                  <a:pt x="457" y="267"/>
                </a:lnTo>
                <a:lnTo>
                  <a:pt x="478" y="288"/>
                </a:lnTo>
                <a:lnTo>
                  <a:pt x="494" y="313"/>
                </a:lnTo>
                <a:lnTo>
                  <a:pt x="505" y="342"/>
                </a:lnTo>
                <a:lnTo>
                  <a:pt x="509" y="372"/>
                </a:lnTo>
                <a:lnTo>
                  <a:pt x="505" y="403"/>
                </a:lnTo>
                <a:lnTo>
                  <a:pt x="494" y="432"/>
                </a:lnTo>
                <a:lnTo>
                  <a:pt x="478" y="457"/>
                </a:lnTo>
                <a:lnTo>
                  <a:pt x="457" y="478"/>
                </a:lnTo>
                <a:lnTo>
                  <a:pt x="433" y="494"/>
                </a:lnTo>
                <a:lnTo>
                  <a:pt x="404" y="504"/>
                </a:lnTo>
                <a:lnTo>
                  <a:pt x="372" y="508"/>
                </a:lnTo>
                <a:lnTo>
                  <a:pt x="342" y="504"/>
                </a:lnTo>
                <a:lnTo>
                  <a:pt x="313" y="494"/>
                </a:lnTo>
                <a:lnTo>
                  <a:pt x="288" y="478"/>
                </a:lnTo>
                <a:lnTo>
                  <a:pt x="267" y="457"/>
                </a:lnTo>
                <a:lnTo>
                  <a:pt x="250" y="432"/>
                </a:lnTo>
                <a:lnTo>
                  <a:pt x="241" y="403"/>
                </a:lnTo>
                <a:lnTo>
                  <a:pt x="237" y="372"/>
                </a:lnTo>
                <a:lnTo>
                  <a:pt x="241" y="342"/>
                </a:lnTo>
                <a:lnTo>
                  <a:pt x="250" y="313"/>
                </a:lnTo>
                <a:lnTo>
                  <a:pt x="267" y="288"/>
                </a:lnTo>
                <a:lnTo>
                  <a:pt x="288" y="267"/>
                </a:lnTo>
                <a:lnTo>
                  <a:pt x="313" y="250"/>
                </a:lnTo>
                <a:lnTo>
                  <a:pt x="342" y="241"/>
                </a:lnTo>
                <a:lnTo>
                  <a:pt x="372" y="237"/>
                </a:lnTo>
                <a:close/>
                <a:moveTo>
                  <a:pt x="372" y="34"/>
                </a:moveTo>
                <a:lnTo>
                  <a:pt x="322" y="37"/>
                </a:lnTo>
                <a:lnTo>
                  <a:pt x="275" y="47"/>
                </a:lnTo>
                <a:lnTo>
                  <a:pt x="229" y="66"/>
                </a:lnTo>
                <a:lnTo>
                  <a:pt x="187" y="88"/>
                </a:lnTo>
                <a:lnTo>
                  <a:pt x="151" y="117"/>
                </a:lnTo>
                <a:lnTo>
                  <a:pt x="117" y="151"/>
                </a:lnTo>
                <a:lnTo>
                  <a:pt x="88" y="187"/>
                </a:lnTo>
                <a:lnTo>
                  <a:pt x="66" y="229"/>
                </a:lnTo>
                <a:lnTo>
                  <a:pt x="47" y="275"/>
                </a:lnTo>
                <a:lnTo>
                  <a:pt x="37" y="322"/>
                </a:lnTo>
                <a:lnTo>
                  <a:pt x="33" y="372"/>
                </a:lnTo>
                <a:lnTo>
                  <a:pt x="37" y="423"/>
                </a:lnTo>
                <a:lnTo>
                  <a:pt x="47" y="470"/>
                </a:lnTo>
                <a:lnTo>
                  <a:pt x="66" y="516"/>
                </a:lnTo>
                <a:lnTo>
                  <a:pt x="88" y="557"/>
                </a:lnTo>
                <a:lnTo>
                  <a:pt x="117" y="594"/>
                </a:lnTo>
                <a:lnTo>
                  <a:pt x="151" y="629"/>
                </a:lnTo>
                <a:lnTo>
                  <a:pt x="187" y="657"/>
                </a:lnTo>
                <a:lnTo>
                  <a:pt x="229" y="680"/>
                </a:lnTo>
                <a:lnTo>
                  <a:pt x="275" y="697"/>
                </a:lnTo>
                <a:lnTo>
                  <a:pt x="322" y="708"/>
                </a:lnTo>
                <a:lnTo>
                  <a:pt x="372" y="711"/>
                </a:lnTo>
                <a:lnTo>
                  <a:pt x="423" y="708"/>
                </a:lnTo>
                <a:lnTo>
                  <a:pt x="471" y="697"/>
                </a:lnTo>
                <a:lnTo>
                  <a:pt x="516" y="680"/>
                </a:lnTo>
                <a:lnTo>
                  <a:pt x="557" y="657"/>
                </a:lnTo>
                <a:lnTo>
                  <a:pt x="595" y="629"/>
                </a:lnTo>
                <a:lnTo>
                  <a:pt x="629" y="594"/>
                </a:lnTo>
                <a:lnTo>
                  <a:pt x="658" y="557"/>
                </a:lnTo>
                <a:lnTo>
                  <a:pt x="680" y="516"/>
                </a:lnTo>
                <a:lnTo>
                  <a:pt x="697" y="470"/>
                </a:lnTo>
                <a:lnTo>
                  <a:pt x="708" y="423"/>
                </a:lnTo>
                <a:lnTo>
                  <a:pt x="712" y="372"/>
                </a:lnTo>
                <a:lnTo>
                  <a:pt x="708" y="322"/>
                </a:lnTo>
                <a:lnTo>
                  <a:pt x="697" y="275"/>
                </a:lnTo>
                <a:lnTo>
                  <a:pt x="680" y="229"/>
                </a:lnTo>
                <a:lnTo>
                  <a:pt x="658" y="187"/>
                </a:lnTo>
                <a:lnTo>
                  <a:pt x="629" y="151"/>
                </a:lnTo>
                <a:lnTo>
                  <a:pt x="595" y="117"/>
                </a:lnTo>
                <a:lnTo>
                  <a:pt x="557" y="88"/>
                </a:lnTo>
                <a:lnTo>
                  <a:pt x="516" y="66"/>
                </a:lnTo>
                <a:lnTo>
                  <a:pt x="471" y="47"/>
                </a:lnTo>
                <a:lnTo>
                  <a:pt x="423" y="37"/>
                </a:lnTo>
                <a:lnTo>
                  <a:pt x="372" y="34"/>
                </a:lnTo>
                <a:close/>
                <a:moveTo>
                  <a:pt x="372" y="0"/>
                </a:moveTo>
                <a:lnTo>
                  <a:pt x="427" y="4"/>
                </a:lnTo>
                <a:lnTo>
                  <a:pt x="481" y="16"/>
                </a:lnTo>
                <a:lnTo>
                  <a:pt x="530" y="34"/>
                </a:lnTo>
                <a:lnTo>
                  <a:pt x="575" y="60"/>
                </a:lnTo>
                <a:lnTo>
                  <a:pt x="617" y="90"/>
                </a:lnTo>
                <a:lnTo>
                  <a:pt x="654" y="128"/>
                </a:lnTo>
                <a:lnTo>
                  <a:pt x="685" y="169"/>
                </a:lnTo>
                <a:lnTo>
                  <a:pt x="712" y="215"/>
                </a:lnTo>
                <a:lnTo>
                  <a:pt x="730" y="265"/>
                </a:lnTo>
                <a:lnTo>
                  <a:pt x="742" y="317"/>
                </a:lnTo>
                <a:lnTo>
                  <a:pt x="746" y="372"/>
                </a:lnTo>
                <a:lnTo>
                  <a:pt x="742" y="428"/>
                </a:lnTo>
                <a:lnTo>
                  <a:pt x="730" y="481"/>
                </a:lnTo>
                <a:lnTo>
                  <a:pt x="712" y="529"/>
                </a:lnTo>
                <a:lnTo>
                  <a:pt x="685" y="575"/>
                </a:lnTo>
                <a:lnTo>
                  <a:pt x="654" y="617"/>
                </a:lnTo>
                <a:lnTo>
                  <a:pt x="617" y="653"/>
                </a:lnTo>
                <a:lnTo>
                  <a:pt x="575" y="685"/>
                </a:lnTo>
                <a:lnTo>
                  <a:pt x="530" y="711"/>
                </a:lnTo>
                <a:lnTo>
                  <a:pt x="481" y="729"/>
                </a:lnTo>
                <a:lnTo>
                  <a:pt x="427" y="741"/>
                </a:lnTo>
                <a:lnTo>
                  <a:pt x="372" y="745"/>
                </a:lnTo>
                <a:lnTo>
                  <a:pt x="317" y="741"/>
                </a:lnTo>
                <a:lnTo>
                  <a:pt x="265" y="729"/>
                </a:lnTo>
                <a:lnTo>
                  <a:pt x="215" y="711"/>
                </a:lnTo>
                <a:lnTo>
                  <a:pt x="169" y="685"/>
                </a:lnTo>
                <a:lnTo>
                  <a:pt x="128" y="653"/>
                </a:lnTo>
                <a:lnTo>
                  <a:pt x="90" y="617"/>
                </a:lnTo>
                <a:lnTo>
                  <a:pt x="59" y="575"/>
                </a:lnTo>
                <a:lnTo>
                  <a:pt x="34" y="529"/>
                </a:lnTo>
                <a:lnTo>
                  <a:pt x="16" y="481"/>
                </a:lnTo>
                <a:lnTo>
                  <a:pt x="4" y="428"/>
                </a:lnTo>
                <a:lnTo>
                  <a:pt x="0" y="372"/>
                </a:lnTo>
                <a:lnTo>
                  <a:pt x="4" y="317"/>
                </a:lnTo>
                <a:lnTo>
                  <a:pt x="16" y="265"/>
                </a:lnTo>
                <a:lnTo>
                  <a:pt x="34" y="215"/>
                </a:lnTo>
                <a:lnTo>
                  <a:pt x="59" y="169"/>
                </a:lnTo>
                <a:lnTo>
                  <a:pt x="90" y="128"/>
                </a:lnTo>
                <a:lnTo>
                  <a:pt x="128" y="90"/>
                </a:lnTo>
                <a:lnTo>
                  <a:pt x="169" y="60"/>
                </a:lnTo>
                <a:lnTo>
                  <a:pt x="215" y="34"/>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7" name="Freeform 40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05531" y="4049894"/>
            <a:ext cx="445206" cy="444014"/>
          </a:xfrm>
          <a:custGeom>
            <a:avLst/>
            <a:gdLst>
              <a:gd name="T0" fmla="*/ 559 w 747"/>
              <a:gd name="T1" fmla="*/ 372 h 745"/>
              <a:gd name="T2" fmla="*/ 360 w 747"/>
              <a:gd name="T3" fmla="*/ 220 h 745"/>
              <a:gd name="T4" fmla="*/ 366 w 747"/>
              <a:gd name="T5" fmla="*/ 224 h 745"/>
              <a:gd name="T6" fmla="*/ 604 w 747"/>
              <a:gd name="T7" fmla="*/ 359 h 745"/>
              <a:gd name="T8" fmla="*/ 609 w 747"/>
              <a:gd name="T9" fmla="*/ 368 h 745"/>
              <a:gd name="T10" fmla="*/ 608 w 747"/>
              <a:gd name="T11" fmla="*/ 382 h 745"/>
              <a:gd name="T12" fmla="*/ 601 w 747"/>
              <a:gd name="T13" fmla="*/ 388 h 745"/>
              <a:gd name="T14" fmla="*/ 366 w 747"/>
              <a:gd name="T15" fmla="*/ 521 h 745"/>
              <a:gd name="T16" fmla="*/ 355 w 747"/>
              <a:gd name="T17" fmla="*/ 525 h 745"/>
              <a:gd name="T18" fmla="*/ 342 w 747"/>
              <a:gd name="T19" fmla="*/ 519 h 745"/>
              <a:gd name="T20" fmla="*/ 339 w 747"/>
              <a:gd name="T21" fmla="*/ 237 h 745"/>
              <a:gd name="T22" fmla="*/ 346 w 747"/>
              <a:gd name="T23" fmla="*/ 223 h 745"/>
              <a:gd name="T24" fmla="*/ 220 w 747"/>
              <a:gd name="T25" fmla="*/ 220 h 745"/>
              <a:gd name="T26" fmla="*/ 230 w 747"/>
              <a:gd name="T27" fmla="*/ 224 h 745"/>
              <a:gd name="T28" fmla="*/ 305 w 747"/>
              <a:gd name="T29" fmla="*/ 305 h 745"/>
              <a:gd name="T30" fmla="*/ 305 w 747"/>
              <a:gd name="T31" fmla="*/ 440 h 745"/>
              <a:gd name="T32" fmla="*/ 230 w 747"/>
              <a:gd name="T33" fmla="*/ 521 h 745"/>
              <a:gd name="T34" fmla="*/ 220 w 747"/>
              <a:gd name="T35" fmla="*/ 525 h 745"/>
              <a:gd name="T36" fmla="*/ 207 w 747"/>
              <a:gd name="T37" fmla="*/ 519 h 745"/>
              <a:gd name="T38" fmla="*/ 203 w 747"/>
              <a:gd name="T39" fmla="*/ 237 h 745"/>
              <a:gd name="T40" fmla="*/ 211 w 747"/>
              <a:gd name="T41" fmla="*/ 223 h 745"/>
              <a:gd name="T42" fmla="*/ 373 w 747"/>
              <a:gd name="T43" fmla="*/ 34 h 745"/>
              <a:gd name="T44" fmla="*/ 230 w 747"/>
              <a:gd name="T45" fmla="*/ 66 h 745"/>
              <a:gd name="T46" fmla="*/ 116 w 747"/>
              <a:gd name="T47" fmla="*/ 151 h 745"/>
              <a:gd name="T48" fmla="*/ 48 w 747"/>
              <a:gd name="T49" fmla="*/ 275 h 745"/>
              <a:gd name="T50" fmla="*/ 38 w 747"/>
              <a:gd name="T51" fmla="*/ 423 h 745"/>
              <a:gd name="T52" fmla="*/ 89 w 747"/>
              <a:gd name="T53" fmla="*/ 557 h 745"/>
              <a:gd name="T54" fmla="*/ 188 w 747"/>
              <a:gd name="T55" fmla="*/ 657 h 745"/>
              <a:gd name="T56" fmla="*/ 323 w 747"/>
              <a:gd name="T57" fmla="*/ 708 h 745"/>
              <a:gd name="T58" fmla="*/ 471 w 747"/>
              <a:gd name="T59" fmla="*/ 697 h 745"/>
              <a:gd name="T60" fmla="*/ 596 w 747"/>
              <a:gd name="T61" fmla="*/ 629 h 745"/>
              <a:gd name="T62" fmla="*/ 681 w 747"/>
              <a:gd name="T63" fmla="*/ 516 h 745"/>
              <a:gd name="T64" fmla="*/ 712 w 747"/>
              <a:gd name="T65" fmla="*/ 372 h 745"/>
              <a:gd name="T66" fmla="*/ 681 w 747"/>
              <a:gd name="T67" fmla="*/ 229 h 745"/>
              <a:gd name="T68" fmla="*/ 596 w 747"/>
              <a:gd name="T69" fmla="*/ 117 h 745"/>
              <a:gd name="T70" fmla="*/ 471 w 747"/>
              <a:gd name="T71" fmla="*/ 47 h 745"/>
              <a:gd name="T72" fmla="*/ 373 w 747"/>
              <a:gd name="T73" fmla="*/ 0 h 745"/>
              <a:gd name="T74" fmla="*/ 530 w 747"/>
              <a:gd name="T75" fmla="*/ 34 h 745"/>
              <a:gd name="T76" fmla="*/ 655 w 747"/>
              <a:gd name="T77" fmla="*/ 128 h 745"/>
              <a:gd name="T78" fmla="*/ 731 w 747"/>
              <a:gd name="T79" fmla="*/ 265 h 745"/>
              <a:gd name="T80" fmla="*/ 743 w 747"/>
              <a:gd name="T81" fmla="*/ 428 h 745"/>
              <a:gd name="T82" fmla="*/ 686 w 747"/>
              <a:gd name="T83" fmla="*/ 575 h 745"/>
              <a:gd name="T84" fmla="*/ 576 w 747"/>
              <a:gd name="T85" fmla="*/ 685 h 745"/>
              <a:gd name="T86" fmla="*/ 428 w 747"/>
              <a:gd name="T87" fmla="*/ 741 h 745"/>
              <a:gd name="T88" fmla="*/ 266 w 747"/>
              <a:gd name="T89" fmla="*/ 729 h 745"/>
              <a:gd name="T90" fmla="*/ 128 w 747"/>
              <a:gd name="T91" fmla="*/ 653 h 745"/>
              <a:gd name="T92" fmla="*/ 34 w 747"/>
              <a:gd name="T93" fmla="*/ 529 h 745"/>
              <a:gd name="T94" fmla="*/ 0 w 747"/>
              <a:gd name="T95" fmla="*/ 372 h 745"/>
              <a:gd name="T96" fmla="*/ 34 w 747"/>
              <a:gd name="T97" fmla="*/ 215 h 745"/>
              <a:gd name="T98" fmla="*/ 128 w 747"/>
              <a:gd name="T99" fmla="*/ 90 h 745"/>
              <a:gd name="T100" fmla="*/ 266 w 747"/>
              <a:gd name="T101"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7" h="745">
                <a:moveTo>
                  <a:pt x="373" y="266"/>
                </a:moveTo>
                <a:lnTo>
                  <a:pt x="373" y="479"/>
                </a:lnTo>
                <a:lnTo>
                  <a:pt x="559" y="372"/>
                </a:lnTo>
                <a:lnTo>
                  <a:pt x="373" y="266"/>
                </a:lnTo>
                <a:close/>
                <a:moveTo>
                  <a:pt x="355" y="220"/>
                </a:moveTo>
                <a:lnTo>
                  <a:pt x="360" y="220"/>
                </a:lnTo>
                <a:lnTo>
                  <a:pt x="363" y="221"/>
                </a:lnTo>
                <a:lnTo>
                  <a:pt x="366" y="224"/>
                </a:lnTo>
                <a:lnTo>
                  <a:pt x="366" y="224"/>
                </a:lnTo>
                <a:lnTo>
                  <a:pt x="600" y="356"/>
                </a:lnTo>
                <a:lnTo>
                  <a:pt x="601" y="358"/>
                </a:lnTo>
                <a:lnTo>
                  <a:pt x="604" y="359"/>
                </a:lnTo>
                <a:lnTo>
                  <a:pt x="604" y="359"/>
                </a:lnTo>
                <a:lnTo>
                  <a:pt x="608" y="363"/>
                </a:lnTo>
                <a:lnTo>
                  <a:pt x="609" y="368"/>
                </a:lnTo>
                <a:lnTo>
                  <a:pt x="610" y="372"/>
                </a:lnTo>
                <a:lnTo>
                  <a:pt x="609" y="377"/>
                </a:lnTo>
                <a:lnTo>
                  <a:pt x="608" y="382"/>
                </a:lnTo>
                <a:lnTo>
                  <a:pt x="604" y="385"/>
                </a:lnTo>
                <a:lnTo>
                  <a:pt x="604" y="386"/>
                </a:lnTo>
                <a:lnTo>
                  <a:pt x="601" y="388"/>
                </a:lnTo>
                <a:lnTo>
                  <a:pt x="600" y="388"/>
                </a:lnTo>
                <a:lnTo>
                  <a:pt x="366" y="521"/>
                </a:lnTo>
                <a:lnTo>
                  <a:pt x="366" y="521"/>
                </a:lnTo>
                <a:lnTo>
                  <a:pt x="363" y="524"/>
                </a:lnTo>
                <a:lnTo>
                  <a:pt x="360" y="525"/>
                </a:lnTo>
                <a:lnTo>
                  <a:pt x="355" y="525"/>
                </a:lnTo>
                <a:lnTo>
                  <a:pt x="351" y="524"/>
                </a:lnTo>
                <a:lnTo>
                  <a:pt x="346" y="521"/>
                </a:lnTo>
                <a:lnTo>
                  <a:pt x="342" y="519"/>
                </a:lnTo>
                <a:lnTo>
                  <a:pt x="340" y="513"/>
                </a:lnTo>
                <a:lnTo>
                  <a:pt x="339" y="508"/>
                </a:lnTo>
                <a:lnTo>
                  <a:pt x="339" y="237"/>
                </a:lnTo>
                <a:lnTo>
                  <a:pt x="340" y="232"/>
                </a:lnTo>
                <a:lnTo>
                  <a:pt x="342" y="227"/>
                </a:lnTo>
                <a:lnTo>
                  <a:pt x="346" y="223"/>
                </a:lnTo>
                <a:lnTo>
                  <a:pt x="351" y="221"/>
                </a:lnTo>
                <a:lnTo>
                  <a:pt x="355" y="220"/>
                </a:lnTo>
                <a:close/>
                <a:moveTo>
                  <a:pt x="220" y="220"/>
                </a:moveTo>
                <a:lnTo>
                  <a:pt x="224" y="220"/>
                </a:lnTo>
                <a:lnTo>
                  <a:pt x="228" y="221"/>
                </a:lnTo>
                <a:lnTo>
                  <a:pt x="230" y="224"/>
                </a:lnTo>
                <a:lnTo>
                  <a:pt x="230" y="224"/>
                </a:lnTo>
                <a:lnTo>
                  <a:pt x="305" y="266"/>
                </a:lnTo>
                <a:lnTo>
                  <a:pt x="305" y="305"/>
                </a:lnTo>
                <a:lnTo>
                  <a:pt x="237" y="266"/>
                </a:lnTo>
                <a:lnTo>
                  <a:pt x="237" y="479"/>
                </a:lnTo>
                <a:lnTo>
                  <a:pt x="305" y="440"/>
                </a:lnTo>
                <a:lnTo>
                  <a:pt x="305" y="479"/>
                </a:lnTo>
                <a:lnTo>
                  <a:pt x="230" y="521"/>
                </a:lnTo>
                <a:lnTo>
                  <a:pt x="230" y="521"/>
                </a:lnTo>
                <a:lnTo>
                  <a:pt x="228" y="524"/>
                </a:lnTo>
                <a:lnTo>
                  <a:pt x="224" y="525"/>
                </a:lnTo>
                <a:lnTo>
                  <a:pt x="220" y="525"/>
                </a:lnTo>
                <a:lnTo>
                  <a:pt x="214" y="524"/>
                </a:lnTo>
                <a:lnTo>
                  <a:pt x="211" y="521"/>
                </a:lnTo>
                <a:lnTo>
                  <a:pt x="207" y="519"/>
                </a:lnTo>
                <a:lnTo>
                  <a:pt x="204" y="513"/>
                </a:lnTo>
                <a:lnTo>
                  <a:pt x="203" y="508"/>
                </a:lnTo>
                <a:lnTo>
                  <a:pt x="203" y="237"/>
                </a:lnTo>
                <a:lnTo>
                  <a:pt x="204" y="232"/>
                </a:lnTo>
                <a:lnTo>
                  <a:pt x="207" y="227"/>
                </a:lnTo>
                <a:lnTo>
                  <a:pt x="211" y="223"/>
                </a:lnTo>
                <a:lnTo>
                  <a:pt x="214" y="221"/>
                </a:lnTo>
                <a:lnTo>
                  <a:pt x="220" y="220"/>
                </a:lnTo>
                <a:close/>
                <a:moveTo>
                  <a:pt x="373" y="34"/>
                </a:moveTo>
                <a:lnTo>
                  <a:pt x="323" y="37"/>
                </a:lnTo>
                <a:lnTo>
                  <a:pt x="275" y="47"/>
                </a:lnTo>
                <a:lnTo>
                  <a:pt x="230" y="66"/>
                </a:lnTo>
                <a:lnTo>
                  <a:pt x="188" y="88"/>
                </a:lnTo>
                <a:lnTo>
                  <a:pt x="150" y="117"/>
                </a:lnTo>
                <a:lnTo>
                  <a:pt x="116" y="151"/>
                </a:lnTo>
                <a:lnTo>
                  <a:pt x="89" y="187"/>
                </a:lnTo>
                <a:lnTo>
                  <a:pt x="65" y="229"/>
                </a:lnTo>
                <a:lnTo>
                  <a:pt x="48" y="275"/>
                </a:lnTo>
                <a:lnTo>
                  <a:pt x="38" y="322"/>
                </a:lnTo>
                <a:lnTo>
                  <a:pt x="34" y="372"/>
                </a:lnTo>
                <a:lnTo>
                  <a:pt x="38" y="423"/>
                </a:lnTo>
                <a:lnTo>
                  <a:pt x="48" y="470"/>
                </a:lnTo>
                <a:lnTo>
                  <a:pt x="65" y="516"/>
                </a:lnTo>
                <a:lnTo>
                  <a:pt x="89" y="557"/>
                </a:lnTo>
                <a:lnTo>
                  <a:pt x="116" y="594"/>
                </a:lnTo>
                <a:lnTo>
                  <a:pt x="150" y="629"/>
                </a:lnTo>
                <a:lnTo>
                  <a:pt x="188" y="657"/>
                </a:lnTo>
                <a:lnTo>
                  <a:pt x="230" y="680"/>
                </a:lnTo>
                <a:lnTo>
                  <a:pt x="275" y="697"/>
                </a:lnTo>
                <a:lnTo>
                  <a:pt x="323" y="708"/>
                </a:lnTo>
                <a:lnTo>
                  <a:pt x="373" y="711"/>
                </a:lnTo>
                <a:lnTo>
                  <a:pt x="423" y="708"/>
                </a:lnTo>
                <a:lnTo>
                  <a:pt x="471" y="697"/>
                </a:lnTo>
                <a:lnTo>
                  <a:pt x="516" y="680"/>
                </a:lnTo>
                <a:lnTo>
                  <a:pt x="558" y="657"/>
                </a:lnTo>
                <a:lnTo>
                  <a:pt x="596" y="629"/>
                </a:lnTo>
                <a:lnTo>
                  <a:pt x="629" y="594"/>
                </a:lnTo>
                <a:lnTo>
                  <a:pt x="657" y="557"/>
                </a:lnTo>
                <a:lnTo>
                  <a:pt x="681" y="516"/>
                </a:lnTo>
                <a:lnTo>
                  <a:pt x="698" y="470"/>
                </a:lnTo>
                <a:lnTo>
                  <a:pt x="709" y="423"/>
                </a:lnTo>
                <a:lnTo>
                  <a:pt x="712" y="372"/>
                </a:lnTo>
                <a:lnTo>
                  <a:pt x="709" y="322"/>
                </a:lnTo>
                <a:lnTo>
                  <a:pt x="698" y="275"/>
                </a:lnTo>
                <a:lnTo>
                  <a:pt x="681" y="229"/>
                </a:lnTo>
                <a:lnTo>
                  <a:pt x="657" y="187"/>
                </a:lnTo>
                <a:lnTo>
                  <a:pt x="629" y="151"/>
                </a:lnTo>
                <a:lnTo>
                  <a:pt x="596" y="117"/>
                </a:lnTo>
                <a:lnTo>
                  <a:pt x="558" y="88"/>
                </a:lnTo>
                <a:lnTo>
                  <a:pt x="516" y="66"/>
                </a:lnTo>
                <a:lnTo>
                  <a:pt x="471" y="47"/>
                </a:lnTo>
                <a:lnTo>
                  <a:pt x="423" y="37"/>
                </a:lnTo>
                <a:lnTo>
                  <a:pt x="373" y="34"/>
                </a:lnTo>
                <a:close/>
                <a:moveTo>
                  <a:pt x="373" y="0"/>
                </a:moveTo>
                <a:lnTo>
                  <a:pt x="428" y="4"/>
                </a:lnTo>
                <a:lnTo>
                  <a:pt x="480" y="16"/>
                </a:lnTo>
                <a:lnTo>
                  <a:pt x="530" y="34"/>
                </a:lnTo>
                <a:lnTo>
                  <a:pt x="576" y="60"/>
                </a:lnTo>
                <a:lnTo>
                  <a:pt x="618" y="90"/>
                </a:lnTo>
                <a:lnTo>
                  <a:pt x="655" y="128"/>
                </a:lnTo>
                <a:lnTo>
                  <a:pt x="686" y="169"/>
                </a:lnTo>
                <a:lnTo>
                  <a:pt x="711" y="215"/>
                </a:lnTo>
                <a:lnTo>
                  <a:pt x="731" y="265"/>
                </a:lnTo>
                <a:lnTo>
                  <a:pt x="743" y="317"/>
                </a:lnTo>
                <a:lnTo>
                  <a:pt x="747" y="372"/>
                </a:lnTo>
                <a:lnTo>
                  <a:pt x="743" y="428"/>
                </a:lnTo>
                <a:lnTo>
                  <a:pt x="731" y="481"/>
                </a:lnTo>
                <a:lnTo>
                  <a:pt x="711" y="529"/>
                </a:lnTo>
                <a:lnTo>
                  <a:pt x="686" y="575"/>
                </a:lnTo>
                <a:lnTo>
                  <a:pt x="655" y="617"/>
                </a:lnTo>
                <a:lnTo>
                  <a:pt x="618" y="653"/>
                </a:lnTo>
                <a:lnTo>
                  <a:pt x="576" y="685"/>
                </a:lnTo>
                <a:lnTo>
                  <a:pt x="530" y="711"/>
                </a:lnTo>
                <a:lnTo>
                  <a:pt x="480" y="729"/>
                </a:lnTo>
                <a:lnTo>
                  <a:pt x="428" y="741"/>
                </a:lnTo>
                <a:lnTo>
                  <a:pt x="373" y="745"/>
                </a:lnTo>
                <a:lnTo>
                  <a:pt x="318" y="741"/>
                </a:lnTo>
                <a:lnTo>
                  <a:pt x="266" y="729"/>
                </a:lnTo>
                <a:lnTo>
                  <a:pt x="216" y="711"/>
                </a:lnTo>
                <a:lnTo>
                  <a:pt x="170" y="685"/>
                </a:lnTo>
                <a:lnTo>
                  <a:pt x="128" y="653"/>
                </a:lnTo>
                <a:lnTo>
                  <a:pt x="91" y="617"/>
                </a:lnTo>
                <a:lnTo>
                  <a:pt x="60" y="575"/>
                </a:lnTo>
                <a:lnTo>
                  <a:pt x="34" y="529"/>
                </a:lnTo>
                <a:lnTo>
                  <a:pt x="15" y="481"/>
                </a:lnTo>
                <a:lnTo>
                  <a:pt x="3" y="428"/>
                </a:lnTo>
                <a:lnTo>
                  <a:pt x="0" y="372"/>
                </a:lnTo>
                <a:lnTo>
                  <a:pt x="3" y="317"/>
                </a:lnTo>
                <a:lnTo>
                  <a:pt x="15" y="265"/>
                </a:lnTo>
                <a:lnTo>
                  <a:pt x="34" y="215"/>
                </a:lnTo>
                <a:lnTo>
                  <a:pt x="60" y="169"/>
                </a:lnTo>
                <a:lnTo>
                  <a:pt x="91" y="128"/>
                </a:lnTo>
                <a:lnTo>
                  <a:pt x="128" y="90"/>
                </a:lnTo>
                <a:lnTo>
                  <a:pt x="170" y="60"/>
                </a:lnTo>
                <a:lnTo>
                  <a:pt x="216" y="34"/>
                </a:lnTo>
                <a:lnTo>
                  <a:pt x="266" y="16"/>
                </a:lnTo>
                <a:lnTo>
                  <a:pt x="318" y="4"/>
                </a:lnTo>
                <a:lnTo>
                  <a:pt x="3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8" name="Freeform 40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153612" y="4049894"/>
            <a:ext cx="445206" cy="444014"/>
          </a:xfrm>
          <a:custGeom>
            <a:avLst/>
            <a:gdLst>
              <a:gd name="T0" fmla="*/ 425 w 747"/>
              <a:gd name="T1" fmla="*/ 372 h 745"/>
              <a:gd name="T2" fmla="*/ 476 w 747"/>
              <a:gd name="T3" fmla="*/ 491 h 745"/>
              <a:gd name="T4" fmla="*/ 476 w 747"/>
              <a:gd name="T5" fmla="*/ 254 h 745"/>
              <a:gd name="T6" fmla="*/ 228 w 747"/>
              <a:gd name="T7" fmla="*/ 221 h 745"/>
              <a:gd name="T8" fmla="*/ 442 w 747"/>
              <a:gd name="T9" fmla="*/ 343 h 745"/>
              <a:gd name="T10" fmla="*/ 444 w 747"/>
              <a:gd name="T11" fmla="*/ 227 h 745"/>
              <a:gd name="T12" fmla="*/ 459 w 747"/>
              <a:gd name="T13" fmla="*/ 220 h 745"/>
              <a:gd name="T14" fmla="*/ 536 w 747"/>
              <a:gd name="T15" fmla="*/ 223 h 745"/>
              <a:gd name="T16" fmla="*/ 544 w 747"/>
              <a:gd name="T17" fmla="*/ 237 h 745"/>
              <a:gd name="T18" fmla="*/ 540 w 747"/>
              <a:gd name="T19" fmla="*/ 519 h 745"/>
              <a:gd name="T20" fmla="*/ 527 w 747"/>
              <a:gd name="T21" fmla="*/ 525 h 745"/>
              <a:gd name="T22" fmla="*/ 448 w 747"/>
              <a:gd name="T23" fmla="*/ 521 h 745"/>
              <a:gd name="T24" fmla="*/ 442 w 747"/>
              <a:gd name="T25" fmla="*/ 508 h 745"/>
              <a:gd name="T26" fmla="*/ 232 w 747"/>
              <a:gd name="T27" fmla="*/ 521 h 745"/>
              <a:gd name="T28" fmla="*/ 222 w 747"/>
              <a:gd name="T29" fmla="*/ 525 h 745"/>
              <a:gd name="T30" fmla="*/ 207 w 747"/>
              <a:gd name="T31" fmla="*/ 519 h 745"/>
              <a:gd name="T32" fmla="*/ 204 w 747"/>
              <a:gd name="T33" fmla="*/ 237 h 745"/>
              <a:gd name="T34" fmla="*/ 211 w 747"/>
              <a:gd name="T35" fmla="*/ 223 h 745"/>
              <a:gd name="T36" fmla="*/ 374 w 747"/>
              <a:gd name="T37" fmla="*/ 34 h 745"/>
              <a:gd name="T38" fmla="*/ 231 w 747"/>
              <a:gd name="T39" fmla="*/ 66 h 745"/>
              <a:gd name="T40" fmla="*/ 118 w 747"/>
              <a:gd name="T41" fmla="*/ 151 h 745"/>
              <a:gd name="T42" fmla="*/ 49 w 747"/>
              <a:gd name="T43" fmla="*/ 275 h 745"/>
              <a:gd name="T44" fmla="*/ 38 w 747"/>
              <a:gd name="T45" fmla="*/ 423 h 745"/>
              <a:gd name="T46" fmla="*/ 89 w 747"/>
              <a:gd name="T47" fmla="*/ 557 h 745"/>
              <a:gd name="T48" fmla="*/ 189 w 747"/>
              <a:gd name="T49" fmla="*/ 657 h 745"/>
              <a:gd name="T50" fmla="*/ 324 w 747"/>
              <a:gd name="T51" fmla="*/ 708 h 745"/>
              <a:gd name="T52" fmla="*/ 472 w 747"/>
              <a:gd name="T53" fmla="*/ 697 h 745"/>
              <a:gd name="T54" fmla="*/ 596 w 747"/>
              <a:gd name="T55" fmla="*/ 629 h 745"/>
              <a:gd name="T56" fmla="*/ 681 w 747"/>
              <a:gd name="T57" fmla="*/ 516 h 745"/>
              <a:gd name="T58" fmla="*/ 713 w 747"/>
              <a:gd name="T59" fmla="*/ 372 h 745"/>
              <a:gd name="T60" fmla="*/ 681 w 747"/>
              <a:gd name="T61" fmla="*/ 229 h 745"/>
              <a:gd name="T62" fmla="*/ 596 w 747"/>
              <a:gd name="T63" fmla="*/ 117 h 745"/>
              <a:gd name="T64" fmla="*/ 472 w 747"/>
              <a:gd name="T65" fmla="*/ 47 h 745"/>
              <a:gd name="T66" fmla="*/ 374 w 747"/>
              <a:gd name="T67" fmla="*/ 0 h 745"/>
              <a:gd name="T68" fmla="*/ 531 w 747"/>
              <a:gd name="T69" fmla="*/ 34 h 745"/>
              <a:gd name="T70" fmla="*/ 655 w 747"/>
              <a:gd name="T71" fmla="*/ 128 h 745"/>
              <a:gd name="T72" fmla="*/ 731 w 747"/>
              <a:gd name="T73" fmla="*/ 265 h 745"/>
              <a:gd name="T74" fmla="*/ 743 w 747"/>
              <a:gd name="T75" fmla="*/ 428 h 745"/>
              <a:gd name="T76" fmla="*/ 687 w 747"/>
              <a:gd name="T77" fmla="*/ 575 h 745"/>
              <a:gd name="T78" fmla="*/ 577 w 747"/>
              <a:gd name="T79" fmla="*/ 685 h 745"/>
              <a:gd name="T80" fmla="*/ 429 w 747"/>
              <a:gd name="T81" fmla="*/ 741 h 745"/>
              <a:gd name="T82" fmla="*/ 266 w 747"/>
              <a:gd name="T83" fmla="*/ 729 h 745"/>
              <a:gd name="T84" fmla="*/ 128 w 747"/>
              <a:gd name="T85" fmla="*/ 653 h 745"/>
              <a:gd name="T86" fmla="*/ 35 w 747"/>
              <a:gd name="T87" fmla="*/ 529 h 745"/>
              <a:gd name="T88" fmla="*/ 0 w 747"/>
              <a:gd name="T89" fmla="*/ 372 h 745"/>
              <a:gd name="T90" fmla="*/ 35 w 747"/>
              <a:gd name="T91" fmla="*/ 215 h 745"/>
              <a:gd name="T92" fmla="*/ 128 w 747"/>
              <a:gd name="T93" fmla="*/ 90 h 745"/>
              <a:gd name="T94" fmla="*/ 266 w 747"/>
              <a:gd name="T95"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745">
                <a:moveTo>
                  <a:pt x="239" y="266"/>
                </a:moveTo>
                <a:lnTo>
                  <a:pt x="239" y="479"/>
                </a:lnTo>
                <a:lnTo>
                  <a:pt x="425" y="372"/>
                </a:lnTo>
                <a:lnTo>
                  <a:pt x="239" y="266"/>
                </a:lnTo>
                <a:close/>
                <a:moveTo>
                  <a:pt x="476" y="254"/>
                </a:moveTo>
                <a:lnTo>
                  <a:pt x="476" y="491"/>
                </a:lnTo>
                <a:lnTo>
                  <a:pt x="510" y="491"/>
                </a:lnTo>
                <a:lnTo>
                  <a:pt x="510" y="254"/>
                </a:lnTo>
                <a:lnTo>
                  <a:pt x="476" y="254"/>
                </a:lnTo>
                <a:close/>
                <a:moveTo>
                  <a:pt x="222" y="220"/>
                </a:moveTo>
                <a:lnTo>
                  <a:pt x="225" y="220"/>
                </a:lnTo>
                <a:lnTo>
                  <a:pt x="228" y="221"/>
                </a:lnTo>
                <a:lnTo>
                  <a:pt x="232" y="224"/>
                </a:lnTo>
                <a:lnTo>
                  <a:pt x="232" y="224"/>
                </a:lnTo>
                <a:lnTo>
                  <a:pt x="442" y="343"/>
                </a:lnTo>
                <a:lnTo>
                  <a:pt x="442" y="237"/>
                </a:lnTo>
                <a:lnTo>
                  <a:pt x="443" y="232"/>
                </a:lnTo>
                <a:lnTo>
                  <a:pt x="444" y="227"/>
                </a:lnTo>
                <a:lnTo>
                  <a:pt x="448" y="223"/>
                </a:lnTo>
                <a:lnTo>
                  <a:pt x="453" y="221"/>
                </a:lnTo>
                <a:lnTo>
                  <a:pt x="459" y="220"/>
                </a:lnTo>
                <a:lnTo>
                  <a:pt x="527" y="220"/>
                </a:lnTo>
                <a:lnTo>
                  <a:pt x="532" y="221"/>
                </a:lnTo>
                <a:lnTo>
                  <a:pt x="536" y="223"/>
                </a:lnTo>
                <a:lnTo>
                  <a:pt x="540" y="227"/>
                </a:lnTo>
                <a:lnTo>
                  <a:pt x="543" y="232"/>
                </a:lnTo>
                <a:lnTo>
                  <a:pt x="544" y="237"/>
                </a:lnTo>
                <a:lnTo>
                  <a:pt x="544" y="508"/>
                </a:lnTo>
                <a:lnTo>
                  <a:pt x="543" y="513"/>
                </a:lnTo>
                <a:lnTo>
                  <a:pt x="540" y="519"/>
                </a:lnTo>
                <a:lnTo>
                  <a:pt x="536" y="521"/>
                </a:lnTo>
                <a:lnTo>
                  <a:pt x="532" y="524"/>
                </a:lnTo>
                <a:lnTo>
                  <a:pt x="527" y="525"/>
                </a:lnTo>
                <a:lnTo>
                  <a:pt x="459" y="525"/>
                </a:lnTo>
                <a:lnTo>
                  <a:pt x="453" y="524"/>
                </a:lnTo>
                <a:lnTo>
                  <a:pt x="448" y="521"/>
                </a:lnTo>
                <a:lnTo>
                  <a:pt x="444" y="519"/>
                </a:lnTo>
                <a:lnTo>
                  <a:pt x="443" y="513"/>
                </a:lnTo>
                <a:lnTo>
                  <a:pt x="442" y="508"/>
                </a:lnTo>
                <a:lnTo>
                  <a:pt x="442" y="402"/>
                </a:lnTo>
                <a:lnTo>
                  <a:pt x="232" y="521"/>
                </a:lnTo>
                <a:lnTo>
                  <a:pt x="232" y="521"/>
                </a:lnTo>
                <a:lnTo>
                  <a:pt x="228" y="524"/>
                </a:lnTo>
                <a:lnTo>
                  <a:pt x="225" y="525"/>
                </a:lnTo>
                <a:lnTo>
                  <a:pt x="222" y="525"/>
                </a:lnTo>
                <a:lnTo>
                  <a:pt x="216" y="524"/>
                </a:lnTo>
                <a:lnTo>
                  <a:pt x="211" y="521"/>
                </a:lnTo>
                <a:lnTo>
                  <a:pt x="207" y="519"/>
                </a:lnTo>
                <a:lnTo>
                  <a:pt x="204" y="513"/>
                </a:lnTo>
                <a:lnTo>
                  <a:pt x="204" y="508"/>
                </a:lnTo>
                <a:lnTo>
                  <a:pt x="204" y="237"/>
                </a:lnTo>
                <a:lnTo>
                  <a:pt x="204" y="232"/>
                </a:lnTo>
                <a:lnTo>
                  <a:pt x="207" y="227"/>
                </a:lnTo>
                <a:lnTo>
                  <a:pt x="211" y="223"/>
                </a:lnTo>
                <a:lnTo>
                  <a:pt x="216" y="221"/>
                </a:lnTo>
                <a:lnTo>
                  <a:pt x="222" y="220"/>
                </a:lnTo>
                <a:close/>
                <a:moveTo>
                  <a:pt x="374" y="34"/>
                </a:moveTo>
                <a:lnTo>
                  <a:pt x="324" y="37"/>
                </a:lnTo>
                <a:lnTo>
                  <a:pt x="275" y="47"/>
                </a:lnTo>
                <a:lnTo>
                  <a:pt x="231" y="66"/>
                </a:lnTo>
                <a:lnTo>
                  <a:pt x="189" y="88"/>
                </a:lnTo>
                <a:lnTo>
                  <a:pt x="151" y="117"/>
                </a:lnTo>
                <a:lnTo>
                  <a:pt x="118" y="151"/>
                </a:lnTo>
                <a:lnTo>
                  <a:pt x="89" y="187"/>
                </a:lnTo>
                <a:lnTo>
                  <a:pt x="66" y="229"/>
                </a:lnTo>
                <a:lnTo>
                  <a:pt x="49" y="275"/>
                </a:lnTo>
                <a:lnTo>
                  <a:pt x="38" y="322"/>
                </a:lnTo>
                <a:lnTo>
                  <a:pt x="34" y="372"/>
                </a:lnTo>
                <a:lnTo>
                  <a:pt x="38" y="423"/>
                </a:lnTo>
                <a:lnTo>
                  <a:pt x="49" y="470"/>
                </a:lnTo>
                <a:lnTo>
                  <a:pt x="66" y="516"/>
                </a:lnTo>
                <a:lnTo>
                  <a:pt x="89" y="557"/>
                </a:lnTo>
                <a:lnTo>
                  <a:pt x="118" y="594"/>
                </a:lnTo>
                <a:lnTo>
                  <a:pt x="151" y="629"/>
                </a:lnTo>
                <a:lnTo>
                  <a:pt x="189" y="657"/>
                </a:lnTo>
                <a:lnTo>
                  <a:pt x="231" y="680"/>
                </a:lnTo>
                <a:lnTo>
                  <a:pt x="275" y="697"/>
                </a:lnTo>
                <a:lnTo>
                  <a:pt x="324" y="708"/>
                </a:lnTo>
                <a:lnTo>
                  <a:pt x="374" y="711"/>
                </a:lnTo>
                <a:lnTo>
                  <a:pt x="423" y="708"/>
                </a:lnTo>
                <a:lnTo>
                  <a:pt x="472" y="697"/>
                </a:lnTo>
                <a:lnTo>
                  <a:pt x="516" y="680"/>
                </a:lnTo>
                <a:lnTo>
                  <a:pt x="558" y="657"/>
                </a:lnTo>
                <a:lnTo>
                  <a:pt x="596" y="629"/>
                </a:lnTo>
                <a:lnTo>
                  <a:pt x="630" y="594"/>
                </a:lnTo>
                <a:lnTo>
                  <a:pt x="658" y="557"/>
                </a:lnTo>
                <a:lnTo>
                  <a:pt x="681" y="516"/>
                </a:lnTo>
                <a:lnTo>
                  <a:pt x="699" y="470"/>
                </a:lnTo>
                <a:lnTo>
                  <a:pt x="709" y="423"/>
                </a:lnTo>
                <a:lnTo>
                  <a:pt x="713" y="372"/>
                </a:lnTo>
                <a:lnTo>
                  <a:pt x="709" y="322"/>
                </a:lnTo>
                <a:lnTo>
                  <a:pt x="699" y="275"/>
                </a:lnTo>
                <a:lnTo>
                  <a:pt x="681" y="229"/>
                </a:lnTo>
                <a:lnTo>
                  <a:pt x="658" y="187"/>
                </a:lnTo>
                <a:lnTo>
                  <a:pt x="630" y="151"/>
                </a:lnTo>
                <a:lnTo>
                  <a:pt x="596" y="117"/>
                </a:lnTo>
                <a:lnTo>
                  <a:pt x="558" y="88"/>
                </a:lnTo>
                <a:lnTo>
                  <a:pt x="516" y="66"/>
                </a:lnTo>
                <a:lnTo>
                  <a:pt x="472" y="47"/>
                </a:lnTo>
                <a:lnTo>
                  <a:pt x="423" y="37"/>
                </a:lnTo>
                <a:lnTo>
                  <a:pt x="374" y="34"/>
                </a:lnTo>
                <a:close/>
                <a:moveTo>
                  <a:pt x="374" y="0"/>
                </a:moveTo>
                <a:lnTo>
                  <a:pt x="429" y="4"/>
                </a:lnTo>
                <a:lnTo>
                  <a:pt x="481" y="16"/>
                </a:lnTo>
                <a:lnTo>
                  <a:pt x="531" y="34"/>
                </a:lnTo>
                <a:lnTo>
                  <a:pt x="577" y="60"/>
                </a:lnTo>
                <a:lnTo>
                  <a:pt x="619" y="90"/>
                </a:lnTo>
                <a:lnTo>
                  <a:pt x="655" y="128"/>
                </a:lnTo>
                <a:lnTo>
                  <a:pt x="687" y="169"/>
                </a:lnTo>
                <a:lnTo>
                  <a:pt x="713" y="215"/>
                </a:lnTo>
                <a:lnTo>
                  <a:pt x="731" y="265"/>
                </a:lnTo>
                <a:lnTo>
                  <a:pt x="743" y="317"/>
                </a:lnTo>
                <a:lnTo>
                  <a:pt x="747" y="372"/>
                </a:lnTo>
                <a:lnTo>
                  <a:pt x="743" y="428"/>
                </a:lnTo>
                <a:lnTo>
                  <a:pt x="731" y="481"/>
                </a:lnTo>
                <a:lnTo>
                  <a:pt x="713" y="529"/>
                </a:lnTo>
                <a:lnTo>
                  <a:pt x="687" y="575"/>
                </a:lnTo>
                <a:lnTo>
                  <a:pt x="655" y="617"/>
                </a:lnTo>
                <a:lnTo>
                  <a:pt x="619" y="653"/>
                </a:lnTo>
                <a:lnTo>
                  <a:pt x="577" y="685"/>
                </a:lnTo>
                <a:lnTo>
                  <a:pt x="531" y="711"/>
                </a:lnTo>
                <a:lnTo>
                  <a:pt x="481" y="729"/>
                </a:lnTo>
                <a:lnTo>
                  <a:pt x="429" y="741"/>
                </a:lnTo>
                <a:lnTo>
                  <a:pt x="374" y="745"/>
                </a:lnTo>
                <a:lnTo>
                  <a:pt x="318" y="741"/>
                </a:lnTo>
                <a:lnTo>
                  <a:pt x="266" y="729"/>
                </a:lnTo>
                <a:lnTo>
                  <a:pt x="216" y="711"/>
                </a:lnTo>
                <a:lnTo>
                  <a:pt x="170" y="685"/>
                </a:lnTo>
                <a:lnTo>
                  <a:pt x="128" y="653"/>
                </a:lnTo>
                <a:lnTo>
                  <a:pt x="92" y="617"/>
                </a:lnTo>
                <a:lnTo>
                  <a:pt x="60" y="575"/>
                </a:lnTo>
                <a:lnTo>
                  <a:pt x="35" y="529"/>
                </a:lnTo>
                <a:lnTo>
                  <a:pt x="16" y="481"/>
                </a:lnTo>
                <a:lnTo>
                  <a:pt x="5" y="428"/>
                </a:lnTo>
                <a:lnTo>
                  <a:pt x="0" y="372"/>
                </a:lnTo>
                <a:lnTo>
                  <a:pt x="5" y="317"/>
                </a:lnTo>
                <a:lnTo>
                  <a:pt x="16" y="265"/>
                </a:lnTo>
                <a:lnTo>
                  <a:pt x="35" y="215"/>
                </a:lnTo>
                <a:lnTo>
                  <a:pt x="60" y="169"/>
                </a:lnTo>
                <a:lnTo>
                  <a:pt x="92" y="128"/>
                </a:lnTo>
                <a:lnTo>
                  <a:pt x="128" y="90"/>
                </a:lnTo>
                <a:lnTo>
                  <a:pt x="170" y="60"/>
                </a:lnTo>
                <a:lnTo>
                  <a:pt x="216" y="34"/>
                </a:lnTo>
                <a:lnTo>
                  <a:pt x="266" y="16"/>
                </a:lnTo>
                <a:lnTo>
                  <a:pt x="318" y="4"/>
                </a:lnTo>
                <a:lnTo>
                  <a:pt x="3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09" name="Freeform 40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001693" y="4049894"/>
            <a:ext cx="444611" cy="444014"/>
          </a:xfrm>
          <a:custGeom>
            <a:avLst/>
            <a:gdLst>
              <a:gd name="T0" fmla="*/ 491 w 746"/>
              <a:gd name="T1" fmla="*/ 474 h 745"/>
              <a:gd name="T2" fmla="*/ 237 w 746"/>
              <a:gd name="T3" fmla="*/ 407 h 745"/>
              <a:gd name="T4" fmla="*/ 519 w 746"/>
              <a:gd name="T5" fmla="*/ 410 h 745"/>
              <a:gd name="T6" fmla="*/ 525 w 746"/>
              <a:gd name="T7" fmla="*/ 423 h 745"/>
              <a:gd name="T8" fmla="*/ 523 w 746"/>
              <a:gd name="T9" fmla="*/ 502 h 745"/>
              <a:gd name="T10" fmla="*/ 508 w 746"/>
              <a:gd name="T11" fmla="*/ 508 h 745"/>
              <a:gd name="T12" fmla="*/ 227 w 746"/>
              <a:gd name="T13" fmla="*/ 506 h 745"/>
              <a:gd name="T14" fmla="*/ 220 w 746"/>
              <a:gd name="T15" fmla="*/ 491 h 745"/>
              <a:gd name="T16" fmla="*/ 223 w 746"/>
              <a:gd name="T17" fmla="*/ 414 h 745"/>
              <a:gd name="T18" fmla="*/ 237 w 746"/>
              <a:gd name="T19" fmla="*/ 407 h 745"/>
              <a:gd name="T20" fmla="*/ 468 w 746"/>
              <a:gd name="T21" fmla="*/ 339 h 745"/>
              <a:gd name="T22" fmla="*/ 377 w 746"/>
              <a:gd name="T23" fmla="*/ 204 h 745"/>
              <a:gd name="T24" fmla="*/ 387 w 746"/>
              <a:gd name="T25" fmla="*/ 210 h 745"/>
              <a:gd name="T26" fmla="*/ 522 w 746"/>
              <a:gd name="T27" fmla="*/ 346 h 745"/>
              <a:gd name="T28" fmla="*/ 525 w 746"/>
              <a:gd name="T29" fmla="*/ 352 h 745"/>
              <a:gd name="T30" fmla="*/ 523 w 746"/>
              <a:gd name="T31" fmla="*/ 365 h 745"/>
              <a:gd name="T32" fmla="*/ 508 w 746"/>
              <a:gd name="T33" fmla="*/ 373 h 745"/>
              <a:gd name="T34" fmla="*/ 227 w 746"/>
              <a:gd name="T35" fmla="*/ 369 h 745"/>
              <a:gd name="T36" fmla="*/ 220 w 746"/>
              <a:gd name="T37" fmla="*/ 356 h 745"/>
              <a:gd name="T38" fmla="*/ 224 w 746"/>
              <a:gd name="T39" fmla="*/ 346 h 745"/>
              <a:gd name="T40" fmla="*/ 225 w 746"/>
              <a:gd name="T41" fmla="*/ 343 h 745"/>
              <a:gd name="T42" fmla="*/ 363 w 746"/>
              <a:gd name="T43" fmla="*/ 207 h 745"/>
              <a:gd name="T44" fmla="*/ 372 w 746"/>
              <a:gd name="T45" fmla="*/ 34 h 745"/>
              <a:gd name="T46" fmla="*/ 229 w 746"/>
              <a:gd name="T47" fmla="*/ 66 h 745"/>
              <a:gd name="T48" fmla="*/ 117 w 746"/>
              <a:gd name="T49" fmla="*/ 151 h 745"/>
              <a:gd name="T50" fmla="*/ 48 w 746"/>
              <a:gd name="T51" fmla="*/ 275 h 745"/>
              <a:gd name="T52" fmla="*/ 37 w 746"/>
              <a:gd name="T53" fmla="*/ 423 h 745"/>
              <a:gd name="T54" fmla="*/ 88 w 746"/>
              <a:gd name="T55" fmla="*/ 558 h 745"/>
              <a:gd name="T56" fmla="*/ 189 w 746"/>
              <a:gd name="T57" fmla="*/ 657 h 745"/>
              <a:gd name="T58" fmla="*/ 322 w 746"/>
              <a:gd name="T59" fmla="*/ 708 h 745"/>
              <a:gd name="T60" fmla="*/ 470 w 746"/>
              <a:gd name="T61" fmla="*/ 698 h 745"/>
              <a:gd name="T62" fmla="*/ 595 w 746"/>
              <a:gd name="T63" fmla="*/ 629 h 745"/>
              <a:gd name="T64" fmla="*/ 680 w 746"/>
              <a:gd name="T65" fmla="*/ 516 h 745"/>
              <a:gd name="T66" fmla="*/ 712 w 746"/>
              <a:gd name="T67" fmla="*/ 373 h 745"/>
              <a:gd name="T68" fmla="*/ 680 w 746"/>
              <a:gd name="T69" fmla="*/ 231 h 745"/>
              <a:gd name="T70" fmla="*/ 595 w 746"/>
              <a:gd name="T71" fmla="*/ 117 h 745"/>
              <a:gd name="T72" fmla="*/ 470 w 746"/>
              <a:gd name="T73" fmla="*/ 49 h 745"/>
              <a:gd name="T74" fmla="*/ 372 w 746"/>
              <a:gd name="T75" fmla="*/ 0 h 745"/>
              <a:gd name="T76" fmla="*/ 531 w 746"/>
              <a:gd name="T77" fmla="*/ 34 h 745"/>
              <a:gd name="T78" fmla="*/ 654 w 746"/>
              <a:gd name="T79" fmla="*/ 129 h 745"/>
              <a:gd name="T80" fmla="*/ 730 w 746"/>
              <a:gd name="T81" fmla="*/ 265 h 745"/>
              <a:gd name="T82" fmla="*/ 742 w 746"/>
              <a:gd name="T83" fmla="*/ 428 h 745"/>
              <a:gd name="T84" fmla="*/ 685 w 746"/>
              <a:gd name="T85" fmla="*/ 576 h 745"/>
              <a:gd name="T86" fmla="*/ 577 w 746"/>
              <a:gd name="T87" fmla="*/ 686 h 745"/>
              <a:gd name="T88" fmla="*/ 429 w 746"/>
              <a:gd name="T89" fmla="*/ 741 h 745"/>
              <a:gd name="T90" fmla="*/ 265 w 746"/>
              <a:gd name="T91" fmla="*/ 729 h 745"/>
              <a:gd name="T92" fmla="*/ 128 w 746"/>
              <a:gd name="T93" fmla="*/ 655 h 745"/>
              <a:gd name="T94" fmla="*/ 34 w 746"/>
              <a:gd name="T95" fmla="*/ 530 h 745"/>
              <a:gd name="T96" fmla="*/ 0 w 746"/>
              <a:gd name="T97" fmla="*/ 373 h 745"/>
              <a:gd name="T98" fmla="*/ 34 w 746"/>
              <a:gd name="T99" fmla="*/ 216 h 745"/>
              <a:gd name="T100" fmla="*/ 128 w 746"/>
              <a:gd name="T101" fmla="*/ 92 h 745"/>
              <a:gd name="T102" fmla="*/ 265 w 746"/>
              <a:gd name="T103" fmla="*/ 16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745">
                <a:moveTo>
                  <a:pt x="254" y="440"/>
                </a:moveTo>
                <a:lnTo>
                  <a:pt x="254" y="474"/>
                </a:lnTo>
                <a:lnTo>
                  <a:pt x="491" y="474"/>
                </a:lnTo>
                <a:lnTo>
                  <a:pt x="491" y="440"/>
                </a:lnTo>
                <a:lnTo>
                  <a:pt x="254" y="440"/>
                </a:lnTo>
                <a:close/>
                <a:moveTo>
                  <a:pt x="237" y="407"/>
                </a:moveTo>
                <a:lnTo>
                  <a:pt x="508" y="407"/>
                </a:lnTo>
                <a:lnTo>
                  <a:pt x="514" y="407"/>
                </a:lnTo>
                <a:lnTo>
                  <a:pt x="519" y="410"/>
                </a:lnTo>
                <a:lnTo>
                  <a:pt x="523" y="414"/>
                </a:lnTo>
                <a:lnTo>
                  <a:pt x="524" y="418"/>
                </a:lnTo>
                <a:lnTo>
                  <a:pt x="525" y="423"/>
                </a:lnTo>
                <a:lnTo>
                  <a:pt x="525" y="491"/>
                </a:lnTo>
                <a:lnTo>
                  <a:pt x="524" y="496"/>
                </a:lnTo>
                <a:lnTo>
                  <a:pt x="523" y="502"/>
                </a:lnTo>
                <a:lnTo>
                  <a:pt x="519" y="506"/>
                </a:lnTo>
                <a:lnTo>
                  <a:pt x="514" y="508"/>
                </a:lnTo>
                <a:lnTo>
                  <a:pt x="508" y="508"/>
                </a:lnTo>
                <a:lnTo>
                  <a:pt x="237" y="508"/>
                </a:lnTo>
                <a:lnTo>
                  <a:pt x="232" y="508"/>
                </a:lnTo>
                <a:lnTo>
                  <a:pt x="227" y="506"/>
                </a:lnTo>
                <a:lnTo>
                  <a:pt x="223" y="502"/>
                </a:lnTo>
                <a:lnTo>
                  <a:pt x="221" y="496"/>
                </a:lnTo>
                <a:lnTo>
                  <a:pt x="220" y="491"/>
                </a:lnTo>
                <a:lnTo>
                  <a:pt x="220" y="423"/>
                </a:lnTo>
                <a:lnTo>
                  <a:pt x="221" y="418"/>
                </a:lnTo>
                <a:lnTo>
                  <a:pt x="223" y="414"/>
                </a:lnTo>
                <a:lnTo>
                  <a:pt x="227" y="410"/>
                </a:lnTo>
                <a:lnTo>
                  <a:pt x="232" y="407"/>
                </a:lnTo>
                <a:lnTo>
                  <a:pt x="237" y="407"/>
                </a:lnTo>
                <a:close/>
                <a:moveTo>
                  <a:pt x="372" y="244"/>
                </a:moveTo>
                <a:lnTo>
                  <a:pt x="278" y="339"/>
                </a:lnTo>
                <a:lnTo>
                  <a:pt x="468" y="339"/>
                </a:lnTo>
                <a:lnTo>
                  <a:pt x="372" y="244"/>
                </a:lnTo>
                <a:close/>
                <a:moveTo>
                  <a:pt x="372" y="203"/>
                </a:moveTo>
                <a:lnTo>
                  <a:pt x="377" y="204"/>
                </a:lnTo>
                <a:lnTo>
                  <a:pt x="383" y="207"/>
                </a:lnTo>
                <a:lnTo>
                  <a:pt x="385" y="210"/>
                </a:lnTo>
                <a:lnTo>
                  <a:pt x="387" y="210"/>
                </a:lnTo>
                <a:lnTo>
                  <a:pt x="520" y="343"/>
                </a:lnTo>
                <a:lnTo>
                  <a:pt x="520" y="345"/>
                </a:lnTo>
                <a:lnTo>
                  <a:pt x="522" y="346"/>
                </a:lnTo>
                <a:lnTo>
                  <a:pt x="522" y="346"/>
                </a:lnTo>
                <a:lnTo>
                  <a:pt x="524" y="348"/>
                </a:lnTo>
                <a:lnTo>
                  <a:pt x="525" y="352"/>
                </a:lnTo>
                <a:lnTo>
                  <a:pt x="525" y="356"/>
                </a:lnTo>
                <a:lnTo>
                  <a:pt x="524" y="362"/>
                </a:lnTo>
                <a:lnTo>
                  <a:pt x="523" y="365"/>
                </a:lnTo>
                <a:lnTo>
                  <a:pt x="519" y="369"/>
                </a:lnTo>
                <a:lnTo>
                  <a:pt x="514" y="372"/>
                </a:lnTo>
                <a:lnTo>
                  <a:pt x="508" y="373"/>
                </a:lnTo>
                <a:lnTo>
                  <a:pt x="237" y="373"/>
                </a:lnTo>
                <a:lnTo>
                  <a:pt x="232" y="372"/>
                </a:lnTo>
                <a:lnTo>
                  <a:pt x="227" y="369"/>
                </a:lnTo>
                <a:lnTo>
                  <a:pt x="223" y="365"/>
                </a:lnTo>
                <a:lnTo>
                  <a:pt x="221" y="362"/>
                </a:lnTo>
                <a:lnTo>
                  <a:pt x="220" y="356"/>
                </a:lnTo>
                <a:lnTo>
                  <a:pt x="220" y="352"/>
                </a:lnTo>
                <a:lnTo>
                  <a:pt x="221" y="348"/>
                </a:lnTo>
                <a:lnTo>
                  <a:pt x="224" y="346"/>
                </a:lnTo>
                <a:lnTo>
                  <a:pt x="224" y="346"/>
                </a:lnTo>
                <a:lnTo>
                  <a:pt x="225" y="345"/>
                </a:lnTo>
                <a:lnTo>
                  <a:pt x="225" y="343"/>
                </a:lnTo>
                <a:lnTo>
                  <a:pt x="359" y="210"/>
                </a:lnTo>
                <a:lnTo>
                  <a:pt x="360" y="210"/>
                </a:lnTo>
                <a:lnTo>
                  <a:pt x="363" y="207"/>
                </a:lnTo>
                <a:lnTo>
                  <a:pt x="368" y="204"/>
                </a:lnTo>
                <a:lnTo>
                  <a:pt x="372" y="203"/>
                </a:lnTo>
                <a:close/>
                <a:moveTo>
                  <a:pt x="372" y="34"/>
                </a:moveTo>
                <a:lnTo>
                  <a:pt x="322" y="38"/>
                </a:lnTo>
                <a:lnTo>
                  <a:pt x="275" y="49"/>
                </a:lnTo>
                <a:lnTo>
                  <a:pt x="229" y="66"/>
                </a:lnTo>
                <a:lnTo>
                  <a:pt x="189" y="88"/>
                </a:lnTo>
                <a:lnTo>
                  <a:pt x="151" y="117"/>
                </a:lnTo>
                <a:lnTo>
                  <a:pt x="117" y="151"/>
                </a:lnTo>
                <a:lnTo>
                  <a:pt x="88" y="189"/>
                </a:lnTo>
                <a:lnTo>
                  <a:pt x="66" y="231"/>
                </a:lnTo>
                <a:lnTo>
                  <a:pt x="48" y="275"/>
                </a:lnTo>
                <a:lnTo>
                  <a:pt x="37" y="322"/>
                </a:lnTo>
                <a:lnTo>
                  <a:pt x="34" y="373"/>
                </a:lnTo>
                <a:lnTo>
                  <a:pt x="37" y="423"/>
                </a:lnTo>
                <a:lnTo>
                  <a:pt x="48" y="470"/>
                </a:lnTo>
                <a:lnTo>
                  <a:pt x="66" y="516"/>
                </a:lnTo>
                <a:lnTo>
                  <a:pt x="88" y="558"/>
                </a:lnTo>
                <a:lnTo>
                  <a:pt x="117" y="596"/>
                </a:lnTo>
                <a:lnTo>
                  <a:pt x="151" y="629"/>
                </a:lnTo>
                <a:lnTo>
                  <a:pt x="189" y="657"/>
                </a:lnTo>
                <a:lnTo>
                  <a:pt x="229" y="681"/>
                </a:lnTo>
                <a:lnTo>
                  <a:pt x="275" y="698"/>
                </a:lnTo>
                <a:lnTo>
                  <a:pt x="322" y="708"/>
                </a:lnTo>
                <a:lnTo>
                  <a:pt x="372" y="712"/>
                </a:lnTo>
                <a:lnTo>
                  <a:pt x="423" y="708"/>
                </a:lnTo>
                <a:lnTo>
                  <a:pt x="470" y="698"/>
                </a:lnTo>
                <a:lnTo>
                  <a:pt x="516" y="681"/>
                </a:lnTo>
                <a:lnTo>
                  <a:pt x="557" y="657"/>
                </a:lnTo>
                <a:lnTo>
                  <a:pt x="595" y="629"/>
                </a:lnTo>
                <a:lnTo>
                  <a:pt x="629" y="596"/>
                </a:lnTo>
                <a:lnTo>
                  <a:pt x="658" y="558"/>
                </a:lnTo>
                <a:lnTo>
                  <a:pt x="680" y="516"/>
                </a:lnTo>
                <a:lnTo>
                  <a:pt x="697" y="470"/>
                </a:lnTo>
                <a:lnTo>
                  <a:pt x="709" y="423"/>
                </a:lnTo>
                <a:lnTo>
                  <a:pt x="712" y="373"/>
                </a:lnTo>
                <a:lnTo>
                  <a:pt x="709" y="322"/>
                </a:lnTo>
                <a:lnTo>
                  <a:pt x="697" y="275"/>
                </a:lnTo>
                <a:lnTo>
                  <a:pt x="680" y="231"/>
                </a:lnTo>
                <a:lnTo>
                  <a:pt x="658" y="189"/>
                </a:lnTo>
                <a:lnTo>
                  <a:pt x="629" y="151"/>
                </a:lnTo>
                <a:lnTo>
                  <a:pt x="595" y="117"/>
                </a:lnTo>
                <a:lnTo>
                  <a:pt x="557" y="88"/>
                </a:lnTo>
                <a:lnTo>
                  <a:pt x="516" y="66"/>
                </a:lnTo>
                <a:lnTo>
                  <a:pt x="470" y="49"/>
                </a:lnTo>
                <a:lnTo>
                  <a:pt x="423" y="38"/>
                </a:lnTo>
                <a:lnTo>
                  <a:pt x="372" y="34"/>
                </a:lnTo>
                <a:close/>
                <a:moveTo>
                  <a:pt x="372" y="0"/>
                </a:moveTo>
                <a:lnTo>
                  <a:pt x="429" y="4"/>
                </a:lnTo>
                <a:lnTo>
                  <a:pt x="481" y="16"/>
                </a:lnTo>
                <a:lnTo>
                  <a:pt x="531" y="34"/>
                </a:lnTo>
                <a:lnTo>
                  <a:pt x="577" y="60"/>
                </a:lnTo>
                <a:lnTo>
                  <a:pt x="617" y="92"/>
                </a:lnTo>
                <a:lnTo>
                  <a:pt x="654" y="129"/>
                </a:lnTo>
                <a:lnTo>
                  <a:pt x="685" y="170"/>
                </a:lnTo>
                <a:lnTo>
                  <a:pt x="712" y="216"/>
                </a:lnTo>
                <a:lnTo>
                  <a:pt x="730" y="265"/>
                </a:lnTo>
                <a:lnTo>
                  <a:pt x="742" y="318"/>
                </a:lnTo>
                <a:lnTo>
                  <a:pt x="746" y="373"/>
                </a:lnTo>
                <a:lnTo>
                  <a:pt x="742" y="428"/>
                </a:lnTo>
                <a:lnTo>
                  <a:pt x="730" y="481"/>
                </a:lnTo>
                <a:lnTo>
                  <a:pt x="712" y="530"/>
                </a:lnTo>
                <a:lnTo>
                  <a:pt x="685" y="576"/>
                </a:lnTo>
                <a:lnTo>
                  <a:pt x="654" y="618"/>
                </a:lnTo>
                <a:lnTo>
                  <a:pt x="617" y="655"/>
                </a:lnTo>
                <a:lnTo>
                  <a:pt x="577" y="686"/>
                </a:lnTo>
                <a:lnTo>
                  <a:pt x="531" y="711"/>
                </a:lnTo>
                <a:lnTo>
                  <a:pt x="481" y="729"/>
                </a:lnTo>
                <a:lnTo>
                  <a:pt x="429" y="741"/>
                </a:lnTo>
                <a:lnTo>
                  <a:pt x="372" y="745"/>
                </a:lnTo>
                <a:lnTo>
                  <a:pt x="317" y="741"/>
                </a:lnTo>
                <a:lnTo>
                  <a:pt x="265" y="729"/>
                </a:lnTo>
                <a:lnTo>
                  <a:pt x="215" y="711"/>
                </a:lnTo>
                <a:lnTo>
                  <a:pt x="169" y="686"/>
                </a:lnTo>
                <a:lnTo>
                  <a:pt x="128" y="655"/>
                </a:lnTo>
                <a:lnTo>
                  <a:pt x="92" y="618"/>
                </a:lnTo>
                <a:lnTo>
                  <a:pt x="60" y="576"/>
                </a:lnTo>
                <a:lnTo>
                  <a:pt x="34" y="530"/>
                </a:lnTo>
                <a:lnTo>
                  <a:pt x="16" y="481"/>
                </a:lnTo>
                <a:lnTo>
                  <a:pt x="4" y="428"/>
                </a:lnTo>
                <a:lnTo>
                  <a:pt x="0" y="373"/>
                </a:lnTo>
                <a:lnTo>
                  <a:pt x="4" y="318"/>
                </a:lnTo>
                <a:lnTo>
                  <a:pt x="16" y="265"/>
                </a:lnTo>
                <a:lnTo>
                  <a:pt x="34" y="216"/>
                </a:lnTo>
                <a:lnTo>
                  <a:pt x="60" y="170"/>
                </a:lnTo>
                <a:lnTo>
                  <a:pt x="92" y="129"/>
                </a:lnTo>
                <a:lnTo>
                  <a:pt x="128" y="92"/>
                </a:lnTo>
                <a:lnTo>
                  <a:pt x="169" y="60"/>
                </a:lnTo>
                <a:lnTo>
                  <a:pt x="215" y="34"/>
                </a:lnTo>
                <a:lnTo>
                  <a:pt x="265" y="16"/>
                </a:lnTo>
                <a:lnTo>
                  <a:pt x="317" y="4"/>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0" name="Freeform 40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849177" y="4049894"/>
            <a:ext cx="445206" cy="444014"/>
          </a:xfrm>
          <a:custGeom>
            <a:avLst/>
            <a:gdLst>
              <a:gd name="T0" fmla="*/ 611 w 747"/>
              <a:gd name="T1" fmla="*/ 712 h 745"/>
              <a:gd name="T2" fmla="*/ 543 w 747"/>
              <a:gd name="T3" fmla="*/ 745 h 745"/>
              <a:gd name="T4" fmla="*/ 408 w 747"/>
              <a:gd name="T5" fmla="*/ 712 h 745"/>
              <a:gd name="T6" fmla="*/ 476 w 747"/>
              <a:gd name="T7" fmla="*/ 745 h 745"/>
              <a:gd name="T8" fmla="*/ 408 w 747"/>
              <a:gd name="T9" fmla="*/ 712 h 745"/>
              <a:gd name="T10" fmla="*/ 340 w 747"/>
              <a:gd name="T11" fmla="*/ 712 h 745"/>
              <a:gd name="T12" fmla="*/ 272 w 747"/>
              <a:gd name="T13" fmla="*/ 745 h 745"/>
              <a:gd name="T14" fmla="*/ 137 w 747"/>
              <a:gd name="T15" fmla="*/ 712 h 745"/>
              <a:gd name="T16" fmla="*/ 204 w 747"/>
              <a:gd name="T17" fmla="*/ 745 h 745"/>
              <a:gd name="T18" fmla="*/ 137 w 747"/>
              <a:gd name="T19" fmla="*/ 712 h 745"/>
              <a:gd name="T20" fmla="*/ 741 w 747"/>
              <a:gd name="T21" fmla="*/ 678 h 745"/>
              <a:gd name="T22" fmla="*/ 717 w 747"/>
              <a:gd name="T23" fmla="*/ 715 h 745"/>
              <a:gd name="T24" fmla="*/ 679 w 747"/>
              <a:gd name="T25" fmla="*/ 740 h 745"/>
              <a:gd name="T26" fmla="*/ 694 w 747"/>
              <a:gd name="T27" fmla="*/ 691 h 745"/>
              <a:gd name="T28" fmla="*/ 7 w 747"/>
              <a:gd name="T29" fmla="*/ 678 h 745"/>
              <a:gd name="T30" fmla="*/ 54 w 747"/>
              <a:gd name="T31" fmla="*/ 691 h 745"/>
              <a:gd name="T32" fmla="*/ 69 w 747"/>
              <a:gd name="T33" fmla="*/ 740 h 745"/>
              <a:gd name="T34" fmla="*/ 31 w 747"/>
              <a:gd name="T35" fmla="*/ 715 h 745"/>
              <a:gd name="T36" fmla="*/ 7 w 747"/>
              <a:gd name="T37" fmla="*/ 678 h 745"/>
              <a:gd name="T38" fmla="*/ 747 w 747"/>
              <a:gd name="T39" fmla="*/ 542 h 745"/>
              <a:gd name="T40" fmla="*/ 713 w 747"/>
              <a:gd name="T41" fmla="*/ 610 h 745"/>
              <a:gd name="T42" fmla="*/ 0 w 747"/>
              <a:gd name="T43" fmla="*/ 542 h 745"/>
              <a:gd name="T44" fmla="*/ 35 w 747"/>
              <a:gd name="T45" fmla="*/ 610 h 745"/>
              <a:gd name="T46" fmla="*/ 0 w 747"/>
              <a:gd name="T47" fmla="*/ 542 h 745"/>
              <a:gd name="T48" fmla="*/ 747 w 747"/>
              <a:gd name="T49" fmla="*/ 407 h 745"/>
              <a:gd name="T50" fmla="*/ 713 w 747"/>
              <a:gd name="T51" fmla="*/ 474 h 745"/>
              <a:gd name="T52" fmla="*/ 0 w 747"/>
              <a:gd name="T53" fmla="*/ 407 h 745"/>
              <a:gd name="T54" fmla="*/ 35 w 747"/>
              <a:gd name="T55" fmla="*/ 474 h 745"/>
              <a:gd name="T56" fmla="*/ 0 w 747"/>
              <a:gd name="T57" fmla="*/ 407 h 745"/>
              <a:gd name="T58" fmla="*/ 747 w 747"/>
              <a:gd name="T59" fmla="*/ 271 h 745"/>
              <a:gd name="T60" fmla="*/ 713 w 747"/>
              <a:gd name="T61" fmla="*/ 339 h 745"/>
              <a:gd name="T62" fmla="*/ 0 w 747"/>
              <a:gd name="T63" fmla="*/ 271 h 745"/>
              <a:gd name="T64" fmla="*/ 35 w 747"/>
              <a:gd name="T65" fmla="*/ 339 h 745"/>
              <a:gd name="T66" fmla="*/ 0 w 747"/>
              <a:gd name="T67" fmla="*/ 271 h 745"/>
              <a:gd name="T68" fmla="*/ 747 w 747"/>
              <a:gd name="T69" fmla="*/ 135 h 745"/>
              <a:gd name="T70" fmla="*/ 713 w 747"/>
              <a:gd name="T71" fmla="*/ 203 h 745"/>
              <a:gd name="T72" fmla="*/ 0 w 747"/>
              <a:gd name="T73" fmla="*/ 135 h 745"/>
              <a:gd name="T74" fmla="*/ 35 w 747"/>
              <a:gd name="T75" fmla="*/ 203 h 745"/>
              <a:gd name="T76" fmla="*/ 0 w 747"/>
              <a:gd name="T77" fmla="*/ 135 h 745"/>
              <a:gd name="T78" fmla="*/ 699 w 747"/>
              <a:gd name="T79" fmla="*/ 16 h 745"/>
              <a:gd name="T80" fmla="*/ 732 w 747"/>
              <a:gd name="T81" fmla="*/ 47 h 745"/>
              <a:gd name="T82" fmla="*/ 704 w 747"/>
              <a:gd name="T83" fmla="*/ 68 h 745"/>
              <a:gd name="T84" fmla="*/ 679 w 747"/>
              <a:gd name="T85" fmla="*/ 43 h 745"/>
              <a:gd name="T86" fmla="*/ 69 w 747"/>
              <a:gd name="T87" fmla="*/ 7 h 745"/>
              <a:gd name="T88" fmla="*/ 54 w 747"/>
              <a:gd name="T89" fmla="*/ 54 h 745"/>
              <a:gd name="T90" fmla="*/ 7 w 747"/>
              <a:gd name="T91" fmla="*/ 68 h 745"/>
              <a:gd name="T92" fmla="*/ 31 w 747"/>
              <a:gd name="T93" fmla="*/ 30 h 745"/>
              <a:gd name="T94" fmla="*/ 69 w 747"/>
              <a:gd name="T95" fmla="*/ 7 h 745"/>
              <a:gd name="T96" fmla="*/ 611 w 747"/>
              <a:gd name="T97" fmla="*/ 0 h 745"/>
              <a:gd name="T98" fmla="*/ 543 w 747"/>
              <a:gd name="T99" fmla="*/ 34 h 745"/>
              <a:gd name="T100" fmla="*/ 408 w 747"/>
              <a:gd name="T101" fmla="*/ 0 h 745"/>
              <a:gd name="T102" fmla="*/ 476 w 747"/>
              <a:gd name="T103" fmla="*/ 34 h 745"/>
              <a:gd name="T104" fmla="*/ 408 w 747"/>
              <a:gd name="T105" fmla="*/ 0 h 745"/>
              <a:gd name="T106" fmla="*/ 340 w 747"/>
              <a:gd name="T107" fmla="*/ 0 h 745"/>
              <a:gd name="T108" fmla="*/ 272 w 747"/>
              <a:gd name="T109" fmla="*/ 34 h 745"/>
              <a:gd name="T110" fmla="*/ 137 w 747"/>
              <a:gd name="T111" fmla="*/ 0 h 745"/>
              <a:gd name="T112" fmla="*/ 204 w 747"/>
              <a:gd name="T113" fmla="*/ 34 h 745"/>
              <a:gd name="T114" fmla="*/ 137 w 747"/>
              <a:gd name="T115" fmla="*/ 0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7" h="745">
                <a:moveTo>
                  <a:pt x="543" y="712"/>
                </a:moveTo>
                <a:lnTo>
                  <a:pt x="611" y="712"/>
                </a:lnTo>
                <a:lnTo>
                  <a:pt x="611" y="745"/>
                </a:lnTo>
                <a:lnTo>
                  <a:pt x="543" y="745"/>
                </a:lnTo>
                <a:lnTo>
                  <a:pt x="543" y="712"/>
                </a:lnTo>
                <a:close/>
                <a:moveTo>
                  <a:pt x="408" y="712"/>
                </a:moveTo>
                <a:lnTo>
                  <a:pt x="476" y="712"/>
                </a:lnTo>
                <a:lnTo>
                  <a:pt x="476" y="745"/>
                </a:lnTo>
                <a:lnTo>
                  <a:pt x="408" y="745"/>
                </a:lnTo>
                <a:lnTo>
                  <a:pt x="408" y="712"/>
                </a:lnTo>
                <a:close/>
                <a:moveTo>
                  <a:pt x="272" y="712"/>
                </a:moveTo>
                <a:lnTo>
                  <a:pt x="340" y="712"/>
                </a:lnTo>
                <a:lnTo>
                  <a:pt x="340" y="745"/>
                </a:lnTo>
                <a:lnTo>
                  <a:pt x="272" y="745"/>
                </a:lnTo>
                <a:lnTo>
                  <a:pt x="272" y="712"/>
                </a:lnTo>
                <a:close/>
                <a:moveTo>
                  <a:pt x="137" y="712"/>
                </a:moveTo>
                <a:lnTo>
                  <a:pt x="204" y="712"/>
                </a:lnTo>
                <a:lnTo>
                  <a:pt x="204" y="745"/>
                </a:lnTo>
                <a:lnTo>
                  <a:pt x="137" y="745"/>
                </a:lnTo>
                <a:lnTo>
                  <a:pt x="137" y="712"/>
                </a:lnTo>
                <a:close/>
                <a:moveTo>
                  <a:pt x="704" y="678"/>
                </a:moveTo>
                <a:lnTo>
                  <a:pt x="741" y="678"/>
                </a:lnTo>
                <a:lnTo>
                  <a:pt x="732" y="698"/>
                </a:lnTo>
                <a:lnTo>
                  <a:pt x="717" y="715"/>
                </a:lnTo>
                <a:lnTo>
                  <a:pt x="699" y="729"/>
                </a:lnTo>
                <a:lnTo>
                  <a:pt x="679" y="740"/>
                </a:lnTo>
                <a:lnTo>
                  <a:pt x="679" y="702"/>
                </a:lnTo>
                <a:lnTo>
                  <a:pt x="694" y="691"/>
                </a:lnTo>
                <a:lnTo>
                  <a:pt x="704" y="678"/>
                </a:lnTo>
                <a:close/>
                <a:moveTo>
                  <a:pt x="7" y="678"/>
                </a:moveTo>
                <a:lnTo>
                  <a:pt x="44" y="678"/>
                </a:lnTo>
                <a:lnTo>
                  <a:pt x="54" y="691"/>
                </a:lnTo>
                <a:lnTo>
                  <a:pt x="69" y="702"/>
                </a:lnTo>
                <a:lnTo>
                  <a:pt x="69" y="740"/>
                </a:lnTo>
                <a:lnTo>
                  <a:pt x="48" y="729"/>
                </a:lnTo>
                <a:lnTo>
                  <a:pt x="31" y="715"/>
                </a:lnTo>
                <a:lnTo>
                  <a:pt x="16" y="698"/>
                </a:lnTo>
                <a:lnTo>
                  <a:pt x="7" y="678"/>
                </a:lnTo>
                <a:close/>
                <a:moveTo>
                  <a:pt x="713" y="542"/>
                </a:moveTo>
                <a:lnTo>
                  <a:pt x="747" y="542"/>
                </a:lnTo>
                <a:lnTo>
                  <a:pt x="747" y="610"/>
                </a:lnTo>
                <a:lnTo>
                  <a:pt x="713" y="610"/>
                </a:lnTo>
                <a:lnTo>
                  <a:pt x="713" y="542"/>
                </a:lnTo>
                <a:close/>
                <a:moveTo>
                  <a:pt x="0" y="542"/>
                </a:moveTo>
                <a:lnTo>
                  <a:pt x="35" y="542"/>
                </a:lnTo>
                <a:lnTo>
                  <a:pt x="35" y="610"/>
                </a:lnTo>
                <a:lnTo>
                  <a:pt x="0" y="610"/>
                </a:lnTo>
                <a:lnTo>
                  <a:pt x="0" y="542"/>
                </a:lnTo>
                <a:close/>
                <a:moveTo>
                  <a:pt x="713" y="407"/>
                </a:moveTo>
                <a:lnTo>
                  <a:pt x="747" y="407"/>
                </a:lnTo>
                <a:lnTo>
                  <a:pt x="747" y="474"/>
                </a:lnTo>
                <a:lnTo>
                  <a:pt x="713" y="474"/>
                </a:lnTo>
                <a:lnTo>
                  <a:pt x="713" y="407"/>
                </a:lnTo>
                <a:close/>
                <a:moveTo>
                  <a:pt x="0" y="407"/>
                </a:moveTo>
                <a:lnTo>
                  <a:pt x="35" y="407"/>
                </a:lnTo>
                <a:lnTo>
                  <a:pt x="35" y="474"/>
                </a:lnTo>
                <a:lnTo>
                  <a:pt x="0" y="474"/>
                </a:lnTo>
                <a:lnTo>
                  <a:pt x="0" y="407"/>
                </a:lnTo>
                <a:close/>
                <a:moveTo>
                  <a:pt x="713" y="271"/>
                </a:moveTo>
                <a:lnTo>
                  <a:pt x="747" y="271"/>
                </a:lnTo>
                <a:lnTo>
                  <a:pt x="747" y="339"/>
                </a:lnTo>
                <a:lnTo>
                  <a:pt x="713" y="339"/>
                </a:lnTo>
                <a:lnTo>
                  <a:pt x="713" y="271"/>
                </a:lnTo>
                <a:close/>
                <a:moveTo>
                  <a:pt x="0" y="271"/>
                </a:moveTo>
                <a:lnTo>
                  <a:pt x="35" y="271"/>
                </a:lnTo>
                <a:lnTo>
                  <a:pt x="35" y="339"/>
                </a:lnTo>
                <a:lnTo>
                  <a:pt x="0" y="339"/>
                </a:lnTo>
                <a:lnTo>
                  <a:pt x="0" y="271"/>
                </a:lnTo>
                <a:close/>
                <a:moveTo>
                  <a:pt x="713" y="135"/>
                </a:moveTo>
                <a:lnTo>
                  <a:pt x="747" y="135"/>
                </a:lnTo>
                <a:lnTo>
                  <a:pt x="747" y="203"/>
                </a:lnTo>
                <a:lnTo>
                  <a:pt x="713" y="203"/>
                </a:lnTo>
                <a:lnTo>
                  <a:pt x="713" y="135"/>
                </a:lnTo>
                <a:close/>
                <a:moveTo>
                  <a:pt x="0" y="135"/>
                </a:moveTo>
                <a:lnTo>
                  <a:pt x="35" y="135"/>
                </a:lnTo>
                <a:lnTo>
                  <a:pt x="35" y="203"/>
                </a:lnTo>
                <a:lnTo>
                  <a:pt x="0" y="203"/>
                </a:lnTo>
                <a:lnTo>
                  <a:pt x="0" y="135"/>
                </a:lnTo>
                <a:close/>
                <a:moveTo>
                  <a:pt x="679" y="7"/>
                </a:moveTo>
                <a:lnTo>
                  <a:pt x="699" y="16"/>
                </a:lnTo>
                <a:lnTo>
                  <a:pt x="717" y="30"/>
                </a:lnTo>
                <a:lnTo>
                  <a:pt x="732" y="47"/>
                </a:lnTo>
                <a:lnTo>
                  <a:pt x="741" y="68"/>
                </a:lnTo>
                <a:lnTo>
                  <a:pt x="704" y="68"/>
                </a:lnTo>
                <a:lnTo>
                  <a:pt x="694" y="54"/>
                </a:lnTo>
                <a:lnTo>
                  <a:pt x="679" y="43"/>
                </a:lnTo>
                <a:lnTo>
                  <a:pt x="679" y="7"/>
                </a:lnTo>
                <a:close/>
                <a:moveTo>
                  <a:pt x="69" y="7"/>
                </a:moveTo>
                <a:lnTo>
                  <a:pt x="69" y="43"/>
                </a:lnTo>
                <a:lnTo>
                  <a:pt x="54" y="54"/>
                </a:lnTo>
                <a:lnTo>
                  <a:pt x="44" y="68"/>
                </a:lnTo>
                <a:lnTo>
                  <a:pt x="7" y="68"/>
                </a:lnTo>
                <a:lnTo>
                  <a:pt x="16" y="47"/>
                </a:lnTo>
                <a:lnTo>
                  <a:pt x="31" y="30"/>
                </a:lnTo>
                <a:lnTo>
                  <a:pt x="48" y="16"/>
                </a:lnTo>
                <a:lnTo>
                  <a:pt x="69" y="7"/>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2" y="0"/>
                </a:moveTo>
                <a:lnTo>
                  <a:pt x="340" y="0"/>
                </a:lnTo>
                <a:lnTo>
                  <a:pt x="340" y="34"/>
                </a:lnTo>
                <a:lnTo>
                  <a:pt x="272" y="34"/>
                </a:lnTo>
                <a:lnTo>
                  <a:pt x="272" y="0"/>
                </a:lnTo>
                <a:close/>
                <a:moveTo>
                  <a:pt x="137" y="0"/>
                </a:moveTo>
                <a:lnTo>
                  <a:pt x="204" y="0"/>
                </a:lnTo>
                <a:lnTo>
                  <a:pt x="204" y="34"/>
                </a:lnTo>
                <a:lnTo>
                  <a:pt x="137" y="34"/>
                </a:lnTo>
                <a:lnTo>
                  <a:pt x="1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1" name="Freeform 41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697258" y="4049894"/>
            <a:ext cx="444611" cy="444014"/>
          </a:xfrm>
          <a:custGeom>
            <a:avLst/>
            <a:gdLst>
              <a:gd name="T0" fmla="*/ 611 w 746"/>
              <a:gd name="T1" fmla="*/ 745 h 745"/>
              <a:gd name="T2" fmla="*/ 407 w 746"/>
              <a:gd name="T3" fmla="*/ 712 h 745"/>
              <a:gd name="T4" fmla="*/ 407 w 746"/>
              <a:gd name="T5" fmla="*/ 745 h 745"/>
              <a:gd name="T6" fmla="*/ 338 w 746"/>
              <a:gd name="T7" fmla="*/ 712 h 745"/>
              <a:gd name="T8" fmla="*/ 272 w 746"/>
              <a:gd name="T9" fmla="*/ 712 h 745"/>
              <a:gd name="T10" fmla="*/ 203 w 746"/>
              <a:gd name="T11" fmla="*/ 745 h 745"/>
              <a:gd name="T12" fmla="*/ 703 w 746"/>
              <a:gd name="T13" fmla="*/ 678 h 745"/>
              <a:gd name="T14" fmla="*/ 716 w 746"/>
              <a:gd name="T15" fmla="*/ 715 h 745"/>
              <a:gd name="T16" fmla="*/ 678 w 746"/>
              <a:gd name="T17" fmla="*/ 702 h 745"/>
              <a:gd name="T18" fmla="*/ 6 w 746"/>
              <a:gd name="T19" fmla="*/ 678 h 745"/>
              <a:gd name="T20" fmla="*/ 67 w 746"/>
              <a:gd name="T21" fmla="*/ 702 h 745"/>
              <a:gd name="T22" fmla="*/ 29 w 746"/>
              <a:gd name="T23" fmla="*/ 715 h 745"/>
              <a:gd name="T24" fmla="*/ 712 w 746"/>
              <a:gd name="T25" fmla="*/ 542 h 745"/>
              <a:gd name="T26" fmla="*/ 712 w 746"/>
              <a:gd name="T27" fmla="*/ 610 h 745"/>
              <a:gd name="T28" fmla="*/ 33 w 746"/>
              <a:gd name="T29" fmla="*/ 542 h 745"/>
              <a:gd name="T30" fmla="*/ 0 w 746"/>
              <a:gd name="T31" fmla="*/ 542 h 745"/>
              <a:gd name="T32" fmla="*/ 746 w 746"/>
              <a:gd name="T33" fmla="*/ 474 h 745"/>
              <a:gd name="T34" fmla="*/ 0 w 746"/>
              <a:gd name="T35" fmla="*/ 407 h 745"/>
              <a:gd name="T36" fmla="*/ 0 w 746"/>
              <a:gd name="T37" fmla="*/ 474 h 745"/>
              <a:gd name="T38" fmla="*/ 746 w 746"/>
              <a:gd name="T39" fmla="*/ 271 h 745"/>
              <a:gd name="T40" fmla="*/ 712 w 746"/>
              <a:gd name="T41" fmla="*/ 271 h 745"/>
              <a:gd name="T42" fmla="*/ 475 w 746"/>
              <a:gd name="T43" fmla="*/ 474 h 745"/>
              <a:gd name="T44" fmla="*/ 0 w 746"/>
              <a:gd name="T45" fmla="*/ 271 h 745"/>
              <a:gd name="T46" fmla="*/ 0 w 746"/>
              <a:gd name="T47" fmla="*/ 339 h 745"/>
              <a:gd name="T48" fmla="*/ 492 w 746"/>
              <a:gd name="T49" fmla="*/ 237 h 745"/>
              <a:gd name="T50" fmla="*/ 505 w 746"/>
              <a:gd name="T51" fmla="*/ 244 h 745"/>
              <a:gd name="T52" fmla="*/ 509 w 746"/>
              <a:gd name="T53" fmla="*/ 491 h 745"/>
              <a:gd name="T54" fmla="*/ 502 w 746"/>
              <a:gd name="T55" fmla="*/ 506 h 745"/>
              <a:gd name="T56" fmla="*/ 255 w 746"/>
              <a:gd name="T57" fmla="*/ 508 h 745"/>
              <a:gd name="T58" fmla="*/ 240 w 746"/>
              <a:gd name="T59" fmla="*/ 502 h 745"/>
              <a:gd name="T60" fmla="*/ 237 w 746"/>
              <a:gd name="T61" fmla="*/ 254 h 745"/>
              <a:gd name="T62" fmla="*/ 244 w 746"/>
              <a:gd name="T63" fmla="*/ 241 h 745"/>
              <a:gd name="T64" fmla="*/ 712 w 746"/>
              <a:gd name="T65" fmla="*/ 135 h 745"/>
              <a:gd name="T66" fmla="*/ 712 w 746"/>
              <a:gd name="T67" fmla="*/ 203 h 745"/>
              <a:gd name="T68" fmla="*/ 33 w 746"/>
              <a:gd name="T69" fmla="*/ 135 h 745"/>
              <a:gd name="T70" fmla="*/ 0 w 746"/>
              <a:gd name="T71" fmla="*/ 135 h 745"/>
              <a:gd name="T72" fmla="*/ 716 w 746"/>
              <a:gd name="T73" fmla="*/ 30 h 745"/>
              <a:gd name="T74" fmla="*/ 703 w 746"/>
              <a:gd name="T75" fmla="*/ 68 h 745"/>
              <a:gd name="T76" fmla="*/ 678 w 746"/>
              <a:gd name="T77" fmla="*/ 7 h 745"/>
              <a:gd name="T78" fmla="*/ 54 w 746"/>
              <a:gd name="T79" fmla="*/ 54 h 745"/>
              <a:gd name="T80" fmla="*/ 16 w 746"/>
              <a:gd name="T81" fmla="*/ 47 h 745"/>
              <a:gd name="T82" fmla="*/ 67 w 746"/>
              <a:gd name="T83" fmla="*/ 7 h 745"/>
              <a:gd name="T84" fmla="*/ 611 w 746"/>
              <a:gd name="T85" fmla="*/ 34 h 745"/>
              <a:gd name="T86" fmla="*/ 407 w 746"/>
              <a:gd name="T87" fmla="*/ 0 h 745"/>
              <a:gd name="T88" fmla="*/ 407 w 746"/>
              <a:gd name="T89" fmla="*/ 34 h 745"/>
              <a:gd name="T90" fmla="*/ 338 w 746"/>
              <a:gd name="T91" fmla="*/ 0 h 745"/>
              <a:gd name="T92" fmla="*/ 272 w 746"/>
              <a:gd name="T93" fmla="*/ 0 h 745"/>
              <a:gd name="T94" fmla="*/ 203 w 746"/>
              <a:gd name="T95" fmla="*/ 34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745">
                <a:moveTo>
                  <a:pt x="543" y="712"/>
                </a:moveTo>
                <a:lnTo>
                  <a:pt x="611" y="712"/>
                </a:lnTo>
                <a:lnTo>
                  <a:pt x="611" y="745"/>
                </a:lnTo>
                <a:lnTo>
                  <a:pt x="543" y="745"/>
                </a:lnTo>
                <a:lnTo>
                  <a:pt x="543" y="712"/>
                </a:lnTo>
                <a:close/>
                <a:moveTo>
                  <a:pt x="407" y="712"/>
                </a:moveTo>
                <a:lnTo>
                  <a:pt x="475" y="712"/>
                </a:lnTo>
                <a:lnTo>
                  <a:pt x="475" y="745"/>
                </a:lnTo>
                <a:lnTo>
                  <a:pt x="407" y="745"/>
                </a:lnTo>
                <a:lnTo>
                  <a:pt x="407" y="712"/>
                </a:lnTo>
                <a:close/>
                <a:moveTo>
                  <a:pt x="272" y="712"/>
                </a:moveTo>
                <a:lnTo>
                  <a:pt x="338" y="712"/>
                </a:lnTo>
                <a:lnTo>
                  <a:pt x="338" y="745"/>
                </a:lnTo>
                <a:lnTo>
                  <a:pt x="272" y="745"/>
                </a:lnTo>
                <a:lnTo>
                  <a:pt x="272" y="712"/>
                </a:lnTo>
                <a:close/>
                <a:moveTo>
                  <a:pt x="135" y="712"/>
                </a:moveTo>
                <a:lnTo>
                  <a:pt x="203" y="712"/>
                </a:lnTo>
                <a:lnTo>
                  <a:pt x="203" y="745"/>
                </a:lnTo>
                <a:lnTo>
                  <a:pt x="135" y="745"/>
                </a:lnTo>
                <a:lnTo>
                  <a:pt x="135" y="712"/>
                </a:lnTo>
                <a:close/>
                <a:moveTo>
                  <a:pt x="703" y="678"/>
                </a:moveTo>
                <a:lnTo>
                  <a:pt x="741" y="678"/>
                </a:lnTo>
                <a:lnTo>
                  <a:pt x="730" y="698"/>
                </a:lnTo>
                <a:lnTo>
                  <a:pt x="716" y="715"/>
                </a:lnTo>
                <a:lnTo>
                  <a:pt x="699" y="729"/>
                </a:lnTo>
                <a:lnTo>
                  <a:pt x="678" y="740"/>
                </a:lnTo>
                <a:lnTo>
                  <a:pt x="678" y="702"/>
                </a:lnTo>
                <a:lnTo>
                  <a:pt x="692" y="691"/>
                </a:lnTo>
                <a:lnTo>
                  <a:pt x="703" y="678"/>
                </a:lnTo>
                <a:close/>
                <a:moveTo>
                  <a:pt x="6" y="678"/>
                </a:moveTo>
                <a:lnTo>
                  <a:pt x="44" y="678"/>
                </a:lnTo>
                <a:lnTo>
                  <a:pt x="54" y="691"/>
                </a:lnTo>
                <a:lnTo>
                  <a:pt x="67" y="702"/>
                </a:lnTo>
                <a:lnTo>
                  <a:pt x="67" y="740"/>
                </a:lnTo>
                <a:lnTo>
                  <a:pt x="47" y="729"/>
                </a:lnTo>
                <a:lnTo>
                  <a:pt x="29" y="715"/>
                </a:lnTo>
                <a:lnTo>
                  <a:pt x="16" y="698"/>
                </a:lnTo>
                <a:lnTo>
                  <a:pt x="6" y="678"/>
                </a:lnTo>
                <a:close/>
                <a:moveTo>
                  <a:pt x="712" y="542"/>
                </a:moveTo>
                <a:lnTo>
                  <a:pt x="746" y="542"/>
                </a:lnTo>
                <a:lnTo>
                  <a:pt x="746" y="610"/>
                </a:lnTo>
                <a:lnTo>
                  <a:pt x="712" y="610"/>
                </a:lnTo>
                <a:lnTo>
                  <a:pt x="712" y="542"/>
                </a:lnTo>
                <a:close/>
                <a:moveTo>
                  <a:pt x="0" y="542"/>
                </a:moveTo>
                <a:lnTo>
                  <a:pt x="33" y="542"/>
                </a:lnTo>
                <a:lnTo>
                  <a:pt x="33" y="610"/>
                </a:lnTo>
                <a:lnTo>
                  <a:pt x="0" y="610"/>
                </a:lnTo>
                <a:lnTo>
                  <a:pt x="0" y="542"/>
                </a:lnTo>
                <a:close/>
                <a:moveTo>
                  <a:pt x="712" y="407"/>
                </a:moveTo>
                <a:lnTo>
                  <a:pt x="746" y="407"/>
                </a:lnTo>
                <a:lnTo>
                  <a:pt x="746" y="474"/>
                </a:lnTo>
                <a:lnTo>
                  <a:pt x="712" y="474"/>
                </a:lnTo>
                <a:lnTo>
                  <a:pt x="712" y="407"/>
                </a:lnTo>
                <a:close/>
                <a:moveTo>
                  <a:pt x="0" y="407"/>
                </a:moveTo>
                <a:lnTo>
                  <a:pt x="33" y="407"/>
                </a:lnTo>
                <a:lnTo>
                  <a:pt x="33" y="474"/>
                </a:lnTo>
                <a:lnTo>
                  <a:pt x="0" y="474"/>
                </a:lnTo>
                <a:lnTo>
                  <a:pt x="0" y="407"/>
                </a:lnTo>
                <a:close/>
                <a:moveTo>
                  <a:pt x="712" y="271"/>
                </a:moveTo>
                <a:lnTo>
                  <a:pt x="746" y="271"/>
                </a:lnTo>
                <a:lnTo>
                  <a:pt x="746" y="339"/>
                </a:lnTo>
                <a:lnTo>
                  <a:pt x="712" y="339"/>
                </a:lnTo>
                <a:lnTo>
                  <a:pt x="712" y="271"/>
                </a:lnTo>
                <a:close/>
                <a:moveTo>
                  <a:pt x="272" y="271"/>
                </a:moveTo>
                <a:lnTo>
                  <a:pt x="272" y="474"/>
                </a:lnTo>
                <a:lnTo>
                  <a:pt x="475" y="474"/>
                </a:lnTo>
                <a:lnTo>
                  <a:pt x="475" y="271"/>
                </a:lnTo>
                <a:lnTo>
                  <a:pt x="272" y="271"/>
                </a:lnTo>
                <a:close/>
                <a:moveTo>
                  <a:pt x="0" y="271"/>
                </a:moveTo>
                <a:lnTo>
                  <a:pt x="33" y="271"/>
                </a:lnTo>
                <a:lnTo>
                  <a:pt x="33" y="339"/>
                </a:lnTo>
                <a:lnTo>
                  <a:pt x="0" y="339"/>
                </a:lnTo>
                <a:lnTo>
                  <a:pt x="0" y="271"/>
                </a:lnTo>
                <a:close/>
                <a:moveTo>
                  <a:pt x="255" y="237"/>
                </a:moveTo>
                <a:lnTo>
                  <a:pt x="492" y="237"/>
                </a:lnTo>
                <a:lnTo>
                  <a:pt x="497" y="239"/>
                </a:lnTo>
                <a:lnTo>
                  <a:pt x="502" y="241"/>
                </a:lnTo>
                <a:lnTo>
                  <a:pt x="505" y="244"/>
                </a:lnTo>
                <a:lnTo>
                  <a:pt x="507" y="249"/>
                </a:lnTo>
                <a:lnTo>
                  <a:pt x="509" y="254"/>
                </a:lnTo>
                <a:lnTo>
                  <a:pt x="509" y="491"/>
                </a:lnTo>
                <a:lnTo>
                  <a:pt x="507" y="496"/>
                </a:lnTo>
                <a:lnTo>
                  <a:pt x="505" y="502"/>
                </a:lnTo>
                <a:lnTo>
                  <a:pt x="502" y="506"/>
                </a:lnTo>
                <a:lnTo>
                  <a:pt x="497" y="508"/>
                </a:lnTo>
                <a:lnTo>
                  <a:pt x="492" y="508"/>
                </a:lnTo>
                <a:lnTo>
                  <a:pt x="255" y="508"/>
                </a:lnTo>
                <a:lnTo>
                  <a:pt x="249" y="508"/>
                </a:lnTo>
                <a:lnTo>
                  <a:pt x="244" y="506"/>
                </a:lnTo>
                <a:lnTo>
                  <a:pt x="240" y="502"/>
                </a:lnTo>
                <a:lnTo>
                  <a:pt x="237" y="496"/>
                </a:lnTo>
                <a:lnTo>
                  <a:pt x="237" y="491"/>
                </a:lnTo>
                <a:lnTo>
                  <a:pt x="237" y="254"/>
                </a:lnTo>
                <a:lnTo>
                  <a:pt x="237" y="249"/>
                </a:lnTo>
                <a:lnTo>
                  <a:pt x="240" y="244"/>
                </a:lnTo>
                <a:lnTo>
                  <a:pt x="244" y="241"/>
                </a:lnTo>
                <a:lnTo>
                  <a:pt x="249" y="239"/>
                </a:lnTo>
                <a:lnTo>
                  <a:pt x="255" y="237"/>
                </a:lnTo>
                <a:close/>
                <a:moveTo>
                  <a:pt x="712" y="135"/>
                </a:moveTo>
                <a:lnTo>
                  <a:pt x="746" y="135"/>
                </a:lnTo>
                <a:lnTo>
                  <a:pt x="746" y="203"/>
                </a:lnTo>
                <a:lnTo>
                  <a:pt x="712" y="203"/>
                </a:lnTo>
                <a:lnTo>
                  <a:pt x="712" y="135"/>
                </a:lnTo>
                <a:close/>
                <a:moveTo>
                  <a:pt x="0" y="135"/>
                </a:moveTo>
                <a:lnTo>
                  <a:pt x="33" y="135"/>
                </a:lnTo>
                <a:lnTo>
                  <a:pt x="33" y="203"/>
                </a:lnTo>
                <a:lnTo>
                  <a:pt x="0" y="203"/>
                </a:lnTo>
                <a:lnTo>
                  <a:pt x="0" y="135"/>
                </a:lnTo>
                <a:close/>
                <a:moveTo>
                  <a:pt x="678" y="7"/>
                </a:moveTo>
                <a:lnTo>
                  <a:pt x="699" y="16"/>
                </a:lnTo>
                <a:lnTo>
                  <a:pt x="716" y="30"/>
                </a:lnTo>
                <a:lnTo>
                  <a:pt x="730" y="47"/>
                </a:lnTo>
                <a:lnTo>
                  <a:pt x="741" y="68"/>
                </a:lnTo>
                <a:lnTo>
                  <a:pt x="703" y="68"/>
                </a:lnTo>
                <a:lnTo>
                  <a:pt x="692" y="54"/>
                </a:lnTo>
                <a:lnTo>
                  <a:pt x="678" y="43"/>
                </a:lnTo>
                <a:lnTo>
                  <a:pt x="678" y="7"/>
                </a:lnTo>
                <a:close/>
                <a:moveTo>
                  <a:pt x="67" y="7"/>
                </a:moveTo>
                <a:lnTo>
                  <a:pt x="67" y="43"/>
                </a:lnTo>
                <a:lnTo>
                  <a:pt x="54" y="54"/>
                </a:lnTo>
                <a:lnTo>
                  <a:pt x="44" y="68"/>
                </a:lnTo>
                <a:lnTo>
                  <a:pt x="6" y="68"/>
                </a:lnTo>
                <a:lnTo>
                  <a:pt x="16" y="47"/>
                </a:lnTo>
                <a:lnTo>
                  <a:pt x="29" y="30"/>
                </a:lnTo>
                <a:lnTo>
                  <a:pt x="47" y="16"/>
                </a:lnTo>
                <a:lnTo>
                  <a:pt x="67" y="7"/>
                </a:lnTo>
                <a:close/>
                <a:moveTo>
                  <a:pt x="543" y="0"/>
                </a:moveTo>
                <a:lnTo>
                  <a:pt x="611" y="0"/>
                </a:lnTo>
                <a:lnTo>
                  <a:pt x="611" y="34"/>
                </a:lnTo>
                <a:lnTo>
                  <a:pt x="543" y="34"/>
                </a:lnTo>
                <a:lnTo>
                  <a:pt x="543" y="0"/>
                </a:lnTo>
                <a:close/>
                <a:moveTo>
                  <a:pt x="407" y="0"/>
                </a:moveTo>
                <a:lnTo>
                  <a:pt x="475" y="0"/>
                </a:lnTo>
                <a:lnTo>
                  <a:pt x="475" y="34"/>
                </a:lnTo>
                <a:lnTo>
                  <a:pt x="407" y="34"/>
                </a:lnTo>
                <a:lnTo>
                  <a:pt x="407" y="0"/>
                </a:lnTo>
                <a:close/>
                <a:moveTo>
                  <a:pt x="272" y="0"/>
                </a:moveTo>
                <a:lnTo>
                  <a:pt x="338" y="0"/>
                </a:lnTo>
                <a:lnTo>
                  <a:pt x="338" y="34"/>
                </a:lnTo>
                <a:lnTo>
                  <a:pt x="272" y="34"/>
                </a:lnTo>
                <a:lnTo>
                  <a:pt x="272" y="0"/>
                </a:lnTo>
                <a:close/>
                <a:moveTo>
                  <a:pt x="135" y="0"/>
                </a:moveTo>
                <a:lnTo>
                  <a:pt x="203" y="0"/>
                </a:lnTo>
                <a:lnTo>
                  <a:pt x="203" y="34"/>
                </a:lnTo>
                <a:lnTo>
                  <a:pt x="135" y="34"/>
                </a:lnTo>
                <a:lnTo>
                  <a:pt x="1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2" name="Freeform 41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44743" y="4049595"/>
            <a:ext cx="445206" cy="444609"/>
          </a:xfrm>
          <a:custGeom>
            <a:avLst/>
            <a:gdLst>
              <a:gd name="T0" fmla="*/ 611 w 747"/>
              <a:gd name="T1" fmla="*/ 746 h 746"/>
              <a:gd name="T2" fmla="*/ 408 w 747"/>
              <a:gd name="T3" fmla="*/ 712 h 746"/>
              <a:gd name="T4" fmla="*/ 408 w 747"/>
              <a:gd name="T5" fmla="*/ 746 h 746"/>
              <a:gd name="T6" fmla="*/ 339 w 747"/>
              <a:gd name="T7" fmla="*/ 712 h 746"/>
              <a:gd name="T8" fmla="*/ 271 w 747"/>
              <a:gd name="T9" fmla="*/ 712 h 746"/>
              <a:gd name="T10" fmla="*/ 204 w 747"/>
              <a:gd name="T11" fmla="*/ 746 h 746"/>
              <a:gd name="T12" fmla="*/ 704 w 747"/>
              <a:gd name="T13" fmla="*/ 678 h 746"/>
              <a:gd name="T14" fmla="*/ 717 w 747"/>
              <a:gd name="T15" fmla="*/ 716 h 746"/>
              <a:gd name="T16" fmla="*/ 679 w 747"/>
              <a:gd name="T17" fmla="*/ 703 h 746"/>
              <a:gd name="T18" fmla="*/ 7 w 747"/>
              <a:gd name="T19" fmla="*/ 678 h 746"/>
              <a:gd name="T20" fmla="*/ 68 w 747"/>
              <a:gd name="T21" fmla="*/ 703 h 746"/>
              <a:gd name="T22" fmla="*/ 30 w 747"/>
              <a:gd name="T23" fmla="*/ 716 h 746"/>
              <a:gd name="T24" fmla="*/ 713 w 747"/>
              <a:gd name="T25" fmla="*/ 543 h 746"/>
              <a:gd name="T26" fmla="*/ 713 w 747"/>
              <a:gd name="T27" fmla="*/ 610 h 746"/>
              <a:gd name="T28" fmla="*/ 34 w 747"/>
              <a:gd name="T29" fmla="*/ 543 h 746"/>
              <a:gd name="T30" fmla="*/ 0 w 747"/>
              <a:gd name="T31" fmla="*/ 543 h 746"/>
              <a:gd name="T32" fmla="*/ 747 w 747"/>
              <a:gd name="T33" fmla="*/ 475 h 746"/>
              <a:gd name="T34" fmla="*/ 0 w 747"/>
              <a:gd name="T35" fmla="*/ 407 h 746"/>
              <a:gd name="T36" fmla="*/ 0 w 747"/>
              <a:gd name="T37" fmla="*/ 475 h 746"/>
              <a:gd name="T38" fmla="*/ 747 w 747"/>
              <a:gd name="T39" fmla="*/ 272 h 746"/>
              <a:gd name="T40" fmla="*/ 713 w 747"/>
              <a:gd name="T41" fmla="*/ 272 h 746"/>
              <a:gd name="T42" fmla="*/ 34 w 747"/>
              <a:gd name="T43" fmla="*/ 339 h 746"/>
              <a:gd name="T44" fmla="*/ 373 w 747"/>
              <a:gd name="T45" fmla="*/ 170 h 746"/>
              <a:gd name="T46" fmla="*/ 387 w 747"/>
              <a:gd name="T47" fmla="*/ 177 h 746"/>
              <a:gd name="T48" fmla="*/ 391 w 747"/>
              <a:gd name="T49" fmla="*/ 518 h 746"/>
              <a:gd name="T50" fmla="*/ 505 w 747"/>
              <a:gd name="T51" fmla="*/ 408 h 746"/>
              <a:gd name="T52" fmla="*/ 519 w 747"/>
              <a:gd name="T53" fmla="*/ 411 h 746"/>
              <a:gd name="T54" fmla="*/ 527 w 747"/>
              <a:gd name="T55" fmla="*/ 424 h 746"/>
              <a:gd name="T56" fmla="*/ 522 w 747"/>
              <a:gd name="T57" fmla="*/ 436 h 746"/>
              <a:gd name="T58" fmla="*/ 377 w 747"/>
              <a:gd name="T59" fmla="*/ 576 h 746"/>
              <a:gd name="T60" fmla="*/ 364 w 747"/>
              <a:gd name="T61" fmla="*/ 575 h 746"/>
              <a:gd name="T62" fmla="*/ 223 w 747"/>
              <a:gd name="T63" fmla="*/ 433 h 746"/>
              <a:gd name="T64" fmla="*/ 221 w 747"/>
              <a:gd name="T65" fmla="*/ 419 h 746"/>
              <a:gd name="T66" fmla="*/ 232 w 747"/>
              <a:gd name="T67" fmla="*/ 408 h 746"/>
              <a:gd name="T68" fmla="*/ 246 w 747"/>
              <a:gd name="T69" fmla="*/ 410 h 746"/>
              <a:gd name="T70" fmla="*/ 356 w 747"/>
              <a:gd name="T71" fmla="*/ 187 h 746"/>
              <a:gd name="T72" fmla="*/ 363 w 747"/>
              <a:gd name="T73" fmla="*/ 173 h 746"/>
              <a:gd name="T74" fmla="*/ 713 w 747"/>
              <a:gd name="T75" fmla="*/ 136 h 746"/>
              <a:gd name="T76" fmla="*/ 713 w 747"/>
              <a:gd name="T77" fmla="*/ 204 h 746"/>
              <a:gd name="T78" fmla="*/ 34 w 747"/>
              <a:gd name="T79" fmla="*/ 136 h 746"/>
              <a:gd name="T80" fmla="*/ 0 w 747"/>
              <a:gd name="T81" fmla="*/ 136 h 746"/>
              <a:gd name="T82" fmla="*/ 717 w 747"/>
              <a:gd name="T83" fmla="*/ 30 h 746"/>
              <a:gd name="T84" fmla="*/ 704 w 747"/>
              <a:gd name="T85" fmla="*/ 68 h 746"/>
              <a:gd name="T86" fmla="*/ 679 w 747"/>
              <a:gd name="T87" fmla="*/ 6 h 746"/>
              <a:gd name="T88" fmla="*/ 54 w 747"/>
              <a:gd name="T89" fmla="*/ 55 h 746"/>
              <a:gd name="T90" fmla="*/ 16 w 747"/>
              <a:gd name="T91" fmla="*/ 48 h 746"/>
              <a:gd name="T92" fmla="*/ 68 w 747"/>
              <a:gd name="T93" fmla="*/ 6 h 746"/>
              <a:gd name="T94" fmla="*/ 611 w 747"/>
              <a:gd name="T95" fmla="*/ 34 h 746"/>
              <a:gd name="T96" fmla="*/ 408 w 747"/>
              <a:gd name="T97" fmla="*/ 0 h 746"/>
              <a:gd name="T98" fmla="*/ 408 w 747"/>
              <a:gd name="T99" fmla="*/ 34 h 746"/>
              <a:gd name="T100" fmla="*/ 339 w 747"/>
              <a:gd name="T101" fmla="*/ 0 h 746"/>
              <a:gd name="T102" fmla="*/ 271 w 747"/>
              <a:gd name="T103" fmla="*/ 0 h 746"/>
              <a:gd name="T104" fmla="*/ 204 w 747"/>
              <a:gd name="T105" fmla="*/ 34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47" h="746">
                <a:moveTo>
                  <a:pt x="543" y="712"/>
                </a:moveTo>
                <a:lnTo>
                  <a:pt x="611" y="712"/>
                </a:lnTo>
                <a:lnTo>
                  <a:pt x="611" y="746"/>
                </a:lnTo>
                <a:lnTo>
                  <a:pt x="543" y="746"/>
                </a:lnTo>
                <a:lnTo>
                  <a:pt x="543" y="712"/>
                </a:lnTo>
                <a:close/>
                <a:moveTo>
                  <a:pt x="408" y="712"/>
                </a:moveTo>
                <a:lnTo>
                  <a:pt x="476" y="712"/>
                </a:lnTo>
                <a:lnTo>
                  <a:pt x="476" y="746"/>
                </a:lnTo>
                <a:lnTo>
                  <a:pt x="408" y="746"/>
                </a:lnTo>
                <a:lnTo>
                  <a:pt x="408" y="712"/>
                </a:lnTo>
                <a:close/>
                <a:moveTo>
                  <a:pt x="271" y="712"/>
                </a:moveTo>
                <a:lnTo>
                  <a:pt x="339" y="712"/>
                </a:lnTo>
                <a:lnTo>
                  <a:pt x="339" y="746"/>
                </a:lnTo>
                <a:lnTo>
                  <a:pt x="271" y="746"/>
                </a:lnTo>
                <a:lnTo>
                  <a:pt x="271" y="712"/>
                </a:lnTo>
                <a:close/>
                <a:moveTo>
                  <a:pt x="136" y="712"/>
                </a:moveTo>
                <a:lnTo>
                  <a:pt x="204" y="712"/>
                </a:lnTo>
                <a:lnTo>
                  <a:pt x="204" y="746"/>
                </a:lnTo>
                <a:lnTo>
                  <a:pt x="136" y="746"/>
                </a:lnTo>
                <a:lnTo>
                  <a:pt x="136" y="712"/>
                </a:lnTo>
                <a:close/>
                <a:moveTo>
                  <a:pt x="704" y="678"/>
                </a:moveTo>
                <a:lnTo>
                  <a:pt x="740" y="678"/>
                </a:lnTo>
                <a:lnTo>
                  <a:pt x="731" y="699"/>
                </a:lnTo>
                <a:lnTo>
                  <a:pt x="717" y="716"/>
                </a:lnTo>
                <a:lnTo>
                  <a:pt x="700" y="730"/>
                </a:lnTo>
                <a:lnTo>
                  <a:pt x="679" y="739"/>
                </a:lnTo>
                <a:lnTo>
                  <a:pt x="679" y="703"/>
                </a:lnTo>
                <a:lnTo>
                  <a:pt x="693" y="692"/>
                </a:lnTo>
                <a:lnTo>
                  <a:pt x="704" y="678"/>
                </a:lnTo>
                <a:close/>
                <a:moveTo>
                  <a:pt x="7" y="678"/>
                </a:moveTo>
                <a:lnTo>
                  <a:pt x="43" y="678"/>
                </a:lnTo>
                <a:lnTo>
                  <a:pt x="54" y="692"/>
                </a:lnTo>
                <a:lnTo>
                  <a:pt x="68" y="703"/>
                </a:lnTo>
                <a:lnTo>
                  <a:pt x="68" y="739"/>
                </a:lnTo>
                <a:lnTo>
                  <a:pt x="47" y="730"/>
                </a:lnTo>
                <a:lnTo>
                  <a:pt x="30" y="716"/>
                </a:lnTo>
                <a:lnTo>
                  <a:pt x="16" y="699"/>
                </a:lnTo>
                <a:lnTo>
                  <a:pt x="7" y="678"/>
                </a:lnTo>
                <a:close/>
                <a:moveTo>
                  <a:pt x="713" y="543"/>
                </a:moveTo>
                <a:lnTo>
                  <a:pt x="747" y="543"/>
                </a:lnTo>
                <a:lnTo>
                  <a:pt x="747" y="610"/>
                </a:lnTo>
                <a:lnTo>
                  <a:pt x="713" y="610"/>
                </a:lnTo>
                <a:lnTo>
                  <a:pt x="713" y="543"/>
                </a:lnTo>
                <a:close/>
                <a:moveTo>
                  <a:pt x="0" y="543"/>
                </a:moveTo>
                <a:lnTo>
                  <a:pt x="34" y="543"/>
                </a:lnTo>
                <a:lnTo>
                  <a:pt x="34" y="610"/>
                </a:lnTo>
                <a:lnTo>
                  <a:pt x="0" y="610"/>
                </a:lnTo>
                <a:lnTo>
                  <a:pt x="0" y="543"/>
                </a:lnTo>
                <a:close/>
                <a:moveTo>
                  <a:pt x="713" y="407"/>
                </a:moveTo>
                <a:lnTo>
                  <a:pt x="747" y="407"/>
                </a:lnTo>
                <a:lnTo>
                  <a:pt x="747" y="475"/>
                </a:lnTo>
                <a:lnTo>
                  <a:pt x="713" y="475"/>
                </a:lnTo>
                <a:lnTo>
                  <a:pt x="713" y="407"/>
                </a:lnTo>
                <a:close/>
                <a:moveTo>
                  <a:pt x="0" y="407"/>
                </a:moveTo>
                <a:lnTo>
                  <a:pt x="34" y="407"/>
                </a:lnTo>
                <a:lnTo>
                  <a:pt x="34" y="475"/>
                </a:lnTo>
                <a:lnTo>
                  <a:pt x="0" y="475"/>
                </a:lnTo>
                <a:lnTo>
                  <a:pt x="0" y="407"/>
                </a:lnTo>
                <a:close/>
                <a:moveTo>
                  <a:pt x="713" y="272"/>
                </a:moveTo>
                <a:lnTo>
                  <a:pt x="747" y="272"/>
                </a:lnTo>
                <a:lnTo>
                  <a:pt x="747" y="339"/>
                </a:lnTo>
                <a:lnTo>
                  <a:pt x="713" y="339"/>
                </a:lnTo>
                <a:lnTo>
                  <a:pt x="713" y="272"/>
                </a:lnTo>
                <a:close/>
                <a:moveTo>
                  <a:pt x="0" y="272"/>
                </a:moveTo>
                <a:lnTo>
                  <a:pt x="34" y="272"/>
                </a:lnTo>
                <a:lnTo>
                  <a:pt x="34" y="339"/>
                </a:lnTo>
                <a:lnTo>
                  <a:pt x="0" y="339"/>
                </a:lnTo>
                <a:lnTo>
                  <a:pt x="0" y="272"/>
                </a:lnTo>
                <a:close/>
                <a:moveTo>
                  <a:pt x="373" y="170"/>
                </a:moveTo>
                <a:lnTo>
                  <a:pt x="379" y="171"/>
                </a:lnTo>
                <a:lnTo>
                  <a:pt x="384" y="173"/>
                </a:lnTo>
                <a:lnTo>
                  <a:pt x="387" y="177"/>
                </a:lnTo>
                <a:lnTo>
                  <a:pt x="389" y="182"/>
                </a:lnTo>
                <a:lnTo>
                  <a:pt x="391" y="187"/>
                </a:lnTo>
                <a:lnTo>
                  <a:pt x="391" y="518"/>
                </a:lnTo>
                <a:lnTo>
                  <a:pt x="497" y="412"/>
                </a:lnTo>
                <a:lnTo>
                  <a:pt x="501" y="410"/>
                </a:lnTo>
                <a:lnTo>
                  <a:pt x="505" y="408"/>
                </a:lnTo>
                <a:lnTo>
                  <a:pt x="510" y="407"/>
                </a:lnTo>
                <a:lnTo>
                  <a:pt x="515" y="408"/>
                </a:lnTo>
                <a:lnTo>
                  <a:pt x="519" y="411"/>
                </a:lnTo>
                <a:lnTo>
                  <a:pt x="523" y="413"/>
                </a:lnTo>
                <a:lnTo>
                  <a:pt x="526" y="419"/>
                </a:lnTo>
                <a:lnTo>
                  <a:pt x="527" y="424"/>
                </a:lnTo>
                <a:lnTo>
                  <a:pt x="526" y="428"/>
                </a:lnTo>
                <a:lnTo>
                  <a:pt x="524" y="433"/>
                </a:lnTo>
                <a:lnTo>
                  <a:pt x="522" y="436"/>
                </a:lnTo>
                <a:lnTo>
                  <a:pt x="385" y="572"/>
                </a:lnTo>
                <a:lnTo>
                  <a:pt x="383" y="575"/>
                </a:lnTo>
                <a:lnTo>
                  <a:pt x="377" y="576"/>
                </a:lnTo>
                <a:lnTo>
                  <a:pt x="373" y="577"/>
                </a:lnTo>
                <a:lnTo>
                  <a:pt x="370" y="576"/>
                </a:lnTo>
                <a:lnTo>
                  <a:pt x="364" y="575"/>
                </a:lnTo>
                <a:lnTo>
                  <a:pt x="362" y="572"/>
                </a:lnTo>
                <a:lnTo>
                  <a:pt x="225" y="436"/>
                </a:lnTo>
                <a:lnTo>
                  <a:pt x="223" y="433"/>
                </a:lnTo>
                <a:lnTo>
                  <a:pt x="221" y="428"/>
                </a:lnTo>
                <a:lnTo>
                  <a:pt x="220" y="424"/>
                </a:lnTo>
                <a:lnTo>
                  <a:pt x="221" y="419"/>
                </a:lnTo>
                <a:lnTo>
                  <a:pt x="224" y="413"/>
                </a:lnTo>
                <a:lnTo>
                  <a:pt x="228" y="411"/>
                </a:lnTo>
                <a:lnTo>
                  <a:pt x="232" y="408"/>
                </a:lnTo>
                <a:lnTo>
                  <a:pt x="237" y="407"/>
                </a:lnTo>
                <a:lnTo>
                  <a:pt x="242" y="408"/>
                </a:lnTo>
                <a:lnTo>
                  <a:pt x="246" y="410"/>
                </a:lnTo>
                <a:lnTo>
                  <a:pt x="250" y="412"/>
                </a:lnTo>
                <a:lnTo>
                  <a:pt x="356" y="518"/>
                </a:lnTo>
                <a:lnTo>
                  <a:pt x="356" y="187"/>
                </a:lnTo>
                <a:lnTo>
                  <a:pt x="358" y="182"/>
                </a:lnTo>
                <a:lnTo>
                  <a:pt x="360" y="177"/>
                </a:lnTo>
                <a:lnTo>
                  <a:pt x="363" y="173"/>
                </a:lnTo>
                <a:lnTo>
                  <a:pt x="368" y="171"/>
                </a:lnTo>
                <a:lnTo>
                  <a:pt x="373" y="170"/>
                </a:lnTo>
                <a:close/>
                <a:moveTo>
                  <a:pt x="713" y="136"/>
                </a:moveTo>
                <a:lnTo>
                  <a:pt x="747" y="136"/>
                </a:lnTo>
                <a:lnTo>
                  <a:pt x="747" y="204"/>
                </a:lnTo>
                <a:lnTo>
                  <a:pt x="713" y="204"/>
                </a:lnTo>
                <a:lnTo>
                  <a:pt x="713" y="136"/>
                </a:lnTo>
                <a:close/>
                <a:moveTo>
                  <a:pt x="0" y="136"/>
                </a:moveTo>
                <a:lnTo>
                  <a:pt x="34" y="136"/>
                </a:lnTo>
                <a:lnTo>
                  <a:pt x="34" y="204"/>
                </a:lnTo>
                <a:lnTo>
                  <a:pt x="0" y="204"/>
                </a:lnTo>
                <a:lnTo>
                  <a:pt x="0" y="136"/>
                </a:lnTo>
                <a:close/>
                <a:moveTo>
                  <a:pt x="679" y="6"/>
                </a:moveTo>
                <a:lnTo>
                  <a:pt x="700" y="17"/>
                </a:lnTo>
                <a:lnTo>
                  <a:pt x="717" y="30"/>
                </a:lnTo>
                <a:lnTo>
                  <a:pt x="731" y="48"/>
                </a:lnTo>
                <a:lnTo>
                  <a:pt x="740" y="68"/>
                </a:lnTo>
                <a:lnTo>
                  <a:pt x="704" y="68"/>
                </a:lnTo>
                <a:lnTo>
                  <a:pt x="693" y="55"/>
                </a:lnTo>
                <a:lnTo>
                  <a:pt x="679" y="43"/>
                </a:lnTo>
                <a:lnTo>
                  <a:pt x="679" y="6"/>
                </a:lnTo>
                <a:close/>
                <a:moveTo>
                  <a:pt x="68" y="6"/>
                </a:moveTo>
                <a:lnTo>
                  <a:pt x="68" y="43"/>
                </a:lnTo>
                <a:lnTo>
                  <a:pt x="54" y="55"/>
                </a:lnTo>
                <a:lnTo>
                  <a:pt x="43" y="68"/>
                </a:lnTo>
                <a:lnTo>
                  <a:pt x="7" y="68"/>
                </a:lnTo>
                <a:lnTo>
                  <a:pt x="16" y="48"/>
                </a:lnTo>
                <a:lnTo>
                  <a:pt x="30" y="30"/>
                </a:lnTo>
                <a:lnTo>
                  <a:pt x="47" y="17"/>
                </a:lnTo>
                <a:lnTo>
                  <a:pt x="68" y="6"/>
                </a:lnTo>
                <a:close/>
                <a:moveTo>
                  <a:pt x="543" y="0"/>
                </a:moveTo>
                <a:lnTo>
                  <a:pt x="611" y="0"/>
                </a:lnTo>
                <a:lnTo>
                  <a:pt x="611" y="34"/>
                </a:lnTo>
                <a:lnTo>
                  <a:pt x="543" y="34"/>
                </a:lnTo>
                <a:lnTo>
                  <a:pt x="543" y="0"/>
                </a:lnTo>
                <a:close/>
                <a:moveTo>
                  <a:pt x="408" y="0"/>
                </a:moveTo>
                <a:lnTo>
                  <a:pt x="476" y="0"/>
                </a:lnTo>
                <a:lnTo>
                  <a:pt x="476" y="34"/>
                </a:lnTo>
                <a:lnTo>
                  <a:pt x="408" y="34"/>
                </a:lnTo>
                <a:lnTo>
                  <a:pt x="408" y="0"/>
                </a:lnTo>
                <a:close/>
                <a:moveTo>
                  <a:pt x="271" y="0"/>
                </a:moveTo>
                <a:lnTo>
                  <a:pt x="339" y="0"/>
                </a:lnTo>
                <a:lnTo>
                  <a:pt x="339" y="34"/>
                </a:lnTo>
                <a:lnTo>
                  <a:pt x="271" y="34"/>
                </a:lnTo>
                <a:lnTo>
                  <a:pt x="271" y="0"/>
                </a:lnTo>
                <a:close/>
                <a:moveTo>
                  <a:pt x="136" y="0"/>
                </a:moveTo>
                <a:lnTo>
                  <a:pt x="204" y="0"/>
                </a:lnTo>
                <a:lnTo>
                  <a:pt x="204" y="34"/>
                </a:lnTo>
                <a:lnTo>
                  <a:pt x="136" y="34"/>
                </a:lnTo>
                <a:lnTo>
                  <a:pt x="1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3" name="Freeform 41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92824" y="4049595"/>
            <a:ext cx="444017" cy="444609"/>
          </a:xfrm>
          <a:custGeom>
            <a:avLst/>
            <a:gdLst>
              <a:gd name="T0" fmla="*/ 614 w 750"/>
              <a:gd name="T1" fmla="*/ 751 h 751"/>
              <a:gd name="T2" fmla="*/ 409 w 750"/>
              <a:gd name="T3" fmla="*/ 717 h 751"/>
              <a:gd name="T4" fmla="*/ 409 w 750"/>
              <a:gd name="T5" fmla="*/ 751 h 751"/>
              <a:gd name="T6" fmla="*/ 340 w 750"/>
              <a:gd name="T7" fmla="*/ 717 h 751"/>
              <a:gd name="T8" fmla="*/ 272 w 750"/>
              <a:gd name="T9" fmla="*/ 717 h 751"/>
              <a:gd name="T10" fmla="*/ 204 w 750"/>
              <a:gd name="T11" fmla="*/ 751 h 751"/>
              <a:gd name="T12" fmla="*/ 706 w 750"/>
              <a:gd name="T13" fmla="*/ 683 h 751"/>
              <a:gd name="T14" fmla="*/ 720 w 750"/>
              <a:gd name="T15" fmla="*/ 721 h 751"/>
              <a:gd name="T16" fmla="*/ 682 w 750"/>
              <a:gd name="T17" fmla="*/ 708 h 751"/>
              <a:gd name="T18" fmla="*/ 5 w 750"/>
              <a:gd name="T19" fmla="*/ 683 h 751"/>
              <a:gd name="T20" fmla="*/ 68 w 750"/>
              <a:gd name="T21" fmla="*/ 708 h 751"/>
              <a:gd name="T22" fmla="*/ 30 w 750"/>
              <a:gd name="T23" fmla="*/ 721 h 751"/>
              <a:gd name="T24" fmla="*/ 716 w 750"/>
              <a:gd name="T25" fmla="*/ 546 h 751"/>
              <a:gd name="T26" fmla="*/ 716 w 750"/>
              <a:gd name="T27" fmla="*/ 615 h 751"/>
              <a:gd name="T28" fmla="*/ 34 w 750"/>
              <a:gd name="T29" fmla="*/ 546 h 751"/>
              <a:gd name="T30" fmla="*/ 0 w 750"/>
              <a:gd name="T31" fmla="*/ 546 h 751"/>
              <a:gd name="T32" fmla="*/ 750 w 750"/>
              <a:gd name="T33" fmla="*/ 477 h 751"/>
              <a:gd name="T34" fmla="*/ 0 w 750"/>
              <a:gd name="T35" fmla="*/ 409 h 751"/>
              <a:gd name="T36" fmla="*/ 0 w 750"/>
              <a:gd name="T37" fmla="*/ 477 h 751"/>
              <a:gd name="T38" fmla="*/ 750 w 750"/>
              <a:gd name="T39" fmla="*/ 273 h 751"/>
              <a:gd name="T40" fmla="*/ 716 w 750"/>
              <a:gd name="T41" fmla="*/ 273 h 751"/>
              <a:gd name="T42" fmla="*/ 34 w 750"/>
              <a:gd name="T43" fmla="*/ 341 h 751"/>
              <a:gd name="T44" fmla="*/ 375 w 750"/>
              <a:gd name="T45" fmla="*/ 171 h 751"/>
              <a:gd name="T46" fmla="*/ 387 w 750"/>
              <a:gd name="T47" fmla="*/ 176 h 751"/>
              <a:gd name="T48" fmla="*/ 527 w 750"/>
              <a:gd name="T49" fmla="*/ 320 h 751"/>
              <a:gd name="T50" fmla="*/ 525 w 750"/>
              <a:gd name="T51" fmla="*/ 335 h 751"/>
              <a:gd name="T52" fmla="*/ 511 w 750"/>
              <a:gd name="T53" fmla="*/ 341 h 751"/>
              <a:gd name="T54" fmla="*/ 500 w 750"/>
              <a:gd name="T55" fmla="*/ 336 h 751"/>
              <a:gd name="T56" fmla="*/ 391 w 750"/>
              <a:gd name="T57" fmla="*/ 569 h 751"/>
              <a:gd name="T58" fmla="*/ 381 w 750"/>
              <a:gd name="T59" fmla="*/ 580 h 751"/>
              <a:gd name="T60" fmla="*/ 365 w 750"/>
              <a:gd name="T61" fmla="*/ 577 h 751"/>
              <a:gd name="T62" fmla="*/ 357 w 750"/>
              <a:gd name="T63" fmla="*/ 563 h 751"/>
              <a:gd name="T64" fmla="*/ 247 w 750"/>
              <a:gd name="T65" fmla="*/ 339 h 751"/>
              <a:gd name="T66" fmla="*/ 233 w 750"/>
              <a:gd name="T67" fmla="*/ 340 h 751"/>
              <a:gd name="T68" fmla="*/ 222 w 750"/>
              <a:gd name="T69" fmla="*/ 330 h 751"/>
              <a:gd name="T70" fmla="*/ 224 w 750"/>
              <a:gd name="T71" fmla="*/ 315 h 751"/>
              <a:gd name="T72" fmla="*/ 366 w 750"/>
              <a:gd name="T73" fmla="*/ 172 h 751"/>
              <a:gd name="T74" fmla="*/ 716 w 750"/>
              <a:gd name="T75" fmla="*/ 137 h 751"/>
              <a:gd name="T76" fmla="*/ 716 w 750"/>
              <a:gd name="T77" fmla="*/ 205 h 751"/>
              <a:gd name="T78" fmla="*/ 34 w 750"/>
              <a:gd name="T79" fmla="*/ 137 h 751"/>
              <a:gd name="T80" fmla="*/ 0 w 750"/>
              <a:gd name="T81" fmla="*/ 137 h 751"/>
              <a:gd name="T82" fmla="*/ 720 w 750"/>
              <a:gd name="T83" fmla="*/ 31 h 751"/>
              <a:gd name="T84" fmla="*/ 706 w 750"/>
              <a:gd name="T85" fmla="*/ 69 h 751"/>
              <a:gd name="T86" fmla="*/ 682 w 750"/>
              <a:gd name="T87" fmla="*/ 6 h 751"/>
              <a:gd name="T88" fmla="*/ 53 w 750"/>
              <a:gd name="T89" fmla="*/ 55 h 751"/>
              <a:gd name="T90" fmla="*/ 15 w 750"/>
              <a:gd name="T91" fmla="*/ 48 h 751"/>
              <a:gd name="T92" fmla="*/ 68 w 750"/>
              <a:gd name="T93" fmla="*/ 6 h 751"/>
              <a:gd name="T94" fmla="*/ 614 w 750"/>
              <a:gd name="T95" fmla="*/ 34 h 751"/>
              <a:gd name="T96" fmla="*/ 409 w 750"/>
              <a:gd name="T97" fmla="*/ 0 h 751"/>
              <a:gd name="T98" fmla="*/ 409 w 750"/>
              <a:gd name="T99" fmla="*/ 34 h 751"/>
              <a:gd name="T100" fmla="*/ 340 w 750"/>
              <a:gd name="T101" fmla="*/ 0 h 751"/>
              <a:gd name="T102" fmla="*/ 272 w 750"/>
              <a:gd name="T103" fmla="*/ 0 h 751"/>
              <a:gd name="T104" fmla="*/ 204 w 750"/>
              <a:gd name="T105" fmla="*/ 3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1">
                <a:moveTo>
                  <a:pt x="546" y="717"/>
                </a:moveTo>
                <a:lnTo>
                  <a:pt x="614" y="717"/>
                </a:lnTo>
                <a:lnTo>
                  <a:pt x="614" y="751"/>
                </a:lnTo>
                <a:lnTo>
                  <a:pt x="546" y="751"/>
                </a:lnTo>
                <a:lnTo>
                  <a:pt x="546" y="717"/>
                </a:lnTo>
                <a:close/>
                <a:moveTo>
                  <a:pt x="409" y="717"/>
                </a:moveTo>
                <a:lnTo>
                  <a:pt x="477" y="717"/>
                </a:lnTo>
                <a:lnTo>
                  <a:pt x="477" y="751"/>
                </a:lnTo>
                <a:lnTo>
                  <a:pt x="409" y="751"/>
                </a:lnTo>
                <a:lnTo>
                  <a:pt x="409" y="717"/>
                </a:lnTo>
                <a:close/>
                <a:moveTo>
                  <a:pt x="272" y="717"/>
                </a:moveTo>
                <a:lnTo>
                  <a:pt x="340" y="717"/>
                </a:lnTo>
                <a:lnTo>
                  <a:pt x="340" y="751"/>
                </a:lnTo>
                <a:lnTo>
                  <a:pt x="272" y="751"/>
                </a:lnTo>
                <a:lnTo>
                  <a:pt x="272" y="717"/>
                </a:lnTo>
                <a:close/>
                <a:moveTo>
                  <a:pt x="136" y="717"/>
                </a:moveTo>
                <a:lnTo>
                  <a:pt x="204" y="717"/>
                </a:lnTo>
                <a:lnTo>
                  <a:pt x="204" y="751"/>
                </a:lnTo>
                <a:lnTo>
                  <a:pt x="136" y="751"/>
                </a:lnTo>
                <a:lnTo>
                  <a:pt x="136" y="717"/>
                </a:lnTo>
                <a:close/>
                <a:moveTo>
                  <a:pt x="706" y="683"/>
                </a:moveTo>
                <a:lnTo>
                  <a:pt x="744" y="683"/>
                </a:lnTo>
                <a:lnTo>
                  <a:pt x="734" y="703"/>
                </a:lnTo>
                <a:lnTo>
                  <a:pt x="720" y="721"/>
                </a:lnTo>
                <a:lnTo>
                  <a:pt x="703" y="734"/>
                </a:lnTo>
                <a:lnTo>
                  <a:pt x="682" y="744"/>
                </a:lnTo>
                <a:lnTo>
                  <a:pt x="682" y="708"/>
                </a:lnTo>
                <a:lnTo>
                  <a:pt x="696" y="696"/>
                </a:lnTo>
                <a:lnTo>
                  <a:pt x="706" y="683"/>
                </a:lnTo>
                <a:close/>
                <a:moveTo>
                  <a:pt x="5" y="683"/>
                </a:moveTo>
                <a:lnTo>
                  <a:pt x="43" y="683"/>
                </a:lnTo>
                <a:lnTo>
                  <a:pt x="53" y="696"/>
                </a:lnTo>
                <a:lnTo>
                  <a:pt x="68" y="708"/>
                </a:lnTo>
                <a:lnTo>
                  <a:pt x="68" y="744"/>
                </a:lnTo>
                <a:lnTo>
                  <a:pt x="47" y="734"/>
                </a:lnTo>
                <a:lnTo>
                  <a:pt x="30" y="721"/>
                </a:lnTo>
                <a:lnTo>
                  <a:pt x="15" y="703"/>
                </a:lnTo>
                <a:lnTo>
                  <a:pt x="5" y="683"/>
                </a:lnTo>
                <a:close/>
                <a:moveTo>
                  <a:pt x="716" y="546"/>
                </a:moveTo>
                <a:lnTo>
                  <a:pt x="750" y="546"/>
                </a:lnTo>
                <a:lnTo>
                  <a:pt x="750" y="615"/>
                </a:lnTo>
                <a:lnTo>
                  <a:pt x="716" y="615"/>
                </a:lnTo>
                <a:lnTo>
                  <a:pt x="716" y="546"/>
                </a:lnTo>
                <a:close/>
                <a:moveTo>
                  <a:pt x="0" y="546"/>
                </a:moveTo>
                <a:lnTo>
                  <a:pt x="34" y="546"/>
                </a:lnTo>
                <a:lnTo>
                  <a:pt x="34" y="615"/>
                </a:lnTo>
                <a:lnTo>
                  <a:pt x="0" y="615"/>
                </a:lnTo>
                <a:lnTo>
                  <a:pt x="0" y="546"/>
                </a:lnTo>
                <a:close/>
                <a:moveTo>
                  <a:pt x="716" y="409"/>
                </a:moveTo>
                <a:lnTo>
                  <a:pt x="750" y="409"/>
                </a:lnTo>
                <a:lnTo>
                  <a:pt x="750" y="477"/>
                </a:lnTo>
                <a:lnTo>
                  <a:pt x="716" y="477"/>
                </a:lnTo>
                <a:lnTo>
                  <a:pt x="716" y="409"/>
                </a:lnTo>
                <a:close/>
                <a:moveTo>
                  <a:pt x="0" y="409"/>
                </a:moveTo>
                <a:lnTo>
                  <a:pt x="34" y="409"/>
                </a:lnTo>
                <a:lnTo>
                  <a:pt x="34" y="477"/>
                </a:lnTo>
                <a:lnTo>
                  <a:pt x="0" y="477"/>
                </a:lnTo>
                <a:lnTo>
                  <a:pt x="0" y="409"/>
                </a:lnTo>
                <a:close/>
                <a:moveTo>
                  <a:pt x="716" y="273"/>
                </a:moveTo>
                <a:lnTo>
                  <a:pt x="750" y="273"/>
                </a:lnTo>
                <a:lnTo>
                  <a:pt x="750" y="341"/>
                </a:lnTo>
                <a:lnTo>
                  <a:pt x="716" y="341"/>
                </a:lnTo>
                <a:lnTo>
                  <a:pt x="716" y="273"/>
                </a:lnTo>
                <a:close/>
                <a:moveTo>
                  <a:pt x="0" y="273"/>
                </a:moveTo>
                <a:lnTo>
                  <a:pt x="34" y="273"/>
                </a:lnTo>
                <a:lnTo>
                  <a:pt x="34" y="341"/>
                </a:lnTo>
                <a:lnTo>
                  <a:pt x="0" y="341"/>
                </a:lnTo>
                <a:lnTo>
                  <a:pt x="0" y="273"/>
                </a:lnTo>
                <a:close/>
                <a:moveTo>
                  <a:pt x="375" y="171"/>
                </a:moveTo>
                <a:lnTo>
                  <a:pt x="379" y="171"/>
                </a:lnTo>
                <a:lnTo>
                  <a:pt x="383" y="172"/>
                </a:lnTo>
                <a:lnTo>
                  <a:pt x="387" y="176"/>
                </a:lnTo>
                <a:lnTo>
                  <a:pt x="523" y="312"/>
                </a:lnTo>
                <a:lnTo>
                  <a:pt x="526" y="315"/>
                </a:lnTo>
                <a:lnTo>
                  <a:pt x="527" y="320"/>
                </a:lnTo>
                <a:lnTo>
                  <a:pt x="529" y="324"/>
                </a:lnTo>
                <a:lnTo>
                  <a:pt x="527" y="330"/>
                </a:lnTo>
                <a:lnTo>
                  <a:pt x="525" y="335"/>
                </a:lnTo>
                <a:lnTo>
                  <a:pt x="521" y="339"/>
                </a:lnTo>
                <a:lnTo>
                  <a:pt x="517" y="340"/>
                </a:lnTo>
                <a:lnTo>
                  <a:pt x="511" y="341"/>
                </a:lnTo>
                <a:lnTo>
                  <a:pt x="506" y="341"/>
                </a:lnTo>
                <a:lnTo>
                  <a:pt x="502" y="339"/>
                </a:lnTo>
                <a:lnTo>
                  <a:pt x="500" y="336"/>
                </a:lnTo>
                <a:lnTo>
                  <a:pt x="392" y="229"/>
                </a:lnTo>
                <a:lnTo>
                  <a:pt x="392" y="563"/>
                </a:lnTo>
                <a:lnTo>
                  <a:pt x="391" y="569"/>
                </a:lnTo>
                <a:lnTo>
                  <a:pt x="388" y="573"/>
                </a:lnTo>
                <a:lnTo>
                  <a:pt x="385" y="577"/>
                </a:lnTo>
                <a:lnTo>
                  <a:pt x="381" y="580"/>
                </a:lnTo>
                <a:lnTo>
                  <a:pt x="375" y="580"/>
                </a:lnTo>
                <a:lnTo>
                  <a:pt x="369" y="580"/>
                </a:lnTo>
                <a:lnTo>
                  <a:pt x="365" y="577"/>
                </a:lnTo>
                <a:lnTo>
                  <a:pt x="361" y="573"/>
                </a:lnTo>
                <a:lnTo>
                  <a:pt x="358" y="569"/>
                </a:lnTo>
                <a:lnTo>
                  <a:pt x="357" y="563"/>
                </a:lnTo>
                <a:lnTo>
                  <a:pt x="357" y="229"/>
                </a:lnTo>
                <a:lnTo>
                  <a:pt x="250" y="336"/>
                </a:lnTo>
                <a:lnTo>
                  <a:pt x="247" y="339"/>
                </a:lnTo>
                <a:lnTo>
                  <a:pt x="243" y="341"/>
                </a:lnTo>
                <a:lnTo>
                  <a:pt x="238" y="341"/>
                </a:lnTo>
                <a:lnTo>
                  <a:pt x="233" y="340"/>
                </a:lnTo>
                <a:lnTo>
                  <a:pt x="229" y="339"/>
                </a:lnTo>
                <a:lnTo>
                  <a:pt x="225" y="335"/>
                </a:lnTo>
                <a:lnTo>
                  <a:pt x="222" y="330"/>
                </a:lnTo>
                <a:lnTo>
                  <a:pt x="221" y="324"/>
                </a:lnTo>
                <a:lnTo>
                  <a:pt x="222" y="320"/>
                </a:lnTo>
                <a:lnTo>
                  <a:pt x="224" y="315"/>
                </a:lnTo>
                <a:lnTo>
                  <a:pt x="226" y="312"/>
                </a:lnTo>
                <a:lnTo>
                  <a:pt x="362" y="176"/>
                </a:lnTo>
                <a:lnTo>
                  <a:pt x="366" y="172"/>
                </a:lnTo>
                <a:lnTo>
                  <a:pt x="370" y="171"/>
                </a:lnTo>
                <a:lnTo>
                  <a:pt x="375" y="171"/>
                </a:lnTo>
                <a:close/>
                <a:moveTo>
                  <a:pt x="716" y="137"/>
                </a:moveTo>
                <a:lnTo>
                  <a:pt x="750" y="137"/>
                </a:lnTo>
                <a:lnTo>
                  <a:pt x="750" y="205"/>
                </a:lnTo>
                <a:lnTo>
                  <a:pt x="716" y="205"/>
                </a:lnTo>
                <a:lnTo>
                  <a:pt x="716" y="137"/>
                </a:lnTo>
                <a:close/>
                <a:moveTo>
                  <a:pt x="0" y="137"/>
                </a:moveTo>
                <a:lnTo>
                  <a:pt x="34" y="137"/>
                </a:lnTo>
                <a:lnTo>
                  <a:pt x="34" y="205"/>
                </a:lnTo>
                <a:lnTo>
                  <a:pt x="0" y="205"/>
                </a:lnTo>
                <a:lnTo>
                  <a:pt x="0" y="137"/>
                </a:lnTo>
                <a:close/>
                <a:moveTo>
                  <a:pt x="682" y="6"/>
                </a:moveTo>
                <a:lnTo>
                  <a:pt x="703" y="17"/>
                </a:lnTo>
                <a:lnTo>
                  <a:pt x="720" y="31"/>
                </a:lnTo>
                <a:lnTo>
                  <a:pt x="734" y="48"/>
                </a:lnTo>
                <a:lnTo>
                  <a:pt x="744" y="69"/>
                </a:lnTo>
                <a:lnTo>
                  <a:pt x="706" y="69"/>
                </a:lnTo>
                <a:lnTo>
                  <a:pt x="696" y="55"/>
                </a:lnTo>
                <a:lnTo>
                  <a:pt x="682" y="44"/>
                </a:lnTo>
                <a:lnTo>
                  <a:pt x="682" y="6"/>
                </a:lnTo>
                <a:close/>
                <a:moveTo>
                  <a:pt x="68" y="6"/>
                </a:moveTo>
                <a:lnTo>
                  <a:pt x="68" y="44"/>
                </a:lnTo>
                <a:lnTo>
                  <a:pt x="53" y="55"/>
                </a:lnTo>
                <a:lnTo>
                  <a:pt x="43" y="69"/>
                </a:lnTo>
                <a:lnTo>
                  <a:pt x="5" y="69"/>
                </a:lnTo>
                <a:lnTo>
                  <a:pt x="15" y="48"/>
                </a:lnTo>
                <a:lnTo>
                  <a:pt x="30" y="31"/>
                </a:lnTo>
                <a:lnTo>
                  <a:pt x="47" y="17"/>
                </a:lnTo>
                <a:lnTo>
                  <a:pt x="68" y="6"/>
                </a:lnTo>
                <a:close/>
                <a:moveTo>
                  <a:pt x="546" y="0"/>
                </a:moveTo>
                <a:lnTo>
                  <a:pt x="614" y="0"/>
                </a:lnTo>
                <a:lnTo>
                  <a:pt x="614" y="34"/>
                </a:lnTo>
                <a:lnTo>
                  <a:pt x="546" y="34"/>
                </a:lnTo>
                <a:lnTo>
                  <a:pt x="546" y="0"/>
                </a:lnTo>
                <a:close/>
                <a:moveTo>
                  <a:pt x="409" y="0"/>
                </a:moveTo>
                <a:lnTo>
                  <a:pt x="477" y="0"/>
                </a:lnTo>
                <a:lnTo>
                  <a:pt x="477" y="34"/>
                </a:lnTo>
                <a:lnTo>
                  <a:pt x="409" y="34"/>
                </a:lnTo>
                <a:lnTo>
                  <a:pt x="409" y="0"/>
                </a:lnTo>
                <a:close/>
                <a:moveTo>
                  <a:pt x="272" y="0"/>
                </a:moveTo>
                <a:lnTo>
                  <a:pt x="340" y="0"/>
                </a:lnTo>
                <a:lnTo>
                  <a:pt x="340" y="34"/>
                </a:lnTo>
                <a:lnTo>
                  <a:pt x="272" y="34"/>
                </a:lnTo>
                <a:lnTo>
                  <a:pt x="272" y="0"/>
                </a:lnTo>
                <a:close/>
                <a:moveTo>
                  <a:pt x="136" y="0"/>
                </a:moveTo>
                <a:lnTo>
                  <a:pt x="204" y="0"/>
                </a:lnTo>
                <a:lnTo>
                  <a:pt x="204" y="34"/>
                </a:lnTo>
                <a:lnTo>
                  <a:pt x="136" y="34"/>
                </a:lnTo>
                <a:lnTo>
                  <a:pt x="1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4" name="Freeform 41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39715" y="4050188"/>
            <a:ext cx="442241" cy="443426"/>
          </a:xfrm>
          <a:custGeom>
            <a:avLst/>
            <a:gdLst>
              <a:gd name="T0" fmla="*/ 442 w 747"/>
              <a:gd name="T1" fmla="*/ 742 h 749"/>
              <a:gd name="T2" fmla="*/ 373 w 747"/>
              <a:gd name="T3" fmla="*/ 749 h 749"/>
              <a:gd name="T4" fmla="*/ 404 w 747"/>
              <a:gd name="T5" fmla="*/ 715 h 749"/>
              <a:gd name="T6" fmla="*/ 250 w 747"/>
              <a:gd name="T7" fmla="*/ 694 h 749"/>
              <a:gd name="T8" fmla="*/ 310 w 747"/>
              <a:gd name="T9" fmla="*/ 711 h 749"/>
              <a:gd name="T10" fmla="*/ 271 w 747"/>
              <a:gd name="T11" fmla="*/ 736 h 749"/>
              <a:gd name="T12" fmla="*/ 250 w 747"/>
              <a:gd name="T13" fmla="*/ 694 h 749"/>
              <a:gd name="T14" fmla="*/ 571 w 747"/>
              <a:gd name="T15" fmla="*/ 692 h 749"/>
              <a:gd name="T16" fmla="*/ 509 w 747"/>
              <a:gd name="T17" fmla="*/ 724 h 749"/>
              <a:gd name="T18" fmla="*/ 526 w 747"/>
              <a:gd name="T19" fmla="*/ 681 h 749"/>
              <a:gd name="T20" fmla="*/ 143 w 747"/>
              <a:gd name="T21" fmla="*/ 628 h 749"/>
              <a:gd name="T22" fmla="*/ 194 w 747"/>
              <a:gd name="T23" fmla="*/ 666 h 749"/>
              <a:gd name="T24" fmla="*/ 148 w 747"/>
              <a:gd name="T25" fmla="*/ 674 h 749"/>
              <a:gd name="T26" fmla="*/ 143 w 747"/>
              <a:gd name="T27" fmla="*/ 628 h 749"/>
              <a:gd name="T28" fmla="*/ 671 w 747"/>
              <a:gd name="T29" fmla="*/ 599 h 749"/>
              <a:gd name="T30" fmla="*/ 626 w 747"/>
              <a:gd name="T31" fmla="*/ 651 h 749"/>
              <a:gd name="T32" fmla="*/ 626 w 747"/>
              <a:gd name="T33" fmla="*/ 605 h 749"/>
              <a:gd name="T34" fmla="*/ 67 w 747"/>
              <a:gd name="T35" fmla="*/ 527 h 749"/>
              <a:gd name="T36" fmla="*/ 101 w 747"/>
              <a:gd name="T37" fmla="*/ 581 h 749"/>
              <a:gd name="T38" fmla="*/ 55 w 747"/>
              <a:gd name="T39" fmla="*/ 572 h 749"/>
              <a:gd name="T40" fmla="*/ 67 w 747"/>
              <a:gd name="T41" fmla="*/ 527 h 749"/>
              <a:gd name="T42" fmla="*/ 733 w 747"/>
              <a:gd name="T43" fmla="*/ 476 h 749"/>
              <a:gd name="T44" fmla="*/ 708 w 747"/>
              <a:gd name="T45" fmla="*/ 541 h 749"/>
              <a:gd name="T46" fmla="*/ 691 w 747"/>
              <a:gd name="T47" fmla="*/ 497 h 749"/>
              <a:gd name="T48" fmla="*/ 33 w 747"/>
              <a:gd name="T49" fmla="*/ 407 h 749"/>
              <a:gd name="T50" fmla="*/ 45 w 747"/>
              <a:gd name="T51" fmla="*/ 469 h 749"/>
              <a:gd name="T52" fmla="*/ 5 w 747"/>
              <a:gd name="T53" fmla="*/ 445 h 749"/>
              <a:gd name="T54" fmla="*/ 33 w 747"/>
              <a:gd name="T55" fmla="*/ 407 h 749"/>
              <a:gd name="T56" fmla="*/ 747 w 747"/>
              <a:gd name="T57" fmla="*/ 374 h 749"/>
              <a:gd name="T58" fmla="*/ 713 w 747"/>
              <a:gd name="T59" fmla="*/ 406 h 749"/>
              <a:gd name="T60" fmla="*/ 713 w 747"/>
              <a:gd name="T61" fmla="*/ 343 h 749"/>
              <a:gd name="T62" fmla="*/ 12 w 747"/>
              <a:gd name="T63" fmla="*/ 274 h 749"/>
              <a:gd name="T64" fmla="*/ 37 w 747"/>
              <a:gd name="T65" fmla="*/ 313 h 749"/>
              <a:gd name="T66" fmla="*/ 0 w 747"/>
              <a:gd name="T67" fmla="*/ 342 h 749"/>
              <a:gd name="T68" fmla="*/ 12 w 747"/>
              <a:gd name="T69" fmla="*/ 274 h 749"/>
              <a:gd name="T70" fmla="*/ 721 w 747"/>
              <a:gd name="T71" fmla="*/ 239 h 749"/>
              <a:gd name="T72" fmla="*/ 702 w 747"/>
              <a:gd name="T73" fmla="*/ 280 h 749"/>
              <a:gd name="T74" fmla="*/ 678 w 747"/>
              <a:gd name="T75" fmla="*/ 221 h 749"/>
              <a:gd name="T76" fmla="*/ 73 w 747"/>
              <a:gd name="T77" fmla="*/ 149 h 749"/>
              <a:gd name="T78" fmla="*/ 81 w 747"/>
              <a:gd name="T79" fmla="*/ 195 h 749"/>
              <a:gd name="T80" fmla="*/ 37 w 747"/>
              <a:gd name="T81" fmla="*/ 208 h 749"/>
              <a:gd name="T82" fmla="*/ 73 w 747"/>
              <a:gd name="T83" fmla="*/ 149 h 749"/>
              <a:gd name="T84" fmla="*/ 649 w 747"/>
              <a:gd name="T85" fmla="*/ 122 h 749"/>
              <a:gd name="T86" fmla="*/ 645 w 747"/>
              <a:gd name="T87" fmla="*/ 169 h 749"/>
              <a:gd name="T88" fmla="*/ 603 w 747"/>
              <a:gd name="T89" fmla="*/ 122 h 749"/>
              <a:gd name="T90" fmla="*/ 174 w 747"/>
              <a:gd name="T91" fmla="*/ 56 h 749"/>
              <a:gd name="T92" fmla="*/ 165 w 747"/>
              <a:gd name="T93" fmla="*/ 102 h 749"/>
              <a:gd name="T94" fmla="*/ 119 w 747"/>
              <a:gd name="T95" fmla="*/ 98 h 749"/>
              <a:gd name="T96" fmla="*/ 174 w 747"/>
              <a:gd name="T97" fmla="*/ 56 h 749"/>
              <a:gd name="T98" fmla="*/ 539 w 747"/>
              <a:gd name="T99" fmla="*/ 39 h 749"/>
              <a:gd name="T100" fmla="*/ 552 w 747"/>
              <a:gd name="T101" fmla="*/ 84 h 749"/>
              <a:gd name="T102" fmla="*/ 496 w 747"/>
              <a:gd name="T103" fmla="*/ 55 h 749"/>
              <a:gd name="T104" fmla="*/ 302 w 747"/>
              <a:gd name="T105" fmla="*/ 6 h 749"/>
              <a:gd name="T106" fmla="*/ 278 w 747"/>
              <a:gd name="T107" fmla="*/ 46 h 749"/>
              <a:gd name="T108" fmla="*/ 236 w 747"/>
              <a:gd name="T109" fmla="*/ 26 h 749"/>
              <a:gd name="T110" fmla="*/ 302 w 747"/>
              <a:gd name="T111" fmla="*/ 6 h 749"/>
              <a:gd name="T112" fmla="*/ 373 w 747"/>
              <a:gd name="T113" fmla="*/ 0 h 749"/>
              <a:gd name="T114" fmla="*/ 407 w 747"/>
              <a:gd name="T115" fmla="*/ 1 h 749"/>
              <a:gd name="T116" fmla="*/ 436 w 747"/>
              <a:gd name="T117" fmla="*/ 38 h 749"/>
              <a:gd name="T118" fmla="*/ 373 w 747"/>
              <a:gd name="T11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7" h="749">
                <a:moveTo>
                  <a:pt x="436" y="711"/>
                </a:moveTo>
                <a:lnTo>
                  <a:pt x="442" y="742"/>
                </a:lnTo>
                <a:lnTo>
                  <a:pt x="408" y="747"/>
                </a:lnTo>
                <a:lnTo>
                  <a:pt x="373" y="749"/>
                </a:lnTo>
                <a:lnTo>
                  <a:pt x="373" y="716"/>
                </a:lnTo>
                <a:lnTo>
                  <a:pt x="404" y="715"/>
                </a:lnTo>
                <a:lnTo>
                  <a:pt x="436" y="711"/>
                </a:lnTo>
                <a:close/>
                <a:moveTo>
                  <a:pt x="250" y="694"/>
                </a:moveTo>
                <a:lnTo>
                  <a:pt x="280" y="704"/>
                </a:lnTo>
                <a:lnTo>
                  <a:pt x="310" y="711"/>
                </a:lnTo>
                <a:lnTo>
                  <a:pt x="305" y="743"/>
                </a:lnTo>
                <a:lnTo>
                  <a:pt x="271" y="736"/>
                </a:lnTo>
                <a:lnTo>
                  <a:pt x="238" y="724"/>
                </a:lnTo>
                <a:lnTo>
                  <a:pt x="250" y="694"/>
                </a:lnTo>
                <a:close/>
                <a:moveTo>
                  <a:pt x="554" y="665"/>
                </a:moveTo>
                <a:lnTo>
                  <a:pt x="571" y="692"/>
                </a:lnTo>
                <a:lnTo>
                  <a:pt x="541" y="709"/>
                </a:lnTo>
                <a:lnTo>
                  <a:pt x="509" y="724"/>
                </a:lnTo>
                <a:lnTo>
                  <a:pt x="496" y="694"/>
                </a:lnTo>
                <a:lnTo>
                  <a:pt x="526" y="681"/>
                </a:lnTo>
                <a:lnTo>
                  <a:pt x="554" y="665"/>
                </a:lnTo>
                <a:close/>
                <a:moveTo>
                  <a:pt x="143" y="628"/>
                </a:moveTo>
                <a:lnTo>
                  <a:pt x="168" y="648"/>
                </a:lnTo>
                <a:lnTo>
                  <a:pt x="194" y="666"/>
                </a:lnTo>
                <a:lnTo>
                  <a:pt x="177" y="694"/>
                </a:lnTo>
                <a:lnTo>
                  <a:pt x="148" y="674"/>
                </a:lnTo>
                <a:lnTo>
                  <a:pt x="121" y="652"/>
                </a:lnTo>
                <a:lnTo>
                  <a:pt x="143" y="628"/>
                </a:lnTo>
                <a:close/>
                <a:moveTo>
                  <a:pt x="645" y="580"/>
                </a:moveTo>
                <a:lnTo>
                  <a:pt x="671" y="599"/>
                </a:lnTo>
                <a:lnTo>
                  <a:pt x="649" y="627"/>
                </a:lnTo>
                <a:lnTo>
                  <a:pt x="626" y="651"/>
                </a:lnTo>
                <a:lnTo>
                  <a:pt x="603" y="627"/>
                </a:lnTo>
                <a:lnTo>
                  <a:pt x="626" y="605"/>
                </a:lnTo>
                <a:lnTo>
                  <a:pt x="645" y="580"/>
                </a:lnTo>
                <a:close/>
                <a:moveTo>
                  <a:pt x="67" y="527"/>
                </a:moveTo>
                <a:lnTo>
                  <a:pt x="83" y="555"/>
                </a:lnTo>
                <a:lnTo>
                  <a:pt x="101" y="581"/>
                </a:lnTo>
                <a:lnTo>
                  <a:pt x="75" y="601"/>
                </a:lnTo>
                <a:lnTo>
                  <a:pt x="55" y="572"/>
                </a:lnTo>
                <a:lnTo>
                  <a:pt x="38" y="542"/>
                </a:lnTo>
                <a:lnTo>
                  <a:pt x="67" y="527"/>
                </a:lnTo>
                <a:close/>
                <a:moveTo>
                  <a:pt x="702" y="467"/>
                </a:moveTo>
                <a:lnTo>
                  <a:pt x="733" y="476"/>
                </a:lnTo>
                <a:lnTo>
                  <a:pt x="723" y="509"/>
                </a:lnTo>
                <a:lnTo>
                  <a:pt x="708" y="541"/>
                </a:lnTo>
                <a:lnTo>
                  <a:pt x="679" y="526"/>
                </a:lnTo>
                <a:lnTo>
                  <a:pt x="691" y="497"/>
                </a:lnTo>
                <a:lnTo>
                  <a:pt x="702" y="467"/>
                </a:lnTo>
                <a:close/>
                <a:moveTo>
                  <a:pt x="33" y="407"/>
                </a:moveTo>
                <a:lnTo>
                  <a:pt x="37" y="438"/>
                </a:lnTo>
                <a:lnTo>
                  <a:pt x="45" y="469"/>
                </a:lnTo>
                <a:lnTo>
                  <a:pt x="13" y="478"/>
                </a:lnTo>
                <a:lnTo>
                  <a:pt x="5" y="445"/>
                </a:lnTo>
                <a:lnTo>
                  <a:pt x="0" y="410"/>
                </a:lnTo>
                <a:lnTo>
                  <a:pt x="33" y="407"/>
                </a:lnTo>
                <a:close/>
                <a:moveTo>
                  <a:pt x="746" y="339"/>
                </a:moveTo>
                <a:lnTo>
                  <a:pt x="747" y="374"/>
                </a:lnTo>
                <a:lnTo>
                  <a:pt x="746" y="408"/>
                </a:lnTo>
                <a:lnTo>
                  <a:pt x="713" y="406"/>
                </a:lnTo>
                <a:lnTo>
                  <a:pt x="715" y="374"/>
                </a:lnTo>
                <a:lnTo>
                  <a:pt x="713" y="343"/>
                </a:lnTo>
                <a:lnTo>
                  <a:pt x="746" y="339"/>
                </a:lnTo>
                <a:close/>
                <a:moveTo>
                  <a:pt x="12" y="274"/>
                </a:moveTo>
                <a:lnTo>
                  <a:pt x="43" y="281"/>
                </a:lnTo>
                <a:lnTo>
                  <a:pt x="37" y="313"/>
                </a:lnTo>
                <a:lnTo>
                  <a:pt x="32" y="344"/>
                </a:lnTo>
                <a:lnTo>
                  <a:pt x="0" y="342"/>
                </a:lnTo>
                <a:lnTo>
                  <a:pt x="4" y="306"/>
                </a:lnTo>
                <a:lnTo>
                  <a:pt x="12" y="274"/>
                </a:lnTo>
                <a:close/>
                <a:moveTo>
                  <a:pt x="708" y="207"/>
                </a:moveTo>
                <a:lnTo>
                  <a:pt x="721" y="239"/>
                </a:lnTo>
                <a:lnTo>
                  <a:pt x="733" y="272"/>
                </a:lnTo>
                <a:lnTo>
                  <a:pt x="702" y="280"/>
                </a:lnTo>
                <a:lnTo>
                  <a:pt x="691" y="251"/>
                </a:lnTo>
                <a:lnTo>
                  <a:pt x="678" y="221"/>
                </a:lnTo>
                <a:lnTo>
                  <a:pt x="708" y="207"/>
                </a:lnTo>
                <a:close/>
                <a:moveTo>
                  <a:pt x="73" y="149"/>
                </a:moveTo>
                <a:lnTo>
                  <a:pt x="100" y="169"/>
                </a:lnTo>
                <a:lnTo>
                  <a:pt x="81" y="195"/>
                </a:lnTo>
                <a:lnTo>
                  <a:pt x="66" y="222"/>
                </a:lnTo>
                <a:lnTo>
                  <a:pt x="37" y="208"/>
                </a:lnTo>
                <a:lnTo>
                  <a:pt x="54" y="178"/>
                </a:lnTo>
                <a:lnTo>
                  <a:pt x="73" y="149"/>
                </a:lnTo>
                <a:close/>
                <a:moveTo>
                  <a:pt x="624" y="98"/>
                </a:moveTo>
                <a:lnTo>
                  <a:pt x="649" y="122"/>
                </a:lnTo>
                <a:lnTo>
                  <a:pt x="671" y="149"/>
                </a:lnTo>
                <a:lnTo>
                  <a:pt x="645" y="169"/>
                </a:lnTo>
                <a:lnTo>
                  <a:pt x="626" y="144"/>
                </a:lnTo>
                <a:lnTo>
                  <a:pt x="603" y="122"/>
                </a:lnTo>
                <a:lnTo>
                  <a:pt x="624" y="98"/>
                </a:lnTo>
                <a:close/>
                <a:moveTo>
                  <a:pt x="174" y="56"/>
                </a:moveTo>
                <a:lnTo>
                  <a:pt x="191" y="84"/>
                </a:lnTo>
                <a:lnTo>
                  <a:pt x="165" y="102"/>
                </a:lnTo>
                <a:lnTo>
                  <a:pt x="141" y="123"/>
                </a:lnTo>
                <a:lnTo>
                  <a:pt x="119" y="98"/>
                </a:lnTo>
                <a:lnTo>
                  <a:pt x="145" y="76"/>
                </a:lnTo>
                <a:lnTo>
                  <a:pt x="174" y="56"/>
                </a:lnTo>
                <a:close/>
                <a:moveTo>
                  <a:pt x="508" y="25"/>
                </a:moveTo>
                <a:lnTo>
                  <a:pt x="539" y="39"/>
                </a:lnTo>
                <a:lnTo>
                  <a:pt x="569" y="56"/>
                </a:lnTo>
                <a:lnTo>
                  <a:pt x="552" y="84"/>
                </a:lnTo>
                <a:lnTo>
                  <a:pt x="525" y="68"/>
                </a:lnTo>
                <a:lnTo>
                  <a:pt x="496" y="55"/>
                </a:lnTo>
                <a:lnTo>
                  <a:pt x="508" y="25"/>
                </a:lnTo>
                <a:close/>
                <a:moveTo>
                  <a:pt x="302" y="6"/>
                </a:moveTo>
                <a:lnTo>
                  <a:pt x="309" y="38"/>
                </a:lnTo>
                <a:lnTo>
                  <a:pt x="278" y="46"/>
                </a:lnTo>
                <a:lnTo>
                  <a:pt x="247" y="56"/>
                </a:lnTo>
                <a:lnTo>
                  <a:pt x="236" y="26"/>
                </a:lnTo>
                <a:lnTo>
                  <a:pt x="268" y="14"/>
                </a:lnTo>
                <a:lnTo>
                  <a:pt x="302" y="6"/>
                </a:lnTo>
                <a:close/>
                <a:moveTo>
                  <a:pt x="372" y="0"/>
                </a:moveTo>
                <a:lnTo>
                  <a:pt x="373" y="0"/>
                </a:lnTo>
                <a:lnTo>
                  <a:pt x="373" y="0"/>
                </a:lnTo>
                <a:lnTo>
                  <a:pt x="407" y="1"/>
                </a:lnTo>
                <a:lnTo>
                  <a:pt x="441" y="6"/>
                </a:lnTo>
                <a:lnTo>
                  <a:pt x="436" y="38"/>
                </a:lnTo>
                <a:lnTo>
                  <a:pt x="404"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5" name="Freeform 41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084830" y="4050188"/>
            <a:ext cx="442241" cy="443426"/>
          </a:xfrm>
          <a:custGeom>
            <a:avLst/>
            <a:gdLst>
              <a:gd name="T0" fmla="*/ 408 w 747"/>
              <a:gd name="T1" fmla="*/ 747 h 749"/>
              <a:gd name="T2" fmla="*/ 406 w 747"/>
              <a:gd name="T3" fmla="*/ 715 h 749"/>
              <a:gd name="T4" fmla="*/ 280 w 747"/>
              <a:gd name="T5" fmla="*/ 704 h 749"/>
              <a:gd name="T6" fmla="*/ 272 w 747"/>
              <a:gd name="T7" fmla="*/ 736 h 749"/>
              <a:gd name="T8" fmla="*/ 553 w 747"/>
              <a:gd name="T9" fmla="*/ 665 h 749"/>
              <a:gd name="T10" fmla="*/ 509 w 747"/>
              <a:gd name="T11" fmla="*/ 724 h 749"/>
              <a:gd name="T12" fmla="*/ 553 w 747"/>
              <a:gd name="T13" fmla="*/ 665 h 749"/>
              <a:gd name="T14" fmla="*/ 193 w 747"/>
              <a:gd name="T15" fmla="*/ 666 h 749"/>
              <a:gd name="T16" fmla="*/ 122 w 747"/>
              <a:gd name="T17" fmla="*/ 652 h 749"/>
              <a:gd name="T18" fmla="*/ 672 w 747"/>
              <a:gd name="T19" fmla="*/ 599 h 749"/>
              <a:gd name="T20" fmla="*/ 604 w 747"/>
              <a:gd name="T21" fmla="*/ 627 h 749"/>
              <a:gd name="T22" fmla="*/ 68 w 747"/>
              <a:gd name="T23" fmla="*/ 527 h 749"/>
              <a:gd name="T24" fmla="*/ 74 w 747"/>
              <a:gd name="T25" fmla="*/ 601 h 749"/>
              <a:gd name="T26" fmla="*/ 68 w 747"/>
              <a:gd name="T27" fmla="*/ 527 h 749"/>
              <a:gd name="T28" fmla="*/ 722 w 747"/>
              <a:gd name="T29" fmla="*/ 509 h 749"/>
              <a:gd name="T30" fmla="*/ 692 w 747"/>
              <a:gd name="T31" fmla="*/ 497 h 749"/>
              <a:gd name="T32" fmla="*/ 38 w 747"/>
              <a:gd name="T33" fmla="*/ 438 h 749"/>
              <a:gd name="T34" fmla="*/ 5 w 747"/>
              <a:gd name="T35" fmla="*/ 445 h 749"/>
              <a:gd name="T36" fmla="*/ 746 w 747"/>
              <a:gd name="T37" fmla="*/ 339 h 749"/>
              <a:gd name="T38" fmla="*/ 714 w 747"/>
              <a:gd name="T39" fmla="*/ 406 h 749"/>
              <a:gd name="T40" fmla="*/ 746 w 747"/>
              <a:gd name="T41" fmla="*/ 339 h 749"/>
              <a:gd name="T42" fmla="*/ 36 w 747"/>
              <a:gd name="T43" fmla="*/ 313 h 749"/>
              <a:gd name="T44" fmla="*/ 5 w 747"/>
              <a:gd name="T45" fmla="*/ 306 h 749"/>
              <a:gd name="T46" fmla="*/ 343 w 747"/>
              <a:gd name="T47" fmla="*/ 242 h 749"/>
              <a:gd name="T48" fmla="*/ 268 w 747"/>
              <a:gd name="T49" fmla="*/ 289 h 749"/>
              <a:gd name="T50" fmla="*/ 238 w 747"/>
              <a:gd name="T51" fmla="*/ 374 h 749"/>
              <a:gd name="T52" fmla="*/ 268 w 747"/>
              <a:gd name="T53" fmla="*/ 459 h 749"/>
              <a:gd name="T54" fmla="*/ 343 w 747"/>
              <a:gd name="T55" fmla="*/ 508 h 749"/>
              <a:gd name="T56" fmla="*/ 434 w 747"/>
              <a:gd name="T57" fmla="*/ 497 h 749"/>
              <a:gd name="T58" fmla="*/ 497 w 747"/>
              <a:gd name="T59" fmla="*/ 435 h 749"/>
              <a:gd name="T60" fmla="*/ 506 w 747"/>
              <a:gd name="T61" fmla="*/ 343 h 749"/>
              <a:gd name="T62" fmla="*/ 459 w 747"/>
              <a:gd name="T63" fmla="*/ 268 h 749"/>
              <a:gd name="T64" fmla="*/ 374 w 747"/>
              <a:gd name="T65" fmla="*/ 238 h 749"/>
              <a:gd name="T66" fmla="*/ 734 w 747"/>
              <a:gd name="T67" fmla="*/ 272 h 749"/>
              <a:gd name="T68" fmla="*/ 679 w 747"/>
              <a:gd name="T69" fmla="*/ 221 h 749"/>
              <a:gd name="T70" fmla="*/ 408 w 747"/>
              <a:gd name="T71" fmla="*/ 207 h 749"/>
              <a:gd name="T72" fmla="*/ 494 w 747"/>
              <a:gd name="T73" fmla="*/ 254 h 749"/>
              <a:gd name="T74" fmla="*/ 542 w 747"/>
              <a:gd name="T75" fmla="*/ 340 h 749"/>
              <a:gd name="T76" fmla="*/ 531 w 747"/>
              <a:gd name="T77" fmla="*/ 441 h 749"/>
              <a:gd name="T78" fmla="*/ 470 w 747"/>
              <a:gd name="T79" fmla="*/ 516 h 749"/>
              <a:gd name="T80" fmla="*/ 374 w 747"/>
              <a:gd name="T81" fmla="*/ 545 h 749"/>
              <a:gd name="T82" fmla="*/ 279 w 747"/>
              <a:gd name="T83" fmla="*/ 516 h 749"/>
              <a:gd name="T84" fmla="*/ 217 w 747"/>
              <a:gd name="T85" fmla="*/ 441 h 749"/>
              <a:gd name="T86" fmla="*/ 207 w 747"/>
              <a:gd name="T87" fmla="*/ 340 h 749"/>
              <a:gd name="T88" fmla="*/ 254 w 747"/>
              <a:gd name="T89" fmla="*/ 254 h 749"/>
              <a:gd name="T90" fmla="*/ 340 w 747"/>
              <a:gd name="T91" fmla="*/ 207 h 749"/>
              <a:gd name="T92" fmla="*/ 99 w 747"/>
              <a:gd name="T93" fmla="*/ 169 h 749"/>
              <a:gd name="T94" fmla="*/ 38 w 747"/>
              <a:gd name="T95" fmla="*/ 208 h 749"/>
              <a:gd name="T96" fmla="*/ 625 w 747"/>
              <a:gd name="T97" fmla="*/ 98 h 749"/>
              <a:gd name="T98" fmla="*/ 646 w 747"/>
              <a:gd name="T99" fmla="*/ 169 h 749"/>
              <a:gd name="T100" fmla="*/ 625 w 747"/>
              <a:gd name="T101" fmla="*/ 98 h 749"/>
              <a:gd name="T102" fmla="*/ 166 w 747"/>
              <a:gd name="T103" fmla="*/ 102 h 749"/>
              <a:gd name="T104" fmla="*/ 146 w 747"/>
              <a:gd name="T105" fmla="*/ 76 h 749"/>
              <a:gd name="T106" fmla="*/ 540 w 747"/>
              <a:gd name="T107" fmla="*/ 39 h 749"/>
              <a:gd name="T108" fmla="*/ 526 w 747"/>
              <a:gd name="T109" fmla="*/ 68 h 749"/>
              <a:gd name="T110" fmla="*/ 303 w 747"/>
              <a:gd name="T111" fmla="*/ 6 h 749"/>
              <a:gd name="T112" fmla="*/ 248 w 747"/>
              <a:gd name="T113" fmla="*/ 56 h 749"/>
              <a:gd name="T114" fmla="*/ 303 w 747"/>
              <a:gd name="T115" fmla="*/ 6 h 749"/>
              <a:gd name="T116" fmla="*/ 374 w 747"/>
              <a:gd name="T117" fmla="*/ 0 h 749"/>
              <a:gd name="T118" fmla="*/ 436 w 747"/>
              <a:gd name="T119" fmla="*/ 38 h 749"/>
              <a:gd name="T120" fmla="*/ 371 w 747"/>
              <a:gd name="T121"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7" h="749">
                <a:moveTo>
                  <a:pt x="437" y="711"/>
                </a:moveTo>
                <a:lnTo>
                  <a:pt x="442" y="742"/>
                </a:lnTo>
                <a:lnTo>
                  <a:pt x="408" y="747"/>
                </a:lnTo>
                <a:lnTo>
                  <a:pt x="374" y="749"/>
                </a:lnTo>
                <a:lnTo>
                  <a:pt x="374" y="716"/>
                </a:lnTo>
                <a:lnTo>
                  <a:pt x="406" y="715"/>
                </a:lnTo>
                <a:lnTo>
                  <a:pt x="437" y="711"/>
                </a:lnTo>
                <a:close/>
                <a:moveTo>
                  <a:pt x="251" y="694"/>
                </a:moveTo>
                <a:lnTo>
                  <a:pt x="280" y="704"/>
                </a:lnTo>
                <a:lnTo>
                  <a:pt x="311" y="711"/>
                </a:lnTo>
                <a:lnTo>
                  <a:pt x="305" y="743"/>
                </a:lnTo>
                <a:lnTo>
                  <a:pt x="272" y="736"/>
                </a:lnTo>
                <a:lnTo>
                  <a:pt x="239" y="724"/>
                </a:lnTo>
                <a:lnTo>
                  <a:pt x="251" y="694"/>
                </a:lnTo>
                <a:close/>
                <a:moveTo>
                  <a:pt x="553" y="665"/>
                </a:moveTo>
                <a:lnTo>
                  <a:pt x="570" y="692"/>
                </a:lnTo>
                <a:lnTo>
                  <a:pt x="540" y="709"/>
                </a:lnTo>
                <a:lnTo>
                  <a:pt x="509" y="724"/>
                </a:lnTo>
                <a:lnTo>
                  <a:pt x="497" y="694"/>
                </a:lnTo>
                <a:lnTo>
                  <a:pt x="526" y="681"/>
                </a:lnTo>
                <a:lnTo>
                  <a:pt x="553" y="665"/>
                </a:lnTo>
                <a:close/>
                <a:moveTo>
                  <a:pt x="144" y="628"/>
                </a:moveTo>
                <a:lnTo>
                  <a:pt x="167" y="648"/>
                </a:lnTo>
                <a:lnTo>
                  <a:pt x="193" y="666"/>
                </a:lnTo>
                <a:lnTo>
                  <a:pt x="176" y="694"/>
                </a:lnTo>
                <a:lnTo>
                  <a:pt x="149" y="674"/>
                </a:lnTo>
                <a:lnTo>
                  <a:pt x="122" y="652"/>
                </a:lnTo>
                <a:lnTo>
                  <a:pt x="144" y="628"/>
                </a:lnTo>
                <a:close/>
                <a:moveTo>
                  <a:pt x="646" y="580"/>
                </a:moveTo>
                <a:lnTo>
                  <a:pt x="672" y="599"/>
                </a:lnTo>
                <a:lnTo>
                  <a:pt x="650" y="627"/>
                </a:lnTo>
                <a:lnTo>
                  <a:pt x="625" y="651"/>
                </a:lnTo>
                <a:lnTo>
                  <a:pt x="604" y="627"/>
                </a:lnTo>
                <a:lnTo>
                  <a:pt x="627" y="605"/>
                </a:lnTo>
                <a:lnTo>
                  <a:pt x="646" y="580"/>
                </a:lnTo>
                <a:close/>
                <a:moveTo>
                  <a:pt x="68" y="527"/>
                </a:moveTo>
                <a:lnTo>
                  <a:pt x="84" y="555"/>
                </a:lnTo>
                <a:lnTo>
                  <a:pt x="101" y="581"/>
                </a:lnTo>
                <a:lnTo>
                  <a:pt x="74" y="601"/>
                </a:lnTo>
                <a:lnTo>
                  <a:pt x="55" y="572"/>
                </a:lnTo>
                <a:lnTo>
                  <a:pt x="39" y="542"/>
                </a:lnTo>
                <a:lnTo>
                  <a:pt x="68" y="527"/>
                </a:lnTo>
                <a:close/>
                <a:moveTo>
                  <a:pt x="703" y="467"/>
                </a:moveTo>
                <a:lnTo>
                  <a:pt x="734" y="476"/>
                </a:lnTo>
                <a:lnTo>
                  <a:pt x="722" y="509"/>
                </a:lnTo>
                <a:lnTo>
                  <a:pt x="709" y="541"/>
                </a:lnTo>
                <a:lnTo>
                  <a:pt x="679" y="526"/>
                </a:lnTo>
                <a:lnTo>
                  <a:pt x="692" y="497"/>
                </a:lnTo>
                <a:lnTo>
                  <a:pt x="703" y="467"/>
                </a:lnTo>
                <a:close/>
                <a:moveTo>
                  <a:pt x="33" y="407"/>
                </a:moveTo>
                <a:lnTo>
                  <a:pt x="38" y="438"/>
                </a:lnTo>
                <a:lnTo>
                  <a:pt x="44" y="469"/>
                </a:lnTo>
                <a:lnTo>
                  <a:pt x="13" y="478"/>
                </a:lnTo>
                <a:lnTo>
                  <a:pt x="5" y="445"/>
                </a:lnTo>
                <a:lnTo>
                  <a:pt x="1" y="410"/>
                </a:lnTo>
                <a:lnTo>
                  <a:pt x="33" y="407"/>
                </a:lnTo>
                <a:close/>
                <a:moveTo>
                  <a:pt x="746" y="339"/>
                </a:moveTo>
                <a:lnTo>
                  <a:pt x="747" y="374"/>
                </a:lnTo>
                <a:lnTo>
                  <a:pt x="746" y="408"/>
                </a:lnTo>
                <a:lnTo>
                  <a:pt x="714" y="406"/>
                </a:lnTo>
                <a:lnTo>
                  <a:pt x="716" y="374"/>
                </a:lnTo>
                <a:lnTo>
                  <a:pt x="713" y="343"/>
                </a:lnTo>
                <a:lnTo>
                  <a:pt x="746" y="339"/>
                </a:lnTo>
                <a:close/>
                <a:moveTo>
                  <a:pt x="13" y="274"/>
                </a:moveTo>
                <a:lnTo>
                  <a:pt x="44" y="281"/>
                </a:lnTo>
                <a:lnTo>
                  <a:pt x="36" y="313"/>
                </a:lnTo>
                <a:lnTo>
                  <a:pt x="33" y="344"/>
                </a:lnTo>
                <a:lnTo>
                  <a:pt x="0" y="342"/>
                </a:lnTo>
                <a:lnTo>
                  <a:pt x="5" y="306"/>
                </a:lnTo>
                <a:lnTo>
                  <a:pt x="13" y="274"/>
                </a:lnTo>
                <a:close/>
                <a:moveTo>
                  <a:pt x="374" y="238"/>
                </a:moveTo>
                <a:lnTo>
                  <a:pt x="343" y="242"/>
                </a:lnTo>
                <a:lnTo>
                  <a:pt x="314" y="251"/>
                </a:lnTo>
                <a:lnTo>
                  <a:pt x="289" y="268"/>
                </a:lnTo>
                <a:lnTo>
                  <a:pt x="268" y="289"/>
                </a:lnTo>
                <a:lnTo>
                  <a:pt x="251" y="314"/>
                </a:lnTo>
                <a:lnTo>
                  <a:pt x="241" y="343"/>
                </a:lnTo>
                <a:lnTo>
                  <a:pt x="238" y="374"/>
                </a:lnTo>
                <a:lnTo>
                  <a:pt x="241" y="406"/>
                </a:lnTo>
                <a:lnTo>
                  <a:pt x="251" y="435"/>
                </a:lnTo>
                <a:lnTo>
                  <a:pt x="268" y="459"/>
                </a:lnTo>
                <a:lnTo>
                  <a:pt x="289" y="480"/>
                </a:lnTo>
                <a:lnTo>
                  <a:pt x="314" y="497"/>
                </a:lnTo>
                <a:lnTo>
                  <a:pt x="343" y="508"/>
                </a:lnTo>
                <a:lnTo>
                  <a:pt x="374" y="510"/>
                </a:lnTo>
                <a:lnTo>
                  <a:pt x="406" y="508"/>
                </a:lnTo>
                <a:lnTo>
                  <a:pt x="434" y="497"/>
                </a:lnTo>
                <a:lnTo>
                  <a:pt x="459" y="480"/>
                </a:lnTo>
                <a:lnTo>
                  <a:pt x="480" y="459"/>
                </a:lnTo>
                <a:lnTo>
                  <a:pt x="497" y="435"/>
                </a:lnTo>
                <a:lnTo>
                  <a:pt x="506" y="406"/>
                </a:lnTo>
                <a:lnTo>
                  <a:pt x="510" y="374"/>
                </a:lnTo>
                <a:lnTo>
                  <a:pt x="506" y="343"/>
                </a:lnTo>
                <a:lnTo>
                  <a:pt x="497" y="314"/>
                </a:lnTo>
                <a:lnTo>
                  <a:pt x="480" y="289"/>
                </a:lnTo>
                <a:lnTo>
                  <a:pt x="459" y="268"/>
                </a:lnTo>
                <a:lnTo>
                  <a:pt x="434" y="251"/>
                </a:lnTo>
                <a:lnTo>
                  <a:pt x="406" y="242"/>
                </a:lnTo>
                <a:lnTo>
                  <a:pt x="374" y="238"/>
                </a:lnTo>
                <a:close/>
                <a:moveTo>
                  <a:pt x="708" y="207"/>
                </a:moveTo>
                <a:lnTo>
                  <a:pt x="722" y="239"/>
                </a:lnTo>
                <a:lnTo>
                  <a:pt x="734" y="272"/>
                </a:lnTo>
                <a:lnTo>
                  <a:pt x="703" y="280"/>
                </a:lnTo>
                <a:lnTo>
                  <a:pt x="692" y="251"/>
                </a:lnTo>
                <a:lnTo>
                  <a:pt x="679" y="221"/>
                </a:lnTo>
                <a:lnTo>
                  <a:pt x="708" y="207"/>
                </a:lnTo>
                <a:close/>
                <a:moveTo>
                  <a:pt x="374" y="204"/>
                </a:moveTo>
                <a:lnTo>
                  <a:pt x="408" y="207"/>
                </a:lnTo>
                <a:lnTo>
                  <a:pt x="441" y="217"/>
                </a:lnTo>
                <a:lnTo>
                  <a:pt x="470" y="233"/>
                </a:lnTo>
                <a:lnTo>
                  <a:pt x="494" y="254"/>
                </a:lnTo>
                <a:lnTo>
                  <a:pt x="515" y="279"/>
                </a:lnTo>
                <a:lnTo>
                  <a:pt x="531" y="308"/>
                </a:lnTo>
                <a:lnTo>
                  <a:pt x="542" y="340"/>
                </a:lnTo>
                <a:lnTo>
                  <a:pt x="544" y="374"/>
                </a:lnTo>
                <a:lnTo>
                  <a:pt x="542" y="408"/>
                </a:lnTo>
                <a:lnTo>
                  <a:pt x="531" y="441"/>
                </a:lnTo>
                <a:lnTo>
                  <a:pt x="515" y="470"/>
                </a:lnTo>
                <a:lnTo>
                  <a:pt x="494" y="495"/>
                </a:lnTo>
                <a:lnTo>
                  <a:pt x="470" y="516"/>
                </a:lnTo>
                <a:lnTo>
                  <a:pt x="441" y="531"/>
                </a:lnTo>
                <a:lnTo>
                  <a:pt x="408" y="542"/>
                </a:lnTo>
                <a:lnTo>
                  <a:pt x="374" y="545"/>
                </a:lnTo>
                <a:lnTo>
                  <a:pt x="340" y="542"/>
                </a:lnTo>
                <a:lnTo>
                  <a:pt x="307" y="531"/>
                </a:lnTo>
                <a:lnTo>
                  <a:pt x="279" y="516"/>
                </a:lnTo>
                <a:lnTo>
                  <a:pt x="254" y="495"/>
                </a:lnTo>
                <a:lnTo>
                  <a:pt x="233" y="470"/>
                </a:lnTo>
                <a:lnTo>
                  <a:pt x="217" y="441"/>
                </a:lnTo>
                <a:lnTo>
                  <a:pt x="207" y="408"/>
                </a:lnTo>
                <a:lnTo>
                  <a:pt x="204" y="374"/>
                </a:lnTo>
                <a:lnTo>
                  <a:pt x="207" y="340"/>
                </a:lnTo>
                <a:lnTo>
                  <a:pt x="217" y="308"/>
                </a:lnTo>
                <a:lnTo>
                  <a:pt x="233" y="279"/>
                </a:lnTo>
                <a:lnTo>
                  <a:pt x="254" y="254"/>
                </a:lnTo>
                <a:lnTo>
                  <a:pt x="279" y="233"/>
                </a:lnTo>
                <a:lnTo>
                  <a:pt x="307" y="217"/>
                </a:lnTo>
                <a:lnTo>
                  <a:pt x="340" y="207"/>
                </a:lnTo>
                <a:lnTo>
                  <a:pt x="374" y="204"/>
                </a:lnTo>
                <a:close/>
                <a:moveTo>
                  <a:pt x="73" y="149"/>
                </a:moveTo>
                <a:lnTo>
                  <a:pt x="99" y="169"/>
                </a:lnTo>
                <a:lnTo>
                  <a:pt x="82" y="195"/>
                </a:lnTo>
                <a:lnTo>
                  <a:pt x="67" y="222"/>
                </a:lnTo>
                <a:lnTo>
                  <a:pt x="38" y="208"/>
                </a:lnTo>
                <a:lnTo>
                  <a:pt x="55" y="178"/>
                </a:lnTo>
                <a:lnTo>
                  <a:pt x="73" y="149"/>
                </a:lnTo>
                <a:close/>
                <a:moveTo>
                  <a:pt x="625" y="98"/>
                </a:moveTo>
                <a:lnTo>
                  <a:pt x="650" y="122"/>
                </a:lnTo>
                <a:lnTo>
                  <a:pt x="672" y="149"/>
                </a:lnTo>
                <a:lnTo>
                  <a:pt x="646" y="169"/>
                </a:lnTo>
                <a:lnTo>
                  <a:pt x="625" y="144"/>
                </a:lnTo>
                <a:lnTo>
                  <a:pt x="603" y="122"/>
                </a:lnTo>
                <a:lnTo>
                  <a:pt x="625" y="98"/>
                </a:lnTo>
                <a:close/>
                <a:moveTo>
                  <a:pt x="175" y="56"/>
                </a:moveTo>
                <a:lnTo>
                  <a:pt x="192" y="84"/>
                </a:lnTo>
                <a:lnTo>
                  <a:pt x="166" y="102"/>
                </a:lnTo>
                <a:lnTo>
                  <a:pt x="142" y="123"/>
                </a:lnTo>
                <a:lnTo>
                  <a:pt x="120" y="98"/>
                </a:lnTo>
                <a:lnTo>
                  <a:pt x="146" y="76"/>
                </a:lnTo>
                <a:lnTo>
                  <a:pt x="175" y="56"/>
                </a:lnTo>
                <a:close/>
                <a:moveTo>
                  <a:pt x="509" y="25"/>
                </a:moveTo>
                <a:lnTo>
                  <a:pt x="540" y="39"/>
                </a:lnTo>
                <a:lnTo>
                  <a:pt x="570" y="56"/>
                </a:lnTo>
                <a:lnTo>
                  <a:pt x="553" y="84"/>
                </a:lnTo>
                <a:lnTo>
                  <a:pt x="526" y="68"/>
                </a:lnTo>
                <a:lnTo>
                  <a:pt x="497" y="55"/>
                </a:lnTo>
                <a:lnTo>
                  <a:pt x="509" y="25"/>
                </a:lnTo>
                <a:close/>
                <a:moveTo>
                  <a:pt x="303" y="6"/>
                </a:moveTo>
                <a:lnTo>
                  <a:pt x="309" y="38"/>
                </a:lnTo>
                <a:lnTo>
                  <a:pt x="279" y="46"/>
                </a:lnTo>
                <a:lnTo>
                  <a:pt x="248" y="56"/>
                </a:lnTo>
                <a:lnTo>
                  <a:pt x="237" y="26"/>
                </a:lnTo>
                <a:lnTo>
                  <a:pt x="269" y="14"/>
                </a:lnTo>
                <a:lnTo>
                  <a:pt x="303" y="6"/>
                </a:lnTo>
                <a:close/>
                <a:moveTo>
                  <a:pt x="371" y="0"/>
                </a:moveTo>
                <a:lnTo>
                  <a:pt x="374" y="0"/>
                </a:lnTo>
                <a:lnTo>
                  <a:pt x="374" y="0"/>
                </a:lnTo>
                <a:lnTo>
                  <a:pt x="408" y="1"/>
                </a:lnTo>
                <a:lnTo>
                  <a:pt x="442" y="6"/>
                </a:lnTo>
                <a:lnTo>
                  <a:pt x="436" y="38"/>
                </a:lnTo>
                <a:lnTo>
                  <a:pt x="406" y="34"/>
                </a:lnTo>
                <a:lnTo>
                  <a:pt x="373" y="33"/>
                </a:lnTo>
                <a:lnTo>
                  <a:pt x="3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6" name="Freeform 41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929945" y="4050188"/>
            <a:ext cx="442832" cy="443426"/>
          </a:xfrm>
          <a:custGeom>
            <a:avLst/>
            <a:gdLst>
              <a:gd name="T0" fmla="*/ 409 w 748"/>
              <a:gd name="T1" fmla="*/ 748 h 749"/>
              <a:gd name="T2" fmla="*/ 405 w 748"/>
              <a:gd name="T3" fmla="*/ 715 h 749"/>
              <a:gd name="T4" fmla="*/ 281 w 748"/>
              <a:gd name="T5" fmla="*/ 703 h 749"/>
              <a:gd name="T6" fmla="*/ 271 w 748"/>
              <a:gd name="T7" fmla="*/ 734 h 749"/>
              <a:gd name="T8" fmla="*/ 554 w 748"/>
              <a:gd name="T9" fmla="*/ 665 h 749"/>
              <a:gd name="T10" fmla="*/ 510 w 748"/>
              <a:gd name="T11" fmla="*/ 723 h 749"/>
              <a:gd name="T12" fmla="*/ 554 w 748"/>
              <a:gd name="T13" fmla="*/ 665 h 749"/>
              <a:gd name="T14" fmla="*/ 194 w 748"/>
              <a:gd name="T15" fmla="*/ 665 h 749"/>
              <a:gd name="T16" fmla="*/ 121 w 748"/>
              <a:gd name="T17" fmla="*/ 652 h 749"/>
              <a:gd name="T18" fmla="*/ 672 w 748"/>
              <a:gd name="T19" fmla="*/ 600 h 749"/>
              <a:gd name="T20" fmla="*/ 604 w 748"/>
              <a:gd name="T21" fmla="*/ 627 h 749"/>
              <a:gd name="T22" fmla="*/ 67 w 748"/>
              <a:gd name="T23" fmla="*/ 528 h 749"/>
              <a:gd name="T24" fmla="*/ 75 w 748"/>
              <a:gd name="T25" fmla="*/ 601 h 749"/>
              <a:gd name="T26" fmla="*/ 67 w 748"/>
              <a:gd name="T27" fmla="*/ 528 h 749"/>
              <a:gd name="T28" fmla="*/ 723 w 748"/>
              <a:gd name="T29" fmla="*/ 509 h 749"/>
              <a:gd name="T30" fmla="*/ 691 w 748"/>
              <a:gd name="T31" fmla="*/ 498 h 749"/>
              <a:gd name="T32" fmla="*/ 37 w 748"/>
              <a:gd name="T33" fmla="*/ 439 h 749"/>
              <a:gd name="T34" fmla="*/ 6 w 748"/>
              <a:gd name="T35" fmla="*/ 444 h 749"/>
              <a:gd name="T36" fmla="*/ 746 w 748"/>
              <a:gd name="T37" fmla="*/ 339 h 749"/>
              <a:gd name="T38" fmla="*/ 714 w 748"/>
              <a:gd name="T39" fmla="*/ 406 h 749"/>
              <a:gd name="T40" fmla="*/ 746 w 748"/>
              <a:gd name="T41" fmla="*/ 339 h 749"/>
              <a:gd name="T42" fmla="*/ 37 w 748"/>
              <a:gd name="T43" fmla="*/ 313 h 749"/>
              <a:gd name="T44" fmla="*/ 4 w 748"/>
              <a:gd name="T45" fmla="*/ 306 h 749"/>
              <a:gd name="T46" fmla="*/ 722 w 748"/>
              <a:gd name="T47" fmla="*/ 238 h 749"/>
              <a:gd name="T48" fmla="*/ 691 w 748"/>
              <a:gd name="T49" fmla="*/ 250 h 749"/>
              <a:gd name="T50" fmla="*/ 373 w 748"/>
              <a:gd name="T51" fmla="*/ 169 h 749"/>
              <a:gd name="T52" fmla="*/ 388 w 748"/>
              <a:gd name="T53" fmla="*/ 177 h 749"/>
              <a:gd name="T54" fmla="*/ 390 w 748"/>
              <a:gd name="T55" fmla="*/ 521 h 749"/>
              <a:gd name="T56" fmla="*/ 506 w 748"/>
              <a:gd name="T57" fmla="*/ 408 h 749"/>
              <a:gd name="T58" fmla="*/ 520 w 748"/>
              <a:gd name="T59" fmla="*/ 411 h 749"/>
              <a:gd name="T60" fmla="*/ 528 w 748"/>
              <a:gd name="T61" fmla="*/ 426 h 749"/>
              <a:gd name="T62" fmla="*/ 523 w 748"/>
              <a:gd name="T63" fmla="*/ 437 h 749"/>
              <a:gd name="T64" fmla="*/ 379 w 748"/>
              <a:gd name="T65" fmla="*/ 579 h 749"/>
              <a:gd name="T66" fmla="*/ 366 w 748"/>
              <a:gd name="T67" fmla="*/ 576 h 749"/>
              <a:gd name="T68" fmla="*/ 223 w 748"/>
              <a:gd name="T69" fmla="*/ 433 h 749"/>
              <a:gd name="T70" fmla="*/ 222 w 748"/>
              <a:gd name="T71" fmla="*/ 420 h 749"/>
              <a:gd name="T72" fmla="*/ 232 w 748"/>
              <a:gd name="T73" fmla="*/ 410 h 749"/>
              <a:gd name="T74" fmla="*/ 247 w 748"/>
              <a:gd name="T75" fmla="*/ 411 h 749"/>
              <a:gd name="T76" fmla="*/ 356 w 748"/>
              <a:gd name="T77" fmla="*/ 186 h 749"/>
              <a:gd name="T78" fmla="*/ 364 w 748"/>
              <a:gd name="T79" fmla="*/ 173 h 749"/>
              <a:gd name="T80" fmla="*/ 74 w 748"/>
              <a:gd name="T81" fmla="*/ 149 h 749"/>
              <a:gd name="T82" fmla="*/ 66 w 748"/>
              <a:gd name="T83" fmla="*/ 223 h 749"/>
              <a:gd name="T84" fmla="*/ 74 w 748"/>
              <a:gd name="T85" fmla="*/ 149 h 749"/>
              <a:gd name="T86" fmla="*/ 672 w 748"/>
              <a:gd name="T87" fmla="*/ 148 h 749"/>
              <a:gd name="T88" fmla="*/ 604 w 748"/>
              <a:gd name="T89" fmla="*/ 122 h 749"/>
              <a:gd name="T90" fmla="*/ 192 w 748"/>
              <a:gd name="T91" fmla="*/ 84 h 749"/>
              <a:gd name="T92" fmla="*/ 120 w 748"/>
              <a:gd name="T93" fmla="*/ 98 h 749"/>
              <a:gd name="T94" fmla="*/ 508 w 748"/>
              <a:gd name="T95" fmla="*/ 25 h 749"/>
              <a:gd name="T96" fmla="*/ 553 w 748"/>
              <a:gd name="T97" fmla="*/ 84 h 749"/>
              <a:gd name="T98" fmla="*/ 508 w 748"/>
              <a:gd name="T99" fmla="*/ 25 h 749"/>
              <a:gd name="T100" fmla="*/ 278 w 748"/>
              <a:gd name="T101" fmla="*/ 46 h 749"/>
              <a:gd name="T102" fmla="*/ 269 w 748"/>
              <a:gd name="T103" fmla="*/ 14 h 749"/>
              <a:gd name="T104" fmla="*/ 373 w 748"/>
              <a:gd name="T105" fmla="*/ 0 h 749"/>
              <a:gd name="T106" fmla="*/ 442 w 748"/>
              <a:gd name="T107" fmla="*/ 5 h 749"/>
              <a:gd name="T108" fmla="*/ 373 w 748"/>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749">
                <a:moveTo>
                  <a:pt x="436" y="711"/>
                </a:moveTo>
                <a:lnTo>
                  <a:pt x="443" y="742"/>
                </a:lnTo>
                <a:lnTo>
                  <a:pt x="409" y="748"/>
                </a:lnTo>
                <a:lnTo>
                  <a:pt x="373" y="749"/>
                </a:lnTo>
                <a:lnTo>
                  <a:pt x="373" y="716"/>
                </a:lnTo>
                <a:lnTo>
                  <a:pt x="405" y="715"/>
                </a:lnTo>
                <a:lnTo>
                  <a:pt x="436" y="711"/>
                </a:lnTo>
                <a:close/>
                <a:moveTo>
                  <a:pt x="250" y="694"/>
                </a:moveTo>
                <a:lnTo>
                  <a:pt x="281" y="703"/>
                </a:lnTo>
                <a:lnTo>
                  <a:pt x="311" y="711"/>
                </a:lnTo>
                <a:lnTo>
                  <a:pt x="305" y="742"/>
                </a:lnTo>
                <a:lnTo>
                  <a:pt x="271" y="734"/>
                </a:lnTo>
                <a:lnTo>
                  <a:pt x="239" y="724"/>
                </a:lnTo>
                <a:lnTo>
                  <a:pt x="250" y="694"/>
                </a:lnTo>
                <a:close/>
                <a:moveTo>
                  <a:pt x="554" y="665"/>
                </a:moveTo>
                <a:lnTo>
                  <a:pt x="571" y="693"/>
                </a:lnTo>
                <a:lnTo>
                  <a:pt x="541" y="710"/>
                </a:lnTo>
                <a:lnTo>
                  <a:pt x="510" y="723"/>
                </a:lnTo>
                <a:lnTo>
                  <a:pt x="498" y="693"/>
                </a:lnTo>
                <a:lnTo>
                  <a:pt x="527" y="679"/>
                </a:lnTo>
                <a:lnTo>
                  <a:pt x="554" y="665"/>
                </a:lnTo>
                <a:close/>
                <a:moveTo>
                  <a:pt x="143" y="627"/>
                </a:moveTo>
                <a:lnTo>
                  <a:pt x="168" y="648"/>
                </a:lnTo>
                <a:lnTo>
                  <a:pt x="194" y="665"/>
                </a:lnTo>
                <a:lnTo>
                  <a:pt x="177" y="693"/>
                </a:lnTo>
                <a:lnTo>
                  <a:pt x="148" y="674"/>
                </a:lnTo>
                <a:lnTo>
                  <a:pt x="121" y="652"/>
                </a:lnTo>
                <a:lnTo>
                  <a:pt x="143" y="627"/>
                </a:lnTo>
                <a:close/>
                <a:moveTo>
                  <a:pt x="646" y="580"/>
                </a:moveTo>
                <a:lnTo>
                  <a:pt x="672" y="600"/>
                </a:lnTo>
                <a:lnTo>
                  <a:pt x="650" y="626"/>
                </a:lnTo>
                <a:lnTo>
                  <a:pt x="626" y="651"/>
                </a:lnTo>
                <a:lnTo>
                  <a:pt x="604" y="627"/>
                </a:lnTo>
                <a:lnTo>
                  <a:pt x="626" y="605"/>
                </a:lnTo>
                <a:lnTo>
                  <a:pt x="646" y="580"/>
                </a:lnTo>
                <a:close/>
                <a:moveTo>
                  <a:pt x="67" y="528"/>
                </a:moveTo>
                <a:lnTo>
                  <a:pt x="83" y="555"/>
                </a:lnTo>
                <a:lnTo>
                  <a:pt x="101" y="581"/>
                </a:lnTo>
                <a:lnTo>
                  <a:pt x="75" y="601"/>
                </a:lnTo>
                <a:lnTo>
                  <a:pt x="55" y="572"/>
                </a:lnTo>
                <a:lnTo>
                  <a:pt x="38" y="542"/>
                </a:lnTo>
                <a:lnTo>
                  <a:pt x="67" y="528"/>
                </a:lnTo>
                <a:close/>
                <a:moveTo>
                  <a:pt x="702" y="467"/>
                </a:moveTo>
                <a:lnTo>
                  <a:pt x="733" y="477"/>
                </a:lnTo>
                <a:lnTo>
                  <a:pt x="723" y="509"/>
                </a:lnTo>
                <a:lnTo>
                  <a:pt x="708" y="541"/>
                </a:lnTo>
                <a:lnTo>
                  <a:pt x="680" y="526"/>
                </a:lnTo>
                <a:lnTo>
                  <a:pt x="691" y="498"/>
                </a:lnTo>
                <a:lnTo>
                  <a:pt x="702" y="467"/>
                </a:lnTo>
                <a:close/>
                <a:moveTo>
                  <a:pt x="33" y="407"/>
                </a:moveTo>
                <a:lnTo>
                  <a:pt x="37" y="439"/>
                </a:lnTo>
                <a:lnTo>
                  <a:pt x="45" y="469"/>
                </a:lnTo>
                <a:lnTo>
                  <a:pt x="14" y="478"/>
                </a:lnTo>
                <a:lnTo>
                  <a:pt x="6" y="444"/>
                </a:lnTo>
                <a:lnTo>
                  <a:pt x="0" y="410"/>
                </a:lnTo>
                <a:lnTo>
                  <a:pt x="33" y="407"/>
                </a:lnTo>
                <a:close/>
                <a:moveTo>
                  <a:pt x="746" y="339"/>
                </a:moveTo>
                <a:lnTo>
                  <a:pt x="748" y="374"/>
                </a:lnTo>
                <a:lnTo>
                  <a:pt x="746" y="408"/>
                </a:lnTo>
                <a:lnTo>
                  <a:pt x="714" y="406"/>
                </a:lnTo>
                <a:lnTo>
                  <a:pt x="715" y="374"/>
                </a:lnTo>
                <a:lnTo>
                  <a:pt x="714" y="342"/>
                </a:lnTo>
                <a:lnTo>
                  <a:pt x="746" y="339"/>
                </a:lnTo>
                <a:close/>
                <a:moveTo>
                  <a:pt x="12" y="272"/>
                </a:moveTo>
                <a:lnTo>
                  <a:pt x="44" y="282"/>
                </a:lnTo>
                <a:lnTo>
                  <a:pt x="37" y="313"/>
                </a:lnTo>
                <a:lnTo>
                  <a:pt x="32" y="344"/>
                </a:lnTo>
                <a:lnTo>
                  <a:pt x="0" y="340"/>
                </a:lnTo>
                <a:lnTo>
                  <a:pt x="4" y="306"/>
                </a:lnTo>
                <a:lnTo>
                  <a:pt x="12" y="272"/>
                </a:lnTo>
                <a:close/>
                <a:moveTo>
                  <a:pt x="708" y="207"/>
                </a:moveTo>
                <a:lnTo>
                  <a:pt x="722" y="238"/>
                </a:lnTo>
                <a:lnTo>
                  <a:pt x="733" y="271"/>
                </a:lnTo>
                <a:lnTo>
                  <a:pt x="702" y="280"/>
                </a:lnTo>
                <a:lnTo>
                  <a:pt x="691" y="250"/>
                </a:lnTo>
                <a:lnTo>
                  <a:pt x="680" y="221"/>
                </a:lnTo>
                <a:lnTo>
                  <a:pt x="708" y="207"/>
                </a:lnTo>
                <a:close/>
                <a:moveTo>
                  <a:pt x="373" y="169"/>
                </a:moveTo>
                <a:lnTo>
                  <a:pt x="379" y="170"/>
                </a:lnTo>
                <a:lnTo>
                  <a:pt x="384" y="173"/>
                </a:lnTo>
                <a:lnTo>
                  <a:pt x="388" y="177"/>
                </a:lnTo>
                <a:lnTo>
                  <a:pt x="390" y="181"/>
                </a:lnTo>
                <a:lnTo>
                  <a:pt x="390" y="186"/>
                </a:lnTo>
                <a:lnTo>
                  <a:pt x="390" y="521"/>
                </a:lnTo>
                <a:lnTo>
                  <a:pt x="498" y="414"/>
                </a:lnTo>
                <a:lnTo>
                  <a:pt x="502" y="411"/>
                </a:lnTo>
                <a:lnTo>
                  <a:pt x="506" y="408"/>
                </a:lnTo>
                <a:lnTo>
                  <a:pt x="511" y="408"/>
                </a:lnTo>
                <a:lnTo>
                  <a:pt x="516" y="410"/>
                </a:lnTo>
                <a:lnTo>
                  <a:pt x="520" y="411"/>
                </a:lnTo>
                <a:lnTo>
                  <a:pt x="524" y="415"/>
                </a:lnTo>
                <a:lnTo>
                  <a:pt x="527" y="420"/>
                </a:lnTo>
                <a:lnTo>
                  <a:pt x="528" y="426"/>
                </a:lnTo>
                <a:lnTo>
                  <a:pt x="527" y="429"/>
                </a:lnTo>
                <a:lnTo>
                  <a:pt x="525" y="433"/>
                </a:lnTo>
                <a:lnTo>
                  <a:pt x="523" y="437"/>
                </a:lnTo>
                <a:lnTo>
                  <a:pt x="385" y="573"/>
                </a:lnTo>
                <a:lnTo>
                  <a:pt x="383" y="576"/>
                </a:lnTo>
                <a:lnTo>
                  <a:pt x="379" y="579"/>
                </a:lnTo>
                <a:lnTo>
                  <a:pt x="373" y="579"/>
                </a:lnTo>
                <a:lnTo>
                  <a:pt x="370" y="579"/>
                </a:lnTo>
                <a:lnTo>
                  <a:pt x="366" y="576"/>
                </a:lnTo>
                <a:lnTo>
                  <a:pt x="362" y="573"/>
                </a:lnTo>
                <a:lnTo>
                  <a:pt x="226" y="437"/>
                </a:lnTo>
                <a:lnTo>
                  <a:pt x="223" y="433"/>
                </a:lnTo>
                <a:lnTo>
                  <a:pt x="220" y="429"/>
                </a:lnTo>
                <a:lnTo>
                  <a:pt x="220" y="426"/>
                </a:lnTo>
                <a:lnTo>
                  <a:pt x="222" y="420"/>
                </a:lnTo>
                <a:lnTo>
                  <a:pt x="223" y="415"/>
                </a:lnTo>
                <a:lnTo>
                  <a:pt x="227" y="411"/>
                </a:lnTo>
                <a:lnTo>
                  <a:pt x="232" y="410"/>
                </a:lnTo>
                <a:lnTo>
                  <a:pt x="237" y="408"/>
                </a:lnTo>
                <a:lnTo>
                  <a:pt x="241" y="408"/>
                </a:lnTo>
                <a:lnTo>
                  <a:pt x="247" y="411"/>
                </a:lnTo>
                <a:lnTo>
                  <a:pt x="249" y="414"/>
                </a:lnTo>
                <a:lnTo>
                  <a:pt x="356" y="521"/>
                </a:lnTo>
                <a:lnTo>
                  <a:pt x="356" y="186"/>
                </a:lnTo>
                <a:lnTo>
                  <a:pt x="358" y="181"/>
                </a:lnTo>
                <a:lnTo>
                  <a:pt x="360" y="177"/>
                </a:lnTo>
                <a:lnTo>
                  <a:pt x="364" y="173"/>
                </a:lnTo>
                <a:lnTo>
                  <a:pt x="368" y="170"/>
                </a:lnTo>
                <a:lnTo>
                  <a:pt x="373" y="169"/>
                </a:lnTo>
                <a:close/>
                <a:moveTo>
                  <a:pt x="74" y="149"/>
                </a:moveTo>
                <a:lnTo>
                  <a:pt x="100" y="169"/>
                </a:lnTo>
                <a:lnTo>
                  <a:pt x="82" y="195"/>
                </a:lnTo>
                <a:lnTo>
                  <a:pt x="66" y="223"/>
                </a:lnTo>
                <a:lnTo>
                  <a:pt x="37" y="208"/>
                </a:lnTo>
                <a:lnTo>
                  <a:pt x="54" y="178"/>
                </a:lnTo>
                <a:lnTo>
                  <a:pt x="74" y="149"/>
                </a:lnTo>
                <a:close/>
                <a:moveTo>
                  <a:pt x="625" y="97"/>
                </a:moveTo>
                <a:lnTo>
                  <a:pt x="650" y="122"/>
                </a:lnTo>
                <a:lnTo>
                  <a:pt x="672" y="148"/>
                </a:lnTo>
                <a:lnTo>
                  <a:pt x="646" y="168"/>
                </a:lnTo>
                <a:lnTo>
                  <a:pt x="626" y="144"/>
                </a:lnTo>
                <a:lnTo>
                  <a:pt x="604" y="122"/>
                </a:lnTo>
                <a:lnTo>
                  <a:pt x="625" y="97"/>
                </a:lnTo>
                <a:close/>
                <a:moveTo>
                  <a:pt x="175" y="56"/>
                </a:moveTo>
                <a:lnTo>
                  <a:pt x="192" y="84"/>
                </a:lnTo>
                <a:lnTo>
                  <a:pt x="167" y="102"/>
                </a:lnTo>
                <a:lnTo>
                  <a:pt x="142" y="122"/>
                </a:lnTo>
                <a:lnTo>
                  <a:pt x="120" y="98"/>
                </a:lnTo>
                <a:lnTo>
                  <a:pt x="146" y="76"/>
                </a:lnTo>
                <a:lnTo>
                  <a:pt x="175" y="56"/>
                </a:lnTo>
                <a:close/>
                <a:moveTo>
                  <a:pt x="508" y="25"/>
                </a:moveTo>
                <a:lnTo>
                  <a:pt x="540" y="39"/>
                </a:lnTo>
                <a:lnTo>
                  <a:pt x="570" y="55"/>
                </a:lnTo>
                <a:lnTo>
                  <a:pt x="553" y="84"/>
                </a:lnTo>
                <a:lnTo>
                  <a:pt x="525" y="68"/>
                </a:lnTo>
                <a:lnTo>
                  <a:pt x="496" y="55"/>
                </a:lnTo>
                <a:lnTo>
                  <a:pt x="508" y="25"/>
                </a:lnTo>
                <a:close/>
                <a:moveTo>
                  <a:pt x="303" y="7"/>
                </a:moveTo>
                <a:lnTo>
                  <a:pt x="309" y="38"/>
                </a:lnTo>
                <a:lnTo>
                  <a:pt x="278" y="46"/>
                </a:lnTo>
                <a:lnTo>
                  <a:pt x="248" y="56"/>
                </a:lnTo>
                <a:lnTo>
                  <a:pt x="236" y="25"/>
                </a:lnTo>
                <a:lnTo>
                  <a:pt x="269" y="14"/>
                </a:lnTo>
                <a:lnTo>
                  <a:pt x="303" y="7"/>
                </a:lnTo>
                <a:close/>
                <a:moveTo>
                  <a:pt x="372" y="0"/>
                </a:moveTo>
                <a:lnTo>
                  <a:pt x="373" y="0"/>
                </a:lnTo>
                <a:lnTo>
                  <a:pt x="373" y="0"/>
                </a:lnTo>
                <a:lnTo>
                  <a:pt x="407" y="1"/>
                </a:lnTo>
                <a:lnTo>
                  <a:pt x="442" y="5"/>
                </a:lnTo>
                <a:lnTo>
                  <a:pt x="436" y="38"/>
                </a:lnTo>
                <a:lnTo>
                  <a:pt x="405"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7" name="Freeform 41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775651" y="4050188"/>
            <a:ext cx="443426" cy="443426"/>
          </a:xfrm>
          <a:custGeom>
            <a:avLst/>
            <a:gdLst>
              <a:gd name="T0" fmla="*/ 408 w 749"/>
              <a:gd name="T1" fmla="*/ 748 h 749"/>
              <a:gd name="T2" fmla="*/ 406 w 749"/>
              <a:gd name="T3" fmla="*/ 715 h 749"/>
              <a:gd name="T4" fmla="*/ 280 w 749"/>
              <a:gd name="T5" fmla="*/ 703 h 749"/>
              <a:gd name="T6" fmla="*/ 272 w 749"/>
              <a:gd name="T7" fmla="*/ 734 h 749"/>
              <a:gd name="T8" fmla="*/ 554 w 749"/>
              <a:gd name="T9" fmla="*/ 665 h 749"/>
              <a:gd name="T10" fmla="*/ 509 w 749"/>
              <a:gd name="T11" fmla="*/ 723 h 749"/>
              <a:gd name="T12" fmla="*/ 554 w 749"/>
              <a:gd name="T13" fmla="*/ 665 h 749"/>
              <a:gd name="T14" fmla="*/ 194 w 749"/>
              <a:gd name="T15" fmla="*/ 665 h 749"/>
              <a:gd name="T16" fmla="*/ 122 w 749"/>
              <a:gd name="T17" fmla="*/ 652 h 749"/>
              <a:gd name="T18" fmla="*/ 673 w 749"/>
              <a:gd name="T19" fmla="*/ 600 h 749"/>
              <a:gd name="T20" fmla="*/ 605 w 749"/>
              <a:gd name="T21" fmla="*/ 627 h 749"/>
              <a:gd name="T22" fmla="*/ 68 w 749"/>
              <a:gd name="T23" fmla="*/ 528 h 749"/>
              <a:gd name="T24" fmla="*/ 76 w 749"/>
              <a:gd name="T25" fmla="*/ 601 h 749"/>
              <a:gd name="T26" fmla="*/ 68 w 749"/>
              <a:gd name="T27" fmla="*/ 528 h 749"/>
              <a:gd name="T28" fmla="*/ 723 w 749"/>
              <a:gd name="T29" fmla="*/ 509 h 749"/>
              <a:gd name="T30" fmla="*/ 692 w 749"/>
              <a:gd name="T31" fmla="*/ 498 h 749"/>
              <a:gd name="T32" fmla="*/ 38 w 749"/>
              <a:gd name="T33" fmla="*/ 439 h 749"/>
              <a:gd name="T34" fmla="*/ 5 w 749"/>
              <a:gd name="T35" fmla="*/ 444 h 749"/>
              <a:gd name="T36" fmla="*/ 746 w 749"/>
              <a:gd name="T37" fmla="*/ 339 h 749"/>
              <a:gd name="T38" fmla="*/ 715 w 749"/>
              <a:gd name="T39" fmla="*/ 406 h 749"/>
              <a:gd name="T40" fmla="*/ 746 w 749"/>
              <a:gd name="T41" fmla="*/ 339 h 749"/>
              <a:gd name="T42" fmla="*/ 37 w 749"/>
              <a:gd name="T43" fmla="*/ 313 h 749"/>
              <a:gd name="T44" fmla="*/ 5 w 749"/>
              <a:gd name="T45" fmla="*/ 306 h 749"/>
              <a:gd name="T46" fmla="*/ 723 w 749"/>
              <a:gd name="T47" fmla="*/ 238 h 749"/>
              <a:gd name="T48" fmla="*/ 692 w 749"/>
              <a:gd name="T49" fmla="*/ 250 h 749"/>
              <a:gd name="T50" fmla="*/ 374 w 749"/>
              <a:gd name="T51" fmla="*/ 169 h 749"/>
              <a:gd name="T52" fmla="*/ 386 w 749"/>
              <a:gd name="T53" fmla="*/ 174 h 749"/>
              <a:gd name="T54" fmla="*/ 528 w 749"/>
              <a:gd name="T55" fmla="*/ 318 h 749"/>
              <a:gd name="T56" fmla="*/ 525 w 749"/>
              <a:gd name="T57" fmla="*/ 333 h 749"/>
              <a:gd name="T58" fmla="*/ 511 w 749"/>
              <a:gd name="T59" fmla="*/ 340 h 749"/>
              <a:gd name="T60" fmla="*/ 499 w 749"/>
              <a:gd name="T61" fmla="*/ 335 h 749"/>
              <a:gd name="T62" fmla="*/ 390 w 749"/>
              <a:gd name="T63" fmla="*/ 567 h 749"/>
              <a:gd name="T64" fmla="*/ 380 w 749"/>
              <a:gd name="T65" fmla="*/ 579 h 749"/>
              <a:gd name="T66" fmla="*/ 364 w 749"/>
              <a:gd name="T67" fmla="*/ 576 h 749"/>
              <a:gd name="T68" fmla="*/ 357 w 749"/>
              <a:gd name="T69" fmla="*/ 562 h 749"/>
              <a:gd name="T70" fmla="*/ 246 w 749"/>
              <a:gd name="T71" fmla="*/ 338 h 749"/>
              <a:gd name="T72" fmla="*/ 233 w 749"/>
              <a:gd name="T73" fmla="*/ 339 h 749"/>
              <a:gd name="T74" fmla="*/ 221 w 749"/>
              <a:gd name="T75" fmla="*/ 329 h 749"/>
              <a:gd name="T76" fmla="*/ 223 w 749"/>
              <a:gd name="T77" fmla="*/ 314 h 749"/>
              <a:gd name="T78" fmla="*/ 365 w 749"/>
              <a:gd name="T79" fmla="*/ 172 h 749"/>
              <a:gd name="T80" fmla="*/ 73 w 749"/>
              <a:gd name="T81" fmla="*/ 149 h 749"/>
              <a:gd name="T82" fmla="*/ 67 w 749"/>
              <a:gd name="T83" fmla="*/ 223 h 749"/>
              <a:gd name="T84" fmla="*/ 73 w 749"/>
              <a:gd name="T85" fmla="*/ 149 h 749"/>
              <a:gd name="T86" fmla="*/ 673 w 749"/>
              <a:gd name="T87" fmla="*/ 148 h 749"/>
              <a:gd name="T88" fmla="*/ 603 w 749"/>
              <a:gd name="T89" fmla="*/ 122 h 749"/>
              <a:gd name="T90" fmla="*/ 193 w 749"/>
              <a:gd name="T91" fmla="*/ 84 h 749"/>
              <a:gd name="T92" fmla="*/ 121 w 749"/>
              <a:gd name="T93" fmla="*/ 98 h 749"/>
              <a:gd name="T94" fmla="*/ 509 w 749"/>
              <a:gd name="T95" fmla="*/ 25 h 749"/>
              <a:gd name="T96" fmla="*/ 554 w 749"/>
              <a:gd name="T97" fmla="*/ 84 h 749"/>
              <a:gd name="T98" fmla="*/ 509 w 749"/>
              <a:gd name="T99" fmla="*/ 25 h 749"/>
              <a:gd name="T100" fmla="*/ 279 w 749"/>
              <a:gd name="T101" fmla="*/ 46 h 749"/>
              <a:gd name="T102" fmla="*/ 270 w 749"/>
              <a:gd name="T103" fmla="*/ 14 h 749"/>
              <a:gd name="T104" fmla="*/ 374 w 749"/>
              <a:gd name="T105" fmla="*/ 0 h 749"/>
              <a:gd name="T106" fmla="*/ 443 w 749"/>
              <a:gd name="T107" fmla="*/ 5 h 749"/>
              <a:gd name="T108" fmla="*/ 373 w 749"/>
              <a:gd name="T109" fmla="*/ 3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9" h="749">
                <a:moveTo>
                  <a:pt x="437" y="711"/>
                </a:moveTo>
                <a:lnTo>
                  <a:pt x="444" y="742"/>
                </a:lnTo>
                <a:lnTo>
                  <a:pt x="408" y="748"/>
                </a:lnTo>
                <a:lnTo>
                  <a:pt x="374" y="749"/>
                </a:lnTo>
                <a:lnTo>
                  <a:pt x="374" y="716"/>
                </a:lnTo>
                <a:lnTo>
                  <a:pt x="406" y="715"/>
                </a:lnTo>
                <a:lnTo>
                  <a:pt x="437" y="711"/>
                </a:lnTo>
                <a:close/>
                <a:moveTo>
                  <a:pt x="251" y="694"/>
                </a:moveTo>
                <a:lnTo>
                  <a:pt x="280" y="703"/>
                </a:lnTo>
                <a:lnTo>
                  <a:pt x="312" y="711"/>
                </a:lnTo>
                <a:lnTo>
                  <a:pt x="305" y="742"/>
                </a:lnTo>
                <a:lnTo>
                  <a:pt x="272" y="734"/>
                </a:lnTo>
                <a:lnTo>
                  <a:pt x="240" y="724"/>
                </a:lnTo>
                <a:lnTo>
                  <a:pt x="251" y="694"/>
                </a:lnTo>
                <a:close/>
                <a:moveTo>
                  <a:pt x="554" y="665"/>
                </a:moveTo>
                <a:lnTo>
                  <a:pt x="571" y="693"/>
                </a:lnTo>
                <a:lnTo>
                  <a:pt x="541" y="710"/>
                </a:lnTo>
                <a:lnTo>
                  <a:pt x="509" y="723"/>
                </a:lnTo>
                <a:lnTo>
                  <a:pt x="497" y="693"/>
                </a:lnTo>
                <a:lnTo>
                  <a:pt x="526" y="679"/>
                </a:lnTo>
                <a:lnTo>
                  <a:pt x="554" y="665"/>
                </a:lnTo>
                <a:close/>
                <a:moveTo>
                  <a:pt x="144" y="627"/>
                </a:moveTo>
                <a:lnTo>
                  <a:pt x="169" y="648"/>
                </a:lnTo>
                <a:lnTo>
                  <a:pt x="194" y="665"/>
                </a:lnTo>
                <a:lnTo>
                  <a:pt x="177" y="693"/>
                </a:lnTo>
                <a:lnTo>
                  <a:pt x="149" y="674"/>
                </a:lnTo>
                <a:lnTo>
                  <a:pt x="122" y="652"/>
                </a:lnTo>
                <a:lnTo>
                  <a:pt x="144" y="627"/>
                </a:lnTo>
                <a:close/>
                <a:moveTo>
                  <a:pt x="647" y="580"/>
                </a:moveTo>
                <a:lnTo>
                  <a:pt x="673" y="600"/>
                </a:lnTo>
                <a:lnTo>
                  <a:pt x="651" y="626"/>
                </a:lnTo>
                <a:lnTo>
                  <a:pt x="626" y="651"/>
                </a:lnTo>
                <a:lnTo>
                  <a:pt x="605" y="627"/>
                </a:lnTo>
                <a:lnTo>
                  <a:pt x="627" y="605"/>
                </a:lnTo>
                <a:lnTo>
                  <a:pt x="647" y="580"/>
                </a:lnTo>
                <a:close/>
                <a:moveTo>
                  <a:pt x="68" y="528"/>
                </a:moveTo>
                <a:lnTo>
                  <a:pt x="84" y="555"/>
                </a:lnTo>
                <a:lnTo>
                  <a:pt x="101" y="581"/>
                </a:lnTo>
                <a:lnTo>
                  <a:pt x="76" y="601"/>
                </a:lnTo>
                <a:lnTo>
                  <a:pt x="56" y="572"/>
                </a:lnTo>
                <a:lnTo>
                  <a:pt x="39" y="542"/>
                </a:lnTo>
                <a:lnTo>
                  <a:pt x="68" y="528"/>
                </a:lnTo>
                <a:close/>
                <a:moveTo>
                  <a:pt x="703" y="467"/>
                </a:moveTo>
                <a:lnTo>
                  <a:pt x="734" y="477"/>
                </a:lnTo>
                <a:lnTo>
                  <a:pt x="723" y="509"/>
                </a:lnTo>
                <a:lnTo>
                  <a:pt x="709" y="541"/>
                </a:lnTo>
                <a:lnTo>
                  <a:pt x="679" y="526"/>
                </a:lnTo>
                <a:lnTo>
                  <a:pt x="692" y="498"/>
                </a:lnTo>
                <a:lnTo>
                  <a:pt x="703" y="467"/>
                </a:lnTo>
                <a:close/>
                <a:moveTo>
                  <a:pt x="33" y="407"/>
                </a:moveTo>
                <a:lnTo>
                  <a:pt x="38" y="439"/>
                </a:lnTo>
                <a:lnTo>
                  <a:pt x="45" y="469"/>
                </a:lnTo>
                <a:lnTo>
                  <a:pt x="13" y="478"/>
                </a:lnTo>
                <a:lnTo>
                  <a:pt x="5" y="444"/>
                </a:lnTo>
                <a:lnTo>
                  <a:pt x="1" y="410"/>
                </a:lnTo>
                <a:lnTo>
                  <a:pt x="33" y="407"/>
                </a:lnTo>
                <a:close/>
                <a:moveTo>
                  <a:pt x="746" y="339"/>
                </a:moveTo>
                <a:lnTo>
                  <a:pt x="749" y="374"/>
                </a:lnTo>
                <a:lnTo>
                  <a:pt x="746" y="408"/>
                </a:lnTo>
                <a:lnTo>
                  <a:pt x="715" y="406"/>
                </a:lnTo>
                <a:lnTo>
                  <a:pt x="716" y="374"/>
                </a:lnTo>
                <a:lnTo>
                  <a:pt x="715" y="342"/>
                </a:lnTo>
                <a:lnTo>
                  <a:pt x="746" y="339"/>
                </a:lnTo>
                <a:close/>
                <a:moveTo>
                  <a:pt x="13" y="272"/>
                </a:moveTo>
                <a:lnTo>
                  <a:pt x="45" y="282"/>
                </a:lnTo>
                <a:lnTo>
                  <a:pt x="37" y="313"/>
                </a:lnTo>
                <a:lnTo>
                  <a:pt x="33" y="344"/>
                </a:lnTo>
                <a:lnTo>
                  <a:pt x="0" y="340"/>
                </a:lnTo>
                <a:lnTo>
                  <a:pt x="5" y="306"/>
                </a:lnTo>
                <a:lnTo>
                  <a:pt x="13" y="272"/>
                </a:lnTo>
                <a:close/>
                <a:moveTo>
                  <a:pt x="708" y="207"/>
                </a:moveTo>
                <a:lnTo>
                  <a:pt x="723" y="238"/>
                </a:lnTo>
                <a:lnTo>
                  <a:pt x="734" y="271"/>
                </a:lnTo>
                <a:lnTo>
                  <a:pt x="703" y="280"/>
                </a:lnTo>
                <a:lnTo>
                  <a:pt x="692" y="250"/>
                </a:lnTo>
                <a:lnTo>
                  <a:pt x="679" y="221"/>
                </a:lnTo>
                <a:lnTo>
                  <a:pt x="708" y="207"/>
                </a:lnTo>
                <a:close/>
                <a:moveTo>
                  <a:pt x="374" y="169"/>
                </a:moveTo>
                <a:lnTo>
                  <a:pt x="378" y="170"/>
                </a:lnTo>
                <a:lnTo>
                  <a:pt x="384" y="172"/>
                </a:lnTo>
                <a:lnTo>
                  <a:pt x="386" y="174"/>
                </a:lnTo>
                <a:lnTo>
                  <a:pt x="522" y="310"/>
                </a:lnTo>
                <a:lnTo>
                  <a:pt x="525" y="314"/>
                </a:lnTo>
                <a:lnTo>
                  <a:pt x="528" y="318"/>
                </a:lnTo>
                <a:lnTo>
                  <a:pt x="528" y="323"/>
                </a:lnTo>
                <a:lnTo>
                  <a:pt x="528" y="329"/>
                </a:lnTo>
                <a:lnTo>
                  <a:pt x="525" y="333"/>
                </a:lnTo>
                <a:lnTo>
                  <a:pt x="521" y="336"/>
                </a:lnTo>
                <a:lnTo>
                  <a:pt x="516" y="339"/>
                </a:lnTo>
                <a:lnTo>
                  <a:pt x="511" y="340"/>
                </a:lnTo>
                <a:lnTo>
                  <a:pt x="507" y="339"/>
                </a:lnTo>
                <a:lnTo>
                  <a:pt x="503" y="338"/>
                </a:lnTo>
                <a:lnTo>
                  <a:pt x="499" y="335"/>
                </a:lnTo>
                <a:lnTo>
                  <a:pt x="391" y="228"/>
                </a:lnTo>
                <a:lnTo>
                  <a:pt x="391" y="562"/>
                </a:lnTo>
                <a:lnTo>
                  <a:pt x="390" y="567"/>
                </a:lnTo>
                <a:lnTo>
                  <a:pt x="388" y="572"/>
                </a:lnTo>
                <a:lnTo>
                  <a:pt x="385" y="576"/>
                </a:lnTo>
                <a:lnTo>
                  <a:pt x="380" y="579"/>
                </a:lnTo>
                <a:lnTo>
                  <a:pt x="374" y="579"/>
                </a:lnTo>
                <a:lnTo>
                  <a:pt x="369" y="579"/>
                </a:lnTo>
                <a:lnTo>
                  <a:pt x="364" y="576"/>
                </a:lnTo>
                <a:lnTo>
                  <a:pt x="360" y="572"/>
                </a:lnTo>
                <a:lnTo>
                  <a:pt x="359" y="567"/>
                </a:lnTo>
                <a:lnTo>
                  <a:pt x="357" y="562"/>
                </a:lnTo>
                <a:lnTo>
                  <a:pt x="357" y="228"/>
                </a:lnTo>
                <a:lnTo>
                  <a:pt x="250" y="335"/>
                </a:lnTo>
                <a:lnTo>
                  <a:pt x="246" y="338"/>
                </a:lnTo>
                <a:lnTo>
                  <a:pt x="242" y="339"/>
                </a:lnTo>
                <a:lnTo>
                  <a:pt x="238" y="340"/>
                </a:lnTo>
                <a:lnTo>
                  <a:pt x="233" y="339"/>
                </a:lnTo>
                <a:lnTo>
                  <a:pt x="228" y="336"/>
                </a:lnTo>
                <a:lnTo>
                  <a:pt x="224" y="333"/>
                </a:lnTo>
                <a:lnTo>
                  <a:pt x="221" y="329"/>
                </a:lnTo>
                <a:lnTo>
                  <a:pt x="221" y="323"/>
                </a:lnTo>
                <a:lnTo>
                  <a:pt x="221" y="318"/>
                </a:lnTo>
                <a:lnTo>
                  <a:pt x="223" y="314"/>
                </a:lnTo>
                <a:lnTo>
                  <a:pt x="225" y="310"/>
                </a:lnTo>
                <a:lnTo>
                  <a:pt x="363" y="174"/>
                </a:lnTo>
                <a:lnTo>
                  <a:pt x="365" y="172"/>
                </a:lnTo>
                <a:lnTo>
                  <a:pt x="369" y="170"/>
                </a:lnTo>
                <a:lnTo>
                  <a:pt x="374" y="169"/>
                </a:lnTo>
                <a:close/>
                <a:moveTo>
                  <a:pt x="73" y="149"/>
                </a:moveTo>
                <a:lnTo>
                  <a:pt x="100" y="169"/>
                </a:lnTo>
                <a:lnTo>
                  <a:pt x="83" y="195"/>
                </a:lnTo>
                <a:lnTo>
                  <a:pt x="67" y="223"/>
                </a:lnTo>
                <a:lnTo>
                  <a:pt x="38" y="208"/>
                </a:lnTo>
                <a:lnTo>
                  <a:pt x="55" y="178"/>
                </a:lnTo>
                <a:lnTo>
                  <a:pt x="73" y="149"/>
                </a:lnTo>
                <a:close/>
                <a:moveTo>
                  <a:pt x="626" y="97"/>
                </a:moveTo>
                <a:lnTo>
                  <a:pt x="651" y="122"/>
                </a:lnTo>
                <a:lnTo>
                  <a:pt x="673" y="148"/>
                </a:lnTo>
                <a:lnTo>
                  <a:pt x="647" y="168"/>
                </a:lnTo>
                <a:lnTo>
                  <a:pt x="626" y="144"/>
                </a:lnTo>
                <a:lnTo>
                  <a:pt x="603" y="122"/>
                </a:lnTo>
                <a:lnTo>
                  <a:pt x="626" y="97"/>
                </a:lnTo>
                <a:close/>
                <a:moveTo>
                  <a:pt x="176" y="56"/>
                </a:moveTo>
                <a:lnTo>
                  <a:pt x="193" y="84"/>
                </a:lnTo>
                <a:lnTo>
                  <a:pt x="166" y="102"/>
                </a:lnTo>
                <a:lnTo>
                  <a:pt x="143" y="122"/>
                </a:lnTo>
                <a:lnTo>
                  <a:pt x="121" y="98"/>
                </a:lnTo>
                <a:lnTo>
                  <a:pt x="147" y="76"/>
                </a:lnTo>
                <a:lnTo>
                  <a:pt x="176" y="56"/>
                </a:lnTo>
                <a:close/>
                <a:moveTo>
                  <a:pt x="509" y="25"/>
                </a:moveTo>
                <a:lnTo>
                  <a:pt x="541" y="39"/>
                </a:lnTo>
                <a:lnTo>
                  <a:pt x="571" y="55"/>
                </a:lnTo>
                <a:lnTo>
                  <a:pt x="554" y="84"/>
                </a:lnTo>
                <a:lnTo>
                  <a:pt x="526" y="68"/>
                </a:lnTo>
                <a:lnTo>
                  <a:pt x="497" y="55"/>
                </a:lnTo>
                <a:lnTo>
                  <a:pt x="509" y="25"/>
                </a:lnTo>
                <a:close/>
                <a:moveTo>
                  <a:pt x="304" y="7"/>
                </a:moveTo>
                <a:lnTo>
                  <a:pt x="309" y="38"/>
                </a:lnTo>
                <a:lnTo>
                  <a:pt x="279" y="46"/>
                </a:lnTo>
                <a:lnTo>
                  <a:pt x="249" y="56"/>
                </a:lnTo>
                <a:lnTo>
                  <a:pt x="237" y="25"/>
                </a:lnTo>
                <a:lnTo>
                  <a:pt x="270" y="14"/>
                </a:lnTo>
                <a:lnTo>
                  <a:pt x="304" y="7"/>
                </a:lnTo>
                <a:close/>
                <a:moveTo>
                  <a:pt x="372" y="0"/>
                </a:moveTo>
                <a:lnTo>
                  <a:pt x="374" y="0"/>
                </a:lnTo>
                <a:lnTo>
                  <a:pt x="374" y="0"/>
                </a:lnTo>
                <a:lnTo>
                  <a:pt x="408" y="1"/>
                </a:lnTo>
                <a:lnTo>
                  <a:pt x="443" y="5"/>
                </a:lnTo>
                <a:lnTo>
                  <a:pt x="436" y="38"/>
                </a:lnTo>
                <a:lnTo>
                  <a:pt x="406" y="34"/>
                </a:lnTo>
                <a:lnTo>
                  <a:pt x="373" y="33"/>
                </a:lnTo>
                <a:lnTo>
                  <a:pt x="3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8" name="Freeform 41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621951" y="4049595"/>
            <a:ext cx="444017" cy="444609"/>
          </a:xfrm>
          <a:custGeom>
            <a:avLst/>
            <a:gdLst>
              <a:gd name="T0" fmla="*/ 407 w 750"/>
              <a:gd name="T1" fmla="*/ 362 h 751"/>
              <a:gd name="T2" fmla="*/ 389 w 750"/>
              <a:gd name="T3" fmla="*/ 407 h 751"/>
              <a:gd name="T4" fmla="*/ 344 w 750"/>
              <a:gd name="T5" fmla="*/ 389 h 751"/>
              <a:gd name="T6" fmla="*/ 361 w 750"/>
              <a:gd name="T7" fmla="*/ 344 h 751"/>
              <a:gd name="T8" fmla="*/ 317 w 750"/>
              <a:gd name="T9" fmla="*/ 292 h 751"/>
              <a:gd name="T10" fmla="*/ 327 w 750"/>
              <a:gd name="T11" fmla="*/ 327 h 751"/>
              <a:gd name="T12" fmla="*/ 292 w 750"/>
              <a:gd name="T13" fmla="*/ 317 h 751"/>
              <a:gd name="T14" fmla="*/ 296 w 750"/>
              <a:gd name="T15" fmla="*/ 358 h 751"/>
              <a:gd name="T16" fmla="*/ 307 w 750"/>
              <a:gd name="T17" fmla="*/ 375 h 751"/>
              <a:gd name="T18" fmla="*/ 296 w 750"/>
              <a:gd name="T19" fmla="*/ 391 h 751"/>
              <a:gd name="T20" fmla="*/ 292 w 750"/>
              <a:gd name="T21" fmla="*/ 434 h 751"/>
              <a:gd name="T22" fmla="*/ 327 w 750"/>
              <a:gd name="T23" fmla="*/ 424 h 751"/>
              <a:gd name="T24" fmla="*/ 317 w 750"/>
              <a:gd name="T25" fmla="*/ 458 h 751"/>
              <a:gd name="T26" fmla="*/ 358 w 750"/>
              <a:gd name="T27" fmla="*/ 455 h 751"/>
              <a:gd name="T28" fmla="*/ 375 w 750"/>
              <a:gd name="T29" fmla="*/ 444 h 751"/>
              <a:gd name="T30" fmla="*/ 391 w 750"/>
              <a:gd name="T31" fmla="*/ 455 h 751"/>
              <a:gd name="T32" fmla="*/ 434 w 750"/>
              <a:gd name="T33" fmla="*/ 458 h 751"/>
              <a:gd name="T34" fmla="*/ 424 w 750"/>
              <a:gd name="T35" fmla="*/ 424 h 751"/>
              <a:gd name="T36" fmla="*/ 458 w 750"/>
              <a:gd name="T37" fmla="*/ 434 h 751"/>
              <a:gd name="T38" fmla="*/ 455 w 750"/>
              <a:gd name="T39" fmla="*/ 391 h 751"/>
              <a:gd name="T40" fmla="*/ 444 w 750"/>
              <a:gd name="T41" fmla="*/ 375 h 751"/>
              <a:gd name="T42" fmla="*/ 455 w 750"/>
              <a:gd name="T43" fmla="*/ 358 h 751"/>
              <a:gd name="T44" fmla="*/ 458 w 750"/>
              <a:gd name="T45" fmla="*/ 317 h 751"/>
              <a:gd name="T46" fmla="*/ 424 w 750"/>
              <a:gd name="T47" fmla="*/ 327 h 751"/>
              <a:gd name="T48" fmla="*/ 434 w 750"/>
              <a:gd name="T49" fmla="*/ 292 h 751"/>
              <a:gd name="T50" fmla="*/ 391 w 750"/>
              <a:gd name="T51" fmla="*/ 296 h 751"/>
              <a:gd name="T52" fmla="*/ 375 w 750"/>
              <a:gd name="T53" fmla="*/ 307 h 751"/>
              <a:gd name="T54" fmla="*/ 358 w 750"/>
              <a:gd name="T55" fmla="*/ 296 h 751"/>
              <a:gd name="T56" fmla="*/ 407 w 750"/>
              <a:gd name="T57" fmla="*/ 242 h 751"/>
              <a:gd name="T58" fmla="*/ 497 w 750"/>
              <a:gd name="T59" fmla="*/ 315 h 751"/>
              <a:gd name="T60" fmla="*/ 501 w 750"/>
              <a:gd name="T61" fmla="*/ 428 h 751"/>
              <a:gd name="T62" fmla="*/ 471 w 750"/>
              <a:gd name="T63" fmla="*/ 472 h 751"/>
              <a:gd name="T64" fmla="*/ 375 w 750"/>
              <a:gd name="T65" fmla="*/ 512 h 751"/>
              <a:gd name="T66" fmla="*/ 279 w 750"/>
              <a:gd name="T67" fmla="*/ 472 h 751"/>
              <a:gd name="T68" fmla="*/ 250 w 750"/>
              <a:gd name="T69" fmla="*/ 428 h 751"/>
              <a:gd name="T70" fmla="*/ 252 w 750"/>
              <a:gd name="T71" fmla="*/ 315 h 751"/>
              <a:gd name="T72" fmla="*/ 344 w 750"/>
              <a:gd name="T73" fmla="*/ 242 h 751"/>
              <a:gd name="T74" fmla="*/ 614 w 750"/>
              <a:gd name="T75" fmla="*/ 614 h 751"/>
              <a:gd name="T76" fmla="*/ 582 w 750"/>
              <a:gd name="T77" fmla="*/ 525 h 751"/>
              <a:gd name="T78" fmla="*/ 590 w 750"/>
              <a:gd name="T79" fmla="*/ 454 h 751"/>
              <a:gd name="T80" fmla="*/ 601 w 750"/>
              <a:gd name="T81" fmla="*/ 305 h 751"/>
              <a:gd name="T82" fmla="*/ 580 w 750"/>
              <a:gd name="T83" fmla="*/ 239 h 751"/>
              <a:gd name="T84" fmla="*/ 614 w 750"/>
              <a:gd name="T85" fmla="*/ 204 h 751"/>
              <a:gd name="T86" fmla="*/ 648 w 750"/>
              <a:gd name="T87" fmla="*/ 102 h 751"/>
              <a:gd name="T88" fmla="*/ 679 w 750"/>
              <a:gd name="T89" fmla="*/ 225 h 751"/>
              <a:gd name="T90" fmla="*/ 673 w 750"/>
              <a:gd name="T91" fmla="*/ 297 h 751"/>
              <a:gd name="T92" fmla="*/ 661 w 750"/>
              <a:gd name="T93" fmla="*/ 446 h 751"/>
              <a:gd name="T94" fmla="*/ 682 w 750"/>
              <a:gd name="T95" fmla="*/ 512 h 751"/>
              <a:gd name="T96" fmla="*/ 648 w 750"/>
              <a:gd name="T97" fmla="*/ 546 h 751"/>
              <a:gd name="T98" fmla="*/ 68 w 750"/>
              <a:gd name="T99" fmla="*/ 34 h 751"/>
              <a:gd name="T100" fmla="*/ 34 w 750"/>
              <a:gd name="T101" fmla="*/ 68 h 751"/>
              <a:gd name="T102" fmla="*/ 55 w 750"/>
              <a:gd name="T103" fmla="*/ 713 h 751"/>
              <a:gd name="T104" fmla="*/ 707 w 750"/>
              <a:gd name="T105" fmla="*/ 707 h 751"/>
              <a:gd name="T106" fmla="*/ 713 w 750"/>
              <a:gd name="T107" fmla="*/ 55 h 751"/>
              <a:gd name="T108" fmla="*/ 68 w 750"/>
              <a:gd name="T109" fmla="*/ 34 h 751"/>
              <a:gd name="T110" fmla="*/ 722 w 750"/>
              <a:gd name="T111" fmla="*/ 13 h 751"/>
              <a:gd name="T112" fmla="*/ 750 w 750"/>
              <a:gd name="T113" fmla="*/ 682 h 751"/>
              <a:gd name="T114" fmla="*/ 704 w 750"/>
              <a:gd name="T115" fmla="*/ 747 h 751"/>
              <a:gd name="T116" fmla="*/ 27 w 750"/>
              <a:gd name="T117" fmla="*/ 737 h 751"/>
              <a:gd name="T118" fmla="*/ 0 w 750"/>
              <a:gd name="T119" fmla="*/ 68 h 751"/>
              <a:gd name="T120" fmla="*/ 47 w 750"/>
              <a:gd name="T121" fmla="*/ 4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751">
                <a:moveTo>
                  <a:pt x="375" y="341"/>
                </a:moveTo>
                <a:lnTo>
                  <a:pt x="389" y="344"/>
                </a:lnTo>
                <a:lnTo>
                  <a:pt x="399" y="351"/>
                </a:lnTo>
                <a:lnTo>
                  <a:pt x="407" y="362"/>
                </a:lnTo>
                <a:lnTo>
                  <a:pt x="410" y="375"/>
                </a:lnTo>
                <a:lnTo>
                  <a:pt x="407" y="389"/>
                </a:lnTo>
                <a:lnTo>
                  <a:pt x="399" y="399"/>
                </a:lnTo>
                <a:lnTo>
                  <a:pt x="389" y="407"/>
                </a:lnTo>
                <a:lnTo>
                  <a:pt x="375" y="409"/>
                </a:lnTo>
                <a:lnTo>
                  <a:pt x="361" y="407"/>
                </a:lnTo>
                <a:lnTo>
                  <a:pt x="351" y="399"/>
                </a:lnTo>
                <a:lnTo>
                  <a:pt x="344" y="389"/>
                </a:lnTo>
                <a:lnTo>
                  <a:pt x="341" y="375"/>
                </a:lnTo>
                <a:lnTo>
                  <a:pt x="344" y="362"/>
                </a:lnTo>
                <a:lnTo>
                  <a:pt x="351" y="351"/>
                </a:lnTo>
                <a:lnTo>
                  <a:pt x="361" y="344"/>
                </a:lnTo>
                <a:lnTo>
                  <a:pt x="375" y="341"/>
                </a:lnTo>
                <a:close/>
                <a:moveTo>
                  <a:pt x="358" y="275"/>
                </a:moveTo>
                <a:lnTo>
                  <a:pt x="336" y="281"/>
                </a:lnTo>
                <a:lnTo>
                  <a:pt x="317" y="292"/>
                </a:lnTo>
                <a:lnTo>
                  <a:pt x="327" y="303"/>
                </a:lnTo>
                <a:lnTo>
                  <a:pt x="331" y="310"/>
                </a:lnTo>
                <a:lnTo>
                  <a:pt x="331" y="319"/>
                </a:lnTo>
                <a:lnTo>
                  <a:pt x="327" y="327"/>
                </a:lnTo>
                <a:lnTo>
                  <a:pt x="319" y="331"/>
                </a:lnTo>
                <a:lnTo>
                  <a:pt x="310" y="331"/>
                </a:lnTo>
                <a:lnTo>
                  <a:pt x="302" y="327"/>
                </a:lnTo>
                <a:lnTo>
                  <a:pt x="292" y="317"/>
                </a:lnTo>
                <a:lnTo>
                  <a:pt x="281" y="336"/>
                </a:lnTo>
                <a:lnTo>
                  <a:pt x="275" y="358"/>
                </a:lnTo>
                <a:lnTo>
                  <a:pt x="289" y="358"/>
                </a:lnTo>
                <a:lnTo>
                  <a:pt x="296" y="358"/>
                </a:lnTo>
                <a:lnTo>
                  <a:pt x="300" y="361"/>
                </a:lnTo>
                <a:lnTo>
                  <a:pt x="304" y="365"/>
                </a:lnTo>
                <a:lnTo>
                  <a:pt x="306" y="370"/>
                </a:lnTo>
                <a:lnTo>
                  <a:pt x="307" y="375"/>
                </a:lnTo>
                <a:lnTo>
                  <a:pt x="306" y="381"/>
                </a:lnTo>
                <a:lnTo>
                  <a:pt x="304" y="385"/>
                </a:lnTo>
                <a:lnTo>
                  <a:pt x="300" y="389"/>
                </a:lnTo>
                <a:lnTo>
                  <a:pt x="296" y="391"/>
                </a:lnTo>
                <a:lnTo>
                  <a:pt x="289" y="392"/>
                </a:lnTo>
                <a:lnTo>
                  <a:pt x="275" y="392"/>
                </a:lnTo>
                <a:lnTo>
                  <a:pt x="281" y="415"/>
                </a:lnTo>
                <a:lnTo>
                  <a:pt x="292" y="434"/>
                </a:lnTo>
                <a:lnTo>
                  <a:pt x="302" y="424"/>
                </a:lnTo>
                <a:lnTo>
                  <a:pt x="310" y="419"/>
                </a:lnTo>
                <a:lnTo>
                  <a:pt x="319" y="419"/>
                </a:lnTo>
                <a:lnTo>
                  <a:pt x="327" y="424"/>
                </a:lnTo>
                <a:lnTo>
                  <a:pt x="331" y="432"/>
                </a:lnTo>
                <a:lnTo>
                  <a:pt x="331" y="440"/>
                </a:lnTo>
                <a:lnTo>
                  <a:pt x="327" y="447"/>
                </a:lnTo>
                <a:lnTo>
                  <a:pt x="317" y="458"/>
                </a:lnTo>
                <a:lnTo>
                  <a:pt x="336" y="470"/>
                </a:lnTo>
                <a:lnTo>
                  <a:pt x="358" y="476"/>
                </a:lnTo>
                <a:lnTo>
                  <a:pt x="358" y="461"/>
                </a:lnTo>
                <a:lnTo>
                  <a:pt x="358" y="455"/>
                </a:lnTo>
                <a:lnTo>
                  <a:pt x="361" y="450"/>
                </a:lnTo>
                <a:lnTo>
                  <a:pt x="365" y="446"/>
                </a:lnTo>
                <a:lnTo>
                  <a:pt x="370" y="445"/>
                </a:lnTo>
                <a:lnTo>
                  <a:pt x="375" y="444"/>
                </a:lnTo>
                <a:lnTo>
                  <a:pt x="381" y="445"/>
                </a:lnTo>
                <a:lnTo>
                  <a:pt x="385" y="446"/>
                </a:lnTo>
                <a:lnTo>
                  <a:pt x="389" y="450"/>
                </a:lnTo>
                <a:lnTo>
                  <a:pt x="391" y="455"/>
                </a:lnTo>
                <a:lnTo>
                  <a:pt x="392" y="461"/>
                </a:lnTo>
                <a:lnTo>
                  <a:pt x="392" y="476"/>
                </a:lnTo>
                <a:lnTo>
                  <a:pt x="415" y="470"/>
                </a:lnTo>
                <a:lnTo>
                  <a:pt x="434" y="458"/>
                </a:lnTo>
                <a:lnTo>
                  <a:pt x="424" y="447"/>
                </a:lnTo>
                <a:lnTo>
                  <a:pt x="419" y="440"/>
                </a:lnTo>
                <a:lnTo>
                  <a:pt x="419" y="432"/>
                </a:lnTo>
                <a:lnTo>
                  <a:pt x="424" y="424"/>
                </a:lnTo>
                <a:lnTo>
                  <a:pt x="430" y="419"/>
                </a:lnTo>
                <a:lnTo>
                  <a:pt x="440" y="419"/>
                </a:lnTo>
                <a:lnTo>
                  <a:pt x="447" y="424"/>
                </a:lnTo>
                <a:lnTo>
                  <a:pt x="458" y="434"/>
                </a:lnTo>
                <a:lnTo>
                  <a:pt x="470" y="415"/>
                </a:lnTo>
                <a:lnTo>
                  <a:pt x="476" y="392"/>
                </a:lnTo>
                <a:lnTo>
                  <a:pt x="461" y="392"/>
                </a:lnTo>
                <a:lnTo>
                  <a:pt x="455" y="391"/>
                </a:lnTo>
                <a:lnTo>
                  <a:pt x="450" y="389"/>
                </a:lnTo>
                <a:lnTo>
                  <a:pt x="446" y="385"/>
                </a:lnTo>
                <a:lnTo>
                  <a:pt x="444" y="381"/>
                </a:lnTo>
                <a:lnTo>
                  <a:pt x="444" y="375"/>
                </a:lnTo>
                <a:lnTo>
                  <a:pt x="444" y="370"/>
                </a:lnTo>
                <a:lnTo>
                  <a:pt x="446" y="365"/>
                </a:lnTo>
                <a:lnTo>
                  <a:pt x="450" y="361"/>
                </a:lnTo>
                <a:lnTo>
                  <a:pt x="455" y="358"/>
                </a:lnTo>
                <a:lnTo>
                  <a:pt x="461" y="358"/>
                </a:lnTo>
                <a:lnTo>
                  <a:pt x="476" y="358"/>
                </a:lnTo>
                <a:lnTo>
                  <a:pt x="470" y="336"/>
                </a:lnTo>
                <a:lnTo>
                  <a:pt x="458" y="317"/>
                </a:lnTo>
                <a:lnTo>
                  <a:pt x="447" y="327"/>
                </a:lnTo>
                <a:lnTo>
                  <a:pt x="440" y="331"/>
                </a:lnTo>
                <a:lnTo>
                  <a:pt x="430" y="331"/>
                </a:lnTo>
                <a:lnTo>
                  <a:pt x="424" y="327"/>
                </a:lnTo>
                <a:lnTo>
                  <a:pt x="419" y="319"/>
                </a:lnTo>
                <a:lnTo>
                  <a:pt x="419" y="310"/>
                </a:lnTo>
                <a:lnTo>
                  <a:pt x="424" y="303"/>
                </a:lnTo>
                <a:lnTo>
                  <a:pt x="434" y="292"/>
                </a:lnTo>
                <a:lnTo>
                  <a:pt x="415" y="281"/>
                </a:lnTo>
                <a:lnTo>
                  <a:pt x="392" y="275"/>
                </a:lnTo>
                <a:lnTo>
                  <a:pt x="392" y="290"/>
                </a:lnTo>
                <a:lnTo>
                  <a:pt x="391" y="296"/>
                </a:lnTo>
                <a:lnTo>
                  <a:pt x="389" y="300"/>
                </a:lnTo>
                <a:lnTo>
                  <a:pt x="385" y="303"/>
                </a:lnTo>
                <a:lnTo>
                  <a:pt x="381" y="306"/>
                </a:lnTo>
                <a:lnTo>
                  <a:pt x="375" y="307"/>
                </a:lnTo>
                <a:lnTo>
                  <a:pt x="370" y="306"/>
                </a:lnTo>
                <a:lnTo>
                  <a:pt x="365" y="303"/>
                </a:lnTo>
                <a:lnTo>
                  <a:pt x="361" y="300"/>
                </a:lnTo>
                <a:lnTo>
                  <a:pt x="358" y="296"/>
                </a:lnTo>
                <a:lnTo>
                  <a:pt x="358" y="290"/>
                </a:lnTo>
                <a:lnTo>
                  <a:pt x="358" y="275"/>
                </a:lnTo>
                <a:close/>
                <a:moveTo>
                  <a:pt x="375" y="239"/>
                </a:moveTo>
                <a:lnTo>
                  <a:pt x="407" y="242"/>
                </a:lnTo>
                <a:lnTo>
                  <a:pt x="434" y="252"/>
                </a:lnTo>
                <a:lnTo>
                  <a:pt x="461" y="268"/>
                </a:lnTo>
                <a:lnTo>
                  <a:pt x="481" y="290"/>
                </a:lnTo>
                <a:lnTo>
                  <a:pt x="497" y="315"/>
                </a:lnTo>
                <a:lnTo>
                  <a:pt x="508" y="344"/>
                </a:lnTo>
                <a:lnTo>
                  <a:pt x="512" y="375"/>
                </a:lnTo>
                <a:lnTo>
                  <a:pt x="509" y="403"/>
                </a:lnTo>
                <a:lnTo>
                  <a:pt x="501" y="428"/>
                </a:lnTo>
                <a:lnTo>
                  <a:pt x="488" y="451"/>
                </a:lnTo>
                <a:lnTo>
                  <a:pt x="471" y="472"/>
                </a:lnTo>
                <a:lnTo>
                  <a:pt x="471" y="472"/>
                </a:lnTo>
                <a:lnTo>
                  <a:pt x="471" y="472"/>
                </a:lnTo>
                <a:lnTo>
                  <a:pt x="451" y="488"/>
                </a:lnTo>
                <a:lnTo>
                  <a:pt x="428" y="501"/>
                </a:lnTo>
                <a:lnTo>
                  <a:pt x="403" y="509"/>
                </a:lnTo>
                <a:lnTo>
                  <a:pt x="375" y="512"/>
                </a:lnTo>
                <a:lnTo>
                  <a:pt x="348" y="509"/>
                </a:lnTo>
                <a:lnTo>
                  <a:pt x="322" y="501"/>
                </a:lnTo>
                <a:lnTo>
                  <a:pt x="298" y="488"/>
                </a:lnTo>
                <a:lnTo>
                  <a:pt x="279" y="472"/>
                </a:lnTo>
                <a:lnTo>
                  <a:pt x="279" y="472"/>
                </a:lnTo>
                <a:lnTo>
                  <a:pt x="279" y="472"/>
                </a:lnTo>
                <a:lnTo>
                  <a:pt x="262" y="451"/>
                </a:lnTo>
                <a:lnTo>
                  <a:pt x="250" y="428"/>
                </a:lnTo>
                <a:lnTo>
                  <a:pt x="242" y="403"/>
                </a:lnTo>
                <a:lnTo>
                  <a:pt x="238" y="375"/>
                </a:lnTo>
                <a:lnTo>
                  <a:pt x="242" y="344"/>
                </a:lnTo>
                <a:lnTo>
                  <a:pt x="252" y="315"/>
                </a:lnTo>
                <a:lnTo>
                  <a:pt x="268" y="290"/>
                </a:lnTo>
                <a:lnTo>
                  <a:pt x="289" y="268"/>
                </a:lnTo>
                <a:lnTo>
                  <a:pt x="315" y="252"/>
                </a:lnTo>
                <a:lnTo>
                  <a:pt x="344" y="242"/>
                </a:lnTo>
                <a:lnTo>
                  <a:pt x="375" y="239"/>
                </a:lnTo>
                <a:close/>
                <a:moveTo>
                  <a:pt x="136" y="136"/>
                </a:moveTo>
                <a:lnTo>
                  <a:pt x="136" y="614"/>
                </a:lnTo>
                <a:lnTo>
                  <a:pt x="614" y="614"/>
                </a:lnTo>
                <a:lnTo>
                  <a:pt x="614" y="546"/>
                </a:lnTo>
                <a:lnTo>
                  <a:pt x="601" y="543"/>
                </a:lnTo>
                <a:lnTo>
                  <a:pt x="590" y="535"/>
                </a:lnTo>
                <a:lnTo>
                  <a:pt x="582" y="525"/>
                </a:lnTo>
                <a:lnTo>
                  <a:pt x="580" y="512"/>
                </a:lnTo>
                <a:lnTo>
                  <a:pt x="580" y="478"/>
                </a:lnTo>
                <a:lnTo>
                  <a:pt x="582" y="464"/>
                </a:lnTo>
                <a:lnTo>
                  <a:pt x="590" y="454"/>
                </a:lnTo>
                <a:lnTo>
                  <a:pt x="601" y="446"/>
                </a:lnTo>
                <a:lnTo>
                  <a:pt x="614" y="444"/>
                </a:lnTo>
                <a:lnTo>
                  <a:pt x="614" y="307"/>
                </a:lnTo>
                <a:lnTo>
                  <a:pt x="601" y="305"/>
                </a:lnTo>
                <a:lnTo>
                  <a:pt x="590" y="297"/>
                </a:lnTo>
                <a:lnTo>
                  <a:pt x="582" y="286"/>
                </a:lnTo>
                <a:lnTo>
                  <a:pt x="580" y="273"/>
                </a:lnTo>
                <a:lnTo>
                  <a:pt x="580" y="239"/>
                </a:lnTo>
                <a:lnTo>
                  <a:pt x="582" y="225"/>
                </a:lnTo>
                <a:lnTo>
                  <a:pt x="590" y="214"/>
                </a:lnTo>
                <a:lnTo>
                  <a:pt x="601" y="208"/>
                </a:lnTo>
                <a:lnTo>
                  <a:pt x="614" y="204"/>
                </a:lnTo>
                <a:lnTo>
                  <a:pt x="614" y="136"/>
                </a:lnTo>
                <a:lnTo>
                  <a:pt x="136" y="136"/>
                </a:lnTo>
                <a:close/>
                <a:moveTo>
                  <a:pt x="102" y="102"/>
                </a:moveTo>
                <a:lnTo>
                  <a:pt x="648" y="102"/>
                </a:lnTo>
                <a:lnTo>
                  <a:pt x="648" y="204"/>
                </a:lnTo>
                <a:lnTo>
                  <a:pt x="661" y="208"/>
                </a:lnTo>
                <a:lnTo>
                  <a:pt x="673" y="214"/>
                </a:lnTo>
                <a:lnTo>
                  <a:pt x="679" y="225"/>
                </a:lnTo>
                <a:lnTo>
                  <a:pt x="682" y="239"/>
                </a:lnTo>
                <a:lnTo>
                  <a:pt x="682" y="273"/>
                </a:lnTo>
                <a:lnTo>
                  <a:pt x="679" y="286"/>
                </a:lnTo>
                <a:lnTo>
                  <a:pt x="673" y="297"/>
                </a:lnTo>
                <a:lnTo>
                  <a:pt x="661" y="305"/>
                </a:lnTo>
                <a:lnTo>
                  <a:pt x="648" y="307"/>
                </a:lnTo>
                <a:lnTo>
                  <a:pt x="648" y="444"/>
                </a:lnTo>
                <a:lnTo>
                  <a:pt x="661" y="446"/>
                </a:lnTo>
                <a:lnTo>
                  <a:pt x="673" y="454"/>
                </a:lnTo>
                <a:lnTo>
                  <a:pt x="679" y="464"/>
                </a:lnTo>
                <a:lnTo>
                  <a:pt x="682" y="478"/>
                </a:lnTo>
                <a:lnTo>
                  <a:pt x="682" y="512"/>
                </a:lnTo>
                <a:lnTo>
                  <a:pt x="679" y="525"/>
                </a:lnTo>
                <a:lnTo>
                  <a:pt x="673" y="535"/>
                </a:lnTo>
                <a:lnTo>
                  <a:pt x="661" y="543"/>
                </a:lnTo>
                <a:lnTo>
                  <a:pt x="648" y="546"/>
                </a:lnTo>
                <a:lnTo>
                  <a:pt x="648" y="648"/>
                </a:lnTo>
                <a:lnTo>
                  <a:pt x="102" y="648"/>
                </a:lnTo>
                <a:lnTo>
                  <a:pt x="102" y="102"/>
                </a:lnTo>
                <a:close/>
                <a:moveTo>
                  <a:pt x="68" y="34"/>
                </a:moveTo>
                <a:lnTo>
                  <a:pt x="55" y="36"/>
                </a:lnTo>
                <a:lnTo>
                  <a:pt x="44" y="44"/>
                </a:lnTo>
                <a:lnTo>
                  <a:pt x="37" y="55"/>
                </a:lnTo>
                <a:lnTo>
                  <a:pt x="34" y="68"/>
                </a:lnTo>
                <a:lnTo>
                  <a:pt x="34" y="682"/>
                </a:lnTo>
                <a:lnTo>
                  <a:pt x="37" y="696"/>
                </a:lnTo>
                <a:lnTo>
                  <a:pt x="44" y="707"/>
                </a:lnTo>
                <a:lnTo>
                  <a:pt x="55" y="713"/>
                </a:lnTo>
                <a:lnTo>
                  <a:pt x="68" y="716"/>
                </a:lnTo>
                <a:lnTo>
                  <a:pt x="682" y="716"/>
                </a:lnTo>
                <a:lnTo>
                  <a:pt x="695" y="713"/>
                </a:lnTo>
                <a:lnTo>
                  <a:pt x="707" y="707"/>
                </a:lnTo>
                <a:lnTo>
                  <a:pt x="713" y="696"/>
                </a:lnTo>
                <a:lnTo>
                  <a:pt x="716" y="682"/>
                </a:lnTo>
                <a:lnTo>
                  <a:pt x="716" y="68"/>
                </a:lnTo>
                <a:lnTo>
                  <a:pt x="713" y="55"/>
                </a:lnTo>
                <a:lnTo>
                  <a:pt x="707" y="44"/>
                </a:lnTo>
                <a:lnTo>
                  <a:pt x="695" y="36"/>
                </a:lnTo>
                <a:lnTo>
                  <a:pt x="682" y="34"/>
                </a:lnTo>
                <a:lnTo>
                  <a:pt x="68" y="34"/>
                </a:lnTo>
                <a:close/>
                <a:moveTo>
                  <a:pt x="68" y="0"/>
                </a:moveTo>
                <a:lnTo>
                  <a:pt x="682" y="0"/>
                </a:lnTo>
                <a:lnTo>
                  <a:pt x="704" y="4"/>
                </a:lnTo>
                <a:lnTo>
                  <a:pt x="722" y="13"/>
                </a:lnTo>
                <a:lnTo>
                  <a:pt x="737" y="27"/>
                </a:lnTo>
                <a:lnTo>
                  <a:pt x="747" y="47"/>
                </a:lnTo>
                <a:lnTo>
                  <a:pt x="750" y="68"/>
                </a:lnTo>
                <a:lnTo>
                  <a:pt x="750" y="682"/>
                </a:lnTo>
                <a:lnTo>
                  <a:pt x="747" y="704"/>
                </a:lnTo>
                <a:lnTo>
                  <a:pt x="737" y="722"/>
                </a:lnTo>
                <a:lnTo>
                  <a:pt x="722" y="737"/>
                </a:lnTo>
                <a:lnTo>
                  <a:pt x="704" y="747"/>
                </a:lnTo>
                <a:lnTo>
                  <a:pt x="682" y="751"/>
                </a:lnTo>
                <a:lnTo>
                  <a:pt x="68" y="751"/>
                </a:lnTo>
                <a:lnTo>
                  <a:pt x="47" y="747"/>
                </a:lnTo>
                <a:lnTo>
                  <a:pt x="27" y="737"/>
                </a:lnTo>
                <a:lnTo>
                  <a:pt x="13" y="722"/>
                </a:lnTo>
                <a:lnTo>
                  <a:pt x="4" y="704"/>
                </a:lnTo>
                <a:lnTo>
                  <a:pt x="0" y="682"/>
                </a:lnTo>
                <a:lnTo>
                  <a:pt x="0" y="68"/>
                </a:lnTo>
                <a:lnTo>
                  <a:pt x="4" y="47"/>
                </a:lnTo>
                <a:lnTo>
                  <a:pt x="13" y="27"/>
                </a:lnTo>
                <a:lnTo>
                  <a:pt x="27"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19" name="Freeform 41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468842" y="4049893"/>
            <a:ext cx="444017" cy="444017"/>
          </a:xfrm>
          <a:custGeom>
            <a:avLst/>
            <a:gdLst>
              <a:gd name="T0" fmla="*/ 410 w 750"/>
              <a:gd name="T1" fmla="*/ 478 h 750"/>
              <a:gd name="T2" fmla="*/ 342 w 750"/>
              <a:gd name="T3" fmla="*/ 512 h 750"/>
              <a:gd name="T4" fmla="*/ 204 w 750"/>
              <a:gd name="T5" fmla="*/ 410 h 750"/>
              <a:gd name="T6" fmla="*/ 546 w 750"/>
              <a:gd name="T7" fmla="*/ 546 h 750"/>
              <a:gd name="T8" fmla="*/ 204 w 750"/>
              <a:gd name="T9" fmla="*/ 410 h 750"/>
              <a:gd name="T10" fmla="*/ 580 w 750"/>
              <a:gd name="T11" fmla="*/ 376 h 750"/>
              <a:gd name="T12" fmla="*/ 170 w 750"/>
              <a:gd name="T13" fmla="*/ 580 h 750"/>
              <a:gd name="T14" fmla="*/ 342 w 750"/>
              <a:gd name="T15" fmla="*/ 204 h 750"/>
              <a:gd name="T16" fmla="*/ 410 w 750"/>
              <a:gd name="T17" fmla="*/ 238 h 750"/>
              <a:gd name="T18" fmla="*/ 342 w 750"/>
              <a:gd name="T19" fmla="*/ 204 h 750"/>
              <a:gd name="T20" fmla="*/ 204 w 750"/>
              <a:gd name="T21" fmla="*/ 272 h 750"/>
              <a:gd name="T22" fmla="*/ 546 w 750"/>
              <a:gd name="T23" fmla="*/ 136 h 750"/>
              <a:gd name="T24" fmla="*/ 170 w 750"/>
              <a:gd name="T25" fmla="*/ 102 h 750"/>
              <a:gd name="T26" fmla="*/ 580 w 750"/>
              <a:gd name="T27" fmla="*/ 308 h 750"/>
              <a:gd name="T28" fmla="*/ 170 w 750"/>
              <a:gd name="T29" fmla="*/ 102 h 750"/>
              <a:gd name="T30" fmla="*/ 102 w 750"/>
              <a:gd name="T31" fmla="*/ 614 h 750"/>
              <a:gd name="T32" fmla="*/ 113 w 750"/>
              <a:gd name="T33" fmla="*/ 639 h 750"/>
              <a:gd name="T34" fmla="*/ 136 w 750"/>
              <a:gd name="T35" fmla="*/ 648 h 750"/>
              <a:gd name="T36" fmla="*/ 627 w 750"/>
              <a:gd name="T37" fmla="*/ 645 h 750"/>
              <a:gd name="T38" fmla="*/ 645 w 750"/>
              <a:gd name="T39" fmla="*/ 627 h 750"/>
              <a:gd name="T40" fmla="*/ 648 w 750"/>
              <a:gd name="T41" fmla="*/ 34 h 750"/>
              <a:gd name="T42" fmla="*/ 17 w 750"/>
              <a:gd name="T43" fmla="*/ 0 h 750"/>
              <a:gd name="T44" fmla="*/ 738 w 750"/>
              <a:gd name="T45" fmla="*/ 1 h 750"/>
              <a:gd name="T46" fmla="*/ 747 w 750"/>
              <a:gd name="T47" fmla="*/ 6 h 750"/>
              <a:gd name="T48" fmla="*/ 750 w 750"/>
              <a:gd name="T49" fmla="*/ 17 h 750"/>
              <a:gd name="T50" fmla="*/ 747 w 750"/>
              <a:gd name="T51" fmla="*/ 27 h 750"/>
              <a:gd name="T52" fmla="*/ 738 w 750"/>
              <a:gd name="T53" fmla="*/ 33 h 750"/>
              <a:gd name="T54" fmla="*/ 682 w 750"/>
              <a:gd name="T55" fmla="*/ 34 h 750"/>
              <a:gd name="T56" fmla="*/ 679 w 750"/>
              <a:gd name="T57" fmla="*/ 636 h 750"/>
              <a:gd name="T58" fmla="*/ 654 w 750"/>
              <a:gd name="T59" fmla="*/ 669 h 750"/>
              <a:gd name="T60" fmla="*/ 614 w 750"/>
              <a:gd name="T61" fmla="*/ 682 h 750"/>
              <a:gd name="T62" fmla="*/ 580 w 750"/>
              <a:gd name="T63" fmla="*/ 733 h 750"/>
              <a:gd name="T64" fmla="*/ 576 w 750"/>
              <a:gd name="T65" fmla="*/ 743 h 750"/>
              <a:gd name="T66" fmla="*/ 568 w 750"/>
              <a:gd name="T67" fmla="*/ 750 h 750"/>
              <a:gd name="T68" fmla="*/ 558 w 750"/>
              <a:gd name="T69" fmla="*/ 750 h 750"/>
              <a:gd name="T70" fmla="*/ 548 w 750"/>
              <a:gd name="T71" fmla="*/ 743 h 750"/>
              <a:gd name="T72" fmla="*/ 546 w 750"/>
              <a:gd name="T73" fmla="*/ 733 h 750"/>
              <a:gd name="T74" fmla="*/ 204 w 750"/>
              <a:gd name="T75" fmla="*/ 682 h 750"/>
              <a:gd name="T76" fmla="*/ 204 w 750"/>
              <a:gd name="T77" fmla="*/ 738 h 750"/>
              <a:gd name="T78" fmla="*/ 198 w 750"/>
              <a:gd name="T79" fmla="*/ 747 h 750"/>
              <a:gd name="T80" fmla="*/ 187 w 750"/>
              <a:gd name="T81" fmla="*/ 750 h 750"/>
              <a:gd name="T82" fmla="*/ 178 w 750"/>
              <a:gd name="T83" fmla="*/ 747 h 750"/>
              <a:gd name="T84" fmla="*/ 171 w 750"/>
              <a:gd name="T85" fmla="*/ 738 h 750"/>
              <a:gd name="T86" fmla="*/ 170 w 750"/>
              <a:gd name="T87" fmla="*/ 682 h 750"/>
              <a:gd name="T88" fmla="*/ 115 w 750"/>
              <a:gd name="T89" fmla="*/ 679 h 750"/>
              <a:gd name="T90" fmla="*/ 81 w 750"/>
              <a:gd name="T91" fmla="*/ 654 h 750"/>
              <a:gd name="T92" fmla="*/ 68 w 750"/>
              <a:gd name="T93" fmla="*/ 614 h 750"/>
              <a:gd name="T94" fmla="*/ 17 w 750"/>
              <a:gd name="T95" fmla="*/ 34 h 750"/>
              <a:gd name="T96" fmla="*/ 7 w 750"/>
              <a:gd name="T97" fmla="*/ 31 h 750"/>
              <a:gd name="T98" fmla="*/ 1 w 750"/>
              <a:gd name="T99" fmla="*/ 22 h 750"/>
              <a:gd name="T100" fmla="*/ 1 w 750"/>
              <a:gd name="T101" fmla="*/ 12 h 750"/>
              <a:gd name="T102" fmla="*/ 7 w 750"/>
              <a:gd name="T103" fmla="*/ 3 h 750"/>
              <a:gd name="T104" fmla="*/ 17 w 750"/>
              <a:gd name="T105"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0" h="750">
                <a:moveTo>
                  <a:pt x="342" y="478"/>
                </a:moveTo>
                <a:lnTo>
                  <a:pt x="410" y="478"/>
                </a:lnTo>
                <a:lnTo>
                  <a:pt x="410" y="512"/>
                </a:lnTo>
                <a:lnTo>
                  <a:pt x="342" y="512"/>
                </a:lnTo>
                <a:lnTo>
                  <a:pt x="342" y="478"/>
                </a:lnTo>
                <a:close/>
                <a:moveTo>
                  <a:pt x="204" y="410"/>
                </a:moveTo>
                <a:lnTo>
                  <a:pt x="204" y="546"/>
                </a:lnTo>
                <a:lnTo>
                  <a:pt x="546" y="546"/>
                </a:lnTo>
                <a:lnTo>
                  <a:pt x="546" y="410"/>
                </a:lnTo>
                <a:lnTo>
                  <a:pt x="204" y="410"/>
                </a:lnTo>
                <a:close/>
                <a:moveTo>
                  <a:pt x="170" y="376"/>
                </a:moveTo>
                <a:lnTo>
                  <a:pt x="580" y="376"/>
                </a:lnTo>
                <a:lnTo>
                  <a:pt x="580" y="580"/>
                </a:lnTo>
                <a:lnTo>
                  <a:pt x="170" y="580"/>
                </a:lnTo>
                <a:lnTo>
                  <a:pt x="170" y="376"/>
                </a:lnTo>
                <a:close/>
                <a:moveTo>
                  <a:pt x="342" y="204"/>
                </a:moveTo>
                <a:lnTo>
                  <a:pt x="410" y="204"/>
                </a:lnTo>
                <a:lnTo>
                  <a:pt x="410" y="238"/>
                </a:lnTo>
                <a:lnTo>
                  <a:pt x="342" y="238"/>
                </a:lnTo>
                <a:lnTo>
                  <a:pt x="342" y="204"/>
                </a:lnTo>
                <a:close/>
                <a:moveTo>
                  <a:pt x="204" y="136"/>
                </a:moveTo>
                <a:lnTo>
                  <a:pt x="204" y="272"/>
                </a:lnTo>
                <a:lnTo>
                  <a:pt x="546" y="272"/>
                </a:lnTo>
                <a:lnTo>
                  <a:pt x="546" y="136"/>
                </a:lnTo>
                <a:lnTo>
                  <a:pt x="204" y="136"/>
                </a:lnTo>
                <a:close/>
                <a:moveTo>
                  <a:pt x="170" y="102"/>
                </a:moveTo>
                <a:lnTo>
                  <a:pt x="580" y="102"/>
                </a:lnTo>
                <a:lnTo>
                  <a:pt x="580" y="308"/>
                </a:lnTo>
                <a:lnTo>
                  <a:pt x="170" y="308"/>
                </a:lnTo>
                <a:lnTo>
                  <a:pt x="170" y="102"/>
                </a:lnTo>
                <a:close/>
                <a:moveTo>
                  <a:pt x="102" y="34"/>
                </a:moveTo>
                <a:lnTo>
                  <a:pt x="102" y="614"/>
                </a:lnTo>
                <a:lnTo>
                  <a:pt x="105" y="627"/>
                </a:lnTo>
                <a:lnTo>
                  <a:pt x="113"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7" y="6"/>
                </a:lnTo>
                <a:lnTo>
                  <a:pt x="750" y="12"/>
                </a:lnTo>
                <a:lnTo>
                  <a:pt x="750" y="17"/>
                </a:lnTo>
                <a:lnTo>
                  <a:pt x="750" y="22"/>
                </a:lnTo>
                <a:lnTo>
                  <a:pt x="747" y="27"/>
                </a:lnTo>
                <a:lnTo>
                  <a:pt x="743" y="31"/>
                </a:lnTo>
                <a:lnTo>
                  <a:pt x="738" y="33"/>
                </a:lnTo>
                <a:lnTo>
                  <a:pt x="733" y="34"/>
                </a:lnTo>
                <a:lnTo>
                  <a:pt x="682" y="34"/>
                </a:lnTo>
                <a:lnTo>
                  <a:pt x="682" y="614"/>
                </a:lnTo>
                <a:lnTo>
                  <a:pt x="679" y="636"/>
                </a:lnTo>
                <a:lnTo>
                  <a:pt x="669" y="654"/>
                </a:lnTo>
                <a:lnTo>
                  <a:pt x="654" y="669"/>
                </a:lnTo>
                <a:lnTo>
                  <a:pt x="636" y="679"/>
                </a:lnTo>
                <a:lnTo>
                  <a:pt x="614" y="682"/>
                </a:lnTo>
                <a:lnTo>
                  <a:pt x="580" y="682"/>
                </a:lnTo>
                <a:lnTo>
                  <a:pt x="580" y="733"/>
                </a:lnTo>
                <a:lnTo>
                  <a:pt x="578" y="738"/>
                </a:lnTo>
                <a:lnTo>
                  <a:pt x="576" y="743"/>
                </a:lnTo>
                <a:lnTo>
                  <a:pt x="573" y="747"/>
                </a:lnTo>
                <a:lnTo>
                  <a:pt x="568" y="750"/>
                </a:lnTo>
                <a:lnTo>
                  <a:pt x="563" y="750"/>
                </a:lnTo>
                <a:lnTo>
                  <a:pt x="558" y="750"/>
                </a:lnTo>
                <a:lnTo>
                  <a:pt x="552" y="747"/>
                </a:lnTo>
                <a:lnTo>
                  <a:pt x="548" y="743"/>
                </a:lnTo>
                <a:lnTo>
                  <a:pt x="547" y="738"/>
                </a:lnTo>
                <a:lnTo>
                  <a:pt x="546" y="733"/>
                </a:lnTo>
                <a:lnTo>
                  <a:pt x="546" y="682"/>
                </a:lnTo>
                <a:lnTo>
                  <a:pt x="204" y="682"/>
                </a:lnTo>
                <a:lnTo>
                  <a:pt x="204" y="733"/>
                </a:lnTo>
                <a:lnTo>
                  <a:pt x="204" y="738"/>
                </a:lnTo>
                <a:lnTo>
                  <a:pt x="202" y="743"/>
                </a:lnTo>
                <a:lnTo>
                  <a:pt x="198" y="747"/>
                </a:lnTo>
                <a:lnTo>
                  <a:pt x="192" y="750"/>
                </a:lnTo>
                <a:lnTo>
                  <a:pt x="187" y="750"/>
                </a:lnTo>
                <a:lnTo>
                  <a:pt x="182" y="750"/>
                </a:lnTo>
                <a:lnTo>
                  <a:pt x="178" y="747"/>
                </a:lnTo>
                <a:lnTo>
                  <a:pt x="174" y="743"/>
                </a:lnTo>
                <a:lnTo>
                  <a:pt x="171" y="738"/>
                </a:lnTo>
                <a:lnTo>
                  <a:pt x="170" y="733"/>
                </a:lnTo>
                <a:lnTo>
                  <a:pt x="170" y="682"/>
                </a:lnTo>
                <a:lnTo>
                  <a:pt x="136" y="682"/>
                </a:lnTo>
                <a:lnTo>
                  <a:pt x="115" y="679"/>
                </a:lnTo>
                <a:lnTo>
                  <a:pt x="96" y="669"/>
                </a:lnTo>
                <a:lnTo>
                  <a:pt x="81" y="654"/>
                </a:lnTo>
                <a:lnTo>
                  <a:pt x="72" y="636"/>
                </a:lnTo>
                <a:lnTo>
                  <a:pt x="68" y="614"/>
                </a:lnTo>
                <a:lnTo>
                  <a:pt x="68" y="34"/>
                </a:lnTo>
                <a:lnTo>
                  <a:pt x="17" y="34"/>
                </a:lnTo>
                <a:lnTo>
                  <a:pt x="12" y="33"/>
                </a:lnTo>
                <a:lnTo>
                  <a:pt x="7" y="31"/>
                </a:lnTo>
                <a:lnTo>
                  <a:pt x="3" y="27"/>
                </a:lnTo>
                <a:lnTo>
                  <a:pt x="1" y="22"/>
                </a:lnTo>
                <a:lnTo>
                  <a:pt x="0" y="17"/>
                </a:lnTo>
                <a:lnTo>
                  <a:pt x="1" y="12"/>
                </a:lnTo>
                <a:lnTo>
                  <a:pt x="3" y="6"/>
                </a:lnTo>
                <a:lnTo>
                  <a:pt x="7" y="3"/>
                </a:lnTo>
                <a:lnTo>
                  <a:pt x="12"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0" name="Freeform 41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315733" y="4049893"/>
            <a:ext cx="444017" cy="444017"/>
          </a:xfrm>
          <a:custGeom>
            <a:avLst/>
            <a:gdLst>
              <a:gd name="T0" fmla="*/ 204 w 750"/>
              <a:gd name="T1" fmla="*/ 546 h 750"/>
              <a:gd name="T2" fmla="*/ 340 w 750"/>
              <a:gd name="T3" fmla="*/ 512 h 750"/>
              <a:gd name="T4" fmla="*/ 408 w 750"/>
              <a:gd name="T5" fmla="*/ 546 h 750"/>
              <a:gd name="T6" fmla="*/ 546 w 750"/>
              <a:gd name="T7" fmla="*/ 478 h 750"/>
              <a:gd name="T8" fmla="*/ 170 w 750"/>
              <a:gd name="T9" fmla="*/ 444 h 750"/>
              <a:gd name="T10" fmla="*/ 580 w 750"/>
              <a:gd name="T11" fmla="*/ 580 h 750"/>
              <a:gd name="T12" fmla="*/ 170 w 750"/>
              <a:gd name="T13" fmla="*/ 444 h 750"/>
              <a:gd name="T14" fmla="*/ 204 w 750"/>
              <a:gd name="T15" fmla="*/ 376 h 750"/>
              <a:gd name="T16" fmla="*/ 340 w 750"/>
              <a:gd name="T17" fmla="*/ 342 h 750"/>
              <a:gd name="T18" fmla="*/ 408 w 750"/>
              <a:gd name="T19" fmla="*/ 376 h 750"/>
              <a:gd name="T20" fmla="*/ 546 w 750"/>
              <a:gd name="T21" fmla="*/ 308 h 750"/>
              <a:gd name="T22" fmla="*/ 170 w 750"/>
              <a:gd name="T23" fmla="*/ 272 h 750"/>
              <a:gd name="T24" fmla="*/ 580 w 750"/>
              <a:gd name="T25" fmla="*/ 410 h 750"/>
              <a:gd name="T26" fmla="*/ 170 w 750"/>
              <a:gd name="T27" fmla="*/ 272 h 750"/>
              <a:gd name="T28" fmla="*/ 204 w 750"/>
              <a:gd name="T29" fmla="*/ 204 h 750"/>
              <a:gd name="T30" fmla="*/ 340 w 750"/>
              <a:gd name="T31" fmla="*/ 170 h 750"/>
              <a:gd name="T32" fmla="*/ 408 w 750"/>
              <a:gd name="T33" fmla="*/ 204 h 750"/>
              <a:gd name="T34" fmla="*/ 546 w 750"/>
              <a:gd name="T35" fmla="*/ 136 h 750"/>
              <a:gd name="T36" fmla="*/ 170 w 750"/>
              <a:gd name="T37" fmla="*/ 102 h 750"/>
              <a:gd name="T38" fmla="*/ 580 w 750"/>
              <a:gd name="T39" fmla="*/ 238 h 750"/>
              <a:gd name="T40" fmla="*/ 170 w 750"/>
              <a:gd name="T41" fmla="*/ 102 h 750"/>
              <a:gd name="T42" fmla="*/ 102 w 750"/>
              <a:gd name="T43" fmla="*/ 614 h 750"/>
              <a:gd name="T44" fmla="*/ 111 w 750"/>
              <a:gd name="T45" fmla="*/ 639 h 750"/>
              <a:gd name="T46" fmla="*/ 136 w 750"/>
              <a:gd name="T47" fmla="*/ 648 h 750"/>
              <a:gd name="T48" fmla="*/ 627 w 750"/>
              <a:gd name="T49" fmla="*/ 645 h 750"/>
              <a:gd name="T50" fmla="*/ 645 w 750"/>
              <a:gd name="T51" fmla="*/ 627 h 750"/>
              <a:gd name="T52" fmla="*/ 648 w 750"/>
              <a:gd name="T53" fmla="*/ 34 h 750"/>
              <a:gd name="T54" fmla="*/ 17 w 750"/>
              <a:gd name="T55" fmla="*/ 0 h 750"/>
              <a:gd name="T56" fmla="*/ 738 w 750"/>
              <a:gd name="T57" fmla="*/ 1 h 750"/>
              <a:gd name="T58" fmla="*/ 746 w 750"/>
              <a:gd name="T59" fmla="*/ 6 h 750"/>
              <a:gd name="T60" fmla="*/ 750 w 750"/>
              <a:gd name="T61" fmla="*/ 17 h 750"/>
              <a:gd name="T62" fmla="*/ 746 w 750"/>
              <a:gd name="T63" fmla="*/ 27 h 750"/>
              <a:gd name="T64" fmla="*/ 738 w 750"/>
              <a:gd name="T65" fmla="*/ 33 h 750"/>
              <a:gd name="T66" fmla="*/ 682 w 750"/>
              <a:gd name="T67" fmla="*/ 34 h 750"/>
              <a:gd name="T68" fmla="*/ 678 w 750"/>
              <a:gd name="T69" fmla="*/ 636 h 750"/>
              <a:gd name="T70" fmla="*/ 654 w 750"/>
              <a:gd name="T71" fmla="*/ 669 h 750"/>
              <a:gd name="T72" fmla="*/ 614 w 750"/>
              <a:gd name="T73" fmla="*/ 682 h 750"/>
              <a:gd name="T74" fmla="*/ 580 w 750"/>
              <a:gd name="T75" fmla="*/ 733 h 750"/>
              <a:gd name="T76" fmla="*/ 576 w 750"/>
              <a:gd name="T77" fmla="*/ 743 h 750"/>
              <a:gd name="T78" fmla="*/ 568 w 750"/>
              <a:gd name="T79" fmla="*/ 750 h 750"/>
              <a:gd name="T80" fmla="*/ 558 w 750"/>
              <a:gd name="T81" fmla="*/ 750 h 750"/>
              <a:gd name="T82" fmla="*/ 548 w 750"/>
              <a:gd name="T83" fmla="*/ 743 h 750"/>
              <a:gd name="T84" fmla="*/ 546 w 750"/>
              <a:gd name="T85" fmla="*/ 733 h 750"/>
              <a:gd name="T86" fmla="*/ 204 w 750"/>
              <a:gd name="T87" fmla="*/ 682 h 750"/>
              <a:gd name="T88" fmla="*/ 203 w 750"/>
              <a:gd name="T89" fmla="*/ 738 h 750"/>
              <a:gd name="T90" fmla="*/ 198 w 750"/>
              <a:gd name="T91" fmla="*/ 747 h 750"/>
              <a:gd name="T92" fmla="*/ 187 w 750"/>
              <a:gd name="T93" fmla="*/ 750 h 750"/>
              <a:gd name="T94" fmla="*/ 177 w 750"/>
              <a:gd name="T95" fmla="*/ 747 h 750"/>
              <a:gd name="T96" fmla="*/ 171 w 750"/>
              <a:gd name="T97" fmla="*/ 738 h 750"/>
              <a:gd name="T98" fmla="*/ 170 w 750"/>
              <a:gd name="T99" fmla="*/ 682 h 750"/>
              <a:gd name="T100" fmla="*/ 114 w 750"/>
              <a:gd name="T101" fmla="*/ 679 h 750"/>
              <a:gd name="T102" fmla="*/ 81 w 750"/>
              <a:gd name="T103" fmla="*/ 654 h 750"/>
              <a:gd name="T104" fmla="*/ 68 w 750"/>
              <a:gd name="T105" fmla="*/ 614 h 750"/>
              <a:gd name="T106" fmla="*/ 17 w 750"/>
              <a:gd name="T107" fmla="*/ 34 h 750"/>
              <a:gd name="T108" fmla="*/ 7 w 750"/>
              <a:gd name="T109" fmla="*/ 31 h 750"/>
              <a:gd name="T110" fmla="*/ 0 w 750"/>
              <a:gd name="T111" fmla="*/ 22 h 750"/>
              <a:gd name="T112" fmla="*/ 0 w 750"/>
              <a:gd name="T113" fmla="*/ 12 h 750"/>
              <a:gd name="T114" fmla="*/ 7 w 750"/>
              <a:gd name="T115" fmla="*/ 3 h 750"/>
              <a:gd name="T116" fmla="*/ 17 w 750"/>
              <a:gd name="T117" fmla="*/ 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50" h="750">
                <a:moveTo>
                  <a:pt x="204" y="478"/>
                </a:moveTo>
                <a:lnTo>
                  <a:pt x="204" y="546"/>
                </a:lnTo>
                <a:lnTo>
                  <a:pt x="340" y="546"/>
                </a:lnTo>
                <a:lnTo>
                  <a:pt x="340" y="512"/>
                </a:lnTo>
                <a:lnTo>
                  <a:pt x="408" y="512"/>
                </a:lnTo>
                <a:lnTo>
                  <a:pt x="408" y="546"/>
                </a:lnTo>
                <a:lnTo>
                  <a:pt x="546" y="546"/>
                </a:lnTo>
                <a:lnTo>
                  <a:pt x="546" y="478"/>
                </a:lnTo>
                <a:lnTo>
                  <a:pt x="204" y="478"/>
                </a:lnTo>
                <a:close/>
                <a:moveTo>
                  <a:pt x="170" y="444"/>
                </a:moveTo>
                <a:lnTo>
                  <a:pt x="580" y="444"/>
                </a:lnTo>
                <a:lnTo>
                  <a:pt x="580" y="580"/>
                </a:lnTo>
                <a:lnTo>
                  <a:pt x="170" y="580"/>
                </a:lnTo>
                <a:lnTo>
                  <a:pt x="170" y="444"/>
                </a:lnTo>
                <a:close/>
                <a:moveTo>
                  <a:pt x="204" y="308"/>
                </a:moveTo>
                <a:lnTo>
                  <a:pt x="204" y="376"/>
                </a:lnTo>
                <a:lnTo>
                  <a:pt x="340" y="376"/>
                </a:lnTo>
                <a:lnTo>
                  <a:pt x="340" y="342"/>
                </a:lnTo>
                <a:lnTo>
                  <a:pt x="408" y="342"/>
                </a:lnTo>
                <a:lnTo>
                  <a:pt x="408" y="376"/>
                </a:lnTo>
                <a:lnTo>
                  <a:pt x="546" y="376"/>
                </a:lnTo>
                <a:lnTo>
                  <a:pt x="546" y="308"/>
                </a:lnTo>
                <a:lnTo>
                  <a:pt x="204" y="308"/>
                </a:lnTo>
                <a:close/>
                <a:moveTo>
                  <a:pt x="170" y="272"/>
                </a:moveTo>
                <a:lnTo>
                  <a:pt x="580" y="272"/>
                </a:lnTo>
                <a:lnTo>
                  <a:pt x="580" y="410"/>
                </a:lnTo>
                <a:lnTo>
                  <a:pt x="170" y="410"/>
                </a:lnTo>
                <a:lnTo>
                  <a:pt x="170" y="272"/>
                </a:lnTo>
                <a:close/>
                <a:moveTo>
                  <a:pt x="204" y="136"/>
                </a:moveTo>
                <a:lnTo>
                  <a:pt x="204" y="204"/>
                </a:lnTo>
                <a:lnTo>
                  <a:pt x="340" y="204"/>
                </a:lnTo>
                <a:lnTo>
                  <a:pt x="340" y="170"/>
                </a:lnTo>
                <a:lnTo>
                  <a:pt x="408" y="170"/>
                </a:lnTo>
                <a:lnTo>
                  <a:pt x="408" y="204"/>
                </a:lnTo>
                <a:lnTo>
                  <a:pt x="546" y="204"/>
                </a:lnTo>
                <a:lnTo>
                  <a:pt x="546" y="136"/>
                </a:lnTo>
                <a:lnTo>
                  <a:pt x="204" y="136"/>
                </a:lnTo>
                <a:close/>
                <a:moveTo>
                  <a:pt x="170" y="102"/>
                </a:moveTo>
                <a:lnTo>
                  <a:pt x="580" y="102"/>
                </a:lnTo>
                <a:lnTo>
                  <a:pt x="580" y="238"/>
                </a:lnTo>
                <a:lnTo>
                  <a:pt x="170" y="238"/>
                </a:lnTo>
                <a:lnTo>
                  <a:pt x="170" y="102"/>
                </a:lnTo>
                <a:close/>
                <a:moveTo>
                  <a:pt x="102" y="34"/>
                </a:moveTo>
                <a:lnTo>
                  <a:pt x="102" y="614"/>
                </a:lnTo>
                <a:lnTo>
                  <a:pt x="105" y="627"/>
                </a:lnTo>
                <a:lnTo>
                  <a:pt x="111" y="639"/>
                </a:lnTo>
                <a:lnTo>
                  <a:pt x="123" y="645"/>
                </a:lnTo>
                <a:lnTo>
                  <a:pt x="136" y="648"/>
                </a:lnTo>
                <a:lnTo>
                  <a:pt x="614" y="648"/>
                </a:lnTo>
                <a:lnTo>
                  <a:pt x="627" y="645"/>
                </a:lnTo>
                <a:lnTo>
                  <a:pt x="637" y="639"/>
                </a:lnTo>
                <a:lnTo>
                  <a:pt x="645" y="627"/>
                </a:lnTo>
                <a:lnTo>
                  <a:pt x="648" y="614"/>
                </a:lnTo>
                <a:lnTo>
                  <a:pt x="648" y="34"/>
                </a:lnTo>
                <a:lnTo>
                  <a:pt x="102" y="34"/>
                </a:lnTo>
                <a:close/>
                <a:moveTo>
                  <a:pt x="17" y="0"/>
                </a:moveTo>
                <a:lnTo>
                  <a:pt x="733" y="0"/>
                </a:lnTo>
                <a:lnTo>
                  <a:pt x="738" y="1"/>
                </a:lnTo>
                <a:lnTo>
                  <a:pt x="743" y="3"/>
                </a:lnTo>
                <a:lnTo>
                  <a:pt x="746" y="6"/>
                </a:lnTo>
                <a:lnTo>
                  <a:pt x="749" y="12"/>
                </a:lnTo>
                <a:lnTo>
                  <a:pt x="750" y="17"/>
                </a:lnTo>
                <a:lnTo>
                  <a:pt x="749" y="22"/>
                </a:lnTo>
                <a:lnTo>
                  <a:pt x="746" y="27"/>
                </a:lnTo>
                <a:lnTo>
                  <a:pt x="743" y="31"/>
                </a:lnTo>
                <a:lnTo>
                  <a:pt x="738" y="33"/>
                </a:lnTo>
                <a:lnTo>
                  <a:pt x="733" y="34"/>
                </a:lnTo>
                <a:lnTo>
                  <a:pt x="682" y="34"/>
                </a:lnTo>
                <a:lnTo>
                  <a:pt x="682" y="614"/>
                </a:lnTo>
                <a:lnTo>
                  <a:pt x="678" y="636"/>
                </a:lnTo>
                <a:lnTo>
                  <a:pt x="669" y="654"/>
                </a:lnTo>
                <a:lnTo>
                  <a:pt x="654" y="669"/>
                </a:lnTo>
                <a:lnTo>
                  <a:pt x="635" y="679"/>
                </a:lnTo>
                <a:lnTo>
                  <a:pt x="614" y="682"/>
                </a:lnTo>
                <a:lnTo>
                  <a:pt x="580" y="682"/>
                </a:lnTo>
                <a:lnTo>
                  <a:pt x="580" y="733"/>
                </a:lnTo>
                <a:lnTo>
                  <a:pt x="578" y="738"/>
                </a:lnTo>
                <a:lnTo>
                  <a:pt x="576" y="743"/>
                </a:lnTo>
                <a:lnTo>
                  <a:pt x="572" y="747"/>
                </a:lnTo>
                <a:lnTo>
                  <a:pt x="568" y="750"/>
                </a:lnTo>
                <a:lnTo>
                  <a:pt x="563" y="750"/>
                </a:lnTo>
                <a:lnTo>
                  <a:pt x="558" y="750"/>
                </a:lnTo>
                <a:lnTo>
                  <a:pt x="552" y="747"/>
                </a:lnTo>
                <a:lnTo>
                  <a:pt x="548" y="743"/>
                </a:lnTo>
                <a:lnTo>
                  <a:pt x="546" y="738"/>
                </a:lnTo>
                <a:lnTo>
                  <a:pt x="546" y="733"/>
                </a:lnTo>
                <a:lnTo>
                  <a:pt x="546" y="682"/>
                </a:lnTo>
                <a:lnTo>
                  <a:pt x="204" y="682"/>
                </a:lnTo>
                <a:lnTo>
                  <a:pt x="204" y="733"/>
                </a:lnTo>
                <a:lnTo>
                  <a:pt x="203" y="738"/>
                </a:lnTo>
                <a:lnTo>
                  <a:pt x="200" y="743"/>
                </a:lnTo>
                <a:lnTo>
                  <a:pt x="198" y="747"/>
                </a:lnTo>
                <a:lnTo>
                  <a:pt x="192" y="750"/>
                </a:lnTo>
                <a:lnTo>
                  <a:pt x="187" y="750"/>
                </a:lnTo>
                <a:lnTo>
                  <a:pt x="182" y="750"/>
                </a:lnTo>
                <a:lnTo>
                  <a:pt x="177" y="747"/>
                </a:lnTo>
                <a:lnTo>
                  <a:pt x="173" y="743"/>
                </a:lnTo>
                <a:lnTo>
                  <a:pt x="171" y="738"/>
                </a:lnTo>
                <a:lnTo>
                  <a:pt x="170" y="733"/>
                </a:lnTo>
                <a:lnTo>
                  <a:pt x="170" y="682"/>
                </a:lnTo>
                <a:lnTo>
                  <a:pt x="136" y="682"/>
                </a:lnTo>
                <a:lnTo>
                  <a:pt x="114" y="679"/>
                </a:lnTo>
                <a:lnTo>
                  <a:pt x="96" y="669"/>
                </a:lnTo>
                <a:lnTo>
                  <a:pt x="81" y="654"/>
                </a:lnTo>
                <a:lnTo>
                  <a:pt x="71" y="636"/>
                </a:lnTo>
                <a:lnTo>
                  <a:pt x="68" y="614"/>
                </a:lnTo>
                <a:lnTo>
                  <a:pt x="68" y="34"/>
                </a:lnTo>
                <a:lnTo>
                  <a:pt x="17" y="34"/>
                </a:lnTo>
                <a:lnTo>
                  <a:pt x="10" y="33"/>
                </a:lnTo>
                <a:lnTo>
                  <a:pt x="7" y="31"/>
                </a:lnTo>
                <a:lnTo>
                  <a:pt x="3" y="27"/>
                </a:lnTo>
                <a:lnTo>
                  <a:pt x="0" y="22"/>
                </a:lnTo>
                <a:lnTo>
                  <a:pt x="0" y="17"/>
                </a:lnTo>
                <a:lnTo>
                  <a:pt x="0" y="12"/>
                </a:lnTo>
                <a:lnTo>
                  <a:pt x="3" y="6"/>
                </a:lnTo>
                <a:lnTo>
                  <a:pt x="7" y="3"/>
                </a:lnTo>
                <a:lnTo>
                  <a:pt x="10" y="1"/>
                </a:lnTo>
                <a:lnTo>
                  <a:pt x="1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1" name="Freeform 42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162623" y="4049893"/>
            <a:ext cx="364095" cy="444017"/>
          </a:xfrm>
          <a:custGeom>
            <a:avLst/>
            <a:gdLst>
              <a:gd name="T0" fmla="*/ 341 w 615"/>
              <a:gd name="T1" fmla="*/ 546 h 750"/>
              <a:gd name="T2" fmla="*/ 273 w 615"/>
              <a:gd name="T3" fmla="*/ 580 h 750"/>
              <a:gd name="T4" fmla="*/ 137 w 615"/>
              <a:gd name="T5" fmla="*/ 478 h 750"/>
              <a:gd name="T6" fmla="*/ 477 w 615"/>
              <a:gd name="T7" fmla="*/ 614 h 750"/>
              <a:gd name="T8" fmla="*/ 137 w 615"/>
              <a:gd name="T9" fmla="*/ 478 h 750"/>
              <a:gd name="T10" fmla="*/ 341 w 615"/>
              <a:gd name="T11" fmla="*/ 376 h 750"/>
              <a:gd name="T12" fmla="*/ 273 w 615"/>
              <a:gd name="T13" fmla="*/ 410 h 750"/>
              <a:gd name="T14" fmla="*/ 137 w 615"/>
              <a:gd name="T15" fmla="*/ 308 h 750"/>
              <a:gd name="T16" fmla="*/ 477 w 615"/>
              <a:gd name="T17" fmla="*/ 444 h 750"/>
              <a:gd name="T18" fmla="*/ 137 w 615"/>
              <a:gd name="T19" fmla="*/ 308 h 750"/>
              <a:gd name="T20" fmla="*/ 341 w 615"/>
              <a:gd name="T21" fmla="*/ 204 h 750"/>
              <a:gd name="T22" fmla="*/ 273 w 615"/>
              <a:gd name="T23" fmla="*/ 238 h 750"/>
              <a:gd name="T24" fmla="*/ 137 w 615"/>
              <a:gd name="T25" fmla="*/ 136 h 750"/>
              <a:gd name="T26" fmla="*/ 477 w 615"/>
              <a:gd name="T27" fmla="*/ 272 h 750"/>
              <a:gd name="T28" fmla="*/ 137 w 615"/>
              <a:gd name="T29" fmla="*/ 136 h 750"/>
              <a:gd name="T30" fmla="*/ 511 w 615"/>
              <a:gd name="T31" fmla="*/ 102 h 750"/>
              <a:gd name="T32" fmla="*/ 103 w 615"/>
              <a:gd name="T33" fmla="*/ 648 h 750"/>
              <a:gd name="T34" fmla="*/ 69 w 615"/>
              <a:gd name="T35" fmla="*/ 34 h 750"/>
              <a:gd name="T36" fmla="*/ 44 w 615"/>
              <a:gd name="T37" fmla="*/ 44 h 750"/>
              <a:gd name="T38" fmla="*/ 34 w 615"/>
              <a:gd name="T39" fmla="*/ 68 h 750"/>
              <a:gd name="T40" fmla="*/ 38 w 615"/>
              <a:gd name="T41" fmla="*/ 695 h 750"/>
              <a:gd name="T42" fmla="*/ 55 w 615"/>
              <a:gd name="T43" fmla="*/ 713 h 750"/>
              <a:gd name="T44" fmla="*/ 545 w 615"/>
              <a:gd name="T45" fmla="*/ 716 h 750"/>
              <a:gd name="T46" fmla="*/ 570 w 615"/>
              <a:gd name="T47" fmla="*/ 707 h 750"/>
              <a:gd name="T48" fmla="*/ 581 w 615"/>
              <a:gd name="T49" fmla="*/ 682 h 750"/>
              <a:gd name="T50" fmla="*/ 577 w 615"/>
              <a:gd name="T51" fmla="*/ 55 h 750"/>
              <a:gd name="T52" fmla="*/ 560 w 615"/>
              <a:gd name="T53" fmla="*/ 37 h 750"/>
              <a:gd name="T54" fmla="*/ 69 w 615"/>
              <a:gd name="T55" fmla="*/ 34 h 750"/>
              <a:gd name="T56" fmla="*/ 545 w 615"/>
              <a:gd name="T57" fmla="*/ 0 h 750"/>
              <a:gd name="T58" fmla="*/ 586 w 615"/>
              <a:gd name="T59" fmla="*/ 13 h 750"/>
              <a:gd name="T60" fmla="*/ 611 w 615"/>
              <a:gd name="T61" fmla="*/ 47 h 750"/>
              <a:gd name="T62" fmla="*/ 615 w 615"/>
              <a:gd name="T63" fmla="*/ 682 h 750"/>
              <a:gd name="T64" fmla="*/ 602 w 615"/>
              <a:gd name="T65" fmla="*/ 723 h 750"/>
              <a:gd name="T66" fmla="*/ 568 w 615"/>
              <a:gd name="T67" fmla="*/ 747 h 750"/>
              <a:gd name="T68" fmla="*/ 69 w 615"/>
              <a:gd name="T69" fmla="*/ 750 h 750"/>
              <a:gd name="T70" fmla="*/ 29 w 615"/>
              <a:gd name="T71" fmla="*/ 737 h 750"/>
              <a:gd name="T72" fmla="*/ 4 w 615"/>
              <a:gd name="T73" fmla="*/ 704 h 750"/>
              <a:gd name="T74" fmla="*/ 0 w 615"/>
              <a:gd name="T75" fmla="*/ 68 h 750"/>
              <a:gd name="T76" fmla="*/ 13 w 615"/>
              <a:gd name="T77" fmla="*/ 27 h 750"/>
              <a:gd name="T78" fmla="*/ 47 w 615"/>
              <a:gd name="T79"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5" h="750">
                <a:moveTo>
                  <a:pt x="273" y="546"/>
                </a:moveTo>
                <a:lnTo>
                  <a:pt x="341" y="546"/>
                </a:lnTo>
                <a:lnTo>
                  <a:pt x="341" y="580"/>
                </a:lnTo>
                <a:lnTo>
                  <a:pt x="273" y="580"/>
                </a:lnTo>
                <a:lnTo>
                  <a:pt x="273" y="546"/>
                </a:lnTo>
                <a:close/>
                <a:moveTo>
                  <a:pt x="137" y="478"/>
                </a:moveTo>
                <a:lnTo>
                  <a:pt x="137" y="614"/>
                </a:lnTo>
                <a:lnTo>
                  <a:pt x="477" y="614"/>
                </a:lnTo>
                <a:lnTo>
                  <a:pt x="477" y="478"/>
                </a:lnTo>
                <a:lnTo>
                  <a:pt x="137" y="478"/>
                </a:lnTo>
                <a:close/>
                <a:moveTo>
                  <a:pt x="273" y="376"/>
                </a:moveTo>
                <a:lnTo>
                  <a:pt x="341" y="376"/>
                </a:lnTo>
                <a:lnTo>
                  <a:pt x="341" y="410"/>
                </a:lnTo>
                <a:lnTo>
                  <a:pt x="273" y="410"/>
                </a:lnTo>
                <a:lnTo>
                  <a:pt x="273" y="376"/>
                </a:lnTo>
                <a:close/>
                <a:moveTo>
                  <a:pt x="137" y="308"/>
                </a:moveTo>
                <a:lnTo>
                  <a:pt x="137" y="444"/>
                </a:lnTo>
                <a:lnTo>
                  <a:pt x="477" y="444"/>
                </a:lnTo>
                <a:lnTo>
                  <a:pt x="477" y="308"/>
                </a:lnTo>
                <a:lnTo>
                  <a:pt x="137" y="308"/>
                </a:lnTo>
                <a:close/>
                <a:moveTo>
                  <a:pt x="273" y="204"/>
                </a:moveTo>
                <a:lnTo>
                  <a:pt x="341" y="204"/>
                </a:lnTo>
                <a:lnTo>
                  <a:pt x="341" y="238"/>
                </a:lnTo>
                <a:lnTo>
                  <a:pt x="273" y="238"/>
                </a:lnTo>
                <a:lnTo>
                  <a:pt x="273" y="204"/>
                </a:lnTo>
                <a:close/>
                <a:moveTo>
                  <a:pt x="137" y="136"/>
                </a:moveTo>
                <a:lnTo>
                  <a:pt x="137" y="272"/>
                </a:lnTo>
                <a:lnTo>
                  <a:pt x="477" y="272"/>
                </a:lnTo>
                <a:lnTo>
                  <a:pt x="477" y="136"/>
                </a:lnTo>
                <a:lnTo>
                  <a:pt x="137" y="136"/>
                </a:lnTo>
                <a:close/>
                <a:moveTo>
                  <a:pt x="103" y="102"/>
                </a:moveTo>
                <a:lnTo>
                  <a:pt x="511" y="102"/>
                </a:lnTo>
                <a:lnTo>
                  <a:pt x="511" y="648"/>
                </a:lnTo>
                <a:lnTo>
                  <a:pt x="103" y="648"/>
                </a:lnTo>
                <a:lnTo>
                  <a:pt x="103" y="102"/>
                </a:lnTo>
                <a:close/>
                <a:moveTo>
                  <a:pt x="69" y="34"/>
                </a:moveTo>
                <a:lnTo>
                  <a:pt x="55" y="37"/>
                </a:lnTo>
                <a:lnTo>
                  <a:pt x="44" y="44"/>
                </a:lnTo>
                <a:lnTo>
                  <a:pt x="38" y="55"/>
                </a:lnTo>
                <a:lnTo>
                  <a:pt x="34" y="68"/>
                </a:lnTo>
                <a:lnTo>
                  <a:pt x="34" y="682"/>
                </a:lnTo>
                <a:lnTo>
                  <a:pt x="38" y="695"/>
                </a:lnTo>
                <a:lnTo>
                  <a:pt x="44" y="707"/>
                </a:lnTo>
                <a:lnTo>
                  <a:pt x="55" y="713"/>
                </a:lnTo>
                <a:lnTo>
                  <a:pt x="69" y="716"/>
                </a:lnTo>
                <a:lnTo>
                  <a:pt x="545" y="716"/>
                </a:lnTo>
                <a:lnTo>
                  <a:pt x="560" y="713"/>
                </a:lnTo>
                <a:lnTo>
                  <a:pt x="570" y="707"/>
                </a:lnTo>
                <a:lnTo>
                  <a:pt x="577" y="695"/>
                </a:lnTo>
                <a:lnTo>
                  <a:pt x="581" y="682"/>
                </a:lnTo>
                <a:lnTo>
                  <a:pt x="581" y="68"/>
                </a:lnTo>
                <a:lnTo>
                  <a:pt x="577" y="55"/>
                </a:lnTo>
                <a:lnTo>
                  <a:pt x="570" y="44"/>
                </a:lnTo>
                <a:lnTo>
                  <a:pt x="560" y="37"/>
                </a:lnTo>
                <a:lnTo>
                  <a:pt x="545" y="34"/>
                </a:lnTo>
                <a:lnTo>
                  <a:pt x="69" y="34"/>
                </a:lnTo>
                <a:close/>
                <a:moveTo>
                  <a:pt x="69" y="0"/>
                </a:moveTo>
                <a:lnTo>
                  <a:pt x="545" y="0"/>
                </a:lnTo>
                <a:lnTo>
                  <a:pt x="568" y="4"/>
                </a:lnTo>
                <a:lnTo>
                  <a:pt x="586" y="13"/>
                </a:lnTo>
                <a:lnTo>
                  <a:pt x="602" y="27"/>
                </a:lnTo>
                <a:lnTo>
                  <a:pt x="611" y="47"/>
                </a:lnTo>
                <a:lnTo>
                  <a:pt x="615" y="68"/>
                </a:lnTo>
                <a:lnTo>
                  <a:pt x="615" y="682"/>
                </a:lnTo>
                <a:lnTo>
                  <a:pt x="611" y="704"/>
                </a:lnTo>
                <a:lnTo>
                  <a:pt x="602" y="723"/>
                </a:lnTo>
                <a:lnTo>
                  <a:pt x="586" y="737"/>
                </a:lnTo>
                <a:lnTo>
                  <a:pt x="568" y="747"/>
                </a:lnTo>
                <a:lnTo>
                  <a:pt x="545" y="750"/>
                </a:lnTo>
                <a:lnTo>
                  <a:pt x="69" y="750"/>
                </a:lnTo>
                <a:lnTo>
                  <a:pt x="47" y="747"/>
                </a:lnTo>
                <a:lnTo>
                  <a:pt x="29" y="737"/>
                </a:lnTo>
                <a:lnTo>
                  <a:pt x="13" y="723"/>
                </a:lnTo>
                <a:lnTo>
                  <a:pt x="4" y="704"/>
                </a:lnTo>
                <a:lnTo>
                  <a:pt x="0" y="682"/>
                </a:lnTo>
                <a:lnTo>
                  <a:pt x="0" y="68"/>
                </a:lnTo>
                <a:lnTo>
                  <a:pt x="4" y="47"/>
                </a:lnTo>
                <a:lnTo>
                  <a:pt x="13" y="27"/>
                </a:lnTo>
                <a:lnTo>
                  <a:pt x="29" y="13"/>
                </a:lnTo>
                <a:lnTo>
                  <a:pt x="47" y="4"/>
                </a:lnTo>
                <a:lnTo>
                  <a:pt x="6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2" name="Freeform 42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84" y="4049893"/>
            <a:ext cx="444017" cy="444017"/>
          </a:xfrm>
          <a:custGeom>
            <a:avLst/>
            <a:gdLst>
              <a:gd name="T0" fmla="*/ 259 w 750"/>
              <a:gd name="T1" fmla="*/ 487 h 750"/>
              <a:gd name="T2" fmla="*/ 238 w 750"/>
              <a:gd name="T3" fmla="*/ 529 h 750"/>
              <a:gd name="T4" fmla="*/ 259 w 750"/>
              <a:gd name="T5" fmla="*/ 569 h 750"/>
              <a:gd name="T6" fmla="*/ 324 w 750"/>
              <a:gd name="T7" fmla="*/ 580 h 750"/>
              <a:gd name="T8" fmla="*/ 365 w 750"/>
              <a:gd name="T9" fmla="*/ 559 h 750"/>
              <a:gd name="T10" fmla="*/ 373 w 750"/>
              <a:gd name="T11" fmla="*/ 512 h 750"/>
              <a:gd name="T12" fmla="*/ 340 w 750"/>
              <a:gd name="T13" fmla="*/ 479 h 750"/>
              <a:gd name="T14" fmla="*/ 409 w 750"/>
              <a:gd name="T15" fmla="*/ 171 h 750"/>
              <a:gd name="T16" fmla="*/ 512 w 750"/>
              <a:gd name="T17" fmla="*/ 184 h 750"/>
              <a:gd name="T18" fmla="*/ 395 w 750"/>
              <a:gd name="T19" fmla="*/ 136 h 750"/>
              <a:gd name="T20" fmla="*/ 526 w 750"/>
              <a:gd name="T21" fmla="*/ 153 h 750"/>
              <a:gd name="T22" fmla="*/ 534 w 750"/>
              <a:gd name="T23" fmla="*/ 154 h 750"/>
              <a:gd name="T24" fmla="*/ 544 w 750"/>
              <a:gd name="T25" fmla="*/ 165 h 750"/>
              <a:gd name="T26" fmla="*/ 544 w 750"/>
              <a:gd name="T27" fmla="*/ 277 h 750"/>
              <a:gd name="T28" fmla="*/ 535 w 750"/>
              <a:gd name="T29" fmla="*/ 288 h 750"/>
              <a:gd name="T30" fmla="*/ 530 w 750"/>
              <a:gd name="T31" fmla="*/ 289 h 750"/>
              <a:gd name="T32" fmla="*/ 522 w 750"/>
              <a:gd name="T33" fmla="*/ 288 h 750"/>
              <a:gd name="T34" fmla="*/ 406 w 750"/>
              <a:gd name="T35" fmla="*/ 551 h 750"/>
              <a:gd name="T36" fmla="*/ 366 w 750"/>
              <a:gd name="T37" fmla="*/ 602 h 750"/>
              <a:gd name="T38" fmla="*/ 289 w 750"/>
              <a:gd name="T39" fmla="*/ 614 h 750"/>
              <a:gd name="T40" fmla="*/ 229 w 750"/>
              <a:gd name="T41" fmla="*/ 589 h 750"/>
              <a:gd name="T42" fmla="*/ 204 w 750"/>
              <a:gd name="T43" fmla="*/ 529 h 750"/>
              <a:gd name="T44" fmla="*/ 229 w 750"/>
              <a:gd name="T45" fmla="*/ 469 h 750"/>
              <a:gd name="T46" fmla="*/ 289 w 750"/>
              <a:gd name="T47" fmla="*/ 442 h 750"/>
              <a:gd name="T48" fmla="*/ 360 w 750"/>
              <a:gd name="T49" fmla="*/ 452 h 750"/>
              <a:gd name="T50" fmla="*/ 375 w 750"/>
              <a:gd name="T51" fmla="*/ 148 h 750"/>
              <a:gd name="T52" fmla="*/ 385 w 750"/>
              <a:gd name="T53" fmla="*/ 137 h 750"/>
              <a:gd name="T54" fmla="*/ 390 w 750"/>
              <a:gd name="T55" fmla="*/ 136 h 750"/>
              <a:gd name="T56" fmla="*/ 324 w 750"/>
              <a:gd name="T57" fmla="*/ 37 h 750"/>
              <a:gd name="T58" fmla="*/ 190 w 750"/>
              <a:gd name="T59" fmla="*/ 89 h 750"/>
              <a:gd name="T60" fmla="*/ 89 w 750"/>
              <a:gd name="T61" fmla="*/ 188 h 750"/>
              <a:gd name="T62" fmla="*/ 38 w 750"/>
              <a:gd name="T63" fmla="*/ 325 h 750"/>
              <a:gd name="T64" fmla="*/ 48 w 750"/>
              <a:gd name="T65" fmla="*/ 474 h 750"/>
              <a:gd name="T66" fmla="*/ 118 w 750"/>
              <a:gd name="T67" fmla="*/ 598 h 750"/>
              <a:gd name="T68" fmla="*/ 231 w 750"/>
              <a:gd name="T69" fmla="*/ 685 h 750"/>
              <a:gd name="T70" fmla="*/ 375 w 750"/>
              <a:gd name="T71" fmla="*/ 716 h 750"/>
              <a:gd name="T72" fmla="*/ 519 w 750"/>
              <a:gd name="T73" fmla="*/ 685 h 750"/>
              <a:gd name="T74" fmla="*/ 632 w 750"/>
              <a:gd name="T75" fmla="*/ 598 h 750"/>
              <a:gd name="T76" fmla="*/ 701 w 750"/>
              <a:gd name="T77" fmla="*/ 474 h 750"/>
              <a:gd name="T78" fmla="*/ 712 w 750"/>
              <a:gd name="T79" fmla="*/ 325 h 750"/>
              <a:gd name="T80" fmla="*/ 661 w 750"/>
              <a:gd name="T81" fmla="*/ 188 h 750"/>
              <a:gd name="T82" fmla="*/ 561 w 750"/>
              <a:gd name="T83" fmla="*/ 89 h 750"/>
              <a:gd name="T84" fmla="*/ 425 w 750"/>
              <a:gd name="T85" fmla="*/ 37 h 750"/>
              <a:gd name="T86" fmla="*/ 430 w 750"/>
              <a:gd name="T87" fmla="*/ 4 h 750"/>
              <a:gd name="T88" fmla="*/ 580 w 750"/>
              <a:gd name="T89" fmla="*/ 60 h 750"/>
              <a:gd name="T90" fmla="*/ 690 w 750"/>
              <a:gd name="T91" fmla="*/ 170 h 750"/>
              <a:gd name="T92" fmla="*/ 746 w 750"/>
              <a:gd name="T93" fmla="*/ 319 h 750"/>
              <a:gd name="T94" fmla="*/ 734 w 750"/>
              <a:gd name="T95" fmla="*/ 483 h 750"/>
              <a:gd name="T96" fmla="*/ 658 w 750"/>
              <a:gd name="T97" fmla="*/ 620 h 750"/>
              <a:gd name="T98" fmla="*/ 534 w 750"/>
              <a:gd name="T99" fmla="*/ 715 h 750"/>
              <a:gd name="T100" fmla="*/ 375 w 750"/>
              <a:gd name="T101" fmla="*/ 750 h 750"/>
              <a:gd name="T102" fmla="*/ 217 w 750"/>
              <a:gd name="T103" fmla="*/ 715 h 750"/>
              <a:gd name="T104" fmla="*/ 91 w 750"/>
              <a:gd name="T105" fmla="*/ 620 h 750"/>
              <a:gd name="T106" fmla="*/ 16 w 750"/>
              <a:gd name="T107" fmla="*/ 483 h 750"/>
              <a:gd name="T108" fmla="*/ 4 w 750"/>
              <a:gd name="T109" fmla="*/ 319 h 750"/>
              <a:gd name="T110" fmla="*/ 60 w 750"/>
              <a:gd name="T111" fmla="*/ 170 h 750"/>
              <a:gd name="T112" fmla="*/ 171 w 750"/>
              <a:gd name="T113" fmla="*/ 60 h 750"/>
              <a:gd name="T114" fmla="*/ 319 w 750"/>
              <a:gd name="T115" fmla="*/ 4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0" h="750">
                <a:moveTo>
                  <a:pt x="289" y="476"/>
                </a:moveTo>
                <a:lnTo>
                  <a:pt x="273" y="479"/>
                </a:lnTo>
                <a:lnTo>
                  <a:pt x="259" y="487"/>
                </a:lnTo>
                <a:lnTo>
                  <a:pt x="248" y="497"/>
                </a:lnTo>
                <a:lnTo>
                  <a:pt x="241" y="512"/>
                </a:lnTo>
                <a:lnTo>
                  <a:pt x="238" y="529"/>
                </a:lnTo>
                <a:lnTo>
                  <a:pt x="241" y="544"/>
                </a:lnTo>
                <a:lnTo>
                  <a:pt x="248" y="559"/>
                </a:lnTo>
                <a:lnTo>
                  <a:pt x="259" y="569"/>
                </a:lnTo>
                <a:lnTo>
                  <a:pt x="273" y="577"/>
                </a:lnTo>
                <a:lnTo>
                  <a:pt x="289" y="580"/>
                </a:lnTo>
                <a:lnTo>
                  <a:pt x="324" y="580"/>
                </a:lnTo>
                <a:lnTo>
                  <a:pt x="340" y="577"/>
                </a:lnTo>
                <a:lnTo>
                  <a:pt x="354" y="569"/>
                </a:lnTo>
                <a:lnTo>
                  <a:pt x="365" y="559"/>
                </a:lnTo>
                <a:lnTo>
                  <a:pt x="373" y="544"/>
                </a:lnTo>
                <a:lnTo>
                  <a:pt x="375" y="529"/>
                </a:lnTo>
                <a:lnTo>
                  <a:pt x="373" y="512"/>
                </a:lnTo>
                <a:lnTo>
                  <a:pt x="365" y="497"/>
                </a:lnTo>
                <a:lnTo>
                  <a:pt x="354" y="487"/>
                </a:lnTo>
                <a:lnTo>
                  <a:pt x="340" y="479"/>
                </a:lnTo>
                <a:lnTo>
                  <a:pt x="324" y="476"/>
                </a:lnTo>
                <a:lnTo>
                  <a:pt x="289" y="476"/>
                </a:lnTo>
                <a:close/>
                <a:moveTo>
                  <a:pt x="409" y="171"/>
                </a:moveTo>
                <a:lnTo>
                  <a:pt x="409" y="241"/>
                </a:lnTo>
                <a:lnTo>
                  <a:pt x="512" y="254"/>
                </a:lnTo>
                <a:lnTo>
                  <a:pt x="512" y="184"/>
                </a:lnTo>
                <a:lnTo>
                  <a:pt x="409" y="171"/>
                </a:lnTo>
                <a:close/>
                <a:moveTo>
                  <a:pt x="392" y="136"/>
                </a:moveTo>
                <a:lnTo>
                  <a:pt x="395" y="136"/>
                </a:lnTo>
                <a:lnTo>
                  <a:pt x="399" y="137"/>
                </a:lnTo>
                <a:lnTo>
                  <a:pt x="526" y="153"/>
                </a:lnTo>
                <a:lnTo>
                  <a:pt x="526" y="153"/>
                </a:lnTo>
                <a:lnTo>
                  <a:pt x="527" y="153"/>
                </a:lnTo>
                <a:lnTo>
                  <a:pt x="529" y="153"/>
                </a:lnTo>
                <a:lnTo>
                  <a:pt x="534" y="154"/>
                </a:lnTo>
                <a:lnTo>
                  <a:pt x="539" y="156"/>
                </a:lnTo>
                <a:lnTo>
                  <a:pt x="542" y="160"/>
                </a:lnTo>
                <a:lnTo>
                  <a:pt x="544" y="165"/>
                </a:lnTo>
                <a:lnTo>
                  <a:pt x="546" y="170"/>
                </a:lnTo>
                <a:lnTo>
                  <a:pt x="546" y="272"/>
                </a:lnTo>
                <a:lnTo>
                  <a:pt x="544" y="277"/>
                </a:lnTo>
                <a:lnTo>
                  <a:pt x="543" y="281"/>
                </a:lnTo>
                <a:lnTo>
                  <a:pt x="539" y="285"/>
                </a:lnTo>
                <a:lnTo>
                  <a:pt x="535" y="288"/>
                </a:lnTo>
                <a:lnTo>
                  <a:pt x="531" y="289"/>
                </a:lnTo>
                <a:lnTo>
                  <a:pt x="531" y="289"/>
                </a:lnTo>
                <a:lnTo>
                  <a:pt x="530" y="289"/>
                </a:lnTo>
                <a:lnTo>
                  <a:pt x="529" y="289"/>
                </a:lnTo>
                <a:lnTo>
                  <a:pt x="525" y="289"/>
                </a:lnTo>
                <a:lnTo>
                  <a:pt x="522" y="288"/>
                </a:lnTo>
                <a:lnTo>
                  <a:pt x="409" y="273"/>
                </a:lnTo>
                <a:lnTo>
                  <a:pt x="409" y="529"/>
                </a:lnTo>
                <a:lnTo>
                  <a:pt x="406" y="551"/>
                </a:lnTo>
                <a:lnTo>
                  <a:pt x="398" y="571"/>
                </a:lnTo>
                <a:lnTo>
                  <a:pt x="385" y="589"/>
                </a:lnTo>
                <a:lnTo>
                  <a:pt x="366" y="602"/>
                </a:lnTo>
                <a:lnTo>
                  <a:pt x="347" y="610"/>
                </a:lnTo>
                <a:lnTo>
                  <a:pt x="324" y="614"/>
                </a:lnTo>
                <a:lnTo>
                  <a:pt x="289" y="614"/>
                </a:lnTo>
                <a:lnTo>
                  <a:pt x="267" y="610"/>
                </a:lnTo>
                <a:lnTo>
                  <a:pt x="247" y="602"/>
                </a:lnTo>
                <a:lnTo>
                  <a:pt x="229" y="589"/>
                </a:lnTo>
                <a:lnTo>
                  <a:pt x="216" y="571"/>
                </a:lnTo>
                <a:lnTo>
                  <a:pt x="208" y="551"/>
                </a:lnTo>
                <a:lnTo>
                  <a:pt x="204" y="529"/>
                </a:lnTo>
                <a:lnTo>
                  <a:pt x="208" y="505"/>
                </a:lnTo>
                <a:lnTo>
                  <a:pt x="216" y="486"/>
                </a:lnTo>
                <a:lnTo>
                  <a:pt x="229" y="469"/>
                </a:lnTo>
                <a:lnTo>
                  <a:pt x="247" y="454"/>
                </a:lnTo>
                <a:lnTo>
                  <a:pt x="267" y="446"/>
                </a:lnTo>
                <a:lnTo>
                  <a:pt x="289" y="442"/>
                </a:lnTo>
                <a:lnTo>
                  <a:pt x="324" y="442"/>
                </a:lnTo>
                <a:lnTo>
                  <a:pt x="343" y="445"/>
                </a:lnTo>
                <a:lnTo>
                  <a:pt x="360" y="452"/>
                </a:lnTo>
                <a:lnTo>
                  <a:pt x="375" y="461"/>
                </a:lnTo>
                <a:lnTo>
                  <a:pt x="375" y="153"/>
                </a:lnTo>
                <a:lnTo>
                  <a:pt x="375" y="148"/>
                </a:lnTo>
                <a:lnTo>
                  <a:pt x="378" y="144"/>
                </a:lnTo>
                <a:lnTo>
                  <a:pt x="381" y="140"/>
                </a:lnTo>
                <a:lnTo>
                  <a:pt x="385" y="137"/>
                </a:lnTo>
                <a:lnTo>
                  <a:pt x="390" y="136"/>
                </a:lnTo>
                <a:lnTo>
                  <a:pt x="390" y="136"/>
                </a:lnTo>
                <a:lnTo>
                  <a:pt x="390" y="136"/>
                </a:lnTo>
                <a:lnTo>
                  <a:pt x="392" y="136"/>
                </a:lnTo>
                <a:close/>
                <a:moveTo>
                  <a:pt x="375" y="34"/>
                </a:moveTo>
                <a:lnTo>
                  <a:pt x="324" y="37"/>
                </a:lnTo>
                <a:lnTo>
                  <a:pt x="276" y="48"/>
                </a:lnTo>
                <a:lnTo>
                  <a:pt x="231" y="65"/>
                </a:lnTo>
                <a:lnTo>
                  <a:pt x="190" y="89"/>
                </a:lnTo>
                <a:lnTo>
                  <a:pt x="152" y="118"/>
                </a:lnTo>
                <a:lnTo>
                  <a:pt x="118" y="150"/>
                </a:lnTo>
                <a:lnTo>
                  <a:pt x="89" y="188"/>
                </a:lnTo>
                <a:lnTo>
                  <a:pt x="65" y="230"/>
                </a:lnTo>
                <a:lnTo>
                  <a:pt x="48" y="276"/>
                </a:lnTo>
                <a:lnTo>
                  <a:pt x="38" y="325"/>
                </a:lnTo>
                <a:lnTo>
                  <a:pt x="34" y="374"/>
                </a:lnTo>
                <a:lnTo>
                  <a:pt x="38" y="425"/>
                </a:lnTo>
                <a:lnTo>
                  <a:pt x="48" y="474"/>
                </a:lnTo>
                <a:lnTo>
                  <a:pt x="65" y="518"/>
                </a:lnTo>
                <a:lnTo>
                  <a:pt x="89" y="560"/>
                </a:lnTo>
                <a:lnTo>
                  <a:pt x="118" y="598"/>
                </a:lnTo>
                <a:lnTo>
                  <a:pt x="152" y="632"/>
                </a:lnTo>
                <a:lnTo>
                  <a:pt x="190" y="661"/>
                </a:lnTo>
                <a:lnTo>
                  <a:pt x="231" y="685"/>
                </a:lnTo>
                <a:lnTo>
                  <a:pt x="276" y="702"/>
                </a:lnTo>
                <a:lnTo>
                  <a:pt x="324" y="712"/>
                </a:lnTo>
                <a:lnTo>
                  <a:pt x="375" y="716"/>
                </a:lnTo>
                <a:lnTo>
                  <a:pt x="425" y="712"/>
                </a:lnTo>
                <a:lnTo>
                  <a:pt x="474" y="702"/>
                </a:lnTo>
                <a:lnTo>
                  <a:pt x="519" y="685"/>
                </a:lnTo>
                <a:lnTo>
                  <a:pt x="561" y="661"/>
                </a:lnTo>
                <a:lnTo>
                  <a:pt x="599" y="632"/>
                </a:lnTo>
                <a:lnTo>
                  <a:pt x="632" y="598"/>
                </a:lnTo>
                <a:lnTo>
                  <a:pt x="661" y="560"/>
                </a:lnTo>
                <a:lnTo>
                  <a:pt x="684" y="518"/>
                </a:lnTo>
                <a:lnTo>
                  <a:pt x="701" y="474"/>
                </a:lnTo>
                <a:lnTo>
                  <a:pt x="712" y="425"/>
                </a:lnTo>
                <a:lnTo>
                  <a:pt x="716" y="374"/>
                </a:lnTo>
                <a:lnTo>
                  <a:pt x="712" y="325"/>
                </a:lnTo>
                <a:lnTo>
                  <a:pt x="701" y="276"/>
                </a:lnTo>
                <a:lnTo>
                  <a:pt x="684" y="230"/>
                </a:lnTo>
                <a:lnTo>
                  <a:pt x="661" y="188"/>
                </a:lnTo>
                <a:lnTo>
                  <a:pt x="632" y="150"/>
                </a:lnTo>
                <a:lnTo>
                  <a:pt x="599" y="118"/>
                </a:lnTo>
                <a:lnTo>
                  <a:pt x="561" y="89"/>
                </a:lnTo>
                <a:lnTo>
                  <a:pt x="519" y="65"/>
                </a:lnTo>
                <a:lnTo>
                  <a:pt x="474" y="48"/>
                </a:lnTo>
                <a:lnTo>
                  <a:pt x="425" y="37"/>
                </a:lnTo>
                <a:lnTo>
                  <a:pt x="375" y="34"/>
                </a:lnTo>
                <a:close/>
                <a:moveTo>
                  <a:pt x="375" y="0"/>
                </a:moveTo>
                <a:lnTo>
                  <a:pt x="430" y="4"/>
                </a:lnTo>
                <a:lnTo>
                  <a:pt x="483" y="16"/>
                </a:lnTo>
                <a:lnTo>
                  <a:pt x="534" y="34"/>
                </a:lnTo>
                <a:lnTo>
                  <a:pt x="580" y="60"/>
                </a:lnTo>
                <a:lnTo>
                  <a:pt x="621" y="92"/>
                </a:lnTo>
                <a:lnTo>
                  <a:pt x="658" y="128"/>
                </a:lnTo>
                <a:lnTo>
                  <a:pt x="690" y="170"/>
                </a:lnTo>
                <a:lnTo>
                  <a:pt x="716" y="216"/>
                </a:lnTo>
                <a:lnTo>
                  <a:pt x="734" y="266"/>
                </a:lnTo>
                <a:lnTo>
                  <a:pt x="746" y="319"/>
                </a:lnTo>
                <a:lnTo>
                  <a:pt x="750" y="374"/>
                </a:lnTo>
                <a:lnTo>
                  <a:pt x="746" y="431"/>
                </a:lnTo>
                <a:lnTo>
                  <a:pt x="734" y="483"/>
                </a:lnTo>
                <a:lnTo>
                  <a:pt x="716" y="533"/>
                </a:lnTo>
                <a:lnTo>
                  <a:pt x="690" y="579"/>
                </a:lnTo>
                <a:lnTo>
                  <a:pt x="658" y="620"/>
                </a:lnTo>
                <a:lnTo>
                  <a:pt x="621" y="658"/>
                </a:lnTo>
                <a:lnTo>
                  <a:pt x="580" y="690"/>
                </a:lnTo>
                <a:lnTo>
                  <a:pt x="534" y="715"/>
                </a:lnTo>
                <a:lnTo>
                  <a:pt x="483" y="734"/>
                </a:lnTo>
                <a:lnTo>
                  <a:pt x="430" y="746"/>
                </a:lnTo>
                <a:lnTo>
                  <a:pt x="375" y="750"/>
                </a:lnTo>
                <a:lnTo>
                  <a:pt x="319" y="746"/>
                </a:lnTo>
                <a:lnTo>
                  <a:pt x="267" y="734"/>
                </a:lnTo>
                <a:lnTo>
                  <a:pt x="217" y="715"/>
                </a:lnTo>
                <a:lnTo>
                  <a:pt x="171" y="690"/>
                </a:lnTo>
                <a:lnTo>
                  <a:pt x="129" y="658"/>
                </a:lnTo>
                <a:lnTo>
                  <a:pt x="91" y="620"/>
                </a:lnTo>
                <a:lnTo>
                  <a:pt x="60" y="579"/>
                </a:lnTo>
                <a:lnTo>
                  <a:pt x="35" y="533"/>
                </a:lnTo>
                <a:lnTo>
                  <a:pt x="16" y="483"/>
                </a:lnTo>
                <a:lnTo>
                  <a:pt x="4" y="431"/>
                </a:lnTo>
                <a:lnTo>
                  <a:pt x="0" y="374"/>
                </a:lnTo>
                <a:lnTo>
                  <a:pt x="4" y="319"/>
                </a:lnTo>
                <a:lnTo>
                  <a:pt x="16" y="266"/>
                </a:lnTo>
                <a:lnTo>
                  <a:pt x="35" y="216"/>
                </a:lnTo>
                <a:lnTo>
                  <a:pt x="60" y="170"/>
                </a:lnTo>
                <a:lnTo>
                  <a:pt x="91" y="128"/>
                </a:lnTo>
                <a:lnTo>
                  <a:pt x="129" y="92"/>
                </a:lnTo>
                <a:lnTo>
                  <a:pt x="171" y="60"/>
                </a:lnTo>
                <a:lnTo>
                  <a:pt x="217" y="34"/>
                </a:lnTo>
                <a:lnTo>
                  <a:pt x="267" y="16"/>
                </a:lnTo>
                <a:lnTo>
                  <a:pt x="319" y="4"/>
                </a:lnTo>
                <a:lnTo>
                  <a:pt x="3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3" name="Freeform 42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1" y="4911552"/>
            <a:ext cx="444608" cy="444609"/>
          </a:xfrm>
          <a:custGeom>
            <a:avLst/>
            <a:gdLst>
              <a:gd name="T0" fmla="*/ 279 w 804"/>
              <a:gd name="T1" fmla="*/ 522 h 804"/>
              <a:gd name="T2" fmla="*/ 257 w 804"/>
              <a:gd name="T3" fmla="*/ 567 h 804"/>
              <a:gd name="T4" fmla="*/ 279 w 804"/>
              <a:gd name="T5" fmla="*/ 611 h 804"/>
              <a:gd name="T6" fmla="*/ 348 w 804"/>
              <a:gd name="T7" fmla="*/ 622 h 804"/>
              <a:gd name="T8" fmla="*/ 391 w 804"/>
              <a:gd name="T9" fmla="*/ 600 h 804"/>
              <a:gd name="T10" fmla="*/ 399 w 804"/>
              <a:gd name="T11" fmla="*/ 550 h 804"/>
              <a:gd name="T12" fmla="*/ 365 w 804"/>
              <a:gd name="T13" fmla="*/ 514 h 804"/>
              <a:gd name="T14" fmla="*/ 439 w 804"/>
              <a:gd name="T15" fmla="*/ 185 h 804"/>
              <a:gd name="T16" fmla="*/ 549 w 804"/>
              <a:gd name="T17" fmla="*/ 199 h 804"/>
              <a:gd name="T18" fmla="*/ 424 w 804"/>
              <a:gd name="T19" fmla="*/ 147 h 804"/>
              <a:gd name="T20" fmla="*/ 564 w 804"/>
              <a:gd name="T21" fmla="*/ 165 h 804"/>
              <a:gd name="T22" fmla="*/ 572 w 804"/>
              <a:gd name="T23" fmla="*/ 166 h 804"/>
              <a:gd name="T24" fmla="*/ 584 w 804"/>
              <a:gd name="T25" fmla="*/ 178 h 804"/>
              <a:gd name="T26" fmla="*/ 584 w 804"/>
              <a:gd name="T27" fmla="*/ 298 h 804"/>
              <a:gd name="T28" fmla="*/ 575 w 804"/>
              <a:gd name="T29" fmla="*/ 309 h 804"/>
              <a:gd name="T30" fmla="*/ 568 w 804"/>
              <a:gd name="T31" fmla="*/ 310 h 804"/>
              <a:gd name="T32" fmla="*/ 560 w 804"/>
              <a:gd name="T33" fmla="*/ 309 h 804"/>
              <a:gd name="T34" fmla="*/ 436 w 804"/>
              <a:gd name="T35" fmla="*/ 590 h 804"/>
              <a:gd name="T36" fmla="*/ 394 w 804"/>
              <a:gd name="T37" fmla="*/ 645 h 804"/>
              <a:gd name="T38" fmla="*/ 312 w 804"/>
              <a:gd name="T39" fmla="*/ 658 h 804"/>
              <a:gd name="T40" fmla="*/ 246 w 804"/>
              <a:gd name="T41" fmla="*/ 631 h 804"/>
              <a:gd name="T42" fmla="*/ 220 w 804"/>
              <a:gd name="T43" fmla="*/ 567 h 804"/>
              <a:gd name="T44" fmla="*/ 246 w 804"/>
              <a:gd name="T45" fmla="*/ 503 h 804"/>
              <a:gd name="T46" fmla="*/ 312 w 804"/>
              <a:gd name="T47" fmla="*/ 475 h 804"/>
              <a:gd name="T48" fmla="*/ 386 w 804"/>
              <a:gd name="T49" fmla="*/ 484 h 804"/>
              <a:gd name="T50" fmla="*/ 403 w 804"/>
              <a:gd name="T51" fmla="*/ 160 h 804"/>
              <a:gd name="T52" fmla="*/ 412 w 804"/>
              <a:gd name="T53" fmla="*/ 149 h 804"/>
              <a:gd name="T54" fmla="*/ 419 w 804"/>
              <a:gd name="T55" fmla="*/ 147 h 804"/>
              <a:gd name="T56" fmla="*/ 59 w 804"/>
              <a:gd name="T57" fmla="*/ 41 h 804"/>
              <a:gd name="T58" fmla="*/ 37 w 804"/>
              <a:gd name="T59" fmla="*/ 73 h 804"/>
              <a:gd name="T60" fmla="*/ 48 w 804"/>
              <a:gd name="T61" fmla="*/ 757 h 804"/>
              <a:gd name="T62" fmla="*/ 732 w 804"/>
              <a:gd name="T63" fmla="*/ 767 h 804"/>
              <a:gd name="T64" fmla="*/ 765 w 804"/>
              <a:gd name="T65" fmla="*/ 745 h 804"/>
              <a:gd name="T66" fmla="*/ 765 w 804"/>
              <a:gd name="T67" fmla="*/ 59 h 804"/>
              <a:gd name="T68" fmla="*/ 732 w 804"/>
              <a:gd name="T69" fmla="*/ 37 h 804"/>
              <a:gd name="T70" fmla="*/ 732 w 804"/>
              <a:gd name="T71" fmla="*/ 0 h 804"/>
              <a:gd name="T72" fmla="*/ 791 w 804"/>
              <a:gd name="T73" fmla="*/ 30 h 804"/>
              <a:gd name="T74" fmla="*/ 804 w 804"/>
              <a:gd name="T75" fmla="*/ 730 h 804"/>
              <a:gd name="T76" fmla="*/ 774 w 804"/>
              <a:gd name="T77" fmla="*/ 791 h 804"/>
              <a:gd name="T78" fmla="*/ 73 w 804"/>
              <a:gd name="T79" fmla="*/ 804 h 804"/>
              <a:gd name="T80" fmla="*/ 14 w 804"/>
              <a:gd name="T81" fmla="*/ 774 h 804"/>
              <a:gd name="T82" fmla="*/ 0 w 804"/>
              <a:gd name="T83" fmla="*/ 73 h 804"/>
              <a:gd name="T84" fmla="*/ 30 w 804"/>
              <a:gd name="T85"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312" y="512"/>
                </a:moveTo>
                <a:lnTo>
                  <a:pt x="293" y="514"/>
                </a:lnTo>
                <a:lnTo>
                  <a:pt x="279" y="522"/>
                </a:lnTo>
                <a:lnTo>
                  <a:pt x="267" y="534"/>
                </a:lnTo>
                <a:lnTo>
                  <a:pt x="259" y="550"/>
                </a:lnTo>
                <a:lnTo>
                  <a:pt x="257" y="567"/>
                </a:lnTo>
                <a:lnTo>
                  <a:pt x="259" y="584"/>
                </a:lnTo>
                <a:lnTo>
                  <a:pt x="267" y="600"/>
                </a:lnTo>
                <a:lnTo>
                  <a:pt x="279" y="611"/>
                </a:lnTo>
                <a:lnTo>
                  <a:pt x="293" y="619"/>
                </a:lnTo>
                <a:lnTo>
                  <a:pt x="312" y="622"/>
                </a:lnTo>
                <a:lnTo>
                  <a:pt x="348" y="622"/>
                </a:lnTo>
                <a:lnTo>
                  <a:pt x="365" y="619"/>
                </a:lnTo>
                <a:lnTo>
                  <a:pt x="380" y="611"/>
                </a:lnTo>
                <a:lnTo>
                  <a:pt x="391" y="600"/>
                </a:lnTo>
                <a:lnTo>
                  <a:pt x="399" y="584"/>
                </a:lnTo>
                <a:lnTo>
                  <a:pt x="402" y="567"/>
                </a:lnTo>
                <a:lnTo>
                  <a:pt x="399" y="550"/>
                </a:lnTo>
                <a:lnTo>
                  <a:pt x="391" y="534"/>
                </a:lnTo>
                <a:lnTo>
                  <a:pt x="380" y="522"/>
                </a:lnTo>
                <a:lnTo>
                  <a:pt x="365" y="514"/>
                </a:lnTo>
                <a:lnTo>
                  <a:pt x="348" y="512"/>
                </a:lnTo>
                <a:lnTo>
                  <a:pt x="312" y="512"/>
                </a:lnTo>
                <a:close/>
                <a:moveTo>
                  <a:pt x="439" y="185"/>
                </a:moveTo>
                <a:lnTo>
                  <a:pt x="439" y="259"/>
                </a:lnTo>
                <a:lnTo>
                  <a:pt x="549" y="272"/>
                </a:lnTo>
                <a:lnTo>
                  <a:pt x="549" y="199"/>
                </a:lnTo>
                <a:lnTo>
                  <a:pt x="439" y="185"/>
                </a:lnTo>
                <a:close/>
                <a:moveTo>
                  <a:pt x="420" y="147"/>
                </a:moveTo>
                <a:lnTo>
                  <a:pt x="424" y="147"/>
                </a:lnTo>
                <a:lnTo>
                  <a:pt x="428" y="148"/>
                </a:lnTo>
                <a:lnTo>
                  <a:pt x="564" y="165"/>
                </a:lnTo>
                <a:lnTo>
                  <a:pt x="564" y="165"/>
                </a:lnTo>
                <a:lnTo>
                  <a:pt x="566" y="165"/>
                </a:lnTo>
                <a:lnTo>
                  <a:pt x="567" y="165"/>
                </a:lnTo>
                <a:lnTo>
                  <a:pt x="572" y="166"/>
                </a:lnTo>
                <a:lnTo>
                  <a:pt x="577" y="169"/>
                </a:lnTo>
                <a:lnTo>
                  <a:pt x="581" y="173"/>
                </a:lnTo>
                <a:lnTo>
                  <a:pt x="584" y="178"/>
                </a:lnTo>
                <a:lnTo>
                  <a:pt x="585" y="183"/>
                </a:lnTo>
                <a:lnTo>
                  <a:pt x="585" y="293"/>
                </a:lnTo>
                <a:lnTo>
                  <a:pt x="584" y="298"/>
                </a:lnTo>
                <a:lnTo>
                  <a:pt x="583" y="302"/>
                </a:lnTo>
                <a:lnTo>
                  <a:pt x="579" y="306"/>
                </a:lnTo>
                <a:lnTo>
                  <a:pt x="575" y="309"/>
                </a:lnTo>
                <a:lnTo>
                  <a:pt x="569" y="310"/>
                </a:lnTo>
                <a:lnTo>
                  <a:pt x="569" y="310"/>
                </a:lnTo>
                <a:lnTo>
                  <a:pt x="568" y="310"/>
                </a:lnTo>
                <a:lnTo>
                  <a:pt x="567" y="312"/>
                </a:lnTo>
                <a:lnTo>
                  <a:pt x="563" y="310"/>
                </a:lnTo>
                <a:lnTo>
                  <a:pt x="560" y="309"/>
                </a:lnTo>
                <a:lnTo>
                  <a:pt x="439" y="295"/>
                </a:lnTo>
                <a:lnTo>
                  <a:pt x="439" y="567"/>
                </a:lnTo>
                <a:lnTo>
                  <a:pt x="436" y="590"/>
                </a:lnTo>
                <a:lnTo>
                  <a:pt x="427" y="613"/>
                </a:lnTo>
                <a:lnTo>
                  <a:pt x="412" y="631"/>
                </a:lnTo>
                <a:lnTo>
                  <a:pt x="394" y="645"/>
                </a:lnTo>
                <a:lnTo>
                  <a:pt x="372" y="655"/>
                </a:lnTo>
                <a:lnTo>
                  <a:pt x="348" y="658"/>
                </a:lnTo>
                <a:lnTo>
                  <a:pt x="312" y="658"/>
                </a:lnTo>
                <a:lnTo>
                  <a:pt x="287" y="655"/>
                </a:lnTo>
                <a:lnTo>
                  <a:pt x="264" y="645"/>
                </a:lnTo>
                <a:lnTo>
                  <a:pt x="246" y="631"/>
                </a:lnTo>
                <a:lnTo>
                  <a:pt x="232" y="613"/>
                </a:lnTo>
                <a:lnTo>
                  <a:pt x="223" y="590"/>
                </a:lnTo>
                <a:lnTo>
                  <a:pt x="220" y="567"/>
                </a:lnTo>
                <a:lnTo>
                  <a:pt x="223" y="542"/>
                </a:lnTo>
                <a:lnTo>
                  <a:pt x="232" y="521"/>
                </a:lnTo>
                <a:lnTo>
                  <a:pt x="246" y="503"/>
                </a:lnTo>
                <a:lnTo>
                  <a:pt x="264" y="488"/>
                </a:lnTo>
                <a:lnTo>
                  <a:pt x="287" y="479"/>
                </a:lnTo>
                <a:lnTo>
                  <a:pt x="312" y="475"/>
                </a:lnTo>
                <a:lnTo>
                  <a:pt x="348" y="475"/>
                </a:lnTo>
                <a:lnTo>
                  <a:pt x="368" y="478"/>
                </a:lnTo>
                <a:lnTo>
                  <a:pt x="386" y="484"/>
                </a:lnTo>
                <a:lnTo>
                  <a:pt x="402" y="494"/>
                </a:lnTo>
                <a:lnTo>
                  <a:pt x="402" y="165"/>
                </a:lnTo>
                <a:lnTo>
                  <a:pt x="403" y="160"/>
                </a:lnTo>
                <a:lnTo>
                  <a:pt x="406" y="156"/>
                </a:lnTo>
                <a:lnTo>
                  <a:pt x="408" y="152"/>
                </a:lnTo>
                <a:lnTo>
                  <a:pt x="412" y="149"/>
                </a:lnTo>
                <a:lnTo>
                  <a:pt x="418" y="147"/>
                </a:lnTo>
                <a:lnTo>
                  <a:pt x="418" y="147"/>
                </a:lnTo>
                <a:lnTo>
                  <a:pt x="419" y="147"/>
                </a:lnTo>
                <a:lnTo>
                  <a:pt x="420" y="147"/>
                </a:lnTo>
                <a:close/>
                <a:moveTo>
                  <a:pt x="73" y="37"/>
                </a:moveTo>
                <a:lnTo>
                  <a:pt x="59" y="41"/>
                </a:lnTo>
                <a:lnTo>
                  <a:pt x="48" y="47"/>
                </a:lnTo>
                <a:lnTo>
                  <a:pt x="41" y="59"/>
                </a:lnTo>
                <a:lnTo>
                  <a:pt x="37" y="73"/>
                </a:lnTo>
                <a:lnTo>
                  <a:pt x="37" y="730"/>
                </a:lnTo>
                <a:lnTo>
                  <a:pt x="41" y="745"/>
                </a:lnTo>
                <a:lnTo>
                  <a:pt x="48" y="757"/>
                </a:lnTo>
                <a:lnTo>
                  <a:pt x="59" y="765"/>
                </a:lnTo>
                <a:lnTo>
                  <a:pt x="73" y="767"/>
                </a:lnTo>
                <a:lnTo>
                  <a:pt x="732" y="767"/>
                </a:lnTo>
                <a:lnTo>
                  <a:pt x="745" y="765"/>
                </a:lnTo>
                <a:lnTo>
                  <a:pt x="757" y="757"/>
                </a:lnTo>
                <a:lnTo>
                  <a:pt x="765" y="745"/>
                </a:lnTo>
                <a:lnTo>
                  <a:pt x="767" y="730"/>
                </a:lnTo>
                <a:lnTo>
                  <a:pt x="767" y="73"/>
                </a:lnTo>
                <a:lnTo>
                  <a:pt x="765" y="59"/>
                </a:lnTo>
                <a:lnTo>
                  <a:pt x="757" y="47"/>
                </a:lnTo>
                <a:lnTo>
                  <a:pt x="745" y="41"/>
                </a:lnTo>
                <a:lnTo>
                  <a:pt x="732" y="37"/>
                </a:lnTo>
                <a:lnTo>
                  <a:pt x="73" y="37"/>
                </a:lnTo>
                <a:close/>
                <a:moveTo>
                  <a:pt x="73"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4" name="Freeform 42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71874" y="4911552"/>
            <a:ext cx="444608" cy="444609"/>
          </a:xfrm>
          <a:custGeom>
            <a:avLst/>
            <a:gdLst>
              <a:gd name="T0" fmla="*/ 377 w 804"/>
              <a:gd name="T1" fmla="*/ 534 h 804"/>
              <a:gd name="T2" fmla="*/ 377 w 804"/>
              <a:gd name="T3" fmla="*/ 600 h 804"/>
              <a:gd name="T4" fmla="*/ 457 w 804"/>
              <a:gd name="T5" fmla="*/ 622 h 804"/>
              <a:gd name="T6" fmla="*/ 510 w 804"/>
              <a:gd name="T7" fmla="*/ 584 h 804"/>
              <a:gd name="T8" fmla="*/ 490 w 804"/>
              <a:gd name="T9" fmla="*/ 522 h 804"/>
              <a:gd name="T10" fmla="*/ 165 w 804"/>
              <a:gd name="T11" fmla="*/ 365 h 804"/>
              <a:gd name="T12" fmla="*/ 400 w 804"/>
              <a:gd name="T13" fmla="*/ 373 h 804"/>
              <a:gd name="T14" fmla="*/ 400 w 804"/>
              <a:gd name="T15" fmla="*/ 395 h 804"/>
              <a:gd name="T16" fmla="*/ 165 w 804"/>
              <a:gd name="T17" fmla="*/ 402 h 804"/>
              <a:gd name="T18" fmla="*/ 148 w 804"/>
              <a:gd name="T19" fmla="*/ 390 h 804"/>
              <a:gd name="T20" fmla="*/ 155 w 804"/>
              <a:gd name="T21" fmla="*/ 369 h 804"/>
              <a:gd name="T22" fmla="*/ 384 w 804"/>
              <a:gd name="T23" fmla="*/ 293 h 804"/>
              <a:gd name="T24" fmla="*/ 402 w 804"/>
              <a:gd name="T25" fmla="*/ 305 h 804"/>
              <a:gd name="T26" fmla="*/ 396 w 804"/>
              <a:gd name="T27" fmla="*/ 326 h 804"/>
              <a:gd name="T28" fmla="*/ 160 w 804"/>
              <a:gd name="T29" fmla="*/ 329 h 804"/>
              <a:gd name="T30" fmla="*/ 147 w 804"/>
              <a:gd name="T31" fmla="*/ 312 h 804"/>
              <a:gd name="T32" fmla="*/ 160 w 804"/>
              <a:gd name="T33" fmla="*/ 293 h 804"/>
              <a:gd name="T34" fmla="*/ 390 w 804"/>
              <a:gd name="T35" fmla="*/ 221 h 804"/>
              <a:gd name="T36" fmla="*/ 402 w 804"/>
              <a:gd name="T37" fmla="*/ 238 h 804"/>
              <a:gd name="T38" fmla="*/ 390 w 804"/>
              <a:gd name="T39" fmla="*/ 255 h 804"/>
              <a:gd name="T40" fmla="*/ 155 w 804"/>
              <a:gd name="T41" fmla="*/ 253 h 804"/>
              <a:gd name="T42" fmla="*/ 148 w 804"/>
              <a:gd name="T43" fmla="*/ 232 h 804"/>
              <a:gd name="T44" fmla="*/ 165 w 804"/>
              <a:gd name="T45" fmla="*/ 220 h 804"/>
              <a:gd name="T46" fmla="*/ 659 w 804"/>
              <a:gd name="T47" fmla="*/ 199 h 804"/>
              <a:gd name="T48" fmla="*/ 537 w 804"/>
              <a:gd name="T49" fmla="*/ 148 h 804"/>
              <a:gd name="T50" fmla="*/ 677 w 804"/>
              <a:gd name="T51" fmla="*/ 165 h 804"/>
              <a:gd name="T52" fmla="*/ 694 w 804"/>
              <a:gd name="T53" fmla="*/ 178 h 804"/>
              <a:gd name="T54" fmla="*/ 692 w 804"/>
              <a:gd name="T55" fmla="*/ 302 h 804"/>
              <a:gd name="T56" fmla="*/ 680 w 804"/>
              <a:gd name="T57" fmla="*/ 310 h 804"/>
              <a:gd name="T58" fmla="*/ 669 w 804"/>
              <a:gd name="T59" fmla="*/ 309 h 804"/>
              <a:gd name="T60" fmla="*/ 536 w 804"/>
              <a:gd name="T61" fmla="*/ 613 h 804"/>
              <a:gd name="T62" fmla="*/ 457 w 804"/>
              <a:gd name="T63" fmla="*/ 658 h 804"/>
              <a:gd name="T64" fmla="*/ 356 w 804"/>
              <a:gd name="T65" fmla="*/ 631 h 804"/>
              <a:gd name="T66" fmla="*/ 333 w 804"/>
              <a:gd name="T67" fmla="*/ 542 h 804"/>
              <a:gd name="T68" fmla="*/ 397 w 804"/>
              <a:gd name="T69" fmla="*/ 479 h 804"/>
              <a:gd name="T70" fmla="*/ 496 w 804"/>
              <a:gd name="T71" fmla="*/ 484 h 804"/>
              <a:gd name="T72" fmla="*/ 515 w 804"/>
              <a:gd name="T73" fmla="*/ 156 h 804"/>
              <a:gd name="T74" fmla="*/ 528 w 804"/>
              <a:gd name="T75" fmla="*/ 147 h 804"/>
              <a:gd name="T76" fmla="*/ 59 w 804"/>
              <a:gd name="T77" fmla="*/ 41 h 804"/>
              <a:gd name="T78" fmla="*/ 37 w 804"/>
              <a:gd name="T79" fmla="*/ 730 h 804"/>
              <a:gd name="T80" fmla="*/ 74 w 804"/>
              <a:gd name="T81" fmla="*/ 767 h 804"/>
              <a:gd name="T82" fmla="*/ 765 w 804"/>
              <a:gd name="T83" fmla="*/ 745 h 804"/>
              <a:gd name="T84" fmla="*/ 757 w 804"/>
              <a:gd name="T85" fmla="*/ 47 h 804"/>
              <a:gd name="T86" fmla="*/ 74 w 804"/>
              <a:gd name="T87" fmla="*/ 0 h 804"/>
              <a:gd name="T88" fmla="*/ 791 w 804"/>
              <a:gd name="T89" fmla="*/ 30 h 804"/>
              <a:gd name="T90" fmla="*/ 800 w 804"/>
              <a:gd name="T91" fmla="*/ 754 h 804"/>
              <a:gd name="T92" fmla="*/ 732 w 804"/>
              <a:gd name="T93" fmla="*/ 804 h 804"/>
              <a:gd name="T94" fmla="*/ 15 w 804"/>
              <a:gd name="T95" fmla="*/ 774 h 804"/>
              <a:gd name="T96" fmla="*/ 4 w 804"/>
              <a:gd name="T97" fmla="*/ 51 h 804"/>
              <a:gd name="T98" fmla="*/ 74 w 804"/>
              <a:gd name="T99"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4" h="804">
                <a:moveTo>
                  <a:pt x="421" y="512"/>
                </a:moveTo>
                <a:lnTo>
                  <a:pt x="404" y="514"/>
                </a:lnTo>
                <a:lnTo>
                  <a:pt x="389" y="522"/>
                </a:lnTo>
                <a:lnTo>
                  <a:pt x="377" y="534"/>
                </a:lnTo>
                <a:lnTo>
                  <a:pt x="369" y="550"/>
                </a:lnTo>
                <a:lnTo>
                  <a:pt x="366" y="567"/>
                </a:lnTo>
                <a:lnTo>
                  <a:pt x="369" y="584"/>
                </a:lnTo>
                <a:lnTo>
                  <a:pt x="377" y="600"/>
                </a:lnTo>
                <a:lnTo>
                  <a:pt x="389" y="611"/>
                </a:lnTo>
                <a:lnTo>
                  <a:pt x="404" y="619"/>
                </a:lnTo>
                <a:lnTo>
                  <a:pt x="421" y="622"/>
                </a:lnTo>
                <a:lnTo>
                  <a:pt x="457" y="622"/>
                </a:lnTo>
                <a:lnTo>
                  <a:pt x="474" y="619"/>
                </a:lnTo>
                <a:lnTo>
                  <a:pt x="490" y="611"/>
                </a:lnTo>
                <a:lnTo>
                  <a:pt x="502" y="600"/>
                </a:lnTo>
                <a:lnTo>
                  <a:pt x="510" y="584"/>
                </a:lnTo>
                <a:lnTo>
                  <a:pt x="512" y="567"/>
                </a:lnTo>
                <a:lnTo>
                  <a:pt x="510" y="550"/>
                </a:lnTo>
                <a:lnTo>
                  <a:pt x="502" y="534"/>
                </a:lnTo>
                <a:lnTo>
                  <a:pt x="490" y="522"/>
                </a:lnTo>
                <a:lnTo>
                  <a:pt x="474" y="514"/>
                </a:lnTo>
                <a:lnTo>
                  <a:pt x="457" y="512"/>
                </a:lnTo>
                <a:lnTo>
                  <a:pt x="421" y="512"/>
                </a:lnTo>
                <a:close/>
                <a:moveTo>
                  <a:pt x="165" y="365"/>
                </a:moveTo>
                <a:lnTo>
                  <a:pt x="384" y="365"/>
                </a:lnTo>
                <a:lnTo>
                  <a:pt x="390" y="367"/>
                </a:lnTo>
                <a:lnTo>
                  <a:pt x="396" y="369"/>
                </a:lnTo>
                <a:lnTo>
                  <a:pt x="400" y="373"/>
                </a:lnTo>
                <a:lnTo>
                  <a:pt x="402" y="378"/>
                </a:lnTo>
                <a:lnTo>
                  <a:pt x="402" y="384"/>
                </a:lnTo>
                <a:lnTo>
                  <a:pt x="402" y="390"/>
                </a:lnTo>
                <a:lnTo>
                  <a:pt x="400" y="395"/>
                </a:lnTo>
                <a:lnTo>
                  <a:pt x="396" y="399"/>
                </a:lnTo>
                <a:lnTo>
                  <a:pt x="390" y="402"/>
                </a:lnTo>
                <a:lnTo>
                  <a:pt x="384" y="402"/>
                </a:lnTo>
                <a:lnTo>
                  <a:pt x="165" y="402"/>
                </a:lnTo>
                <a:lnTo>
                  <a:pt x="160" y="402"/>
                </a:lnTo>
                <a:lnTo>
                  <a:pt x="155" y="399"/>
                </a:lnTo>
                <a:lnTo>
                  <a:pt x="151" y="395"/>
                </a:lnTo>
                <a:lnTo>
                  <a:pt x="148" y="390"/>
                </a:lnTo>
                <a:lnTo>
                  <a:pt x="147" y="384"/>
                </a:lnTo>
                <a:lnTo>
                  <a:pt x="148" y="378"/>
                </a:lnTo>
                <a:lnTo>
                  <a:pt x="151" y="373"/>
                </a:lnTo>
                <a:lnTo>
                  <a:pt x="155" y="369"/>
                </a:lnTo>
                <a:lnTo>
                  <a:pt x="160" y="367"/>
                </a:lnTo>
                <a:lnTo>
                  <a:pt x="165" y="365"/>
                </a:lnTo>
                <a:close/>
                <a:moveTo>
                  <a:pt x="165" y="293"/>
                </a:moveTo>
                <a:lnTo>
                  <a:pt x="384" y="293"/>
                </a:lnTo>
                <a:lnTo>
                  <a:pt x="390" y="293"/>
                </a:lnTo>
                <a:lnTo>
                  <a:pt x="396" y="296"/>
                </a:lnTo>
                <a:lnTo>
                  <a:pt x="400" y="300"/>
                </a:lnTo>
                <a:lnTo>
                  <a:pt x="402" y="305"/>
                </a:lnTo>
                <a:lnTo>
                  <a:pt x="402" y="312"/>
                </a:lnTo>
                <a:lnTo>
                  <a:pt x="402" y="317"/>
                </a:lnTo>
                <a:lnTo>
                  <a:pt x="400" y="322"/>
                </a:lnTo>
                <a:lnTo>
                  <a:pt x="396" y="326"/>
                </a:lnTo>
                <a:lnTo>
                  <a:pt x="390" y="329"/>
                </a:lnTo>
                <a:lnTo>
                  <a:pt x="384" y="330"/>
                </a:lnTo>
                <a:lnTo>
                  <a:pt x="165" y="330"/>
                </a:lnTo>
                <a:lnTo>
                  <a:pt x="160" y="329"/>
                </a:lnTo>
                <a:lnTo>
                  <a:pt x="155" y="326"/>
                </a:lnTo>
                <a:lnTo>
                  <a:pt x="151" y="322"/>
                </a:lnTo>
                <a:lnTo>
                  <a:pt x="148" y="317"/>
                </a:lnTo>
                <a:lnTo>
                  <a:pt x="147" y="312"/>
                </a:lnTo>
                <a:lnTo>
                  <a:pt x="148" y="305"/>
                </a:lnTo>
                <a:lnTo>
                  <a:pt x="151" y="300"/>
                </a:lnTo>
                <a:lnTo>
                  <a:pt x="155" y="296"/>
                </a:lnTo>
                <a:lnTo>
                  <a:pt x="160" y="293"/>
                </a:lnTo>
                <a:lnTo>
                  <a:pt x="165" y="293"/>
                </a:lnTo>
                <a:close/>
                <a:moveTo>
                  <a:pt x="165" y="220"/>
                </a:moveTo>
                <a:lnTo>
                  <a:pt x="384" y="220"/>
                </a:lnTo>
                <a:lnTo>
                  <a:pt x="390" y="221"/>
                </a:lnTo>
                <a:lnTo>
                  <a:pt x="396" y="224"/>
                </a:lnTo>
                <a:lnTo>
                  <a:pt x="400" y="228"/>
                </a:lnTo>
                <a:lnTo>
                  <a:pt x="402" y="232"/>
                </a:lnTo>
                <a:lnTo>
                  <a:pt x="402" y="238"/>
                </a:lnTo>
                <a:lnTo>
                  <a:pt x="402" y="243"/>
                </a:lnTo>
                <a:lnTo>
                  <a:pt x="400" y="249"/>
                </a:lnTo>
                <a:lnTo>
                  <a:pt x="396" y="253"/>
                </a:lnTo>
                <a:lnTo>
                  <a:pt x="390" y="255"/>
                </a:lnTo>
                <a:lnTo>
                  <a:pt x="384" y="257"/>
                </a:lnTo>
                <a:lnTo>
                  <a:pt x="165" y="257"/>
                </a:lnTo>
                <a:lnTo>
                  <a:pt x="160" y="255"/>
                </a:lnTo>
                <a:lnTo>
                  <a:pt x="155" y="253"/>
                </a:lnTo>
                <a:lnTo>
                  <a:pt x="151" y="249"/>
                </a:lnTo>
                <a:lnTo>
                  <a:pt x="148" y="243"/>
                </a:lnTo>
                <a:lnTo>
                  <a:pt x="147" y="238"/>
                </a:lnTo>
                <a:lnTo>
                  <a:pt x="148" y="232"/>
                </a:lnTo>
                <a:lnTo>
                  <a:pt x="151" y="228"/>
                </a:lnTo>
                <a:lnTo>
                  <a:pt x="155" y="224"/>
                </a:lnTo>
                <a:lnTo>
                  <a:pt x="160" y="221"/>
                </a:lnTo>
                <a:lnTo>
                  <a:pt x="165" y="220"/>
                </a:lnTo>
                <a:close/>
                <a:moveTo>
                  <a:pt x="549" y="185"/>
                </a:moveTo>
                <a:lnTo>
                  <a:pt x="549" y="259"/>
                </a:lnTo>
                <a:lnTo>
                  <a:pt x="659" y="272"/>
                </a:lnTo>
                <a:lnTo>
                  <a:pt x="659" y="199"/>
                </a:lnTo>
                <a:lnTo>
                  <a:pt x="549" y="185"/>
                </a:lnTo>
                <a:close/>
                <a:moveTo>
                  <a:pt x="531" y="147"/>
                </a:moveTo>
                <a:lnTo>
                  <a:pt x="534" y="147"/>
                </a:lnTo>
                <a:lnTo>
                  <a:pt x="537" y="148"/>
                </a:lnTo>
                <a:lnTo>
                  <a:pt x="675" y="165"/>
                </a:lnTo>
                <a:lnTo>
                  <a:pt x="675" y="165"/>
                </a:lnTo>
                <a:lnTo>
                  <a:pt x="676" y="165"/>
                </a:lnTo>
                <a:lnTo>
                  <a:pt x="677" y="165"/>
                </a:lnTo>
                <a:lnTo>
                  <a:pt x="682" y="166"/>
                </a:lnTo>
                <a:lnTo>
                  <a:pt x="688" y="169"/>
                </a:lnTo>
                <a:lnTo>
                  <a:pt x="692" y="173"/>
                </a:lnTo>
                <a:lnTo>
                  <a:pt x="694" y="178"/>
                </a:lnTo>
                <a:lnTo>
                  <a:pt x="695" y="183"/>
                </a:lnTo>
                <a:lnTo>
                  <a:pt x="695" y="293"/>
                </a:lnTo>
                <a:lnTo>
                  <a:pt x="694" y="298"/>
                </a:lnTo>
                <a:lnTo>
                  <a:pt x="692" y="302"/>
                </a:lnTo>
                <a:lnTo>
                  <a:pt x="689" y="306"/>
                </a:lnTo>
                <a:lnTo>
                  <a:pt x="685" y="309"/>
                </a:lnTo>
                <a:lnTo>
                  <a:pt x="680" y="310"/>
                </a:lnTo>
                <a:lnTo>
                  <a:pt x="680" y="310"/>
                </a:lnTo>
                <a:lnTo>
                  <a:pt x="678" y="310"/>
                </a:lnTo>
                <a:lnTo>
                  <a:pt x="677" y="312"/>
                </a:lnTo>
                <a:lnTo>
                  <a:pt x="673" y="310"/>
                </a:lnTo>
                <a:lnTo>
                  <a:pt x="669" y="309"/>
                </a:lnTo>
                <a:lnTo>
                  <a:pt x="549" y="295"/>
                </a:lnTo>
                <a:lnTo>
                  <a:pt x="549" y="567"/>
                </a:lnTo>
                <a:lnTo>
                  <a:pt x="546" y="590"/>
                </a:lnTo>
                <a:lnTo>
                  <a:pt x="536" y="613"/>
                </a:lnTo>
                <a:lnTo>
                  <a:pt x="523" y="631"/>
                </a:lnTo>
                <a:lnTo>
                  <a:pt x="503" y="645"/>
                </a:lnTo>
                <a:lnTo>
                  <a:pt x="482" y="655"/>
                </a:lnTo>
                <a:lnTo>
                  <a:pt x="457" y="658"/>
                </a:lnTo>
                <a:lnTo>
                  <a:pt x="421" y="658"/>
                </a:lnTo>
                <a:lnTo>
                  <a:pt x="397" y="655"/>
                </a:lnTo>
                <a:lnTo>
                  <a:pt x="375" y="645"/>
                </a:lnTo>
                <a:lnTo>
                  <a:pt x="356" y="631"/>
                </a:lnTo>
                <a:lnTo>
                  <a:pt x="342" y="613"/>
                </a:lnTo>
                <a:lnTo>
                  <a:pt x="333" y="590"/>
                </a:lnTo>
                <a:lnTo>
                  <a:pt x="330" y="567"/>
                </a:lnTo>
                <a:lnTo>
                  <a:pt x="333" y="542"/>
                </a:lnTo>
                <a:lnTo>
                  <a:pt x="342" y="521"/>
                </a:lnTo>
                <a:lnTo>
                  <a:pt x="356" y="503"/>
                </a:lnTo>
                <a:lnTo>
                  <a:pt x="375" y="488"/>
                </a:lnTo>
                <a:lnTo>
                  <a:pt x="397" y="479"/>
                </a:lnTo>
                <a:lnTo>
                  <a:pt x="421" y="475"/>
                </a:lnTo>
                <a:lnTo>
                  <a:pt x="457" y="475"/>
                </a:lnTo>
                <a:lnTo>
                  <a:pt x="477" y="478"/>
                </a:lnTo>
                <a:lnTo>
                  <a:pt x="496" y="484"/>
                </a:lnTo>
                <a:lnTo>
                  <a:pt x="512" y="494"/>
                </a:lnTo>
                <a:lnTo>
                  <a:pt x="512" y="165"/>
                </a:lnTo>
                <a:lnTo>
                  <a:pt x="513" y="160"/>
                </a:lnTo>
                <a:lnTo>
                  <a:pt x="515" y="156"/>
                </a:lnTo>
                <a:lnTo>
                  <a:pt x="519" y="152"/>
                </a:lnTo>
                <a:lnTo>
                  <a:pt x="523" y="149"/>
                </a:lnTo>
                <a:lnTo>
                  <a:pt x="528" y="147"/>
                </a:lnTo>
                <a:lnTo>
                  <a:pt x="528" y="147"/>
                </a:lnTo>
                <a:lnTo>
                  <a:pt x="529" y="147"/>
                </a:lnTo>
                <a:lnTo>
                  <a:pt x="531" y="147"/>
                </a:lnTo>
                <a:close/>
                <a:moveTo>
                  <a:pt x="74" y="37"/>
                </a:moveTo>
                <a:lnTo>
                  <a:pt x="59" y="41"/>
                </a:lnTo>
                <a:lnTo>
                  <a:pt x="49" y="47"/>
                </a:lnTo>
                <a:lnTo>
                  <a:pt x="41" y="59"/>
                </a:lnTo>
                <a:lnTo>
                  <a:pt x="37" y="73"/>
                </a:lnTo>
                <a:lnTo>
                  <a:pt x="37" y="730"/>
                </a:lnTo>
                <a:lnTo>
                  <a:pt x="41" y="745"/>
                </a:lnTo>
                <a:lnTo>
                  <a:pt x="49" y="757"/>
                </a:lnTo>
                <a:lnTo>
                  <a:pt x="59" y="765"/>
                </a:lnTo>
                <a:lnTo>
                  <a:pt x="74" y="767"/>
                </a:lnTo>
                <a:lnTo>
                  <a:pt x="732" y="767"/>
                </a:lnTo>
                <a:lnTo>
                  <a:pt x="745" y="765"/>
                </a:lnTo>
                <a:lnTo>
                  <a:pt x="757" y="757"/>
                </a:lnTo>
                <a:lnTo>
                  <a:pt x="765" y="745"/>
                </a:lnTo>
                <a:lnTo>
                  <a:pt x="767" y="730"/>
                </a:lnTo>
                <a:lnTo>
                  <a:pt x="767" y="73"/>
                </a:lnTo>
                <a:lnTo>
                  <a:pt x="765" y="59"/>
                </a:lnTo>
                <a:lnTo>
                  <a:pt x="757" y="47"/>
                </a:lnTo>
                <a:lnTo>
                  <a:pt x="745" y="41"/>
                </a:lnTo>
                <a:lnTo>
                  <a:pt x="732" y="37"/>
                </a:lnTo>
                <a:lnTo>
                  <a:pt x="74" y="37"/>
                </a:lnTo>
                <a:close/>
                <a:moveTo>
                  <a:pt x="74" y="0"/>
                </a:moveTo>
                <a:lnTo>
                  <a:pt x="732" y="0"/>
                </a:lnTo>
                <a:lnTo>
                  <a:pt x="754" y="4"/>
                </a:lnTo>
                <a:lnTo>
                  <a:pt x="774" y="14"/>
                </a:lnTo>
                <a:lnTo>
                  <a:pt x="791" y="30"/>
                </a:lnTo>
                <a:lnTo>
                  <a:pt x="800" y="51"/>
                </a:lnTo>
                <a:lnTo>
                  <a:pt x="804" y="73"/>
                </a:lnTo>
                <a:lnTo>
                  <a:pt x="804" y="730"/>
                </a:lnTo>
                <a:lnTo>
                  <a:pt x="800" y="754"/>
                </a:lnTo>
                <a:lnTo>
                  <a:pt x="791" y="774"/>
                </a:lnTo>
                <a:lnTo>
                  <a:pt x="774" y="791"/>
                </a:lnTo>
                <a:lnTo>
                  <a:pt x="754" y="800"/>
                </a:lnTo>
                <a:lnTo>
                  <a:pt x="732" y="804"/>
                </a:lnTo>
                <a:lnTo>
                  <a:pt x="74" y="804"/>
                </a:lnTo>
                <a:lnTo>
                  <a:pt x="51" y="800"/>
                </a:lnTo>
                <a:lnTo>
                  <a:pt x="30" y="791"/>
                </a:lnTo>
                <a:lnTo>
                  <a:pt x="15" y="774"/>
                </a:lnTo>
                <a:lnTo>
                  <a:pt x="4" y="754"/>
                </a:lnTo>
                <a:lnTo>
                  <a:pt x="0" y="730"/>
                </a:lnTo>
                <a:lnTo>
                  <a:pt x="0" y="73"/>
                </a:lnTo>
                <a:lnTo>
                  <a:pt x="4" y="51"/>
                </a:lnTo>
                <a:lnTo>
                  <a:pt x="15" y="30"/>
                </a:lnTo>
                <a:lnTo>
                  <a:pt x="30" y="14"/>
                </a:lnTo>
                <a:lnTo>
                  <a:pt x="51" y="4"/>
                </a:lnTo>
                <a:lnTo>
                  <a:pt x="7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5" name="Freeform 42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629347" y="4911552"/>
            <a:ext cx="444054" cy="444609"/>
          </a:xfrm>
          <a:custGeom>
            <a:avLst/>
            <a:gdLst>
              <a:gd name="T0" fmla="*/ 169 w 803"/>
              <a:gd name="T1" fmla="*/ 559 h 804"/>
              <a:gd name="T2" fmla="*/ 146 w 803"/>
              <a:gd name="T3" fmla="*/ 603 h 804"/>
              <a:gd name="T4" fmla="*/ 169 w 803"/>
              <a:gd name="T5" fmla="*/ 648 h 804"/>
              <a:gd name="T6" fmla="*/ 238 w 803"/>
              <a:gd name="T7" fmla="*/ 658 h 804"/>
              <a:gd name="T8" fmla="*/ 282 w 803"/>
              <a:gd name="T9" fmla="*/ 636 h 804"/>
              <a:gd name="T10" fmla="*/ 290 w 803"/>
              <a:gd name="T11" fmla="*/ 586 h 804"/>
              <a:gd name="T12" fmla="*/ 255 w 803"/>
              <a:gd name="T13" fmla="*/ 551 h 804"/>
              <a:gd name="T14" fmla="*/ 530 w 803"/>
              <a:gd name="T15" fmla="*/ 475 h 804"/>
              <a:gd name="T16" fmla="*/ 485 w 803"/>
              <a:gd name="T17" fmla="*/ 497 h 804"/>
              <a:gd name="T18" fmla="*/ 477 w 803"/>
              <a:gd name="T19" fmla="*/ 547 h 804"/>
              <a:gd name="T20" fmla="*/ 513 w 803"/>
              <a:gd name="T21" fmla="*/ 583 h 804"/>
              <a:gd name="T22" fmla="*/ 584 w 803"/>
              <a:gd name="T23" fmla="*/ 583 h 804"/>
              <a:gd name="T24" fmla="*/ 619 w 803"/>
              <a:gd name="T25" fmla="*/ 547 h 804"/>
              <a:gd name="T26" fmla="*/ 611 w 803"/>
              <a:gd name="T27" fmla="*/ 497 h 804"/>
              <a:gd name="T28" fmla="*/ 566 w 803"/>
              <a:gd name="T29" fmla="*/ 475 h 804"/>
              <a:gd name="T30" fmla="*/ 330 w 803"/>
              <a:gd name="T31" fmla="*/ 216 h 804"/>
              <a:gd name="T32" fmla="*/ 621 w 803"/>
              <a:gd name="T33" fmla="*/ 151 h 804"/>
              <a:gd name="T34" fmla="*/ 650 w 803"/>
              <a:gd name="T35" fmla="*/ 114 h 804"/>
              <a:gd name="T36" fmla="*/ 658 w 803"/>
              <a:gd name="T37" fmla="*/ 128 h 804"/>
              <a:gd name="T38" fmla="*/ 645 w 803"/>
              <a:gd name="T39" fmla="*/ 576 h 804"/>
              <a:gd name="T40" fmla="*/ 590 w 803"/>
              <a:gd name="T41" fmla="*/ 618 h 804"/>
              <a:gd name="T42" fmla="*/ 505 w 803"/>
              <a:gd name="T43" fmla="*/ 618 h 804"/>
              <a:gd name="T44" fmla="*/ 451 w 803"/>
              <a:gd name="T45" fmla="*/ 576 h 804"/>
              <a:gd name="T46" fmla="*/ 442 w 803"/>
              <a:gd name="T47" fmla="*/ 505 h 804"/>
              <a:gd name="T48" fmla="*/ 484 w 803"/>
              <a:gd name="T49" fmla="*/ 452 h 804"/>
              <a:gd name="T50" fmla="*/ 566 w 803"/>
              <a:gd name="T51" fmla="*/ 439 h 804"/>
              <a:gd name="T52" fmla="*/ 621 w 803"/>
              <a:gd name="T53" fmla="*/ 458 h 804"/>
              <a:gd name="T54" fmla="*/ 330 w 803"/>
              <a:gd name="T55" fmla="*/ 603 h 804"/>
              <a:gd name="T56" fmla="*/ 302 w 803"/>
              <a:gd name="T57" fmla="*/ 668 h 804"/>
              <a:gd name="T58" fmla="*/ 238 w 803"/>
              <a:gd name="T59" fmla="*/ 695 h 804"/>
              <a:gd name="T60" fmla="*/ 155 w 803"/>
              <a:gd name="T61" fmla="*/ 682 h 804"/>
              <a:gd name="T62" fmla="*/ 114 w 803"/>
              <a:gd name="T63" fmla="*/ 627 h 804"/>
              <a:gd name="T64" fmla="*/ 123 w 803"/>
              <a:gd name="T65" fmla="*/ 558 h 804"/>
              <a:gd name="T66" fmla="*/ 176 w 803"/>
              <a:gd name="T67" fmla="*/ 516 h 804"/>
              <a:gd name="T68" fmla="*/ 258 w 803"/>
              <a:gd name="T69" fmla="*/ 514 h 804"/>
              <a:gd name="T70" fmla="*/ 293 w 803"/>
              <a:gd name="T71" fmla="*/ 202 h 804"/>
              <a:gd name="T72" fmla="*/ 298 w 803"/>
              <a:gd name="T73" fmla="*/ 189 h 804"/>
              <a:gd name="T74" fmla="*/ 307 w 803"/>
              <a:gd name="T75" fmla="*/ 183 h 804"/>
              <a:gd name="T76" fmla="*/ 637 w 803"/>
              <a:gd name="T77" fmla="*/ 110 h 804"/>
              <a:gd name="T78" fmla="*/ 59 w 803"/>
              <a:gd name="T79" fmla="*/ 41 h 804"/>
              <a:gd name="T80" fmla="*/ 36 w 803"/>
              <a:gd name="T81" fmla="*/ 73 h 804"/>
              <a:gd name="T82" fmla="*/ 47 w 803"/>
              <a:gd name="T83" fmla="*/ 757 h 804"/>
              <a:gd name="T84" fmla="*/ 731 w 803"/>
              <a:gd name="T85" fmla="*/ 767 h 804"/>
              <a:gd name="T86" fmla="*/ 764 w 803"/>
              <a:gd name="T87" fmla="*/ 745 h 804"/>
              <a:gd name="T88" fmla="*/ 764 w 803"/>
              <a:gd name="T89" fmla="*/ 59 h 804"/>
              <a:gd name="T90" fmla="*/ 731 w 803"/>
              <a:gd name="T91" fmla="*/ 37 h 804"/>
              <a:gd name="T92" fmla="*/ 731 w 803"/>
              <a:gd name="T93" fmla="*/ 0 h 804"/>
              <a:gd name="T94" fmla="*/ 790 w 803"/>
              <a:gd name="T95" fmla="*/ 30 h 804"/>
              <a:gd name="T96" fmla="*/ 803 w 803"/>
              <a:gd name="T97" fmla="*/ 730 h 804"/>
              <a:gd name="T98" fmla="*/ 773 w 803"/>
              <a:gd name="T99" fmla="*/ 791 h 804"/>
              <a:gd name="T100" fmla="*/ 73 w 803"/>
              <a:gd name="T101" fmla="*/ 804 h 804"/>
              <a:gd name="T102" fmla="*/ 14 w 803"/>
              <a:gd name="T103" fmla="*/ 774 h 804"/>
              <a:gd name="T104" fmla="*/ 0 w 803"/>
              <a:gd name="T105" fmla="*/ 73 h 804"/>
              <a:gd name="T106" fmla="*/ 30 w 803"/>
              <a:gd name="T107" fmla="*/ 1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3" h="804">
                <a:moveTo>
                  <a:pt x="201" y="549"/>
                </a:moveTo>
                <a:lnTo>
                  <a:pt x="184" y="551"/>
                </a:lnTo>
                <a:lnTo>
                  <a:pt x="169" y="559"/>
                </a:lnTo>
                <a:lnTo>
                  <a:pt x="157" y="571"/>
                </a:lnTo>
                <a:lnTo>
                  <a:pt x="149" y="586"/>
                </a:lnTo>
                <a:lnTo>
                  <a:pt x="146" y="603"/>
                </a:lnTo>
                <a:lnTo>
                  <a:pt x="149" y="621"/>
                </a:lnTo>
                <a:lnTo>
                  <a:pt x="157" y="636"/>
                </a:lnTo>
                <a:lnTo>
                  <a:pt x="169" y="648"/>
                </a:lnTo>
                <a:lnTo>
                  <a:pt x="184" y="656"/>
                </a:lnTo>
                <a:lnTo>
                  <a:pt x="201" y="658"/>
                </a:lnTo>
                <a:lnTo>
                  <a:pt x="238" y="658"/>
                </a:lnTo>
                <a:lnTo>
                  <a:pt x="255" y="656"/>
                </a:lnTo>
                <a:lnTo>
                  <a:pt x="271" y="648"/>
                </a:lnTo>
                <a:lnTo>
                  <a:pt x="282" y="636"/>
                </a:lnTo>
                <a:lnTo>
                  <a:pt x="290" y="621"/>
                </a:lnTo>
                <a:lnTo>
                  <a:pt x="293" y="603"/>
                </a:lnTo>
                <a:lnTo>
                  <a:pt x="290" y="586"/>
                </a:lnTo>
                <a:lnTo>
                  <a:pt x="282" y="571"/>
                </a:lnTo>
                <a:lnTo>
                  <a:pt x="271" y="559"/>
                </a:lnTo>
                <a:lnTo>
                  <a:pt x="255" y="551"/>
                </a:lnTo>
                <a:lnTo>
                  <a:pt x="238" y="549"/>
                </a:lnTo>
                <a:lnTo>
                  <a:pt x="201" y="549"/>
                </a:lnTo>
                <a:close/>
                <a:moveTo>
                  <a:pt x="530" y="475"/>
                </a:moveTo>
                <a:lnTo>
                  <a:pt x="513" y="478"/>
                </a:lnTo>
                <a:lnTo>
                  <a:pt x="497" y="486"/>
                </a:lnTo>
                <a:lnTo>
                  <a:pt x="485" y="497"/>
                </a:lnTo>
                <a:lnTo>
                  <a:pt x="477" y="513"/>
                </a:lnTo>
                <a:lnTo>
                  <a:pt x="475" y="530"/>
                </a:lnTo>
                <a:lnTo>
                  <a:pt x="477" y="547"/>
                </a:lnTo>
                <a:lnTo>
                  <a:pt x="485" y="563"/>
                </a:lnTo>
                <a:lnTo>
                  <a:pt x="497" y="575"/>
                </a:lnTo>
                <a:lnTo>
                  <a:pt x="513" y="583"/>
                </a:lnTo>
                <a:lnTo>
                  <a:pt x="530" y="585"/>
                </a:lnTo>
                <a:lnTo>
                  <a:pt x="566" y="585"/>
                </a:lnTo>
                <a:lnTo>
                  <a:pt x="584" y="583"/>
                </a:lnTo>
                <a:lnTo>
                  <a:pt x="599" y="575"/>
                </a:lnTo>
                <a:lnTo>
                  <a:pt x="611" y="563"/>
                </a:lnTo>
                <a:lnTo>
                  <a:pt x="619" y="547"/>
                </a:lnTo>
                <a:lnTo>
                  <a:pt x="621" y="530"/>
                </a:lnTo>
                <a:lnTo>
                  <a:pt x="619" y="513"/>
                </a:lnTo>
                <a:lnTo>
                  <a:pt x="611" y="497"/>
                </a:lnTo>
                <a:lnTo>
                  <a:pt x="599" y="486"/>
                </a:lnTo>
                <a:lnTo>
                  <a:pt x="584" y="478"/>
                </a:lnTo>
                <a:lnTo>
                  <a:pt x="566" y="475"/>
                </a:lnTo>
                <a:lnTo>
                  <a:pt x="530" y="475"/>
                </a:lnTo>
                <a:close/>
                <a:moveTo>
                  <a:pt x="621" y="151"/>
                </a:moveTo>
                <a:lnTo>
                  <a:pt x="330" y="216"/>
                </a:lnTo>
                <a:lnTo>
                  <a:pt x="330" y="288"/>
                </a:lnTo>
                <a:lnTo>
                  <a:pt x="621" y="224"/>
                </a:lnTo>
                <a:lnTo>
                  <a:pt x="621" y="151"/>
                </a:lnTo>
                <a:close/>
                <a:moveTo>
                  <a:pt x="640" y="110"/>
                </a:moveTo>
                <a:lnTo>
                  <a:pt x="645" y="111"/>
                </a:lnTo>
                <a:lnTo>
                  <a:pt x="650" y="114"/>
                </a:lnTo>
                <a:lnTo>
                  <a:pt x="654" y="118"/>
                </a:lnTo>
                <a:lnTo>
                  <a:pt x="657" y="123"/>
                </a:lnTo>
                <a:lnTo>
                  <a:pt x="658" y="128"/>
                </a:lnTo>
                <a:lnTo>
                  <a:pt x="658" y="530"/>
                </a:lnTo>
                <a:lnTo>
                  <a:pt x="654" y="555"/>
                </a:lnTo>
                <a:lnTo>
                  <a:pt x="645" y="576"/>
                </a:lnTo>
                <a:lnTo>
                  <a:pt x="631" y="594"/>
                </a:lnTo>
                <a:lnTo>
                  <a:pt x="612" y="609"/>
                </a:lnTo>
                <a:lnTo>
                  <a:pt x="590" y="618"/>
                </a:lnTo>
                <a:lnTo>
                  <a:pt x="566" y="622"/>
                </a:lnTo>
                <a:lnTo>
                  <a:pt x="530" y="622"/>
                </a:lnTo>
                <a:lnTo>
                  <a:pt x="505" y="618"/>
                </a:lnTo>
                <a:lnTo>
                  <a:pt x="484" y="609"/>
                </a:lnTo>
                <a:lnTo>
                  <a:pt x="466" y="594"/>
                </a:lnTo>
                <a:lnTo>
                  <a:pt x="451" y="576"/>
                </a:lnTo>
                <a:lnTo>
                  <a:pt x="442" y="555"/>
                </a:lnTo>
                <a:lnTo>
                  <a:pt x="438" y="530"/>
                </a:lnTo>
                <a:lnTo>
                  <a:pt x="442" y="505"/>
                </a:lnTo>
                <a:lnTo>
                  <a:pt x="451" y="484"/>
                </a:lnTo>
                <a:lnTo>
                  <a:pt x="466" y="466"/>
                </a:lnTo>
                <a:lnTo>
                  <a:pt x="484" y="452"/>
                </a:lnTo>
                <a:lnTo>
                  <a:pt x="505" y="442"/>
                </a:lnTo>
                <a:lnTo>
                  <a:pt x="530" y="439"/>
                </a:lnTo>
                <a:lnTo>
                  <a:pt x="566" y="439"/>
                </a:lnTo>
                <a:lnTo>
                  <a:pt x="586" y="441"/>
                </a:lnTo>
                <a:lnTo>
                  <a:pt x="604" y="448"/>
                </a:lnTo>
                <a:lnTo>
                  <a:pt x="621" y="458"/>
                </a:lnTo>
                <a:lnTo>
                  <a:pt x="621" y="261"/>
                </a:lnTo>
                <a:lnTo>
                  <a:pt x="330" y="326"/>
                </a:lnTo>
                <a:lnTo>
                  <a:pt x="330" y="603"/>
                </a:lnTo>
                <a:lnTo>
                  <a:pt x="326" y="627"/>
                </a:lnTo>
                <a:lnTo>
                  <a:pt x="316" y="649"/>
                </a:lnTo>
                <a:lnTo>
                  <a:pt x="302" y="668"/>
                </a:lnTo>
                <a:lnTo>
                  <a:pt x="284" y="682"/>
                </a:lnTo>
                <a:lnTo>
                  <a:pt x="261" y="691"/>
                </a:lnTo>
                <a:lnTo>
                  <a:pt x="238" y="695"/>
                </a:lnTo>
                <a:lnTo>
                  <a:pt x="201" y="695"/>
                </a:lnTo>
                <a:lnTo>
                  <a:pt x="176" y="691"/>
                </a:lnTo>
                <a:lnTo>
                  <a:pt x="155" y="682"/>
                </a:lnTo>
                <a:lnTo>
                  <a:pt x="137" y="668"/>
                </a:lnTo>
                <a:lnTo>
                  <a:pt x="123" y="649"/>
                </a:lnTo>
                <a:lnTo>
                  <a:pt x="114" y="627"/>
                </a:lnTo>
                <a:lnTo>
                  <a:pt x="110" y="603"/>
                </a:lnTo>
                <a:lnTo>
                  <a:pt x="114" y="579"/>
                </a:lnTo>
                <a:lnTo>
                  <a:pt x="123" y="558"/>
                </a:lnTo>
                <a:lnTo>
                  <a:pt x="137" y="539"/>
                </a:lnTo>
                <a:lnTo>
                  <a:pt x="155" y="525"/>
                </a:lnTo>
                <a:lnTo>
                  <a:pt x="176" y="516"/>
                </a:lnTo>
                <a:lnTo>
                  <a:pt x="201" y="512"/>
                </a:lnTo>
                <a:lnTo>
                  <a:pt x="238" y="512"/>
                </a:lnTo>
                <a:lnTo>
                  <a:pt x="258" y="514"/>
                </a:lnTo>
                <a:lnTo>
                  <a:pt x="276" y="521"/>
                </a:lnTo>
                <a:lnTo>
                  <a:pt x="293" y="530"/>
                </a:lnTo>
                <a:lnTo>
                  <a:pt x="293" y="202"/>
                </a:lnTo>
                <a:lnTo>
                  <a:pt x="293" y="196"/>
                </a:lnTo>
                <a:lnTo>
                  <a:pt x="296" y="192"/>
                </a:lnTo>
                <a:lnTo>
                  <a:pt x="298" y="189"/>
                </a:lnTo>
                <a:lnTo>
                  <a:pt x="302" y="186"/>
                </a:lnTo>
                <a:lnTo>
                  <a:pt x="307" y="183"/>
                </a:lnTo>
                <a:lnTo>
                  <a:pt x="307" y="183"/>
                </a:lnTo>
                <a:lnTo>
                  <a:pt x="636" y="110"/>
                </a:lnTo>
                <a:lnTo>
                  <a:pt x="636" y="111"/>
                </a:lnTo>
                <a:lnTo>
                  <a:pt x="637" y="110"/>
                </a:lnTo>
                <a:lnTo>
                  <a:pt x="640" y="110"/>
                </a:lnTo>
                <a:close/>
                <a:moveTo>
                  <a:pt x="73" y="37"/>
                </a:moveTo>
                <a:lnTo>
                  <a:pt x="59" y="41"/>
                </a:lnTo>
                <a:lnTo>
                  <a:pt x="47" y="47"/>
                </a:lnTo>
                <a:lnTo>
                  <a:pt x="40" y="59"/>
                </a:lnTo>
                <a:lnTo>
                  <a:pt x="36" y="73"/>
                </a:lnTo>
                <a:lnTo>
                  <a:pt x="36" y="730"/>
                </a:lnTo>
                <a:lnTo>
                  <a:pt x="40" y="745"/>
                </a:lnTo>
                <a:lnTo>
                  <a:pt x="47" y="757"/>
                </a:lnTo>
                <a:lnTo>
                  <a:pt x="59" y="765"/>
                </a:lnTo>
                <a:lnTo>
                  <a:pt x="73" y="767"/>
                </a:lnTo>
                <a:lnTo>
                  <a:pt x="731" y="767"/>
                </a:lnTo>
                <a:lnTo>
                  <a:pt x="745" y="765"/>
                </a:lnTo>
                <a:lnTo>
                  <a:pt x="756" y="757"/>
                </a:lnTo>
                <a:lnTo>
                  <a:pt x="764" y="745"/>
                </a:lnTo>
                <a:lnTo>
                  <a:pt x="767" y="730"/>
                </a:lnTo>
                <a:lnTo>
                  <a:pt x="767" y="73"/>
                </a:lnTo>
                <a:lnTo>
                  <a:pt x="764" y="59"/>
                </a:lnTo>
                <a:lnTo>
                  <a:pt x="756" y="47"/>
                </a:lnTo>
                <a:lnTo>
                  <a:pt x="745" y="41"/>
                </a:lnTo>
                <a:lnTo>
                  <a:pt x="731" y="37"/>
                </a:lnTo>
                <a:lnTo>
                  <a:pt x="73" y="37"/>
                </a:lnTo>
                <a:close/>
                <a:moveTo>
                  <a:pt x="73" y="0"/>
                </a:moveTo>
                <a:lnTo>
                  <a:pt x="731" y="0"/>
                </a:lnTo>
                <a:lnTo>
                  <a:pt x="754" y="4"/>
                </a:lnTo>
                <a:lnTo>
                  <a:pt x="773" y="14"/>
                </a:lnTo>
                <a:lnTo>
                  <a:pt x="790" y="30"/>
                </a:lnTo>
                <a:lnTo>
                  <a:pt x="800" y="51"/>
                </a:lnTo>
                <a:lnTo>
                  <a:pt x="803" y="73"/>
                </a:lnTo>
                <a:lnTo>
                  <a:pt x="803" y="730"/>
                </a:lnTo>
                <a:lnTo>
                  <a:pt x="800" y="754"/>
                </a:lnTo>
                <a:lnTo>
                  <a:pt x="790" y="774"/>
                </a:lnTo>
                <a:lnTo>
                  <a:pt x="773" y="791"/>
                </a:lnTo>
                <a:lnTo>
                  <a:pt x="754" y="800"/>
                </a:lnTo>
                <a:lnTo>
                  <a:pt x="731" y="804"/>
                </a:lnTo>
                <a:lnTo>
                  <a:pt x="73" y="804"/>
                </a:lnTo>
                <a:lnTo>
                  <a:pt x="51" y="800"/>
                </a:lnTo>
                <a:lnTo>
                  <a:pt x="30" y="791"/>
                </a:lnTo>
                <a:lnTo>
                  <a:pt x="14" y="774"/>
                </a:lnTo>
                <a:lnTo>
                  <a:pt x="4" y="754"/>
                </a:lnTo>
                <a:lnTo>
                  <a:pt x="0" y="730"/>
                </a:lnTo>
                <a:lnTo>
                  <a:pt x="0" y="73"/>
                </a:lnTo>
                <a:lnTo>
                  <a:pt x="4" y="51"/>
                </a:lnTo>
                <a:lnTo>
                  <a:pt x="14" y="30"/>
                </a:lnTo>
                <a:lnTo>
                  <a:pt x="30" y="14"/>
                </a:lnTo>
                <a:lnTo>
                  <a:pt x="51"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6" name="Freeform 42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86268" y="4932014"/>
            <a:ext cx="444608" cy="403688"/>
          </a:xfrm>
          <a:custGeom>
            <a:avLst/>
            <a:gdLst>
              <a:gd name="T0" fmla="*/ 694 w 804"/>
              <a:gd name="T1" fmla="*/ 475 h 730"/>
              <a:gd name="T2" fmla="*/ 766 w 804"/>
              <a:gd name="T3" fmla="*/ 477 h 730"/>
              <a:gd name="T4" fmla="*/ 793 w 804"/>
              <a:gd name="T5" fmla="*/ 497 h 730"/>
              <a:gd name="T6" fmla="*/ 804 w 804"/>
              <a:gd name="T7" fmla="*/ 530 h 730"/>
              <a:gd name="T8" fmla="*/ 793 w 804"/>
              <a:gd name="T9" fmla="*/ 562 h 730"/>
              <a:gd name="T10" fmla="*/ 766 w 804"/>
              <a:gd name="T11" fmla="*/ 582 h 730"/>
              <a:gd name="T12" fmla="*/ 512 w 804"/>
              <a:gd name="T13" fmla="*/ 585 h 730"/>
              <a:gd name="T14" fmla="*/ 749 w 804"/>
              <a:gd name="T15" fmla="*/ 548 h 730"/>
              <a:gd name="T16" fmla="*/ 759 w 804"/>
              <a:gd name="T17" fmla="*/ 544 h 730"/>
              <a:gd name="T18" fmla="*/ 766 w 804"/>
              <a:gd name="T19" fmla="*/ 535 h 730"/>
              <a:gd name="T20" fmla="*/ 766 w 804"/>
              <a:gd name="T21" fmla="*/ 524 h 730"/>
              <a:gd name="T22" fmla="*/ 759 w 804"/>
              <a:gd name="T23" fmla="*/ 515 h 730"/>
              <a:gd name="T24" fmla="*/ 749 w 804"/>
              <a:gd name="T25" fmla="*/ 511 h 730"/>
              <a:gd name="T26" fmla="*/ 694 w 804"/>
              <a:gd name="T27" fmla="*/ 403 h 730"/>
              <a:gd name="T28" fmla="*/ 744 w 804"/>
              <a:gd name="T29" fmla="*/ 201 h 730"/>
              <a:gd name="T30" fmla="*/ 736 w 804"/>
              <a:gd name="T31" fmla="*/ 206 h 730"/>
              <a:gd name="T32" fmla="*/ 674 w 804"/>
              <a:gd name="T33" fmla="*/ 320 h 730"/>
              <a:gd name="T34" fmla="*/ 765 w 804"/>
              <a:gd name="T35" fmla="*/ 229 h 730"/>
              <a:gd name="T36" fmla="*/ 767 w 804"/>
              <a:gd name="T37" fmla="*/ 219 h 730"/>
              <a:gd name="T38" fmla="*/ 763 w 804"/>
              <a:gd name="T39" fmla="*/ 209 h 730"/>
              <a:gd name="T40" fmla="*/ 754 w 804"/>
              <a:gd name="T41" fmla="*/ 202 h 730"/>
              <a:gd name="T42" fmla="*/ 749 w 804"/>
              <a:gd name="T43" fmla="*/ 164 h 730"/>
              <a:gd name="T44" fmla="*/ 782 w 804"/>
              <a:gd name="T45" fmla="*/ 175 h 730"/>
              <a:gd name="T46" fmla="*/ 801 w 804"/>
              <a:gd name="T47" fmla="*/ 202 h 730"/>
              <a:gd name="T48" fmla="*/ 801 w 804"/>
              <a:gd name="T49" fmla="*/ 234 h 730"/>
              <a:gd name="T50" fmla="*/ 787 w 804"/>
              <a:gd name="T51" fmla="*/ 257 h 730"/>
              <a:gd name="T52" fmla="*/ 319 w 804"/>
              <a:gd name="T53" fmla="*/ 723 h 730"/>
              <a:gd name="T54" fmla="*/ 292 w 804"/>
              <a:gd name="T55" fmla="*/ 730 h 730"/>
              <a:gd name="T56" fmla="*/ 259 w 804"/>
              <a:gd name="T57" fmla="*/ 720 h 730"/>
              <a:gd name="T58" fmla="*/ 240 w 804"/>
              <a:gd name="T59" fmla="*/ 693 h 730"/>
              <a:gd name="T60" fmla="*/ 240 w 804"/>
              <a:gd name="T61" fmla="*/ 662 h 730"/>
              <a:gd name="T62" fmla="*/ 253 w 804"/>
              <a:gd name="T63" fmla="*/ 637 h 730"/>
              <a:gd name="T64" fmla="*/ 721 w 804"/>
              <a:gd name="T65" fmla="*/ 172 h 730"/>
              <a:gd name="T66" fmla="*/ 749 w 804"/>
              <a:gd name="T67" fmla="*/ 164 h 730"/>
              <a:gd name="T68" fmla="*/ 676 w 804"/>
              <a:gd name="T69" fmla="*/ 0 h 730"/>
              <a:gd name="T70" fmla="*/ 686 w 804"/>
              <a:gd name="T71" fmla="*/ 3 h 730"/>
              <a:gd name="T72" fmla="*/ 693 w 804"/>
              <a:gd name="T73" fmla="*/ 13 h 730"/>
              <a:gd name="T74" fmla="*/ 694 w 804"/>
              <a:gd name="T75" fmla="*/ 145 h 730"/>
              <a:gd name="T76" fmla="*/ 657 w 804"/>
              <a:gd name="T77" fmla="*/ 36 h 730"/>
              <a:gd name="T78" fmla="*/ 145 w 804"/>
              <a:gd name="T79" fmla="*/ 365 h 730"/>
              <a:gd name="T80" fmla="*/ 327 w 804"/>
              <a:gd name="T81" fmla="*/ 511 h 730"/>
              <a:gd name="T82" fmla="*/ 48 w 804"/>
              <a:gd name="T83" fmla="*/ 513 h 730"/>
              <a:gd name="T84" fmla="*/ 39 w 804"/>
              <a:gd name="T85" fmla="*/ 519 h 730"/>
              <a:gd name="T86" fmla="*/ 37 w 804"/>
              <a:gd name="T87" fmla="*/ 530 h 730"/>
              <a:gd name="T88" fmla="*/ 39 w 804"/>
              <a:gd name="T89" fmla="*/ 540 h 730"/>
              <a:gd name="T90" fmla="*/ 48 w 804"/>
              <a:gd name="T91" fmla="*/ 547 h 730"/>
              <a:gd name="T92" fmla="*/ 291 w 804"/>
              <a:gd name="T93" fmla="*/ 548 h 730"/>
              <a:gd name="T94" fmla="*/ 55 w 804"/>
              <a:gd name="T95" fmla="*/ 585 h 730"/>
              <a:gd name="T96" fmla="*/ 22 w 804"/>
              <a:gd name="T97" fmla="*/ 574 h 730"/>
              <a:gd name="T98" fmla="*/ 3 w 804"/>
              <a:gd name="T99" fmla="*/ 547 h 730"/>
              <a:gd name="T100" fmla="*/ 3 w 804"/>
              <a:gd name="T101" fmla="*/ 513 h 730"/>
              <a:gd name="T102" fmla="*/ 22 w 804"/>
              <a:gd name="T103" fmla="*/ 485 h 730"/>
              <a:gd name="T104" fmla="*/ 55 w 804"/>
              <a:gd name="T105" fmla="*/ 475 h 730"/>
              <a:gd name="T106" fmla="*/ 109 w 804"/>
              <a:gd name="T107" fmla="*/ 18 h 730"/>
              <a:gd name="T108" fmla="*/ 113 w 804"/>
              <a:gd name="T109" fmla="*/ 7 h 730"/>
              <a:gd name="T110" fmla="*/ 122 w 804"/>
              <a:gd name="T111" fmla="*/ 1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730">
                <a:moveTo>
                  <a:pt x="694" y="403"/>
                </a:moveTo>
                <a:lnTo>
                  <a:pt x="694" y="475"/>
                </a:lnTo>
                <a:lnTo>
                  <a:pt x="749" y="475"/>
                </a:lnTo>
                <a:lnTo>
                  <a:pt x="766" y="477"/>
                </a:lnTo>
                <a:lnTo>
                  <a:pt x="782" y="485"/>
                </a:lnTo>
                <a:lnTo>
                  <a:pt x="793" y="497"/>
                </a:lnTo>
                <a:lnTo>
                  <a:pt x="801" y="513"/>
                </a:lnTo>
                <a:lnTo>
                  <a:pt x="804" y="530"/>
                </a:lnTo>
                <a:lnTo>
                  <a:pt x="801" y="547"/>
                </a:lnTo>
                <a:lnTo>
                  <a:pt x="793" y="562"/>
                </a:lnTo>
                <a:lnTo>
                  <a:pt x="782" y="574"/>
                </a:lnTo>
                <a:lnTo>
                  <a:pt x="766" y="582"/>
                </a:lnTo>
                <a:lnTo>
                  <a:pt x="749" y="585"/>
                </a:lnTo>
                <a:lnTo>
                  <a:pt x="512" y="585"/>
                </a:lnTo>
                <a:lnTo>
                  <a:pt x="549" y="548"/>
                </a:lnTo>
                <a:lnTo>
                  <a:pt x="749" y="548"/>
                </a:lnTo>
                <a:lnTo>
                  <a:pt x="754" y="547"/>
                </a:lnTo>
                <a:lnTo>
                  <a:pt x="759" y="544"/>
                </a:lnTo>
                <a:lnTo>
                  <a:pt x="763" y="540"/>
                </a:lnTo>
                <a:lnTo>
                  <a:pt x="766" y="535"/>
                </a:lnTo>
                <a:lnTo>
                  <a:pt x="767" y="530"/>
                </a:lnTo>
                <a:lnTo>
                  <a:pt x="766" y="524"/>
                </a:lnTo>
                <a:lnTo>
                  <a:pt x="763" y="519"/>
                </a:lnTo>
                <a:lnTo>
                  <a:pt x="759" y="515"/>
                </a:lnTo>
                <a:lnTo>
                  <a:pt x="754" y="513"/>
                </a:lnTo>
                <a:lnTo>
                  <a:pt x="749" y="511"/>
                </a:lnTo>
                <a:lnTo>
                  <a:pt x="585" y="511"/>
                </a:lnTo>
                <a:lnTo>
                  <a:pt x="694" y="403"/>
                </a:lnTo>
                <a:close/>
                <a:moveTo>
                  <a:pt x="749" y="201"/>
                </a:moveTo>
                <a:lnTo>
                  <a:pt x="744" y="201"/>
                </a:lnTo>
                <a:lnTo>
                  <a:pt x="740" y="204"/>
                </a:lnTo>
                <a:lnTo>
                  <a:pt x="736" y="206"/>
                </a:lnTo>
                <a:lnTo>
                  <a:pt x="648" y="294"/>
                </a:lnTo>
                <a:lnTo>
                  <a:pt x="674" y="320"/>
                </a:lnTo>
                <a:lnTo>
                  <a:pt x="762" y="233"/>
                </a:lnTo>
                <a:lnTo>
                  <a:pt x="765" y="229"/>
                </a:lnTo>
                <a:lnTo>
                  <a:pt x="766" y="225"/>
                </a:lnTo>
                <a:lnTo>
                  <a:pt x="767" y="219"/>
                </a:lnTo>
                <a:lnTo>
                  <a:pt x="766" y="213"/>
                </a:lnTo>
                <a:lnTo>
                  <a:pt x="763" y="209"/>
                </a:lnTo>
                <a:lnTo>
                  <a:pt x="759" y="205"/>
                </a:lnTo>
                <a:lnTo>
                  <a:pt x="754" y="202"/>
                </a:lnTo>
                <a:lnTo>
                  <a:pt x="749" y="201"/>
                </a:lnTo>
                <a:close/>
                <a:moveTo>
                  <a:pt x="749" y="164"/>
                </a:moveTo>
                <a:lnTo>
                  <a:pt x="766" y="167"/>
                </a:lnTo>
                <a:lnTo>
                  <a:pt x="782" y="175"/>
                </a:lnTo>
                <a:lnTo>
                  <a:pt x="793" y="187"/>
                </a:lnTo>
                <a:lnTo>
                  <a:pt x="801" y="202"/>
                </a:lnTo>
                <a:lnTo>
                  <a:pt x="804" y="219"/>
                </a:lnTo>
                <a:lnTo>
                  <a:pt x="801" y="234"/>
                </a:lnTo>
                <a:lnTo>
                  <a:pt x="796" y="247"/>
                </a:lnTo>
                <a:lnTo>
                  <a:pt x="787" y="257"/>
                </a:lnTo>
                <a:lnTo>
                  <a:pt x="331" y="714"/>
                </a:lnTo>
                <a:lnTo>
                  <a:pt x="319" y="723"/>
                </a:lnTo>
                <a:lnTo>
                  <a:pt x="306" y="729"/>
                </a:lnTo>
                <a:lnTo>
                  <a:pt x="292" y="730"/>
                </a:lnTo>
                <a:lnTo>
                  <a:pt x="275" y="727"/>
                </a:lnTo>
                <a:lnTo>
                  <a:pt x="259" y="720"/>
                </a:lnTo>
                <a:lnTo>
                  <a:pt x="247" y="708"/>
                </a:lnTo>
                <a:lnTo>
                  <a:pt x="240" y="693"/>
                </a:lnTo>
                <a:lnTo>
                  <a:pt x="237" y="676"/>
                </a:lnTo>
                <a:lnTo>
                  <a:pt x="240" y="662"/>
                </a:lnTo>
                <a:lnTo>
                  <a:pt x="245" y="649"/>
                </a:lnTo>
                <a:lnTo>
                  <a:pt x="253" y="637"/>
                </a:lnTo>
                <a:lnTo>
                  <a:pt x="710" y="180"/>
                </a:lnTo>
                <a:lnTo>
                  <a:pt x="721" y="172"/>
                </a:lnTo>
                <a:lnTo>
                  <a:pt x="734" y="166"/>
                </a:lnTo>
                <a:lnTo>
                  <a:pt x="749" y="164"/>
                </a:lnTo>
                <a:close/>
                <a:moveTo>
                  <a:pt x="127" y="0"/>
                </a:moveTo>
                <a:lnTo>
                  <a:pt x="676" y="0"/>
                </a:lnTo>
                <a:lnTo>
                  <a:pt x="681" y="1"/>
                </a:lnTo>
                <a:lnTo>
                  <a:pt x="686" y="3"/>
                </a:lnTo>
                <a:lnTo>
                  <a:pt x="690" y="7"/>
                </a:lnTo>
                <a:lnTo>
                  <a:pt x="693" y="13"/>
                </a:lnTo>
                <a:lnTo>
                  <a:pt x="694" y="18"/>
                </a:lnTo>
                <a:lnTo>
                  <a:pt x="694" y="145"/>
                </a:lnTo>
                <a:lnTo>
                  <a:pt x="657" y="181"/>
                </a:lnTo>
                <a:lnTo>
                  <a:pt x="657" y="36"/>
                </a:lnTo>
                <a:lnTo>
                  <a:pt x="145" y="36"/>
                </a:lnTo>
                <a:lnTo>
                  <a:pt x="145" y="365"/>
                </a:lnTo>
                <a:lnTo>
                  <a:pt x="474" y="365"/>
                </a:lnTo>
                <a:lnTo>
                  <a:pt x="327" y="511"/>
                </a:lnTo>
                <a:lnTo>
                  <a:pt x="55" y="511"/>
                </a:lnTo>
                <a:lnTo>
                  <a:pt x="48" y="513"/>
                </a:lnTo>
                <a:lnTo>
                  <a:pt x="43" y="515"/>
                </a:lnTo>
                <a:lnTo>
                  <a:pt x="39" y="519"/>
                </a:lnTo>
                <a:lnTo>
                  <a:pt x="37" y="524"/>
                </a:lnTo>
                <a:lnTo>
                  <a:pt x="37" y="530"/>
                </a:lnTo>
                <a:lnTo>
                  <a:pt x="37" y="535"/>
                </a:lnTo>
                <a:lnTo>
                  <a:pt x="39" y="540"/>
                </a:lnTo>
                <a:lnTo>
                  <a:pt x="43" y="544"/>
                </a:lnTo>
                <a:lnTo>
                  <a:pt x="48" y="547"/>
                </a:lnTo>
                <a:lnTo>
                  <a:pt x="55" y="548"/>
                </a:lnTo>
                <a:lnTo>
                  <a:pt x="291" y="548"/>
                </a:lnTo>
                <a:lnTo>
                  <a:pt x="254" y="585"/>
                </a:lnTo>
                <a:lnTo>
                  <a:pt x="55" y="585"/>
                </a:lnTo>
                <a:lnTo>
                  <a:pt x="37" y="582"/>
                </a:lnTo>
                <a:lnTo>
                  <a:pt x="22" y="574"/>
                </a:lnTo>
                <a:lnTo>
                  <a:pt x="10" y="562"/>
                </a:lnTo>
                <a:lnTo>
                  <a:pt x="3" y="547"/>
                </a:lnTo>
                <a:lnTo>
                  <a:pt x="0" y="530"/>
                </a:lnTo>
                <a:lnTo>
                  <a:pt x="3" y="513"/>
                </a:lnTo>
                <a:lnTo>
                  <a:pt x="10" y="497"/>
                </a:lnTo>
                <a:lnTo>
                  <a:pt x="22" y="485"/>
                </a:lnTo>
                <a:lnTo>
                  <a:pt x="37" y="477"/>
                </a:lnTo>
                <a:lnTo>
                  <a:pt x="55" y="475"/>
                </a:lnTo>
                <a:lnTo>
                  <a:pt x="109" y="475"/>
                </a:lnTo>
                <a:lnTo>
                  <a:pt x="109" y="18"/>
                </a:lnTo>
                <a:lnTo>
                  <a:pt x="110" y="13"/>
                </a:lnTo>
                <a:lnTo>
                  <a:pt x="113" y="7"/>
                </a:lnTo>
                <a:lnTo>
                  <a:pt x="117" y="3"/>
                </a:lnTo>
                <a:lnTo>
                  <a:pt x="122" y="1"/>
                </a:lnTo>
                <a:lnTo>
                  <a:pt x="12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7" name="Freeform 42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43741" y="5032935"/>
            <a:ext cx="444608" cy="201843"/>
          </a:xfrm>
          <a:custGeom>
            <a:avLst/>
            <a:gdLst>
              <a:gd name="T0" fmla="*/ 341 w 804"/>
              <a:gd name="T1" fmla="*/ 123 h 365"/>
              <a:gd name="T2" fmla="*/ 311 w 804"/>
              <a:gd name="T3" fmla="*/ 182 h 365"/>
              <a:gd name="T4" fmla="*/ 341 w 804"/>
              <a:gd name="T5" fmla="*/ 241 h 365"/>
              <a:gd name="T6" fmla="*/ 421 w 804"/>
              <a:gd name="T7" fmla="*/ 255 h 365"/>
              <a:gd name="T8" fmla="*/ 479 w 804"/>
              <a:gd name="T9" fmla="*/ 225 h 365"/>
              <a:gd name="T10" fmla="*/ 490 w 804"/>
              <a:gd name="T11" fmla="*/ 160 h 365"/>
              <a:gd name="T12" fmla="*/ 443 w 804"/>
              <a:gd name="T13" fmla="*/ 112 h 365"/>
              <a:gd name="T14" fmla="*/ 715 w 804"/>
              <a:gd name="T15" fmla="*/ 36 h 365"/>
              <a:gd name="T16" fmla="*/ 529 w 804"/>
              <a:gd name="T17" fmla="*/ 182 h 365"/>
              <a:gd name="T18" fmla="*/ 715 w 804"/>
              <a:gd name="T19" fmla="*/ 328 h 365"/>
              <a:gd name="T20" fmla="*/ 748 w 804"/>
              <a:gd name="T21" fmla="*/ 293 h 365"/>
              <a:gd name="T22" fmla="*/ 766 w 804"/>
              <a:gd name="T23" fmla="*/ 214 h 365"/>
              <a:gd name="T24" fmla="*/ 762 w 804"/>
              <a:gd name="T25" fmla="*/ 120 h 365"/>
              <a:gd name="T26" fmla="*/ 739 w 804"/>
              <a:gd name="T27" fmla="*/ 53 h 365"/>
              <a:gd name="T28" fmla="*/ 88 w 804"/>
              <a:gd name="T29" fmla="*/ 36 h 365"/>
              <a:gd name="T30" fmla="*/ 55 w 804"/>
              <a:gd name="T31" fmla="*/ 72 h 365"/>
              <a:gd name="T32" fmla="*/ 38 w 804"/>
              <a:gd name="T33" fmla="*/ 150 h 365"/>
              <a:gd name="T34" fmla="*/ 42 w 804"/>
              <a:gd name="T35" fmla="*/ 245 h 365"/>
              <a:gd name="T36" fmla="*/ 66 w 804"/>
              <a:gd name="T37" fmla="*/ 310 h 365"/>
              <a:gd name="T38" fmla="*/ 284 w 804"/>
              <a:gd name="T39" fmla="*/ 230 h 365"/>
              <a:gd name="T40" fmla="*/ 277 w 804"/>
              <a:gd name="T41" fmla="*/ 158 h 365"/>
              <a:gd name="T42" fmla="*/ 92 w 804"/>
              <a:gd name="T43" fmla="*/ 0 h 365"/>
              <a:gd name="T44" fmla="*/ 100 w 804"/>
              <a:gd name="T45" fmla="*/ 1 h 365"/>
              <a:gd name="T46" fmla="*/ 354 w 804"/>
              <a:gd name="T47" fmla="*/ 77 h 365"/>
              <a:gd name="T48" fmla="*/ 449 w 804"/>
              <a:gd name="T49" fmla="*/ 77 h 365"/>
              <a:gd name="T50" fmla="*/ 705 w 804"/>
              <a:gd name="T51" fmla="*/ 1 h 365"/>
              <a:gd name="T52" fmla="*/ 713 w 804"/>
              <a:gd name="T53" fmla="*/ 0 h 365"/>
              <a:gd name="T54" fmla="*/ 764 w 804"/>
              <a:gd name="T55" fmla="*/ 31 h 365"/>
              <a:gd name="T56" fmla="*/ 796 w 804"/>
              <a:gd name="T57" fmla="*/ 111 h 365"/>
              <a:gd name="T58" fmla="*/ 802 w 804"/>
              <a:gd name="T59" fmla="*/ 220 h 365"/>
              <a:gd name="T60" fmla="*/ 777 w 804"/>
              <a:gd name="T61" fmla="*/ 311 h 365"/>
              <a:gd name="T62" fmla="*/ 731 w 804"/>
              <a:gd name="T63" fmla="*/ 361 h 365"/>
              <a:gd name="T64" fmla="*/ 705 w 804"/>
              <a:gd name="T65" fmla="*/ 364 h 365"/>
              <a:gd name="T66" fmla="*/ 476 w 804"/>
              <a:gd name="T67" fmla="*/ 277 h 365"/>
              <a:gd name="T68" fmla="*/ 384 w 804"/>
              <a:gd name="T69" fmla="*/ 292 h 365"/>
              <a:gd name="T70" fmla="*/ 307 w 804"/>
              <a:gd name="T71" fmla="*/ 260 h 365"/>
              <a:gd name="T72" fmla="*/ 96 w 804"/>
              <a:gd name="T73" fmla="*/ 365 h 365"/>
              <a:gd name="T74" fmla="*/ 55 w 804"/>
              <a:gd name="T75" fmla="*/ 351 h 365"/>
              <a:gd name="T76" fmla="*/ 16 w 804"/>
              <a:gd name="T77" fmla="*/ 284 h 365"/>
              <a:gd name="T78" fmla="*/ 0 w 804"/>
              <a:gd name="T79" fmla="*/ 182 h 365"/>
              <a:gd name="T80" fmla="*/ 16 w 804"/>
              <a:gd name="T81" fmla="*/ 80 h 365"/>
              <a:gd name="T82" fmla="*/ 55 w 804"/>
              <a:gd name="T83" fmla="*/ 1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4" h="365">
                <a:moveTo>
                  <a:pt x="384" y="110"/>
                </a:moveTo>
                <a:lnTo>
                  <a:pt x="360" y="112"/>
                </a:lnTo>
                <a:lnTo>
                  <a:pt x="341" y="123"/>
                </a:lnTo>
                <a:lnTo>
                  <a:pt x="325" y="139"/>
                </a:lnTo>
                <a:lnTo>
                  <a:pt x="315" y="160"/>
                </a:lnTo>
                <a:lnTo>
                  <a:pt x="311" y="182"/>
                </a:lnTo>
                <a:lnTo>
                  <a:pt x="315" y="205"/>
                </a:lnTo>
                <a:lnTo>
                  <a:pt x="325" y="225"/>
                </a:lnTo>
                <a:lnTo>
                  <a:pt x="341" y="241"/>
                </a:lnTo>
                <a:lnTo>
                  <a:pt x="360" y="251"/>
                </a:lnTo>
                <a:lnTo>
                  <a:pt x="384" y="255"/>
                </a:lnTo>
                <a:lnTo>
                  <a:pt x="421" y="255"/>
                </a:lnTo>
                <a:lnTo>
                  <a:pt x="443" y="251"/>
                </a:lnTo>
                <a:lnTo>
                  <a:pt x="464" y="241"/>
                </a:lnTo>
                <a:lnTo>
                  <a:pt x="479" y="225"/>
                </a:lnTo>
                <a:lnTo>
                  <a:pt x="490" y="205"/>
                </a:lnTo>
                <a:lnTo>
                  <a:pt x="493" y="182"/>
                </a:lnTo>
                <a:lnTo>
                  <a:pt x="490" y="160"/>
                </a:lnTo>
                <a:lnTo>
                  <a:pt x="479" y="139"/>
                </a:lnTo>
                <a:lnTo>
                  <a:pt x="464" y="123"/>
                </a:lnTo>
                <a:lnTo>
                  <a:pt x="443" y="112"/>
                </a:lnTo>
                <a:lnTo>
                  <a:pt x="421" y="110"/>
                </a:lnTo>
                <a:lnTo>
                  <a:pt x="384" y="110"/>
                </a:lnTo>
                <a:close/>
                <a:moveTo>
                  <a:pt x="715" y="36"/>
                </a:moveTo>
                <a:lnTo>
                  <a:pt x="519" y="135"/>
                </a:lnTo>
                <a:lnTo>
                  <a:pt x="527" y="158"/>
                </a:lnTo>
                <a:lnTo>
                  <a:pt x="529" y="182"/>
                </a:lnTo>
                <a:lnTo>
                  <a:pt x="527" y="207"/>
                </a:lnTo>
                <a:lnTo>
                  <a:pt x="519" y="230"/>
                </a:lnTo>
                <a:lnTo>
                  <a:pt x="715" y="328"/>
                </a:lnTo>
                <a:lnTo>
                  <a:pt x="728" y="323"/>
                </a:lnTo>
                <a:lnTo>
                  <a:pt x="739" y="310"/>
                </a:lnTo>
                <a:lnTo>
                  <a:pt x="748" y="293"/>
                </a:lnTo>
                <a:lnTo>
                  <a:pt x="756" y="271"/>
                </a:lnTo>
                <a:lnTo>
                  <a:pt x="762" y="245"/>
                </a:lnTo>
                <a:lnTo>
                  <a:pt x="766" y="214"/>
                </a:lnTo>
                <a:lnTo>
                  <a:pt x="767" y="182"/>
                </a:lnTo>
                <a:lnTo>
                  <a:pt x="766" y="150"/>
                </a:lnTo>
                <a:lnTo>
                  <a:pt x="762" y="120"/>
                </a:lnTo>
                <a:lnTo>
                  <a:pt x="756" y="94"/>
                </a:lnTo>
                <a:lnTo>
                  <a:pt x="748" y="72"/>
                </a:lnTo>
                <a:lnTo>
                  <a:pt x="739" y="53"/>
                </a:lnTo>
                <a:lnTo>
                  <a:pt x="728" y="42"/>
                </a:lnTo>
                <a:lnTo>
                  <a:pt x="715" y="36"/>
                </a:lnTo>
                <a:close/>
                <a:moveTo>
                  <a:pt x="88" y="36"/>
                </a:moveTo>
                <a:lnTo>
                  <a:pt x="76" y="42"/>
                </a:lnTo>
                <a:lnTo>
                  <a:pt x="66" y="53"/>
                </a:lnTo>
                <a:lnTo>
                  <a:pt x="55" y="72"/>
                </a:lnTo>
                <a:lnTo>
                  <a:pt x="47" y="94"/>
                </a:lnTo>
                <a:lnTo>
                  <a:pt x="42" y="120"/>
                </a:lnTo>
                <a:lnTo>
                  <a:pt x="38" y="150"/>
                </a:lnTo>
                <a:lnTo>
                  <a:pt x="37" y="182"/>
                </a:lnTo>
                <a:lnTo>
                  <a:pt x="38" y="214"/>
                </a:lnTo>
                <a:lnTo>
                  <a:pt x="42" y="245"/>
                </a:lnTo>
                <a:lnTo>
                  <a:pt x="47" y="271"/>
                </a:lnTo>
                <a:lnTo>
                  <a:pt x="55" y="293"/>
                </a:lnTo>
                <a:lnTo>
                  <a:pt x="66" y="310"/>
                </a:lnTo>
                <a:lnTo>
                  <a:pt x="76" y="323"/>
                </a:lnTo>
                <a:lnTo>
                  <a:pt x="88" y="328"/>
                </a:lnTo>
                <a:lnTo>
                  <a:pt x="284" y="230"/>
                </a:lnTo>
                <a:lnTo>
                  <a:pt x="277" y="207"/>
                </a:lnTo>
                <a:lnTo>
                  <a:pt x="274" y="182"/>
                </a:lnTo>
                <a:lnTo>
                  <a:pt x="277" y="158"/>
                </a:lnTo>
                <a:lnTo>
                  <a:pt x="284" y="135"/>
                </a:lnTo>
                <a:lnTo>
                  <a:pt x="88" y="36"/>
                </a:lnTo>
                <a:close/>
                <a:moveTo>
                  <a:pt x="92" y="0"/>
                </a:moveTo>
                <a:lnTo>
                  <a:pt x="96" y="0"/>
                </a:lnTo>
                <a:lnTo>
                  <a:pt x="100" y="2"/>
                </a:lnTo>
                <a:lnTo>
                  <a:pt x="100" y="1"/>
                </a:lnTo>
                <a:lnTo>
                  <a:pt x="307" y="105"/>
                </a:lnTo>
                <a:lnTo>
                  <a:pt x="328" y="88"/>
                </a:lnTo>
                <a:lnTo>
                  <a:pt x="354" y="77"/>
                </a:lnTo>
                <a:lnTo>
                  <a:pt x="384" y="73"/>
                </a:lnTo>
                <a:lnTo>
                  <a:pt x="421" y="73"/>
                </a:lnTo>
                <a:lnTo>
                  <a:pt x="449" y="77"/>
                </a:lnTo>
                <a:lnTo>
                  <a:pt x="476" y="88"/>
                </a:lnTo>
                <a:lnTo>
                  <a:pt x="498" y="105"/>
                </a:lnTo>
                <a:lnTo>
                  <a:pt x="705" y="1"/>
                </a:lnTo>
                <a:lnTo>
                  <a:pt x="705" y="2"/>
                </a:lnTo>
                <a:lnTo>
                  <a:pt x="709" y="0"/>
                </a:lnTo>
                <a:lnTo>
                  <a:pt x="713" y="0"/>
                </a:lnTo>
                <a:lnTo>
                  <a:pt x="731" y="4"/>
                </a:lnTo>
                <a:lnTo>
                  <a:pt x="748" y="14"/>
                </a:lnTo>
                <a:lnTo>
                  <a:pt x="764" y="31"/>
                </a:lnTo>
                <a:lnTo>
                  <a:pt x="777" y="53"/>
                </a:lnTo>
                <a:lnTo>
                  <a:pt x="788" y="80"/>
                </a:lnTo>
                <a:lnTo>
                  <a:pt x="796" y="111"/>
                </a:lnTo>
                <a:lnTo>
                  <a:pt x="802" y="145"/>
                </a:lnTo>
                <a:lnTo>
                  <a:pt x="804" y="182"/>
                </a:lnTo>
                <a:lnTo>
                  <a:pt x="802" y="220"/>
                </a:lnTo>
                <a:lnTo>
                  <a:pt x="796" y="254"/>
                </a:lnTo>
                <a:lnTo>
                  <a:pt x="788" y="284"/>
                </a:lnTo>
                <a:lnTo>
                  <a:pt x="777" y="311"/>
                </a:lnTo>
                <a:lnTo>
                  <a:pt x="764" y="334"/>
                </a:lnTo>
                <a:lnTo>
                  <a:pt x="748" y="351"/>
                </a:lnTo>
                <a:lnTo>
                  <a:pt x="731" y="361"/>
                </a:lnTo>
                <a:lnTo>
                  <a:pt x="713" y="365"/>
                </a:lnTo>
                <a:lnTo>
                  <a:pt x="709" y="365"/>
                </a:lnTo>
                <a:lnTo>
                  <a:pt x="705" y="364"/>
                </a:lnTo>
                <a:lnTo>
                  <a:pt x="705" y="364"/>
                </a:lnTo>
                <a:lnTo>
                  <a:pt x="498" y="260"/>
                </a:lnTo>
                <a:lnTo>
                  <a:pt x="476" y="277"/>
                </a:lnTo>
                <a:lnTo>
                  <a:pt x="449" y="288"/>
                </a:lnTo>
                <a:lnTo>
                  <a:pt x="421" y="292"/>
                </a:lnTo>
                <a:lnTo>
                  <a:pt x="384" y="292"/>
                </a:lnTo>
                <a:lnTo>
                  <a:pt x="354" y="288"/>
                </a:lnTo>
                <a:lnTo>
                  <a:pt x="328" y="277"/>
                </a:lnTo>
                <a:lnTo>
                  <a:pt x="307" y="260"/>
                </a:lnTo>
                <a:lnTo>
                  <a:pt x="100" y="362"/>
                </a:lnTo>
                <a:lnTo>
                  <a:pt x="100" y="362"/>
                </a:lnTo>
                <a:lnTo>
                  <a:pt x="96" y="365"/>
                </a:lnTo>
                <a:lnTo>
                  <a:pt x="92" y="365"/>
                </a:lnTo>
                <a:lnTo>
                  <a:pt x="72" y="361"/>
                </a:lnTo>
                <a:lnTo>
                  <a:pt x="55" y="351"/>
                </a:lnTo>
                <a:lnTo>
                  <a:pt x="41" y="334"/>
                </a:lnTo>
                <a:lnTo>
                  <a:pt x="27" y="311"/>
                </a:lnTo>
                <a:lnTo>
                  <a:pt x="16" y="284"/>
                </a:lnTo>
                <a:lnTo>
                  <a:pt x="7" y="254"/>
                </a:lnTo>
                <a:lnTo>
                  <a:pt x="2" y="220"/>
                </a:lnTo>
                <a:lnTo>
                  <a:pt x="0" y="182"/>
                </a:lnTo>
                <a:lnTo>
                  <a:pt x="2" y="145"/>
                </a:lnTo>
                <a:lnTo>
                  <a:pt x="7" y="111"/>
                </a:lnTo>
                <a:lnTo>
                  <a:pt x="16" y="80"/>
                </a:lnTo>
                <a:lnTo>
                  <a:pt x="27" y="53"/>
                </a:lnTo>
                <a:lnTo>
                  <a:pt x="41" y="31"/>
                </a:lnTo>
                <a:lnTo>
                  <a:pt x="55" y="14"/>
                </a:lnTo>
                <a:lnTo>
                  <a:pt x="72" y="4"/>
                </a:lnTo>
                <a:lnTo>
                  <a:pt x="9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8" name="Freeform 42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01214" y="4911552"/>
            <a:ext cx="161475" cy="444609"/>
          </a:xfrm>
          <a:custGeom>
            <a:avLst/>
            <a:gdLst>
              <a:gd name="T0" fmla="*/ 38 w 292"/>
              <a:gd name="T1" fmla="*/ 635 h 804"/>
              <a:gd name="T2" fmla="*/ 254 w 292"/>
              <a:gd name="T3" fmla="*/ 635 h 804"/>
              <a:gd name="T4" fmla="*/ 147 w 292"/>
              <a:gd name="T5" fmla="*/ 366 h 804"/>
              <a:gd name="T6" fmla="*/ 135 w 292"/>
              <a:gd name="T7" fmla="*/ 362 h 804"/>
              <a:gd name="T8" fmla="*/ 128 w 292"/>
              <a:gd name="T9" fmla="*/ 353 h 804"/>
              <a:gd name="T10" fmla="*/ 128 w 292"/>
              <a:gd name="T11" fmla="*/ 342 h 804"/>
              <a:gd name="T12" fmla="*/ 135 w 292"/>
              <a:gd name="T13" fmla="*/ 332 h 804"/>
              <a:gd name="T14" fmla="*/ 147 w 292"/>
              <a:gd name="T15" fmla="*/ 330 h 804"/>
              <a:gd name="T16" fmla="*/ 169 w 292"/>
              <a:gd name="T17" fmla="*/ 205 h 804"/>
              <a:gd name="T18" fmla="*/ 157 w 292"/>
              <a:gd name="T19" fmla="*/ 216 h 804"/>
              <a:gd name="T20" fmla="*/ 156 w 292"/>
              <a:gd name="T21" fmla="*/ 217 h 804"/>
              <a:gd name="T22" fmla="*/ 147 w 292"/>
              <a:gd name="T23" fmla="*/ 220 h 804"/>
              <a:gd name="T24" fmla="*/ 137 w 292"/>
              <a:gd name="T25" fmla="*/ 217 h 804"/>
              <a:gd name="T26" fmla="*/ 135 w 292"/>
              <a:gd name="T27" fmla="*/ 216 h 804"/>
              <a:gd name="T28" fmla="*/ 124 w 292"/>
              <a:gd name="T29" fmla="*/ 205 h 804"/>
              <a:gd name="T30" fmla="*/ 119 w 292"/>
              <a:gd name="T31" fmla="*/ 39 h 804"/>
              <a:gd name="T32" fmla="*/ 73 w 292"/>
              <a:gd name="T33" fmla="*/ 51 h 804"/>
              <a:gd name="T34" fmla="*/ 44 w 292"/>
              <a:gd name="T35" fmla="*/ 72 h 804"/>
              <a:gd name="T36" fmla="*/ 147 w 292"/>
              <a:gd name="T37" fmla="*/ 178 h 804"/>
              <a:gd name="T38" fmla="*/ 249 w 292"/>
              <a:gd name="T39" fmla="*/ 72 h 804"/>
              <a:gd name="T40" fmla="*/ 219 w 292"/>
              <a:gd name="T41" fmla="*/ 51 h 804"/>
              <a:gd name="T42" fmla="*/ 173 w 292"/>
              <a:gd name="T43" fmla="*/ 39 h 804"/>
              <a:gd name="T44" fmla="*/ 147 w 292"/>
              <a:gd name="T45" fmla="*/ 0 h 804"/>
              <a:gd name="T46" fmla="*/ 211 w 292"/>
              <a:gd name="T47" fmla="*/ 10 h 804"/>
              <a:gd name="T48" fmla="*/ 260 w 292"/>
              <a:gd name="T49" fmla="*/ 35 h 804"/>
              <a:gd name="T50" fmla="*/ 288 w 292"/>
              <a:gd name="T51" fmla="*/ 71 h 804"/>
              <a:gd name="T52" fmla="*/ 292 w 292"/>
              <a:gd name="T53" fmla="*/ 97 h 804"/>
              <a:gd name="T54" fmla="*/ 287 w 292"/>
              <a:gd name="T55" fmla="*/ 105 h 804"/>
              <a:gd name="T56" fmla="*/ 283 w 292"/>
              <a:gd name="T57" fmla="*/ 107 h 804"/>
              <a:gd name="T58" fmla="*/ 200 w 292"/>
              <a:gd name="T59" fmla="*/ 181 h 804"/>
              <a:gd name="T60" fmla="*/ 230 w 292"/>
              <a:gd name="T61" fmla="*/ 330 h 804"/>
              <a:gd name="T62" fmla="*/ 262 w 292"/>
              <a:gd name="T63" fmla="*/ 330 h 804"/>
              <a:gd name="T64" fmla="*/ 271 w 292"/>
              <a:gd name="T65" fmla="*/ 336 h 804"/>
              <a:gd name="T66" fmla="*/ 274 w 292"/>
              <a:gd name="T67" fmla="*/ 348 h 804"/>
              <a:gd name="T68" fmla="*/ 271 w 292"/>
              <a:gd name="T69" fmla="*/ 359 h 804"/>
              <a:gd name="T70" fmla="*/ 262 w 292"/>
              <a:gd name="T71" fmla="*/ 365 h 804"/>
              <a:gd name="T72" fmla="*/ 238 w 292"/>
              <a:gd name="T73" fmla="*/ 366 h 804"/>
              <a:gd name="T74" fmla="*/ 292 w 292"/>
              <a:gd name="T75" fmla="*/ 636 h 804"/>
              <a:gd name="T76" fmla="*/ 292 w 292"/>
              <a:gd name="T77" fmla="*/ 640 h 804"/>
              <a:gd name="T78" fmla="*/ 291 w 292"/>
              <a:gd name="T79" fmla="*/ 648 h 804"/>
              <a:gd name="T80" fmla="*/ 288 w 292"/>
              <a:gd name="T81" fmla="*/ 652 h 804"/>
              <a:gd name="T82" fmla="*/ 160 w 292"/>
              <a:gd name="T83" fmla="*/ 798 h 804"/>
              <a:gd name="T84" fmla="*/ 152 w 292"/>
              <a:gd name="T85" fmla="*/ 804 h 804"/>
              <a:gd name="T86" fmla="*/ 141 w 292"/>
              <a:gd name="T87" fmla="*/ 804 h 804"/>
              <a:gd name="T88" fmla="*/ 132 w 292"/>
              <a:gd name="T89" fmla="*/ 798 h 804"/>
              <a:gd name="T90" fmla="*/ 5 w 292"/>
              <a:gd name="T91" fmla="*/ 652 h 804"/>
              <a:gd name="T92" fmla="*/ 3 w 292"/>
              <a:gd name="T93" fmla="*/ 648 h 804"/>
              <a:gd name="T94" fmla="*/ 0 w 292"/>
              <a:gd name="T95" fmla="*/ 640 h 804"/>
              <a:gd name="T96" fmla="*/ 1 w 292"/>
              <a:gd name="T97" fmla="*/ 636 h 804"/>
              <a:gd name="T98" fmla="*/ 92 w 292"/>
              <a:gd name="T99" fmla="*/ 179 h 804"/>
              <a:gd name="T100" fmla="*/ 93 w 292"/>
              <a:gd name="T101" fmla="*/ 179 h 804"/>
              <a:gd name="T102" fmla="*/ 9 w 292"/>
              <a:gd name="T103" fmla="*/ 107 h 804"/>
              <a:gd name="T104" fmla="*/ 3 w 292"/>
              <a:gd name="T105" fmla="*/ 101 h 804"/>
              <a:gd name="T106" fmla="*/ 0 w 292"/>
              <a:gd name="T107" fmla="*/ 92 h 804"/>
              <a:gd name="T108" fmla="*/ 14 w 292"/>
              <a:gd name="T109" fmla="*/ 52 h 804"/>
              <a:gd name="T110" fmla="*/ 55 w 292"/>
              <a:gd name="T111" fmla="*/ 21 h 804"/>
              <a:gd name="T112" fmla="*/ 113 w 292"/>
              <a:gd name="T113" fmla="*/ 2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 h="804">
                <a:moveTo>
                  <a:pt x="124" y="205"/>
                </a:moveTo>
                <a:lnTo>
                  <a:pt x="38" y="635"/>
                </a:lnTo>
                <a:lnTo>
                  <a:pt x="147" y="758"/>
                </a:lnTo>
                <a:lnTo>
                  <a:pt x="254" y="635"/>
                </a:lnTo>
                <a:lnTo>
                  <a:pt x="200" y="366"/>
                </a:lnTo>
                <a:lnTo>
                  <a:pt x="147" y="366"/>
                </a:lnTo>
                <a:lnTo>
                  <a:pt x="140" y="365"/>
                </a:lnTo>
                <a:lnTo>
                  <a:pt x="135" y="362"/>
                </a:lnTo>
                <a:lnTo>
                  <a:pt x="131" y="359"/>
                </a:lnTo>
                <a:lnTo>
                  <a:pt x="128" y="353"/>
                </a:lnTo>
                <a:lnTo>
                  <a:pt x="128" y="348"/>
                </a:lnTo>
                <a:lnTo>
                  <a:pt x="128" y="342"/>
                </a:lnTo>
                <a:lnTo>
                  <a:pt x="131" y="336"/>
                </a:lnTo>
                <a:lnTo>
                  <a:pt x="135" y="332"/>
                </a:lnTo>
                <a:lnTo>
                  <a:pt x="140" y="330"/>
                </a:lnTo>
                <a:lnTo>
                  <a:pt x="147" y="330"/>
                </a:lnTo>
                <a:lnTo>
                  <a:pt x="194" y="330"/>
                </a:lnTo>
                <a:lnTo>
                  <a:pt x="169" y="205"/>
                </a:lnTo>
                <a:lnTo>
                  <a:pt x="160" y="213"/>
                </a:lnTo>
                <a:lnTo>
                  <a:pt x="157" y="216"/>
                </a:lnTo>
                <a:lnTo>
                  <a:pt x="156" y="217"/>
                </a:lnTo>
                <a:lnTo>
                  <a:pt x="156" y="217"/>
                </a:lnTo>
                <a:lnTo>
                  <a:pt x="150" y="218"/>
                </a:lnTo>
                <a:lnTo>
                  <a:pt x="147" y="220"/>
                </a:lnTo>
                <a:lnTo>
                  <a:pt x="141" y="218"/>
                </a:lnTo>
                <a:lnTo>
                  <a:pt x="137" y="217"/>
                </a:lnTo>
                <a:lnTo>
                  <a:pt x="137" y="217"/>
                </a:lnTo>
                <a:lnTo>
                  <a:pt x="135" y="216"/>
                </a:lnTo>
                <a:lnTo>
                  <a:pt x="132" y="213"/>
                </a:lnTo>
                <a:lnTo>
                  <a:pt x="124" y="205"/>
                </a:lnTo>
                <a:close/>
                <a:moveTo>
                  <a:pt x="147" y="37"/>
                </a:moveTo>
                <a:lnTo>
                  <a:pt x="119" y="39"/>
                </a:lnTo>
                <a:lnTo>
                  <a:pt x="94" y="43"/>
                </a:lnTo>
                <a:lnTo>
                  <a:pt x="73" y="51"/>
                </a:lnTo>
                <a:lnTo>
                  <a:pt x="56" y="60"/>
                </a:lnTo>
                <a:lnTo>
                  <a:pt x="44" y="72"/>
                </a:lnTo>
                <a:lnTo>
                  <a:pt x="38" y="85"/>
                </a:lnTo>
                <a:lnTo>
                  <a:pt x="147" y="178"/>
                </a:lnTo>
                <a:lnTo>
                  <a:pt x="255" y="85"/>
                </a:lnTo>
                <a:lnTo>
                  <a:pt x="249" y="72"/>
                </a:lnTo>
                <a:lnTo>
                  <a:pt x="236" y="60"/>
                </a:lnTo>
                <a:lnTo>
                  <a:pt x="219" y="51"/>
                </a:lnTo>
                <a:lnTo>
                  <a:pt x="198" y="43"/>
                </a:lnTo>
                <a:lnTo>
                  <a:pt x="173" y="39"/>
                </a:lnTo>
                <a:lnTo>
                  <a:pt x="147" y="37"/>
                </a:lnTo>
                <a:close/>
                <a:moveTo>
                  <a:pt x="147" y="0"/>
                </a:moveTo>
                <a:lnTo>
                  <a:pt x="179" y="2"/>
                </a:lnTo>
                <a:lnTo>
                  <a:pt x="211" y="10"/>
                </a:lnTo>
                <a:lnTo>
                  <a:pt x="238" y="21"/>
                </a:lnTo>
                <a:lnTo>
                  <a:pt x="260" y="35"/>
                </a:lnTo>
                <a:lnTo>
                  <a:pt x="277" y="52"/>
                </a:lnTo>
                <a:lnTo>
                  <a:pt x="288" y="71"/>
                </a:lnTo>
                <a:lnTo>
                  <a:pt x="292" y="92"/>
                </a:lnTo>
                <a:lnTo>
                  <a:pt x="292" y="97"/>
                </a:lnTo>
                <a:lnTo>
                  <a:pt x="289" y="101"/>
                </a:lnTo>
                <a:lnTo>
                  <a:pt x="287" y="105"/>
                </a:lnTo>
                <a:lnTo>
                  <a:pt x="283" y="107"/>
                </a:lnTo>
                <a:lnTo>
                  <a:pt x="283" y="107"/>
                </a:lnTo>
                <a:lnTo>
                  <a:pt x="200" y="179"/>
                </a:lnTo>
                <a:lnTo>
                  <a:pt x="200" y="181"/>
                </a:lnTo>
                <a:lnTo>
                  <a:pt x="200" y="179"/>
                </a:lnTo>
                <a:lnTo>
                  <a:pt x="230" y="330"/>
                </a:lnTo>
                <a:lnTo>
                  <a:pt x="255" y="330"/>
                </a:lnTo>
                <a:lnTo>
                  <a:pt x="262" y="330"/>
                </a:lnTo>
                <a:lnTo>
                  <a:pt x="267" y="332"/>
                </a:lnTo>
                <a:lnTo>
                  <a:pt x="271" y="336"/>
                </a:lnTo>
                <a:lnTo>
                  <a:pt x="274" y="342"/>
                </a:lnTo>
                <a:lnTo>
                  <a:pt x="274" y="348"/>
                </a:lnTo>
                <a:lnTo>
                  <a:pt x="274" y="353"/>
                </a:lnTo>
                <a:lnTo>
                  <a:pt x="271" y="359"/>
                </a:lnTo>
                <a:lnTo>
                  <a:pt x="267" y="362"/>
                </a:lnTo>
                <a:lnTo>
                  <a:pt x="262" y="365"/>
                </a:lnTo>
                <a:lnTo>
                  <a:pt x="255" y="366"/>
                </a:lnTo>
                <a:lnTo>
                  <a:pt x="238" y="366"/>
                </a:lnTo>
                <a:lnTo>
                  <a:pt x="292" y="636"/>
                </a:lnTo>
                <a:lnTo>
                  <a:pt x="292" y="636"/>
                </a:lnTo>
                <a:lnTo>
                  <a:pt x="292" y="639"/>
                </a:lnTo>
                <a:lnTo>
                  <a:pt x="292" y="640"/>
                </a:lnTo>
                <a:lnTo>
                  <a:pt x="292" y="644"/>
                </a:lnTo>
                <a:lnTo>
                  <a:pt x="291" y="648"/>
                </a:lnTo>
                <a:lnTo>
                  <a:pt x="288" y="652"/>
                </a:lnTo>
                <a:lnTo>
                  <a:pt x="288" y="652"/>
                </a:lnTo>
                <a:lnTo>
                  <a:pt x="160" y="798"/>
                </a:lnTo>
                <a:lnTo>
                  <a:pt x="160" y="798"/>
                </a:lnTo>
                <a:lnTo>
                  <a:pt x="156" y="801"/>
                </a:lnTo>
                <a:lnTo>
                  <a:pt x="152" y="804"/>
                </a:lnTo>
                <a:lnTo>
                  <a:pt x="147" y="804"/>
                </a:lnTo>
                <a:lnTo>
                  <a:pt x="141" y="804"/>
                </a:lnTo>
                <a:lnTo>
                  <a:pt x="136" y="801"/>
                </a:lnTo>
                <a:lnTo>
                  <a:pt x="132" y="798"/>
                </a:lnTo>
                <a:lnTo>
                  <a:pt x="132" y="798"/>
                </a:lnTo>
                <a:lnTo>
                  <a:pt x="5" y="652"/>
                </a:lnTo>
                <a:lnTo>
                  <a:pt x="5" y="652"/>
                </a:lnTo>
                <a:lnTo>
                  <a:pt x="3" y="648"/>
                </a:lnTo>
                <a:lnTo>
                  <a:pt x="1" y="644"/>
                </a:lnTo>
                <a:lnTo>
                  <a:pt x="0" y="640"/>
                </a:lnTo>
                <a:lnTo>
                  <a:pt x="0" y="639"/>
                </a:lnTo>
                <a:lnTo>
                  <a:pt x="1" y="636"/>
                </a:lnTo>
                <a:lnTo>
                  <a:pt x="0" y="636"/>
                </a:lnTo>
                <a:lnTo>
                  <a:pt x="92" y="179"/>
                </a:lnTo>
                <a:lnTo>
                  <a:pt x="92" y="181"/>
                </a:lnTo>
                <a:lnTo>
                  <a:pt x="93" y="179"/>
                </a:lnTo>
                <a:lnTo>
                  <a:pt x="9" y="107"/>
                </a:lnTo>
                <a:lnTo>
                  <a:pt x="9" y="107"/>
                </a:lnTo>
                <a:lnTo>
                  <a:pt x="5" y="105"/>
                </a:lnTo>
                <a:lnTo>
                  <a:pt x="3" y="101"/>
                </a:lnTo>
                <a:lnTo>
                  <a:pt x="1" y="97"/>
                </a:lnTo>
                <a:lnTo>
                  <a:pt x="0" y="92"/>
                </a:lnTo>
                <a:lnTo>
                  <a:pt x="4" y="71"/>
                </a:lnTo>
                <a:lnTo>
                  <a:pt x="14" y="52"/>
                </a:lnTo>
                <a:lnTo>
                  <a:pt x="33" y="35"/>
                </a:lnTo>
                <a:lnTo>
                  <a:pt x="55" y="21"/>
                </a:lnTo>
                <a:lnTo>
                  <a:pt x="82" y="10"/>
                </a:lnTo>
                <a:lnTo>
                  <a:pt x="113" y="2"/>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29" name="Freeform 42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775556" y="4972382"/>
            <a:ext cx="444608" cy="322950"/>
          </a:xfrm>
          <a:custGeom>
            <a:avLst/>
            <a:gdLst>
              <a:gd name="T0" fmla="*/ 767 w 804"/>
              <a:gd name="T1" fmla="*/ 512 h 584"/>
              <a:gd name="T2" fmla="*/ 657 w 804"/>
              <a:gd name="T3" fmla="*/ 548 h 584"/>
              <a:gd name="T4" fmla="*/ 602 w 804"/>
              <a:gd name="T5" fmla="*/ 328 h 584"/>
              <a:gd name="T6" fmla="*/ 619 w 804"/>
              <a:gd name="T7" fmla="*/ 342 h 584"/>
              <a:gd name="T8" fmla="*/ 613 w 804"/>
              <a:gd name="T9" fmla="*/ 361 h 584"/>
              <a:gd name="T10" fmla="*/ 487 w 804"/>
              <a:gd name="T11" fmla="*/ 364 h 584"/>
              <a:gd name="T12" fmla="*/ 474 w 804"/>
              <a:gd name="T13" fmla="*/ 347 h 584"/>
              <a:gd name="T14" fmla="*/ 487 w 804"/>
              <a:gd name="T15" fmla="*/ 330 h 584"/>
              <a:gd name="T16" fmla="*/ 572 w 804"/>
              <a:gd name="T17" fmla="*/ 275 h 584"/>
              <a:gd name="T18" fmla="*/ 584 w 804"/>
              <a:gd name="T19" fmla="*/ 292 h 584"/>
              <a:gd name="T20" fmla="*/ 572 w 804"/>
              <a:gd name="T21" fmla="*/ 309 h 584"/>
              <a:gd name="T22" fmla="*/ 482 w 804"/>
              <a:gd name="T23" fmla="*/ 306 h 584"/>
              <a:gd name="T24" fmla="*/ 475 w 804"/>
              <a:gd name="T25" fmla="*/ 287 h 584"/>
              <a:gd name="T26" fmla="*/ 492 w 804"/>
              <a:gd name="T27" fmla="*/ 273 h 584"/>
              <a:gd name="T28" fmla="*/ 613 w 804"/>
              <a:gd name="T29" fmla="*/ 222 h 584"/>
              <a:gd name="T30" fmla="*/ 619 w 804"/>
              <a:gd name="T31" fmla="*/ 243 h 584"/>
              <a:gd name="T32" fmla="*/ 602 w 804"/>
              <a:gd name="T33" fmla="*/ 255 h 584"/>
              <a:gd name="T34" fmla="*/ 478 w 804"/>
              <a:gd name="T35" fmla="*/ 249 h 584"/>
              <a:gd name="T36" fmla="*/ 478 w 804"/>
              <a:gd name="T37" fmla="*/ 226 h 584"/>
              <a:gd name="T38" fmla="*/ 292 w 804"/>
              <a:gd name="T39" fmla="*/ 182 h 584"/>
              <a:gd name="T40" fmla="*/ 308 w 804"/>
              <a:gd name="T41" fmla="*/ 192 h 584"/>
              <a:gd name="T42" fmla="*/ 389 w 804"/>
              <a:gd name="T43" fmla="*/ 256 h 584"/>
              <a:gd name="T44" fmla="*/ 402 w 804"/>
              <a:gd name="T45" fmla="*/ 273 h 584"/>
              <a:gd name="T46" fmla="*/ 397 w 804"/>
              <a:gd name="T47" fmla="*/ 287 h 584"/>
              <a:gd name="T48" fmla="*/ 346 w 804"/>
              <a:gd name="T49" fmla="*/ 321 h 584"/>
              <a:gd name="T50" fmla="*/ 364 w 804"/>
              <a:gd name="T51" fmla="*/ 389 h 584"/>
              <a:gd name="T52" fmla="*/ 347 w 804"/>
              <a:gd name="T53" fmla="*/ 402 h 584"/>
              <a:gd name="T54" fmla="*/ 336 w 804"/>
              <a:gd name="T55" fmla="*/ 399 h 584"/>
              <a:gd name="T56" fmla="*/ 242 w 804"/>
              <a:gd name="T57" fmla="*/ 400 h 584"/>
              <a:gd name="T58" fmla="*/ 223 w 804"/>
              <a:gd name="T59" fmla="*/ 394 h 584"/>
              <a:gd name="T60" fmla="*/ 220 w 804"/>
              <a:gd name="T61" fmla="*/ 379 h 584"/>
              <a:gd name="T62" fmla="*/ 189 w 804"/>
              <a:gd name="T63" fmla="*/ 288 h 584"/>
              <a:gd name="T64" fmla="*/ 182 w 804"/>
              <a:gd name="T65" fmla="*/ 279 h 584"/>
              <a:gd name="T66" fmla="*/ 190 w 804"/>
              <a:gd name="T67" fmla="*/ 259 h 584"/>
              <a:gd name="T68" fmla="*/ 275 w 804"/>
              <a:gd name="T69" fmla="*/ 192 h 584"/>
              <a:gd name="T70" fmla="*/ 287 w 804"/>
              <a:gd name="T71" fmla="*/ 183 h 584"/>
              <a:gd name="T72" fmla="*/ 56 w 804"/>
              <a:gd name="T73" fmla="*/ 192 h 584"/>
              <a:gd name="T74" fmla="*/ 106 w 804"/>
              <a:gd name="T75" fmla="*/ 267 h 584"/>
              <a:gd name="T76" fmla="*/ 88 w 804"/>
              <a:gd name="T77" fmla="*/ 361 h 584"/>
              <a:gd name="T78" fmla="*/ 37 w 804"/>
              <a:gd name="T79" fmla="*/ 475 h 584"/>
              <a:gd name="T80" fmla="*/ 729 w 804"/>
              <a:gd name="T81" fmla="*/ 379 h 584"/>
              <a:gd name="T82" fmla="*/ 694 w 804"/>
              <a:gd name="T83" fmla="*/ 292 h 584"/>
              <a:gd name="T84" fmla="*/ 729 w 804"/>
              <a:gd name="T85" fmla="*/ 205 h 584"/>
              <a:gd name="T86" fmla="*/ 37 w 804"/>
              <a:gd name="T87" fmla="*/ 110 h 584"/>
              <a:gd name="T88" fmla="*/ 767 w 804"/>
              <a:gd name="T89" fmla="*/ 36 h 584"/>
              <a:gd name="T90" fmla="*/ 657 w 804"/>
              <a:gd name="T91" fmla="*/ 73 h 584"/>
              <a:gd name="T92" fmla="*/ 767 w 804"/>
              <a:gd name="T93" fmla="*/ 0 h 584"/>
              <a:gd name="T94" fmla="*/ 804 w 804"/>
              <a:gd name="T95" fmla="*/ 36 h 584"/>
              <a:gd name="T96" fmla="*/ 796 w 804"/>
              <a:gd name="T97" fmla="*/ 216 h 584"/>
              <a:gd name="T98" fmla="*/ 753 w 804"/>
              <a:gd name="T99" fmla="*/ 233 h 584"/>
              <a:gd name="T100" fmla="*/ 733 w 804"/>
              <a:gd name="T101" fmla="*/ 315 h 584"/>
              <a:gd name="T102" fmla="*/ 785 w 804"/>
              <a:gd name="T103" fmla="*/ 365 h 584"/>
              <a:gd name="T104" fmla="*/ 802 w 804"/>
              <a:gd name="T105" fmla="*/ 378 h 584"/>
              <a:gd name="T106" fmla="*/ 792 w 804"/>
              <a:gd name="T107" fmla="*/ 573 h 584"/>
              <a:gd name="T108" fmla="*/ 22 w 804"/>
              <a:gd name="T109" fmla="*/ 581 h 584"/>
              <a:gd name="T110" fmla="*/ 0 w 804"/>
              <a:gd name="T111" fmla="*/ 383 h 584"/>
              <a:gd name="T112" fmla="*/ 12 w 804"/>
              <a:gd name="T113" fmla="*/ 366 h 584"/>
              <a:gd name="T114" fmla="*/ 62 w 804"/>
              <a:gd name="T115" fmla="*/ 335 h 584"/>
              <a:gd name="T116" fmla="*/ 62 w 804"/>
              <a:gd name="T117" fmla="*/ 249 h 584"/>
              <a:gd name="T118" fmla="*/ 12 w 804"/>
              <a:gd name="T119" fmla="*/ 218 h 584"/>
              <a:gd name="T120" fmla="*/ 0 w 804"/>
              <a:gd name="T121" fmla="*/ 200 h 584"/>
              <a:gd name="T122" fmla="*/ 22 w 804"/>
              <a:gd name="T123" fmla="*/ 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4" h="584">
                <a:moveTo>
                  <a:pt x="694" y="512"/>
                </a:moveTo>
                <a:lnTo>
                  <a:pt x="694" y="548"/>
                </a:lnTo>
                <a:lnTo>
                  <a:pt x="767" y="548"/>
                </a:lnTo>
                <a:lnTo>
                  <a:pt x="767" y="512"/>
                </a:lnTo>
                <a:lnTo>
                  <a:pt x="694" y="512"/>
                </a:lnTo>
                <a:close/>
                <a:moveTo>
                  <a:pt x="37" y="512"/>
                </a:moveTo>
                <a:lnTo>
                  <a:pt x="37" y="548"/>
                </a:lnTo>
                <a:lnTo>
                  <a:pt x="657" y="548"/>
                </a:lnTo>
                <a:lnTo>
                  <a:pt x="657" y="512"/>
                </a:lnTo>
                <a:lnTo>
                  <a:pt x="37" y="512"/>
                </a:lnTo>
                <a:close/>
                <a:moveTo>
                  <a:pt x="492" y="328"/>
                </a:moveTo>
                <a:lnTo>
                  <a:pt x="602" y="328"/>
                </a:lnTo>
                <a:lnTo>
                  <a:pt x="607" y="330"/>
                </a:lnTo>
                <a:lnTo>
                  <a:pt x="613" y="332"/>
                </a:lnTo>
                <a:lnTo>
                  <a:pt x="617" y="336"/>
                </a:lnTo>
                <a:lnTo>
                  <a:pt x="619" y="342"/>
                </a:lnTo>
                <a:lnTo>
                  <a:pt x="621" y="347"/>
                </a:lnTo>
                <a:lnTo>
                  <a:pt x="619" y="352"/>
                </a:lnTo>
                <a:lnTo>
                  <a:pt x="617" y="357"/>
                </a:lnTo>
                <a:lnTo>
                  <a:pt x="613" y="361"/>
                </a:lnTo>
                <a:lnTo>
                  <a:pt x="607" y="364"/>
                </a:lnTo>
                <a:lnTo>
                  <a:pt x="602" y="365"/>
                </a:lnTo>
                <a:lnTo>
                  <a:pt x="492" y="365"/>
                </a:lnTo>
                <a:lnTo>
                  <a:pt x="487" y="364"/>
                </a:lnTo>
                <a:lnTo>
                  <a:pt x="482" y="361"/>
                </a:lnTo>
                <a:lnTo>
                  <a:pt x="478" y="357"/>
                </a:lnTo>
                <a:lnTo>
                  <a:pt x="475" y="352"/>
                </a:lnTo>
                <a:lnTo>
                  <a:pt x="474" y="347"/>
                </a:lnTo>
                <a:lnTo>
                  <a:pt x="475" y="342"/>
                </a:lnTo>
                <a:lnTo>
                  <a:pt x="478" y="336"/>
                </a:lnTo>
                <a:lnTo>
                  <a:pt x="482" y="332"/>
                </a:lnTo>
                <a:lnTo>
                  <a:pt x="487" y="330"/>
                </a:lnTo>
                <a:lnTo>
                  <a:pt x="492" y="328"/>
                </a:lnTo>
                <a:close/>
                <a:moveTo>
                  <a:pt x="492" y="273"/>
                </a:moveTo>
                <a:lnTo>
                  <a:pt x="566" y="273"/>
                </a:lnTo>
                <a:lnTo>
                  <a:pt x="572" y="275"/>
                </a:lnTo>
                <a:lnTo>
                  <a:pt x="576" y="277"/>
                </a:lnTo>
                <a:lnTo>
                  <a:pt x="580" y="281"/>
                </a:lnTo>
                <a:lnTo>
                  <a:pt x="583" y="287"/>
                </a:lnTo>
                <a:lnTo>
                  <a:pt x="584" y="292"/>
                </a:lnTo>
                <a:lnTo>
                  <a:pt x="583" y="298"/>
                </a:lnTo>
                <a:lnTo>
                  <a:pt x="580" y="302"/>
                </a:lnTo>
                <a:lnTo>
                  <a:pt x="576" y="306"/>
                </a:lnTo>
                <a:lnTo>
                  <a:pt x="572" y="309"/>
                </a:lnTo>
                <a:lnTo>
                  <a:pt x="566" y="310"/>
                </a:lnTo>
                <a:lnTo>
                  <a:pt x="492" y="310"/>
                </a:lnTo>
                <a:lnTo>
                  <a:pt x="487" y="309"/>
                </a:lnTo>
                <a:lnTo>
                  <a:pt x="482" y="306"/>
                </a:lnTo>
                <a:lnTo>
                  <a:pt x="478" y="302"/>
                </a:lnTo>
                <a:lnTo>
                  <a:pt x="475" y="298"/>
                </a:lnTo>
                <a:lnTo>
                  <a:pt x="474" y="292"/>
                </a:lnTo>
                <a:lnTo>
                  <a:pt x="475" y="287"/>
                </a:lnTo>
                <a:lnTo>
                  <a:pt x="478" y="281"/>
                </a:lnTo>
                <a:lnTo>
                  <a:pt x="482" y="277"/>
                </a:lnTo>
                <a:lnTo>
                  <a:pt x="487" y="275"/>
                </a:lnTo>
                <a:lnTo>
                  <a:pt x="492" y="273"/>
                </a:lnTo>
                <a:close/>
                <a:moveTo>
                  <a:pt x="492" y="218"/>
                </a:moveTo>
                <a:lnTo>
                  <a:pt x="602" y="218"/>
                </a:lnTo>
                <a:lnTo>
                  <a:pt x="607" y="220"/>
                </a:lnTo>
                <a:lnTo>
                  <a:pt x="613" y="222"/>
                </a:lnTo>
                <a:lnTo>
                  <a:pt x="617" y="226"/>
                </a:lnTo>
                <a:lnTo>
                  <a:pt x="619" y="232"/>
                </a:lnTo>
                <a:lnTo>
                  <a:pt x="621" y="237"/>
                </a:lnTo>
                <a:lnTo>
                  <a:pt x="619" y="243"/>
                </a:lnTo>
                <a:lnTo>
                  <a:pt x="617" y="249"/>
                </a:lnTo>
                <a:lnTo>
                  <a:pt x="613" y="252"/>
                </a:lnTo>
                <a:lnTo>
                  <a:pt x="607" y="255"/>
                </a:lnTo>
                <a:lnTo>
                  <a:pt x="602" y="255"/>
                </a:lnTo>
                <a:lnTo>
                  <a:pt x="492" y="255"/>
                </a:lnTo>
                <a:lnTo>
                  <a:pt x="487" y="255"/>
                </a:lnTo>
                <a:lnTo>
                  <a:pt x="482" y="252"/>
                </a:lnTo>
                <a:lnTo>
                  <a:pt x="478" y="249"/>
                </a:lnTo>
                <a:lnTo>
                  <a:pt x="475" y="243"/>
                </a:lnTo>
                <a:lnTo>
                  <a:pt x="474" y="237"/>
                </a:lnTo>
                <a:lnTo>
                  <a:pt x="475" y="232"/>
                </a:lnTo>
                <a:lnTo>
                  <a:pt x="478" y="226"/>
                </a:lnTo>
                <a:lnTo>
                  <a:pt x="482" y="222"/>
                </a:lnTo>
                <a:lnTo>
                  <a:pt x="487" y="220"/>
                </a:lnTo>
                <a:lnTo>
                  <a:pt x="492" y="218"/>
                </a:lnTo>
                <a:close/>
                <a:moveTo>
                  <a:pt x="292" y="182"/>
                </a:moveTo>
                <a:lnTo>
                  <a:pt x="297" y="183"/>
                </a:lnTo>
                <a:lnTo>
                  <a:pt x="301" y="186"/>
                </a:lnTo>
                <a:lnTo>
                  <a:pt x="305" y="188"/>
                </a:lnTo>
                <a:lnTo>
                  <a:pt x="308" y="192"/>
                </a:lnTo>
                <a:lnTo>
                  <a:pt x="308" y="192"/>
                </a:lnTo>
                <a:lnTo>
                  <a:pt x="339" y="255"/>
                </a:lnTo>
                <a:lnTo>
                  <a:pt x="384" y="255"/>
                </a:lnTo>
                <a:lnTo>
                  <a:pt x="389" y="256"/>
                </a:lnTo>
                <a:lnTo>
                  <a:pt x="394" y="259"/>
                </a:lnTo>
                <a:lnTo>
                  <a:pt x="398" y="263"/>
                </a:lnTo>
                <a:lnTo>
                  <a:pt x="401" y="268"/>
                </a:lnTo>
                <a:lnTo>
                  <a:pt x="402" y="273"/>
                </a:lnTo>
                <a:lnTo>
                  <a:pt x="401" y="279"/>
                </a:lnTo>
                <a:lnTo>
                  <a:pt x="399" y="283"/>
                </a:lnTo>
                <a:lnTo>
                  <a:pt x="398" y="285"/>
                </a:lnTo>
                <a:lnTo>
                  <a:pt x="397" y="287"/>
                </a:lnTo>
                <a:lnTo>
                  <a:pt x="395" y="288"/>
                </a:lnTo>
                <a:lnTo>
                  <a:pt x="394" y="289"/>
                </a:lnTo>
                <a:lnTo>
                  <a:pt x="393" y="289"/>
                </a:lnTo>
                <a:lnTo>
                  <a:pt x="346" y="321"/>
                </a:lnTo>
                <a:lnTo>
                  <a:pt x="364" y="379"/>
                </a:lnTo>
                <a:lnTo>
                  <a:pt x="364" y="381"/>
                </a:lnTo>
                <a:lnTo>
                  <a:pt x="365" y="383"/>
                </a:lnTo>
                <a:lnTo>
                  <a:pt x="364" y="389"/>
                </a:lnTo>
                <a:lnTo>
                  <a:pt x="361" y="394"/>
                </a:lnTo>
                <a:lnTo>
                  <a:pt x="357" y="398"/>
                </a:lnTo>
                <a:lnTo>
                  <a:pt x="352" y="400"/>
                </a:lnTo>
                <a:lnTo>
                  <a:pt x="347" y="402"/>
                </a:lnTo>
                <a:lnTo>
                  <a:pt x="343" y="402"/>
                </a:lnTo>
                <a:lnTo>
                  <a:pt x="340" y="400"/>
                </a:lnTo>
                <a:lnTo>
                  <a:pt x="338" y="399"/>
                </a:lnTo>
                <a:lnTo>
                  <a:pt x="336" y="399"/>
                </a:lnTo>
                <a:lnTo>
                  <a:pt x="336" y="399"/>
                </a:lnTo>
                <a:lnTo>
                  <a:pt x="292" y="369"/>
                </a:lnTo>
                <a:lnTo>
                  <a:pt x="247" y="398"/>
                </a:lnTo>
                <a:lnTo>
                  <a:pt x="242" y="400"/>
                </a:lnTo>
                <a:lnTo>
                  <a:pt x="237" y="402"/>
                </a:lnTo>
                <a:lnTo>
                  <a:pt x="232" y="400"/>
                </a:lnTo>
                <a:lnTo>
                  <a:pt x="226" y="398"/>
                </a:lnTo>
                <a:lnTo>
                  <a:pt x="223" y="394"/>
                </a:lnTo>
                <a:lnTo>
                  <a:pt x="220" y="389"/>
                </a:lnTo>
                <a:lnTo>
                  <a:pt x="219" y="383"/>
                </a:lnTo>
                <a:lnTo>
                  <a:pt x="219" y="381"/>
                </a:lnTo>
                <a:lnTo>
                  <a:pt x="220" y="379"/>
                </a:lnTo>
                <a:lnTo>
                  <a:pt x="238" y="321"/>
                </a:lnTo>
                <a:lnTo>
                  <a:pt x="190" y="289"/>
                </a:lnTo>
                <a:lnTo>
                  <a:pt x="190" y="289"/>
                </a:lnTo>
                <a:lnTo>
                  <a:pt x="189" y="288"/>
                </a:lnTo>
                <a:lnTo>
                  <a:pt x="187" y="287"/>
                </a:lnTo>
                <a:lnTo>
                  <a:pt x="186" y="285"/>
                </a:lnTo>
                <a:lnTo>
                  <a:pt x="183" y="283"/>
                </a:lnTo>
                <a:lnTo>
                  <a:pt x="182" y="279"/>
                </a:lnTo>
                <a:lnTo>
                  <a:pt x="182" y="273"/>
                </a:lnTo>
                <a:lnTo>
                  <a:pt x="183" y="268"/>
                </a:lnTo>
                <a:lnTo>
                  <a:pt x="186" y="263"/>
                </a:lnTo>
                <a:lnTo>
                  <a:pt x="190" y="259"/>
                </a:lnTo>
                <a:lnTo>
                  <a:pt x="195" y="256"/>
                </a:lnTo>
                <a:lnTo>
                  <a:pt x="200" y="255"/>
                </a:lnTo>
                <a:lnTo>
                  <a:pt x="243" y="255"/>
                </a:lnTo>
                <a:lnTo>
                  <a:pt x="275" y="192"/>
                </a:lnTo>
                <a:lnTo>
                  <a:pt x="276" y="192"/>
                </a:lnTo>
                <a:lnTo>
                  <a:pt x="279" y="188"/>
                </a:lnTo>
                <a:lnTo>
                  <a:pt x="281" y="186"/>
                </a:lnTo>
                <a:lnTo>
                  <a:pt x="287" y="183"/>
                </a:lnTo>
                <a:lnTo>
                  <a:pt x="292" y="182"/>
                </a:lnTo>
                <a:close/>
                <a:moveTo>
                  <a:pt x="37" y="110"/>
                </a:moveTo>
                <a:lnTo>
                  <a:pt x="37" y="184"/>
                </a:lnTo>
                <a:lnTo>
                  <a:pt x="56" y="192"/>
                </a:lnTo>
                <a:lnTo>
                  <a:pt x="73" y="205"/>
                </a:lnTo>
                <a:lnTo>
                  <a:pt x="88" y="222"/>
                </a:lnTo>
                <a:lnTo>
                  <a:pt x="99" y="243"/>
                </a:lnTo>
                <a:lnTo>
                  <a:pt x="106" y="267"/>
                </a:lnTo>
                <a:lnTo>
                  <a:pt x="109" y="292"/>
                </a:lnTo>
                <a:lnTo>
                  <a:pt x="106" y="318"/>
                </a:lnTo>
                <a:lnTo>
                  <a:pt x="99" y="342"/>
                </a:lnTo>
                <a:lnTo>
                  <a:pt x="88" y="361"/>
                </a:lnTo>
                <a:lnTo>
                  <a:pt x="73" y="379"/>
                </a:lnTo>
                <a:lnTo>
                  <a:pt x="56" y="391"/>
                </a:lnTo>
                <a:lnTo>
                  <a:pt x="37" y="399"/>
                </a:lnTo>
                <a:lnTo>
                  <a:pt x="37" y="475"/>
                </a:lnTo>
                <a:lnTo>
                  <a:pt x="767" y="475"/>
                </a:lnTo>
                <a:lnTo>
                  <a:pt x="767" y="399"/>
                </a:lnTo>
                <a:lnTo>
                  <a:pt x="746" y="391"/>
                </a:lnTo>
                <a:lnTo>
                  <a:pt x="729" y="379"/>
                </a:lnTo>
                <a:lnTo>
                  <a:pt x="715" y="361"/>
                </a:lnTo>
                <a:lnTo>
                  <a:pt x="703" y="342"/>
                </a:lnTo>
                <a:lnTo>
                  <a:pt x="696" y="318"/>
                </a:lnTo>
                <a:lnTo>
                  <a:pt x="694" y="292"/>
                </a:lnTo>
                <a:lnTo>
                  <a:pt x="696" y="267"/>
                </a:lnTo>
                <a:lnTo>
                  <a:pt x="703" y="243"/>
                </a:lnTo>
                <a:lnTo>
                  <a:pt x="715" y="222"/>
                </a:lnTo>
                <a:lnTo>
                  <a:pt x="729" y="205"/>
                </a:lnTo>
                <a:lnTo>
                  <a:pt x="746" y="192"/>
                </a:lnTo>
                <a:lnTo>
                  <a:pt x="767" y="184"/>
                </a:lnTo>
                <a:lnTo>
                  <a:pt x="767" y="110"/>
                </a:lnTo>
                <a:lnTo>
                  <a:pt x="37" y="110"/>
                </a:lnTo>
                <a:close/>
                <a:moveTo>
                  <a:pt x="694" y="36"/>
                </a:moveTo>
                <a:lnTo>
                  <a:pt x="694" y="73"/>
                </a:lnTo>
                <a:lnTo>
                  <a:pt x="767" y="73"/>
                </a:lnTo>
                <a:lnTo>
                  <a:pt x="767" y="36"/>
                </a:lnTo>
                <a:lnTo>
                  <a:pt x="694" y="36"/>
                </a:lnTo>
                <a:close/>
                <a:moveTo>
                  <a:pt x="37" y="36"/>
                </a:moveTo>
                <a:lnTo>
                  <a:pt x="37" y="73"/>
                </a:lnTo>
                <a:lnTo>
                  <a:pt x="657" y="73"/>
                </a:lnTo>
                <a:lnTo>
                  <a:pt x="657" y="36"/>
                </a:lnTo>
                <a:lnTo>
                  <a:pt x="37" y="36"/>
                </a:lnTo>
                <a:close/>
                <a:moveTo>
                  <a:pt x="37" y="0"/>
                </a:moveTo>
                <a:lnTo>
                  <a:pt x="767" y="0"/>
                </a:lnTo>
                <a:lnTo>
                  <a:pt x="780" y="2"/>
                </a:lnTo>
                <a:lnTo>
                  <a:pt x="792" y="10"/>
                </a:lnTo>
                <a:lnTo>
                  <a:pt x="800" y="22"/>
                </a:lnTo>
                <a:lnTo>
                  <a:pt x="804" y="36"/>
                </a:lnTo>
                <a:lnTo>
                  <a:pt x="804" y="200"/>
                </a:lnTo>
                <a:lnTo>
                  <a:pt x="802" y="207"/>
                </a:lnTo>
                <a:lnTo>
                  <a:pt x="800" y="212"/>
                </a:lnTo>
                <a:lnTo>
                  <a:pt x="796" y="216"/>
                </a:lnTo>
                <a:lnTo>
                  <a:pt x="791" y="218"/>
                </a:lnTo>
                <a:lnTo>
                  <a:pt x="785" y="218"/>
                </a:lnTo>
                <a:lnTo>
                  <a:pt x="767" y="222"/>
                </a:lnTo>
                <a:lnTo>
                  <a:pt x="753" y="233"/>
                </a:lnTo>
                <a:lnTo>
                  <a:pt x="741" y="249"/>
                </a:lnTo>
                <a:lnTo>
                  <a:pt x="733" y="270"/>
                </a:lnTo>
                <a:lnTo>
                  <a:pt x="730" y="292"/>
                </a:lnTo>
                <a:lnTo>
                  <a:pt x="733" y="315"/>
                </a:lnTo>
                <a:lnTo>
                  <a:pt x="741" y="335"/>
                </a:lnTo>
                <a:lnTo>
                  <a:pt x="753" y="351"/>
                </a:lnTo>
                <a:lnTo>
                  <a:pt x="767" y="361"/>
                </a:lnTo>
                <a:lnTo>
                  <a:pt x="785" y="365"/>
                </a:lnTo>
                <a:lnTo>
                  <a:pt x="791" y="366"/>
                </a:lnTo>
                <a:lnTo>
                  <a:pt x="796" y="369"/>
                </a:lnTo>
                <a:lnTo>
                  <a:pt x="800" y="373"/>
                </a:lnTo>
                <a:lnTo>
                  <a:pt x="802" y="378"/>
                </a:lnTo>
                <a:lnTo>
                  <a:pt x="804" y="383"/>
                </a:lnTo>
                <a:lnTo>
                  <a:pt x="804" y="548"/>
                </a:lnTo>
                <a:lnTo>
                  <a:pt x="800" y="561"/>
                </a:lnTo>
                <a:lnTo>
                  <a:pt x="792" y="573"/>
                </a:lnTo>
                <a:lnTo>
                  <a:pt x="780" y="581"/>
                </a:lnTo>
                <a:lnTo>
                  <a:pt x="767" y="584"/>
                </a:lnTo>
                <a:lnTo>
                  <a:pt x="37" y="584"/>
                </a:lnTo>
                <a:lnTo>
                  <a:pt x="22" y="581"/>
                </a:lnTo>
                <a:lnTo>
                  <a:pt x="10" y="573"/>
                </a:lnTo>
                <a:lnTo>
                  <a:pt x="3" y="561"/>
                </a:lnTo>
                <a:lnTo>
                  <a:pt x="0" y="548"/>
                </a:lnTo>
                <a:lnTo>
                  <a:pt x="0" y="383"/>
                </a:lnTo>
                <a:lnTo>
                  <a:pt x="0" y="378"/>
                </a:lnTo>
                <a:lnTo>
                  <a:pt x="3" y="373"/>
                </a:lnTo>
                <a:lnTo>
                  <a:pt x="7" y="369"/>
                </a:lnTo>
                <a:lnTo>
                  <a:pt x="12" y="366"/>
                </a:lnTo>
                <a:lnTo>
                  <a:pt x="18" y="365"/>
                </a:lnTo>
                <a:lnTo>
                  <a:pt x="35" y="361"/>
                </a:lnTo>
                <a:lnTo>
                  <a:pt x="50" y="351"/>
                </a:lnTo>
                <a:lnTo>
                  <a:pt x="62" y="335"/>
                </a:lnTo>
                <a:lnTo>
                  <a:pt x="69" y="315"/>
                </a:lnTo>
                <a:lnTo>
                  <a:pt x="72" y="292"/>
                </a:lnTo>
                <a:lnTo>
                  <a:pt x="69" y="270"/>
                </a:lnTo>
                <a:lnTo>
                  <a:pt x="62" y="249"/>
                </a:lnTo>
                <a:lnTo>
                  <a:pt x="50" y="233"/>
                </a:lnTo>
                <a:lnTo>
                  <a:pt x="35" y="222"/>
                </a:lnTo>
                <a:lnTo>
                  <a:pt x="18" y="218"/>
                </a:lnTo>
                <a:lnTo>
                  <a:pt x="12" y="218"/>
                </a:lnTo>
                <a:lnTo>
                  <a:pt x="7" y="216"/>
                </a:lnTo>
                <a:lnTo>
                  <a:pt x="3" y="212"/>
                </a:lnTo>
                <a:lnTo>
                  <a:pt x="0" y="207"/>
                </a:lnTo>
                <a:lnTo>
                  <a:pt x="0" y="200"/>
                </a:lnTo>
                <a:lnTo>
                  <a:pt x="0" y="36"/>
                </a:lnTo>
                <a:lnTo>
                  <a:pt x="3" y="22"/>
                </a:lnTo>
                <a:lnTo>
                  <a:pt x="10"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0" name="Freeform 42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633029" y="4952198"/>
            <a:ext cx="444608" cy="363318"/>
          </a:xfrm>
          <a:custGeom>
            <a:avLst/>
            <a:gdLst>
              <a:gd name="T0" fmla="*/ 621 w 804"/>
              <a:gd name="T1" fmla="*/ 585 h 657"/>
              <a:gd name="T2" fmla="*/ 37 w 804"/>
              <a:gd name="T3" fmla="*/ 585 h 657"/>
              <a:gd name="T4" fmla="*/ 508 w 804"/>
              <a:gd name="T5" fmla="*/ 447 h 657"/>
              <a:gd name="T6" fmla="*/ 504 w 804"/>
              <a:gd name="T7" fmla="*/ 471 h 657"/>
              <a:gd name="T8" fmla="*/ 409 w 804"/>
              <a:gd name="T9" fmla="*/ 471 h 657"/>
              <a:gd name="T10" fmla="*/ 405 w 804"/>
              <a:gd name="T11" fmla="*/ 447 h 657"/>
              <a:gd name="T12" fmla="*/ 456 w 804"/>
              <a:gd name="T13" fmla="*/ 384 h 657"/>
              <a:gd name="T14" fmla="*/ 474 w 804"/>
              <a:gd name="T15" fmla="*/ 402 h 657"/>
              <a:gd name="T16" fmla="*/ 456 w 804"/>
              <a:gd name="T17" fmla="*/ 420 h 657"/>
              <a:gd name="T18" fmla="*/ 402 w 804"/>
              <a:gd name="T19" fmla="*/ 407 h 657"/>
              <a:gd name="T20" fmla="*/ 414 w 804"/>
              <a:gd name="T21" fmla="*/ 385 h 657"/>
              <a:gd name="T22" fmla="*/ 504 w 804"/>
              <a:gd name="T23" fmla="*/ 333 h 657"/>
              <a:gd name="T24" fmla="*/ 508 w 804"/>
              <a:gd name="T25" fmla="*/ 358 h 657"/>
              <a:gd name="T26" fmla="*/ 414 w 804"/>
              <a:gd name="T27" fmla="*/ 364 h 657"/>
              <a:gd name="T28" fmla="*/ 402 w 804"/>
              <a:gd name="T29" fmla="*/ 342 h 657"/>
              <a:gd name="T30" fmla="*/ 274 w 804"/>
              <a:gd name="T31" fmla="*/ 310 h 657"/>
              <a:gd name="T32" fmla="*/ 287 w 804"/>
              <a:gd name="T33" fmla="*/ 320 h 657"/>
              <a:gd name="T34" fmla="*/ 362 w 804"/>
              <a:gd name="T35" fmla="*/ 379 h 657"/>
              <a:gd name="T36" fmla="*/ 362 w 804"/>
              <a:gd name="T37" fmla="*/ 397 h 657"/>
              <a:gd name="T38" fmla="*/ 334 w 804"/>
              <a:gd name="T39" fmla="*/ 474 h 657"/>
              <a:gd name="T40" fmla="*/ 329 w 804"/>
              <a:gd name="T41" fmla="*/ 491 h 657"/>
              <a:gd name="T42" fmla="*/ 312 w 804"/>
              <a:gd name="T43" fmla="*/ 491 h 657"/>
              <a:gd name="T44" fmla="*/ 228 w 804"/>
              <a:gd name="T45" fmla="*/ 494 h 657"/>
              <a:gd name="T46" fmla="*/ 212 w 804"/>
              <a:gd name="T47" fmla="*/ 478 h 657"/>
              <a:gd name="T48" fmla="*/ 189 w 804"/>
              <a:gd name="T49" fmla="*/ 399 h 657"/>
              <a:gd name="T50" fmla="*/ 182 w 804"/>
              <a:gd name="T51" fmla="*/ 386 h 657"/>
              <a:gd name="T52" fmla="*/ 198 w 804"/>
              <a:gd name="T53" fmla="*/ 372 h 657"/>
              <a:gd name="T54" fmla="*/ 266 w 804"/>
              <a:gd name="T55" fmla="*/ 313 h 657"/>
              <a:gd name="T56" fmla="*/ 51 w 804"/>
              <a:gd name="T57" fmla="*/ 344 h 657"/>
              <a:gd name="T58" fmla="*/ 63 w 804"/>
              <a:gd name="T59" fmla="*/ 444 h 657"/>
              <a:gd name="T60" fmla="*/ 658 w 804"/>
              <a:gd name="T61" fmla="*/ 470 h 657"/>
              <a:gd name="T62" fmla="*/ 623 w 804"/>
              <a:gd name="T63" fmla="*/ 380 h 657"/>
              <a:gd name="T64" fmla="*/ 37 w 804"/>
              <a:gd name="T65" fmla="*/ 255 h 657"/>
              <a:gd name="T66" fmla="*/ 621 w 804"/>
              <a:gd name="T67" fmla="*/ 183 h 657"/>
              <a:gd name="T68" fmla="*/ 37 w 804"/>
              <a:gd name="T69" fmla="*/ 183 h 657"/>
              <a:gd name="T70" fmla="*/ 692 w 804"/>
              <a:gd name="T71" fmla="*/ 169 h 657"/>
              <a:gd name="T72" fmla="*/ 686 w 804"/>
              <a:gd name="T73" fmla="*/ 361 h 657"/>
              <a:gd name="T74" fmla="*/ 659 w 804"/>
              <a:gd name="T75" fmla="*/ 388 h 657"/>
              <a:gd name="T76" fmla="*/ 676 w 804"/>
              <a:gd name="T77" fmla="*/ 439 h 657"/>
              <a:gd name="T78" fmla="*/ 694 w 804"/>
              <a:gd name="T79" fmla="*/ 457 h 657"/>
              <a:gd name="T80" fmla="*/ 658 w 804"/>
              <a:gd name="T81" fmla="*/ 657 h 657"/>
              <a:gd name="T82" fmla="*/ 0 w 804"/>
              <a:gd name="T83" fmla="*/ 621 h 657"/>
              <a:gd name="T84" fmla="*/ 12 w 804"/>
              <a:gd name="T85" fmla="*/ 440 h 657"/>
              <a:gd name="T86" fmla="*/ 37 w 804"/>
              <a:gd name="T87" fmla="*/ 402 h 657"/>
              <a:gd name="T88" fmla="*/ 12 w 804"/>
              <a:gd name="T89" fmla="*/ 364 h 657"/>
              <a:gd name="T90" fmla="*/ 0 w 804"/>
              <a:gd name="T91" fmla="*/ 183 h 657"/>
              <a:gd name="T92" fmla="*/ 146 w 804"/>
              <a:gd name="T93" fmla="*/ 0 h 657"/>
              <a:gd name="T94" fmla="*/ 804 w 804"/>
              <a:gd name="T95" fmla="*/ 37 h 657"/>
              <a:gd name="T96" fmla="*/ 767 w 804"/>
              <a:gd name="T97" fmla="*/ 512 h 657"/>
              <a:gd name="T98" fmla="*/ 731 w 804"/>
              <a:gd name="T99" fmla="*/ 499 h 657"/>
              <a:gd name="T100" fmla="*/ 743 w 804"/>
              <a:gd name="T101" fmla="*/ 477 h 657"/>
              <a:gd name="T102" fmla="*/ 146 w 804"/>
              <a:gd name="T103" fmla="*/ 92 h 657"/>
              <a:gd name="T104" fmla="*/ 127 w 804"/>
              <a:gd name="T105" fmla="*/ 110 h 657"/>
              <a:gd name="T106" fmla="*/ 109 w 804"/>
              <a:gd name="T107" fmla="*/ 92 h 657"/>
              <a:gd name="T108" fmla="*/ 146 w 804"/>
              <a:gd name="T109"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4" h="657">
                <a:moveTo>
                  <a:pt x="621" y="585"/>
                </a:moveTo>
                <a:lnTo>
                  <a:pt x="621" y="621"/>
                </a:lnTo>
                <a:lnTo>
                  <a:pt x="658" y="621"/>
                </a:lnTo>
                <a:lnTo>
                  <a:pt x="658" y="585"/>
                </a:lnTo>
                <a:lnTo>
                  <a:pt x="621" y="585"/>
                </a:lnTo>
                <a:close/>
                <a:moveTo>
                  <a:pt x="37" y="585"/>
                </a:moveTo>
                <a:lnTo>
                  <a:pt x="37" y="621"/>
                </a:lnTo>
                <a:lnTo>
                  <a:pt x="584" y="621"/>
                </a:lnTo>
                <a:lnTo>
                  <a:pt x="584" y="585"/>
                </a:lnTo>
                <a:lnTo>
                  <a:pt x="37" y="585"/>
                </a:lnTo>
                <a:close/>
                <a:moveTo>
                  <a:pt x="421" y="439"/>
                </a:moveTo>
                <a:lnTo>
                  <a:pt x="493" y="439"/>
                </a:lnTo>
                <a:lnTo>
                  <a:pt x="499" y="440"/>
                </a:lnTo>
                <a:lnTo>
                  <a:pt x="504" y="443"/>
                </a:lnTo>
                <a:lnTo>
                  <a:pt x="508" y="447"/>
                </a:lnTo>
                <a:lnTo>
                  <a:pt x="511" y="451"/>
                </a:lnTo>
                <a:lnTo>
                  <a:pt x="511" y="457"/>
                </a:lnTo>
                <a:lnTo>
                  <a:pt x="511" y="462"/>
                </a:lnTo>
                <a:lnTo>
                  <a:pt x="508" y="468"/>
                </a:lnTo>
                <a:lnTo>
                  <a:pt x="504" y="471"/>
                </a:lnTo>
                <a:lnTo>
                  <a:pt x="499" y="474"/>
                </a:lnTo>
                <a:lnTo>
                  <a:pt x="493" y="475"/>
                </a:lnTo>
                <a:lnTo>
                  <a:pt x="421" y="475"/>
                </a:lnTo>
                <a:lnTo>
                  <a:pt x="414" y="474"/>
                </a:lnTo>
                <a:lnTo>
                  <a:pt x="409" y="471"/>
                </a:lnTo>
                <a:lnTo>
                  <a:pt x="405" y="468"/>
                </a:lnTo>
                <a:lnTo>
                  <a:pt x="402" y="462"/>
                </a:lnTo>
                <a:lnTo>
                  <a:pt x="402" y="457"/>
                </a:lnTo>
                <a:lnTo>
                  <a:pt x="402" y="451"/>
                </a:lnTo>
                <a:lnTo>
                  <a:pt x="405" y="447"/>
                </a:lnTo>
                <a:lnTo>
                  <a:pt x="409" y="443"/>
                </a:lnTo>
                <a:lnTo>
                  <a:pt x="414" y="440"/>
                </a:lnTo>
                <a:lnTo>
                  <a:pt x="421" y="439"/>
                </a:lnTo>
                <a:close/>
                <a:moveTo>
                  <a:pt x="421" y="384"/>
                </a:moveTo>
                <a:lnTo>
                  <a:pt x="456" y="384"/>
                </a:lnTo>
                <a:lnTo>
                  <a:pt x="462" y="385"/>
                </a:lnTo>
                <a:lnTo>
                  <a:pt x="468" y="388"/>
                </a:lnTo>
                <a:lnTo>
                  <a:pt x="472" y="392"/>
                </a:lnTo>
                <a:lnTo>
                  <a:pt x="474" y="397"/>
                </a:lnTo>
                <a:lnTo>
                  <a:pt x="474" y="402"/>
                </a:lnTo>
                <a:lnTo>
                  <a:pt x="474" y="407"/>
                </a:lnTo>
                <a:lnTo>
                  <a:pt x="472" y="413"/>
                </a:lnTo>
                <a:lnTo>
                  <a:pt x="468" y="416"/>
                </a:lnTo>
                <a:lnTo>
                  <a:pt x="462" y="419"/>
                </a:lnTo>
                <a:lnTo>
                  <a:pt x="456" y="420"/>
                </a:lnTo>
                <a:lnTo>
                  <a:pt x="421" y="420"/>
                </a:lnTo>
                <a:lnTo>
                  <a:pt x="414" y="419"/>
                </a:lnTo>
                <a:lnTo>
                  <a:pt x="409" y="416"/>
                </a:lnTo>
                <a:lnTo>
                  <a:pt x="405" y="413"/>
                </a:lnTo>
                <a:lnTo>
                  <a:pt x="402" y="407"/>
                </a:lnTo>
                <a:lnTo>
                  <a:pt x="402" y="402"/>
                </a:lnTo>
                <a:lnTo>
                  <a:pt x="402" y="397"/>
                </a:lnTo>
                <a:lnTo>
                  <a:pt x="405" y="392"/>
                </a:lnTo>
                <a:lnTo>
                  <a:pt x="409" y="388"/>
                </a:lnTo>
                <a:lnTo>
                  <a:pt x="414" y="385"/>
                </a:lnTo>
                <a:lnTo>
                  <a:pt x="421" y="384"/>
                </a:lnTo>
                <a:close/>
                <a:moveTo>
                  <a:pt x="421" y="329"/>
                </a:moveTo>
                <a:lnTo>
                  <a:pt x="493" y="329"/>
                </a:lnTo>
                <a:lnTo>
                  <a:pt x="499" y="330"/>
                </a:lnTo>
                <a:lnTo>
                  <a:pt x="504" y="333"/>
                </a:lnTo>
                <a:lnTo>
                  <a:pt x="508" y="337"/>
                </a:lnTo>
                <a:lnTo>
                  <a:pt x="511" y="342"/>
                </a:lnTo>
                <a:lnTo>
                  <a:pt x="511" y="347"/>
                </a:lnTo>
                <a:lnTo>
                  <a:pt x="511" y="354"/>
                </a:lnTo>
                <a:lnTo>
                  <a:pt x="508" y="358"/>
                </a:lnTo>
                <a:lnTo>
                  <a:pt x="504" y="361"/>
                </a:lnTo>
                <a:lnTo>
                  <a:pt x="499" y="364"/>
                </a:lnTo>
                <a:lnTo>
                  <a:pt x="493" y="365"/>
                </a:lnTo>
                <a:lnTo>
                  <a:pt x="421" y="365"/>
                </a:lnTo>
                <a:lnTo>
                  <a:pt x="414" y="364"/>
                </a:lnTo>
                <a:lnTo>
                  <a:pt x="409" y="361"/>
                </a:lnTo>
                <a:lnTo>
                  <a:pt x="405" y="358"/>
                </a:lnTo>
                <a:lnTo>
                  <a:pt x="402" y="354"/>
                </a:lnTo>
                <a:lnTo>
                  <a:pt x="402" y="347"/>
                </a:lnTo>
                <a:lnTo>
                  <a:pt x="402" y="342"/>
                </a:lnTo>
                <a:lnTo>
                  <a:pt x="405" y="337"/>
                </a:lnTo>
                <a:lnTo>
                  <a:pt x="409" y="333"/>
                </a:lnTo>
                <a:lnTo>
                  <a:pt x="414" y="330"/>
                </a:lnTo>
                <a:lnTo>
                  <a:pt x="421" y="329"/>
                </a:lnTo>
                <a:close/>
                <a:moveTo>
                  <a:pt x="274" y="310"/>
                </a:moveTo>
                <a:lnTo>
                  <a:pt x="278" y="312"/>
                </a:lnTo>
                <a:lnTo>
                  <a:pt x="282" y="313"/>
                </a:lnTo>
                <a:lnTo>
                  <a:pt x="284" y="316"/>
                </a:lnTo>
                <a:lnTo>
                  <a:pt x="287" y="320"/>
                </a:lnTo>
                <a:lnTo>
                  <a:pt x="287" y="320"/>
                </a:lnTo>
                <a:lnTo>
                  <a:pt x="313" y="372"/>
                </a:lnTo>
                <a:lnTo>
                  <a:pt x="350" y="372"/>
                </a:lnTo>
                <a:lnTo>
                  <a:pt x="355" y="372"/>
                </a:lnTo>
                <a:lnTo>
                  <a:pt x="359" y="375"/>
                </a:lnTo>
                <a:lnTo>
                  <a:pt x="362" y="379"/>
                </a:lnTo>
                <a:lnTo>
                  <a:pt x="364" y="382"/>
                </a:lnTo>
                <a:lnTo>
                  <a:pt x="366" y="386"/>
                </a:lnTo>
                <a:lnTo>
                  <a:pt x="364" y="392"/>
                </a:lnTo>
                <a:lnTo>
                  <a:pt x="363" y="394"/>
                </a:lnTo>
                <a:lnTo>
                  <a:pt x="362" y="397"/>
                </a:lnTo>
                <a:lnTo>
                  <a:pt x="360" y="398"/>
                </a:lnTo>
                <a:lnTo>
                  <a:pt x="359" y="399"/>
                </a:lnTo>
                <a:lnTo>
                  <a:pt x="358" y="399"/>
                </a:lnTo>
                <a:lnTo>
                  <a:pt x="318" y="426"/>
                </a:lnTo>
                <a:lnTo>
                  <a:pt x="334" y="474"/>
                </a:lnTo>
                <a:lnTo>
                  <a:pt x="334" y="477"/>
                </a:lnTo>
                <a:lnTo>
                  <a:pt x="334" y="478"/>
                </a:lnTo>
                <a:lnTo>
                  <a:pt x="334" y="483"/>
                </a:lnTo>
                <a:lnTo>
                  <a:pt x="332" y="487"/>
                </a:lnTo>
                <a:lnTo>
                  <a:pt x="329" y="491"/>
                </a:lnTo>
                <a:lnTo>
                  <a:pt x="324" y="492"/>
                </a:lnTo>
                <a:lnTo>
                  <a:pt x="320" y="494"/>
                </a:lnTo>
                <a:lnTo>
                  <a:pt x="316" y="492"/>
                </a:lnTo>
                <a:lnTo>
                  <a:pt x="313" y="492"/>
                </a:lnTo>
                <a:lnTo>
                  <a:pt x="312" y="491"/>
                </a:lnTo>
                <a:lnTo>
                  <a:pt x="311" y="491"/>
                </a:lnTo>
                <a:lnTo>
                  <a:pt x="274" y="466"/>
                </a:lnTo>
                <a:lnTo>
                  <a:pt x="236" y="491"/>
                </a:lnTo>
                <a:lnTo>
                  <a:pt x="232" y="492"/>
                </a:lnTo>
                <a:lnTo>
                  <a:pt x="228" y="494"/>
                </a:lnTo>
                <a:lnTo>
                  <a:pt x="223" y="492"/>
                </a:lnTo>
                <a:lnTo>
                  <a:pt x="219" y="491"/>
                </a:lnTo>
                <a:lnTo>
                  <a:pt x="216" y="487"/>
                </a:lnTo>
                <a:lnTo>
                  <a:pt x="214" y="483"/>
                </a:lnTo>
                <a:lnTo>
                  <a:pt x="212" y="478"/>
                </a:lnTo>
                <a:lnTo>
                  <a:pt x="214" y="477"/>
                </a:lnTo>
                <a:lnTo>
                  <a:pt x="214" y="474"/>
                </a:lnTo>
                <a:lnTo>
                  <a:pt x="229" y="426"/>
                </a:lnTo>
                <a:lnTo>
                  <a:pt x="189" y="399"/>
                </a:lnTo>
                <a:lnTo>
                  <a:pt x="189" y="399"/>
                </a:lnTo>
                <a:lnTo>
                  <a:pt x="188" y="398"/>
                </a:lnTo>
                <a:lnTo>
                  <a:pt x="186" y="397"/>
                </a:lnTo>
                <a:lnTo>
                  <a:pt x="184" y="394"/>
                </a:lnTo>
                <a:lnTo>
                  <a:pt x="184" y="392"/>
                </a:lnTo>
                <a:lnTo>
                  <a:pt x="182" y="386"/>
                </a:lnTo>
                <a:lnTo>
                  <a:pt x="184" y="382"/>
                </a:lnTo>
                <a:lnTo>
                  <a:pt x="185" y="379"/>
                </a:lnTo>
                <a:lnTo>
                  <a:pt x="189" y="375"/>
                </a:lnTo>
                <a:lnTo>
                  <a:pt x="193" y="372"/>
                </a:lnTo>
                <a:lnTo>
                  <a:pt x="198" y="372"/>
                </a:lnTo>
                <a:lnTo>
                  <a:pt x="233" y="372"/>
                </a:lnTo>
                <a:lnTo>
                  <a:pt x="261" y="320"/>
                </a:lnTo>
                <a:lnTo>
                  <a:pt x="261" y="320"/>
                </a:lnTo>
                <a:lnTo>
                  <a:pt x="262" y="316"/>
                </a:lnTo>
                <a:lnTo>
                  <a:pt x="266" y="313"/>
                </a:lnTo>
                <a:lnTo>
                  <a:pt x="270" y="312"/>
                </a:lnTo>
                <a:lnTo>
                  <a:pt x="274" y="310"/>
                </a:lnTo>
                <a:close/>
                <a:moveTo>
                  <a:pt x="37" y="255"/>
                </a:moveTo>
                <a:lnTo>
                  <a:pt x="37" y="334"/>
                </a:lnTo>
                <a:lnTo>
                  <a:pt x="51" y="344"/>
                </a:lnTo>
                <a:lnTo>
                  <a:pt x="63" y="360"/>
                </a:lnTo>
                <a:lnTo>
                  <a:pt x="70" y="380"/>
                </a:lnTo>
                <a:lnTo>
                  <a:pt x="72" y="402"/>
                </a:lnTo>
                <a:lnTo>
                  <a:pt x="70" y="424"/>
                </a:lnTo>
                <a:lnTo>
                  <a:pt x="63" y="444"/>
                </a:lnTo>
                <a:lnTo>
                  <a:pt x="51" y="460"/>
                </a:lnTo>
                <a:lnTo>
                  <a:pt x="37" y="470"/>
                </a:lnTo>
                <a:lnTo>
                  <a:pt x="37" y="549"/>
                </a:lnTo>
                <a:lnTo>
                  <a:pt x="658" y="549"/>
                </a:lnTo>
                <a:lnTo>
                  <a:pt x="658" y="470"/>
                </a:lnTo>
                <a:lnTo>
                  <a:pt x="643" y="460"/>
                </a:lnTo>
                <a:lnTo>
                  <a:pt x="631" y="444"/>
                </a:lnTo>
                <a:lnTo>
                  <a:pt x="623" y="424"/>
                </a:lnTo>
                <a:lnTo>
                  <a:pt x="621" y="402"/>
                </a:lnTo>
                <a:lnTo>
                  <a:pt x="623" y="380"/>
                </a:lnTo>
                <a:lnTo>
                  <a:pt x="631" y="360"/>
                </a:lnTo>
                <a:lnTo>
                  <a:pt x="643" y="344"/>
                </a:lnTo>
                <a:lnTo>
                  <a:pt x="658" y="334"/>
                </a:lnTo>
                <a:lnTo>
                  <a:pt x="658" y="255"/>
                </a:lnTo>
                <a:lnTo>
                  <a:pt x="37" y="255"/>
                </a:lnTo>
                <a:close/>
                <a:moveTo>
                  <a:pt x="621" y="183"/>
                </a:moveTo>
                <a:lnTo>
                  <a:pt x="621" y="219"/>
                </a:lnTo>
                <a:lnTo>
                  <a:pt x="658" y="219"/>
                </a:lnTo>
                <a:lnTo>
                  <a:pt x="658" y="183"/>
                </a:lnTo>
                <a:lnTo>
                  <a:pt x="621" y="183"/>
                </a:lnTo>
                <a:close/>
                <a:moveTo>
                  <a:pt x="37" y="183"/>
                </a:moveTo>
                <a:lnTo>
                  <a:pt x="37" y="219"/>
                </a:lnTo>
                <a:lnTo>
                  <a:pt x="584" y="219"/>
                </a:lnTo>
                <a:lnTo>
                  <a:pt x="584" y="183"/>
                </a:lnTo>
                <a:lnTo>
                  <a:pt x="37" y="183"/>
                </a:lnTo>
                <a:close/>
                <a:moveTo>
                  <a:pt x="37" y="147"/>
                </a:moveTo>
                <a:lnTo>
                  <a:pt x="658" y="147"/>
                </a:lnTo>
                <a:lnTo>
                  <a:pt x="672" y="149"/>
                </a:lnTo>
                <a:lnTo>
                  <a:pt x="684" y="157"/>
                </a:lnTo>
                <a:lnTo>
                  <a:pt x="692" y="169"/>
                </a:lnTo>
                <a:lnTo>
                  <a:pt x="694" y="183"/>
                </a:lnTo>
                <a:lnTo>
                  <a:pt x="694" y="347"/>
                </a:lnTo>
                <a:lnTo>
                  <a:pt x="693" y="354"/>
                </a:lnTo>
                <a:lnTo>
                  <a:pt x="690" y="358"/>
                </a:lnTo>
                <a:lnTo>
                  <a:pt x="686" y="361"/>
                </a:lnTo>
                <a:lnTo>
                  <a:pt x="681" y="364"/>
                </a:lnTo>
                <a:lnTo>
                  <a:pt x="676" y="365"/>
                </a:lnTo>
                <a:lnTo>
                  <a:pt x="668" y="368"/>
                </a:lnTo>
                <a:lnTo>
                  <a:pt x="663" y="376"/>
                </a:lnTo>
                <a:lnTo>
                  <a:pt x="659" y="388"/>
                </a:lnTo>
                <a:lnTo>
                  <a:pt x="658" y="402"/>
                </a:lnTo>
                <a:lnTo>
                  <a:pt x="659" y="416"/>
                </a:lnTo>
                <a:lnTo>
                  <a:pt x="663" y="428"/>
                </a:lnTo>
                <a:lnTo>
                  <a:pt x="668" y="436"/>
                </a:lnTo>
                <a:lnTo>
                  <a:pt x="676" y="439"/>
                </a:lnTo>
                <a:lnTo>
                  <a:pt x="681" y="440"/>
                </a:lnTo>
                <a:lnTo>
                  <a:pt x="686" y="443"/>
                </a:lnTo>
                <a:lnTo>
                  <a:pt x="690" y="447"/>
                </a:lnTo>
                <a:lnTo>
                  <a:pt x="693" y="451"/>
                </a:lnTo>
                <a:lnTo>
                  <a:pt x="694" y="457"/>
                </a:lnTo>
                <a:lnTo>
                  <a:pt x="694" y="621"/>
                </a:lnTo>
                <a:lnTo>
                  <a:pt x="692" y="635"/>
                </a:lnTo>
                <a:lnTo>
                  <a:pt x="684" y="647"/>
                </a:lnTo>
                <a:lnTo>
                  <a:pt x="672" y="655"/>
                </a:lnTo>
                <a:lnTo>
                  <a:pt x="658" y="657"/>
                </a:lnTo>
                <a:lnTo>
                  <a:pt x="37" y="657"/>
                </a:lnTo>
                <a:lnTo>
                  <a:pt x="23" y="655"/>
                </a:lnTo>
                <a:lnTo>
                  <a:pt x="11" y="647"/>
                </a:lnTo>
                <a:lnTo>
                  <a:pt x="3" y="635"/>
                </a:lnTo>
                <a:lnTo>
                  <a:pt x="0" y="621"/>
                </a:lnTo>
                <a:lnTo>
                  <a:pt x="0" y="457"/>
                </a:lnTo>
                <a:lnTo>
                  <a:pt x="0" y="451"/>
                </a:lnTo>
                <a:lnTo>
                  <a:pt x="3" y="447"/>
                </a:lnTo>
                <a:lnTo>
                  <a:pt x="7" y="443"/>
                </a:lnTo>
                <a:lnTo>
                  <a:pt x="12" y="440"/>
                </a:lnTo>
                <a:lnTo>
                  <a:pt x="19" y="439"/>
                </a:lnTo>
                <a:lnTo>
                  <a:pt x="25" y="436"/>
                </a:lnTo>
                <a:lnTo>
                  <a:pt x="30" y="428"/>
                </a:lnTo>
                <a:lnTo>
                  <a:pt x="34" y="416"/>
                </a:lnTo>
                <a:lnTo>
                  <a:pt x="37" y="402"/>
                </a:lnTo>
                <a:lnTo>
                  <a:pt x="34" y="388"/>
                </a:lnTo>
                <a:lnTo>
                  <a:pt x="30" y="376"/>
                </a:lnTo>
                <a:lnTo>
                  <a:pt x="25" y="368"/>
                </a:lnTo>
                <a:lnTo>
                  <a:pt x="19" y="365"/>
                </a:lnTo>
                <a:lnTo>
                  <a:pt x="12" y="364"/>
                </a:lnTo>
                <a:lnTo>
                  <a:pt x="7" y="361"/>
                </a:lnTo>
                <a:lnTo>
                  <a:pt x="3" y="358"/>
                </a:lnTo>
                <a:lnTo>
                  <a:pt x="0" y="354"/>
                </a:lnTo>
                <a:lnTo>
                  <a:pt x="0" y="347"/>
                </a:lnTo>
                <a:lnTo>
                  <a:pt x="0" y="183"/>
                </a:lnTo>
                <a:lnTo>
                  <a:pt x="3" y="169"/>
                </a:lnTo>
                <a:lnTo>
                  <a:pt x="11" y="157"/>
                </a:lnTo>
                <a:lnTo>
                  <a:pt x="23" y="149"/>
                </a:lnTo>
                <a:lnTo>
                  <a:pt x="37" y="147"/>
                </a:lnTo>
                <a:close/>
                <a:moveTo>
                  <a:pt x="146" y="0"/>
                </a:moveTo>
                <a:lnTo>
                  <a:pt x="767" y="0"/>
                </a:lnTo>
                <a:lnTo>
                  <a:pt x="781" y="3"/>
                </a:lnTo>
                <a:lnTo>
                  <a:pt x="792" y="11"/>
                </a:lnTo>
                <a:lnTo>
                  <a:pt x="800" y="22"/>
                </a:lnTo>
                <a:lnTo>
                  <a:pt x="804" y="37"/>
                </a:lnTo>
                <a:lnTo>
                  <a:pt x="804" y="475"/>
                </a:lnTo>
                <a:lnTo>
                  <a:pt x="800" y="490"/>
                </a:lnTo>
                <a:lnTo>
                  <a:pt x="792" y="502"/>
                </a:lnTo>
                <a:lnTo>
                  <a:pt x="781" y="509"/>
                </a:lnTo>
                <a:lnTo>
                  <a:pt x="767" y="512"/>
                </a:lnTo>
                <a:lnTo>
                  <a:pt x="749" y="512"/>
                </a:lnTo>
                <a:lnTo>
                  <a:pt x="743" y="511"/>
                </a:lnTo>
                <a:lnTo>
                  <a:pt x="737" y="508"/>
                </a:lnTo>
                <a:lnTo>
                  <a:pt x="733" y="504"/>
                </a:lnTo>
                <a:lnTo>
                  <a:pt x="731" y="499"/>
                </a:lnTo>
                <a:lnTo>
                  <a:pt x="731" y="494"/>
                </a:lnTo>
                <a:lnTo>
                  <a:pt x="731" y="487"/>
                </a:lnTo>
                <a:lnTo>
                  <a:pt x="733" y="483"/>
                </a:lnTo>
                <a:lnTo>
                  <a:pt x="737" y="479"/>
                </a:lnTo>
                <a:lnTo>
                  <a:pt x="743" y="477"/>
                </a:lnTo>
                <a:lnTo>
                  <a:pt x="749" y="475"/>
                </a:lnTo>
                <a:lnTo>
                  <a:pt x="767" y="475"/>
                </a:lnTo>
                <a:lnTo>
                  <a:pt x="767" y="37"/>
                </a:lnTo>
                <a:lnTo>
                  <a:pt x="146" y="37"/>
                </a:lnTo>
                <a:lnTo>
                  <a:pt x="146" y="92"/>
                </a:lnTo>
                <a:lnTo>
                  <a:pt x="146" y="97"/>
                </a:lnTo>
                <a:lnTo>
                  <a:pt x="143" y="102"/>
                </a:lnTo>
                <a:lnTo>
                  <a:pt x="139" y="106"/>
                </a:lnTo>
                <a:lnTo>
                  <a:pt x="134" y="109"/>
                </a:lnTo>
                <a:lnTo>
                  <a:pt x="127" y="110"/>
                </a:lnTo>
                <a:lnTo>
                  <a:pt x="122" y="109"/>
                </a:lnTo>
                <a:lnTo>
                  <a:pt x="117" y="106"/>
                </a:lnTo>
                <a:lnTo>
                  <a:pt x="113" y="102"/>
                </a:lnTo>
                <a:lnTo>
                  <a:pt x="110" y="97"/>
                </a:lnTo>
                <a:lnTo>
                  <a:pt x="109" y="92"/>
                </a:lnTo>
                <a:lnTo>
                  <a:pt x="109" y="37"/>
                </a:lnTo>
                <a:lnTo>
                  <a:pt x="113" y="22"/>
                </a:lnTo>
                <a:lnTo>
                  <a:pt x="121" y="11"/>
                </a:lnTo>
                <a:lnTo>
                  <a:pt x="131" y="3"/>
                </a:lnTo>
                <a:lnTo>
                  <a:pt x="14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1" name="Freeform 43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490502" y="4911552"/>
            <a:ext cx="444054" cy="444609"/>
          </a:xfrm>
          <a:custGeom>
            <a:avLst/>
            <a:gdLst>
              <a:gd name="T0" fmla="*/ 108 w 803"/>
              <a:gd name="T1" fmla="*/ 110 h 804"/>
              <a:gd name="T2" fmla="*/ 108 w 803"/>
              <a:gd name="T3" fmla="*/ 694 h 804"/>
              <a:gd name="T4" fmla="*/ 693 w 803"/>
              <a:gd name="T5" fmla="*/ 694 h 804"/>
              <a:gd name="T6" fmla="*/ 693 w 803"/>
              <a:gd name="T7" fmla="*/ 110 h 804"/>
              <a:gd name="T8" fmla="*/ 108 w 803"/>
              <a:gd name="T9" fmla="*/ 110 h 804"/>
              <a:gd name="T10" fmla="*/ 72 w 803"/>
              <a:gd name="T11" fmla="*/ 73 h 804"/>
              <a:gd name="T12" fmla="*/ 730 w 803"/>
              <a:gd name="T13" fmla="*/ 73 h 804"/>
              <a:gd name="T14" fmla="*/ 730 w 803"/>
              <a:gd name="T15" fmla="*/ 730 h 804"/>
              <a:gd name="T16" fmla="*/ 72 w 803"/>
              <a:gd name="T17" fmla="*/ 730 h 804"/>
              <a:gd name="T18" fmla="*/ 72 w 803"/>
              <a:gd name="T19" fmla="*/ 73 h 804"/>
              <a:gd name="T20" fmla="*/ 72 w 803"/>
              <a:gd name="T21" fmla="*/ 37 h 804"/>
              <a:gd name="T22" fmla="*/ 59 w 803"/>
              <a:gd name="T23" fmla="*/ 39 h 804"/>
              <a:gd name="T24" fmla="*/ 47 w 803"/>
              <a:gd name="T25" fmla="*/ 47 h 804"/>
              <a:gd name="T26" fmla="*/ 39 w 803"/>
              <a:gd name="T27" fmla="*/ 59 h 804"/>
              <a:gd name="T28" fmla="*/ 36 w 803"/>
              <a:gd name="T29" fmla="*/ 73 h 804"/>
              <a:gd name="T30" fmla="*/ 36 w 803"/>
              <a:gd name="T31" fmla="*/ 730 h 804"/>
              <a:gd name="T32" fmla="*/ 39 w 803"/>
              <a:gd name="T33" fmla="*/ 745 h 804"/>
              <a:gd name="T34" fmla="*/ 47 w 803"/>
              <a:gd name="T35" fmla="*/ 757 h 804"/>
              <a:gd name="T36" fmla="*/ 59 w 803"/>
              <a:gd name="T37" fmla="*/ 764 h 804"/>
              <a:gd name="T38" fmla="*/ 72 w 803"/>
              <a:gd name="T39" fmla="*/ 767 h 804"/>
              <a:gd name="T40" fmla="*/ 730 w 803"/>
              <a:gd name="T41" fmla="*/ 767 h 804"/>
              <a:gd name="T42" fmla="*/ 745 w 803"/>
              <a:gd name="T43" fmla="*/ 764 h 804"/>
              <a:gd name="T44" fmla="*/ 755 w 803"/>
              <a:gd name="T45" fmla="*/ 757 h 804"/>
              <a:gd name="T46" fmla="*/ 763 w 803"/>
              <a:gd name="T47" fmla="*/ 745 h 804"/>
              <a:gd name="T48" fmla="*/ 767 w 803"/>
              <a:gd name="T49" fmla="*/ 730 h 804"/>
              <a:gd name="T50" fmla="*/ 767 w 803"/>
              <a:gd name="T51" fmla="*/ 73 h 804"/>
              <a:gd name="T52" fmla="*/ 763 w 803"/>
              <a:gd name="T53" fmla="*/ 59 h 804"/>
              <a:gd name="T54" fmla="*/ 755 w 803"/>
              <a:gd name="T55" fmla="*/ 47 h 804"/>
              <a:gd name="T56" fmla="*/ 745 w 803"/>
              <a:gd name="T57" fmla="*/ 39 h 804"/>
              <a:gd name="T58" fmla="*/ 730 w 803"/>
              <a:gd name="T59" fmla="*/ 37 h 804"/>
              <a:gd name="T60" fmla="*/ 72 w 803"/>
              <a:gd name="T61" fmla="*/ 37 h 804"/>
              <a:gd name="T62" fmla="*/ 72 w 803"/>
              <a:gd name="T63" fmla="*/ 0 h 804"/>
              <a:gd name="T64" fmla="*/ 730 w 803"/>
              <a:gd name="T65" fmla="*/ 0 h 804"/>
              <a:gd name="T66" fmla="*/ 752 w 803"/>
              <a:gd name="T67" fmla="*/ 4 h 804"/>
              <a:gd name="T68" fmla="*/ 773 w 803"/>
              <a:gd name="T69" fmla="*/ 14 h 804"/>
              <a:gd name="T70" fmla="*/ 789 w 803"/>
              <a:gd name="T71" fmla="*/ 30 h 804"/>
              <a:gd name="T72" fmla="*/ 800 w 803"/>
              <a:gd name="T73" fmla="*/ 50 h 804"/>
              <a:gd name="T74" fmla="*/ 803 w 803"/>
              <a:gd name="T75" fmla="*/ 73 h 804"/>
              <a:gd name="T76" fmla="*/ 803 w 803"/>
              <a:gd name="T77" fmla="*/ 730 h 804"/>
              <a:gd name="T78" fmla="*/ 800 w 803"/>
              <a:gd name="T79" fmla="*/ 754 h 804"/>
              <a:gd name="T80" fmla="*/ 789 w 803"/>
              <a:gd name="T81" fmla="*/ 774 h 804"/>
              <a:gd name="T82" fmla="*/ 773 w 803"/>
              <a:gd name="T83" fmla="*/ 789 h 804"/>
              <a:gd name="T84" fmla="*/ 752 w 803"/>
              <a:gd name="T85" fmla="*/ 800 h 804"/>
              <a:gd name="T86" fmla="*/ 730 w 803"/>
              <a:gd name="T87" fmla="*/ 804 h 804"/>
              <a:gd name="T88" fmla="*/ 72 w 803"/>
              <a:gd name="T89" fmla="*/ 804 h 804"/>
              <a:gd name="T90" fmla="*/ 49 w 803"/>
              <a:gd name="T91" fmla="*/ 800 h 804"/>
              <a:gd name="T92" fmla="*/ 28 w 803"/>
              <a:gd name="T93" fmla="*/ 789 h 804"/>
              <a:gd name="T94" fmla="*/ 13 w 803"/>
              <a:gd name="T95" fmla="*/ 774 h 804"/>
              <a:gd name="T96" fmla="*/ 2 w 803"/>
              <a:gd name="T97" fmla="*/ 754 h 804"/>
              <a:gd name="T98" fmla="*/ 0 w 803"/>
              <a:gd name="T99" fmla="*/ 730 h 804"/>
              <a:gd name="T100" fmla="*/ 0 w 803"/>
              <a:gd name="T101" fmla="*/ 73 h 804"/>
              <a:gd name="T102" fmla="*/ 2 w 803"/>
              <a:gd name="T103" fmla="*/ 50 h 804"/>
              <a:gd name="T104" fmla="*/ 13 w 803"/>
              <a:gd name="T105" fmla="*/ 30 h 804"/>
              <a:gd name="T106" fmla="*/ 28 w 803"/>
              <a:gd name="T107" fmla="*/ 14 h 804"/>
              <a:gd name="T108" fmla="*/ 49 w 803"/>
              <a:gd name="T109" fmla="*/ 4 h 804"/>
              <a:gd name="T110" fmla="*/ 72 w 803"/>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108" y="110"/>
                </a:moveTo>
                <a:lnTo>
                  <a:pt x="108" y="694"/>
                </a:lnTo>
                <a:lnTo>
                  <a:pt x="693" y="694"/>
                </a:lnTo>
                <a:lnTo>
                  <a:pt x="693" y="110"/>
                </a:lnTo>
                <a:lnTo>
                  <a:pt x="108" y="110"/>
                </a:lnTo>
                <a:close/>
                <a:moveTo>
                  <a:pt x="72" y="73"/>
                </a:moveTo>
                <a:lnTo>
                  <a:pt x="730" y="73"/>
                </a:lnTo>
                <a:lnTo>
                  <a:pt x="730" y="730"/>
                </a:lnTo>
                <a:lnTo>
                  <a:pt x="72" y="730"/>
                </a:lnTo>
                <a:lnTo>
                  <a:pt x="72" y="73"/>
                </a:lnTo>
                <a:close/>
                <a:moveTo>
                  <a:pt x="72" y="37"/>
                </a:moveTo>
                <a:lnTo>
                  <a:pt x="59" y="39"/>
                </a:lnTo>
                <a:lnTo>
                  <a:pt x="47" y="47"/>
                </a:lnTo>
                <a:lnTo>
                  <a:pt x="39" y="59"/>
                </a:lnTo>
                <a:lnTo>
                  <a:pt x="36" y="73"/>
                </a:lnTo>
                <a:lnTo>
                  <a:pt x="36" y="730"/>
                </a:lnTo>
                <a:lnTo>
                  <a:pt x="39" y="745"/>
                </a:lnTo>
                <a:lnTo>
                  <a:pt x="47" y="757"/>
                </a:lnTo>
                <a:lnTo>
                  <a:pt x="59" y="764"/>
                </a:lnTo>
                <a:lnTo>
                  <a:pt x="72" y="767"/>
                </a:lnTo>
                <a:lnTo>
                  <a:pt x="730" y="767"/>
                </a:lnTo>
                <a:lnTo>
                  <a:pt x="745" y="764"/>
                </a:lnTo>
                <a:lnTo>
                  <a:pt x="755" y="757"/>
                </a:lnTo>
                <a:lnTo>
                  <a:pt x="763" y="745"/>
                </a:lnTo>
                <a:lnTo>
                  <a:pt x="767" y="730"/>
                </a:lnTo>
                <a:lnTo>
                  <a:pt x="767" y="73"/>
                </a:lnTo>
                <a:lnTo>
                  <a:pt x="763" y="59"/>
                </a:lnTo>
                <a:lnTo>
                  <a:pt x="755" y="47"/>
                </a:lnTo>
                <a:lnTo>
                  <a:pt x="745" y="39"/>
                </a:lnTo>
                <a:lnTo>
                  <a:pt x="730" y="37"/>
                </a:lnTo>
                <a:lnTo>
                  <a:pt x="72" y="37"/>
                </a:lnTo>
                <a:close/>
                <a:moveTo>
                  <a:pt x="72" y="0"/>
                </a:moveTo>
                <a:lnTo>
                  <a:pt x="730" y="0"/>
                </a:lnTo>
                <a:lnTo>
                  <a:pt x="752" y="4"/>
                </a:lnTo>
                <a:lnTo>
                  <a:pt x="773" y="14"/>
                </a:lnTo>
                <a:lnTo>
                  <a:pt x="789" y="30"/>
                </a:lnTo>
                <a:lnTo>
                  <a:pt x="800" y="50"/>
                </a:lnTo>
                <a:lnTo>
                  <a:pt x="803" y="73"/>
                </a:lnTo>
                <a:lnTo>
                  <a:pt x="803" y="730"/>
                </a:lnTo>
                <a:lnTo>
                  <a:pt x="800" y="754"/>
                </a:lnTo>
                <a:lnTo>
                  <a:pt x="789" y="774"/>
                </a:lnTo>
                <a:lnTo>
                  <a:pt x="773" y="789"/>
                </a:lnTo>
                <a:lnTo>
                  <a:pt x="752" y="800"/>
                </a:lnTo>
                <a:lnTo>
                  <a:pt x="730" y="804"/>
                </a:lnTo>
                <a:lnTo>
                  <a:pt x="72" y="804"/>
                </a:lnTo>
                <a:lnTo>
                  <a:pt x="49" y="800"/>
                </a:lnTo>
                <a:lnTo>
                  <a:pt x="28" y="789"/>
                </a:lnTo>
                <a:lnTo>
                  <a:pt x="13" y="774"/>
                </a:lnTo>
                <a:lnTo>
                  <a:pt x="2" y="754"/>
                </a:lnTo>
                <a:lnTo>
                  <a:pt x="0" y="730"/>
                </a:lnTo>
                <a:lnTo>
                  <a:pt x="0" y="73"/>
                </a:lnTo>
                <a:lnTo>
                  <a:pt x="2" y="50"/>
                </a:lnTo>
                <a:lnTo>
                  <a:pt x="13" y="30"/>
                </a:lnTo>
                <a:lnTo>
                  <a:pt x="28" y="14"/>
                </a:lnTo>
                <a:lnTo>
                  <a:pt x="49" y="4"/>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2" name="Freeform 43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347423" y="4911552"/>
            <a:ext cx="444608" cy="444609"/>
          </a:xfrm>
          <a:custGeom>
            <a:avLst/>
            <a:gdLst>
              <a:gd name="T0" fmla="*/ 457 w 804"/>
              <a:gd name="T1" fmla="*/ 694 h 804"/>
              <a:gd name="T2" fmla="*/ 694 w 804"/>
              <a:gd name="T3" fmla="*/ 457 h 804"/>
              <a:gd name="T4" fmla="*/ 110 w 804"/>
              <a:gd name="T5" fmla="*/ 457 h 804"/>
              <a:gd name="T6" fmla="*/ 347 w 804"/>
              <a:gd name="T7" fmla="*/ 694 h 804"/>
              <a:gd name="T8" fmla="*/ 110 w 804"/>
              <a:gd name="T9" fmla="*/ 457 h 804"/>
              <a:gd name="T10" fmla="*/ 730 w 804"/>
              <a:gd name="T11" fmla="*/ 420 h 804"/>
              <a:gd name="T12" fmla="*/ 420 w 804"/>
              <a:gd name="T13" fmla="*/ 731 h 804"/>
              <a:gd name="T14" fmla="*/ 73 w 804"/>
              <a:gd name="T15" fmla="*/ 420 h 804"/>
              <a:gd name="T16" fmla="*/ 384 w 804"/>
              <a:gd name="T17" fmla="*/ 731 h 804"/>
              <a:gd name="T18" fmla="*/ 73 w 804"/>
              <a:gd name="T19" fmla="*/ 420 h 804"/>
              <a:gd name="T20" fmla="*/ 457 w 804"/>
              <a:gd name="T21" fmla="*/ 347 h 804"/>
              <a:gd name="T22" fmla="*/ 694 w 804"/>
              <a:gd name="T23" fmla="*/ 110 h 804"/>
              <a:gd name="T24" fmla="*/ 110 w 804"/>
              <a:gd name="T25" fmla="*/ 110 h 804"/>
              <a:gd name="T26" fmla="*/ 347 w 804"/>
              <a:gd name="T27" fmla="*/ 347 h 804"/>
              <a:gd name="T28" fmla="*/ 110 w 804"/>
              <a:gd name="T29" fmla="*/ 110 h 804"/>
              <a:gd name="T30" fmla="*/ 730 w 804"/>
              <a:gd name="T31" fmla="*/ 74 h 804"/>
              <a:gd name="T32" fmla="*/ 420 w 804"/>
              <a:gd name="T33" fmla="*/ 384 h 804"/>
              <a:gd name="T34" fmla="*/ 73 w 804"/>
              <a:gd name="T35" fmla="*/ 74 h 804"/>
              <a:gd name="T36" fmla="*/ 384 w 804"/>
              <a:gd name="T37" fmla="*/ 384 h 804"/>
              <a:gd name="T38" fmla="*/ 73 w 804"/>
              <a:gd name="T39" fmla="*/ 74 h 804"/>
              <a:gd name="T40" fmla="*/ 59 w 804"/>
              <a:gd name="T41" fmla="*/ 39 h 804"/>
              <a:gd name="T42" fmla="*/ 39 w 804"/>
              <a:gd name="T43" fmla="*/ 59 h 804"/>
              <a:gd name="T44" fmla="*/ 37 w 804"/>
              <a:gd name="T45" fmla="*/ 731 h 804"/>
              <a:gd name="T46" fmla="*/ 47 w 804"/>
              <a:gd name="T47" fmla="*/ 757 h 804"/>
              <a:gd name="T48" fmla="*/ 73 w 804"/>
              <a:gd name="T49" fmla="*/ 767 h 804"/>
              <a:gd name="T50" fmla="*/ 745 w 804"/>
              <a:gd name="T51" fmla="*/ 765 h 804"/>
              <a:gd name="T52" fmla="*/ 765 w 804"/>
              <a:gd name="T53" fmla="*/ 745 h 804"/>
              <a:gd name="T54" fmla="*/ 767 w 804"/>
              <a:gd name="T55" fmla="*/ 74 h 804"/>
              <a:gd name="T56" fmla="*/ 757 w 804"/>
              <a:gd name="T57" fmla="*/ 47 h 804"/>
              <a:gd name="T58" fmla="*/ 730 w 804"/>
              <a:gd name="T59" fmla="*/ 37 h 804"/>
              <a:gd name="T60" fmla="*/ 73 w 804"/>
              <a:gd name="T61" fmla="*/ 0 h 804"/>
              <a:gd name="T62" fmla="*/ 754 w 804"/>
              <a:gd name="T63" fmla="*/ 4 h 804"/>
              <a:gd name="T64" fmla="*/ 789 w 804"/>
              <a:gd name="T65" fmla="*/ 30 h 804"/>
              <a:gd name="T66" fmla="*/ 804 w 804"/>
              <a:gd name="T67" fmla="*/ 74 h 804"/>
              <a:gd name="T68" fmla="*/ 800 w 804"/>
              <a:gd name="T69" fmla="*/ 754 h 804"/>
              <a:gd name="T70" fmla="*/ 774 w 804"/>
              <a:gd name="T71" fmla="*/ 790 h 804"/>
              <a:gd name="T72" fmla="*/ 730 w 804"/>
              <a:gd name="T73" fmla="*/ 804 h 804"/>
              <a:gd name="T74" fmla="*/ 50 w 804"/>
              <a:gd name="T75" fmla="*/ 800 h 804"/>
              <a:gd name="T76" fmla="*/ 14 w 804"/>
              <a:gd name="T77" fmla="*/ 774 h 804"/>
              <a:gd name="T78" fmla="*/ 0 w 804"/>
              <a:gd name="T79" fmla="*/ 731 h 804"/>
              <a:gd name="T80" fmla="*/ 4 w 804"/>
              <a:gd name="T81" fmla="*/ 50 h 804"/>
              <a:gd name="T82" fmla="*/ 30 w 804"/>
              <a:gd name="T83" fmla="*/ 15 h 804"/>
              <a:gd name="T84" fmla="*/ 73 w 804"/>
              <a:gd name="T85"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4" h="804">
                <a:moveTo>
                  <a:pt x="457" y="457"/>
                </a:moveTo>
                <a:lnTo>
                  <a:pt x="457" y="694"/>
                </a:lnTo>
                <a:lnTo>
                  <a:pt x="694" y="694"/>
                </a:lnTo>
                <a:lnTo>
                  <a:pt x="694" y="457"/>
                </a:lnTo>
                <a:lnTo>
                  <a:pt x="457" y="457"/>
                </a:lnTo>
                <a:close/>
                <a:moveTo>
                  <a:pt x="110" y="457"/>
                </a:moveTo>
                <a:lnTo>
                  <a:pt x="110" y="694"/>
                </a:lnTo>
                <a:lnTo>
                  <a:pt x="347" y="694"/>
                </a:lnTo>
                <a:lnTo>
                  <a:pt x="347" y="457"/>
                </a:lnTo>
                <a:lnTo>
                  <a:pt x="110" y="457"/>
                </a:lnTo>
                <a:close/>
                <a:moveTo>
                  <a:pt x="420" y="420"/>
                </a:moveTo>
                <a:lnTo>
                  <a:pt x="730" y="420"/>
                </a:lnTo>
                <a:lnTo>
                  <a:pt x="730" y="731"/>
                </a:lnTo>
                <a:lnTo>
                  <a:pt x="420" y="731"/>
                </a:lnTo>
                <a:lnTo>
                  <a:pt x="420" y="420"/>
                </a:lnTo>
                <a:close/>
                <a:moveTo>
                  <a:pt x="73" y="420"/>
                </a:moveTo>
                <a:lnTo>
                  <a:pt x="384" y="420"/>
                </a:lnTo>
                <a:lnTo>
                  <a:pt x="384" y="731"/>
                </a:lnTo>
                <a:lnTo>
                  <a:pt x="73" y="731"/>
                </a:lnTo>
                <a:lnTo>
                  <a:pt x="73" y="420"/>
                </a:lnTo>
                <a:close/>
                <a:moveTo>
                  <a:pt x="457" y="110"/>
                </a:moveTo>
                <a:lnTo>
                  <a:pt x="457" y="347"/>
                </a:lnTo>
                <a:lnTo>
                  <a:pt x="694" y="347"/>
                </a:lnTo>
                <a:lnTo>
                  <a:pt x="694" y="110"/>
                </a:lnTo>
                <a:lnTo>
                  <a:pt x="457" y="110"/>
                </a:lnTo>
                <a:close/>
                <a:moveTo>
                  <a:pt x="110" y="110"/>
                </a:moveTo>
                <a:lnTo>
                  <a:pt x="110" y="347"/>
                </a:lnTo>
                <a:lnTo>
                  <a:pt x="347" y="347"/>
                </a:lnTo>
                <a:lnTo>
                  <a:pt x="347" y="110"/>
                </a:lnTo>
                <a:lnTo>
                  <a:pt x="110" y="110"/>
                </a:lnTo>
                <a:close/>
                <a:moveTo>
                  <a:pt x="420" y="74"/>
                </a:moveTo>
                <a:lnTo>
                  <a:pt x="730" y="74"/>
                </a:lnTo>
                <a:lnTo>
                  <a:pt x="730" y="384"/>
                </a:lnTo>
                <a:lnTo>
                  <a:pt x="420" y="384"/>
                </a:lnTo>
                <a:lnTo>
                  <a:pt x="420" y="74"/>
                </a:lnTo>
                <a:close/>
                <a:moveTo>
                  <a:pt x="73" y="74"/>
                </a:moveTo>
                <a:lnTo>
                  <a:pt x="384" y="74"/>
                </a:lnTo>
                <a:lnTo>
                  <a:pt x="384" y="384"/>
                </a:lnTo>
                <a:lnTo>
                  <a:pt x="73" y="384"/>
                </a:lnTo>
                <a:lnTo>
                  <a:pt x="73" y="74"/>
                </a:lnTo>
                <a:close/>
                <a:moveTo>
                  <a:pt x="73" y="37"/>
                </a:moveTo>
                <a:lnTo>
                  <a:pt x="59" y="39"/>
                </a:lnTo>
                <a:lnTo>
                  <a:pt x="47" y="47"/>
                </a:lnTo>
                <a:lnTo>
                  <a:pt x="39" y="59"/>
                </a:lnTo>
                <a:lnTo>
                  <a:pt x="37" y="74"/>
                </a:lnTo>
                <a:lnTo>
                  <a:pt x="37" y="731"/>
                </a:lnTo>
                <a:lnTo>
                  <a:pt x="39" y="745"/>
                </a:lnTo>
                <a:lnTo>
                  <a:pt x="47" y="757"/>
                </a:lnTo>
                <a:lnTo>
                  <a:pt x="59" y="765"/>
                </a:lnTo>
                <a:lnTo>
                  <a:pt x="73" y="767"/>
                </a:lnTo>
                <a:lnTo>
                  <a:pt x="730" y="767"/>
                </a:lnTo>
                <a:lnTo>
                  <a:pt x="745" y="765"/>
                </a:lnTo>
                <a:lnTo>
                  <a:pt x="757" y="757"/>
                </a:lnTo>
                <a:lnTo>
                  <a:pt x="765" y="745"/>
                </a:lnTo>
                <a:lnTo>
                  <a:pt x="767" y="731"/>
                </a:lnTo>
                <a:lnTo>
                  <a:pt x="767" y="74"/>
                </a:lnTo>
                <a:lnTo>
                  <a:pt x="765" y="59"/>
                </a:lnTo>
                <a:lnTo>
                  <a:pt x="757" y="47"/>
                </a:lnTo>
                <a:lnTo>
                  <a:pt x="745" y="39"/>
                </a:lnTo>
                <a:lnTo>
                  <a:pt x="730" y="37"/>
                </a:lnTo>
                <a:lnTo>
                  <a:pt x="73" y="37"/>
                </a:lnTo>
                <a:close/>
                <a:moveTo>
                  <a:pt x="73" y="0"/>
                </a:moveTo>
                <a:lnTo>
                  <a:pt x="730" y="0"/>
                </a:lnTo>
                <a:lnTo>
                  <a:pt x="754" y="4"/>
                </a:lnTo>
                <a:lnTo>
                  <a:pt x="774" y="15"/>
                </a:lnTo>
                <a:lnTo>
                  <a:pt x="789" y="30"/>
                </a:lnTo>
                <a:lnTo>
                  <a:pt x="800" y="50"/>
                </a:lnTo>
                <a:lnTo>
                  <a:pt x="804" y="74"/>
                </a:lnTo>
                <a:lnTo>
                  <a:pt x="804" y="731"/>
                </a:lnTo>
                <a:lnTo>
                  <a:pt x="800" y="754"/>
                </a:lnTo>
                <a:lnTo>
                  <a:pt x="789" y="774"/>
                </a:lnTo>
                <a:lnTo>
                  <a:pt x="774" y="790"/>
                </a:lnTo>
                <a:lnTo>
                  <a:pt x="754" y="800"/>
                </a:lnTo>
                <a:lnTo>
                  <a:pt x="730" y="804"/>
                </a:lnTo>
                <a:lnTo>
                  <a:pt x="73" y="804"/>
                </a:lnTo>
                <a:lnTo>
                  <a:pt x="50" y="800"/>
                </a:lnTo>
                <a:lnTo>
                  <a:pt x="30" y="790"/>
                </a:lnTo>
                <a:lnTo>
                  <a:pt x="14" y="774"/>
                </a:lnTo>
                <a:lnTo>
                  <a:pt x="4" y="754"/>
                </a:lnTo>
                <a:lnTo>
                  <a:pt x="0" y="731"/>
                </a:lnTo>
                <a:lnTo>
                  <a:pt x="0" y="74"/>
                </a:lnTo>
                <a:lnTo>
                  <a:pt x="4" y="50"/>
                </a:lnTo>
                <a:lnTo>
                  <a:pt x="14" y="30"/>
                </a:lnTo>
                <a:lnTo>
                  <a:pt x="30" y="15"/>
                </a:lnTo>
                <a:lnTo>
                  <a:pt x="50" y="4"/>
                </a:lnTo>
                <a:lnTo>
                  <a:pt x="73"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3" name="Freeform 43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204896" y="4911853"/>
            <a:ext cx="444609" cy="444011"/>
          </a:xfrm>
          <a:custGeom>
            <a:avLst/>
            <a:gdLst>
              <a:gd name="T0" fmla="*/ 423 w 744"/>
              <a:gd name="T1" fmla="*/ 641 h 743"/>
              <a:gd name="T2" fmla="*/ 642 w 744"/>
              <a:gd name="T3" fmla="*/ 100 h 743"/>
              <a:gd name="T4" fmla="*/ 101 w 744"/>
              <a:gd name="T5" fmla="*/ 100 h 743"/>
              <a:gd name="T6" fmla="*/ 321 w 744"/>
              <a:gd name="T7" fmla="*/ 641 h 743"/>
              <a:gd name="T8" fmla="*/ 101 w 744"/>
              <a:gd name="T9" fmla="*/ 100 h 743"/>
              <a:gd name="T10" fmla="*/ 676 w 744"/>
              <a:gd name="T11" fmla="*/ 66 h 743"/>
              <a:gd name="T12" fmla="*/ 389 w 744"/>
              <a:gd name="T13" fmla="*/ 675 h 743"/>
              <a:gd name="T14" fmla="*/ 68 w 744"/>
              <a:gd name="T15" fmla="*/ 66 h 743"/>
              <a:gd name="T16" fmla="*/ 355 w 744"/>
              <a:gd name="T17" fmla="*/ 675 h 743"/>
              <a:gd name="T18" fmla="*/ 68 w 744"/>
              <a:gd name="T19" fmla="*/ 66 h 743"/>
              <a:gd name="T20" fmla="*/ 54 w 744"/>
              <a:gd name="T21" fmla="*/ 36 h 743"/>
              <a:gd name="T22" fmla="*/ 37 w 744"/>
              <a:gd name="T23" fmla="*/ 53 h 743"/>
              <a:gd name="T24" fmla="*/ 34 w 744"/>
              <a:gd name="T25" fmla="*/ 675 h 743"/>
              <a:gd name="T26" fmla="*/ 43 w 744"/>
              <a:gd name="T27" fmla="*/ 699 h 743"/>
              <a:gd name="T28" fmla="*/ 68 w 744"/>
              <a:gd name="T29" fmla="*/ 709 h 743"/>
              <a:gd name="T30" fmla="*/ 689 w 744"/>
              <a:gd name="T31" fmla="*/ 707 h 743"/>
              <a:gd name="T32" fmla="*/ 707 w 744"/>
              <a:gd name="T33" fmla="*/ 688 h 743"/>
              <a:gd name="T34" fmla="*/ 710 w 744"/>
              <a:gd name="T35" fmla="*/ 66 h 743"/>
              <a:gd name="T36" fmla="*/ 701 w 744"/>
              <a:gd name="T37" fmla="*/ 43 h 743"/>
              <a:gd name="T38" fmla="*/ 676 w 744"/>
              <a:gd name="T39" fmla="*/ 32 h 743"/>
              <a:gd name="T40" fmla="*/ 68 w 744"/>
              <a:gd name="T41" fmla="*/ 0 h 743"/>
              <a:gd name="T42" fmla="*/ 698 w 744"/>
              <a:gd name="T43" fmla="*/ 2 h 743"/>
              <a:gd name="T44" fmla="*/ 731 w 744"/>
              <a:gd name="T45" fmla="*/ 27 h 743"/>
              <a:gd name="T46" fmla="*/ 744 w 744"/>
              <a:gd name="T47" fmla="*/ 66 h 743"/>
              <a:gd name="T48" fmla="*/ 740 w 744"/>
              <a:gd name="T49" fmla="*/ 696 h 743"/>
              <a:gd name="T50" fmla="*/ 717 w 744"/>
              <a:gd name="T51" fmla="*/ 730 h 743"/>
              <a:gd name="T52" fmla="*/ 676 w 744"/>
              <a:gd name="T53" fmla="*/ 743 h 743"/>
              <a:gd name="T54" fmla="*/ 46 w 744"/>
              <a:gd name="T55" fmla="*/ 739 h 743"/>
              <a:gd name="T56" fmla="*/ 13 w 744"/>
              <a:gd name="T57" fmla="*/ 716 h 743"/>
              <a:gd name="T58" fmla="*/ 0 w 744"/>
              <a:gd name="T59" fmla="*/ 675 h 743"/>
              <a:gd name="T60" fmla="*/ 3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423" y="100"/>
                </a:moveTo>
                <a:lnTo>
                  <a:pt x="423" y="641"/>
                </a:lnTo>
                <a:lnTo>
                  <a:pt x="642" y="641"/>
                </a:lnTo>
                <a:lnTo>
                  <a:pt x="642" y="100"/>
                </a:lnTo>
                <a:lnTo>
                  <a:pt x="423" y="100"/>
                </a:lnTo>
                <a:close/>
                <a:moveTo>
                  <a:pt x="101" y="100"/>
                </a:moveTo>
                <a:lnTo>
                  <a:pt x="101" y="641"/>
                </a:lnTo>
                <a:lnTo>
                  <a:pt x="321" y="641"/>
                </a:lnTo>
                <a:lnTo>
                  <a:pt x="321" y="100"/>
                </a:lnTo>
                <a:lnTo>
                  <a:pt x="101" y="100"/>
                </a:lnTo>
                <a:close/>
                <a:moveTo>
                  <a:pt x="389" y="66"/>
                </a:moveTo>
                <a:lnTo>
                  <a:pt x="676" y="66"/>
                </a:lnTo>
                <a:lnTo>
                  <a:pt x="676" y="675"/>
                </a:lnTo>
                <a:lnTo>
                  <a:pt x="389" y="675"/>
                </a:lnTo>
                <a:lnTo>
                  <a:pt x="389" y="66"/>
                </a:lnTo>
                <a:close/>
                <a:moveTo>
                  <a:pt x="68" y="66"/>
                </a:moveTo>
                <a:lnTo>
                  <a:pt x="355" y="66"/>
                </a:lnTo>
                <a:lnTo>
                  <a:pt x="355" y="675"/>
                </a:lnTo>
                <a:lnTo>
                  <a:pt x="68" y="675"/>
                </a:lnTo>
                <a:lnTo>
                  <a:pt x="68" y="66"/>
                </a:lnTo>
                <a:close/>
                <a:moveTo>
                  <a:pt x="68" y="32"/>
                </a:moveTo>
                <a:lnTo>
                  <a:pt x="54" y="36"/>
                </a:lnTo>
                <a:lnTo>
                  <a:pt x="43" y="43"/>
                </a:lnTo>
                <a:lnTo>
                  <a:pt x="37" y="53"/>
                </a:lnTo>
                <a:lnTo>
                  <a:pt x="34" y="66"/>
                </a:lnTo>
                <a:lnTo>
                  <a:pt x="34" y="675"/>
                </a:lnTo>
                <a:lnTo>
                  <a:pt x="37" y="688"/>
                </a:lnTo>
                <a:lnTo>
                  <a:pt x="43" y="699"/>
                </a:lnTo>
                <a:lnTo>
                  <a:pt x="54" y="707"/>
                </a:lnTo>
                <a:lnTo>
                  <a:pt x="68" y="709"/>
                </a:lnTo>
                <a:lnTo>
                  <a:pt x="676" y="709"/>
                </a:lnTo>
                <a:lnTo>
                  <a:pt x="689" y="707"/>
                </a:lnTo>
                <a:lnTo>
                  <a:pt x="701" y="699"/>
                </a:lnTo>
                <a:lnTo>
                  <a:pt x="707" y="688"/>
                </a:lnTo>
                <a:lnTo>
                  <a:pt x="710" y="675"/>
                </a:lnTo>
                <a:lnTo>
                  <a:pt x="710" y="66"/>
                </a:lnTo>
                <a:lnTo>
                  <a:pt x="707" y="53"/>
                </a:lnTo>
                <a:lnTo>
                  <a:pt x="701" y="43"/>
                </a:lnTo>
                <a:lnTo>
                  <a:pt x="689" y="36"/>
                </a:lnTo>
                <a:lnTo>
                  <a:pt x="676" y="32"/>
                </a:lnTo>
                <a:lnTo>
                  <a:pt x="68" y="32"/>
                </a:lnTo>
                <a:close/>
                <a:moveTo>
                  <a:pt x="68" y="0"/>
                </a:moveTo>
                <a:lnTo>
                  <a:pt x="676" y="0"/>
                </a:lnTo>
                <a:lnTo>
                  <a:pt x="698" y="2"/>
                </a:lnTo>
                <a:lnTo>
                  <a:pt x="717" y="13"/>
                </a:lnTo>
                <a:lnTo>
                  <a:pt x="731" y="27"/>
                </a:lnTo>
                <a:lnTo>
                  <a:pt x="740" y="45"/>
                </a:lnTo>
                <a:lnTo>
                  <a:pt x="744" y="66"/>
                </a:lnTo>
                <a:lnTo>
                  <a:pt x="744" y="675"/>
                </a:lnTo>
                <a:lnTo>
                  <a:pt x="740" y="696"/>
                </a:lnTo>
                <a:lnTo>
                  <a:pt x="731" y="716"/>
                </a:lnTo>
                <a:lnTo>
                  <a:pt x="717" y="730"/>
                </a:lnTo>
                <a:lnTo>
                  <a:pt x="698" y="739"/>
                </a:lnTo>
                <a:lnTo>
                  <a:pt x="676" y="743"/>
                </a:lnTo>
                <a:lnTo>
                  <a:pt x="68" y="743"/>
                </a:lnTo>
                <a:lnTo>
                  <a:pt x="46" y="739"/>
                </a:lnTo>
                <a:lnTo>
                  <a:pt x="28" y="730"/>
                </a:lnTo>
                <a:lnTo>
                  <a:pt x="13" y="716"/>
                </a:lnTo>
                <a:lnTo>
                  <a:pt x="3" y="696"/>
                </a:lnTo>
                <a:lnTo>
                  <a:pt x="0" y="675"/>
                </a:lnTo>
                <a:lnTo>
                  <a:pt x="0" y="66"/>
                </a:lnTo>
                <a:lnTo>
                  <a:pt x="3" y="45"/>
                </a:lnTo>
                <a:lnTo>
                  <a:pt x="13" y="27"/>
                </a:lnTo>
                <a:lnTo>
                  <a:pt x="28" y="13"/>
                </a:lnTo>
                <a:lnTo>
                  <a:pt x="46" y="2"/>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4" name="Freeform 43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062371" y="4911853"/>
            <a:ext cx="444609" cy="444011"/>
          </a:xfrm>
          <a:custGeom>
            <a:avLst/>
            <a:gdLst>
              <a:gd name="T0" fmla="*/ 102 w 744"/>
              <a:gd name="T1" fmla="*/ 641 h 743"/>
              <a:gd name="T2" fmla="*/ 643 w 744"/>
              <a:gd name="T3" fmla="*/ 421 h 743"/>
              <a:gd name="T4" fmla="*/ 68 w 744"/>
              <a:gd name="T5" fmla="*/ 388 h 743"/>
              <a:gd name="T6" fmla="*/ 677 w 744"/>
              <a:gd name="T7" fmla="*/ 675 h 743"/>
              <a:gd name="T8" fmla="*/ 68 w 744"/>
              <a:gd name="T9" fmla="*/ 388 h 743"/>
              <a:gd name="T10" fmla="*/ 102 w 744"/>
              <a:gd name="T11" fmla="*/ 320 h 743"/>
              <a:gd name="T12" fmla="*/ 643 w 744"/>
              <a:gd name="T13" fmla="*/ 100 h 743"/>
              <a:gd name="T14" fmla="*/ 68 w 744"/>
              <a:gd name="T15" fmla="*/ 66 h 743"/>
              <a:gd name="T16" fmla="*/ 677 w 744"/>
              <a:gd name="T17" fmla="*/ 354 h 743"/>
              <a:gd name="T18" fmla="*/ 68 w 744"/>
              <a:gd name="T19" fmla="*/ 66 h 743"/>
              <a:gd name="T20" fmla="*/ 55 w 744"/>
              <a:gd name="T21" fmla="*/ 36 h 743"/>
              <a:gd name="T22" fmla="*/ 37 w 744"/>
              <a:gd name="T23" fmla="*/ 53 h 743"/>
              <a:gd name="T24" fmla="*/ 34 w 744"/>
              <a:gd name="T25" fmla="*/ 675 h 743"/>
              <a:gd name="T26" fmla="*/ 45 w 744"/>
              <a:gd name="T27" fmla="*/ 699 h 743"/>
              <a:gd name="T28" fmla="*/ 68 w 744"/>
              <a:gd name="T29" fmla="*/ 709 h 743"/>
              <a:gd name="T30" fmla="*/ 691 w 744"/>
              <a:gd name="T31" fmla="*/ 707 h 743"/>
              <a:gd name="T32" fmla="*/ 708 w 744"/>
              <a:gd name="T33" fmla="*/ 688 h 743"/>
              <a:gd name="T34" fmla="*/ 710 w 744"/>
              <a:gd name="T35" fmla="*/ 66 h 743"/>
              <a:gd name="T36" fmla="*/ 701 w 744"/>
              <a:gd name="T37" fmla="*/ 43 h 743"/>
              <a:gd name="T38" fmla="*/ 677 w 744"/>
              <a:gd name="T39" fmla="*/ 32 h 743"/>
              <a:gd name="T40" fmla="*/ 68 w 744"/>
              <a:gd name="T41" fmla="*/ 0 h 743"/>
              <a:gd name="T42" fmla="*/ 698 w 744"/>
              <a:gd name="T43" fmla="*/ 2 h 743"/>
              <a:gd name="T44" fmla="*/ 731 w 744"/>
              <a:gd name="T45" fmla="*/ 27 h 743"/>
              <a:gd name="T46" fmla="*/ 744 w 744"/>
              <a:gd name="T47" fmla="*/ 66 h 743"/>
              <a:gd name="T48" fmla="*/ 742 w 744"/>
              <a:gd name="T49" fmla="*/ 696 h 743"/>
              <a:gd name="T50" fmla="*/ 717 w 744"/>
              <a:gd name="T51" fmla="*/ 730 h 743"/>
              <a:gd name="T52" fmla="*/ 677 w 744"/>
              <a:gd name="T53" fmla="*/ 743 h 743"/>
              <a:gd name="T54" fmla="*/ 47 w 744"/>
              <a:gd name="T55" fmla="*/ 739 h 743"/>
              <a:gd name="T56" fmla="*/ 13 w 744"/>
              <a:gd name="T57" fmla="*/ 716 h 743"/>
              <a:gd name="T58" fmla="*/ 0 w 744"/>
              <a:gd name="T59" fmla="*/ 675 h 743"/>
              <a:gd name="T60" fmla="*/ 4 w 744"/>
              <a:gd name="T61" fmla="*/ 45 h 743"/>
              <a:gd name="T62" fmla="*/ 28 w 744"/>
              <a:gd name="T63" fmla="*/ 13 h 743"/>
              <a:gd name="T64" fmla="*/ 68 w 744"/>
              <a:gd name="T6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4" h="743">
                <a:moveTo>
                  <a:pt x="102" y="421"/>
                </a:moveTo>
                <a:lnTo>
                  <a:pt x="102" y="641"/>
                </a:lnTo>
                <a:lnTo>
                  <a:pt x="643" y="641"/>
                </a:lnTo>
                <a:lnTo>
                  <a:pt x="643" y="421"/>
                </a:lnTo>
                <a:lnTo>
                  <a:pt x="102" y="421"/>
                </a:lnTo>
                <a:close/>
                <a:moveTo>
                  <a:pt x="68" y="388"/>
                </a:moveTo>
                <a:lnTo>
                  <a:pt x="677" y="388"/>
                </a:lnTo>
                <a:lnTo>
                  <a:pt x="677" y="675"/>
                </a:lnTo>
                <a:lnTo>
                  <a:pt x="68" y="675"/>
                </a:lnTo>
                <a:lnTo>
                  <a:pt x="68" y="388"/>
                </a:lnTo>
                <a:close/>
                <a:moveTo>
                  <a:pt x="102" y="100"/>
                </a:moveTo>
                <a:lnTo>
                  <a:pt x="102" y="320"/>
                </a:lnTo>
                <a:lnTo>
                  <a:pt x="643" y="320"/>
                </a:lnTo>
                <a:lnTo>
                  <a:pt x="643" y="100"/>
                </a:lnTo>
                <a:lnTo>
                  <a:pt x="102" y="100"/>
                </a:lnTo>
                <a:close/>
                <a:moveTo>
                  <a:pt x="68" y="66"/>
                </a:moveTo>
                <a:lnTo>
                  <a:pt x="677" y="66"/>
                </a:lnTo>
                <a:lnTo>
                  <a:pt x="677" y="354"/>
                </a:lnTo>
                <a:lnTo>
                  <a:pt x="68" y="354"/>
                </a:lnTo>
                <a:lnTo>
                  <a:pt x="68" y="66"/>
                </a:lnTo>
                <a:close/>
                <a:moveTo>
                  <a:pt x="68" y="32"/>
                </a:moveTo>
                <a:lnTo>
                  <a:pt x="55" y="36"/>
                </a:lnTo>
                <a:lnTo>
                  <a:pt x="45" y="43"/>
                </a:lnTo>
                <a:lnTo>
                  <a:pt x="37" y="53"/>
                </a:lnTo>
                <a:lnTo>
                  <a:pt x="34" y="66"/>
                </a:lnTo>
                <a:lnTo>
                  <a:pt x="34" y="675"/>
                </a:lnTo>
                <a:lnTo>
                  <a:pt x="37" y="688"/>
                </a:lnTo>
                <a:lnTo>
                  <a:pt x="45" y="699"/>
                </a:lnTo>
                <a:lnTo>
                  <a:pt x="55" y="707"/>
                </a:lnTo>
                <a:lnTo>
                  <a:pt x="68" y="709"/>
                </a:lnTo>
                <a:lnTo>
                  <a:pt x="677" y="709"/>
                </a:lnTo>
                <a:lnTo>
                  <a:pt x="691" y="707"/>
                </a:lnTo>
                <a:lnTo>
                  <a:pt x="701" y="699"/>
                </a:lnTo>
                <a:lnTo>
                  <a:pt x="708" y="688"/>
                </a:lnTo>
                <a:lnTo>
                  <a:pt x="710" y="675"/>
                </a:lnTo>
                <a:lnTo>
                  <a:pt x="710" y="66"/>
                </a:lnTo>
                <a:lnTo>
                  <a:pt x="708" y="53"/>
                </a:lnTo>
                <a:lnTo>
                  <a:pt x="701" y="43"/>
                </a:lnTo>
                <a:lnTo>
                  <a:pt x="691" y="36"/>
                </a:lnTo>
                <a:lnTo>
                  <a:pt x="677" y="32"/>
                </a:lnTo>
                <a:lnTo>
                  <a:pt x="68" y="32"/>
                </a:lnTo>
                <a:close/>
                <a:moveTo>
                  <a:pt x="68" y="0"/>
                </a:moveTo>
                <a:lnTo>
                  <a:pt x="677" y="0"/>
                </a:lnTo>
                <a:lnTo>
                  <a:pt x="698" y="2"/>
                </a:lnTo>
                <a:lnTo>
                  <a:pt x="717" y="13"/>
                </a:lnTo>
                <a:lnTo>
                  <a:pt x="731" y="27"/>
                </a:lnTo>
                <a:lnTo>
                  <a:pt x="742" y="45"/>
                </a:lnTo>
                <a:lnTo>
                  <a:pt x="744" y="66"/>
                </a:lnTo>
                <a:lnTo>
                  <a:pt x="744" y="675"/>
                </a:lnTo>
                <a:lnTo>
                  <a:pt x="742" y="696"/>
                </a:lnTo>
                <a:lnTo>
                  <a:pt x="731" y="716"/>
                </a:lnTo>
                <a:lnTo>
                  <a:pt x="717" y="730"/>
                </a:lnTo>
                <a:lnTo>
                  <a:pt x="698" y="739"/>
                </a:lnTo>
                <a:lnTo>
                  <a:pt x="677" y="743"/>
                </a:lnTo>
                <a:lnTo>
                  <a:pt x="68" y="743"/>
                </a:lnTo>
                <a:lnTo>
                  <a:pt x="47" y="739"/>
                </a:lnTo>
                <a:lnTo>
                  <a:pt x="28" y="730"/>
                </a:lnTo>
                <a:lnTo>
                  <a:pt x="13" y="716"/>
                </a:lnTo>
                <a:lnTo>
                  <a:pt x="4" y="696"/>
                </a:lnTo>
                <a:lnTo>
                  <a:pt x="0" y="675"/>
                </a:lnTo>
                <a:lnTo>
                  <a:pt x="0" y="66"/>
                </a:lnTo>
                <a:lnTo>
                  <a:pt x="4" y="45"/>
                </a:lnTo>
                <a:lnTo>
                  <a:pt x="13" y="27"/>
                </a:lnTo>
                <a:lnTo>
                  <a:pt x="28" y="13"/>
                </a:lnTo>
                <a:lnTo>
                  <a:pt x="47" y="2"/>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5" name="Freeform 43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19846" y="4911853"/>
            <a:ext cx="444609" cy="444011"/>
          </a:xfrm>
          <a:custGeom>
            <a:avLst/>
            <a:gdLst>
              <a:gd name="T0" fmla="*/ 100 w 744"/>
              <a:gd name="T1" fmla="*/ 641 h 743"/>
              <a:gd name="T2" fmla="*/ 321 w 744"/>
              <a:gd name="T3" fmla="*/ 421 h 743"/>
              <a:gd name="T4" fmla="*/ 66 w 744"/>
              <a:gd name="T5" fmla="*/ 388 h 743"/>
              <a:gd name="T6" fmla="*/ 355 w 744"/>
              <a:gd name="T7" fmla="*/ 675 h 743"/>
              <a:gd name="T8" fmla="*/ 66 w 744"/>
              <a:gd name="T9" fmla="*/ 388 h 743"/>
              <a:gd name="T10" fmla="*/ 421 w 744"/>
              <a:gd name="T11" fmla="*/ 641 h 743"/>
              <a:gd name="T12" fmla="*/ 641 w 744"/>
              <a:gd name="T13" fmla="*/ 100 h 743"/>
              <a:gd name="T14" fmla="*/ 100 w 744"/>
              <a:gd name="T15" fmla="*/ 100 h 743"/>
              <a:gd name="T16" fmla="*/ 321 w 744"/>
              <a:gd name="T17" fmla="*/ 320 h 743"/>
              <a:gd name="T18" fmla="*/ 100 w 744"/>
              <a:gd name="T19" fmla="*/ 100 h 743"/>
              <a:gd name="T20" fmla="*/ 676 w 744"/>
              <a:gd name="T21" fmla="*/ 66 h 743"/>
              <a:gd name="T22" fmla="*/ 389 w 744"/>
              <a:gd name="T23" fmla="*/ 675 h 743"/>
              <a:gd name="T24" fmla="*/ 66 w 744"/>
              <a:gd name="T25" fmla="*/ 66 h 743"/>
              <a:gd name="T26" fmla="*/ 355 w 744"/>
              <a:gd name="T27" fmla="*/ 354 h 743"/>
              <a:gd name="T28" fmla="*/ 66 w 744"/>
              <a:gd name="T29" fmla="*/ 66 h 743"/>
              <a:gd name="T30" fmla="*/ 53 w 744"/>
              <a:gd name="T31" fmla="*/ 36 h 743"/>
              <a:gd name="T32" fmla="*/ 36 w 744"/>
              <a:gd name="T33" fmla="*/ 53 h 743"/>
              <a:gd name="T34" fmla="*/ 34 w 744"/>
              <a:gd name="T35" fmla="*/ 675 h 743"/>
              <a:gd name="T36" fmla="*/ 43 w 744"/>
              <a:gd name="T37" fmla="*/ 699 h 743"/>
              <a:gd name="T38" fmla="*/ 66 w 744"/>
              <a:gd name="T39" fmla="*/ 709 h 743"/>
              <a:gd name="T40" fmla="*/ 689 w 744"/>
              <a:gd name="T41" fmla="*/ 707 h 743"/>
              <a:gd name="T42" fmla="*/ 707 w 744"/>
              <a:gd name="T43" fmla="*/ 688 h 743"/>
              <a:gd name="T44" fmla="*/ 710 w 744"/>
              <a:gd name="T45" fmla="*/ 66 h 743"/>
              <a:gd name="T46" fmla="*/ 699 w 744"/>
              <a:gd name="T47" fmla="*/ 43 h 743"/>
              <a:gd name="T48" fmla="*/ 676 w 744"/>
              <a:gd name="T49" fmla="*/ 32 h 743"/>
              <a:gd name="T50" fmla="*/ 66 w 744"/>
              <a:gd name="T51" fmla="*/ 0 h 743"/>
              <a:gd name="T52" fmla="*/ 697 w 744"/>
              <a:gd name="T53" fmla="*/ 2 h 743"/>
              <a:gd name="T54" fmla="*/ 731 w 744"/>
              <a:gd name="T55" fmla="*/ 27 h 743"/>
              <a:gd name="T56" fmla="*/ 744 w 744"/>
              <a:gd name="T57" fmla="*/ 66 h 743"/>
              <a:gd name="T58" fmla="*/ 740 w 744"/>
              <a:gd name="T59" fmla="*/ 696 h 743"/>
              <a:gd name="T60" fmla="*/ 716 w 744"/>
              <a:gd name="T61" fmla="*/ 730 h 743"/>
              <a:gd name="T62" fmla="*/ 676 w 744"/>
              <a:gd name="T63" fmla="*/ 743 h 743"/>
              <a:gd name="T64" fmla="*/ 45 w 744"/>
              <a:gd name="T65" fmla="*/ 739 h 743"/>
              <a:gd name="T66" fmla="*/ 13 w 744"/>
              <a:gd name="T67" fmla="*/ 716 h 743"/>
              <a:gd name="T68" fmla="*/ 0 w 744"/>
              <a:gd name="T69" fmla="*/ 675 h 743"/>
              <a:gd name="T70" fmla="*/ 2 w 744"/>
              <a:gd name="T71" fmla="*/ 45 h 743"/>
              <a:gd name="T72" fmla="*/ 27 w 744"/>
              <a:gd name="T73" fmla="*/ 13 h 743"/>
              <a:gd name="T74" fmla="*/ 66 w 744"/>
              <a:gd name="T75" fmla="*/ 0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3">
                <a:moveTo>
                  <a:pt x="100" y="421"/>
                </a:moveTo>
                <a:lnTo>
                  <a:pt x="100" y="641"/>
                </a:lnTo>
                <a:lnTo>
                  <a:pt x="321" y="641"/>
                </a:lnTo>
                <a:lnTo>
                  <a:pt x="321" y="421"/>
                </a:lnTo>
                <a:lnTo>
                  <a:pt x="100" y="421"/>
                </a:lnTo>
                <a:close/>
                <a:moveTo>
                  <a:pt x="66" y="388"/>
                </a:moveTo>
                <a:lnTo>
                  <a:pt x="355" y="388"/>
                </a:lnTo>
                <a:lnTo>
                  <a:pt x="355" y="675"/>
                </a:lnTo>
                <a:lnTo>
                  <a:pt x="66" y="675"/>
                </a:lnTo>
                <a:lnTo>
                  <a:pt x="66" y="388"/>
                </a:lnTo>
                <a:close/>
                <a:moveTo>
                  <a:pt x="421" y="100"/>
                </a:moveTo>
                <a:lnTo>
                  <a:pt x="421" y="641"/>
                </a:lnTo>
                <a:lnTo>
                  <a:pt x="641" y="641"/>
                </a:lnTo>
                <a:lnTo>
                  <a:pt x="641" y="100"/>
                </a:lnTo>
                <a:lnTo>
                  <a:pt x="421" y="100"/>
                </a:lnTo>
                <a:close/>
                <a:moveTo>
                  <a:pt x="100" y="100"/>
                </a:moveTo>
                <a:lnTo>
                  <a:pt x="100" y="320"/>
                </a:lnTo>
                <a:lnTo>
                  <a:pt x="321" y="320"/>
                </a:lnTo>
                <a:lnTo>
                  <a:pt x="321" y="100"/>
                </a:lnTo>
                <a:lnTo>
                  <a:pt x="100" y="100"/>
                </a:lnTo>
                <a:close/>
                <a:moveTo>
                  <a:pt x="389" y="66"/>
                </a:moveTo>
                <a:lnTo>
                  <a:pt x="676" y="66"/>
                </a:lnTo>
                <a:lnTo>
                  <a:pt x="676" y="675"/>
                </a:lnTo>
                <a:lnTo>
                  <a:pt x="389" y="675"/>
                </a:lnTo>
                <a:lnTo>
                  <a:pt x="389" y="66"/>
                </a:lnTo>
                <a:close/>
                <a:moveTo>
                  <a:pt x="66" y="66"/>
                </a:moveTo>
                <a:lnTo>
                  <a:pt x="355" y="66"/>
                </a:lnTo>
                <a:lnTo>
                  <a:pt x="355" y="354"/>
                </a:lnTo>
                <a:lnTo>
                  <a:pt x="66" y="354"/>
                </a:lnTo>
                <a:lnTo>
                  <a:pt x="66" y="66"/>
                </a:lnTo>
                <a:close/>
                <a:moveTo>
                  <a:pt x="66" y="32"/>
                </a:moveTo>
                <a:lnTo>
                  <a:pt x="53" y="36"/>
                </a:lnTo>
                <a:lnTo>
                  <a:pt x="43" y="43"/>
                </a:lnTo>
                <a:lnTo>
                  <a:pt x="36" y="53"/>
                </a:lnTo>
                <a:lnTo>
                  <a:pt x="34" y="66"/>
                </a:lnTo>
                <a:lnTo>
                  <a:pt x="34" y="675"/>
                </a:lnTo>
                <a:lnTo>
                  <a:pt x="36" y="688"/>
                </a:lnTo>
                <a:lnTo>
                  <a:pt x="43" y="699"/>
                </a:lnTo>
                <a:lnTo>
                  <a:pt x="53" y="707"/>
                </a:lnTo>
                <a:lnTo>
                  <a:pt x="66" y="709"/>
                </a:lnTo>
                <a:lnTo>
                  <a:pt x="676" y="709"/>
                </a:lnTo>
                <a:lnTo>
                  <a:pt x="689" y="707"/>
                </a:lnTo>
                <a:lnTo>
                  <a:pt x="699" y="699"/>
                </a:lnTo>
                <a:lnTo>
                  <a:pt x="707" y="688"/>
                </a:lnTo>
                <a:lnTo>
                  <a:pt x="710" y="675"/>
                </a:lnTo>
                <a:lnTo>
                  <a:pt x="710" y="66"/>
                </a:lnTo>
                <a:lnTo>
                  <a:pt x="707" y="53"/>
                </a:lnTo>
                <a:lnTo>
                  <a:pt x="699" y="43"/>
                </a:lnTo>
                <a:lnTo>
                  <a:pt x="689" y="36"/>
                </a:lnTo>
                <a:lnTo>
                  <a:pt x="676" y="32"/>
                </a:lnTo>
                <a:lnTo>
                  <a:pt x="66" y="32"/>
                </a:lnTo>
                <a:close/>
                <a:moveTo>
                  <a:pt x="66" y="0"/>
                </a:moveTo>
                <a:lnTo>
                  <a:pt x="676" y="0"/>
                </a:lnTo>
                <a:lnTo>
                  <a:pt x="697" y="2"/>
                </a:lnTo>
                <a:lnTo>
                  <a:pt x="716" y="13"/>
                </a:lnTo>
                <a:lnTo>
                  <a:pt x="731" y="27"/>
                </a:lnTo>
                <a:lnTo>
                  <a:pt x="740" y="45"/>
                </a:lnTo>
                <a:lnTo>
                  <a:pt x="744" y="66"/>
                </a:lnTo>
                <a:lnTo>
                  <a:pt x="744" y="675"/>
                </a:lnTo>
                <a:lnTo>
                  <a:pt x="740" y="696"/>
                </a:lnTo>
                <a:lnTo>
                  <a:pt x="731" y="716"/>
                </a:lnTo>
                <a:lnTo>
                  <a:pt x="716" y="730"/>
                </a:lnTo>
                <a:lnTo>
                  <a:pt x="697" y="739"/>
                </a:lnTo>
                <a:lnTo>
                  <a:pt x="676" y="743"/>
                </a:lnTo>
                <a:lnTo>
                  <a:pt x="66" y="743"/>
                </a:lnTo>
                <a:lnTo>
                  <a:pt x="45" y="739"/>
                </a:lnTo>
                <a:lnTo>
                  <a:pt x="27" y="730"/>
                </a:lnTo>
                <a:lnTo>
                  <a:pt x="13" y="716"/>
                </a:lnTo>
                <a:lnTo>
                  <a:pt x="2" y="696"/>
                </a:lnTo>
                <a:lnTo>
                  <a:pt x="0" y="675"/>
                </a:lnTo>
                <a:lnTo>
                  <a:pt x="0" y="66"/>
                </a:lnTo>
                <a:lnTo>
                  <a:pt x="2" y="45"/>
                </a:lnTo>
                <a:lnTo>
                  <a:pt x="13" y="27"/>
                </a:lnTo>
                <a:lnTo>
                  <a:pt x="27" y="13"/>
                </a:lnTo>
                <a:lnTo>
                  <a:pt x="45" y="2"/>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6" name="Freeform 43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777321" y="4911552"/>
            <a:ext cx="444609" cy="444609"/>
          </a:xfrm>
          <a:custGeom>
            <a:avLst/>
            <a:gdLst>
              <a:gd name="T0" fmla="*/ 101 w 744"/>
              <a:gd name="T1" fmla="*/ 643 h 744"/>
              <a:gd name="T2" fmla="*/ 642 w 744"/>
              <a:gd name="T3" fmla="*/ 423 h 744"/>
              <a:gd name="T4" fmla="*/ 68 w 744"/>
              <a:gd name="T5" fmla="*/ 389 h 744"/>
              <a:gd name="T6" fmla="*/ 676 w 744"/>
              <a:gd name="T7" fmla="*/ 676 h 744"/>
              <a:gd name="T8" fmla="*/ 68 w 744"/>
              <a:gd name="T9" fmla="*/ 389 h 744"/>
              <a:gd name="T10" fmla="*/ 423 w 744"/>
              <a:gd name="T11" fmla="*/ 321 h 744"/>
              <a:gd name="T12" fmla="*/ 642 w 744"/>
              <a:gd name="T13" fmla="*/ 102 h 744"/>
              <a:gd name="T14" fmla="*/ 101 w 744"/>
              <a:gd name="T15" fmla="*/ 102 h 744"/>
              <a:gd name="T16" fmla="*/ 321 w 744"/>
              <a:gd name="T17" fmla="*/ 321 h 744"/>
              <a:gd name="T18" fmla="*/ 101 w 744"/>
              <a:gd name="T19" fmla="*/ 102 h 744"/>
              <a:gd name="T20" fmla="*/ 676 w 744"/>
              <a:gd name="T21" fmla="*/ 68 h 744"/>
              <a:gd name="T22" fmla="*/ 389 w 744"/>
              <a:gd name="T23" fmla="*/ 355 h 744"/>
              <a:gd name="T24" fmla="*/ 68 w 744"/>
              <a:gd name="T25" fmla="*/ 68 h 744"/>
              <a:gd name="T26" fmla="*/ 355 w 744"/>
              <a:gd name="T27" fmla="*/ 355 h 744"/>
              <a:gd name="T28" fmla="*/ 68 w 744"/>
              <a:gd name="T29" fmla="*/ 68 h 744"/>
              <a:gd name="T30" fmla="*/ 54 w 744"/>
              <a:gd name="T31" fmla="*/ 37 h 744"/>
              <a:gd name="T32" fmla="*/ 37 w 744"/>
              <a:gd name="T33" fmla="*/ 55 h 744"/>
              <a:gd name="T34" fmla="*/ 34 w 744"/>
              <a:gd name="T35" fmla="*/ 676 h 744"/>
              <a:gd name="T36" fmla="*/ 43 w 744"/>
              <a:gd name="T37" fmla="*/ 701 h 744"/>
              <a:gd name="T38" fmla="*/ 68 w 744"/>
              <a:gd name="T39" fmla="*/ 710 h 744"/>
              <a:gd name="T40" fmla="*/ 689 w 744"/>
              <a:gd name="T41" fmla="*/ 707 h 744"/>
              <a:gd name="T42" fmla="*/ 707 w 744"/>
              <a:gd name="T43" fmla="*/ 690 h 744"/>
              <a:gd name="T44" fmla="*/ 710 w 744"/>
              <a:gd name="T45" fmla="*/ 68 h 744"/>
              <a:gd name="T46" fmla="*/ 701 w 744"/>
              <a:gd name="T47" fmla="*/ 43 h 744"/>
              <a:gd name="T48" fmla="*/ 676 w 744"/>
              <a:gd name="T49" fmla="*/ 34 h 744"/>
              <a:gd name="T50" fmla="*/ 68 w 744"/>
              <a:gd name="T51" fmla="*/ 0 h 744"/>
              <a:gd name="T52" fmla="*/ 698 w 744"/>
              <a:gd name="T53" fmla="*/ 4 h 744"/>
              <a:gd name="T54" fmla="*/ 731 w 744"/>
              <a:gd name="T55" fmla="*/ 28 h 744"/>
              <a:gd name="T56" fmla="*/ 744 w 744"/>
              <a:gd name="T57" fmla="*/ 68 h 744"/>
              <a:gd name="T58" fmla="*/ 740 w 744"/>
              <a:gd name="T59" fmla="*/ 698 h 744"/>
              <a:gd name="T60" fmla="*/ 717 w 744"/>
              <a:gd name="T61" fmla="*/ 731 h 744"/>
              <a:gd name="T62" fmla="*/ 676 w 744"/>
              <a:gd name="T63" fmla="*/ 744 h 744"/>
              <a:gd name="T64" fmla="*/ 46 w 744"/>
              <a:gd name="T65" fmla="*/ 740 h 744"/>
              <a:gd name="T66" fmla="*/ 13 w 744"/>
              <a:gd name="T67" fmla="*/ 716 h 744"/>
              <a:gd name="T68" fmla="*/ 0 w 744"/>
              <a:gd name="T69" fmla="*/ 676 h 744"/>
              <a:gd name="T70" fmla="*/ 3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101" y="423"/>
                </a:moveTo>
                <a:lnTo>
                  <a:pt x="101" y="643"/>
                </a:lnTo>
                <a:lnTo>
                  <a:pt x="642" y="643"/>
                </a:lnTo>
                <a:lnTo>
                  <a:pt x="642" y="423"/>
                </a:lnTo>
                <a:lnTo>
                  <a:pt x="101" y="423"/>
                </a:lnTo>
                <a:close/>
                <a:moveTo>
                  <a:pt x="68" y="389"/>
                </a:moveTo>
                <a:lnTo>
                  <a:pt x="676" y="389"/>
                </a:lnTo>
                <a:lnTo>
                  <a:pt x="676" y="676"/>
                </a:lnTo>
                <a:lnTo>
                  <a:pt x="68" y="676"/>
                </a:lnTo>
                <a:lnTo>
                  <a:pt x="68" y="389"/>
                </a:lnTo>
                <a:close/>
                <a:moveTo>
                  <a:pt x="423" y="102"/>
                </a:moveTo>
                <a:lnTo>
                  <a:pt x="423" y="321"/>
                </a:lnTo>
                <a:lnTo>
                  <a:pt x="642" y="321"/>
                </a:lnTo>
                <a:lnTo>
                  <a:pt x="642" y="102"/>
                </a:lnTo>
                <a:lnTo>
                  <a:pt x="423" y="102"/>
                </a:lnTo>
                <a:close/>
                <a:moveTo>
                  <a:pt x="101" y="102"/>
                </a:moveTo>
                <a:lnTo>
                  <a:pt x="101" y="321"/>
                </a:lnTo>
                <a:lnTo>
                  <a:pt x="321" y="321"/>
                </a:lnTo>
                <a:lnTo>
                  <a:pt x="321" y="102"/>
                </a:lnTo>
                <a:lnTo>
                  <a:pt x="101" y="102"/>
                </a:lnTo>
                <a:close/>
                <a:moveTo>
                  <a:pt x="389" y="68"/>
                </a:moveTo>
                <a:lnTo>
                  <a:pt x="676" y="68"/>
                </a:lnTo>
                <a:lnTo>
                  <a:pt x="676" y="355"/>
                </a:lnTo>
                <a:lnTo>
                  <a:pt x="389" y="355"/>
                </a:lnTo>
                <a:lnTo>
                  <a:pt x="389" y="68"/>
                </a:lnTo>
                <a:close/>
                <a:moveTo>
                  <a:pt x="68" y="68"/>
                </a:moveTo>
                <a:lnTo>
                  <a:pt x="355" y="68"/>
                </a:lnTo>
                <a:lnTo>
                  <a:pt x="355" y="355"/>
                </a:lnTo>
                <a:lnTo>
                  <a:pt x="68" y="355"/>
                </a:lnTo>
                <a:lnTo>
                  <a:pt x="68" y="68"/>
                </a:lnTo>
                <a:close/>
                <a:moveTo>
                  <a:pt x="68" y="34"/>
                </a:moveTo>
                <a:lnTo>
                  <a:pt x="54" y="37"/>
                </a:lnTo>
                <a:lnTo>
                  <a:pt x="43" y="43"/>
                </a:lnTo>
                <a:lnTo>
                  <a:pt x="37" y="55"/>
                </a:lnTo>
                <a:lnTo>
                  <a:pt x="34" y="68"/>
                </a:lnTo>
                <a:lnTo>
                  <a:pt x="34" y="676"/>
                </a:lnTo>
                <a:lnTo>
                  <a:pt x="37" y="690"/>
                </a:lnTo>
                <a:lnTo>
                  <a:pt x="43" y="701"/>
                </a:lnTo>
                <a:lnTo>
                  <a:pt x="54" y="707"/>
                </a:lnTo>
                <a:lnTo>
                  <a:pt x="68" y="710"/>
                </a:lnTo>
                <a:lnTo>
                  <a:pt x="676" y="710"/>
                </a:lnTo>
                <a:lnTo>
                  <a:pt x="689" y="707"/>
                </a:lnTo>
                <a:lnTo>
                  <a:pt x="701" y="701"/>
                </a:lnTo>
                <a:lnTo>
                  <a:pt x="707" y="690"/>
                </a:lnTo>
                <a:lnTo>
                  <a:pt x="710" y="676"/>
                </a:lnTo>
                <a:lnTo>
                  <a:pt x="710" y="68"/>
                </a:lnTo>
                <a:lnTo>
                  <a:pt x="707" y="55"/>
                </a:lnTo>
                <a:lnTo>
                  <a:pt x="701" y="43"/>
                </a:lnTo>
                <a:lnTo>
                  <a:pt x="689" y="37"/>
                </a:lnTo>
                <a:lnTo>
                  <a:pt x="676" y="34"/>
                </a:lnTo>
                <a:lnTo>
                  <a:pt x="68" y="34"/>
                </a:lnTo>
                <a:close/>
                <a:moveTo>
                  <a:pt x="68" y="0"/>
                </a:moveTo>
                <a:lnTo>
                  <a:pt x="676" y="0"/>
                </a:lnTo>
                <a:lnTo>
                  <a:pt x="698" y="4"/>
                </a:lnTo>
                <a:lnTo>
                  <a:pt x="717" y="13"/>
                </a:lnTo>
                <a:lnTo>
                  <a:pt x="731" y="28"/>
                </a:lnTo>
                <a:lnTo>
                  <a:pt x="740" y="46"/>
                </a:lnTo>
                <a:lnTo>
                  <a:pt x="744" y="68"/>
                </a:lnTo>
                <a:lnTo>
                  <a:pt x="744" y="676"/>
                </a:lnTo>
                <a:lnTo>
                  <a:pt x="740" y="698"/>
                </a:lnTo>
                <a:lnTo>
                  <a:pt x="731" y="716"/>
                </a:lnTo>
                <a:lnTo>
                  <a:pt x="717" y="731"/>
                </a:lnTo>
                <a:lnTo>
                  <a:pt x="698" y="740"/>
                </a:lnTo>
                <a:lnTo>
                  <a:pt x="676" y="744"/>
                </a:lnTo>
                <a:lnTo>
                  <a:pt x="68" y="744"/>
                </a:lnTo>
                <a:lnTo>
                  <a:pt x="46" y="740"/>
                </a:lnTo>
                <a:lnTo>
                  <a:pt x="28" y="731"/>
                </a:lnTo>
                <a:lnTo>
                  <a:pt x="13" y="716"/>
                </a:lnTo>
                <a:lnTo>
                  <a:pt x="3" y="698"/>
                </a:lnTo>
                <a:lnTo>
                  <a:pt x="0" y="676"/>
                </a:lnTo>
                <a:lnTo>
                  <a:pt x="0" y="68"/>
                </a:lnTo>
                <a:lnTo>
                  <a:pt x="3" y="46"/>
                </a:lnTo>
                <a:lnTo>
                  <a:pt x="13" y="28"/>
                </a:lnTo>
                <a:lnTo>
                  <a:pt x="28" y="13"/>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7" name="Freeform 43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634796" y="4911552"/>
            <a:ext cx="444609" cy="444609"/>
          </a:xfrm>
          <a:custGeom>
            <a:avLst/>
            <a:gdLst>
              <a:gd name="T0" fmla="*/ 423 w 744"/>
              <a:gd name="T1" fmla="*/ 643 h 744"/>
              <a:gd name="T2" fmla="*/ 643 w 744"/>
              <a:gd name="T3" fmla="*/ 423 h 744"/>
              <a:gd name="T4" fmla="*/ 389 w 744"/>
              <a:gd name="T5" fmla="*/ 389 h 744"/>
              <a:gd name="T6" fmla="*/ 677 w 744"/>
              <a:gd name="T7" fmla="*/ 676 h 744"/>
              <a:gd name="T8" fmla="*/ 389 w 744"/>
              <a:gd name="T9" fmla="*/ 389 h 744"/>
              <a:gd name="T10" fmla="*/ 423 w 744"/>
              <a:gd name="T11" fmla="*/ 321 h 744"/>
              <a:gd name="T12" fmla="*/ 643 w 744"/>
              <a:gd name="T13" fmla="*/ 102 h 744"/>
              <a:gd name="T14" fmla="*/ 102 w 744"/>
              <a:gd name="T15" fmla="*/ 102 h 744"/>
              <a:gd name="T16" fmla="*/ 322 w 744"/>
              <a:gd name="T17" fmla="*/ 643 h 744"/>
              <a:gd name="T18" fmla="*/ 102 w 744"/>
              <a:gd name="T19" fmla="*/ 102 h 744"/>
              <a:gd name="T20" fmla="*/ 677 w 744"/>
              <a:gd name="T21" fmla="*/ 68 h 744"/>
              <a:gd name="T22" fmla="*/ 389 w 744"/>
              <a:gd name="T23" fmla="*/ 355 h 744"/>
              <a:gd name="T24" fmla="*/ 68 w 744"/>
              <a:gd name="T25" fmla="*/ 68 h 744"/>
              <a:gd name="T26" fmla="*/ 355 w 744"/>
              <a:gd name="T27" fmla="*/ 676 h 744"/>
              <a:gd name="T28" fmla="*/ 68 w 744"/>
              <a:gd name="T29" fmla="*/ 68 h 744"/>
              <a:gd name="T30" fmla="*/ 55 w 744"/>
              <a:gd name="T31" fmla="*/ 37 h 744"/>
              <a:gd name="T32" fmla="*/ 37 w 744"/>
              <a:gd name="T33" fmla="*/ 55 h 744"/>
              <a:gd name="T34" fmla="*/ 34 w 744"/>
              <a:gd name="T35" fmla="*/ 676 h 744"/>
              <a:gd name="T36" fmla="*/ 45 w 744"/>
              <a:gd name="T37" fmla="*/ 701 h 744"/>
              <a:gd name="T38" fmla="*/ 68 w 744"/>
              <a:gd name="T39" fmla="*/ 710 h 744"/>
              <a:gd name="T40" fmla="*/ 691 w 744"/>
              <a:gd name="T41" fmla="*/ 707 h 744"/>
              <a:gd name="T42" fmla="*/ 708 w 744"/>
              <a:gd name="T43" fmla="*/ 690 h 744"/>
              <a:gd name="T44" fmla="*/ 710 w 744"/>
              <a:gd name="T45" fmla="*/ 68 h 744"/>
              <a:gd name="T46" fmla="*/ 701 w 744"/>
              <a:gd name="T47" fmla="*/ 43 h 744"/>
              <a:gd name="T48" fmla="*/ 677 w 744"/>
              <a:gd name="T49" fmla="*/ 34 h 744"/>
              <a:gd name="T50" fmla="*/ 68 w 744"/>
              <a:gd name="T51" fmla="*/ 0 h 744"/>
              <a:gd name="T52" fmla="*/ 698 w 744"/>
              <a:gd name="T53" fmla="*/ 4 h 744"/>
              <a:gd name="T54" fmla="*/ 731 w 744"/>
              <a:gd name="T55" fmla="*/ 28 h 744"/>
              <a:gd name="T56" fmla="*/ 744 w 744"/>
              <a:gd name="T57" fmla="*/ 68 h 744"/>
              <a:gd name="T58" fmla="*/ 742 w 744"/>
              <a:gd name="T59" fmla="*/ 698 h 744"/>
              <a:gd name="T60" fmla="*/ 717 w 744"/>
              <a:gd name="T61" fmla="*/ 731 h 744"/>
              <a:gd name="T62" fmla="*/ 677 w 744"/>
              <a:gd name="T63" fmla="*/ 744 h 744"/>
              <a:gd name="T64" fmla="*/ 47 w 744"/>
              <a:gd name="T65" fmla="*/ 740 h 744"/>
              <a:gd name="T66" fmla="*/ 13 w 744"/>
              <a:gd name="T67" fmla="*/ 716 h 744"/>
              <a:gd name="T68" fmla="*/ 0 w 744"/>
              <a:gd name="T69" fmla="*/ 676 h 744"/>
              <a:gd name="T70" fmla="*/ 4 w 744"/>
              <a:gd name="T71" fmla="*/ 46 h 744"/>
              <a:gd name="T72" fmla="*/ 28 w 744"/>
              <a:gd name="T73" fmla="*/ 13 h 744"/>
              <a:gd name="T74" fmla="*/ 68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3" y="423"/>
                </a:moveTo>
                <a:lnTo>
                  <a:pt x="423" y="643"/>
                </a:lnTo>
                <a:lnTo>
                  <a:pt x="643" y="643"/>
                </a:lnTo>
                <a:lnTo>
                  <a:pt x="643" y="423"/>
                </a:lnTo>
                <a:lnTo>
                  <a:pt x="423" y="423"/>
                </a:lnTo>
                <a:close/>
                <a:moveTo>
                  <a:pt x="389" y="389"/>
                </a:moveTo>
                <a:lnTo>
                  <a:pt x="677" y="389"/>
                </a:lnTo>
                <a:lnTo>
                  <a:pt x="677" y="676"/>
                </a:lnTo>
                <a:lnTo>
                  <a:pt x="389" y="676"/>
                </a:lnTo>
                <a:lnTo>
                  <a:pt x="389" y="389"/>
                </a:lnTo>
                <a:close/>
                <a:moveTo>
                  <a:pt x="423" y="102"/>
                </a:moveTo>
                <a:lnTo>
                  <a:pt x="423" y="321"/>
                </a:lnTo>
                <a:lnTo>
                  <a:pt x="643" y="321"/>
                </a:lnTo>
                <a:lnTo>
                  <a:pt x="643" y="102"/>
                </a:lnTo>
                <a:lnTo>
                  <a:pt x="423" y="102"/>
                </a:lnTo>
                <a:close/>
                <a:moveTo>
                  <a:pt x="102" y="102"/>
                </a:moveTo>
                <a:lnTo>
                  <a:pt x="102" y="643"/>
                </a:lnTo>
                <a:lnTo>
                  <a:pt x="322" y="643"/>
                </a:lnTo>
                <a:lnTo>
                  <a:pt x="322" y="102"/>
                </a:lnTo>
                <a:lnTo>
                  <a:pt x="102" y="102"/>
                </a:lnTo>
                <a:close/>
                <a:moveTo>
                  <a:pt x="389" y="68"/>
                </a:moveTo>
                <a:lnTo>
                  <a:pt x="677" y="68"/>
                </a:lnTo>
                <a:lnTo>
                  <a:pt x="677" y="355"/>
                </a:lnTo>
                <a:lnTo>
                  <a:pt x="389" y="355"/>
                </a:lnTo>
                <a:lnTo>
                  <a:pt x="389" y="68"/>
                </a:lnTo>
                <a:close/>
                <a:moveTo>
                  <a:pt x="68" y="68"/>
                </a:moveTo>
                <a:lnTo>
                  <a:pt x="355" y="68"/>
                </a:lnTo>
                <a:lnTo>
                  <a:pt x="355" y="676"/>
                </a:lnTo>
                <a:lnTo>
                  <a:pt x="68" y="676"/>
                </a:lnTo>
                <a:lnTo>
                  <a:pt x="68" y="68"/>
                </a:lnTo>
                <a:close/>
                <a:moveTo>
                  <a:pt x="68" y="34"/>
                </a:moveTo>
                <a:lnTo>
                  <a:pt x="55" y="37"/>
                </a:lnTo>
                <a:lnTo>
                  <a:pt x="45" y="43"/>
                </a:lnTo>
                <a:lnTo>
                  <a:pt x="37" y="55"/>
                </a:lnTo>
                <a:lnTo>
                  <a:pt x="34" y="68"/>
                </a:lnTo>
                <a:lnTo>
                  <a:pt x="34" y="676"/>
                </a:lnTo>
                <a:lnTo>
                  <a:pt x="37" y="690"/>
                </a:lnTo>
                <a:lnTo>
                  <a:pt x="45" y="701"/>
                </a:lnTo>
                <a:lnTo>
                  <a:pt x="55" y="707"/>
                </a:lnTo>
                <a:lnTo>
                  <a:pt x="68" y="710"/>
                </a:lnTo>
                <a:lnTo>
                  <a:pt x="677" y="710"/>
                </a:lnTo>
                <a:lnTo>
                  <a:pt x="691" y="707"/>
                </a:lnTo>
                <a:lnTo>
                  <a:pt x="701" y="701"/>
                </a:lnTo>
                <a:lnTo>
                  <a:pt x="708" y="690"/>
                </a:lnTo>
                <a:lnTo>
                  <a:pt x="710" y="676"/>
                </a:lnTo>
                <a:lnTo>
                  <a:pt x="710" y="68"/>
                </a:lnTo>
                <a:lnTo>
                  <a:pt x="708" y="55"/>
                </a:lnTo>
                <a:lnTo>
                  <a:pt x="701" y="43"/>
                </a:lnTo>
                <a:lnTo>
                  <a:pt x="691" y="37"/>
                </a:lnTo>
                <a:lnTo>
                  <a:pt x="677" y="34"/>
                </a:lnTo>
                <a:lnTo>
                  <a:pt x="68" y="34"/>
                </a:lnTo>
                <a:close/>
                <a:moveTo>
                  <a:pt x="68" y="0"/>
                </a:moveTo>
                <a:lnTo>
                  <a:pt x="677" y="0"/>
                </a:lnTo>
                <a:lnTo>
                  <a:pt x="698" y="4"/>
                </a:lnTo>
                <a:lnTo>
                  <a:pt x="717" y="13"/>
                </a:lnTo>
                <a:lnTo>
                  <a:pt x="731" y="28"/>
                </a:lnTo>
                <a:lnTo>
                  <a:pt x="742" y="46"/>
                </a:lnTo>
                <a:lnTo>
                  <a:pt x="744" y="68"/>
                </a:lnTo>
                <a:lnTo>
                  <a:pt x="744" y="676"/>
                </a:lnTo>
                <a:lnTo>
                  <a:pt x="742" y="698"/>
                </a:lnTo>
                <a:lnTo>
                  <a:pt x="731" y="716"/>
                </a:lnTo>
                <a:lnTo>
                  <a:pt x="717" y="731"/>
                </a:lnTo>
                <a:lnTo>
                  <a:pt x="698" y="740"/>
                </a:lnTo>
                <a:lnTo>
                  <a:pt x="677" y="744"/>
                </a:lnTo>
                <a:lnTo>
                  <a:pt x="68" y="744"/>
                </a:lnTo>
                <a:lnTo>
                  <a:pt x="47" y="740"/>
                </a:lnTo>
                <a:lnTo>
                  <a:pt x="28" y="731"/>
                </a:lnTo>
                <a:lnTo>
                  <a:pt x="13" y="716"/>
                </a:lnTo>
                <a:lnTo>
                  <a:pt x="4" y="698"/>
                </a:lnTo>
                <a:lnTo>
                  <a:pt x="0" y="676"/>
                </a:lnTo>
                <a:lnTo>
                  <a:pt x="0" y="68"/>
                </a:lnTo>
                <a:lnTo>
                  <a:pt x="4" y="46"/>
                </a:lnTo>
                <a:lnTo>
                  <a:pt x="13" y="28"/>
                </a:lnTo>
                <a:lnTo>
                  <a:pt x="28" y="13"/>
                </a:lnTo>
                <a:lnTo>
                  <a:pt x="47"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8" name="Freeform 43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492271" y="4911552"/>
            <a:ext cx="444609" cy="444609"/>
          </a:xfrm>
          <a:custGeom>
            <a:avLst/>
            <a:gdLst>
              <a:gd name="T0" fmla="*/ 421 w 744"/>
              <a:gd name="T1" fmla="*/ 643 h 744"/>
              <a:gd name="T2" fmla="*/ 641 w 744"/>
              <a:gd name="T3" fmla="*/ 423 h 744"/>
              <a:gd name="T4" fmla="*/ 100 w 744"/>
              <a:gd name="T5" fmla="*/ 423 h 744"/>
              <a:gd name="T6" fmla="*/ 321 w 744"/>
              <a:gd name="T7" fmla="*/ 643 h 744"/>
              <a:gd name="T8" fmla="*/ 100 w 744"/>
              <a:gd name="T9" fmla="*/ 423 h 744"/>
              <a:gd name="T10" fmla="*/ 676 w 744"/>
              <a:gd name="T11" fmla="*/ 389 h 744"/>
              <a:gd name="T12" fmla="*/ 389 w 744"/>
              <a:gd name="T13" fmla="*/ 676 h 744"/>
              <a:gd name="T14" fmla="*/ 66 w 744"/>
              <a:gd name="T15" fmla="*/ 389 h 744"/>
              <a:gd name="T16" fmla="*/ 355 w 744"/>
              <a:gd name="T17" fmla="*/ 676 h 744"/>
              <a:gd name="T18" fmla="*/ 66 w 744"/>
              <a:gd name="T19" fmla="*/ 389 h 744"/>
              <a:gd name="T20" fmla="*/ 100 w 744"/>
              <a:gd name="T21" fmla="*/ 321 h 744"/>
              <a:gd name="T22" fmla="*/ 641 w 744"/>
              <a:gd name="T23" fmla="*/ 102 h 744"/>
              <a:gd name="T24" fmla="*/ 66 w 744"/>
              <a:gd name="T25" fmla="*/ 68 h 744"/>
              <a:gd name="T26" fmla="*/ 676 w 744"/>
              <a:gd name="T27" fmla="*/ 355 h 744"/>
              <a:gd name="T28" fmla="*/ 66 w 744"/>
              <a:gd name="T29" fmla="*/ 68 h 744"/>
              <a:gd name="T30" fmla="*/ 53 w 744"/>
              <a:gd name="T31" fmla="*/ 37 h 744"/>
              <a:gd name="T32" fmla="*/ 36 w 744"/>
              <a:gd name="T33" fmla="*/ 55 h 744"/>
              <a:gd name="T34" fmla="*/ 34 w 744"/>
              <a:gd name="T35" fmla="*/ 676 h 744"/>
              <a:gd name="T36" fmla="*/ 43 w 744"/>
              <a:gd name="T37" fmla="*/ 701 h 744"/>
              <a:gd name="T38" fmla="*/ 66 w 744"/>
              <a:gd name="T39" fmla="*/ 710 h 744"/>
              <a:gd name="T40" fmla="*/ 689 w 744"/>
              <a:gd name="T41" fmla="*/ 707 h 744"/>
              <a:gd name="T42" fmla="*/ 707 w 744"/>
              <a:gd name="T43" fmla="*/ 690 h 744"/>
              <a:gd name="T44" fmla="*/ 710 w 744"/>
              <a:gd name="T45" fmla="*/ 68 h 744"/>
              <a:gd name="T46" fmla="*/ 699 w 744"/>
              <a:gd name="T47" fmla="*/ 43 h 744"/>
              <a:gd name="T48" fmla="*/ 676 w 744"/>
              <a:gd name="T49" fmla="*/ 34 h 744"/>
              <a:gd name="T50" fmla="*/ 66 w 744"/>
              <a:gd name="T51" fmla="*/ 0 h 744"/>
              <a:gd name="T52" fmla="*/ 697 w 744"/>
              <a:gd name="T53" fmla="*/ 4 h 744"/>
              <a:gd name="T54" fmla="*/ 731 w 744"/>
              <a:gd name="T55" fmla="*/ 28 h 744"/>
              <a:gd name="T56" fmla="*/ 744 w 744"/>
              <a:gd name="T57" fmla="*/ 68 h 744"/>
              <a:gd name="T58" fmla="*/ 740 w 744"/>
              <a:gd name="T59" fmla="*/ 698 h 744"/>
              <a:gd name="T60" fmla="*/ 716 w 744"/>
              <a:gd name="T61" fmla="*/ 731 h 744"/>
              <a:gd name="T62" fmla="*/ 676 w 744"/>
              <a:gd name="T63" fmla="*/ 744 h 744"/>
              <a:gd name="T64" fmla="*/ 45 w 744"/>
              <a:gd name="T65" fmla="*/ 740 h 744"/>
              <a:gd name="T66" fmla="*/ 13 w 744"/>
              <a:gd name="T67" fmla="*/ 716 h 744"/>
              <a:gd name="T68" fmla="*/ 0 w 744"/>
              <a:gd name="T69" fmla="*/ 676 h 744"/>
              <a:gd name="T70" fmla="*/ 2 w 744"/>
              <a:gd name="T71" fmla="*/ 46 h 744"/>
              <a:gd name="T72" fmla="*/ 27 w 744"/>
              <a:gd name="T73" fmla="*/ 13 h 744"/>
              <a:gd name="T74" fmla="*/ 66 w 744"/>
              <a:gd name="T75"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4" h="744">
                <a:moveTo>
                  <a:pt x="421" y="423"/>
                </a:moveTo>
                <a:lnTo>
                  <a:pt x="421" y="643"/>
                </a:lnTo>
                <a:lnTo>
                  <a:pt x="641" y="643"/>
                </a:lnTo>
                <a:lnTo>
                  <a:pt x="641" y="423"/>
                </a:lnTo>
                <a:lnTo>
                  <a:pt x="421" y="423"/>
                </a:lnTo>
                <a:close/>
                <a:moveTo>
                  <a:pt x="100" y="423"/>
                </a:moveTo>
                <a:lnTo>
                  <a:pt x="100" y="643"/>
                </a:lnTo>
                <a:lnTo>
                  <a:pt x="321" y="643"/>
                </a:lnTo>
                <a:lnTo>
                  <a:pt x="321" y="423"/>
                </a:lnTo>
                <a:lnTo>
                  <a:pt x="100" y="423"/>
                </a:lnTo>
                <a:close/>
                <a:moveTo>
                  <a:pt x="389" y="389"/>
                </a:moveTo>
                <a:lnTo>
                  <a:pt x="676" y="389"/>
                </a:lnTo>
                <a:lnTo>
                  <a:pt x="676" y="676"/>
                </a:lnTo>
                <a:lnTo>
                  <a:pt x="389" y="676"/>
                </a:lnTo>
                <a:lnTo>
                  <a:pt x="389" y="389"/>
                </a:lnTo>
                <a:close/>
                <a:moveTo>
                  <a:pt x="66" y="389"/>
                </a:moveTo>
                <a:lnTo>
                  <a:pt x="355" y="389"/>
                </a:lnTo>
                <a:lnTo>
                  <a:pt x="355" y="676"/>
                </a:lnTo>
                <a:lnTo>
                  <a:pt x="66" y="676"/>
                </a:lnTo>
                <a:lnTo>
                  <a:pt x="66" y="389"/>
                </a:lnTo>
                <a:close/>
                <a:moveTo>
                  <a:pt x="100" y="102"/>
                </a:moveTo>
                <a:lnTo>
                  <a:pt x="100" y="321"/>
                </a:lnTo>
                <a:lnTo>
                  <a:pt x="641" y="321"/>
                </a:lnTo>
                <a:lnTo>
                  <a:pt x="641" y="102"/>
                </a:lnTo>
                <a:lnTo>
                  <a:pt x="100" y="102"/>
                </a:lnTo>
                <a:close/>
                <a:moveTo>
                  <a:pt x="66" y="68"/>
                </a:moveTo>
                <a:lnTo>
                  <a:pt x="676" y="68"/>
                </a:lnTo>
                <a:lnTo>
                  <a:pt x="676" y="355"/>
                </a:lnTo>
                <a:lnTo>
                  <a:pt x="66" y="355"/>
                </a:lnTo>
                <a:lnTo>
                  <a:pt x="66" y="68"/>
                </a:lnTo>
                <a:close/>
                <a:moveTo>
                  <a:pt x="66" y="34"/>
                </a:moveTo>
                <a:lnTo>
                  <a:pt x="53" y="37"/>
                </a:lnTo>
                <a:lnTo>
                  <a:pt x="43" y="43"/>
                </a:lnTo>
                <a:lnTo>
                  <a:pt x="36" y="55"/>
                </a:lnTo>
                <a:lnTo>
                  <a:pt x="34" y="68"/>
                </a:lnTo>
                <a:lnTo>
                  <a:pt x="34" y="676"/>
                </a:lnTo>
                <a:lnTo>
                  <a:pt x="36" y="690"/>
                </a:lnTo>
                <a:lnTo>
                  <a:pt x="43" y="701"/>
                </a:lnTo>
                <a:lnTo>
                  <a:pt x="53" y="707"/>
                </a:lnTo>
                <a:lnTo>
                  <a:pt x="66" y="710"/>
                </a:lnTo>
                <a:lnTo>
                  <a:pt x="676" y="710"/>
                </a:lnTo>
                <a:lnTo>
                  <a:pt x="689" y="707"/>
                </a:lnTo>
                <a:lnTo>
                  <a:pt x="699" y="701"/>
                </a:lnTo>
                <a:lnTo>
                  <a:pt x="707" y="690"/>
                </a:lnTo>
                <a:lnTo>
                  <a:pt x="710" y="676"/>
                </a:lnTo>
                <a:lnTo>
                  <a:pt x="710" y="68"/>
                </a:lnTo>
                <a:lnTo>
                  <a:pt x="707" y="55"/>
                </a:lnTo>
                <a:lnTo>
                  <a:pt x="699" y="43"/>
                </a:lnTo>
                <a:lnTo>
                  <a:pt x="689" y="37"/>
                </a:lnTo>
                <a:lnTo>
                  <a:pt x="676" y="34"/>
                </a:lnTo>
                <a:lnTo>
                  <a:pt x="66" y="34"/>
                </a:lnTo>
                <a:close/>
                <a:moveTo>
                  <a:pt x="66" y="0"/>
                </a:moveTo>
                <a:lnTo>
                  <a:pt x="676" y="0"/>
                </a:lnTo>
                <a:lnTo>
                  <a:pt x="697" y="4"/>
                </a:lnTo>
                <a:lnTo>
                  <a:pt x="716" y="13"/>
                </a:lnTo>
                <a:lnTo>
                  <a:pt x="731" y="28"/>
                </a:lnTo>
                <a:lnTo>
                  <a:pt x="740" y="46"/>
                </a:lnTo>
                <a:lnTo>
                  <a:pt x="744" y="68"/>
                </a:lnTo>
                <a:lnTo>
                  <a:pt x="744" y="676"/>
                </a:lnTo>
                <a:lnTo>
                  <a:pt x="740" y="698"/>
                </a:lnTo>
                <a:lnTo>
                  <a:pt x="731" y="716"/>
                </a:lnTo>
                <a:lnTo>
                  <a:pt x="716" y="731"/>
                </a:lnTo>
                <a:lnTo>
                  <a:pt x="697" y="740"/>
                </a:lnTo>
                <a:lnTo>
                  <a:pt x="676" y="744"/>
                </a:lnTo>
                <a:lnTo>
                  <a:pt x="66" y="744"/>
                </a:lnTo>
                <a:lnTo>
                  <a:pt x="45" y="740"/>
                </a:lnTo>
                <a:lnTo>
                  <a:pt x="27" y="731"/>
                </a:lnTo>
                <a:lnTo>
                  <a:pt x="13" y="716"/>
                </a:lnTo>
                <a:lnTo>
                  <a:pt x="2" y="698"/>
                </a:lnTo>
                <a:lnTo>
                  <a:pt x="0" y="676"/>
                </a:lnTo>
                <a:lnTo>
                  <a:pt x="0" y="68"/>
                </a:lnTo>
                <a:lnTo>
                  <a:pt x="2" y="46"/>
                </a:lnTo>
                <a:lnTo>
                  <a:pt x="13" y="28"/>
                </a:lnTo>
                <a:lnTo>
                  <a:pt x="27" y="13"/>
                </a:lnTo>
                <a:lnTo>
                  <a:pt x="45" y="4"/>
                </a:lnTo>
                <a:lnTo>
                  <a:pt x="6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39" name="Freeform 43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349746" y="4911552"/>
            <a:ext cx="444609" cy="444609"/>
          </a:xfrm>
          <a:custGeom>
            <a:avLst/>
            <a:gdLst>
              <a:gd name="T0" fmla="*/ 642 w 744"/>
              <a:gd name="T1" fmla="*/ 643 h 744"/>
              <a:gd name="T2" fmla="*/ 321 w 744"/>
              <a:gd name="T3" fmla="*/ 541 h 744"/>
              <a:gd name="T4" fmla="*/ 422 w 744"/>
              <a:gd name="T5" fmla="*/ 541 h 744"/>
              <a:gd name="T6" fmla="*/ 101 w 744"/>
              <a:gd name="T7" fmla="*/ 643 h 744"/>
              <a:gd name="T8" fmla="*/ 101 w 744"/>
              <a:gd name="T9" fmla="*/ 541 h 744"/>
              <a:gd name="T10" fmla="*/ 676 w 744"/>
              <a:gd name="T11" fmla="*/ 677 h 744"/>
              <a:gd name="T12" fmla="*/ 287 w 744"/>
              <a:gd name="T13" fmla="*/ 507 h 744"/>
              <a:gd name="T14" fmla="*/ 287 w 744"/>
              <a:gd name="T15" fmla="*/ 677 h 744"/>
              <a:gd name="T16" fmla="*/ 236 w 744"/>
              <a:gd name="T17" fmla="*/ 507 h 744"/>
              <a:gd name="T18" fmla="*/ 67 w 744"/>
              <a:gd name="T19" fmla="*/ 507 h 744"/>
              <a:gd name="T20" fmla="*/ 642 w 744"/>
              <a:gd name="T21" fmla="*/ 423 h 744"/>
              <a:gd name="T22" fmla="*/ 321 w 744"/>
              <a:gd name="T23" fmla="*/ 321 h 744"/>
              <a:gd name="T24" fmla="*/ 422 w 744"/>
              <a:gd name="T25" fmla="*/ 321 h 744"/>
              <a:gd name="T26" fmla="*/ 101 w 744"/>
              <a:gd name="T27" fmla="*/ 423 h 744"/>
              <a:gd name="T28" fmla="*/ 101 w 744"/>
              <a:gd name="T29" fmla="*/ 321 h 744"/>
              <a:gd name="T30" fmla="*/ 676 w 744"/>
              <a:gd name="T31" fmla="*/ 457 h 744"/>
              <a:gd name="T32" fmla="*/ 287 w 744"/>
              <a:gd name="T33" fmla="*/ 288 h 744"/>
              <a:gd name="T34" fmla="*/ 287 w 744"/>
              <a:gd name="T35" fmla="*/ 457 h 744"/>
              <a:gd name="T36" fmla="*/ 236 w 744"/>
              <a:gd name="T37" fmla="*/ 288 h 744"/>
              <a:gd name="T38" fmla="*/ 67 w 744"/>
              <a:gd name="T39" fmla="*/ 288 h 744"/>
              <a:gd name="T40" fmla="*/ 642 w 744"/>
              <a:gd name="T41" fmla="*/ 203 h 744"/>
              <a:gd name="T42" fmla="*/ 321 w 744"/>
              <a:gd name="T43" fmla="*/ 103 h 744"/>
              <a:gd name="T44" fmla="*/ 422 w 744"/>
              <a:gd name="T45" fmla="*/ 103 h 744"/>
              <a:gd name="T46" fmla="*/ 101 w 744"/>
              <a:gd name="T47" fmla="*/ 203 h 744"/>
              <a:gd name="T48" fmla="*/ 101 w 744"/>
              <a:gd name="T49" fmla="*/ 103 h 744"/>
              <a:gd name="T50" fmla="*/ 676 w 744"/>
              <a:gd name="T51" fmla="*/ 237 h 744"/>
              <a:gd name="T52" fmla="*/ 287 w 744"/>
              <a:gd name="T53" fmla="*/ 69 h 744"/>
              <a:gd name="T54" fmla="*/ 287 w 744"/>
              <a:gd name="T55" fmla="*/ 237 h 744"/>
              <a:gd name="T56" fmla="*/ 236 w 744"/>
              <a:gd name="T57" fmla="*/ 69 h 744"/>
              <a:gd name="T58" fmla="*/ 67 w 744"/>
              <a:gd name="T59" fmla="*/ 69 h 744"/>
              <a:gd name="T60" fmla="*/ 43 w 744"/>
              <a:gd name="T61" fmla="*/ 45 h 744"/>
              <a:gd name="T62" fmla="*/ 33 w 744"/>
              <a:gd name="T63" fmla="*/ 677 h 744"/>
              <a:gd name="T64" fmla="*/ 54 w 744"/>
              <a:gd name="T65" fmla="*/ 707 h 744"/>
              <a:gd name="T66" fmla="*/ 689 w 744"/>
              <a:gd name="T67" fmla="*/ 707 h 744"/>
              <a:gd name="T68" fmla="*/ 710 w 744"/>
              <a:gd name="T69" fmla="*/ 677 h 744"/>
              <a:gd name="T70" fmla="*/ 700 w 744"/>
              <a:gd name="T71" fmla="*/ 45 h 744"/>
              <a:gd name="T72" fmla="*/ 67 w 744"/>
              <a:gd name="T73" fmla="*/ 34 h 744"/>
              <a:gd name="T74" fmla="*/ 697 w 744"/>
              <a:gd name="T75" fmla="*/ 4 h 744"/>
              <a:gd name="T76" fmla="*/ 740 w 744"/>
              <a:gd name="T77" fmla="*/ 48 h 744"/>
              <a:gd name="T78" fmla="*/ 740 w 744"/>
              <a:gd name="T79" fmla="*/ 698 h 744"/>
              <a:gd name="T80" fmla="*/ 697 w 744"/>
              <a:gd name="T81" fmla="*/ 741 h 744"/>
              <a:gd name="T82" fmla="*/ 46 w 744"/>
              <a:gd name="T83" fmla="*/ 741 h 744"/>
              <a:gd name="T84" fmla="*/ 3 w 744"/>
              <a:gd name="T85" fmla="*/ 698 h 744"/>
              <a:gd name="T86" fmla="*/ 3 w 744"/>
              <a:gd name="T87" fmla="*/ 48 h 744"/>
              <a:gd name="T88" fmla="*/ 46 w 744"/>
              <a:gd name="T89"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4" h="744">
                <a:moveTo>
                  <a:pt x="541" y="541"/>
                </a:moveTo>
                <a:lnTo>
                  <a:pt x="541" y="643"/>
                </a:lnTo>
                <a:lnTo>
                  <a:pt x="642" y="643"/>
                </a:lnTo>
                <a:lnTo>
                  <a:pt x="642" y="541"/>
                </a:lnTo>
                <a:lnTo>
                  <a:pt x="541" y="541"/>
                </a:lnTo>
                <a:close/>
                <a:moveTo>
                  <a:pt x="321" y="541"/>
                </a:moveTo>
                <a:lnTo>
                  <a:pt x="321" y="643"/>
                </a:lnTo>
                <a:lnTo>
                  <a:pt x="422" y="643"/>
                </a:lnTo>
                <a:lnTo>
                  <a:pt x="422" y="541"/>
                </a:lnTo>
                <a:lnTo>
                  <a:pt x="321" y="541"/>
                </a:lnTo>
                <a:close/>
                <a:moveTo>
                  <a:pt x="101" y="541"/>
                </a:moveTo>
                <a:lnTo>
                  <a:pt x="101" y="643"/>
                </a:lnTo>
                <a:lnTo>
                  <a:pt x="203" y="643"/>
                </a:lnTo>
                <a:lnTo>
                  <a:pt x="203" y="541"/>
                </a:lnTo>
                <a:lnTo>
                  <a:pt x="101" y="541"/>
                </a:lnTo>
                <a:close/>
                <a:moveTo>
                  <a:pt x="507" y="507"/>
                </a:moveTo>
                <a:lnTo>
                  <a:pt x="676" y="507"/>
                </a:lnTo>
                <a:lnTo>
                  <a:pt x="676" y="677"/>
                </a:lnTo>
                <a:lnTo>
                  <a:pt x="507" y="677"/>
                </a:lnTo>
                <a:lnTo>
                  <a:pt x="507" y="507"/>
                </a:lnTo>
                <a:close/>
                <a:moveTo>
                  <a:pt x="287" y="507"/>
                </a:moveTo>
                <a:lnTo>
                  <a:pt x="456" y="507"/>
                </a:lnTo>
                <a:lnTo>
                  <a:pt x="456" y="677"/>
                </a:lnTo>
                <a:lnTo>
                  <a:pt x="287" y="677"/>
                </a:lnTo>
                <a:lnTo>
                  <a:pt x="287" y="507"/>
                </a:lnTo>
                <a:close/>
                <a:moveTo>
                  <a:pt x="67" y="507"/>
                </a:moveTo>
                <a:lnTo>
                  <a:pt x="236" y="507"/>
                </a:lnTo>
                <a:lnTo>
                  <a:pt x="236" y="677"/>
                </a:lnTo>
                <a:lnTo>
                  <a:pt x="67" y="677"/>
                </a:lnTo>
                <a:lnTo>
                  <a:pt x="67" y="507"/>
                </a:lnTo>
                <a:close/>
                <a:moveTo>
                  <a:pt x="541" y="321"/>
                </a:moveTo>
                <a:lnTo>
                  <a:pt x="541" y="423"/>
                </a:lnTo>
                <a:lnTo>
                  <a:pt x="642" y="423"/>
                </a:lnTo>
                <a:lnTo>
                  <a:pt x="642" y="321"/>
                </a:lnTo>
                <a:lnTo>
                  <a:pt x="541" y="321"/>
                </a:lnTo>
                <a:close/>
                <a:moveTo>
                  <a:pt x="321" y="321"/>
                </a:moveTo>
                <a:lnTo>
                  <a:pt x="321" y="423"/>
                </a:lnTo>
                <a:lnTo>
                  <a:pt x="422" y="423"/>
                </a:lnTo>
                <a:lnTo>
                  <a:pt x="422" y="321"/>
                </a:lnTo>
                <a:lnTo>
                  <a:pt x="321" y="321"/>
                </a:lnTo>
                <a:close/>
                <a:moveTo>
                  <a:pt x="101" y="321"/>
                </a:moveTo>
                <a:lnTo>
                  <a:pt x="101" y="423"/>
                </a:lnTo>
                <a:lnTo>
                  <a:pt x="203" y="423"/>
                </a:lnTo>
                <a:lnTo>
                  <a:pt x="203" y="321"/>
                </a:lnTo>
                <a:lnTo>
                  <a:pt x="101" y="321"/>
                </a:lnTo>
                <a:close/>
                <a:moveTo>
                  <a:pt x="507" y="288"/>
                </a:moveTo>
                <a:lnTo>
                  <a:pt x="676" y="288"/>
                </a:lnTo>
                <a:lnTo>
                  <a:pt x="676" y="457"/>
                </a:lnTo>
                <a:lnTo>
                  <a:pt x="507" y="457"/>
                </a:lnTo>
                <a:lnTo>
                  <a:pt x="507" y="288"/>
                </a:lnTo>
                <a:close/>
                <a:moveTo>
                  <a:pt x="287" y="288"/>
                </a:moveTo>
                <a:lnTo>
                  <a:pt x="456" y="288"/>
                </a:lnTo>
                <a:lnTo>
                  <a:pt x="456" y="457"/>
                </a:lnTo>
                <a:lnTo>
                  <a:pt x="287" y="457"/>
                </a:lnTo>
                <a:lnTo>
                  <a:pt x="287" y="288"/>
                </a:lnTo>
                <a:close/>
                <a:moveTo>
                  <a:pt x="67" y="288"/>
                </a:moveTo>
                <a:lnTo>
                  <a:pt x="236" y="288"/>
                </a:lnTo>
                <a:lnTo>
                  <a:pt x="236" y="457"/>
                </a:lnTo>
                <a:lnTo>
                  <a:pt x="67" y="457"/>
                </a:lnTo>
                <a:lnTo>
                  <a:pt x="67" y="288"/>
                </a:lnTo>
                <a:close/>
                <a:moveTo>
                  <a:pt x="541" y="103"/>
                </a:moveTo>
                <a:lnTo>
                  <a:pt x="541" y="203"/>
                </a:lnTo>
                <a:lnTo>
                  <a:pt x="642" y="203"/>
                </a:lnTo>
                <a:lnTo>
                  <a:pt x="642" y="103"/>
                </a:lnTo>
                <a:lnTo>
                  <a:pt x="541" y="103"/>
                </a:lnTo>
                <a:close/>
                <a:moveTo>
                  <a:pt x="321" y="103"/>
                </a:moveTo>
                <a:lnTo>
                  <a:pt x="321" y="203"/>
                </a:lnTo>
                <a:lnTo>
                  <a:pt x="422" y="203"/>
                </a:lnTo>
                <a:lnTo>
                  <a:pt x="422" y="103"/>
                </a:lnTo>
                <a:lnTo>
                  <a:pt x="321" y="103"/>
                </a:lnTo>
                <a:close/>
                <a:moveTo>
                  <a:pt x="101" y="103"/>
                </a:moveTo>
                <a:lnTo>
                  <a:pt x="101" y="203"/>
                </a:lnTo>
                <a:lnTo>
                  <a:pt x="203" y="203"/>
                </a:lnTo>
                <a:lnTo>
                  <a:pt x="203" y="103"/>
                </a:lnTo>
                <a:lnTo>
                  <a:pt x="101" y="103"/>
                </a:lnTo>
                <a:close/>
                <a:moveTo>
                  <a:pt x="507" y="69"/>
                </a:moveTo>
                <a:lnTo>
                  <a:pt x="676" y="69"/>
                </a:lnTo>
                <a:lnTo>
                  <a:pt x="676" y="237"/>
                </a:lnTo>
                <a:lnTo>
                  <a:pt x="507" y="237"/>
                </a:lnTo>
                <a:lnTo>
                  <a:pt x="507" y="69"/>
                </a:lnTo>
                <a:close/>
                <a:moveTo>
                  <a:pt x="287" y="69"/>
                </a:moveTo>
                <a:lnTo>
                  <a:pt x="456" y="69"/>
                </a:lnTo>
                <a:lnTo>
                  <a:pt x="456" y="237"/>
                </a:lnTo>
                <a:lnTo>
                  <a:pt x="287" y="237"/>
                </a:lnTo>
                <a:lnTo>
                  <a:pt x="287" y="69"/>
                </a:lnTo>
                <a:close/>
                <a:moveTo>
                  <a:pt x="67" y="69"/>
                </a:moveTo>
                <a:lnTo>
                  <a:pt x="236" y="69"/>
                </a:lnTo>
                <a:lnTo>
                  <a:pt x="236" y="237"/>
                </a:lnTo>
                <a:lnTo>
                  <a:pt x="67" y="237"/>
                </a:lnTo>
                <a:lnTo>
                  <a:pt x="67" y="69"/>
                </a:lnTo>
                <a:close/>
                <a:moveTo>
                  <a:pt x="67" y="34"/>
                </a:moveTo>
                <a:lnTo>
                  <a:pt x="54" y="37"/>
                </a:lnTo>
                <a:lnTo>
                  <a:pt x="43" y="45"/>
                </a:lnTo>
                <a:lnTo>
                  <a:pt x="35" y="55"/>
                </a:lnTo>
                <a:lnTo>
                  <a:pt x="33" y="69"/>
                </a:lnTo>
                <a:lnTo>
                  <a:pt x="33" y="677"/>
                </a:lnTo>
                <a:lnTo>
                  <a:pt x="35" y="690"/>
                </a:lnTo>
                <a:lnTo>
                  <a:pt x="43" y="701"/>
                </a:lnTo>
                <a:lnTo>
                  <a:pt x="54" y="707"/>
                </a:lnTo>
                <a:lnTo>
                  <a:pt x="67" y="710"/>
                </a:lnTo>
                <a:lnTo>
                  <a:pt x="676" y="710"/>
                </a:lnTo>
                <a:lnTo>
                  <a:pt x="689" y="707"/>
                </a:lnTo>
                <a:lnTo>
                  <a:pt x="700" y="701"/>
                </a:lnTo>
                <a:lnTo>
                  <a:pt x="708" y="690"/>
                </a:lnTo>
                <a:lnTo>
                  <a:pt x="710" y="677"/>
                </a:lnTo>
                <a:lnTo>
                  <a:pt x="710" y="69"/>
                </a:lnTo>
                <a:lnTo>
                  <a:pt x="708" y="55"/>
                </a:lnTo>
                <a:lnTo>
                  <a:pt x="700" y="45"/>
                </a:lnTo>
                <a:lnTo>
                  <a:pt x="689" y="37"/>
                </a:lnTo>
                <a:lnTo>
                  <a:pt x="676" y="34"/>
                </a:lnTo>
                <a:lnTo>
                  <a:pt x="67" y="34"/>
                </a:lnTo>
                <a:close/>
                <a:moveTo>
                  <a:pt x="67" y="0"/>
                </a:moveTo>
                <a:lnTo>
                  <a:pt x="676" y="0"/>
                </a:lnTo>
                <a:lnTo>
                  <a:pt x="697" y="4"/>
                </a:lnTo>
                <a:lnTo>
                  <a:pt x="715" y="14"/>
                </a:lnTo>
                <a:lnTo>
                  <a:pt x="731" y="28"/>
                </a:lnTo>
                <a:lnTo>
                  <a:pt x="740" y="48"/>
                </a:lnTo>
                <a:lnTo>
                  <a:pt x="744" y="69"/>
                </a:lnTo>
                <a:lnTo>
                  <a:pt x="744" y="677"/>
                </a:lnTo>
                <a:lnTo>
                  <a:pt x="740" y="698"/>
                </a:lnTo>
                <a:lnTo>
                  <a:pt x="731" y="717"/>
                </a:lnTo>
                <a:lnTo>
                  <a:pt x="715" y="731"/>
                </a:lnTo>
                <a:lnTo>
                  <a:pt x="697" y="741"/>
                </a:lnTo>
                <a:lnTo>
                  <a:pt x="676" y="744"/>
                </a:lnTo>
                <a:lnTo>
                  <a:pt x="67" y="744"/>
                </a:lnTo>
                <a:lnTo>
                  <a:pt x="46" y="741"/>
                </a:lnTo>
                <a:lnTo>
                  <a:pt x="28" y="731"/>
                </a:lnTo>
                <a:lnTo>
                  <a:pt x="13" y="717"/>
                </a:lnTo>
                <a:lnTo>
                  <a:pt x="3" y="698"/>
                </a:lnTo>
                <a:lnTo>
                  <a:pt x="0" y="677"/>
                </a:lnTo>
                <a:lnTo>
                  <a:pt x="0" y="69"/>
                </a:lnTo>
                <a:lnTo>
                  <a:pt x="3" y="48"/>
                </a:lnTo>
                <a:lnTo>
                  <a:pt x="13" y="28"/>
                </a:lnTo>
                <a:lnTo>
                  <a:pt x="28" y="14"/>
                </a:lnTo>
                <a:lnTo>
                  <a:pt x="46" y="4"/>
                </a:lnTo>
                <a:lnTo>
                  <a:pt x="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0" name="Freeform 43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207221" y="4911552"/>
            <a:ext cx="444609" cy="444609"/>
          </a:xfrm>
          <a:custGeom>
            <a:avLst/>
            <a:gdLst>
              <a:gd name="T0" fmla="*/ 450 w 744"/>
              <a:gd name="T1" fmla="*/ 449 h 744"/>
              <a:gd name="T2" fmla="*/ 440 w 744"/>
              <a:gd name="T3" fmla="*/ 677 h 744"/>
              <a:gd name="T4" fmla="*/ 460 w 744"/>
              <a:gd name="T5" fmla="*/ 707 h 744"/>
              <a:gd name="T6" fmla="*/ 689 w 744"/>
              <a:gd name="T7" fmla="*/ 707 h 744"/>
              <a:gd name="T8" fmla="*/ 710 w 744"/>
              <a:gd name="T9" fmla="*/ 677 h 744"/>
              <a:gd name="T10" fmla="*/ 701 w 744"/>
              <a:gd name="T11" fmla="*/ 449 h 744"/>
              <a:gd name="T12" fmla="*/ 473 w 744"/>
              <a:gd name="T13" fmla="*/ 440 h 744"/>
              <a:gd name="T14" fmla="*/ 43 w 744"/>
              <a:gd name="T15" fmla="*/ 449 h 744"/>
              <a:gd name="T16" fmla="*/ 34 w 744"/>
              <a:gd name="T17" fmla="*/ 677 h 744"/>
              <a:gd name="T18" fmla="*/ 55 w 744"/>
              <a:gd name="T19" fmla="*/ 707 h 744"/>
              <a:gd name="T20" fmla="*/ 284 w 744"/>
              <a:gd name="T21" fmla="*/ 707 h 744"/>
              <a:gd name="T22" fmla="*/ 304 w 744"/>
              <a:gd name="T23" fmla="*/ 677 h 744"/>
              <a:gd name="T24" fmla="*/ 295 w 744"/>
              <a:gd name="T25" fmla="*/ 449 h 744"/>
              <a:gd name="T26" fmla="*/ 68 w 744"/>
              <a:gd name="T27" fmla="*/ 440 h 744"/>
              <a:gd name="T28" fmla="*/ 698 w 744"/>
              <a:gd name="T29" fmla="*/ 410 h 744"/>
              <a:gd name="T30" fmla="*/ 740 w 744"/>
              <a:gd name="T31" fmla="*/ 452 h 744"/>
              <a:gd name="T32" fmla="*/ 740 w 744"/>
              <a:gd name="T33" fmla="*/ 698 h 744"/>
              <a:gd name="T34" fmla="*/ 698 w 744"/>
              <a:gd name="T35" fmla="*/ 741 h 744"/>
              <a:gd name="T36" fmla="*/ 452 w 744"/>
              <a:gd name="T37" fmla="*/ 741 h 744"/>
              <a:gd name="T38" fmla="*/ 409 w 744"/>
              <a:gd name="T39" fmla="*/ 698 h 744"/>
              <a:gd name="T40" fmla="*/ 409 w 744"/>
              <a:gd name="T41" fmla="*/ 452 h 744"/>
              <a:gd name="T42" fmla="*/ 452 w 744"/>
              <a:gd name="T43" fmla="*/ 410 h 744"/>
              <a:gd name="T44" fmla="*/ 271 w 744"/>
              <a:gd name="T45" fmla="*/ 406 h 744"/>
              <a:gd name="T46" fmla="*/ 325 w 744"/>
              <a:gd name="T47" fmla="*/ 434 h 744"/>
              <a:gd name="T48" fmla="*/ 338 w 744"/>
              <a:gd name="T49" fmla="*/ 677 h 744"/>
              <a:gd name="T50" fmla="*/ 311 w 744"/>
              <a:gd name="T51" fmla="*/ 731 h 744"/>
              <a:gd name="T52" fmla="*/ 68 w 744"/>
              <a:gd name="T53" fmla="*/ 744 h 744"/>
              <a:gd name="T54" fmla="*/ 13 w 744"/>
              <a:gd name="T55" fmla="*/ 717 h 744"/>
              <a:gd name="T56" fmla="*/ 0 w 744"/>
              <a:gd name="T57" fmla="*/ 474 h 744"/>
              <a:gd name="T58" fmla="*/ 28 w 744"/>
              <a:gd name="T59" fmla="*/ 419 h 744"/>
              <a:gd name="T60" fmla="*/ 473 w 744"/>
              <a:gd name="T61" fmla="*/ 34 h 744"/>
              <a:gd name="T62" fmla="*/ 443 w 744"/>
              <a:gd name="T63" fmla="*/ 55 h 744"/>
              <a:gd name="T64" fmla="*/ 443 w 744"/>
              <a:gd name="T65" fmla="*/ 285 h 744"/>
              <a:gd name="T66" fmla="*/ 473 w 744"/>
              <a:gd name="T67" fmla="*/ 305 h 744"/>
              <a:gd name="T68" fmla="*/ 701 w 744"/>
              <a:gd name="T69" fmla="*/ 295 h 744"/>
              <a:gd name="T70" fmla="*/ 710 w 744"/>
              <a:gd name="T71" fmla="*/ 69 h 744"/>
              <a:gd name="T72" fmla="*/ 689 w 744"/>
              <a:gd name="T73" fmla="*/ 37 h 744"/>
              <a:gd name="T74" fmla="*/ 68 w 744"/>
              <a:gd name="T75" fmla="*/ 34 h 744"/>
              <a:gd name="T76" fmla="*/ 37 w 744"/>
              <a:gd name="T77" fmla="*/ 55 h 744"/>
              <a:gd name="T78" fmla="*/ 37 w 744"/>
              <a:gd name="T79" fmla="*/ 285 h 744"/>
              <a:gd name="T80" fmla="*/ 68 w 744"/>
              <a:gd name="T81" fmla="*/ 305 h 744"/>
              <a:gd name="T82" fmla="*/ 295 w 744"/>
              <a:gd name="T83" fmla="*/ 295 h 744"/>
              <a:gd name="T84" fmla="*/ 304 w 744"/>
              <a:gd name="T85" fmla="*/ 69 h 744"/>
              <a:gd name="T86" fmla="*/ 284 w 744"/>
              <a:gd name="T87" fmla="*/ 37 h 744"/>
              <a:gd name="T88" fmla="*/ 473 w 744"/>
              <a:gd name="T89" fmla="*/ 0 h 744"/>
              <a:gd name="T90" fmla="*/ 717 w 744"/>
              <a:gd name="T91" fmla="*/ 14 h 744"/>
              <a:gd name="T92" fmla="*/ 744 w 744"/>
              <a:gd name="T93" fmla="*/ 69 h 744"/>
              <a:gd name="T94" fmla="*/ 731 w 744"/>
              <a:gd name="T95" fmla="*/ 311 h 744"/>
              <a:gd name="T96" fmla="*/ 676 w 744"/>
              <a:gd name="T97" fmla="*/ 338 h 744"/>
              <a:gd name="T98" fmla="*/ 434 w 744"/>
              <a:gd name="T99" fmla="*/ 325 h 744"/>
              <a:gd name="T100" fmla="*/ 406 w 744"/>
              <a:gd name="T101" fmla="*/ 271 h 744"/>
              <a:gd name="T102" fmla="*/ 419 w 744"/>
              <a:gd name="T103" fmla="*/ 28 h 744"/>
              <a:gd name="T104" fmla="*/ 473 w 744"/>
              <a:gd name="T105" fmla="*/ 0 h 744"/>
              <a:gd name="T106" fmla="*/ 292 w 744"/>
              <a:gd name="T107" fmla="*/ 4 h 744"/>
              <a:gd name="T108" fmla="*/ 336 w 744"/>
              <a:gd name="T109" fmla="*/ 48 h 744"/>
              <a:gd name="T110" fmla="*/ 336 w 744"/>
              <a:gd name="T111" fmla="*/ 292 h 744"/>
              <a:gd name="T112" fmla="*/ 292 w 744"/>
              <a:gd name="T113" fmla="*/ 336 h 744"/>
              <a:gd name="T114" fmla="*/ 46 w 744"/>
              <a:gd name="T115" fmla="*/ 336 h 744"/>
              <a:gd name="T116" fmla="*/ 4 w 744"/>
              <a:gd name="T117" fmla="*/ 292 h 744"/>
              <a:gd name="T118" fmla="*/ 4 w 744"/>
              <a:gd name="T119" fmla="*/ 48 h 744"/>
              <a:gd name="T120" fmla="*/ 46 w 744"/>
              <a:gd name="T121" fmla="*/ 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4" h="744">
                <a:moveTo>
                  <a:pt x="473" y="440"/>
                </a:moveTo>
                <a:lnTo>
                  <a:pt x="460" y="443"/>
                </a:lnTo>
                <a:lnTo>
                  <a:pt x="450" y="449"/>
                </a:lnTo>
                <a:lnTo>
                  <a:pt x="443" y="461"/>
                </a:lnTo>
                <a:lnTo>
                  <a:pt x="440" y="474"/>
                </a:lnTo>
                <a:lnTo>
                  <a:pt x="440" y="677"/>
                </a:lnTo>
                <a:lnTo>
                  <a:pt x="443" y="690"/>
                </a:lnTo>
                <a:lnTo>
                  <a:pt x="450" y="701"/>
                </a:lnTo>
                <a:lnTo>
                  <a:pt x="460" y="707"/>
                </a:lnTo>
                <a:lnTo>
                  <a:pt x="473" y="710"/>
                </a:lnTo>
                <a:lnTo>
                  <a:pt x="676" y="710"/>
                </a:lnTo>
                <a:lnTo>
                  <a:pt x="689" y="707"/>
                </a:lnTo>
                <a:lnTo>
                  <a:pt x="701" y="701"/>
                </a:lnTo>
                <a:lnTo>
                  <a:pt x="708" y="690"/>
                </a:lnTo>
                <a:lnTo>
                  <a:pt x="710" y="677"/>
                </a:lnTo>
                <a:lnTo>
                  <a:pt x="710" y="474"/>
                </a:lnTo>
                <a:lnTo>
                  <a:pt x="708" y="461"/>
                </a:lnTo>
                <a:lnTo>
                  <a:pt x="701" y="449"/>
                </a:lnTo>
                <a:lnTo>
                  <a:pt x="689" y="443"/>
                </a:lnTo>
                <a:lnTo>
                  <a:pt x="676" y="440"/>
                </a:lnTo>
                <a:lnTo>
                  <a:pt x="473" y="440"/>
                </a:lnTo>
                <a:close/>
                <a:moveTo>
                  <a:pt x="68" y="440"/>
                </a:moveTo>
                <a:lnTo>
                  <a:pt x="55" y="443"/>
                </a:lnTo>
                <a:lnTo>
                  <a:pt x="43" y="449"/>
                </a:lnTo>
                <a:lnTo>
                  <a:pt x="37" y="461"/>
                </a:lnTo>
                <a:lnTo>
                  <a:pt x="34" y="474"/>
                </a:lnTo>
                <a:lnTo>
                  <a:pt x="34" y="677"/>
                </a:lnTo>
                <a:lnTo>
                  <a:pt x="37" y="690"/>
                </a:lnTo>
                <a:lnTo>
                  <a:pt x="43" y="701"/>
                </a:lnTo>
                <a:lnTo>
                  <a:pt x="55" y="707"/>
                </a:lnTo>
                <a:lnTo>
                  <a:pt x="68" y="710"/>
                </a:lnTo>
                <a:lnTo>
                  <a:pt x="271" y="710"/>
                </a:lnTo>
                <a:lnTo>
                  <a:pt x="284" y="707"/>
                </a:lnTo>
                <a:lnTo>
                  <a:pt x="295" y="701"/>
                </a:lnTo>
                <a:lnTo>
                  <a:pt x="302" y="690"/>
                </a:lnTo>
                <a:lnTo>
                  <a:pt x="304" y="677"/>
                </a:lnTo>
                <a:lnTo>
                  <a:pt x="304" y="474"/>
                </a:lnTo>
                <a:lnTo>
                  <a:pt x="302" y="461"/>
                </a:lnTo>
                <a:lnTo>
                  <a:pt x="295" y="449"/>
                </a:lnTo>
                <a:lnTo>
                  <a:pt x="284" y="443"/>
                </a:lnTo>
                <a:lnTo>
                  <a:pt x="271" y="440"/>
                </a:lnTo>
                <a:lnTo>
                  <a:pt x="68" y="440"/>
                </a:lnTo>
                <a:close/>
                <a:moveTo>
                  <a:pt x="473" y="406"/>
                </a:moveTo>
                <a:lnTo>
                  <a:pt x="676" y="406"/>
                </a:lnTo>
                <a:lnTo>
                  <a:pt x="698" y="410"/>
                </a:lnTo>
                <a:lnTo>
                  <a:pt x="717" y="419"/>
                </a:lnTo>
                <a:lnTo>
                  <a:pt x="731" y="434"/>
                </a:lnTo>
                <a:lnTo>
                  <a:pt x="740" y="452"/>
                </a:lnTo>
                <a:lnTo>
                  <a:pt x="744" y="474"/>
                </a:lnTo>
                <a:lnTo>
                  <a:pt x="744" y="677"/>
                </a:lnTo>
                <a:lnTo>
                  <a:pt x="740" y="698"/>
                </a:lnTo>
                <a:lnTo>
                  <a:pt x="731" y="717"/>
                </a:lnTo>
                <a:lnTo>
                  <a:pt x="717" y="731"/>
                </a:lnTo>
                <a:lnTo>
                  <a:pt x="698" y="741"/>
                </a:lnTo>
                <a:lnTo>
                  <a:pt x="676" y="744"/>
                </a:lnTo>
                <a:lnTo>
                  <a:pt x="473" y="744"/>
                </a:lnTo>
                <a:lnTo>
                  <a:pt x="452" y="741"/>
                </a:lnTo>
                <a:lnTo>
                  <a:pt x="434" y="731"/>
                </a:lnTo>
                <a:lnTo>
                  <a:pt x="419" y="717"/>
                </a:lnTo>
                <a:lnTo>
                  <a:pt x="409" y="698"/>
                </a:lnTo>
                <a:lnTo>
                  <a:pt x="406" y="677"/>
                </a:lnTo>
                <a:lnTo>
                  <a:pt x="406" y="474"/>
                </a:lnTo>
                <a:lnTo>
                  <a:pt x="409" y="452"/>
                </a:lnTo>
                <a:lnTo>
                  <a:pt x="419" y="434"/>
                </a:lnTo>
                <a:lnTo>
                  <a:pt x="434" y="419"/>
                </a:lnTo>
                <a:lnTo>
                  <a:pt x="452" y="410"/>
                </a:lnTo>
                <a:lnTo>
                  <a:pt x="473" y="406"/>
                </a:lnTo>
                <a:close/>
                <a:moveTo>
                  <a:pt x="68" y="406"/>
                </a:moveTo>
                <a:lnTo>
                  <a:pt x="271" y="406"/>
                </a:lnTo>
                <a:lnTo>
                  <a:pt x="292" y="410"/>
                </a:lnTo>
                <a:lnTo>
                  <a:pt x="311" y="419"/>
                </a:lnTo>
                <a:lnTo>
                  <a:pt x="325" y="434"/>
                </a:lnTo>
                <a:lnTo>
                  <a:pt x="336" y="452"/>
                </a:lnTo>
                <a:lnTo>
                  <a:pt x="338" y="474"/>
                </a:lnTo>
                <a:lnTo>
                  <a:pt x="338" y="677"/>
                </a:lnTo>
                <a:lnTo>
                  <a:pt x="336" y="698"/>
                </a:lnTo>
                <a:lnTo>
                  <a:pt x="325" y="717"/>
                </a:lnTo>
                <a:lnTo>
                  <a:pt x="311" y="731"/>
                </a:lnTo>
                <a:lnTo>
                  <a:pt x="292" y="741"/>
                </a:lnTo>
                <a:lnTo>
                  <a:pt x="271" y="744"/>
                </a:lnTo>
                <a:lnTo>
                  <a:pt x="68" y="744"/>
                </a:lnTo>
                <a:lnTo>
                  <a:pt x="46" y="741"/>
                </a:lnTo>
                <a:lnTo>
                  <a:pt x="28" y="731"/>
                </a:lnTo>
                <a:lnTo>
                  <a:pt x="13" y="717"/>
                </a:lnTo>
                <a:lnTo>
                  <a:pt x="4" y="698"/>
                </a:lnTo>
                <a:lnTo>
                  <a:pt x="0" y="677"/>
                </a:lnTo>
                <a:lnTo>
                  <a:pt x="0" y="474"/>
                </a:lnTo>
                <a:lnTo>
                  <a:pt x="4" y="452"/>
                </a:lnTo>
                <a:lnTo>
                  <a:pt x="13" y="434"/>
                </a:lnTo>
                <a:lnTo>
                  <a:pt x="28" y="419"/>
                </a:lnTo>
                <a:lnTo>
                  <a:pt x="46" y="410"/>
                </a:lnTo>
                <a:lnTo>
                  <a:pt x="68" y="406"/>
                </a:lnTo>
                <a:close/>
                <a:moveTo>
                  <a:pt x="473" y="34"/>
                </a:moveTo>
                <a:lnTo>
                  <a:pt x="460" y="37"/>
                </a:lnTo>
                <a:lnTo>
                  <a:pt x="450" y="45"/>
                </a:lnTo>
                <a:lnTo>
                  <a:pt x="443" y="55"/>
                </a:lnTo>
                <a:lnTo>
                  <a:pt x="440" y="69"/>
                </a:lnTo>
                <a:lnTo>
                  <a:pt x="440" y="271"/>
                </a:lnTo>
                <a:lnTo>
                  <a:pt x="443" y="285"/>
                </a:lnTo>
                <a:lnTo>
                  <a:pt x="450" y="295"/>
                </a:lnTo>
                <a:lnTo>
                  <a:pt x="460" y="303"/>
                </a:lnTo>
                <a:lnTo>
                  <a:pt x="473" y="305"/>
                </a:lnTo>
                <a:lnTo>
                  <a:pt x="676" y="305"/>
                </a:lnTo>
                <a:lnTo>
                  <a:pt x="689" y="303"/>
                </a:lnTo>
                <a:lnTo>
                  <a:pt x="701" y="295"/>
                </a:lnTo>
                <a:lnTo>
                  <a:pt x="708" y="285"/>
                </a:lnTo>
                <a:lnTo>
                  <a:pt x="710" y="271"/>
                </a:lnTo>
                <a:lnTo>
                  <a:pt x="710" y="69"/>
                </a:lnTo>
                <a:lnTo>
                  <a:pt x="708" y="55"/>
                </a:lnTo>
                <a:lnTo>
                  <a:pt x="701" y="45"/>
                </a:lnTo>
                <a:lnTo>
                  <a:pt x="689" y="37"/>
                </a:lnTo>
                <a:lnTo>
                  <a:pt x="676" y="34"/>
                </a:lnTo>
                <a:lnTo>
                  <a:pt x="473" y="34"/>
                </a:lnTo>
                <a:close/>
                <a:moveTo>
                  <a:pt x="68" y="34"/>
                </a:moveTo>
                <a:lnTo>
                  <a:pt x="55" y="37"/>
                </a:lnTo>
                <a:lnTo>
                  <a:pt x="43" y="45"/>
                </a:lnTo>
                <a:lnTo>
                  <a:pt x="37" y="55"/>
                </a:lnTo>
                <a:lnTo>
                  <a:pt x="34" y="69"/>
                </a:lnTo>
                <a:lnTo>
                  <a:pt x="34" y="271"/>
                </a:lnTo>
                <a:lnTo>
                  <a:pt x="37" y="285"/>
                </a:lnTo>
                <a:lnTo>
                  <a:pt x="43" y="295"/>
                </a:lnTo>
                <a:lnTo>
                  <a:pt x="55" y="303"/>
                </a:lnTo>
                <a:lnTo>
                  <a:pt x="68" y="305"/>
                </a:lnTo>
                <a:lnTo>
                  <a:pt x="271" y="305"/>
                </a:lnTo>
                <a:lnTo>
                  <a:pt x="284" y="303"/>
                </a:lnTo>
                <a:lnTo>
                  <a:pt x="295" y="295"/>
                </a:lnTo>
                <a:lnTo>
                  <a:pt x="302" y="285"/>
                </a:lnTo>
                <a:lnTo>
                  <a:pt x="304" y="271"/>
                </a:lnTo>
                <a:lnTo>
                  <a:pt x="304" y="69"/>
                </a:lnTo>
                <a:lnTo>
                  <a:pt x="302" y="55"/>
                </a:lnTo>
                <a:lnTo>
                  <a:pt x="295" y="45"/>
                </a:lnTo>
                <a:lnTo>
                  <a:pt x="284" y="37"/>
                </a:lnTo>
                <a:lnTo>
                  <a:pt x="271" y="34"/>
                </a:lnTo>
                <a:lnTo>
                  <a:pt x="68" y="34"/>
                </a:lnTo>
                <a:close/>
                <a:moveTo>
                  <a:pt x="473" y="0"/>
                </a:moveTo>
                <a:lnTo>
                  <a:pt x="676" y="0"/>
                </a:lnTo>
                <a:lnTo>
                  <a:pt x="698" y="4"/>
                </a:lnTo>
                <a:lnTo>
                  <a:pt x="717" y="14"/>
                </a:lnTo>
                <a:lnTo>
                  <a:pt x="731" y="28"/>
                </a:lnTo>
                <a:lnTo>
                  <a:pt x="740" y="48"/>
                </a:lnTo>
                <a:lnTo>
                  <a:pt x="744" y="69"/>
                </a:lnTo>
                <a:lnTo>
                  <a:pt x="744" y="271"/>
                </a:lnTo>
                <a:lnTo>
                  <a:pt x="740" y="292"/>
                </a:lnTo>
                <a:lnTo>
                  <a:pt x="731" y="311"/>
                </a:lnTo>
                <a:lnTo>
                  <a:pt x="717" y="325"/>
                </a:lnTo>
                <a:lnTo>
                  <a:pt x="698" y="336"/>
                </a:lnTo>
                <a:lnTo>
                  <a:pt x="676" y="338"/>
                </a:lnTo>
                <a:lnTo>
                  <a:pt x="473" y="338"/>
                </a:lnTo>
                <a:lnTo>
                  <a:pt x="452" y="336"/>
                </a:lnTo>
                <a:lnTo>
                  <a:pt x="434" y="325"/>
                </a:lnTo>
                <a:lnTo>
                  <a:pt x="419" y="311"/>
                </a:lnTo>
                <a:lnTo>
                  <a:pt x="409" y="292"/>
                </a:lnTo>
                <a:lnTo>
                  <a:pt x="406" y="271"/>
                </a:lnTo>
                <a:lnTo>
                  <a:pt x="406" y="69"/>
                </a:lnTo>
                <a:lnTo>
                  <a:pt x="409" y="48"/>
                </a:lnTo>
                <a:lnTo>
                  <a:pt x="419" y="28"/>
                </a:lnTo>
                <a:lnTo>
                  <a:pt x="434" y="14"/>
                </a:lnTo>
                <a:lnTo>
                  <a:pt x="452" y="4"/>
                </a:lnTo>
                <a:lnTo>
                  <a:pt x="473" y="0"/>
                </a:lnTo>
                <a:close/>
                <a:moveTo>
                  <a:pt x="68" y="0"/>
                </a:moveTo>
                <a:lnTo>
                  <a:pt x="271" y="0"/>
                </a:lnTo>
                <a:lnTo>
                  <a:pt x="292" y="4"/>
                </a:lnTo>
                <a:lnTo>
                  <a:pt x="311" y="14"/>
                </a:lnTo>
                <a:lnTo>
                  <a:pt x="325" y="28"/>
                </a:lnTo>
                <a:lnTo>
                  <a:pt x="336" y="48"/>
                </a:lnTo>
                <a:lnTo>
                  <a:pt x="338" y="69"/>
                </a:lnTo>
                <a:lnTo>
                  <a:pt x="338" y="271"/>
                </a:lnTo>
                <a:lnTo>
                  <a:pt x="336" y="292"/>
                </a:lnTo>
                <a:lnTo>
                  <a:pt x="325" y="311"/>
                </a:lnTo>
                <a:lnTo>
                  <a:pt x="311" y="325"/>
                </a:lnTo>
                <a:lnTo>
                  <a:pt x="292" y="336"/>
                </a:lnTo>
                <a:lnTo>
                  <a:pt x="271" y="338"/>
                </a:lnTo>
                <a:lnTo>
                  <a:pt x="68" y="338"/>
                </a:lnTo>
                <a:lnTo>
                  <a:pt x="46" y="336"/>
                </a:lnTo>
                <a:lnTo>
                  <a:pt x="28" y="325"/>
                </a:lnTo>
                <a:lnTo>
                  <a:pt x="13" y="311"/>
                </a:lnTo>
                <a:lnTo>
                  <a:pt x="4" y="292"/>
                </a:lnTo>
                <a:lnTo>
                  <a:pt x="0" y="271"/>
                </a:lnTo>
                <a:lnTo>
                  <a:pt x="0" y="69"/>
                </a:lnTo>
                <a:lnTo>
                  <a:pt x="4" y="48"/>
                </a:lnTo>
                <a:lnTo>
                  <a:pt x="13" y="28"/>
                </a:lnTo>
                <a:lnTo>
                  <a:pt x="28" y="14"/>
                </a:lnTo>
                <a:lnTo>
                  <a:pt x="46" y="4"/>
                </a:lnTo>
                <a:lnTo>
                  <a:pt x="6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1" name="Freeform 44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64696" y="4911552"/>
            <a:ext cx="444609" cy="444609"/>
          </a:xfrm>
          <a:custGeom>
            <a:avLst/>
            <a:gdLst>
              <a:gd name="T0" fmla="*/ 712 w 744"/>
              <a:gd name="T1" fmla="*/ 575 h 744"/>
              <a:gd name="T2" fmla="*/ 441 w 744"/>
              <a:gd name="T3" fmla="*/ 710 h 744"/>
              <a:gd name="T4" fmla="*/ 34 w 744"/>
              <a:gd name="T5" fmla="*/ 710 h 744"/>
              <a:gd name="T6" fmla="*/ 575 w 744"/>
              <a:gd name="T7" fmla="*/ 541 h 744"/>
              <a:gd name="T8" fmla="*/ 742 w 744"/>
              <a:gd name="T9" fmla="*/ 562 h 744"/>
              <a:gd name="T10" fmla="*/ 735 w 744"/>
              <a:gd name="T11" fmla="*/ 735 h 744"/>
              <a:gd name="T12" fmla="*/ 562 w 744"/>
              <a:gd name="T13" fmla="*/ 741 h 744"/>
              <a:gd name="T14" fmla="*/ 543 w 744"/>
              <a:gd name="T15" fmla="*/ 575 h 744"/>
              <a:gd name="T16" fmla="*/ 575 w 744"/>
              <a:gd name="T17" fmla="*/ 541 h 744"/>
              <a:gd name="T18" fmla="*/ 464 w 744"/>
              <a:gd name="T19" fmla="*/ 552 h 744"/>
              <a:gd name="T20" fmla="*/ 472 w 744"/>
              <a:gd name="T21" fmla="*/ 723 h 744"/>
              <a:gd name="T22" fmla="*/ 306 w 744"/>
              <a:gd name="T23" fmla="*/ 744 h 744"/>
              <a:gd name="T24" fmla="*/ 272 w 744"/>
              <a:gd name="T25" fmla="*/ 710 h 744"/>
              <a:gd name="T26" fmla="*/ 292 w 744"/>
              <a:gd name="T27" fmla="*/ 544 h 744"/>
              <a:gd name="T28" fmla="*/ 184 w 744"/>
              <a:gd name="T29" fmla="*/ 544 h 744"/>
              <a:gd name="T30" fmla="*/ 203 w 744"/>
              <a:gd name="T31" fmla="*/ 710 h 744"/>
              <a:gd name="T32" fmla="*/ 171 w 744"/>
              <a:gd name="T33" fmla="*/ 744 h 744"/>
              <a:gd name="T34" fmla="*/ 3 w 744"/>
              <a:gd name="T35" fmla="*/ 723 h 744"/>
              <a:gd name="T36" fmla="*/ 11 w 744"/>
              <a:gd name="T37" fmla="*/ 552 h 744"/>
              <a:gd name="T38" fmla="*/ 575 w 744"/>
              <a:gd name="T39" fmla="*/ 440 h 744"/>
              <a:gd name="T40" fmla="*/ 306 w 744"/>
              <a:gd name="T41" fmla="*/ 305 h 744"/>
              <a:gd name="T42" fmla="*/ 306 w 744"/>
              <a:gd name="T43" fmla="*/ 305 h 744"/>
              <a:gd name="T44" fmla="*/ 171 w 744"/>
              <a:gd name="T45" fmla="*/ 305 h 744"/>
              <a:gd name="T46" fmla="*/ 725 w 744"/>
              <a:gd name="T47" fmla="*/ 274 h 744"/>
              <a:gd name="T48" fmla="*/ 744 w 744"/>
              <a:gd name="T49" fmla="*/ 440 h 744"/>
              <a:gd name="T50" fmla="*/ 712 w 744"/>
              <a:gd name="T51" fmla="*/ 474 h 744"/>
              <a:gd name="T52" fmla="*/ 545 w 744"/>
              <a:gd name="T53" fmla="*/ 453 h 744"/>
              <a:gd name="T54" fmla="*/ 552 w 744"/>
              <a:gd name="T55" fmla="*/ 281 h 744"/>
              <a:gd name="T56" fmla="*/ 441 w 744"/>
              <a:gd name="T57" fmla="*/ 271 h 744"/>
              <a:gd name="T58" fmla="*/ 475 w 744"/>
              <a:gd name="T59" fmla="*/ 305 h 744"/>
              <a:gd name="T60" fmla="*/ 454 w 744"/>
              <a:gd name="T61" fmla="*/ 472 h 744"/>
              <a:gd name="T62" fmla="*/ 282 w 744"/>
              <a:gd name="T63" fmla="*/ 464 h 744"/>
              <a:gd name="T64" fmla="*/ 274 w 744"/>
              <a:gd name="T65" fmla="*/ 292 h 744"/>
              <a:gd name="T66" fmla="*/ 34 w 744"/>
              <a:gd name="T67" fmla="*/ 271 h 744"/>
              <a:gd name="T68" fmla="*/ 201 w 744"/>
              <a:gd name="T69" fmla="*/ 292 h 744"/>
              <a:gd name="T70" fmla="*/ 194 w 744"/>
              <a:gd name="T71" fmla="*/ 464 h 744"/>
              <a:gd name="T72" fmla="*/ 21 w 744"/>
              <a:gd name="T73" fmla="*/ 472 h 744"/>
              <a:gd name="T74" fmla="*/ 0 w 744"/>
              <a:gd name="T75" fmla="*/ 305 h 744"/>
              <a:gd name="T76" fmla="*/ 34 w 744"/>
              <a:gd name="T77" fmla="*/ 271 h 744"/>
              <a:gd name="T78" fmla="*/ 712 w 744"/>
              <a:gd name="T79" fmla="*/ 34 h 744"/>
              <a:gd name="T80" fmla="*/ 441 w 744"/>
              <a:gd name="T81" fmla="*/ 169 h 744"/>
              <a:gd name="T82" fmla="*/ 34 w 744"/>
              <a:gd name="T83" fmla="*/ 169 h 744"/>
              <a:gd name="T84" fmla="*/ 575 w 744"/>
              <a:gd name="T85" fmla="*/ 0 h 744"/>
              <a:gd name="T86" fmla="*/ 742 w 744"/>
              <a:gd name="T87" fmla="*/ 21 h 744"/>
              <a:gd name="T88" fmla="*/ 735 w 744"/>
              <a:gd name="T89" fmla="*/ 194 h 744"/>
              <a:gd name="T90" fmla="*/ 562 w 744"/>
              <a:gd name="T91" fmla="*/ 201 h 744"/>
              <a:gd name="T92" fmla="*/ 543 w 744"/>
              <a:gd name="T93" fmla="*/ 34 h 744"/>
              <a:gd name="T94" fmla="*/ 575 w 744"/>
              <a:gd name="T95" fmla="*/ 0 h 744"/>
              <a:gd name="T96" fmla="*/ 464 w 744"/>
              <a:gd name="T97" fmla="*/ 11 h 744"/>
              <a:gd name="T98" fmla="*/ 472 w 744"/>
              <a:gd name="T99" fmla="*/ 182 h 744"/>
              <a:gd name="T100" fmla="*/ 306 w 744"/>
              <a:gd name="T101" fmla="*/ 203 h 744"/>
              <a:gd name="T102" fmla="*/ 272 w 744"/>
              <a:gd name="T103" fmla="*/ 169 h 744"/>
              <a:gd name="T104" fmla="*/ 292 w 744"/>
              <a:gd name="T105" fmla="*/ 3 h 744"/>
              <a:gd name="T106" fmla="*/ 184 w 744"/>
              <a:gd name="T107" fmla="*/ 3 h 744"/>
              <a:gd name="T108" fmla="*/ 203 w 744"/>
              <a:gd name="T109" fmla="*/ 169 h 744"/>
              <a:gd name="T110" fmla="*/ 171 w 744"/>
              <a:gd name="T111" fmla="*/ 203 h 744"/>
              <a:gd name="T112" fmla="*/ 3 w 744"/>
              <a:gd name="T113" fmla="*/ 182 h 744"/>
              <a:gd name="T114" fmla="*/ 11 w 744"/>
              <a:gd name="T115" fmla="*/ 11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4" h="744">
                <a:moveTo>
                  <a:pt x="575" y="575"/>
                </a:moveTo>
                <a:lnTo>
                  <a:pt x="575" y="710"/>
                </a:lnTo>
                <a:lnTo>
                  <a:pt x="712" y="710"/>
                </a:lnTo>
                <a:lnTo>
                  <a:pt x="712" y="575"/>
                </a:lnTo>
                <a:lnTo>
                  <a:pt x="575" y="575"/>
                </a:lnTo>
                <a:close/>
                <a:moveTo>
                  <a:pt x="306" y="575"/>
                </a:moveTo>
                <a:lnTo>
                  <a:pt x="306" y="710"/>
                </a:lnTo>
                <a:lnTo>
                  <a:pt x="441" y="710"/>
                </a:lnTo>
                <a:lnTo>
                  <a:pt x="441" y="575"/>
                </a:lnTo>
                <a:lnTo>
                  <a:pt x="306" y="575"/>
                </a:lnTo>
                <a:close/>
                <a:moveTo>
                  <a:pt x="34" y="575"/>
                </a:moveTo>
                <a:lnTo>
                  <a:pt x="34" y="710"/>
                </a:lnTo>
                <a:lnTo>
                  <a:pt x="171" y="710"/>
                </a:lnTo>
                <a:lnTo>
                  <a:pt x="171" y="575"/>
                </a:lnTo>
                <a:lnTo>
                  <a:pt x="34" y="575"/>
                </a:lnTo>
                <a:close/>
                <a:moveTo>
                  <a:pt x="575" y="541"/>
                </a:moveTo>
                <a:lnTo>
                  <a:pt x="712" y="541"/>
                </a:lnTo>
                <a:lnTo>
                  <a:pt x="725" y="544"/>
                </a:lnTo>
                <a:lnTo>
                  <a:pt x="735" y="552"/>
                </a:lnTo>
                <a:lnTo>
                  <a:pt x="742" y="562"/>
                </a:lnTo>
                <a:lnTo>
                  <a:pt x="744" y="575"/>
                </a:lnTo>
                <a:lnTo>
                  <a:pt x="744" y="710"/>
                </a:lnTo>
                <a:lnTo>
                  <a:pt x="742" y="723"/>
                </a:lnTo>
                <a:lnTo>
                  <a:pt x="735" y="735"/>
                </a:lnTo>
                <a:lnTo>
                  <a:pt x="725" y="741"/>
                </a:lnTo>
                <a:lnTo>
                  <a:pt x="712" y="744"/>
                </a:lnTo>
                <a:lnTo>
                  <a:pt x="575" y="744"/>
                </a:lnTo>
                <a:lnTo>
                  <a:pt x="562" y="741"/>
                </a:lnTo>
                <a:lnTo>
                  <a:pt x="552" y="735"/>
                </a:lnTo>
                <a:lnTo>
                  <a:pt x="545" y="723"/>
                </a:lnTo>
                <a:lnTo>
                  <a:pt x="543" y="710"/>
                </a:lnTo>
                <a:lnTo>
                  <a:pt x="543" y="575"/>
                </a:lnTo>
                <a:lnTo>
                  <a:pt x="545" y="562"/>
                </a:lnTo>
                <a:lnTo>
                  <a:pt x="552" y="552"/>
                </a:lnTo>
                <a:lnTo>
                  <a:pt x="562" y="544"/>
                </a:lnTo>
                <a:lnTo>
                  <a:pt x="575" y="541"/>
                </a:lnTo>
                <a:close/>
                <a:moveTo>
                  <a:pt x="306" y="541"/>
                </a:moveTo>
                <a:lnTo>
                  <a:pt x="441" y="541"/>
                </a:lnTo>
                <a:lnTo>
                  <a:pt x="454" y="544"/>
                </a:lnTo>
                <a:lnTo>
                  <a:pt x="464" y="552"/>
                </a:lnTo>
                <a:lnTo>
                  <a:pt x="472" y="562"/>
                </a:lnTo>
                <a:lnTo>
                  <a:pt x="475" y="575"/>
                </a:lnTo>
                <a:lnTo>
                  <a:pt x="475" y="710"/>
                </a:lnTo>
                <a:lnTo>
                  <a:pt x="472" y="723"/>
                </a:lnTo>
                <a:lnTo>
                  <a:pt x="464" y="735"/>
                </a:lnTo>
                <a:lnTo>
                  <a:pt x="454" y="741"/>
                </a:lnTo>
                <a:lnTo>
                  <a:pt x="441" y="744"/>
                </a:lnTo>
                <a:lnTo>
                  <a:pt x="306" y="744"/>
                </a:lnTo>
                <a:lnTo>
                  <a:pt x="292" y="741"/>
                </a:lnTo>
                <a:lnTo>
                  <a:pt x="282" y="735"/>
                </a:lnTo>
                <a:lnTo>
                  <a:pt x="274" y="723"/>
                </a:lnTo>
                <a:lnTo>
                  <a:pt x="272" y="710"/>
                </a:lnTo>
                <a:lnTo>
                  <a:pt x="272" y="575"/>
                </a:lnTo>
                <a:lnTo>
                  <a:pt x="274" y="562"/>
                </a:lnTo>
                <a:lnTo>
                  <a:pt x="282" y="552"/>
                </a:lnTo>
                <a:lnTo>
                  <a:pt x="292" y="544"/>
                </a:lnTo>
                <a:lnTo>
                  <a:pt x="306" y="541"/>
                </a:lnTo>
                <a:close/>
                <a:moveTo>
                  <a:pt x="34" y="541"/>
                </a:moveTo>
                <a:lnTo>
                  <a:pt x="171" y="541"/>
                </a:lnTo>
                <a:lnTo>
                  <a:pt x="184" y="544"/>
                </a:lnTo>
                <a:lnTo>
                  <a:pt x="194" y="552"/>
                </a:lnTo>
                <a:lnTo>
                  <a:pt x="201" y="562"/>
                </a:lnTo>
                <a:lnTo>
                  <a:pt x="203" y="575"/>
                </a:lnTo>
                <a:lnTo>
                  <a:pt x="203" y="710"/>
                </a:lnTo>
                <a:lnTo>
                  <a:pt x="201" y="723"/>
                </a:lnTo>
                <a:lnTo>
                  <a:pt x="194" y="735"/>
                </a:lnTo>
                <a:lnTo>
                  <a:pt x="184" y="741"/>
                </a:lnTo>
                <a:lnTo>
                  <a:pt x="171" y="744"/>
                </a:lnTo>
                <a:lnTo>
                  <a:pt x="34" y="744"/>
                </a:lnTo>
                <a:lnTo>
                  <a:pt x="21" y="741"/>
                </a:lnTo>
                <a:lnTo>
                  <a:pt x="11" y="735"/>
                </a:lnTo>
                <a:lnTo>
                  <a:pt x="3" y="723"/>
                </a:lnTo>
                <a:lnTo>
                  <a:pt x="0" y="710"/>
                </a:lnTo>
                <a:lnTo>
                  <a:pt x="0" y="575"/>
                </a:lnTo>
                <a:lnTo>
                  <a:pt x="3" y="562"/>
                </a:lnTo>
                <a:lnTo>
                  <a:pt x="11" y="552"/>
                </a:lnTo>
                <a:lnTo>
                  <a:pt x="21" y="544"/>
                </a:lnTo>
                <a:lnTo>
                  <a:pt x="34" y="541"/>
                </a:lnTo>
                <a:close/>
                <a:moveTo>
                  <a:pt x="575" y="305"/>
                </a:moveTo>
                <a:lnTo>
                  <a:pt x="575" y="440"/>
                </a:lnTo>
                <a:lnTo>
                  <a:pt x="712" y="440"/>
                </a:lnTo>
                <a:lnTo>
                  <a:pt x="712" y="305"/>
                </a:lnTo>
                <a:lnTo>
                  <a:pt x="575" y="305"/>
                </a:lnTo>
                <a:close/>
                <a:moveTo>
                  <a:pt x="306" y="305"/>
                </a:moveTo>
                <a:lnTo>
                  <a:pt x="306" y="440"/>
                </a:lnTo>
                <a:lnTo>
                  <a:pt x="441" y="440"/>
                </a:lnTo>
                <a:lnTo>
                  <a:pt x="441" y="305"/>
                </a:lnTo>
                <a:lnTo>
                  <a:pt x="306" y="305"/>
                </a:lnTo>
                <a:close/>
                <a:moveTo>
                  <a:pt x="34" y="305"/>
                </a:moveTo>
                <a:lnTo>
                  <a:pt x="34" y="440"/>
                </a:lnTo>
                <a:lnTo>
                  <a:pt x="171" y="440"/>
                </a:lnTo>
                <a:lnTo>
                  <a:pt x="171" y="305"/>
                </a:lnTo>
                <a:lnTo>
                  <a:pt x="34" y="305"/>
                </a:lnTo>
                <a:close/>
                <a:moveTo>
                  <a:pt x="575" y="271"/>
                </a:moveTo>
                <a:lnTo>
                  <a:pt x="712" y="271"/>
                </a:lnTo>
                <a:lnTo>
                  <a:pt x="725" y="274"/>
                </a:lnTo>
                <a:lnTo>
                  <a:pt x="735" y="281"/>
                </a:lnTo>
                <a:lnTo>
                  <a:pt x="742" y="292"/>
                </a:lnTo>
                <a:lnTo>
                  <a:pt x="744" y="305"/>
                </a:lnTo>
                <a:lnTo>
                  <a:pt x="744" y="440"/>
                </a:lnTo>
                <a:lnTo>
                  <a:pt x="742" y="453"/>
                </a:lnTo>
                <a:lnTo>
                  <a:pt x="735" y="464"/>
                </a:lnTo>
                <a:lnTo>
                  <a:pt x="725" y="472"/>
                </a:lnTo>
                <a:lnTo>
                  <a:pt x="712" y="474"/>
                </a:lnTo>
                <a:lnTo>
                  <a:pt x="575" y="474"/>
                </a:lnTo>
                <a:lnTo>
                  <a:pt x="562" y="472"/>
                </a:lnTo>
                <a:lnTo>
                  <a:pt x="552" y="464"/>
                </a:lnTo>
                <a:lnTo>
                  <a:pt x="545" y="453"/>
                </a:lnTo>
                <a:lnTo>
                  <a:pt x="543" y="440"/>
                </a:lnTo>
                <a:lnTo>
                  <a:pt x="543" y="305"/>
                </a:lnTo>
                <a:lnTo>
                  <a:pt x="545" y="292"/>
                </a:lnTo>
                <a:lnTo>
                  <a:pt x="552" y="281"/>
                </a:lnTo>
                <a:lnTo>
                  <a:pt x="562" y="274"/>
                </a:lnTo>
                <a:lnTo>
                  <a:pt x="575" y="271"/>
                </a:lnTo>
                <a:close/>
                <a:moveTo>
                  <a:pt x="306" y="271"/>
                </a:moveTo>
                <a:lnTo>
                  <a:pt x="441" y="271"/>
                </a:lnTo>
                <a:lnTo>
                  <a:pt x="454" y="274"/>
                </a:lnTo>
                <a:lnTo>
                  <a:pt x="464" y="281"/>
                </a:lnTo>
                <a:lnTo>
                  <a:pt x="472" y="292"/>
                </a:lnTo>
                <a:lnTo>
                  <a:pt x="475" y="305"/>
                </a:lnTo>
                <a:lnTo>
                  <a:pt x="475" y="440"/>
                </a:lnTo>
                <a:lnTo>
                  <a:pt x="472" y="453"/>
                </a:lnTo>
                <a:lnTo>
                  <a:pt x="464" y="464"/>
                </a:lnTo>
                <a:lnTo>
                  <a:pt x="454" y="472"/>
                </a:lnTo>
                <a:lnTo>
                  <a:pt x="441" y="474"/>
                </a:lnTo>
                <a:lnTo>
                  <a:pt x="306" y="474"/>
                </a:lnTo>
                <a:lnTo>
                  <a:pt x="292" y="472"/>
                </a:lnTo>
                <a:lnTo>
                  <a:pt x="282" y="464"/>
                </a:lnTo>
                <a:lnTo>
                  <a:pt x="274" y="453"/>
                </a:lnTo>
                <a:lnTo>
                  <a:pt x="272" y="440"/>
                </a:lnTo>
                <a:lnTo>
                  <a:pt x="272" y="305"/>
                </a:lnTo>
                <a:lnTo>
                  <a:pt x="274" y="292"/>
                </a:lnTo>
                <a:lnTo>
                  <a:pt x="282" y="281"/>
                </a:lnTo>
                <a:lnTo>
                  <a:pt x="292" y="274"/>
                </a:lnTo>
                <a:lnTo>
                  <a:pt x="306" y="271"/>
                </a:lnTo>
                <a:close/>
                <a:moveTo>
                  <a:pt x="34" y="271"/>
                </a:moveTo>
                <a:lnTo>
                  <a:pt x="171" y="271"/>
                </a:lnTo>
                <a:lnTo>
                  <a:pt x="184" y="274"/>
                </a:lnTo>
                <a:lnTo>
                  <a:pt x="194" y="281"/>
                </a:lnTo>
                <a:lnTo>
                  <a:pt x="201" y="292"/>
                </a:lnTo>
                <a:lnTo>
                  <a:pt x="203" y="305"/>
                </a:lnTo>
                <a:lnTo>
                  <a:pt x="203" y="440"/>
                </a:lnTo>
                <a:lnTo>
                  <a:pt x="201" y="453"/>
                </a:lnTo>
                <a:lnTo>
                  <a:pt x="194" y="464"/>
                </a:lnTo>
                <a:lnTo>
                  <a:pt x="184" y="472"/>
                </a:lnTo>
                <a:lnTo>
                  <a:pt x="171" y="474"/>
                </a:lnTo>
                <a:lnTo>
                  <a:pt x="34" y="474"/>
                </a:lnTo>
                <a:lnTo>
                  <a:pt x="21" y="472"/>
                </a:lnTo>
                <a:lnTo>
                  <a:pt x="11" y="464"/>
                </a:lnTo>
                <a:lnTo>
                  <a:pt x="3" y="453"/>
                </a:lnTo>
                <a:lnTo>
                  <a:pt x="0" y="440"/>
                </a:lnTo>
                <a:lnTo>
                  <a:pt x="0" y="305"/>
                </a:lnTo>
                <a:lnTo>
                  <a:pt x="3" y="292"/>
                </a:lnTo>
                <a:lnTo>
                  <a:pt x="11" y="281"/>
                </a:lnTo>
                <a:lnTo>
                  <a:pt x="21" y="274"/>
                </a:lnTo>
                <a:lnTo>
                  <a:pt x="34" y="271"/>
                </a:lnTo>
                <a:close/>
                <a:moveTo>
                  <a:pt x="575" y="34"/>
                </a:moveTo>
                <a:lnTo>
                  <a:pt x="575" y="169"/>
                </a:lnTo>
                <a:lnTo>
                  <a:pt x="712" y="169"/>
                </a:lnTo>
                <a:lnTo>
                  <a:pt x="712" y="34"/>
                </a:lnTo>
                <a:lnTo>
                  <a:pt x="575" y="34"/>
                </a:lnTo>
                <a:close/>
                <a:moveTo>
                  <a:pt x="306" y="34"/>
                </a:moveTo>
                <a:lnTo>
                  <a:pt x="306" y="169"/>
                </a:lnTo>
                <a:lnTo>
                  <a:pt x="441" y="169"/>
                </a:lnTo>
                <a:lnTo>
                  <a:pt x="441" y="34"/>
                </a:lnTo>
                <a:lnTo>
                  <a:pt x="306" y="34"/>
                </a:lnTo>
                <a:close/>
                <a:moveTo>
                  <a:pt x="34" y="34"/>
                </a:moveTo>
                <a:lnTo>
                  <a:pt x="34" y="169"/>
                </a:lnTo>
                <a:lnTo>
                  <a:pt x="171" y="169"/>
                </a:lnTo>
                <a:lnTo>
                  <a:pt x="171" y="34"/>
                </a:lnTo>
                <a:lnTo>
                  <a:pt x="34" y="34"/>
                </a:lnTo>
                <a:close/>
                <a:moveTo>
                  <a:pt x="575" y="0"/>
                </a:moveTo>
                <a:lnTo>
                  <a:pt x="712" y="0"/>
                </a:lnTo>
                <a:lnTo>
                  <a:pt x="725" y="3"/>
                </a:lnTo>
                <a:lnTo>
                  <a:pt x="735" y="11"/>
                </a:lnTo>
                <a:lnTo>
                  <a:pt x="742" y="21"/>
                </a:lnTo>
                <a:lnTo>
                  <a:pt x="744" y="34"/>
                </a:lnTo>
                <a:lnTo>
                  <a:pt x="744" y="169"/>
                </a:lnTo>
                <a:lnTo>
                  <a:pt x="742" y="182"/>
                </a:lnTo>
                <a:lnTo>
                  <a:pt x="735" y="194"/>
                </a:lnTo>
                <a:lnTo>
                  <a:pt x="725" y="201"/>
                </a:lnTo>
                <a:lnTo>
                  <a:pt x="712" y="203"/>
                </a:lnTo>
                <a:lnTo>
                  <a:pt x="575" y="203"/>
                </a:lnTo>
                <a:lnTo>
                  <a:pt x="562" y="201"/>
                </a:lnTo>
                <a:lnTo>
                  <a:pt x="552" y="194"/>
                </a:lnTo>
                <a:lnTo>
                  <a:pt x="545" y="182"/>
                </a:lnTo>
                <a:lnTo>
                  <a:pt x="543" y="169"/>
                </a:lnTo>
                <a:lnTo>
                  <a:pt x="543" y="34"/>
                </a:lnTo>
                <a:lnTo>
                  <a:pt x="545" y="21"/>
                </a:lnTo>
                <a:lnTo>
                  <a:pt x="552" y="11"/>
                </a:lnTo>
                <a:lnTo>
                  <a:pt x="562" y="3"/>
                </a:lnTo>
                <a:lnTo>
                  <a:pt x="575" y="0"/>
                </a:lnTo>
                <a:close/>
                <a:moveTo>
                  <a:pt x="306" y="0"/>
                </a:moveTo>
                <a:lnTo>
                  <a:pt x="441" y="0"/>
                </a:lnTo>
                <a:lnTo>
                  <a:pt x="454" y="3"/>
                </a:lnTo>
                <a:lnTo>
                  <a:pt x="464" y="11"/>
                </a:lnTo>
                <a:lnTo>
                  <a:pt x="472" y="21"/>
                </a:lnTo>
                <a:lnTo>
                  <a:pt x="475" y="34"/>
                </a:lnTo>
                <a:lnTo>
                  <a:pt x="475" y="169"/>
                </a:lnTo>
                <a:lnTo>
                  <a:pt x="472" y="182"/>
                </a:lnTo>
                <a:lnTo>
                  <a:pt x="464" y="194"/>
                </a:lnTo>
                <a:lnTo>
                  <a:pt x="454" y="201"/>
                </a:lnTo>
                <a:lnTo>
                  <a:pt x="441" y="203"/>
                </a:lnTo>
                <a:lnTo>
                  <a:pt x="306" y="203"/>
                </a:lnTo>
                <a:lnTo>
                  <a:pt x="292" y="201"/>
                </a:lnTo>
                <a:lnTo>
                  <a:pt x="282" y="194"/>
                </a:lnTo>
                <a:lnTo>
                  <a:pt x="274" y="182"/>
                </a:lnTo>
                <a:lnTo>
                  <a:pt x="272" y="169"/>
                </a:lnTo>
                <a:lnTo>
                  <a:pt x="272" y="34"/>
                </a:lnTo>
                <a:lnTo>
                  <a:pt x="274" y="21"/>
                </a:lnTo>
                <a:lnTo>
                  <a:pt x="282" y="11"/>
                </a:lnTo>
                <a:lnTo>
                  <a:pt x="292" y="3"/>
                </a:lnTo>
                <a:lnTo>
                  <a:pt x="306" y="0"/>
                </a:lnTo>
                <a:close/>
                <a:moveTo>
                  <a:pt x="34" y="0"/>
                </a:moveTo>
                <a:lnTo>
                  <a:pt x="171" y="0"/>
                </a:lnTo>
                <a:lnTo>
                  <a:pt x="184" y="3"/>
                </a:lnTo>
                <a:lnTo>
                  <a:pt x="194" y="11"/>
                </a:lnTo>
                <a:lnTo>
                  <a:pt x="201" y="21"/>
                </a:lnTo>
                <a:lnTo>
                  <a:pt x="203" y="34"/>
                </a:lnTo>
                <a:lnTo>
                  <a:pt x="203" y="169"/>
                </a:lnTo>
                <a:lnTo>
                  <a:pt x="201" y="182"/>
                </a:lnTo>
                <a:lnTo>
                  <a:pt x="194" y="194"/>
                </a:lnTo>
                <a:lnTo>
                  <a:pt x="184" y="201"/>
                </a:lnTo>
                <a:lnTo>
                  <a:pt x="171" y="203"/>
                </a:lnTo>
                <a:lnTo>
                  <a:pt x="34" y="203"/>
                </a:lnTo>
                <a:lnTo>
                  <a:pt x="21" y="201"/>
                </a:lnTo>
                <a:lnTo>
                  <a:pt x="11" y="194"/>
                </a:lnTo>
                <a:lnTo>
                  <a:pt x="3" y="182"/>
                </a:lnTo>
                <a:lnTo>
                  <a:pt x="0" y="169"/>
                </a:lnTo>
                <a:lnTo>
                  <a:pt x="0" y="34"/>
                </a:lnTo>
                <a:lnTo>
                  <a:pt x="3" y="21"/>
                </a:lnTo>
                <a:lnTo>
                  <a:pt x="11"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2" name="Freeform 44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4911552"/>
            <a:ext cx="444609" cy="444609"/>
          </a:xfrm>
          <a:custGeom>
            <a:avLst/>
            <a:gdLst>
              <a:gd name="T0" fmla="*/ 304 w 744"/>
              <a:gd name="T1" fmla="*/ 710 h 744"/>
              <a:gd name="T2" fmla="*/ 710 w 744"/>
              <a:gd name="T3" fmla="*/ 304 h 744"/>
              <a:gd name="T4" fmla="*/ 34 w 744"/>
              <a:gd name="T5" fmla="*/ 304 h 744"/>
              <a:gd name="T6" fmla="*/ 169 w 744"/>
              <a:gd name="T7" fmla="*/ 710 h 744"/>
              <a:gd name="T8" fmla="*/ 34 w 744"/>
              <a:gd name="T9" fmla="*/ 304 h 744"/>
              <a:gd name="T10" fmla="*/ 710 w 744"/>
              <a:gd name="T11" fmla="*/ 271 h 744"/>
              <a:gd name="T12" fmla="*/ 734 w 744"/>
              <a:gd name="T13" fmla="*/ 281 h 744"/>
              <a:gd name="T14" fmla="*/ 744 w 744"/>
              <a:gd name="T15" fmla="*/ 304 h 744"/>
              <a:gd name="T16" fmla="*/ 742 w 744"/>
              <a:gd name="T17" fmla="*/ 723 h 744"/>
              <a:gd name="T18" fmla="*/ 723 w 744"/>
              <a:gd name="T19" fmla="*/ 741 h 744"/>
              <a:gd name="T20" fmla="*/ 304 w 744"/>
              <a:gd name="T21" fmla="*/ 744 h 744"/>
              <a:gd name="T22" fmla="*/ 280 w 744"/>
              <a:gd name="T23" fmla="*/ 734 h 744"/>
              <a:gd name="T24" fmla="*/ 270 w 744"/>
              <a:gd name="T25" fmla="*/ 710 h 744"/>
              <a:gd name="T26" fmla="*/ 273 w 744"/>
              <a:gd name="T27" fmla="*/ 291 h 744"/>
              <a:gd name="T28" fmla="*/ 291 w 744"/>
              <a:gd name="T29" fmla="*/ 274 h 744"/>
              <a:gd name="T30" fmla="*/ 34 w 744"/>
              <a:gd name="T31" fmla="*/ 271 h 744"/>
              <a:gd name="T32" fmla="*/ 182 w 744"/>
              <a:gd name="T33" fmla="*/ 274 h 744"/>
              <a:gd name="T34" fmla="*/ 200 w 744"/>
              <a:gd name="T35" fmla="*/ 291 h 744"/>
              <a:gd name="T36" fmla="*/ 203 w 744"/>
              <a:gd name="T37" fmla="*/ 710 h 744"/>
              <a:gd name="T38" fmla="*/ 193 w 744"/>
              <a:gd name="T39" fmla="*/ 734 h 744"/>
              <a:gd name="T40" fmla="*/ 169 w 744"/>
              <a:gd name="T41" fmla="*/ 744 h 744"/>
              <a:gd name="T42" fmla="*/ 21 w 744"/>
              <a:gd name="T43" fmla="*/ 741 h 744"/>
              <a:gd name="T44" fmla="*/ 3 w 744"/>
              <a:gd name="T45" fmla="*/ 723 h 744"/>
              <a:gd name="T46" fmla="*/ 0 w 744"/>
              <a:gd name="T47" fmla="*/ 304 h 744"/>
              <a:gd name="T48" fmla="*/ 9 w 744"/>
              <a:gd name="T49" fmla="*/ 281 h 744"/>
              <a:gd name="T50" fmla="*/ 34 w 744"/>
              <a:gd name="T51" fmla="*/ 271 h 744"/>
              <a:gd name="T52" fmla="*/ 34 w 744"/>
              <a:gd name="T53" fmla="*/ 169 h 744"/>
              <a:gd name="T54" fmla="*/ 710 w 744"/>
              <a:gd name="T55" fmla="*/ 34 h 744"/>
              <a:gd name="T56" fmla="*/ 34 w 744"/>
              <a:gd name="T57" fmla="*/ 0 h 744"/>
              <a:gd name="T58" fmla="*/ 723 w 744"/>
              <a:gd name="T59" fmla="*/ 3 h 744"/>
              <a:gd name="T60" fmla="*/ 742 w 744"/>
              <a:gd name="T61" fmla="*/ 21 h 744"/>
              <a:gd name="T62" fmla="*/ 744 w 744"/>
              <a:gd name="T63" fmla="*/ 169 h 744"/>
              <a:gd name="T64" fmla="*/ 734 w 744"/>
              <a:gd name="T65" fmla="*/ 193 h 744"/>
              <a:gd name="T66" fmla="*/ 710 w 744"/>
              <a:gd name="T67" fmla="*/ 203 h 744"/>
              <a:gd name="T68" fmla="*/ 21 w 744"/>
              <a:gd name="T69" fmla="*/ 201 h 744"/>
              <a:gd name="T70" fmla="*/ 3 w 744"/>
              <a:gd name="T71" fmla="*/ 182 h 744"/>
              <a:gd name="T72" fmla="*/ 0 w 744"/>
              <a:gd name="T73" fmla="*/ 34 h 744"/>
              <a:gd name="T74" fmla="*/ 9 w 744"/>
              <a:gd name="T75" fmla="*/ 11 h 744"/>
              <a:gd name="T76" fmla="*/ 34 w 744"/>
              <a:gd name="T77"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44" h="744">
                <a:moveTo>
                  <a:pt x="304" y="304"/>
                </a:moveTo>
                <a:lnTo>
                  <a:pt x="304" y="710"/>
                </a:lnTo>
                <a:lnTo>
                  <a:pt x="710" y="710"/>
                </a:lnTo>
                <a:lnTo>
                  <a:pt x="710" y="304"/>
                </a:lnTo>
                <a:lnTo>
                  <a:pt x="304" y="304"/>
                </a:lnTo>
                <a:close/>
                <a:moveTo>
                  <a:pt x="34" y="304"/>
                </a:moveTo>
                <a:lnTo>
                  <a:pt x="34" y="710"/>
                </a:lnTo>
                <a:lnTo>
                  <a:pt x="169" y="710"/>
                </a:lnTo>
                <a:lnTo>
                  <a:pt x="169" y="304"/>
                </a:lnTo>
                <a:lnTo>
                  <a:pt x="34" y="304"/>
                </a:lnTo>
                <a:close/>
                <a:moveTo>
                  <a:pt x="304" y="271"/>
                </a:moveTo>
                <a:lnTo>
                  <a:pt x="710" y="271"/>
                </a:lnTo>
                <a:lnTo>
                  <a:pt x="723" y="274"/>
                </a:lnTo>
                <a:lnTo>
                  <a:pt x="734" y="281"/>
                </a:lnTo>
                <a:lnTo>
                  <a:pt x="742" y="291"/>
                </a:lnTo>
                <a:lnTo>
                  <a:pt x="744" y="304"/>
                </a:lnTo>
                <a:lnTo>
                  <a:pt x="744" y="710"/>
                </a:lnTo>
                <a:lnTo>
                  <a:pt x="742" y="723"/>
                </a:lnTo>
                <a:lnTo>
                  <a:pt x="734" y="734"/>
                </a:lnTo>
                <a:lnTo>
                  <a:pt x="723" y="741"/>
                </a:lnTo>
                <a:lnTo>
                  <a:pt x="710" y="744"/>
                </a:lnTo>
                <a:lnTo>
                  <a:pt x="304" y="744"/>
                </a:lnTo>
                <a:lnTo>
                  <a:pt x="291" y="741"/>
                </a:lnTo>
                <a:lnTo>
                  <a:pt x="280" y="734"/>
                </a:lnTo>
                <a:lnTo>
                  <a:pt x="273" y="723"/>
                </a:lnTo>
                <a:lnTo>
                  <a:pt x="270" y="710"/>
                </a:lnTo>
                <a:lnTo>
                  <a:pt x="270" y="304"/>
                </a:lnTo>
                <a:lnTo>
                  <a:pt x="273" y="291"/>
                </a:lnTo>
                <a:lnTo>
                  <a:pt x="280" y="281"/>
                </a:lnTo>
                <a:lnTo>
                  <a:pt x="291" y="274"/>
                </a:lnTo>
                <a:lnTo>
                  <a:pt x="304" y="271"/>
                </a:lnTo>
                <a:close/>
                <a:moveTo>
                  <a:pt x="34" y="271"/>
                </a:moveTo>
                <a:lnTo>
                  <a:pt x="169" y="271"/>
                </a:lnTo>
                <a:lnTo>
                  <a:pt x="182" y="274"/>
                </a:lnTo>
                <a:lnTo>
                  <a:pt x="193" y="281"/>
                </a:lnTo>
                <a:lnTo>
                  <a:pt x="200" y="291"/>
                </a:lnTo>
                <a:lnTo>
                  <a:pt x="203" y="304"/>
                </a:lnTo>
                <a:lnTo>
                  <a:pt x="203" y="710"/>
                </a:lnTo>
                <a:lnTo>
                  <a:pt x="200" y="723"/>
                </a:lnTo>
                <a:lnTo>
                  <a:pt x="193" y="734"/>
                </a:lnTo>
                <a:lnTo>
                  <a:pt x="182" y="741"/>
                </a:lnTo>
                <a:lnTo>
                  <a:pt x="169" y="744"/>
                </a:lnTo>
                <a:lnTo>
                  <a:pt x="34" y="744"/>
                </a:lnTo>
                <a:lnTo>
                  <a:pt x="21" y="741"/>
                </a:lnTo>
                <a:lnTo>
                  <a:pt x="9" y="734"/>
                </a:lnTo>
                <a:lnTo>
                  <a:pt x="3" y="723"/>
                </a:lnTo>
                <a:lnTo>
                  <a:pt x="0" y="710"/>
                </a:lnTo>
                <a:lnTo>
                  <a:pt x="0" y="304"/>
                </a:lnTo>
                <a:lnTo>
                  <a:pt x="3" y="291"/>
                </a:lnTo>
                <a:lnTo>
                  <a:pt x="9" y="281"/>
                </a:lnTo>
                <a:lnTo>
                  <a:pt x="21" y="274"/>
                </a:lnTo>
                <a:lnTo>
                  <a:pt x="34" y="271"/>
                </a:lnTo>
                <a:close/>
                <a:moveTo>
                  <a:pt x="34" y="34"/>
                </a:moveTo>
                <a:lnTo>
                  <a:pt x="34" y="169"/>
                </a:lnTo>
                <a:lnTo>
                  <a:pt x="710" y="169"/>
                </a:lnTo>
                <a:lnTo>
                  <a:pt x="710" y="34"/>
                </a:lnTo>
                <a:lnTo>
                  <a:pt x="34" y="34"/>
                </a:lnTo>
                <a:close/>
                <a:moveTo>
                  <a:pt x="34" y="0"/>
                </a:moveTo>
                <a:lnTo>
                  <a:pt x="710" y="0"/>
                </a:lnTo>
                <a:lnTo>
                  <a:pt x="723" y="3"/>
                </a:lnTo>
                <a:lnTo>
                  <a:pt x="734" y="11"/>
                </a:lnTo>
                <a:lnTo>
                  <a:pt x="742" y="21"/>
                </a:lnTo>
                <a:lnTo>
                  <a:pt x="744" y="34"/>
                </a:lnTo>
                <a:lnTo>
                  <a:pt x="744" y="169"/>
                </a:lnTo>
                <a:lnTo>
                  <a:pt x="742" y="182"/>
                </a:lnTo>
                <a:lnTo>
                  <a:pt x="734" y="193"/>
                </a:lnTo>
                <a:lnTo>
                  <a:pt x="723" y="201"/>
                </a:lnTo>
                <a:lnTo>
                  <a:pt x="710" y="203"/>
                </a:lnTo>
                <a:lnTo>
                  <a:pt x="34" y="203"/>
                </a:lnTo>
                <a:lnTo>
                  <a:pt x="21" y="201"/>
                </a:lnTo>
                <a:lnTo>
                  <a:pt x="9" y="193"/>
                </a:lnTo>
                <a:lnTo>
                  <a:pt x="3" y="182"/>
                </a:lnTo>
                <a:lnTo>
                  <a:pt x="0" y="169"/>
                </a:lnTo>
                <a:lnTo>
                  <a:pt x="0" y="34"/>
                </a:lnTo>
                <a:lnTo>
                  <a:pt x="3" y="21"/>
                </a:lnTo>
                <a:lnTo>
                  <a:pt x="9" y="11"/>
                </a:lnTo>
                <a:lnTo>
                  <a:pt x="21" y="3"/>
                </a:lnTo>
                <a:lnTo>
                  <a:pt x="3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3" name="Freeform 44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5773787"/>
            <a:ext cx="444609" cy="444056"/>
          </a:xfrm>
          <a:custGeom>
            <a:avLst/>
            <a:gdLst>
              <a:gd name="T0" fmla="*/ 342 w 804"/>
              <a:gd name="T1" fmla="*/ 358 h 803"/>
              <a:gd name="T2" fmla="*/ 342 w 804"/>
              <a:gd name="T3" fmla="*/ 445 h 803"/>
              <a:gd name="T4" fmla="*/ 424 w 804"/>
              <a:gd name="T5" fmla="*/ 471 h 803"/>
              <a:gd name="T6" fmla="*/ 474 w 804"/>
              <a:gd name="T7" fmla="*/ 401 h 803"/>
              <a:gd name="T8" fmla="*/ 424 w 804"/>
              <a:gd name="T9" fmla="*/ 332 h 803"/>
              <a:gd name="T10" fmla="*/ 457 w 804"/>
              <a:gd name="T11" fmla="*/ 307 h 803"/>
              <a:gd name="T12" fmla="*/ 511 w 804"/>
              <a:gd name="T13" fmla="*/ 401 h 803"/>
              <a:gd name="T14" fmla="*/ 457 w 804"/>
              <a:gd name="T15" fmla="*/ 496 h 803"/>
              <a:gd name="T16" fmla="*/ 346 w 804"/>
              <a:gd name="T17" fmla="*/ 496 h 803"/>
              <a:gd name="T18" fmla="*/ 292 w 804"/>
              <a:gd name="T19" fmla="*/ 401 h 803"/>
              <a:gd name="T20" fmla="*/ 346 w 804"/>
              <a:gd name="T21" fmla="*/ 307 h 803"/>
              <a:gd name="T22" fmla="*/ 361 w 804"/>
              <a:gd name="T23" fmla="*/ 185 h 803"/>
              <a:gd name="T24" fmla="*/ 233 w 804"/>
              <a:gd name="T25" fmla="*/ 260 h 803"/>
              <a:gd name="T26" fmla="*/ 182 w 804"/>
              <a:gd name="T27" fmla="*/ 401 h 803"/>
              <a:gd name="T28" fmla="*/ 233 w 804"/>
              <a:gd name="T29" fmla="*/ 543 h 803"/>
              <a:gd name="T30" fmla="*/ 361 w 804"/>
              <a:gd name="T31" fmla="*/ 617 h 803"/>
              <a:gd name="T32" fmla="*/ 512 w 804"/>
              <a:gd name="T33" fmla="*/ 591 h 803"/>
              <a:gd name="T34" fmla="*/ 606 w 804"/>
              <a:gd name="T35" fmla="*/ 479 h 803"/>
              <a:gd name="T36" fmla="*/ 606 w 804"/>
              <a:gd name="T37" fmla="*/ 326 h 803"/>
              <a:gd name="T38" fmla="*/ 512 w 804"/>
              <a:gd name="T39" fmla="*/ 213 h 803"/>
              <a:gd name="T40" fmla="*/ 402 w 804"/>
              <a:gd name="T41" fmla="*/ 146 h 803"/>
              <a:gd name="T42" fmla="*/ 566 w 804"/>
              <a:gd name="T43" fmla="*/ 206 h 803"/>
              <a:gd name="T44" fmla="*/ 653 w 804"/>
              <a:gd name="T45" fmla="*/ 356 h 803"/>
              <a:gd name="T46" fmla="*/ 622 w 804"/>
              <a:gd name="T47" fmla="*/ 531 h 803"/>
              <a:gd name="T48" fmla="*/ 491 w 804"/>
              <a:gd name="T49" fmla="*/ 641 h 803"/>
              <a:gd name="T50" fmla="*/ 312 w 804"/>
              <a:gd name="T51" fmla="*/ 641 h 803"/>
              <a:gd name="T52" fmla="*/ 181 w 804"/>
              <a:gd name="T53" fmla="*/ 531 h 803"/>
              <a:gd name="T54" fmla="*/ 149 w 804"/>
              <a:gd name="T55" fmla="*/ 356 h 803"/>
              <a:gd name="T56" fmla="*/ 237 w 804"/>
              <a:gd name="T57" fmla="*/ 206 h 803"/>
              <a:gd name="T58" fmla="*/ 402 w 804"/>
              <a:gd name="T59" fmla="*/ 146 h 803"/>
              <a:gd name="T60" fmla="*/ 248 w 804"/>
              <a:gd name="T61" fmla="*/ 70 h 803"/>
              <a:gd name="T62" fmla="*/ 94 w 804"/>
              <a:gd name="T63" fmla="*/ 202 h 803"/>
              <a:gd name="T64" fmla="*/ 35 w 804"/>
              <a:gd name="T65" fmla="*/ 401 h 803"/>
              <a:gd name="T66" fmla="*/ 94 w 804"/>
              <a:gd name="T67" fmla="*/ 600 h 803"/>
              <a:gd name="T68" fmla="*/ 248 w 804"/>
              <a:gd name="T69" fmla="*/ 733 h 803"/>
              <a:gd name="T70" fmla="*/ 456 w 804"/>
              <a:gd name="T71" fmla="*/ 763 h 803"/>
              <a:gd name="T72" fmla="*/ 642 w 804"/>
              <a:gd name="T73" fmla="*/ 678 h 803"/>
              <a:gd name="T74" fmla="*/ 752 w 804"/>
              <a:gd name="T75" fmla="*/ 507 h 803"/>
              <a:gd name="T76" fmla="*/ 752 w 804"/>
              <a:gd name="T77" fmla="*/ 297 h 803"/>
              <a:gd name="T78" fmla="*/ 642 w 804"/>
              <a:gd name="T79" fmla="*/ 127 h 803"/>
              <a:gd name="T80" fmla="*/ 456 w 804"/>
              <a:gd name="T81" fmla="*/ 40 h 803"/>
              <a:gd name="T82" fmla="*/ 508 w 804"/>
              <a:gd name="T83" fmla="*/ 14 h 803"/>
              <a:gd name="T84" fmla="*/ 686 w 804"/>
              <a:gd name="T85" fmla="*/ 117 h 803"/>
              <a:gd name="T86" fmla="*/ 790 w 804"/>
              <a:gd name="T87" fmla="*/ 295 h 803"/>
              <a:gd name="T88" fmla="*/ 788 w 804"/>
              <a:gd name="T89" fmla="*/ 511 h 803"/>
              <a:gd name="T90" fmla="*/ 680 w 804"/>
              <a:gd name="T91" fmla="*/ 691 h 803"/>
              <a:gd name="T92" fmla="*/ 731 w 804"/>
              <a:gd name="T93" fmla="*/ 785 h 803"/>
              <a:gd name="T94" fmla="*/ 718 w 804"/>
              <a:gd name="T95" fmla="*/ 802 h 803"/>
              <a:gd name="T96" fmla="*/ 699 w 804"/>
              <a:gd name="T97" fmla="*/ 798 h 803"/>
              <a:gd name="T98" fmla="*/ 609 w 804"/>
              <a:gd name="T99" fmla="*/ 746 h 803"/>
              <a:gd name="T100" fmla="*/ 402 w 804"/>
              <a:gd name="T101" fmla="*/ 803 h 803"/>
              <a:gd name="T102" fmla="*/ 194 w 804"/>
              <a:gd name="T103" fmla="*/ 746 h 803"/>
              <a:gd name="T104" fmla="*/ 103 w 804"/>
              <a:gd name="T105" fmla="*/ 798 h 803"/>
              <a:gd name="T106" fmla="*/ 85 w 804"/>
              <a:gd name="T107" fmla="*/ 802 h 803"/>
              <a:gd name="T108" fmla="*/ 72 w 804"/>
              <a:gd name="T109" fmla="*/ 785 h 803"/>
              <a:gd name="T110" fmla="*/ 123 w 804"/>
              <a:gd name="T111" fmla="*/ 691 h 803"/>
              <a:gd name="T112" fmla="*/ 14 w 804"/>
              <a:gd name="T113" fmla="*/ 511 h 803"/>
              <a:gd name="T114" fmla="*/ 14 w 804"/>
              <a:gd name="T115" fmla="*/ 295 h 803"/>
              <a:gd name="T116" fmla="*/ 117 w 804"/>
              <a:gd name="T117" fmla="*/ 117 h 803"/>
              <a:gd name="T118" fmla="*/ 295 w 804"/>
              <a:gd name="T119" fmla="*/ 14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4" h="803">
                <a:moveTo>
                  <a:pt x="402" y="328"/>
                </a:moveTo>
                <a:lnTo>
                  <a:pt x="378" y="332"/>
                </a:lnTo>
                <a:lnTo>
                  <a:pt x="359" y="343"/>
                </a:lnTo>
                <a:lnTo>
                  <a:pt x="342" y="358"/>
                </a:lnTo>
                <a:lnTo>
                  <a:pt x="333" y="379"/>
                </a:lnTo>
                <a:lnTo>
                  <a:pt x="329" y="401"/>
                </a:lnTo>
                <a:lnTo>
                  <a:pt x="333" y="425"/>
                </a:lnTo>
                <a:lnTo>
                  <a:pt x="342" y="445"/>
                </a:lnTo>
                <a:lnTo>
                  <a:pt x="359" y="460"/>
                </a:lnTo>
                <a:lnTo>
                  <a:pt x="378" y="471"/>
                </a:lnTo>
                <a:lnTo>
                  <a:pt x="402" y="475"/>
                </a:lnTo>
                <a:lnTo>
                  <a:pt x="424" y="471"/>
                </a:lnTo>
                <a:lnTo>
                  <a:pt x="444" y="460"/>
                </a:lnTo>
                <a:lnTo>
                  <a:pt x="461" y="445"/>
                </a:lnTo>
                <a:lnTo>
                  <a:pt x="470" y="425"/>
                </a:lnTo>
                <a:lnTo>
                  <a:pt x="474" y="401"/>
                </a:lnTo>
                <a:lnTo>
                  <a:pt x="470" y="379"/>
                </a:lnTo>
                <a:lnTo>
                  <a:pt x="461" y="358"/>
                </a:lnTo>
                <a:lnTo>
                  <a:pt x="444" y="343"/>
                </a:lnTo>
                <a:lnTo>
                  <a:pt x="424" y="332"/>
                </a:lnTo>
                <a:lnTo>
                  <a:pt x="402" y="328"/>
                </a:lnTo>
                <a:close/>
                <a:moveTo>
                  <a:pt x="402" y="291"/>
                </a:moveTo>
                <a:lnTo>
                  <a:pt x="431" y="295"/>
                </a:lnTo>
                <a:lnTo>
                  <a:pt x="457" y="307"/>
                </a:lnTo>
                <a:lnTo>
                  <a:pt x="479" y="324"/>
                </a:lnTo>
                <a:lnTo>
                  <a:pt x="496" y="346"/>
                </a:lnTo>
                <a:lnTo>
                  <a:pt x="507" y="373"/>
                </a:lnTo>
                <a:lnTo>
                  <a:pt x="511" y="401"/>
                </a:lnTo>
                <a:lnTo>
                  <a:pt x="507" y="430"/>
                </a:lnTo>
                <a:lnTo>
                  <a:pt x="496" y="456"/>
                </a:lnTo>
                <a:lnTo>
                  <a:pt x="479" y="479"/>
                </a:lnTo>
                <a:lnTo>
                  <a:pt x="457" y="496"/>
                </a:lnTo>
                <a:lnTo>
                  <a:pt x="431" y="507"/>
                </a:lnTo>
                <a:lnTo>
                  <a:pt x="402" y="511"/>
                </a:lnTo>
                <a:lnTo>
                  <a:pt x="372" y="507"/>
                </a:lnTo>
                <a:lnTo>
                  <a:pt x="346" y="496"/>
                </a:lnTo>
                <a:lnTo>
                  <a:pt x="323" y="479"/>
                </a:lnTo>
                <a:lnTo>
                  <a:pt x="306" y="456"/>
                </a:lnTo>
                <a:lnTo>
                  <a:pt x="296" y="430"/>
                </a:lnTo>
                <a:lnTo>
                  <a:pt x="292" y="401"/>
                </a:lnTo>
                <a:lnTo>
                  <a:pt x="296" y="373"/>
                </a:lnTo>
                <a:lnTo>
                  <a:pt x="306" y="346"/>
                </a:lnTo>
                <a:lnTo>
                  <a:pt x="323" y="324"/>
                </a:lnTo>
                <a:lnTo>
                  <a:pt x="346" y="307"/>
                </a:lnTo>
                <a:lnTo>
                  <a:pt x="372" y="295"/>
                </a:lnTo>
                <a:lnTo>
                  <a:pt x="402" y="291"/>
                </a:lnTo>
                <a:close/>
                <a:moveTo>
                  <a:pt x="402" y="183"/>
                </a:moveTo>
                <a:lnTo>
                  <a:pt x="361" y="185"/>
                </a:lnTo>
                <a:lnTo>
                  <a:pt x="325" y="196"/>
                </a:lnTo>
                <a:lnTo>
                  <a:pt x="291" y="213"/>
                </a:lnTo>
                <a:lnTo>
                  <a:pt x="261" y="234"/>
                </a:lnTo>
                <a:lnTo>
                  <a:pt x="233" y="260"/>
                </a:lnTo>
                <a:lnTo>
                  <a:pt x="212" y="291"/>
                </a:lnTo>
                <a:lnTo>
                  <a:pt x="196" y="326"/>
                </a:lnTo>
                <a:lnTo>
                  <a:pt x="186" y="362"/>
                </a:lnTo>
                <a:lnTo>
                  <a:pt x="182" y="401"/>
                </a:lnTo>
                <a:lnTo>
                  <a:pt x="186" y="441"/>
                </a:lnTo>
                <a:lnTo>
                  <a:pt x="196" y="479"/>
                </a:lnTo>
                <a:lnTo>
                  <a:pt x="212" y="513"/>
                </a:lnTo>
                <a:lnTo>
                  <a:pt x="233" y="543"/>
                </a:lnTo>
                <a:lnTo>
                  <a:pt x="261" y="569"/>
                </a:lnTo>
                <a:lnTo>
                  <a:pt x="291" y="591"/>
                </a:lnTo>
                <a:lnTo>
                  <a:pt x="325" y="607"/>
                </a:lnTo>
                <a:lnTo>
                  <a:pt x="361" y="617"/>
                </a:lnTo>
                <a:lnTo>
                  <a:pt x="402" y="621"/>
                </a:lnTo>
                <a:lnTo>
                  <a:pt x="441" y="617"/>
                </a:lnTo>
                <a:lnTo>
                  <a:pt x="478" y="607"/>
                </a:lnTo>
                <a:lnTo>
                  <a:pt x="512" y="591"/>
                </a:lnTo>
                <a:lnTo>
                  <a:pt x="542" y="569"/>
                </a:lnTo>
                <a:lnTo>
                  <a:pt x="570" y="543"/>
                </a:lnTo>
                <a:lnTo>
                  <a:pt x="591" y="513"/>
                </a:lnTo>
                <a:lnTo>
                  <a:pt x="606" y="479"/>
                </a:lnTo>
                <a:lnTo>
                  <a:pt x="617" y="441"/>
                </a:lnTo>
                <a:lnTo>
                  <a:pt x="621" y="401"/>
                </a:lnTo>
                <a:lnTo>
                  <a:pt x="617" y="362"/>
                </a:lnTo>
                <a:lnTo>
                  <a:pt x="606" y="326"/>
                </a:lnTo>
                <a:lnTo>
                  <a:pt x="591" y="291"/>
                </a:lnTo>
                <a:lnTo>
                  <a:pt x="570" y="260"/>
                </a:lnTo>
                <a:lnTo>
                  <a:pt x="542" y="234"/>
                </a:lnTo>
                <a:lnTo>
                  <a:pt x="512" y="213"/>
                </a:lnTo>
                <a:lnTo>
                  <a:pt x="478" y="196"/>
                </a:lnTo>
                <a:lnTo>
                  <a:pt x="441" y="185"/>
                </a:lnTo>
                <a:lnTo>
                  <a:pt x="402" y="183"/>
                </a:lnTo>
                <a:close/>
                <a:moveTo>
                  <a:pt x="402" y="146"/>
                </a:moveTo>
                <a:lnTo>
                  <a:pt x="448" y="150"/>
                </a:lnTo>
                <a:lnTo>
                  <a:pt x="491" y="162"/>
                </a:lnTo>
                <a:lnTo>
                  <a:pt x="530" y="180"/>
                </a:lnTo>
                <a:lnTo>
                  <a:pt x="566" y="206"/>
                </a:lnTo>
                <a:lnTo>
                  <a:pt x="597" y="236"/>
                </a:lnTo>
                <a:lnTo>
                  <a:pt x="622" y="273"/>
                </a:lnTo>
                <a:lnTo>
                  <a:pt x="642" y="312"/>
                </a:lnTo>
                <a:lnTo>
                  <a:pt x="653" y="356"/>
                </a:lnTo>
                <a:lnTo>
                  <a:pt x="657" y="401"/>
                </a:lnTo>
                <a:lnTo>
                  <a:pt x="653" y="447"/>
                </a:lnTo>
                <a:lnTo>
                  <a:pt x="642" y="490"/>
                </a:lnTo>
                <a:lnTo>
                  <a:pt x="622" y="531"/>
                </a:lnTo>
                <a:lnTo>
                  <a:pt x="597" y="566"/>
                </a:lnTo>
                <a:lnTo>
                  <a:pt x="566" y="598"/>
                </a:lnTo>
                <a:lnTo>
                  <a:pt x="530" y="623"/>
                </a:lnTo>
                <a:lnTo>
                  <a:pt x="491" y="641"/>
                </a:lnTo>
                <a:lnTo>
                  <a:pt x="448" y="653"/>
                </a:lnTo>
                <a:lnTo>
                  <a:pt x="402" y="657"/>
                </a:lnTo>
                <a:lnTo>
                  <a:pt x="355" y="653"/>
                </a:lnTo>
                <a:lnTo>
                  <a:pt x="312" y="641"/>
                </a:lnTo>
                <a:lnTo>
                  <a:pt x="272" y="623"/>
                </a:lnTo>
                <a:lnTo>
                  <a:pt x="237" y="598"/>
                </a:lnTo>
                <a:lnTo>
                  <a:pt x="206" y="566"/>
                </a:lnTo>
                <a:lnTo>
                  <a:pt x="181" y="531"/>
                </a:lnTo>
                <a:lnTo>
                  <a:pt x="161" y="490"/>
                </a:lnTo>
                <a:lnTo>
                  <a:pt x="149" y="447"/>
                </a:lnTo>
                <a:lnTo>
                  <a:pt x="145" y="401"/>
                </a:lnTo>
                <a:lnTo>
                  <a:pt x="149" y="356"/>
                </a:lnTo>
                <a:lnTo>
                  <a:pt x="161" y="312"/>
                </a:lnTo>
                <a:lnTo>
                  <a:pt x="181" y="273"/>
                </a:lnTo>
                <a:lnTo>
                  <a:pt x="206" y="236"/>
                </a:lnTo>
                <a:lnTo>
                  <a:pt x="237" y="206"/>
                </a:lnTo>
                <a:lnTo>
                  <a:pt x="272" y="180"/>
                </a:lnTo>
                <a:lnTo>
                  <a:pt x="312" y="162"/>
                </a:lnTo>
                <a:lnTo>
                  <a:pt x="355" y="150"/>
                </a:lnTo>
                <a:lnTo>
                  <a:pt x="402" y="146"/>
                </a:lnTo>
                <a:close/>
                <a:moveTo>
                  <a:pt x="402" y="36"/>
                </a:moveTo>
                <a:lnTo>
                  <a:pt x="347" y="40"/>
                </a:lnTo>
                <a:lnTo>
                  <a:pt x="296" y="52"/>
                </a:lnTo>
                <a:lnTo>
                  <a:pt x="248" y="70"/>
                </a:lnTo>
                <a:lnTo>
                  <a:pt x="203" y="95"/>
                </a:lnTo>
                <a:lnTo>
                  <a:pt x="161" y="127"/>
                </a:lnTo>
                <a:lnTo>
                  <a:pt x="126" y="162"/>
                </a:lnTo>
                <a:lnTo>
                  <a:pt x="94" y="202"/>
                </a:lnTo>
                <a:lnTo>
                  <a:pt x="69" y="247"/>
                </a:lnTo>
                <a:lnTo>
                  <a:pt x="51" y="297"/>
                </a:lnTo>
                <a:lnTo>
                  <a:pt x="39" y="348"/>
                </a:lnTo>
                <a:lnTo>
                  <a:pt x="35" y="401"/>
                </a:lnTo>
                <a:lnTo>
                  <a:pt x="39" y="455"/>
                </a:lnTo>
                <a:lnTo>
                  <a:pt x="51" y="507"/>
                </a:lnTo>
                <a:lnTo>
                  <a:pt x="69" y="556"/>
                </a:lnTo>
                <a:lnTo>
                  <a:pt x="94" y="600"/>
                </a:lnTo>
                <a:lnTo>
                  <a:pt x="126" y="641"/>
                </a:lnTo>
                <a:lnTo>
                  <a:pt x="161" y="678"/>
                </a:lnTo>
                <a:lnTo>
                  <a:pt x="203" y="708"/>
                </a:lnTo>
                <a:lnTo>
                  <a:pt x="248" y="733"/>
                </a:lnTo>
                <a:lnTo>
                  <a:pt x="296" y="751"/>
                </a:lnTo>
                <a:lnTo>
                  <a:pt x="347" y="763"/>
                </a:lnTo>
                <a:lnTo>
                  <a:pt x="402" y="767"/>
                </a:lnTo>
                <a:lnTo>
                  <a:pt x="456" y="763"/>
                </a:lnTo>
                <a:lnTo>
                  <a:pt x="507" y="751"/>
                </a:lnTo>
                <a:lnTo>
                  <a:pt x="555" y="733"/>
                </a:lnTo>
                <a:lnTo>
                  <a:pt x="600" y="708"/>
                </a:lnTo>
                <a:lnTo>
                  <a:pt x="642" y="678"/>
                </a:lnTo>
                <a:lnTo>
                  <a:pt x="677" y="641"/>
                </a:lnTo>
                <a:lnTo>
                  <a:pt x="708" y="600"/>
                </a:lnTo>
                <a:lnTo>
                  <a:pt x="733" y="556"/>
                </a:lnTo>
                <a:lnTo>
                  <a:pt x="752" y="507"/>
                </a:lnTo>
                <a:lnTo>
                  <a:pt x="763" y="455"/>
                </a:lnTo>
                <a:lnTo>
                  <a:pt x="767" y="401"/>
                </a:lnTo>
                <a:lnTo>
                  <a:pt x="763" y="348"/>
                </a:lnTo>
                <a:lnTo>
                  <a:pt x="752" y="297"/>
                </a:lnTo>
                <a:lnTo>
                  <a:pt x="733" y="247"/>
                </a:lnTo>
                <a:lnTo>
                  <a:pt x="708" y="202"/>
                </a:lnTo>
                <a:lnTo>
                  <a:pt x="677" y="162"/>
                </a:lnTo>
                <a:lnTo>
                  <a:pt x="642" y="127"/>
                </a:lnTo>
                <a:lnTo>
                  <a:pt x="600" y="95"/>
                </a:lnTo>
                <a:lnTo>
                  <a:pt x="555" y="70"/>
                </a:lnTo>
                <a:lnTo>
                  <a:pt x="507" y="52"/>
                </a:lnTo>
                <a:lnTo>
                  <a:pt x="456" y="40"/>
                </a:lnTo>
                <a:lnTo>
                  <a:pt x="402" y="36"/>
                </a:lnTo>
                <a:close/>
                <a:moveTo>
                  <a:pt x="402" y="0"/>
                </a:moveTo>
                <a:lnTo>
                  <a:pt x="456" y="3"/>
                </a:lnTo>
                <a:lnTo>
                  <a:pt x="508" y="14"/>
                </a:lnTo>
                <a:lnTo>
                  <a:pt x="558" y="31"/>
                </a:lnTo>
                <a:lnTo>
                  <a:pt x="604" y="55"/>
                </a:lnTo>
                <a:lnTo>
                  <a:pt x="647" y="83"/>
                </a:lnTo>
                <a:lnTo>
                  <a:pt x="686" y="117"/>
                </a:lnTo>
                <a:lnTo>
                  <a:pt x="720" y="157"/>
                </a:lnTo>
                <a:lnTo>
                  <a:pt x="749" y="199"/>
                </a:lnTo>
                <a:lnTo>
                  <a:pt x="771" y="246"/>
                </a:lnTo>
                <a:lnTo>
                  <a:pt x="790" y="295"/>
                </a:lnTo>
                <a:lnTo>
                  <a:pt x="800" y="346"/>
                </a:lnTo>
                <a:lnTo>
                  <a:pt x="804" y="401"/>
                </a:lnTo>
                <a:lnTo>
                  <a:pt x="800" y="458"/>
                </a:lnTo>
                <a:lnTo>
                  <a:pt x="788" y="511"/>
                </a:lnTo>
                <a:lnTo>
                  <a:pt x="770" y="561"/>
                </a:lnTo>
                <a:lnTo>
                  <a:pt x="745" y="608"/>
                </a:lnTo>
                <a:lnTo>
                  <a:pt x="715" y="653"/>
                </a:lnTo>
                <a:lnTo>
                  <a:pt x="680" y="691"/>
                </a:lnTo>
                <a:lnTo>
                  <a:pt x="726" y="772"/>
                </a:lnTo>
                <a:lnTo>
                  <a:pt x="728" y="776"/>
                </a:lnTo>
                <a:lnTo>
                  <a:pt x="729" y="780"/>
                </a:lnTo>
                <a:lnTo>
                  <a:pt x="731" y="785"/>
                </a:lnTo>
                <a:lnTo>
                  <a:pt x="729" y="792"/>
                </a:lnTo>
                <a:lnTo>
                  <a:pt x="727" y="795"/>
                </a:lnTo>
                <a:lnTo>
                  <a:pt x="723" y="799"/>
                </a:lnTo>
                <a:lnTo>
                  <a:pt x="718" y="802"/>
                </a:lnTo>
                <a:lnTo>
                  <a:pt x="712" y="803"/>
                </a:lnTo>
                <a:lnTo>
                  <a:pt x="707" y="803"/>
                </a:lnTo>
                <a:lnTo>
                  <a:pt x="703" y="801"/>
                </a:lnTo>
                <a:lnTo>
                  <a:pt x="699" y="798"/>
                </a:lnTo>
                <a:lnTo>
                  <a:pt x="697" y="794"/>
                </a:lnTo>
                <a:lnTo>
                  <a:pt x="695" y="790"/>
                </a:lnTo>
                <a:lnTo>
                  <a:pt x="653" y="714"/>
                </a:lnTo>
                <a:lnTo>
                  <a:pt x="609" y="746"/>
                </a:lnTo>
                <a:lnTo>
                  <a:pt x="562" y="771"/>
                </a:lnTo>
                <a:lnTo>
                  <a:pt x="511" y="788"/>
                </a:lnTo>
                <a:lnTo>
                  <a:pt x="457" y="799"/>
                </a:lnTo>
                <a:lnTo>
                  <a:pt x="402" y="803"/>
                </a:lnTo>
                <a:lnTo>
                  <a:pt x="346" y="799"/>
                </a:lnTo>
                <a:lnTo>
                  <a:pt x="292" y="788"/>
                </a:lnTo>
                <a:lnTo>
                  <a:pt x="241" y="771"/>
                </a:lnTo>
                <a:lnTo>
                  <a:pt x="194" y="746"/>
                </a:lnTo>
                <a:lnTo>
                  <a:pt x="151" y="714"/>
                </a:lnTo>
                <a:lnTo>
                  <a:pt x="107" y="790"/>
                </a:lnTo>
                <a:lnTo>
                  <a:pt x="106" y="794"/>
                </a:lnTo>
                <a:lnTo>
                  <a:pt x="103" y="798"/>
                </a:lnTo>
                <a:lnTo>
                  <a:pt x="100" y="801"/>
                </a:lnTo>
                <a:lnTo>
                  <a:pt x="96" y="803"/>
                </a:lnTo>
                <a:lnTo>
                  <a:pt x="90" y="803"/>
                </a:lnTo>
                <a:lnTo>
                  <a:pt x="85" y="802"/>
                </a:lnTo>
                <a:lnTo>
                  <a:pt x="80" y="799"/>
                </a:lnTo>
                <a:lnTo>
                  <a:pt x="76" y="795"/>
                </a:lnTo>
                <a:lnTo>
                  <a:pt x="73" y="792"/>
                </a:lnTo>
                <a:lnTo>
                  <a:pt x="72" y="785"/>
                </a:lnTo>
                <a:lnTo>
                  <a:pt x="73" y="780"/>
                </a:lnTo>
                <a:lnTo>
                  <a:pt x="75" y="776"/>
                </a:lnTo>
                <a:lnTo>
                  <a:pt x="77" y="772"/>
                </a:lnTo>
                <a:lnTo>
                  <a:pt x="123" y="691"/>
                </a:lnTo>
                <a:lnTo>
                  <a:pt x="88" y="653"/>
                </a:lnTo>
                <a:lnTo>
                  <a:pt x="58" y="608"/>
                </a:lnTo>
                <a:lnTo>
                  <a:pt x="33" y="561"/>
                </a:lnTo>
                <a:lnTo>
                  <a:pt x="14" y="511"/>
                </a:lnTo>
                <a:lnTo>
                  <a:pt x="4" y="458"/>
                </a:lnTo>
                <a:lnTo>
                  <a:pt x="0" y="401"/>
                </a:lnTo>
                <a:lnTo>
                  <a:pt x="3" y="346"/>
                </a:lnTo>
                <a:lnTo>
                  <a:pt x="14" y="295"/>
                </a:lnTo>
                <a:lnTo>
                  <a:pt x="31" y="246"/>
                </a:lnTo>
                <a:lnTo>
                  <a:pt x="54" y="199"/>
                </a:lnTo>
                <a:lnTo>
                  <a:pt x="84" y="157"/>
                </a:lnTo>
                <a:lnTo>
                  <a:pt x="117" y="117"/>
                </a:lnTo>
                <a:lnTo>
                  <a:pt x="156" y="83"/>
                </a:lnTo>
                <a:lnTo>
                  <a:pt x="199" y="55"/>
                </a:lnTo>
                <a:lnTo>
                  <a:pt x="245" y="31"/>
                </a:lnTo>
                <a:lnTo>
                  <a:pt x="295" y="14"/>
                </a:lnTo>
                <a:lnTo>
                  <a:pt x="347" y="3"/>
                </a:lnTo>
                <a:lnTo>
                  <a:pt x="4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4" name="Freeform 44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802301" y="5773787"/>
            <a:ext cx="283134" cy="444056"/>
          </a:xfrm>
          <a:custGeom>
            <a:avLst/>
            <a:gdLst>
              <a:gd name="T0" fmla="*/ 37 w 512"/>
              <a:gd name="T1" fmla="*/ 134 h 803"/>
              <a:gd name="T2" fmla="*/ 41 w 512"/>
              <a:gd name="T3" fmla="*/ 259 h 803"/>
              <a:gd name="T4" fmla="*/ 67 w 512"/>
              <a:gd name="T5" fmla="*/ 329 h 803"/>
              <a:gd name="T6" fmla="*/ 115 w 512"/>
              <a:gd name="T7" fmla="*/ 387 h 803"/>
              <a:gd name="T8" fmla="*/ 180 w 512"/>
              <a:gd name="T9" fmla="*/ 425 h 803"/>
              <a:gd name="T10" fmla="*/ 257 w 512"/>
              <a:gd name="T11" fmla="*/ 438 h 803"/>
              <a:gd name="T12" fmla="*/ 333 w 512"/>
              <a:gd name="T13" fmla="*/ 425 h 803"/>
              <a:gd name="T14" fmla="*/ 397 w 512"/>
              <a:gd name="T15" fmla="*/ 387 h 803"/>
              <a:gd name="T16" fmla="*/ 445 w 512"/>
              <a:gd name="T17" fmla="*/ 329 h 803"/>
              <a:gd name="T18" fmla="*/ 472 w 512"/>
              <a:gd name="T19" fmla="*/ 259 h 803"/>
              <a:gd name="T20" fmla="*/ 476 w 512"/>
              <a:gd name="T21" fmla="*/ 155 h 803"/>
              <a:gd name="T22" fmla="*/ 435 w 512"/>
              <a:gd name="T23" fmla="*/ 183 h 803"/>
              <a:gd name="T24" fmla="*/ 380 w 512"/>
              <a:gd name="T25" fmla="*/ 208 h 803"/>
              <a:gd name="T26" fmla="*/ 317 w 512"/>
              <a:gd name="T27" fmla="*/ 218 h 803"/>
              <a:gd name="T28" fmla="*/ 263 w 512"/>
              <a:gd name="T29" fmla="*/ 210 h 803"/>
              <a:gd name="T30" fmla="*/ 185 w 512"/>
              <a:gd name="T31" fmla="*/ 179 h 803"/>
              <a:gd name="T32" fmla="*/ 132 w 512"/>
              <a:gd name="T33" fmla="*/ 153 h 803"/>
              <a:gd name="T34" fmla="*/ 88 w 512"/>
              <a:gd name="T35" fmla="*/ 137 h 803"/>
              <a:gd name="T36" fmla="*/ 37 w 512"/>
              <a:gd name="T37" fmla="*/ 36 h 803"/>
              <a:gd name="T38" fmla="*/ 64 w 512"/>
              <a:gd name="T39" fmla="*/ 98 h 803"/>
              <a:gd name="T40" fmla="*/ 110 w 512"/>
              <a:gd name="T41" fmla="*/ 104 h 803"/>
              <a:gd name="T42" fmla="*/ 151 w 512"/>
              <a:gd name="T43" fmla="*/ 121 h 803"/>
              <a:gd name="T44" fmla="*/ 201 w 512"/>
              <a:gd name="T45" fmla="*/ 145 h 803"/>
              <a:gd name="T46" fmla="*/ 275 w 512"/>
              <a:gd name="T47" fmla="*/ 175 h 803"/>
              <a:gd name="T48" fmla="*/ 328 w 512"/>
              <a:gd name="T49" fmla="*/ 182 h 803"/>
              <a:gd name="T50" fmla="*/ 377 w 512"/>
              <a:gd name="T51" fmla="*/ 170 h 803"/>
              <a:gd name="T52" fmla="*/ 419 w 512"/>
              <a:gd name="T53" fmla="*/ 149 h 803"/>
              <a:gd name="T54" fmla="*/ 453 w 512"/>
              <a:gd name="T55" fmla="*/ 127 h 803"/>
              <a:gd name="T56" fmla="*/ 472 w 512"/>
              <a:gd name="T57" fmla="*/ 111 h 803"/>
              <a:gd name="T58" fmla="*/ 476 w 512"/>
              <a:gd name="T59" fmla="*/ 36 h 803"/>
              <a:gd name="T60" fmla="*/ 19 w 512"/>
              <a:gd name="T61" fmla="*/ 0 h 803"/>
              <a:gd name="T62" fmla="*/ 499 w 512"/>
              <a:gd name="T63" fmla="*/ 1 h 803"/>
              <a:gd name="T64" fmla="*/ 508 w 512"/>
              <a:gd name="T65" fmla="*/ 7 h 803"/>
              <a:gd name="T66" fmla="*/ 512 w 512"/>
              <a:gd name="T67" fmla="*/ 18 h 803"/>
              <a:gd name="T68" fmla="*/ 508 w 512"/>
              <a:gd name="T69" fmla="*/ 263 h 803"/>
              <a:gd name="T70" fmla="*/ 480 w 512"/>
              <a:gd name="T71" fmla="*/ 343 h 803"/>
              <a:gd name="T72" fmla="*/ 428 w 512"/>
              <a:gd name="T73" fmla="*/ 408 h 803"/>
              <a:gd name="T74" fmla="*/ 358 w 512"/>
              <a:gd name="T75" fmla="*/ 454 h 803"/>
              <a:gd name="T76" fmla="*/ 275 w 512"/>
              <a:gd name="T77" fmla="*/ 473 h 803"/>
              <a:gd name="T78" fmla="*/ 421 w 512"/>
              <a:gd name="T79" fmla="*/ 767 h 803"/>
              <a:gd name="T80" fmla="*/ 431 w 512"/>
              <a:gd name="T81" fmla="*/ 771 h 803"/>
              <a:gd name="T82" fmla="*/ 438 w 512"/>
              <a:gd name="T83" fmla="*/ 780 h 803"/>
              <a:gd name="T84" fmla="*/ 438 w 512"/>
              <a:gd name="T85" fmla="*/ 792 h 803"/>
              <a:gd name="T86" fmla="*/ 431 w 512"/>
              <a:gd name="T87" fmla="*/ 799 h 803"/>
              <a:gd name="T88" fmla="*/ 421 w 512"/>
              <a:gd name="T89" fmla="*/ 803 h 803"/>
              <a:gd name="T90" fmla="*/ 87 w 512"/>
              <a:gd name="T91" fmla="*/ 802 h 803"/>
              <a:gd name="T92" fmla="*/ 77 w 512"/>
              <a:gd name="T93" fmla="*/ 795 h 803"/>
              <a:gd name="T94" fmla="*/ 74 w 512"/>
              <a:gd name="T95" fmla="*/ 785 h 803"/>
              <a:gd name="T96" fmla="*/ 77 w 512"/>
              <a:gd name="T97" fmla="*/ 775 h 803"/>
              <a:gd name="T98" fmla="*/ 87 w 512"/>
              <a:gd name="T99" fmla="*/ 768 h 803"/>
              <a:gd name="T100" fmla="*/ 239 w 512"/>
              <a:gd name="T101" fmla="*/ 767 h 803"/>
              <a:gd name="T102" fmla="*/ 195 w 512"/>
              <a:gd name="T103" fmla="*/ 467 h 803"/>
              <a:gd name="T104" fmla="*/ 118 w 512"/>
              <a:gd name="T105" fmla="*/ 434 h 803"/>
              <a:gd name="T106" fmla="*/ 57 w 512"/>
              <a:gd name="T107" fmla="*/ 378 h 803"/>
              <a:gd name="T108" fmla="*/ 15 w 512"/>
              <a:gd name="T109" fmla="*/ 305 h 803"/>
              <a:gd name="T110" fmla="*/ 0 w 512"/>
              <a:gd name="T111" fmla="*/ 219 h 803"/>
              <a:gd name="T112" fmla="*/ 2 w 512"/>
              <a:gd name="T113" fmla="*/ 13 h 803"/>
              <a:gd name="T114" fmla="*/ 8 w 512"/>
              <a:gd name="T115" fmla="*/ 3 h 803"/>
              <a:gd name="T116" fmla="*/ 19 w 512"/>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803">
                <a:moveTo>
                  <a:pt x="64" y="134"/>
                </a:moveTo>
                <a:lnTo>
                  <a:pt x="37" y="134"/>
                </a:lnTo>
                <a:lnTo>
                  <a:pt x="37" y="219"/>
                </a:lnTo>
                <a:lnTo>
                  <a:pt x="41" y="259"/>
                </a:lnTo>
                <a:lnTo>
                  <a:pt x="51" y="295"/>
                </a:lnTo>
                <a:lnTo>
                  <a:pt x="67" y="329"/>
                </a:lnTo>
                <a:lnTo>
                  <a:pt x="89" y="360"/>
                </a:lnTo>
                <a:lnTo>
                  <a:pt x="115" y="387"/>
                </a:lnTo>
                <a:lnTo>
                  <a:pt x="146" y="408"/>
                </a:lnTo>
                <a:lnTo>
                  <a:pt x="180" y="425"/>
                </a:lnTo>
                <a:lnTo>
                  <a:pt x="218" y="434"/>
                </a:lnTo>
                <a:lnTo>
                  <a:pt x="257" y="438"/>
                </a:lnTo>
                <a:lnTo>
                  <a:pt x="296" y="434"/>
                </a:lnTo>
                <a:lnTo>
                  <a:pt x="333" y="425"/>
                </a:lnTo>
                <a:lnTo>
                  <a:pt x="367" y="408"/>
                </a:lnTo>
                <a:lnTo>
                  <a:pt x="397" y="387"/>
                </a:lnTo>
                <a:lnTo>
                  <a:pt x="425" y="360"/>
                </a:lnTo>
                <a:lnTo>
                  <a:pt x="445" y="329"/>
                </a:lnTo>
                <a:lnTo>
                  <a:pt x="462" y="295"/>
                </a:lnTo>
                <a:lnTo>
                  <a:pt x="472" y="259"/>
                </a:lnTo>
                <a:lnTo>
                  <a:pt x="476" y="219"/>
                </a:lnTo>
                <a:lnTo>
                  <a:pt x="476" y="155"/>
                </a:lnTo>
                <a:lnTo>
                  <a:pt x="457" y="168"/>
                </a:lnTo>
                <a:lnTo>
                  <a:pt x="435" y="183"/>
                </a:lnTo>
                <a:lnTo>
                  <a:pt x="409" y="196"/>
                </a:lnTo>
                <a:lnTo>
                  <a:pt x="380" y="208"/>
                </a:lnTo>
                <a:lnTo>
                  <a:pt x="350" y="216"/>
                </a:lnTo>
                <a:lnTo>
                  <a:pt x="317" y="218"/>
                </a:lnTo>
                <a:lnTo>
                  <a:pt x="291" y="217"/>
                </a:lnTo>
                <a:lnTo>
                  <a:pt x="263" y="210"/>
                </a:lnTo>
                <a:lnTo>
                  <a:pt x="220" y="193"/>
                </a:lnTo>
                <a:lnTo>
                  <a:pt x="185" y="179"/>
                </a:lnTo>
                <a:lnTo>
                  <a:pt x="156" y="164"/>
                </a:lnTo>
                <a:lnTo>
                  <a:pt x="132" y="153"/>
                </a:lnTo>
                <a:lnTo>
                  <a:pt x="110" y="144"/>
                </a:lnTo>
                <a:lnTo>
                  <a:pt x="88" y="137"/>
                </a:lnTo>
                <a:lnTo>
                  <a:pt x="64" y="134"/>
                </a:lnTo>
                <a:close/>
                <a:moveTo>
                  <a:pt x="37" y="36"/>
                </a:moveTo>
                <a:lnTo>
                  <a:pt x="37" y="98"/>
                </a:lnTo>
                <a:lnTo>
                  <a:pt x="64" y="98"/>
                </a:lnTo>
                <a:lnTo>
                  <a:pt x="89" y="100"/>
                </a:lnTo>
                <a:lnTo>
                  <a:pt x="110" y="104"/>
                </a:lnTo>
                <a:lnTo>
                  <a:pt x="131" y="112"/>
                </a:lnTo>
                <a:lnTo>
                  <a:pt x="151" y="121"/>
                </a:lnTo>
                <a:lnTo>
                  <a:pt x="172" y="132"/>
                </a:lnTo>
                <a:lnTo>
                  <a:pt x="201" y="145"/>
                </a:lnTo>
                <a:lnTo>
                  <a:pt x="235" y="161"/>
                </a:lnTo>
                <a:lnTo>
                  <a:pt x="275" y="175"/>
                </a:lnTo>
                <a:lnTo>
                  <a:pt x="301" y="182"/>
                </a:lnTo>
                <a:lnTo>
                  <a:pt x="328" y="182"/>
                </a:lnTo>
                <a:lnTo>
                  <a:pt x="352" y="178"/>
                </a:lnTo>
                <a:lnTo>
                  <a:pt x="377" y="170"/>
                </a:lnTo>
                <a:lnTo>
                  <a:pt x="400" y="161"/>
                </a:lnTo>
                <a:lnTo>
                  <a:pt x="419" y="149"/>
                </a:lnTo>
                <a:lnTo>
                  <a:pt x="438" y="138"/>
                </a:lnTo>
                <a:lnTo>
                  <a:pt x="453" y="127"/>
                </a:lnTo>
                <a:lnTo>
                  <a:pt x="464" y="117"/>
                </a:lnTo>
                <a:lnTo>
                  <a:pt x="472" y="111"/>
                </a:lnTo>
                <a:lnTo>
                  <a:pt x="476" y="107"/>
                </a:lnTo>
                <a:lnTo>
                  <a:pt x="476" y="36"/>
                </a:lnTo>
                <a:lnTo>
                  <a:pt x="37" y="36"/>
                </a:lnTo>
                <a:close/>
                <a:moveTo>
                  <a:pt x="19" y="0"/>
                </a:moveTo>
                <a:lnTo>
                  <a:pt x="494" y="0"/>
                </a:lnTo>
                <a:lnTo>
                  <a:pt x="499" y="1"/>
                </a:lnTo>
                <a:lnTo>
                  <a:pt x="504" y="3"/>
                </a:lnTo>
                <a:lnTo>
                  <a:pt x="508" y="7"/>
                </a:lnTo>
                <a:lnTo>
                  <a:pt x="511" y="13"/>
                </a:lnTo>
                <a:lnTo>
                  <a:pt x="512" y="18"/>
                </a:lnTo>
                <a:lnTo>
                  <a:pt x="512" y="219"/>
                </a:lnTo>
                <a:lnTo>
                  <a:pt x="508" y="263"/>
                </a:lnTo>
                <a:lnTo>
                  <a:pt x="498" y="305"/>
                </a:lnTo>
                <a:lnTo>
                  <a:pt x="480" y="343"/>
                </a:lnTo>
                <a:lnTo>
                  <a:pt x="457" y="378"/>
                </a:lnTo>
                <a:lnTo>
                  <a:pt x="428" y="408"/>
                </a:lnTo>
                <a:lnTo>
                  <a:pt x="396" y="434"/>
                </a:lnTo>
                <a:lnTo>
                  <a:pt x="358" y="454"/>
                </a:lnTo>
                <a:lnTo>
                  <a:pt x="317" y="467"/>
                </a:lnTo>
                <a:lnTo>
                  <a:pt x="275" y="473"/>
                </a:lnTo>
                <a:lnTo>
                  <a:pt x="275" y="767"/>
                </a:lnTo>
                <a:lnTo>
                  <a:pt x="421" y="767"/>
                </a:lnTo>
                <a:lnTo>
                  <a:pt x="427" y="768"/>
                </a:lnTo>
                <a:lnTo>
                  <a:pt x="431" y="771"/>
                </a:lnTo>
                <a:lnTo>
                  <a:pt x="435" y="775"/>
                </a:lnTo>
                <a:lnTo>
                  <a:pt x="438" y="780"/>
                </a:lnTo>
                <a:lnTo>
                  <a:pt x="439" y="785"/>
                </a:lnTo>
                <a:lnTo>
                  <a:pt x="438" y="792"/>
                </a:lnTo>
                <a:lnTo>
                  <a:pt x="435" y="795"/>
                </a:lnTo>
                <a:lnTo>
                  <a:pt x="431" y="799"/>
                </a:lnTo>
                <a:lnTo>
                  <a:pt x="427" y="802"/>
                </a:lnTo>
                <a:lnTo>
                  <a:pt x="421" y="803"/>
                </a:lnTo>
                <a:lnTo>
                  <a:pt x="92" y="803"/>
                </a:lnTo>
                <a:lnTo>
                  <a:pt x="87" y="802"/>
                </a:lnTo>
                <a:lnTo>
                  <a:pt x="81" y="799"/>
                </a:lnTo>
                <a:lnTo>
                  <a:pt x="77" y="795"/>
                </a:lnTo>
                <a:lnTo>
                  <a:pt x="75" y="792"/>
                </a:lnTo>
                <a:lnTo>
                  <a:pt x="74" y="785"/>
                </a:lnTo>
                <a:lnTo>
                  <a:pt x="75" y="780"/>
                </a:lnTo>
                <a:lnTo>
                  <a:pt x="77" y="775"/>
                </a:lnTo>
                <a:lnTo>
                  <a:pt x="81" y="771"/>
                </a:lnTo>
                <a:lnTo>
                  <a:pt x="87" y="768"/>
                </a:lnTo>
                <a:lnTo>
                  <a:pt x="92" y="767"/>
                </a:lnTo>
                <a:lnTo>
                  <a:pt x="239" y="767"/>
                </a:lnTo>
                <a:lnTo>
                  <a:pt x="239" y="473"/>
                </a:lnTo>
                <a:lnTo>
                  <a:pt x="195" y="467"/>
                </a:lnTo>
                <a:lnTo>
                  <a:pt x="155" y="454"/>
                </a:lnTo>
                <a:lnTo>
                  <a:pt x="118" y="434"/>
                </a:lnTo>
                <a:lnTo>
                  <a:pt x="84" y="408"/>
                </a:lnTo>
                <a:lnTo>
                  <a:pt x="57" y="378"/>
                </a:lnTo>
                <a:lnTo>
                  <a:pt x="33" y="343"/>
                </a:lnTo>
                <a:lnTo>
                  <a:pt x="15" y="305"/>
                </a:lnTo>
                <a:lnTo>
                  <a:pt x="4" y="263"/>
                </a:lnTo>
                <a:lnTo>
                  <a:pt x="0" y="219"/>
                </a:lnTo>
                <a:lnTo>
                  <a:pt x="0" y="18"/>
                </a:lnTo>
                <a:lnTo>
                  <a:pt x="2" y="13"/>
                </a:lnTo>
                <a:lnTo>
                  <a:pt x="4" y="7"/>
                </a:lnTo>
                <a:lnTo>
                  <a:pt x="8" y="3"/>
                </a:lnTo>
                <a:lnTo>
                  <a:pt x="13" y="1"/>
                </a:lnTo>
                <a:lnTo>
                  <a:pt x="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5" name="Freeform 44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28728" y="5773787"/>
            <a:ext cx="202397" cy="444056"/>
          </a:xfrm>
          <a:custGeom>
            <a:avLst/>
            <a:gdLst>
              <a:gd name="T0" fmla="*/ 37 w 366"/>
              <a:gd name="T1" fmla="*/ 693 h 803"/>
              <a:gd name="T2" fmla="*/ 51 w 366"/>
              <a:gd name="T3" fmla="*/ 737 h 803"/>
              <a:gd name="T4" fmla="*/ 87 w 366"/>
              <a:gd name="T5" fmla="*/ 763 h 803"/>
              <a:gd name="T6" fmla="*/ 257 w 366"/>
              <a:gd name="T7" fmla="*/ 767 h 803"/>
              <a:gd name="T8" fmla="*/ 299 w 366"/>
              <a:gd name="T9" fmla="*/ 752 h 803"/>
              <a:gd name="T10" fmla="*/ 325 w 366"/>
              <a:gd name="T11" fmla="*/ 717 h 803"/>
              <a:gd name="T12" fmla="*/ 329 w 366"/>
              <a:gd name="T13" fmla="*/ 621 h 803"/>
              <a:gd name="T14" fmla="*/ 37 w 366"/>
              <a:gd name="T15" fmla="*/ 438 h 803"/>
              <a:gd name="T16" fmla="*/ 329 w 366"/>
              <a:gd name="T17" fmla="*/ 585 h 803"/>
              <a:gd name="T18" fmla="*/ 37 w 366"/>
              <a:gd name="T19" fmla="*/ 438 h 803"/>
              <a:gd name="T20" fmla="*/ 87 w 366"/>
              <a:gd name="T21" fmla="*/ 259 h 803"/>
              <a:gd name="T22" fmla="*/ 51 w 366"/>
              <a:gd name="T23" fmla="*/ 285 h 803"/>
              <a:gd name="T24" fmla="*/ 37 w 366"/>
              <a:gd name="T25" fmla="*/ 328 h 803"/>
              <a:gd name="T26" fmla="*/ 329 w 366"/>
              <a:gd name="T27" fmla="*/ 401 h 803"/>
              <a:gd name="T28" fmla="*/ 325 w 366"/>
              <a:gd name="T29" fmla="*/ 306 h 803"/>
              <a:gd name="T30" fmla="*/ 299 w 366"/>
              <a:gd name="T31" fmla="*/ 269 h 803"/>
              <a:gd name="T32" fmla="*/ 257 w 366"/>
              <a:gd name="T33" fmla="*/ 256 h 803"/>
              <a:gd name="T34" fmla="*/ 147 w 366"/>
              <a:gd name="T35" fmla="*/ 110 h 803"/>
              <a:gd name="T36" fmla="*/ 220 w 366"/>
              <a:gd name="T37" fmla="*/ 219 h 803"/>
              <a:gd name="T38" fmla="*/ 147 w 366"/>
              <a:gd name="T39" fmla="*/ 110 h 803"/>
              <a:gd name="T40" fmla="*/ 147 w 366"/>
              <a:gd name="T41" fmla="*/ 73 h 803"/>
              <a:gd name="T42" fmla="*/ 220 w 366"/>
              <a:gd name="T43" fmla="*/ 36 h 803"/>
              <a:gd name="T44" fmla="*/ 147 w 366"/>
              <a:gd name="T45" fmla="*/ 0 h 803"/>
              <a:gd name="T46" fmla="*/ 234 w 366"/>
              <a:gd name="T47" fmla="*/ 2 h 803"/>
              <a:gd name="T48" fmla="*/ 253 w 366"/>
              <a:gd name="T49" fmla="*/ 22 h 803"/>
              <a:gd name="T50" fmla="*/ 257 w 366"/>
              <a:gd name="T51" fmla="*/ 219 h 803"/>
              <a:gd name="T52" fmla="*/ 312 w 366"/>
              <a:gd name="T53" fmla="*/ 234 h 803"/>
              <a:gd name="T54" fmla="*/ 351 w 366"/>
              <a:gd name="T55" fmla="*/ 273 h 803"/>
              <a:gd name="T56" fmla="*/ 366 w 366"/>
              <a:gd name="T57" fmla="*/ 328 h 803"/>
              <a:gd name="T58" fmla="*/ 362 w 366"/>
              <a:gd name="T59" fmla="*/ 723 h 803"/>
              <a:gd name="T60" fmla="*/ 334 w 366"/>
              <a:gd name="T61" fmla="*/ 772 h 803"/>
              <a:gd name="T62" fmla="*/ 286 w 366"/>
              <a:gd name="T63" fmla="*/ 799 h 803"/>
              <a:gd name="T64" fmla="*/ 110 w 366"/>
              <a:gd name="T65" fmla="*/ 803 h 803"/>
              <a:gd name="T66" fmla="*/ 55 w 366"/>
              <a:gd name="T67" fmla="*/ 789 h 803"/>
              <a:gd name="T68" fmla="*/ 16 w 366"/>
              <a:gd name="T69" fmla="*/ 750 h 803"/>
              <a:gd name="T70" fmla="*/ 0 w 366"/>
              <a:gd name="T71" fmla="*/ 693 h 803"/>
              <a:gd name="T72" fmla="*/ 4 w 366"/>
              <a:gd name="T73" fmla="*/ 299 h 803"/>
              <a:gd name="T74" fmla="*/ 33 w 366"/>
              <a:gd name="T75" fmla="*/ 251 h 803"/>
              <a:gd name="T76" fmla="*/ 82 w 366"/>
              <a:gd name="T77" fmla="*/ 223 h 803"/>
              <a:gd name="T78" fmla="*/ 110 w 366"/>
              <a:gd name="T79" fmla="*/ 36 h 803"/>
              <a:gd name="T80" fmla="*/ 121 w 366"/>
              <a:gd name="T81" fmla="*/ 10 h 803"/>
              <a:gd name="T82" fmla="*/ 147 w 366"/>
              <a:gd name="T83"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803">
                <a:moveTo>
                  <a:pt x="37" y="621"/>
                </a:moveTo>
                <a:lnTo>
                  <a:pt x="37" y="693"/>
                </a:lnTo>
                <a:lnTo>
                  <a:pt x="41" y="717"/>
                </a:lnTo>
                <a:lnTo>
                  <a:pt x="51" y="737"/>
                </a:lnTo>
                <a:lnTo>
                  <a:pt x="67" y="752"/>
                </a:lnTo>
                <a:lnTo>
                  <a:pt x="87" y="763"/>
                </a:lnTo>
                <a:lnTo>
                  <a:pt x="110" y="767"/>
                </a:lnTo>
                <a:lnTo>
                  <a:pt x="257" y="767"/>
                </a:lnTo>
                <a:lnTo>
                  <a:pt x="279" y="763"/>
                </a:lnTo>
                <a:lnTo>
                  <a:pt x="299" y="752"/>
                </a:lnTo>
                <a:lnTo>
                  <a:pt x="316" y="737"/>
                </a:lnTo>
                <a:lnTo>
                  <a:pt x="325" y="717"/>
                </a:lnTo>
                <a:lnTo>
                  <a:pt x="329" y="693"/>
                </a:lnTo>
                <a:lnTo>
                  <a:pt x="329" y="621"/>
                </a:lnTo>
                <a:lnTo>
                  <a:pt x="37" y="621"/>
                </a:lnTo>
                <a:close/>
                <a:moveTo>
                  <a:pt x="37" y="438"/>
                </a:moveTo>
                <a:lnTo>
                  <a:pt x="37" y="585"/>
                </a:lnTo>
                <a:lnTo>
                  <a:pt x="329" y="585"/>
                </a:lnTo>
                <a:lnTo>
                  <a:pt x="329" y="438"/>
                </a:lnTo>
                <a:lnTo>
                  <a:pt x="37" y="438"/>
                </a:lnTo>
                <a:close/>
                <a:moveTo>
                  <a:pt x="110" y="256"/>
                </a:moveTo>
                <a:lnTo>
                  <a:pt x="87" y="259"/>
                </a:lnTo>
                <a:lnTo>
                  <a:pt x="67" y="269"/>
                </a:lnTo>
                <a:lnTo>
                  <a:pt x="51" y="285"/>
                </a:lnTo>
                <a:lnTo>
                  <a:pt x="41" y="306"/>
                </a:lnTo>
                <a:lnTo>
                  <a:pt x="37" y="328"/>
                </a:lnTo>
                <a:lnTo>
                  <a:pt x="37" y="401"/>
                </a:lnTo>
                <a:lnTo>
                  <a:pt x="329" y="401"/>
                </a:lnTo>
                <a:lnTo>
                  <a:pt x="329" y="328"/>
                </a:lnTo>
                <a:lnTo>
                  <a:pt x="325" y="306"/>
                </a:lnTo>
                <a:lnTo>
                  <a:pt x="316" y="285"/>
                </a:lnTo>
                <a:lnTo>
                  <a:pt x="299" y="269"/>
                </a:lnTo>
                <a:lnTo>
                  <a:pt x="279" y="259"/>
                </a:lnTo>
                <a:lnTo>
                  <a:pt x="257" y="256"/>
                </a:lnTo>
                <a:lnTo>
                  <a:pt x="110" y="256"/>
                </a:lnTo>
                <a:close/>
                <a:moveTo>
                  <a:pt x="147" y="110"/>
                </a:moveTo>
                <a:lnTo>
                  <a:pt x="147" y="219"/>
                </a:lnTo>
                <a:lnTo>
                  <a:pt x="220" y="219"/>
                </a:lnTo>
                <a:lnTo>
                  <a:pt x="220" y="110"/>
                </a:lnTo>
                <a:lnTo>
                  <a:pt x="147" y="110"/>
                </a:lnTo>
                <a:close/>
                <a:moveTo>
                  <a:pt x="147" y="36"/>
                </a:moveTo>
                <a:lnTo>
                  <a:pt x="147" y="73"/>
                </a:lnTo>
                <a:lnTo>
                  <a:pt x="220" y="73"/>
                </a:lnTo>
                <a:lnTo>
                  <a:pt x="220" y="36"/>
                </a:lnTo>
                <a:lnTo>
                  <a:pt x="147" y="36"/>
                </a:lnTo>
                <a:close/>
                <a:moveTo>
                  <a:pt x="147" y="0"/>
                </a:moveTo>
                <a:lnTo>
                  <a:pt x="220" y="0"/>
                </a:lnTo>
                <a:lnTo>
                  <a:pt x="234" y="2"/>
                </a:lnTo>
                <a:lnTo>
                  <a:pt x="245" y="10"/>
                </a:lnTo>
                <a:lnTo>
                  <a:pt x="253" y="22"/>
                </a:lnTo>
                <a:lnTo>
                  <a:pt x="257" y="36"/>
                </a:lnTo>
                <a:lnTo>
                  <a:pt x="257" y="219"/>
                </a:lnTo>
                <a:lnTo>
                  <a:pt x="286" y="223"/>
                </a:lnTo>
                <a:lnTo>
                  <a:pt x="312" y="234"/>
                </a:lnTo>
                <a:lnTo>
                  <a:pt x="334" y="251"/>
                </a:lnTo>
                <a:lnTo>
                  <a:pt x="351" y="273"/>
                </a:lnTo>
                <a:lnTo>
                  <a:pt x="362" y="299"/>
                </a:lnTo>
                <a:lnTo>
                  <a:pt x="366" y="328"/>
                </a:lnTo>
                <a:lnTo>
                  <a:pt x="366" y="693"/>
                </a:lnTo>
                <a:lnTo>
                  <a:pt x="362" y="723"/>
                </a:lnTo>
                <a:lnTo>
                  <a:pt x="351" y="750"/>
                </a:lnTo>
                <a:lnTo>
                  <a:pt x="334" y="772"/>
                </a:lnTo>
                <a:lnTo>
                  <a:pt x="312" y="789"/>
                </a:lnTo>
                <a:lnTo>
                  <a:pt x="286" y="799"/>
                </a:lnTo>
                <a:lnTo>
                  <a:pt x="257" y="803"/>
                </a:lnTo>
                <a:lnTo>
                  <a:pt x="110" y="803"/>
                </a:lnTo>
                <a:lnTo>
                  <a:pt x="82" y="799"/>
                </a:lnTo>
                <a:lnTo>
                  <a:pt x="55" y="789"/>
                </a:lnTo>
                <a:lnTo>
                  <a:pt x="33" y="772"/>
                </a:lnTo>
                <a:lnTo>
                  <a:pt x="16" y="750"/>
                </a:lnTo>
                <a:lnTo>
                  <a:pt x="4" y="723"/>
                </a:lnTo>
                <a:lnTo>
                  <a:pt x="0" y="693"/>
                </a:lnTo>
                <a:lnTo>
                  <a:pt x="0" y="328"/>
                </a:lnTo>
                <a:lnTo>
                  <a:pt x="4" y="299"/>
                </a:lnTo>
                <a:lnTo>
                  <a:pt x="16" y="273"/>
                </a:lnTo>
                <a:lnTo>
                  <a:pt x="33" y="251"/>
                </a:lnTo>
                <a:lnTo>
                  <a:pt x="55" y="234"/>
                </a:lnTo>
                <a:lnTo>
                  <a:pt x="82" y="223"/>
                </a:lnTo>
                <a:lnTo>
                  <a:pt x="110" y="219"/>
                </a:lnTo>
                <a:lnTo>
                  <a:pt x="110" y="36"/>
                </a:lnTo>
                <a:lnTo>
                  <a:pt x="113" y="22"/>
                </a:lnTo>
                <a:lnTo>
                  <a:pt x="121" y="10"/>
                </a:lnTo>
                <a:lnTo>
                  <a:pt x="133" y="2"/>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6" name="Freeform 44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174416" y="5773509"/>
            <a:ext cx="283134" cy="444609"/>
          </a:xfrm>
          <a:custGeom>
            <a:avLst/>
            <a:gdLst>
              <a:gd name="T0" fmla="*/ 212 w 512"/>
              <a:gd name="T1" fmla="*/ 661 h 804"/>
              <a:gd name="T2" fmla="*/ 220 w 512"/>
              <a:gd name="T3" fmla="*/ 676 h 804"/>
              <a:gd name="T4" fmla="*/ 212 w 512"/>
              <a:gd name="T5" fmla="*/ 690 h 804"/>
              <a:gd name="T6" fmla="*/ 195 w 512"/>
              <a:gd name="T7" fmla="*/ 693 h 804"/>
              <a:gd name="T8" fmla="*/ 184 w 512"/>
              <a:gd name="T9" fmla="*/ 682 h 804"/>
              <a:gd name="T10" fmla="*/ 187 w 512"/>
              <a:gd name="T11" fmla="*/ 665 h 804"/>
              <a:gd name="T12" fmla="*/ 201 w 512"/>
              <a:gd name="T13" fmla="*/ 658 h 804"/>
              <a:gd name="T14" fmla="*/ 322 w 512"/>
              <a:gd name="T15" fmla="*/ 588 h 804"/>
              <a:gd name="T16" fmla="*/ 328 w 512"/>
              <a:gd name="T17" fmla="*/ 603 h 804"/>
              <a:gd name="T18" fmla="*/ 322 w 512"/>
              <a:gd name="T19" fmla="*/ 618 h 804"/>
              <a:gd name="T20" fmla="*/ 305 w 512"/>
              <a:gd name="T21" fmla="*/ 621 h 804"/>
              <a:gd name="T22" fmla="*/ 293 w 512"/>
              <a:gd name="T23" fmla="*/ 609 h 804"/>
              <a:gd name="T24" fmla="*/ 296 w 512"/>
              <a:gd name="T25" fmla="*/ 592 h 804"/>
              <a:gd name="T26" fmla="*/ 310 w 512"/>
              <a:gd name="T27" fmla="*/ 584 h 804"/>
              <a:gd name="T28" fmla="*/ 249 w 512"/>
              <a:gd name="T29" fmla="*/ 515 h 804"/>
              <a:gd name="T30" fmla="*/ 256 w 512"/>
              <a:gd name="T31" fmla="*/ 531 h 804"/>
              <a:gd name="T32" fmla="*/ 249 w 512"/>
              <a:gd name="T33" fmla="*/ 545 h 804"/>
              <a:gd name="T34" fmla="*/ 231 w 512"/>
              <a:gd name="T35" fmla="*/ 548 h 804"/>
              <a:gd name="T36" fmla="*/ 220 w 512"/>
              <a:gd name="T37" fmla="*/ 536 h 804"/>
              <a:gd name="T38" fmla="*/ 222 w 512"/>
              <a:gd name="T39" fmla="*/ 519 h 804"/>
              <a:gd name="T40" fmla="*/ 238 w 512"/>
              <a:gd name="T41" fmla="*/ 512 h 804"/>
              <a:gd name="T42" fmla="*/ 209 w 512"/>
              <a:gd name="T43" fmla="*/ 376 h 804"/>
              <a:gd name="T44" fmla="*/ 217 w 512"/>
              <a:gd name="T45" fmla="*/ 417 h 804"/>
              <a:gd name="T46" fmla="*/ 183 w 512"/>
              <a:gd name="T47" fmla="*/ 439 h 804"/>
              <a:gd name="T48" fmla="*/ 149 w 512"/>
              <a:gd name="T49" fmla="*/ 417 h 804"/>
              <a:gd name="T50" fmla="*/ 157 w 512"/>
              <a:gd name="T51" fmla="*/ 376 h 804"/>
              <a:gd name="T52" fmla="*/ 328 w 512"/>
              <a:gd name="T53" fmla="*/ 292 h 804"/>
              <a:gd name="T54" fmla="*/ 362 w 512"/>
              <a:gd name="T55" fmla="*/ 315 h 804"/>
              <a:gd name="T56" fmla="*/ 355 w 512"/>
              <a:gd name="T57" fmla="*/ 355 h 804"/>
              <a:gd name="T58" fmla="*/ 315 w 512"/>
              <a:gd name="T59" fmla="*/ 363 h 804"/>
              <a:gd name="T60" fmla="*/ 293 w 512"/>
              <a:gd name="T61" fmla="*/ 329 h 804"/>
              <a:gd name="T62" fmla="*/ 315 w 512"/>
              <a:gd name="T63" fmla="*/ 295 h 804"/>
              <a:gd name="T64" fmla="*/ 381 w 512"/>
              <a:gd name="T65" fmla="*/ 194 h 804"/>
              <a:gd name="T66" fmla="*/ 292 w 512"/>
              <a:gd name="T67" fmla="*/ 233 h 804"/>
              <a:gd name="T68" fmla="*/ 196 w 512"/>
              <a:gd name="T69" fmla="*/ 256 h 804"/>
              <a:gd name="T70" fmla="*/ 110 w 512"/>
              <a:gd name="T71" fmla="*/ 237 h 804"/>
              <a:gd name="T72" fmla="*/ 124 w 512"/>
              <a:gd name="T73" fmla="*/ 685 h 804"/>
              <a:gd name="T74" fmla="*/ 192 w 512"/>
              <a:gd name="T75" fmla="*/ 753 h 804"/>
              <a:gd name="T76" fmla="*/ 289 w 512"/>
              <a:gd name="T77" fmla="*/ 764 h 804"/>
              <a:gd name="T78" fmla="*/ 370 w 512"/>
              <a:gd name="T79" fmla="*/ 713 h 804"/>
              <a:gd name="T80" fmla="*/ 402 w 512"/>
              <a:gd name="T81" fmla="*/ 621 h 804"/>
              <a:gd name="T82" fmla="*/ 110 w 512"/>
              <a:gd name="T83" fmla="*/ 201 h 804"/>
              <a:gd name="T84" fmla="*/ 203 w 512"/>
              <a:gd name="T85" fmla="*/ 222 h 804"/>
              <a:gd name="T86" fmla="*/ 311 w 512"/>
              <a:gd name="T87" fmla="*/ 188 h 804"/>
              <a:gd name="T88" fmla="*/ 402 w 512"/>
              <a:gd name="T89" fmla="*/ 151 h 804"/>
              <a:gd name="T90" fmla="*/ 36 w 512"/>
              <a:gd name="T91" fmla="*/ 37 h 804"/>
              <a:gd name="T92" fmla="*/ 475 w 512"/>
              <a:gd name="T93" fmla="*/ 37 h 804"/>
              <a:gd name="T94" fmla="*/ 475 w 512"/>
              <a:gd name="T95" fmla="*/ 0 h 804"/>
              <a:gd name="T96" fmla="*/ 509 w 512"/>
              <a:gd name="T97" fmla="*/ 23 h 804"/>
              <a:gd name="T98" fmla="*/ 509 w 512"/>
              <a:gd name="T99" fmla="*/ 88 h 804"/>
              <a:gd name="T100" fmla="*/ 475 w 512"/>
              <a:gd name="T101" fmla="*/ 110 h 804"/>
              <a:gd name="T102" fmla="*/ 434 w 512"/>
              <a:gd name="T103" fmla="*/ 658 h 804"/>
              <a:gd name="T104" fmla="*/ 385 w 512"/>
              <a:gd name="T105" fmla="*/ 750 h 804"/>
              <a:gd name="T106" fmla="*/ 293 w 512"/>
              <a:gd name="T107" fmla="*/ 800 h 804"/>
              <a:gd name="T108" fmla="*/ 184 w 512"/>
              <a:gd name="T109" fmla="*/ 790 h 804"/>
              <a:gd name="T110" fmla="*/ 104 w 512"/>
              <a:gd name="T111" fmla="*/ 723 h 804"/>
              <a:gd name="T112" fmla="*/ 73 w 512"/>
              <a:gd name="T113" fmla="*/ 621 h 804"/>
              <a:gd name="T114" fmla="*/ 22 w 512"/>
              <a:gd name="T115" fmla="*/ 106 h 804"/>
              <a:gd name="T116" fmla="*/ 0 w 512"/>
              <a:gd name="T117" fmla="*/ 74 h 804"/>
              <a:gd name="T118" fmla="*/ 10 w 512"/>
              <a:gd name="T119" fmla="*/ 11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2" h="804">
                <a:moveTo>
                  <a:pt x="201" y="658"/>
                </a:moveTo>
                <a:lnTo>
                  <a:pt x="207" y="659"/>
                </a:lnTo>
                <a:lnTo>
                  <a:pt x="212" y="661"/>
                </a:lnTo>
                <a:lnTo>
                  <a:pt x="216" y="665"/>
                </a:lnTo>
                <a:lnTo>
                  <a:pt x="218" y="671"/>
                </a:lnTo>
                <a:lnTo>
                  <a:pt x="220" y="676"/>
                </a:lnTo>
                <a:lnTo>
                  <a:pt x="218" y="682"/>
                </a:lnTo>
                <a:lnTo>
                  <a:pt x="216" y="686"/>
                </a:lnTo>
                <a:lnTo>
                  <a:pt x="212" y="690"/>
                </a:lnTo>
                <a:lnTo>
                  <a:pt x="207" y="693"/>
                </a:lnTo>
                <a:lnTo>
                  <a:pt x="201" y="694"/>
                </a:lnTo>
                <a:lnTo>
                  <a:pt x="195" y="693"/>
                </a:lnTo>
                <a:lnTo>
                  <a:pt x="191" y="690"/>
                </a:lnTo>
                <a:lnTo>
                  <a:pt x="186" y="686"/>
                </a:lnTo>
                <a:lnTo>
                  <a:pt x="184" y="682"/>
                </a:lnTo>
                <a:lnTo>
                  <a:pt x="183" y="676"/>
                </a:lnTo>
                <a:lnTo>
                  <a:pt x="184" y="671"/>
                </a:lnTo>
                <a:lnTo>
                  <a:pt x="187" y="665"/>
                </a:lnTo>
                <a:lnTo>
                  <a:pt x="191" y="661"/>
                </a:lnTo>
                <a:lnTo>
                  <a:pt x="195" y="659"/>
                </a:lnTo>
                <a:lnTo>
                  <a:pt x="201" y="658"/>
                </a:lnTo>
                <a:close/>
                <a:moveTo>
                  <a:pt x="310" y="584"/>
                </a:moveTo>
                <a:lnTo>
                  <a:pt x="317" y="586"/>
                </a:lnTo>
                <a:lnTo>
                  <a:pt x="322" y="588"/>
                </a:lnTo>
                <a:lnTo>
                  <a:pt x="326" y="592"/>
                </a:lnTo>
                <a:lnTo>
                  <a:pt x="328" y="597"/>
                </a:lnTo>
                <a:lnTo>
                  <a:pt x="328" y="603"/>
                </a:lnTo>
                <a:lnTo>
                  <a:pt x="328" y="609"/>
                </a:lnTo>
                <a:lnTo>
                  <a:pt x="326" y="614"/>
                </a:lnTo>
                <a:lnTo>
                  <a:pt x="322" y="618"/>
                </a:lnTo>
                <a:lnTo>
                  <a:pt x="317" y="621"/>
                </a:lnTo>
                <a:lnTo>
                  <a:pt x="310" y="621"/>
                </a:lnTo>
                <a:lnTo>
                  <a:pt x="305" y="621"/>
                </a:lnTo>
                <a:lnTo>
                  <a:pt x="300" y="618"/>
                </a:lnTo>
                <a:lnTo>
                  <a:pt x="296" y="614"/>
                </a:lnTo>
                <a:lnTo>
                  <a:pt x="293" y="609"/>
                </a:lnTo>
                <a:lnTo>
                  <a:pt x="293" y="603"/>
                </a:lnTo>
                <a:lnTo>
                  <a:pt x="293" y="597"/>
                </a:lnTo>
                <a:lnTo>
                  <a:pt x="296" y="592"/>
                </a:lnTo>
                <a:lnTo>
                  <a:pt x="300" y="588"/>
                </a:lnTo>
                <a:lnTo>
                  <a:pt x="305" y="586"/>
                </a:lnTo>
                <a:lnTo>
                  <a:pt x="310" y="584"/>
                </a:lnTo>
                <a:close/>
                <a:moveTo>
                  <a:pt x="238" y="512"/>
                </a:moveTo>
                <a:lnTo>
                  <a:pt x="243" y="512"/>
                </a:lnTo>
                <a:lnTo>
                  <a:pt x="249" y="515"/>
                </a:lnTo>
                <a:lnTo>
                  <a:pt x="252" y="519"/>
                </a:lnTo>
                <a:lnTo>
                  <a:pt x="255" y="524"/>
                </a:lnTo>
                <a:lnTo>
                  <a:pt x="256" y="531"/>
                </a:lnTo>
                <a:lnTo>
                  <a:pt x="255" y="536"/>
                </a:lnTo>
                <a:lnTo>
                  <a:pt x="252" y="541"/>
                </a:lnTo>
                <a:lnTo>
                  <a:pt x="249" y="545"/>
                </a:lnTo>
                <a:lnTo>
                  <a:pt x="243" y="548"/>
                </a:lnTo>
                <a:lnTo>
                  <a:pt x="238" y="548"/>
                </a:lnTo>
                <a:lnTo>
                  <a:pt x="231" y="548"/>
                </a:lnTo>
                <a:lnTo>
                  <a:pt x="226" y="545"/>
                </a:lnTo>
                <a:lnTo>
                  <a:pt x="222" y="541"/>
                </a:lnTo>
                <a:lnTo>
                  <a:pt x="220" y="536"/>
                </a:lnTo>
                <a:lnTo>
                  <a:pt x="220" y="531"/>
                </a:lnTo>
                <a:lnTo>
                  <a:pt x="220" y="524"/>
                </a:lnTo>
                <a:lnTo>
                  <a:pt x="222" y="519"/>
                </a:lnTo>
                <a:lnTo>
                  <a:pt x="226" y="515"/>
                </a:lnTo>
                <a:lnTo>
                  <a:pt x="231" y="512"/>
                </a:lnTo>
                <a:lnTo>
                  <a:pt x="238" y="512"/>
                </a:lnTo>
                <a:close/>
                <a:moveTo>
                  <a:pt x="183" y="366"/>
                </a:moveTo>
                <a:lnTo>
                  <a:pt x="197" y="368"/>
                </a:lnTo>
                <a:lnTo>
                  <a:pt x="209" y="376"/>
                </a:lnTo>
                <a:lnTo>
                  <a:pt x="217" y="388"/>
                </a:lnTo>
                <a:lnTo>
                  <a:pt x="220" y="402"/>
                </a:lnTo>
                <a:lnTo>
                  <a:pt x="217" y="417"/>
                </a:lnTo>
                <a:lnTo>
                  <a:pt x="209" y="428"/>
                </a:lnTo>
                <a:lnTo>
                  <a:pt x="197" y="436"/>
                </a:lnTo>
                <a:lnTo>
                  <a:pt x="183" y="439"/>
                </a:lnTo>
                <a:lnTo>
                  <a:pt x="169" y="436"/>
                </a:lnTo>
                <a:lnTo>
                  <a:pt x="157" y="428"/>
                </a:lnTo>
                <a:lnTo>
                  <a:pt x="149" y="417"/>
                </a:lnTo>
                <a:lnTo>
                  <a:pt x="146" y="402"/>
                </a:lnTo>
                <a:lnTo>
                  <a:pt x="149" y="388"/>
                </a:lnTo>
                <a:lnTo>
                  <a:pt x="157" y="376"/>
                </a:lnTo>
                <a:lnTo>
                  <a:pt x="169" y="368"/>
                </a:lnTo>
                <a:lnTo>
                  <a:pt x="183" y="366"/>
                </a:lnTo>
                <a:close/>
                <a:moveTo>
                  <a:pt x="328" y="292"/>
                </a:moveTo>
                <a:lnTo>
                  <a:pt x="343" y="295"/>
                </a:lnTo>
                <a:lnTo>
                  <a:pt x="355" y="303"/>
                </a:lnTo>
                <a:lnTo>
                  <a:pt x="362" y="315"/>
                </a:lnTo>
                <a:lnTo>
                  <a:pt x="365" y="329"/>
                </a:lnTo>
                <a:lnTo>
                  <a:pt x="362" y="343"/>
                </a:lnTo>
                <a:lnTo>
                  <a:pt x="355" y="355"/>
                </a:lnTo>
                <a:lnTo>
                  <a:pt x="343" y="363"/>
                </a:lnTo>
                <a:lnTo>
                  <a:pt x="328" y="366"/>
                </a:lnTo>
                <a:lnTo>
                  <a:pt x="315" y="363"/>
                </a:lnTo>
                <a:lnTo>
                  <a:pt x="304" y="355"/>
                </a:lnTo>
                <a:lnTo>
                  <a:pt x="296" y="343"/>
                </a:lnTo>
                <a:lnTo>
                  <a:pt x="293" y="329"/>
                </a:lnTo>
                <a:lnTo>
                  <a:pt x="296" y="315"/>
                </a:lnTo>
                <a:lnTo>
                  <a:pt x="304" y="303"/>
                </a:lnTo>
                <a:lnTo>
                  <a:pt x="315" y="295"/>
                </a:lnTo>
                <a:lnTo>
                  <a:pt x="328" y="292"/>
                </a:lnTo>
                <a:close/>
                <a:moveTo>
                  <a:pt x="402" y="186"/>
                </a:moveTo>
                <a:lnTo>
                  <a:pt x="381" y="194"/>
                </a:lnTo>
                <a:lnTo>
                  <a:pt x="356" y="205"/>
                </a:lnTo>
                <a:lnTo>
                  <a:pt x="327" y="219"/>
                </a:lnTo>
                <a:lnTo>
                  <a:pt x="292" y="233"/>
                </a:lnTo>
                <a:lnTo>
                  <a:pt x="249" y="248"/>
                </a:lnTo>
                <a:lnTo>
                  <a:pt x="222" y="254"/>
                </a:lnTo>
                <a:lnTo>
                  <a:pt x="196" y="256"/>
                </a:lnTo>
                <a:lnTo>
                  <a:pt x="166" y="253"/>
                </a:lnTo>
                <a:lnTo>
                  <a:pt x="137" y="248"/>
                </a:lnTo>
                <a:lnTo>
                  <a:pt x="110" y="237"/>
                </a:lnTo>
                <a:lnTo>
                  <a:pt x="110" y="621"/>
                </a:lnTo>
                <a:lnTo>
                  <a:pt x="114" y="655"/>
                </a:lnTo>
                <a:lnTo>
                  <a:pt x="124" y="685"/>
                </a:lnTo>
                <a:lnTo>
                  <a:pt x="142" y="713"/>
                </a:lnTo>
                <a:lnTo>
                  <a:pt x="165" y="735"/>
                </a:lnTo>
                <a:lnTo>
                  <a:pt x="192" y="753"/>
                </a:lnTo>
                <a:lnTo>
                  <a:pt x="222" y="764"/>
                </a:lnTo>
                <a:lnTo>
                  <a:pt x="256" y="767"/>
                </a:lnTo>
                <a:lnTo>
                  <a:pt x="289" y="764"/>
                </a:lnTo>
                <a:lnTo>
                  <a:pt x="321" y="753"/>
                </a:lnTo>
                <a:lnTo>
                  <a:pt x="347" y="735"/>
                </a:lnTo>
                <a:lnTo>
                  <a:pt x="370" y="713"/>
                </a:lnTo>
                <a:lnTo>
                  <a:pt x="387" y="685"/>
                </a:lnTo>
                <a:lnTo>
                  <a:pt x="398" y="655"/>
                </a:lnTo>
                <a:lnTo>
                  <a:pt x="402" y="621"/>
                </a:lnTo>
                <a:lnTo>
                  <a:pt x="402" y="186"/>
                </a:lnTo>
                <a:close/>
                <a:moveTo>
                  <a:pt x="110" y="110"/>
                </a:moveTo>
                <a:lnTo>
                  <a:pt x="110" y="201"/>
                </a:lnTo>
                <a:lnTo>
                  <a:pt x="139" y="212"/>
                </a:lnTo>
                <a:lnTo>
                  <a:pt x="170" y="220"/>
                </a:lnTo>
                <a:lnTo>
                  <a:pt x="203" y="222"/>
                </a:lnTo>
                <a:lnTo>
                  <a:pt x="237" y="216"/>
                </a:lnTo>
                <a:lnTo>
                  <a:pt x="277" y="202"/>
                </a:lnTo>
                <a:lnTo>
                  <a:pt x="311" y="188"/>
                </a:lnTo>
                <a:lnTo>
                  <a:pt x="340" y="174"/>
                </a:lnTo>
                <a:lnTo>
                  <a:pt x="372" y="161"/>
                </a:lnTo>
                <a:lnTo>
                  <a:pt x="402" y="151"/>
                </a:lnTo>
                <a:lnTo>
                  <a:pt x="402" y="110"/>
                </a:lnTo>
                <a:lnTo>
                  <a:pt x="110" y="110"/>
                </a:lnTo>
                <a:close/>
                <a:moveTo>
                  <a:pt x="36" y="37"/>
                </a:moveTo>
                <a:lnTo>
                  <a:pt x="36" y="74"/>
                </a:lnTo>
                <a:lnTo>
                  <a:pt x="475" y="74"/>
                </a:lnTo>
                <a:lnTo>
                  <a:pt x="475" y="37"/>
                </a:lnTo>
                <a:lnTo>
                  <a:pt x="36" y="37"/>
                </a:lnTo>
                <a:close/>
                <a:moveTo>
                  <a:pt x="36" y="0"/>
                </a:moveTo>
                <a:lnTo>
                  <a:pt x="475" y="0"/>
                </a:lnTo>
                <a:lnTo>
                  <a:pt x="489" y="3"/>
                </a:lnTo>
                <a:lnTo>
                  <a:pt x="501" y="11"/>
                </a:lnTo>
                <a:lnTo>
                  <a:pt x="509" y="23"/>
                </a:lnTo>
                <a:lnTo>
                  <a:pt x="512" y="37"/>
                </a:lnTo>
                <a:lnTo>
                  <a:pt x="512" y="74"/>
                </a:lnTo>
                <a:lnTo>
                  <a:pt x="509" y="88"/>
                </a:lnTo>
                <a:lnTo>
                  <a:pt x="501" y="99"/>
                </a:lnTo>
                <a:lnTo>
                  <a:pt x="489" y="106"/>
                </a:lnTo>
                <a:lnTo>
                  <a:pt x="475" y="110"/>
                </a:lnTo>
                <a:lnTo>
                  <a:pt x="438" y="110"/>
                </a:lnTo>
                <a:lnTo>
                  <a:pt x="438" y="621"/>
                </a:lnTo>
                <a:lnTo>
                  <a:pt x="434" y="658"/>
                </a:lnTo>
                <a:lnTo>
                  <a:pt x="424" y="693"/>
                </a:lnTo>
                <a:lnTo>
                  <a:pt x="407" y="723"/>
                </a:lnTo>
                <a:lnTo>
                  <a:pt x="385" y="750"/>
                </a:lnTo>
                <a:lnTo>
                  <a:pt x="359" y="773"/>
                </a:lnTo>
                <a:lnTo>
                  <a:pt x="327" y="790"/>
                </a:lnTo>
                <a:lnTo>
                  <a:pt x="293" y="800"/>
                </a:lnTo>
                <a:lnTo>
                  <a:pt x="256" y="804"/>
                </a:lnTo>
                <a:lnTo>
                  <a:pt x="218" y="800"/>
                </a:lnTo>
                <a:lnTo>
                  <a:pt x="184" y="790"/>
                </a:lnTo>
                <a:lnTo>
                  <a:pt x="154" y="773"/>
                </a:lnTo>
                <a:lnTo>
                  <a:pt x="127" y="750"/>
                </a:lnTo>
                <a:lnTo>
                  <a:pt x="104" y="723"/>
                </a:lnTo>
                <a:lnTo>
                  <a:pt x="87" y="693"/>
                </a:lnTo>
                <a:lnTo>
                  <a:pt x="77" y="658"/>
                </a:lnTo>
                <a:lnTo>
                  <a:pt x="73" y="621"/>
                </a:lnTo>
                <a:lnTo>
                  <a:pt x="73" y="110"/>
                </a:lnTo>
                <a:lnTo>
                  <a:pt x="36" y="110"/>
                </a:lnTo>
                <a:lnTo>
                  <a:pt x="22" y="106"/>
                </a:lnTo>
                <a:lnTo>
                  <a:pt x="10" y="99"/>
                </a:lnTo>
                <a:lnTo>
                  <a:pt x="2" y="88"/>
                </a:lnTo>
                <a:lnTo>
                  <a:pt x="0" y="74"/>
                </a:lnTo>
                <a:lnTo>
                  <a:pt x="0" y="37"/>
                </a:lnTo>
                <a:lnTo>
                  <a:pt x="2" y="23"/>
                </a:lnTo>
                <a:lnTo>
                  <a:pt x="10" y="11"/>
                </a:lnTo>
                <a:lnTo>
                  <a:pt x="22" y="3"/>
                </a:lnTo>
                <a:lnTo>
                  <a:pt x="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7" name="Freeform 44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900842" y="5773509"/>
            <a:ext cx="363320" cy="444609"/>
          </a:xfrm>
          <a:custGeom>
            <a:avLst/>
            <a:gdLst>
              <a:gd name="T0" fmla="*/ 398 w 657"/>
              <a:gd name="T1" fmla="*/ 665 h 804"/>
              <a:gd name="T2" fmla="*/ 398 w 657"/>
              <a:gd name="T3" fmla="*/ 686 h 804"/>
              <a:gd name="T4" fmla="*/ 377 w 657"/>
              <a:gd name="T5" fmla="*/ 693 h 804"/>
              <a:gd name="T6" fmla="*/ 365 w 657"/>
              <a:gd name="T7" fmla="*/ 676 h 804"/>
              <a:gd name="T8" fmla="*/ 377 w 657"/>
              <a:gd name="T9" fmla="*/ 659 h 804"/>
              <a:gd name="T10" fmla="*/ 504 w 657"/>
              <a:gd name="T11" fmla="*/ 588 h 804"/>
              <a:gd name="T12" fmla="*/ 510 w 657"/>
              <a:gd name="T13" fmla="*/ 609 h 804"/>
              <a:gd name="T14" fmla="*/ 492 w 657"/>
              <a:gd name="T15" fmla="*/ 621 h 804"/>
              <a:gd name="T16" fmla="*/ 475 w 657"/>
              <a:gd name="T17" fmla="*/ 609 h 804"/>
              <a:gd name="T18" fmla="*/ 481 w 657"/>
              <a:gd name="T19" fmla="*/ 588 h 804"/>
              <a:gd name="T20" fmla="*/ 196 w 657"/>
              <a:gd name="T21" fmla="*/ 588 h 804"/>
              <a:gd name="T22" fmla="*/ 216 w 657"/>
              <a:gd name="T23" fmla="*/ 635 h 804"/>
              <a:gd name="T24" fmla="*/ 167 w 657"/>
              <a:gd name="T25" fmla="*/ 655 h 804"/>
              <a:gd name="T26" fmla="*/ 148 w 657"/>
              <a:gd name="T27" fmla="*/ 606 h 804"/>
              <a:gd name="T28" fmla="*/ 328 w 657"/>
              <a:gd name="T29" fmla="*/ 512 h 804"/>
              <a:gd name="T30" fmla="*/ 365 w 657"/>
              <a:gd name="T31" fmla="*/ 548 h 804"/>
              <a:gd name="T32" fmla="*/ 328 w 657"/>
              <a:gd name="T33" fmla="*/ 584 h 804"/>
              <a:gd name="T34" fmla="*/ 292 w 657"/>
              <a:gd name="T35" fmla="*/ 548 h 804"/>
              <a:gd name="T36" fmla="*/ 328 w 657"/>
              <a:gd name="T37" fmla="*/ 512 h 804"/>
              <a:gd name="T38" fmla="*/ 251 w 657"/>
              <a:gd name="T39" fmla="*/ 445 h 804"/>
              <a:gd name="T40" fmla="*/ 251 w 657"/>
              <a:gd name="T41" fmla="*/ 468 h 804"/>
              <a:gd name="T42" fmla="*/ 231 w 657"/>
              <a:gd name="T43" fmla="*/ 474 h 804"/>
              <a:gd name="T44" fmla="*/ 218 w 657"/>
              <a:gd name="T45" fmla="*/ 457 h 804"/>
              <a:gd name="T46" fmla="*/ 231 w 657"/>
              <a:gd name="T47" fmla="*/ 439 h 804"/>
              <a:gd name="T48" fmla="*/ 371 w 657"/>
              <a:gd name="T49" fmla="*/ 370 h 804"/>
              <a:gd name="T50" fmla="*/ 365 w 657"/>
              <a:gd name="T51" fmla="*/ 389 h 804"/>
              <a:gd name="T52" fmla="*/ 383 w 657"/>
              <a:gd name="T53" fmla="*/ 402 h 804"/>
              <a:gd name="T54" fmla="*/ 400 w 657"/>
              <a:gd name="T55" fmla="*/ 389 h 804"/>
              <a:gd name="T56" fmla="*/ 394 w 657"/>
              <a:gd name="T57" fmla="*/ 370 h 804"/>
              <a:gd name="T58" fmla="*/ 400 w 657"/>
              <a:gd name="T59" fmla="*/ 332 h 804"/>
              <a:gd name="T60" fmla="*/ 437 w 657"/>
              <a:gd name="T61" fmla="*/ 384 h 804"/>
              <a:gd name="T62" fmla="*/ 400 w 657"/>
              <a:gd name="T63" fmla="*/ 436 h 804"/>
              <a:gd name="T64" fmla="*/ 339 w 657"/>
              <a:gd name="T65" fmla="*/ 417 h 804"/>
              <a:gd name="T66" fmla="*/ 339 w 657"/>
              <a:gd name="T67" fmla="*/ 351 h 804"/>
              <a:gd name="T68" fmla="*/ 474 w 657"/>
              <a:gd name="T69" fmla="*/ 198 h 804"/>
              <a:gd name="T70" fmla="*/ 357 w 657"/>
              <a:gd name="T71" fmla="*/ 231 h 804"/>
              <a:gd name="T72" fmla="*/ 230 w 657"/>
              <a:gd name="T73" fmla="*/ 256 h 804"/>
              <a:gd name="T74" fmla="*/ 180 w 657"/>
              <a:gd name="T75" fmla="*/ 305 h 804"/>
              <a:gd name="T76" fmla="*/ 104 w 657"/>
              <a:gd name="T77" fmla="*/ 379 h 804"/>
              <a:gd name="T78" fmla="*/ 39 w 657"/>
              <a:gd name="T79" fmla="*/ 525 h 804"/>
              <a:gd name="T80" fmla="*/ 65 w 657"/>
              <a:gd name="T81" fmla="*/ 695 h 804"/>
              <a:gd name="T82" fmla="*/ 568 w 657"/>
              <a:gd name="T83" fmla="*/ 732 h 804"/>
              <a:gd name="T84" fmla="*/ 620 w 657"/>
              <a:gd name="T85" fmla="*/ 566 h 804"/>
              <a:gd name="T86" fmla="*/ 576 w 657"/>
              <a:gd name="T87" fmla="*/ 411 h 804"/>
              <a:gd name="T88" fmla="*/ 481 w 657"/>
              <a:gd name="T89" fmla="*/ 316 h 804"/>
              <a:gd name="T90" fmla="*/ 182 w 657"/>
              <a:gd name="T91" fmla="*/ 110 h 804"/>
              <a:gd name="T92" fmla="*/ 252 w 657"/>
              <a:gd name="T93" fmla="*/ 222 h 804"/>
              <a:gd name="T94" fmla="*/ 377 w 657"/>
              <a:gd name="T95" fmla="*/ 180 h 804"/>
              <a:gd name="T96" fmla="*/ 474 w 657"/>
              <a:gd name="T97" fmla="*/ 110 h 804"/>
              <a:gd name="T98" fmla="*/ 547 w 657"/>
              <a:gd name="T99" fmla="*/ 74 h 804"/>
              <a:gd name="T100" fmla="*/ 547 w 657"/>
              <a:gd name="T101" fmla="*/ 0 h 804"/>
              <a:gd name="T102" fmla="*/ 584 w 657"/>
              <a:gd name="T103" fmla="*/ 37 h 804"/>
              <a:gd name="T104" fmla="*/ 561 w 657"/>
              <a:gd name="T105" fmla="*/ 106 h 804"/>
              <a:gd name="T106" fmla="*/ 547 w 657"/>
              <a:gd name="T107" fmla="*/ 321 h 804"/>
              <a:gd name="T108" fmla="*/ 644 w 657"/>
              <a:gd name="T109" fmla="*/ 473 h 804"/>
              <a:gd name="T110" fmla="*/ 644 w 657"/>
              <a:gd name="T111" fmla="*/ 656 h 804"/>
              <a:gd name="T112" fmla="*/ 555 w 657"/>
              <a:gd name="T113" fmla="*/ 804 h 804"/>
              <a:gd name="T114" fmla="*/ 26 w 657"/>
              <a:gd name="T115" fmla="*/ 698 h 804"/>
              <a:gd name="T116" fmla="*/ 2 w 657"/>
              <a:gd name="T117" fmla="*/ 519 h 804"/>
              <a:gd name="T118" fmla="*/ 78 w 657"/>
              <a:gd name="T119" fmla="*/ 354 h 804"/>
              <a:gd name="T120" fmla="*/ 108 w 657"/>
              <a:gd name="T121" fmla="*/ 110 h 804"/>
              <a:gd name="T122" fmla="*/ 72 w 657"/>
              <a:gd name="T123" fmla="*/ 74 h 804"/>
              <a:gd name="T124" fmla="*/ 94 w 657"/>
              <a:gd name="T12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7" h="804">
                <a:moveTo>
                  <a:pt x="383" y="658"/>
                </a:moveTo>
                <a:lnTo>
                  <a:pt x="388" y="659"/>
                </a:lnTo>
                <a:lnTo>
                  <a:pt x="394" y="661"/>
                </a:lnTo>
                <a:lnTo>
                  <a:pt x="398" y="665"/>
                </a:lnTo>
                <a:lnTo>
                  <a:pt x="400" y="671"/>
                </a:lnTo>
                <a:lnTo>
                  <a:pt x="402" y="676"/>
                </a:lnTo>
                <a:lnTo>
                  <a:pt x="400" y="682"/>
                </a:lnTo>
                <a:lnTo>
                  <a:pt x="398" y="686"/>
                </a:lnTo>
                <a:lnTo>
                  <a:pt x="394" y="690"/>
                </a:lnTo>
                <a:lnTo>
                  <a:pt x="388" y="693"/>
                </a:lnTo>
                <a:lnTo>
                  <a:pt x="383" y="694"/>
                </a:lnTo>
                <a:lnTo>
                  <a:pt x="377" y="693"/>
                </a:lnTo>
                <a:lnTo>
                  <a:pt x="371" y="690"/>
                </a:lnTo>
                <a:lnTo>
                  <a:pt x="368" y="686"/>
                </a:lnTo>
                <a:lnTo>
                  <a:pt x="365" y="682"/>
                </a:lnTo>
                <a:lnTo>
                  <a:pt x="365" y="676"/>
                </a:lnTo>
                <a:lnTo>
                  <a:pt x="365" y="671"/>
                </a:lnTo>
                <a:lnTo>
                  <a:pt x="368" y="665"/>
                </a:lnTo>
                <a:lnTo>
                  <a:pt x="371" y="661"/>
                </a:lnTo>
                <a:lnTo>
                  <a:pt x="377" y="659"/>
                </a:lnTo>
                <a:lnTo>
                  <a:pt x="383" y="658"/>
                </a:lnTo>
                <a:close/>
                <a:moveTo>
                  <a:pt x="492" y="584"/>
                </a:moveTo>
                <a:lnTo>
                  <a:pt x="498" y="586"/>
                </a:lnTo>
                <a:lnTo>
                  <a:pt x="504" y="588"/>
                </a:lnTo>
                <a:lnTo>
                  <a:pt x="508" y="592"/>
                </a:lnTo>
                <a:lnTo>
                  <a:pt x="510" y="597"/>
                </a:lnTo>
                <a:lnTo>
                  <a:pt x="510" y="603"/>
                </a:lnTo>
                <a:lnTo>
                  <a:pt x="510" y="609"/>
                </a:lnTo>
                <a:lnTo>
                  <a:pt x="508" y="614"/>
                </a:lnTo>
                <a:lnTo>
                  <a:pt x="504" y="618"/>
                </a:lnTo>
                <a:lnTo>
                  <a:pt x="498" y="621"/>
                </a:lnTo>
                <a:lnTo>
                  <a:pt x="492" y="621"/>
                </a:lnTo>
                <a:lnTo>
                  <a:pt x="487" y="621"/>
                </a:lnTo>
                <a:lnTo>
                  <a:pt x="481" y="618"/>
                </a:lnTo>
                <a:lnTo>
                  <a:pt x="478" y="614"/>
                </a:lnTo>
                <a:lnTo>
                  <a:pt x="475" y="609"/>
                </a:lnTo>
                <a:lnTo>
                  <a:pt x="474" y="603"/>
                </a:lnTo>
                <a:lnTo>
                  <a:pt x="475" y="597"/>
                </a:lnTo>
                <a:lnTo>
                  <a:pt x="478" y="592"/>
                </a:lnTo>
                <a:lnTo>
                  <a:pt x="481" y="588"/>
                </a:lnTo>
                <a:lnTo>
                  <a:pt x="487" y="586"/>
                </a:lnTo>
                <a:lnTo>
                  <a:pt x="492" y="584"/>
                </a:lnTo>
                <a:close/>
                <a:moveTo>
                  <a:pt x="182" y="584"/>
                </a:moveTo>
                <a:lnTo>
                  <a:pt x="196" y="588"/>
                </a:lnTo>
                <a:lnTo>
                  <a:pt x="208" y="596"/>
                </a:lnTo>
                <a:lnTo>
                  <a:pt x="216" y="606"/>
                </a:lnTo>
                <a:lnTo>
                  <a:pt x="218" y="621"/>
                </a:lnTo>
                <a:lnTo>
                  <a:pt x="216" y="635"/>
                </a:lnTo>
                <a:lnTo>
                  <a:pt x="208" y="647"/>
                </a:lnTo>
                <a:lnTo>
                  <a:pt x="196" y="655"/>
                </a:lnTo>
                <a:lnTo>
                  <a:pt x="182" y="658"/>
                </a:lnTo>
                <a:lnTo>
                  <a:pt x="167" y="655"/>
                </a:lnTo>
                <a:lnTo>
                  <a:pt x="155" y="647"/>
                </a:lnTo>
                <a:lnTo>
                  <a:pt x="148" y="635"/>
                </a:lnTo>
                <a:lnTo>
                  <a:pt x="145" y="621"/>
                </a:lnTo>
                <a:lnTo>
                  <a:pt x="148" y="606"/>
                </a:lnTo>
                <a:lnTo>
                  <a:pt x="155" y="596"/>
                </a:lnTo>
                <a:lnTo>
                  <a:pt x="167" y="588"/>
                </a:lnTo>
                <a:lnTo>
                  <a:pt x="182" y="584"/>
                </a:lnTo>
                <a:close/>
                <a:moveTo>
                  <a:pt x="328" y="512"/>
                </a:moveTo>
                <a:lnTo>
                  <a:pt x="343" y="515"/>
                </a:lnTo>
                <a:lnTo>
                  <a:pt x="353" y="523"/>
                </a:lnTo>
                <a:lnTo>
                  <a:pt x="361" y="534"/>
                </a:lnTo>
                <a:lnTo>
                  <a:pt x="365" y="548"/>
                </a:lnTo>
                <a:lnTo>
                  <a:pt x="361" y="562"/>
                </a:lnTo>
                <a:lnTo>
                  <a:pt x="353" y="574"/>
                </a:lnTo>
                <a:lnTo>
                  <a:pt x="343" y="582"/>
                </a:lnTo>
                <a:lnTo>
                  <a:pt x="328" y="584"/>
                </a:lnTo>
                <a:lnTo>
                  <a:pt x="314" y="582"/>
                </a:lnTo>
                <a:lnTo>
                  <a:pt x="302" y="574"/>
                </a:lnTo>
                <a:lnTo>
                  <a:pt x="294" y="562"/>
                </a:lnTo>
                <a:lnTo>
                  <a:pt x="292" y="548"/>
                </a:lnTo>
                <a:lnTo>
                  <a:pt x="294" y="534"/>
                </a:lnTo>
                <a:lnTo>
                  <a:pt x="302" y="523"/>
                </a:lnTo>
                <a:lnTo>
                  <a:pt x="314" y="515"/>
                </a:lnTo>
                <a:lnTo>
                  <a:pt x="328" y="512"/>
                </a:lnTo>
                <a:close/>
                <a:moveTo>
                  <a:pt x="237" y="439"/>
                </a:moveTo>
                <a:lnTo>
                  <a:pt x="242" y="439"/>
                </a:lnTo>
                <a:lnTo>
                  <a:pt x="247" y="442"/>
                </a:lnTo>
                <a:lnTo>
                  <a:pt x="251" y="445"/>
                </a:lnTo>
                <a:lnTo>
                  <a:pt x="254" y="451"/>
                </a:lnTo>
                <a:lnTo>
                  <a:pt x="255" y="457"/>
                </a:lnTo>
                <a:lnTo>
                  <a:pt x="254" y="462"/>
                </a:lnTo>
                <a:lnTo>
                  <a:pt x="251" y="468"/>
                </a:lnTo>
                <a:lnTo>
                  <a:pt x="247" y="472"/>
                </a:lnTo>
                <a:lnTo>
                  <a:pt x="242" y="474"/>
                </a:lnTo>
                <a:lnTo>
                  <a:pt x="237" y="476"/>
                </a:lnTo>
                <a:lnTo>
                  <a:pt x="231" y="474"/>
                </a:lnTo>
                <a:lnTo>
                  <a:pt x="226" y="472"/>
                </a:lnTo>
                <a:lnTo>
                  <a:pt x="222" y="468"/>
                </a:lnTo>
                <a:lnTo>
                  <a:pt x="220" y="462"/>
                </a:lnTo>
                <a:lnTo>
                  <a:pt x="218" y="457"/>
                </a:lnTo>
                <a:lnTo>
                  <a:pt x="220" y="451"/>
                </a:lnTo>
                <a:lnTo>
                  <a:pt x="222" y="445"/>
                </a:lnTo>
                <a:lnTo>
                  <a:pt x="226" y="442"/>
                </a:lnTo>
                <a:lnTo>
                  <a:pt x="231" y="439"/>
                </a:lnTo>
                <a:lnTo>
                  <a:pt x="237" y="439"/>
                </a:lnTo>
                <a:close/>
                <a:moveTo>
                  <a:pt x="383" y="366"/>
                </a:moveTo>
                <a:lnTo>
                  <a:pt x="377" y="367"/>
                </a:lnTo>
                <a:lnTo>
                  <a:pt x="371" y="370"/>
                </a:lnTo>
                <a:lnTo>
                  <a:pt x="368" y="373"/>
                </a:lnTo>
                <a:lnTo>
                  <a:pt x="365" y="377"/>
                </a:lnTo>
                <a:lnTo>
                  <a:pt x="365" y="384"/>
                </a:lnTo>
                <a:lnTo>
                  <a:pt x="365" y="389"/>
                </a:lnTo>
                <a:lnTo>
                  <a:pt x="368" y="394"/>
                </a:lnTo>
                <a:lnTo>
                  <a:pt x="371" y="398"/>
                </a:lnTo>
                <a:lnTo>
                  <a:pt x="377" y="401"/>
                </a:lnTo>
                <a:lnTo>
                  <a:pt x="383" y="402"/>
                </a:lnTo>
                <a:lnTo>
                  <a:pt x="388" y="401"/>
                </a:lnTo>
                <a:lnTo>
                  <a:pt x="394" y="398"/>
                </a:lnTo>
                <a:lnTo>
                  <a:pt x="398" y="394"/>
                </a:lnTo>
                <a:lnTo>
                  <a:pt x="400" y="389"/>
                </a:lnTo>
                <a:lnTo>
                  <a:pt x="402" y="384"/>
                </a:lnTo>
                <a:lnTo>
                  <a:pt x="400" y="377"/>
                </a:lnTo>
                <a:lnTo>
                  <a:pt x="398" y="373"/>
                </a:lnTo>
                <a:lnTo>
                  <a:pt x="394" y="370"/>
                </a:lnTo>
                <a:lnTo>
                  <a:pt x="388" y="367"/>
                </a:lnTo>
                <a:lnTo>
                  <a:pt x="383" y="366"/>
                </a:lnTo>
                <a:close/>
                <a:moveTo>
                  <a:pt x="383" y="329"/>
                </a:moveTo>
                <a:lnTo>
                  <a:pt x="400" y="332"/>
                </a:lnTo>
                <a:lnTo>
                  <a:pt x="415" y="339"/>
                </a:lnTo>
                <a:lnTo>
                  <a:pt x="426" y="351"/>
                </a:lnTo>
                <a:lnTo>
                  <a:pt x="434" y="367"/>
                </a:lnTo>
                <a:lnTo>
                  <a:pt x="437" y="384"/>
                </a:lnTo>
                <a:lnTo>
                  <a:pt x="434" y="401"/>
                </a:lnTo>
                <a:lnTo>
                  <a:pt x="426" y="417"/>
                </a:lnTo>
                <a:lnTo>
                  <a:pt x="415" y="428"/>
                </a:lnTo>
                <a:lnTo>
                  <a:pt x="400" y="436"/>
                </a:lnTo>
                <a:lnTo>
                  <a:pt x="383" y="439"/>
                </a:lnTo>
                <a:lnTo>
                  <a:pt x="365" y="436"/>
                </a:lnTo>
                <a:lnTo>
                  <a:pt x="350" y="428"/>
                </a:lnTo>
                <a:lnTo>
                  <a:pt x="339" y="417"/>
                </a:lnTo>
                <a:lnTo>
                  <a:pt x="331" y="401"/>
                </a:lnTo>
                <a:lnTo>
                  <a:pt x="328" y="384"/>
                </a:lnTo>
                <a:lnTo>
                  <a:pt x="331" y="367"/>
                </a:lnTo>
                <a:lnTo>
                  <a:pt x="339" y="351"/>
                </a:lnTo>
                <a:lnTo>
                  <a:pt x="350" y="339"/>
                </a:lnTo>
                <a:lnTo>
                  <a:pt x="365" y="332"/>
                </a:lnTo>
                <a:lnTo>
                  <a:pt x="383" y="329"/>
                </a:lnTo>
                <a:close/>
                <a:moveTo>
                  <a:pt x="474" y="198"/>
                </a:moveTo>
                <a:lnTo>
                  <a:pt x="449" y="199"/>
                </a:lnTo>
                <a:lnTo>
                  <a:pt x="421" y="205"/>
                </a:lnTo>
                <a:lnTo>
                  <a:pt x="390" y="214"/>
                </a:lnTo>
                <a:lnTo>
                  <a:pt x="357" y="231"/>
                </a:lnTo>
                <a:lnTo>
                  <a:pt x="322" y="246"/>
                </a:lnTo>
                <a:lnTo>
                  <a:pt x="289" y="256"/>
                </a:lnTo>
                <a:lnTo>
                  <a:pt x="258" y="258"/>
                </a:lnTo>
                <a:lnTo>
                  <a:pt x="230" y="256"/>
                </a:lnTo>
                <a:lnTo>
                  <a:pt x="205" y="250"/>
                </a:lnTo>
                <a:lnTo>
                  <a:pt x="182" y="243"/>
                </a:lnTo>
                <a:lnTo>
                  <a:pt x="182" y="294"/>
                </a:lnTo>
                <a:lnTo>
                  <a:pt x="180" y="305"/>
                </a:lnTo>
                <a:lnTo>
                  <a:pt x="174" y="316"/>
                </a:lnTo>
                <a:lnTo>
                  <a:pt x="166" y="324"/>
                </a:lnTo>
                <a:lnTo>
                  <a:pt x="133" y="349"/>
                </a:lnTo>
                <a:lnTo>
                  <a:pt x="104" y="379"/>
                </a:lnTo>
                <a:lnTo>
                  <a:pt x="81" y="411"/>
                </a:lnTo>
                <a:lnTo>
                  <a:pt x="61" y="447"/>
                </a:lnTo>
                <a:lnTo>
                  <a:pt x="47" y="485"/>
                </a:lnTo>
                <a:lnTo>
                  <a:pt x="39" y="525"/>
                </a:lnTo>
                <a:lnTo>
                  <a:pt x="35" y="566"/>
                </a:lnTo>
                <a:lnTo>
                  <a:pt x="39" y="612"/>
                </a:lnTo>
                <a:lnTo>
                  <a:pt x="49" y="654"/>
                </a:lnTo>
                <a:lnTo>
                  <a:pt x="65" y="695"/>
                </a:lnTo>
                <a:lnTo>
                  <a:pt x="87" y="732"/>
                </a:lnTo>
                <a:lnTo>
                  <a:pt x="116" y="767"/>
                </a:lnTo>
                <a:lnTo>
                  <a:pt x="540" y="767"/>
                </a:lnTo>
                <a:lnTo>
                  <a:pt x="568" y="732"/>
                </a:lnTo>
                <a:lnTo>
                  <a:pt x="590" y="695"/>
                </a:lnTo>
                <a:lnTo>
                  <a:pt x="607" y="654"/>
                </a:lnTo>
                <a:lnTo>
                  <a:pt x="616" y="612"/>
                </a:lnTo>
                <a:lnTo>
                  <a:pt x="620" y="566"/>
                </a:lnTo>
                <a:lnTo>
                  <a:pt x="618" y="525"/>
                </a:lnTo>
                <a:lnTo>
                  <a:pt x="608" y="485"/>
                </a:lnTo>
                <a:lnTo>
                  <a:pt x="594" y="447"/>
                </a:lnTo>
                <a:lnTo>
                  <a:pt x="576" y="411"/>
                </a:lnTo>
                <a:lnTo>
                  <a:pt x="552" y="379"/>
                </a:lnTo>
                <a:lnTo>
                  <a:pt x="523" y="349"/>
                </a:lnTo>
                <a:lnTo>
                  <a:pt x="491" y="324"/>
                </a:lnTo>
                <a:lnTo>
                  <a:pt x="481" y="316"/>
                </a:lnTo>
                <a:lnTo>
                  <a:pt x="476" y="305"/>
                </a:lnTo>
                <a:lnTo>
                  <a:pt x="474" y="294"/>
                </a:lnTo>
                <a:lnTo>
                  <a:pt x="474" y="198"/>
                </a:lnTo>
                <a:close/>
                <a:moveTo>
                  <a:pt x="182" y="110"/>
                </a:moveTo>
                <a:lnTo>
                  <a:pt x="182" y="203"/>
                </a:lnTo>
                <a:lnTo>
                  <a:pt x="203" y="212"/>
                </a:lnTo>
                <a:lnTo>
                  <a:pt x="226" y="219"/>
                </a:lnTo>
                <a:lnTo>
                  <a:pt x="252" y="222"/>
                </a:lnTo>
                <a:lnTo>
                  <a:pt x="280" y="219"/>
                </a:lnTo>
                <a:lnTo>
                  <a:pt x="309" y="212"/>
                </a:lnTo>
                <a:lnTo>
                  <a:pt x="339" y="199"/>
                </a:lnTo>
                <a:lnTo>
                  <a:pt x="377" y="180"/>
                </a:lnTo>
                <a:lnTo>
                  <a:pt x="412" y="169"/>
                </a:lnTo>
                <a:lnTo>
                  <a:pt x="445" y="163"/>
                </a:lnTo>
                <a:lnTo>
                  <a:pt x="474" y="161"/>
                </a:lnTo>
                <a:lnTo>
                  <a:pt x="474" y="110"/>
                </a:lnTo>
                <a:lnTo>
                  <a:pt x="182" y="110"/>
                </a:lnTo>
                <a:close/>
                <a:moveTo>
                  <a:pt x="108" y="37"/>
                </a:moveTo>
                <a:lnTo>
                  <a:pt x="108" y="74"/>
                </a:lnTo>
                <a:lnTo>
                  <a:pt x="547" y="74"/>
                </a:lnTo>
                <a:lnTo>
                  <a:pt x="547" y="37"/>
                </a:lnTo>
                <a:lnTo>
                  <a:pt x="108" y="37"/>
                </a:lnTo>
                <a:close/>
                <a:moveTo>
                  <a:pt x="108" y="0"/>
                </a:moveTo>
                <a:lnTo>
                  <a:pt x="547" y="0"/>
                </a:lnTo>
                <a:lnTo>
                  <a:pt x="561" y="3"/>
                </a:lnTo>
                <a:lnTo>
                  <a:pt x="573" y="11"/>
                </a:lnTo>
                <a:lnTo>
                  <a:pt x="581" y="23"/>
                </a:lnTo>
                <a:lnTo>
                  <a:pt x="584" y="37"/>
                </a:lnTo>
                <a:lnTo>
                  <a:pt x="584" y="74"/>
                </a:lnTo>
                <a:lnTo>
                  <a:pt x="581" y="88"/>
                </a:lnTo>
                <a:lnTo>
                  <a:pt x="573" y="99"/>
                </a:lnTo>
                <a:lnTo>
                  <a:pt x="561" y="106"/>
                </a:lnTo>
                <a:lnTo>
                  <a:pt x="547" y="110"/>
                </a:lnTo>
                <a:lnTo>
                  <a:pt x="510" y="110"/>
                </a:lnTo>
                <a:lnTo>
                  <a:pt x="510" y="294"/>
                </a:lnTo>
                <a:lnTo>
                  <a:pt x="547" y="321"/>
                </a:lnTo>
                <a:lnTo>
                  <a:pt x="578" y="354"/>
                </a:lnTo>
                <a:lnTo>
                  <a:pt x="605" y="389"/>
                </a:lnTo>
                <a:lnTo>
                  <a:pt x="627" y="430"/>
                </a:lnTo>
                <a:lnTo>
                  <a:pt x="644" y="473"/>
                </a:lnTo>
                <a:lnTo>
                  <a:pt x="653" y="519"/>
                </a:lnTo>
                <a:lnTo>
                  <a:pt x="657" y="566"/>
                </a:lnTo>
                <a:lnTo>
                  <a:pt x="653" y="612"/>
                </a:lnTo>
                <a:lnTo>
                  <a:pt x="644" y="656"/>
                </a:lnTo>
                <a:lnTo>
                  <a:pt x="629" y="698"/>
                </a:lnTo>
                <a:lnTo>
                  <a:pt x="610" y="736"/>
                </a:lnTo>
                <a:lnTo>
                  <a:pt x="584" y="771"/>
                </a:lnTo>
                <a:lnTo>
                  <a:pt x="555" y="804"/>
                </a:lnTo>
                <a:lnTo>
                  <a:pt x="100" y="804"/>
                </a:lnTo>
                <a:lnTo>
                  <a:pt x="72" y="771"/>
                </a:lnTo>
                <a:lnTo>
                  <a:pt x="47" y="736"/>
                </a:lnTo>
                <a:lnTo>
                  <a:pt x="26" y="698"/>
                </a:lnTo>
                <a:lnTo>
                  <a:pt x="11" y="656"/>
                </a:lnTo>
                <a:lnTo>
                  <a:pt x="2" y="612"/>
                </a:lnTo>
                <a:lnTo>
                  <a:pt x="0" y="566"/>
                </a:lnTo>
                <a:lnTo>
                  <a:pt x="2" y="519"/>
                </a:lnTo>
                <a:lnTo>
                  <a:pt x="13" y="473"/>
                </a:lnTo>
                <a:lnTo>
                  <a:pt x="28" y="430"/>
                </a:lnTo>
                <a:lnTo>
                  <a:pt x="51" y="389"/>
                </a:lnTo>
                <a:lnTo>
                  <a:pt x="78" y="354"/>
                </a:lnTo>
                <a:lnTo>
                  <a:pt x="110" y="321"/>
                </a:lnTo>
                <a:lnTo>
                  <a:pt x="145" y="294"/>
                </a:lnTo>
                <a:lnTo>
                  <a:pt x="145" y="110"/>
                </a:lnTo>
                <a:lnTo>
                  <a:pt x="108" y="110"/>
                </a:lnTo>
                <a:lnTo>
                  <a:pt x="94" y="106"/>
                </a:lnTo>
                <a:lnTo>
                  <a:pt x="83" y="99"/>
                </a:lnTo>
                <a:lnTo>
                  <a:pt x="75" y="88"/>
                </a:lnTo>
                <a:lnTo>
                  <a:pt x="72" y="74"/>
                </a:lnTo>
                <a:lnTo>
                  <a:pt x="72" y="37"/>
                </a:lnTo>
                <a:lnTo>
                  <a:pt x="75" y="23"/>
                </a:lnTo>
                <a:lnTo>
                  <a:pt x="83" y="11"/>
                </a:lnTo>
                <a:lnTo>
                  <a:pt x="94" y="3"/>
                </a:lnTo>
                <a:lnTo>
                  <a:pt x="10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8" name="Freeform 44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707454" y="5773509"/>
            <a:ext cx="363872" cy="444609"/>
          </a:xfrm>
          <a:custGeom>
            <a:avLst/>
            <a:gdLst>
              <a:gd name="T0" fmla="*/ 438 w 658"/>
              <a:gd name="T1" fmla="*/ 707 h 804"/>
              <a:gd name="T2" fmla="*/ 426 w 658"/>
              <a:gd name="T3" fmla="*/ 730 h 804"/>
              <a:gd name="T4" fmla="*/ 402 w 658"/>
              <a:gd name="T5" fmla="*/ 718 h 804"/>
              <a:gd name="T6" fmla="*/ 414 w 658"/>
              <a:gd name="T7" fmla="*/ 695 h 804"/>
              <a:gd name="T8" fmla="*/ 178 w 658"/>
              <a:gd name="T9" fmla="*/ 629 h 804"/>
              <a:gd name="T10" fmla="*/ 175 w 658"/>
              <a:gd name="T11" fmla="*/ 655 h 804"/>
              <a:gd name="T12" fmla="*/ 150 w 658"/>
              <a:gd name="T13" fmla="*/ 650 h 804"/>
              <a:gd name="T14" fmla="*/ 154 w 658"/>
              <a:gd name="T15" fmla="*/ 625 h 804"/>
              <a:gd name="T16" fmla="*/ 300 w 658"/>
              <a:gd name="T17" fmla="*/ 551 h 804"/>
              <a:gd name="T18" fmla="*/ 296 w 658"/>
              <a:gd name="T19" fmla="*/ 578 h 804"/>
              <a:gd name="T20" fmla="*/ 321 w 658"/>
              <a:gd name="T21" fmla="*/ 582 h 804"/>
              <a:gd name="T22" fmla="*/ 325 w 658"/>
              <a:gd name="T23" fmla="*/ 555 h 804"/>
              <a:gd name="T24" fmla="*/ 489 w 658"/>
              <a:gd name="T25" fmla="*/ 515 h 804"/>
              <a:gd name="T26" fmla="*/ 501 w 658"/>
              <a:gd name="T27" fmla="*/ 574 h 804"/>
              <a:gd name="T28" fmla="*/ 442 w 658"/>
              <a:gd name="T29" fmla="*/ 562 h 804"/>
              <a:gd name="T30" fmla="*/ 474 w 658"/>
              <a:gd name="T31" fmla="*/ 512 h 804"/>
              <a:gd name="T32" fmla="*/ 363 w 658"/>
              <a:gd name="T33" fmla="*/ 549 h 804"/>
              <a:gd name="T34" fmla="*/ 328 w 658"/>
              <a:gd name="T35" fmla="*/ 618 h 804"/>
              <a:gd name="T36" fmla="*/ 258 w 658"/>
              <a:gd name="T37" fmla="*/ 584 h 804"/>
              <a:gd name="T38" fmla="*/ 294 w 658"/>
              <a:gd name="T39" fmla="*/ 515 h 804"/>
              <a:gd name="T40" fmla="*/ 545 w 658"/>
              <a:gd name="T41" fmla="*/ 445 h 804"/>
              <a:gd name="T42" fmla="*/ 541 w 658"/>
              <a:gd name="T43" fmla="*/ 472 h 804"/>
              <a:gd name="T44" fmla="*/ 515 w 658"/>
              <a:gd name="T45" fmla="*/ 468 h 804"/>
              <a:gd name="T46" fmla="*/ 519 w 658"/>
              <a:gd name="T47" fmla="*/ 442 h 804"/>
              <a:gd name="T48" fmla="*/ 209 w 658"/>
              <a:gd name="T49" fmla="*/ 413 h 804"/>
              <a:gd name="T50" fmla="*/ 197 w 658"/>
              <a:gd name="T51" fmla="*/ 472 h 804"/>
              <a:gd name="T52" fmla="*/ 146 w 658"/>
              <a:gd name="T53" fmla="*/ 439 h 804"/>
              <a:gd name="T54" fmla="*/ 181 w 658"/>
              <a:gd name="T55" fmla="*/ 326 h 804"/>
              <a:gd name="T56" fmla="*/ 116 w 658"/>
              <a:gd name="T57" fmla="*/ 341 h 804"/>
              <a:gd name="T58" fmla="*/ 51 w 658"/>
              <a:gd name="T59" fmla="*/ 479 h 804"/>
              <a:gd name="T60" fmla="*/ 51 w 658"/>
              <a:gd name="T61" fmla="*/ 656 h 804"/>
              <a:gd name="T62" fmla="*/ 182 w 658"/>
              <a:gd name="T63" fmla="*/ 764 h 804"/>
              <a:gd name="T64" fmla="*/ 540 w 658"/>
              <a:gd name="T65" fmla="*/ 736 h 804"/>
              <a:gd name="T66" fmla="*/ 621 w 658"/>
              <a:gd name="T67" fmla="*/ 584 h 804"/>
              <a:gd name="T68" fmla="*/ 584 w 658"/>
              <a:gd name="T69" fmla="*/ 422 h 804"/>
              <a:gd name="T70" fmla="*/ 497 w 658"/>
              <a:gd name="T71" fmla="*/ 362 h 804"/>
              <a:gd name="T72" fmla="*/ 333 w 658"/>
              <a:gd name="T73" fmla="*/ 375 h 804"/>
              <a:gd name="T74" fmla="*/ 181 w 658"/>
              <a:gd name="T75" fmla="*/ 326 h 804"/>
              <a:gd name="T76" fmla="*/ 150 w 658"/>
              <a:gd name="T77" fmla="*/ 263 h 804"/>
              <a:gd name="T78" fmla="*/ 245 w 658"/>
              <a:gd name="T79" fmla="*/ 298 h 804"/>
              <a:gd name="T80" fmla="*/ 406 w 658"/>
              <a:gd name="T81" fmla="*/ 349 h 804"/>
              <a:gd name="T82" fmla="*/ 512 w 658"/>
              <a:gd name="T83" fmla="*/ 309 h 804"/>
              <a:gd name="T84" fmla="*/ 481 w 658"/>
              <a:gd name="T85" fmla="*/ 156 h 804"/>
              <a:gd name="T86" fmla="*/ 548 w 658"/>
              <a:gd name="T87" fmla="*/ 74 h 804"/>
              <a:gd name="T88" fmla="*/ 562 w 658"/>
              <a:gd name="T89" fmla="*/ 3 h 804"/>
              <a:gd name="T90" fmla="*/ 582 w 658"/>
              <a:gd name="T91" fmla="*/ 88 h 804"/>
              <a:gd name="T92" fmla="*/ 518 w 658"/>
              <a:gd name="T93" fmla="*/ 155 h 804"/>
              <a:gd name="T94" fmla="*/ 575 w 658"/>
              <a:gd name="T95" fmla="*/ 325 h 804"/>
              <a:gd name="T96" fmla="*/ 642 w 658"/>
              <a:gd name="T97" fmla="*/ 470 h 804"/>
              <a:gd name="T98" fmla="*/ 643 w 658"/>
              <a:gd name="T99" fmla="*/ 661 h 804"/>
              <a:gd name="T100" fmla="*/ 515 w 658"/>
              <a:gd name="T101" fmla="*/ 790 h 804"/>
              <a:gd name="T102" fmla="*/ 143 w 658"/>
              <a:gd name="T103" fmla="*/ 790 h 804"/>
              <a:gd name="T104" fmla="*/ 13 w 658"/>
              <a:gd name="T105" fmla="*/ 661 h 804"/>
              <a:gd name="T106" fmla="*/ 16 w 658"/>
              <a:gd name="T107" fmla="*/ 470 h 804"/>
              <a:gd name="T108" fmla="*/ 82 w 658"/>
              <a:gd name="T109" fmla="*/ 325 h 804"/>
              <a:gd name="T110" fmla="*/ 140 w 658"/>
              <a:gd name="T111" fmla="*/ 155 h 804"/>
              <a:gd name="T112" fmla="*/ 76 w 658"/>
              <a:gd name="T113" fmla="*/ 88 h 804"/>
              <a:gd name="T114" fmla="*/ 95 w 658"/>
              <a:gd name="T115" fmla="*/ 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8" h="804">
                <a:moveTo>
                  <a:pt x="421" y="694"/>
                </a:moveTo>
                <a:lnTo>
                  <a:pt x="426" y="695"/>
                </a:lnTo>
                <a:lnTo>
                  <a:pt x="431" y="698"/>
                </a:lnTo>
                <a:lnTo>
                  <a:pt x="435" y="702"/>
                </a:lnTo>
                <a:lnTo>
                  <a:pt x="438" y="707"/>
                </a:lnTo>
                <a:lnTo>
                  <a:pt x="439" y="713"/>
                </a:lnTo>
                <a:lnTo>
                  <a:pt x="438" y="718"/>
                </a:lnTo>
                <a:lnTo>
                  <a:pt x="435" y="723"/>
                </a:lnTo>
                <a:lnTo>
                  <a:pt x="431" y="727"/>
                </a:lnTo>
                <a:lnTo>
                  <a:pt x="426" y="730"/>
                </a:lnTo>
                <a:lnTo>
                  <a:pt x="421" y="731"/>
                </a:lnTo>
                <a:lnTo>
                  <a:pt x="414" y="730"/>
                </a:lnTo>
                <a:lnTo>
                  <a:pt x="409" y="727"/>
                </a:lnTo>
                <a:lnTo>
                  <a:pt x="405" y="723"/>
                </a:lnTo>
                <a:lnTo>
                  <a:pt x="402" y="718"/>
                </a:lnTo>
                <a:lnTo>
                  <a:pt x="402" y="713"/>
                </a:lnTo>
                <a:lnTo>
                  <a:pt x="402" y="707"/>
                </a:lnTo>
                <a:lnTo>
                  <a:pt x="405" y="702"/>
                </a:lnTo>
                <a:lnTo>
                  <a:pt x="409" y="698"/>
                </a:lnTo>
                <a:lnTo>
                  <a:pt x="414" y="695"/>
                </a:lnTo>
                <a:lnTo>
                  <a:pt x="421" y="694"/>
                </a:lnTo>
                <a:close/>
                <a:moveTo>
                  <a:pt x="164" y="621"/>
                </a:moveTo>
                <a:lnTo>
                  <a:pt x="171" y="622"/>
                </a:lnTo>
                <a:lnTo>
                  <a:pt x="175" y="625"/>
                </a:lnTo>
                <a:lnTo>
                  <a:pt x="178" y="629"/>
                </a:lnTo>
                <a:lnTo>
                  <a:pt x="181" y="634"/>
                </a:lnTo>
                <a:lnTo>
                  <a:pt x="182" y="639"/>
                </a:lnTo>
                <a:lnTo>
                  <a:pt x="181" y="646"/>
                </a:lnTo>
                <a:lnTo>
                  <a:pt x="178" y="650"/>
                </a:lnTo>
                <a:lnTo>
                  <a:pt x="175" y="655"/>
                </a:lnTo>
                <a:lnTo>
                  <a:pt x="171" y="656"/>
                </a:lnTo>
                <a:lnTo>
                  <a:pt x="164" y="658"/>
                </a:lnTo>
                <a:lnTo>
                  <a:pt x="159" y="656"/>
                </a:lnTo>
                <a:lnTo>
                  <a:pt x="154" y="655"/>
                </a:lnTo>
                <a:lnTo>
                  <a:pt x="150" y="650"/>
                </a:lnTo>
                <a:lnTo>
                  <a:pt x="147" y="646"/>
                </a:lnTo>
                <a:lnTo>
                  <a:pt x="146" y="639"/>
                </a:lnTo>
                <a:lnTo>
                  <a:pt x="147" y="634"/>
                </a:lnTo>
                <a:lnTo>
                  <a:pt x="150" y="629"/>
                </a:lnTo>
                <a:lnTo>
                  <a:pt x="154" y="625"/>
                </a:lnTo>
                <a:lnTo>
                  <a:pt x="159" y="622"/>
                </a:lnTo>
                <a:lnTo>
                  <a:pt x="164" y="621"/>
                </a:lnTo>
                <a:close/>
                <a:moveTo>
                  <a:pt x="311" y="548"/>
                </a:moveTo>
                <a:lnTo>
                  <a:pt x="304" y="549"/>
                </a:lnTo>
                <a:lnTo>
                  <a:pt x="300" y="551"/>
                </a:lnTo>
                <a:lnTo>
                  <a:pt x="296" y="555"/>
                </a:lnTo>
                <a:lnTo>
                  <a:pt x="294" y="561"/>
                </a:lnTo>
                <a:lnTo>
                  <a:pt x="292" y="566"/>
                </a:lnTo>
                <a:lnTo>
                  <a:pt x="294" y="572"/>
                </a:lnTo>
                <a:lnTo>
                  <a:pt x="296" y="578"/>
                </a:lnTo>
                <a:lnTo>
                  <a:pt x="300" y="582"/>
                </a:lnTo>
                <a:lnTo>
                  <a:pt x="304" y="584"/>
                </a:lnTo>
                <a:lnTo>
                  <a:pt x="311" y="584"/>
                </a:lnTo>
                <a:lnTo>
                  <a:pt x="316" y="584"/>
                </a:lnTo>
                <a:lnTo>
                  <a:pt x="321" y="582"/>
                </a:lnTo>
                <a:lnTo>
                  <a:pt x="325" y="578"/>
                </a:lnTo>
                <a:lnTo>
                  <a:pt x="328" y="572"/>
                </a:lnTo>
                <a:lnTo>
                  <a:pt x="329" y="566"/>
                </a:lnTo>
                <a:lnTo>
                  <a:pt x="328" y="561"/>
                </a:lnTo>
                <a:lnTo>
                  <a:pt x="325" y="555"/>
                </a:lnTo>
                <a:lnTo>
                  <a:pt x="321" y="551"/>
                </a:lnTo>
                <a:lnTo>
                  <a:pt x="316" y="549"/>
                </a:lnTo>
                <a:lnTo>
                  <a:pt x="311" y="548"/>
                </a:lnTo>
                <a:close/>
                <a:moveTo>
                  <a:pt x="474" y="512"/>
                </a:moveTo>
                <a:lnTo>
                  <a:pt x="489" y="515"/>
                </a:lnTo>
                <a:lnTo>
                  <a:pt x="501" y="523"/>
                </a:lnTo>
                <a:lnTo>
                  <a:pt x="508" y="534"/>
                </a:lnTo>
                <a:lnTo>
                  <a:pt x="511" y="548"/>
                </a:lnTo>
                <a:lnTo>
                  <a:pt x="508" y="562"/>
                </a:lnTo>
                <a:lnTo>
                  <a:pt x="501" y="574"/>
                </a:lnTo>
                <a:lnTo>
                  <a:pt x="489" y="582"/>
                </a:lnTo>
                <a:lnTo>
                  <a:pt x="474" y="584"/>
                </a:lnTo>
                <a:lnTo>
                  <a:pt x="461" y="582"/>
                </a:lnTo>
                <a:lnTo>
                  <a:pt x="450" y="574"/>
                </a:lnTo>
                <a:lnTo>
                  <a:pt x="442" y="562"/>
                </a:lnTo>
                <a:lnTo>
                  <a:pt x="439" y="548"/>
                </a:lnTo>
                <a:lnTo>
                  <a:pt x="442" y="534"/>
                </a:lnTo>
                <a:lnTo>
                  <a:pt x="450" y="523"/>
                </a:lnTo>
                <a:lnTo>
                  <a:pt x="461" y="515"/>
                </a:lnTo>
                <a:lnTo>
                  <a:pt x="474" y="512"/>
                </a:lnTo>
                <a:close/>
                <a:moveTo>
                  <a:pt x="311" y="512"/>
                </a:moveTo>
                <a:lnTo>
                  <a:pt x="328" y="515"/>
                </a:lnTo>
                <a:lnTo>
                  <a:pt x="343" y="523"/>
                </a:lnTo>
                <a:lnTo>
                  <a:pt x="355" y="534"/>
                </a:lnTo>
                <a:lnTo>
                  <a:pt x="363" y="549"/>
                </a:lnTo>
                <a:lnTo>
                  <a:pt x="366" y="566"/>
                </a:lnTo>
                <a:lnTo>
                  <a:pt x="363" y="584"/>
                </a:lnTo>
                <a:lnTo>
                  <a:pt x="355" y="599"/>
                </a:lnTo>
                <a:lnTo>
                  <a:pt x="343" y="610"/>
                </a:lnTo>
                <a:lnTo>
                  <a:pt x="328" y="618"/>
                </a:lnTo>
                <a:lnTo>
                  <a:pt x="311" y="621"/>
                </a:lnTo>
                <a:lnTo>
                  <a:pt x="294" y="618"/>
                </a:lnTo>
                <a:lnTo>
                  <a:pt x="278" y="610"/>
                </a:lnTo>
                <a:lnTo>
                  <a:pt x="266" y="599"/>
                </a:lnTo>
                <a:lnTo>
                  <a:pt x="258" y="584"/>
                </a:lnTo>
                <a:lnTo>
                  <a:pt x="256" y="566"/>
                </a:lnTo>
                <a:lnTo>
                  <a:pt x="258" y="549"/>
                </a:lnTo>
                <a:lnTo>
                  <a:pt x="266" y="534"/>
                </a:lnTo>
                <a:lnTo>
                  <a:pt x="278" y="523"/>
                </a:lnTo>
                <a:lnTo>
                  <a:pt x="294" y="515"/>
                </a:lnTo>
                <a:lnTo>
                  <a:pt x="311" y="512"/>
                </a:lnTo>
                <a:close/>
                <a:moveTo>
                  <a:pt x="529" y="439"/>
                </a:moveTo>
                <a:lnTo>
                  <a:pt x="536" y="439"/>
                </a:lnTo>
                <a:lnTo>
                  <a:pt x="541" y="442"/>
                </a:lnTo>
                <a:lnTo>
                  <a:pt x="545" y="445"/>
                </a:lnTo>
                <a:lnTo>
                  <a:pt x="548" y="451"/>
                </a:lnTo>
                <a:lnTo>
                  <a:pt x="548" y="457"/>
                </a:lnTo>
                <a:lnTo>
                  <a:pt x="548" y="462"/>
                </a:lnTo>
                <a:lnTo>
                  <a:pt x="545" y="468"/>
                </a:lnTo>
                <a:lnTo>
                  <a:pt x="541" y="472"/>
                </a:lnTo>
                <a:lnTo>
                  <a:pt x="536" y="474"/>
                </a:lnTo>
                <a:lnTo>
                  <a:pt x="529" y="476"/>
                </a:lnTo>
                <a:lnTo>
                  <a:pt x="524" y="474"/>
                </a:lnTo>
                <a:lnTo>
                  <a:pt x="519" y="472"/>
                </a:lnTo>
                <a:lnTo>
                  <a:pt x="515" y="468"/>
                </a:lnTo>
                <a:lnTo>
                  <a:pt x="512" y="462"/>
                </a:lnTo>
                <a:lnTo>
                  <a:pt x="511" y="457"/>
                </a:lnTo>
                <a:lnTo>
                  <a:pt x="512" y="451"/>
                </a:lnTo>
                <a:lnTo>
                  <a:pt x="515" y="445"/>
                </a:lnTo>
                <a:lnTo>
                  <a:pt x="519" y="442"/>
                </a:lnTo>
                <a:lnTo>
                  <a:pt x="524" y="439"/>
                </a:lnTo>
                <a:lnTo>
                  <a:pt x="529" y="439"/>
                </a:lnTo>
                <a:close/>
                <a:moveTo>
                  <a:pt x="182" y="402"/>
                </a:moveTo>
                <a:lnTo>
                  <a:pt x="197" y="405"/>
                </a:lnTo>
                <a:lnTo>
                  <a:pt x="209" y="413"/>
                </a:lnTo>
                <a:lnTo>
                  <a:pt x="216" y="425"/>
                </a:lnTo>
                <a:lnTo>
                  <a:pt x="219" y="439"/>
                </a:lnTo>
                <a:lnTo>
                  <a:pt x="216" y="453"/>
                </a:lnTo>
                <a:lnTo>
                  <a:pt x="209" y="465"/>
                </a:lnTo>
                <a:lnTo>
                  <a:pt x="197" y="472"/>
                </a:lnTo>
                <a:lnTo>
                  <a:pt x="182" y="476"/>
                </a:lnTo>
                <a:lnTo>
                  <a:pt x="168" y="472"/>
                </a:lnTo>
                <a:lnTo>
                  <a:pt x="156" y="465"/>
                </a:lnTo>
                <a:lnTo>
                  <a:pt x="148" y="453"/>
                </a:lnTo>
                <a:lnTo>
                  <a:pt x="146" y="439"/>
                </a:lnTo>
                <a:lnTo>
                  <a:pt x="148" y="425"/>
                </a:lnTo>
                <a:lnTo>
                  <a:pt x="156" y="413"/>
                </a:lnTo>
                <a:lnTo>
                  <a:pt x="168" y="405"/>
                </a:lnTo>
                <a:lnTo>
                  <a:pt x="182" y="402"/>
                </a:lnTo>
                <a:close/>
                <a:moveTo>
                  <a:pt x="181" y="326"/>
                </a:moveTo>
                <a:lnTo>
                  <a:pt x="159" y="328"/>
                </a:lnTo>
                <a:lnTo>
                  <a:pt x="142" y="332"/>
                </a:lnTo>
                <a:lnTo>
                  <a:pt x="127" y="335"/>
                </a:lnTo>
                <a:lnTo>
                  <a:pt x="120" y="338"/>
                </a:lnTo>
                <a:lnTo>
                  <a:pt x="116" y="341"/>
                </a:lnTo>
                <a:lnTo>
                  <a:pt x="101" y="368"/>
                </a:lnTo>
                <a:lnTo>
                  <a:pt x="87" y="396"/>
                </a:lnTo>
                <a:lnTo>
                  <a:pt x="72" y="422"/>
                </a:lnTo>
                <a:lnTo>
                  <a:pt x="61" y="451"/>
                </a:lnTo>
                <a:lnTo>
                  <a:pt x="51" y="479"/>
                </a:lnTo>
                <a:lnTo>
                  <a:pt x="44" y="511"/>
                </a:lnTo>
                <a:lnTo>
                  <a:pt x="38" y="546"/>
                </a:lnTo>
                <a:lnTo>
                  <a:pt x="37" y="584"/>
                </a:lnTo>
                <a:lnTo>
                  <a:pt x="40" y="621"/>
                </a:lnTo>
                <a:lnTo>
                  <a:pt x="51" y="656"/>
                </a:lnTo>
                <a:lnTo>
                  <a:pt x="67" y="686"/>
                </a:lnTo>
                <a:lnTo>
                  <a:pt x="89" y="714"/>
                </a:lnTo>
                <a:lnTo>
                  <a:pt x="117" y="736"/>
                </a:lnTo>
                <a:lnTo>
                  <a:pt x="148" y="753"/>
                </a:lnTo>
                <a:lnTo>
                  <a:pt x="182" y="764"/>
                </a:lnTo>
                <a:lnTo>
                  <a:pt x="219" y="767"/>
                </a:lnTo>
                <a:lnTo>
                  <a:pt x="439" y="767"/>
                </a:lnTo>
                <a:lnTo>
                  <a:pt x="476" y="764"/>
                </a:lnTo>
                <a:lnTo>
                  <a:pt x="510" y="753"/>
                </a:lnTo>
                <a:lnTo>
                  <a:pt x="540" y="736"/>
                </a:lnTo>
                <a:lnTo>
                  <a:pt x="567" y="714"/>
                </a:lnTo>
                <a:lnTo>
                  <a:pt x="590" y="686"/>
                </a:lnTo>
                <a:lnTo>
                  <a:pt x="607" y="656"/>
                </a:lnTo>
                <a:lnTo>
                  <a:pt x="617" y="621"/>
                </a:lnTo>
                <a:lnTo>
                  <a:pt x="621" y="584"/>
                </a:lnTo>
                <a:lnTo>
                  <a:pt x="620" y="546"/>
                </a:lnTo>
                <a:lnTo>
                  <a:pt x="615" y="511"/>
                </a:lnTo>
                <a:lnTo>
                  <a:pt x="607" y="479"/>
                </a:lnTo>
                <a:lnTo>
                  <a:pt x="596" y="451"/>
                </a:lnTo>
                <a:lnTo>
                  <a:pt x="584" y="422"/>
                </a:lnTo>
                <a:lnTo>
                  <a:pt x="571" y="396"/>
                </a:lnTo>
                <a:lnTo>
                  <a:pt x="557" y="368"/>
                </a:lnTo>
                <a:lnTo>
                  <a:pt x="540" y="334"/>
                </a:lnTo>
                <a:lnTo>
                  <a:pt x="520" y="347"/>
                </a:lnTo>
                <a:lnTo>
                  <a:pt x="497" y="362"/>
                </a:lnTo>
                <a:lnTo>
                  <a:pt x="468" y="373"/>
                </a:lnTo>
                <a:lnTo>
                  <a:pt x="435" y="383"/>
                </a:lnTo>
                <a:lnTo>
                  <a:pt x="398" y="385"/>
                </a:lnTo>
                <a:lnTo>
                  <a:pt x="367" y="383"/>
                </a:lnTo>
                <a:lnTo>
                  <a:pt x="333" y="375"/>
                </a:lnTo>
                <a:lnTo>
                  <a:pt x="299" y="358"/>
                </a:lnTo>
                <a:lnTo>
                  <a:pt x="265" y="342"/>
                </a:lnTo>
                <a:lnTo>
                  <a:pt x="235" y="332"/>
                </a:lnTo>
                <a:lnTo>
                  <a:pt x="206" y="328"/>
                </a:lnTo>
                <a:lnTo>
                  <a:pt x="181" y="326"/>
                </a:lnTo>
                <a:close/>
                <a:moveTo>
                  <a:pt x="181" y="110"/>
                </a:moveTo>
                <a:lnTo>
                  <a:pt x="177" y="155"/>
                </a:lnTo>
                <a:lnTo>
                  <a:pt x="171" y="194"/>
                </a:lnTo>
                <a:lnTo>
                  <a:pt x="161" y="231"/>
                </a:lnTo>
                <a:lnTo>
                  <a:pt x="150" y="263"/>
                </a:lnTo>
                <a:lnTo>
                  <a:pt x="138" y="295"/>
                </a:lnTo>
                <a:lnTo>
                  <a:pt x="159" y="291"/>
                </a:lnTo>
                <a:lnTo>
                  <a:pt x="185" y="290"/>
                </a:lnTo>
                <a:lnTo>
                  <a:pt x="214" y="291"/>
                </a:lnTo>
                <a:lnTo>
                  <a:pt x="245" y="298"/>
                </a:lnTo>
                <a:lnTo>
                  <a:pt x="281" y="308"/>
                </a:lnTo>
                <a:lnTo>
                  <a:pt x="317" y="326"/>
                </a:lnTo>
                <a:lnTo>
                  <a:pt x="347" y="341"/>
                </a:lnTo>
                <a:lnTo>
                  <a:pt x="378" y="347"/>
                </a:lnTo>
                <a:lnTo>
                  <a:pt x="406" y="349"/>
                </a:lnTo>
                <a:lnTo>
                  <a:pt x="433" y="346"/>
                </a:lnTo>
                <a:lnTo>
                  <a:pt x="457" y="338"/>
                </a:lnTo>
                <a:lnTo>
                  <a:pt x="478" y="330"/>
                </a:lnTo>
                <a:lnTo>
                  <a:pt x="497" y="320"/>
                </a:lnTo>
                <a:lnTo>
                  <a:pt x="512" y="309"/>
                </a:lnTo>
                <a:lnTo>
                  <a:pt x="523" y="301"/>
                </a:lnTo>
                <a:lnTo>
                  <a:pt x="510" y="270"/>
                </a:lnTo>
                <a:lnTo>
                  <a:pt x="498" y="236"/>
                </a:lnTo>
                <a:lnTo>
                  <a:pt x="488" y="198"/>
                </a:lnTo>
                <a:lnTo>
                  <a:pt x="481" y="156"/>
                </a:lnTo>
                <a:lnTo>
                  <a:pt x="476" y="110"/>
                </a:lnTo>
                <a:lnTo>
                  <a:pt x="181" y="110"/>
                </a:lnTo>
                <a:close/>
                <a:moveTo>
                  <a:pt x="109" y="37"/>
                </a:moveTo>
                <a:lnTo>
                  <a:pt x="109" y="74"/>
                </a:lnTo>
                <a:lnTo>
                  <a:pt x="548" y="74"/>
                </a:lnTo>
                <a:lnTo>
                  <a:pt x="548" y="37"/>
                </a:lnTo>
                <a:lnTo>
                  <a:pt x="109" y="37"/>
                </a:lnTo>
                <a:close/>
                <a:moveTo>
                  <a:pt x="109" y="0"/>
                </a:moveTo>
                <a:lnTo>
                  <a:pt x="548" y="0"/>
                </a:lnTo>
                <a:lnTo>
                  <a:pt x="562" y="3"/>
                </a:lnTo>
                <a:lnTo>
                  <a:pt x="574" y="11"/>
                </a:lnTo>
                <a:lnTo>
                  <a:pt x="582" y="23"/>
                </a:lnTo>
                <a:lnTo>
                  <a:pt x="584" y="37"/>
                </a:lnTo>
                <a:lnTo>
                  <a:pt x="584" y="74"/>
                </a:lnTo>
                <a:lnTo>
                  <a:pt x="582" y="88"/>
                </a:lnTo>
                <a:lnTo>
                  <a:pt x="574" y="99"/>
                </a:lnTo>
                <a:lnTo>
                  <a:pt x="562" y="106"/>
                </a:lnTo>
                <a:lnTo>
                  <a:pt x="548" y="110"/>
                </a:lnTo>
                <a:lnTo>
                  <a:pt x="512" y="110"/>
                </a:lnTo>
                <a:lnTo>
                  <a:pt x="518" y="155"/>
                </a:lnTo>
                <a:lnTo>
                  <a:pt x="526" y="195"/>
                </a:lnTo>
                <a:lnTo>
                  <a:pt x="535" y="232"/>
                </a:lnTo>
                <a:lnTo>
                  <a:pt x="548" y="265"/>
                </a:lnTo>
                <a:lnTo>
                  <a:pt x="561" y="296"/>
                </a:lnTo>
                <a:lnTo>
                  <a:pt x="575" y="325"/>
                </a:lnTo>
                <a:lnTo>
                  <a:pt x="590" y="353"/>
                </a:lnTo>
                <a:lnTo>
                  <a:pt x="605" y="380"/>
                </a:lnTo>
                <a:lnTo>
                  <a:pt x="618" y="409"/>
                </a:lnTo>
                <a:lnTo>
                  <a:pt x="632" y="439"/>
                </a:lnTo>
                <a:lnTo>
                  <a:pt x="642" y="470"/>
                </a:lnTo>
                <a:lnTo>
                  <a:pt x="650" y="504"/>
                </a:lnTo>
                <a:lnTo>
                  <a:pt x="655" y="542"/>
                </a:lnTo>
                <a:lnTo>
                  <a:pt x="658" y="584"/>
                </a:lnTo>
                <a:lnTo>
                  <a:pt x="654" y="623"/>
                </a:lnTo>
                <a:lnTo>
                  <a:pt x="643" y="661"/>
                </a:lnTo>
                <a:lnTo>
                  <a:pt x="628" y="695"/>
                </a:lnTo>
                <a:lnTo>
                  <a:pt x="607" y="726"/>
                </a:lnTo>
                <a:lnTo>
                  <a:pt x="579" y="752"/>
                </a:lnTo>
                <a:lnTo>
                  <a:pt x="549" y="774"/>
                </a:lnTo>
                <a:lnTo>
                  <a:pt x="515" y="790"/>
                </a:lnTo>
                <a:lnTo>
                  <a:pt x="478" y="800"/>
                </a:lnTo>
                <a:lnTo>
                  <a:pt x="439" y="804"/>
                </a:lnTo>
                <a:lnTo>
                  <a:pt x="219" y="804"/>
                </a:lnTo>
                <a:lnTo>
                  <a:pt x="180" y="800"/>
                </a:lnTo>
                <a:lnTo>
                  <a:pt x="143" y="790"/>
                </a:lnTo>
                <a:lnTo>
                  <a:pt x="109" y="774"/>
                </a:lnTo>
                <a:lnTo>
                  <a:pt x="78" y="752"/>
                </a:lnTo>
                <a:lnTo>
                  <a:pt x="51" y="726"/>
                </a:lnTo>
                <a:lnTo>
                  <a:pt x="29" y="695"/>
                </a:lnTo>
                <a:lnTo>
                  <a:pt x="13" y="661"/>
                </a:lnTo>
                <a:lnTo>
                  <a:pt x="3" y="623"/>
                </a:lnTo>
                <a:lnTo>
                  <a:pt x="0" y="584"/>
                </a:lnTo>
                <a:lnTo>
                  <a:pt x="2" y="542"/>
                </a:lnTo>
                <a:lnTo>
                  <a:pt x="7" y="504"/>
                </a:lnTo>
                <a:lnTo>
                  <a:pt x="16" y="470"/>
                </a:lnTo>
                <a:lnTo>
                  <a:pt x="27" y="439"/>
                </a:lnTo>
                <a:lnTo>
                  <a:pt x="38" y="409"/>
                </a:lnTo>
                <a:lnTo>
                  <a:pt x="53" y="380"/>
                </a:lnTo>
                <a:lnTo>
                  <a:pt x="67" y="353"/>
                </a:lnTo>
                <a:lnTo>
                  <a:pt x="82" y="325"/>
                </a:lnTo>
                <a:lnTo>
                  <a:pt x="97" y="296"/>
                </a:lnTo>
                <a:lnTo>
                  <a:pt x="110" y="265"/>
                </a:lnTo>
                <a:lnTo>
                  <a:pt x="122" y="232"/>
                </a:lnTo>
                <a:lnTo>
                  <a:pt x="133" y="195"/>
                </a:lnTo>
                <a:lnTo>
                  <a:pt x="140" y="155"/>
                </a:lnTo>
                <a:lnTo>
                  <a:pt x="144" y="110"/>
                </a:lnTo>
                <a:lnTo>
                  <a:pt x="109" y="110"/>
                </a:lnTo>
                <a:lnTo>
                  <a:pt x="95" y="106"/>
                </a:lnTo>
                <a:lnTo>
                  <a:pt x="84" y="99"/>
                </a:lnTo>
                <a:lnTo>
                  <a:pt x="76" y="88"/>
                </a:lnTo>
                <a:lnTo>
                  <a:pt x="72" y="74"/>
                </a:lnTo>
                <a:lnTo>
                  <a:pt x="72" y="37"/>
                </a:lnTo>
                <a:lnTo>
                  <a:pt x="76" y="23"/>
                </a:lnTo>
                <a:lnTo>
                  <a:pt x="84" y="11"/>
                </a:lnTo>
                <a:lnTo>
                  <a:pt x="95" y="3"/>
                </a:lnTo>
                <a:lnTo>
                  <a:pt x="10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49" name="Freeform 44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514617" y="5773509"/>
            <a:ext cx="404240" cy="444609"/>
          </a:xfrm>
          <a:custGeom>
            <a:avLst/>
            <a:gdLst>
              <a:gd name="T0" fmla="*/ 583 w 731"/>
              <a:gd name="T1" fmla="*/ 670 h 804"/>
              <a:gd name="T2" fmla="*/ 571 w 731"/>
              <a:gd name="T3" fmla="*/ 692 h 804"/>
              <a:gd name="T4" fmla="*/ 549 w 731"/>
              <a:gd name="T5" fmla="*/ 682 h 804"/>
              <a:gd name="T6" fmla="*/ 561 w 731"/>
              <a:gd name="T7" fmla="*/ 658 h 804"/>
              <a:gd name="T8" fmla="*/ 215 w 731"/>
              <a:gd name="T9" fmla="*/ 628 h 804"/>
              <a:gd name="T10" fmla="*/ 211 w 731"/>
              <a:gd name="T11" fmla="*/ 654 h 804"/>
              <a:gd name="T12" fmla="*/ 186 w 731"/>
              <a:gd name="T13" fmla="*/ 650 h 804"/>
              <a:gd name="T14" fmla="*/ 190 w 731"/>
              <a:gd name="T15" fmla="*/ 624 h 804"/>
              <a:gd name="T16" fmla="*/ 391 w 731"/>
              <a:gd name="T17" fmla="*/ 595 h 804"/>
              <a:gd name="T18" fmla="*/ 379 w 731"/>
              <a:gd name="T19" fmla="*/ 654 h 804"/>
              <a:gd name="T20" fmla="*/ 329 w 731"/>
              <a:gd name="T21" fmla="*/ 620 h 804"/>
              <a:gd name="T22" fmla="*/ 529 w 731"/>
              <a:gd name="T23" fmla="*/ 548 h 804"/>
              <a:gd name="T24" fmla="*/ 548 w 731"/>
              <a:gd name="T25" fmla="*/ 567 h 804"/>
              <a:gd name="T26" fmla="*/ 529 w 731"/>
              <a:gd name="T27" fmla="*/ 584 h 804"/>
              <a:gd name="T28" fmla="*/ 511 w 731"/>
              <a:gd name="T29" fmla="*/ 567 h 804"/>
              <a:gd name="T30" fmla="*/ 529 w 731"/>
              <a:gd name="T31" fmla="*/ 548 h 804"/>
              <a:gd name="T32" fmla="*/ 220 w 731"/>
              <a:gd name="T33" fmla="*/ 487 h 804"/>
              <a:gd name="T34" fmla="*/ 231 w 731"/>
              <a:gd name="T35" fmla="*/ 510 h 804"/>
              <a:gd name="T36" fmla="*/ 254 w 731"/>
              <a:gd name="T37" fmla="*/ 498 h 804"/>
              <a:gd name="T38" fmla="*/ 243 w 731"/>
              <a:gd name="T39" fmla="*/ 475 h 804"/>
              <a:gd name="T40" fmla="*/ 282 w 731"/>
              <a:gd name="T41" fmla="*/ 461 h 804"/>
              <a:gd name="T42" fmla="*/ 270 w 731"/>
              <a:gd name="T43" fmla="*/ 536 h 804"/>
              <a:gd name="T44" fmla="*/ 193 w 731"/>
              <a:gd name="T45" fmla="*/ 525 h 804"/>
              <a:gd name="T46" fmla="*/ 205 w 731"/>
              <a:gd name="T47" fmla="*/ 449 h 804"/>
              <a:gd name="T48" fmla="*/ 464 w 731"/>
              <a:gd name="T49" fmla="*/ 412 h 804"/>
              <a:gd name="T50" fmla="*/ 452 w 731"/>
              <a:gd name="T51" fmla="*/ 472 h 804"/>
              <a:gd name="T52" fmla="*/ 401 w 731"/>
              <a:gd name="T53" fmla="*/ 438 h 804"/>
              <a:gd name="T54" fmla="*/ 474 w 731"/>
              <a:gd name="T55" fmla="*/ 200 h 804"/>
              <a:gd name="T56" fmla="*/ 311 w 731"/>
              <a:gd name="T57" fmla="*/ 254 h 804"/>
              <a:gd name="T58" fmla="*/ 209 w 731"/>
              <a:gd name="T59" fmla="*/ 319 h 804"/>
              <a:gd name="T60" fmla="*/ 113 w 731"/>
              <a:gd name="T61" fmla="*/ 415 h 804"/>
              <a:gd name="T62" fmla="*/ 44 w 731"/>
              <a:gd name="T63" fmla="*/ 546 h 804"/>
              <a:gd name="T64" fmla="*/ 55 w 731"/>
              <a:gd name="T65" fmla="*/ 700 h 804"/>
              <a:gd name="T66" fmla="*/ 131 w 731"/>
              <a:gd name="T67" fmla="*/ 758 h 804"/>
              <a:gd name="T68" fmla="*/ 182 w 731"/>
              <a:gd name="T69" fmla="*/ 767 h 804"/>
              <a:gd name="T70" fmla="*/ 587 w 731"/>
              <a:gd name="T71" fmla="*/ 762 h 804"/>
              <a:gd name="T72" fmla="*/ 664 w 731"/>
              <a:gd name="T73" fmla="*/ 716 h 804"/>
              <a:gd name="T74" fmla="*/ 692 w 731"/>
              <a:gd name="T75" fmla="*/ 581 h 804"/>
              <a:gd name="T76" fmla="*/ 635 w 731"/>
              <a:gd name="T77" fmla="*/ 437 h 804"/>
              <a:gd name="T78" fmla="*/ 540 w 731"/>
              <a:gd name="T79" fmla="*/ 339 h 804"/>
              <a:gd name="T80" fmla="*/ 474 w 731"/>
              <a:gd name="T81" fmla="*/ 218 h 804"/>
              <a:gd name="T82" fmla="*/ 305 w 731"/>
              <a:gd name="T83" fmla="*/ 218 h 804"/>
              <a:gd name="T84" fmla="*/ 450 w 731"/>
              <a:gd name="T85" fmla="*/ 167 h 804"/>
              <a:gd name="T86" fmla="*/ 182 w 731"/>
              <a:gd name="T87" fmla="*/ 73 h 804"/>
              <a:gd name="T88" fmla="*/ 548 w 731"/>
              <a:gd name="T89" fmla="*/ 0 h 804"/>
              <a:gd name="T90" fmla="*/ 584 w 731"/>
              <a:gd name="T91" fmla="*/ 73 h 804"/>
              <a:gd name="T92" fmla="*/ 511 w 731"/>
              <a:gd name="T93" fmla="*/ 110 h 804"/>
              <a:gd name="T94" fmla="*/ 545 w 731"/>
              <a:gd name="T95" fmla="*/ 292 h 804"/>
              <a:gd name="T96" fmla="*/ 642 w 731"/>
              <a:gd name="T97" fmla="*/ 386 h 804"/>
              <a:gd name="T98" fmla="*/ 721 w 731"/>
              <a:gd name="T99" fmla="*/ 535 h 804"/>
              <a:gd name="T100" fmla="*/ 711 w 731"/>
              <a:gd name="T101" fmla="*/ 709 h 804"/>
              <a:gd name="T102" fmla="*/ 630 w 731"/>
              <a:gd name="T103" fmla="*/ 785 h 804"/>
              <a:gd name="T104" fmla="*/ 557 w 731"/>
              <a:gd name="T105" fmla="*/ 804 h 804"/>
              <a:gd name="T106" fmla="*/ 173 w 731"/>
              <a:gd name="T107" fmla="*/ 804 h 804"/>
              <a:gd name="T108" fmla="*/ 100 w 731"/>
              <a:gd name="T109" fmla="*/ 785 h 804"/>
              <a:gd name="T110" fmla="*/ 19 w 731"/>
              <a:gd name="T111" fmla="*/ 709 h 804"/>
              <a:gd name="T112" fmla="*/ 10 w 731"/>
              <a:gd name="T113" fmla="*/ 535 h 804"/>
              <a:gd name="T114" fmla="*/ 89 w 731"/>
              <a:gd name="T115" fmla="*/ 386 h 804"/>
              <a:gd name="T116" fmla="*/ 185 w 731"/>
              <a:gd name="T117" fmla="*/ 292 h 804"/>
              <a:gd name="T118" fmla="*/ 219 w 731"/>
              <a:gd name="T119" fmla="*/ 110 h 804"/>
              <a:gd name="T120" fmla="*/ 146 w 731"/>
              <a:gd name="T121" fmla="*/ 73 h 804"/>
              <a:gd name="T122" fmla="*/ 182 w 731"/>
              <a:gd name="T123"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1" h="804">
                <a:moveTo>
                  <a:pt x="566" y="657"/>
                </a:moveTo>
                <a:lnTo>
                  <a:pt x="571" y="658"/>
                </a:lnTo>
                <a:lnTo>
                  <a:pt x="577" y="661"/>
                </a:lnTo>
                <a:lnTo>
                  <a:pt x="580" y="665"/>
                </a:lnTo>
                <a:lnTo>
                  <a:pt x="583" y="670"/>
                </a:lnTo>
                <a:lnTo>
                  <a:pt x="584" y="675"/>
                </a:lnTo>
                <a:lnTo>
                  <a:pt x="583" y="682"/>
                </a:lnTo>
                <a:lnTo>
                  <a:pt x="580" y="686"/>
                </a:lnTo>
                <a:lnTo>
                  <a:pt x="577" y="690"/>
                </a:lnTo>
                <a:lnTo>
                  <a:pt x="571" y="692"/>
                </a:lnTo>
                <a:lnTo>
                  <a:pt x="566" y="694"/>
                </a:lnTo>
                <a:lnTo>
                  <a:pt x="561" y="692"/>
                </a:lnTo>
                <a:lnTo>
                  <a:pt x="556" y="690"/>
                </a:lnTo>
                <a:lnTo>
                  <a:pt x="552" y="686"/>
                </a:lnTo>
                <a:lnTo>
                  <a:pt x="549" y="682"/>
                </a:lnTo>
                <a:lnTo>
                  <a:pt x="548" y="675"/>
                </a:lnTo>
                <a:lnTo>
                  <a:pt x="549" y="670"/>
                </a:lnTo>
                <a:lnTo>
                  <a:pt x="552" y="665"/>
                </a:lnTo>
                <a:lnTo>
                  <a:pt x="556" y="661"/>
                </a:lnTo>
                <a:lnTo>
                  <a:pt x="561" y="658"/>
                </a:lnTo>
                <a:lnTo>
                  <a:pt x="566" y="657"/>
                </a:lnTo>
                <a:close/>
                <a:moveTo>
                  <a:pt x="201" y="620"/>
                </a:moveTo>
                <a:lnTo>
                  <a:pt x="206" y="622"/>
                </a:lnTo>
                <a:lnTo>
                  <a:pt x="211" y="624"/>
                </a:lnTo>
                <a:lnTo>
                  <a:pt x="215" y="628"/>
                </a:lnTo>
                <a:lnTo>
                  <a:pt x="218" y="633"/>
                </a:lnTo>
                <a:lnTo>
                  <a:pt x="219" y="639"/>
                </a:lnTo>
                <a:lnTo>
                  <a:pt x="218" y="645"/>
                </a:lnTo>
                <a:lnTo>
                  <a:pt x="215" y="650"/>
                </a:lnTo>
                <a:lnTo>
                  <a:pt x="211" y="654"/>
                </a:lnTo>
                <a:lnTo>
                  <a:pt x="206" y="657"/>
                </a:lnTo>
                <a:lnTo>
                  <a:pt x="201" y="657"/>
                </a:lnTo>
                <a:lnTo>
                  <a:pt x="195" y="657"/>
                </a:lnTo>
                <a:lnTo>
                  <a:pt x="190" y="654"/>
                </a:lnTo>
                <a:lnTo>
                  <a:pt x="186" y="650"/>
                </a:lnTo>
                <a:lnTo>
                  <a:pt x="184" y="645"/>
                </a:lnTo>
                <a:lnTo>
                  <a:pt x="182" y="639"/>
                </a:lnTo>
                <a:lnTo>
                  <a:pt x="184" y="633"/>
                </a:lnTo>
                <a:lnTo>
                  <a:pt x="186" y="628"/>
                </a:lnTo>
                <a:lnTo>
                  <a:pt x="190" y="624"/>
                </a:lnTo>
                <a:lnTo>
                  <a:pt x="195" y="622"/>
                </a:lnTo>
                <a:lnTo>
                  <a:pt x="201" y="620"/>
                </a:lnTo>
                <a:close/>
                <a:moveTo>
                  <a:pt x="366" y="584"/>
                </a:moveTo>
                <a:lnTo>
                  <a:pt x="379" y="588"/>
                </a:lnTo>
                <a:lnTo>
                  <a:pt x="391" y="595"/>
                </a:lnTo>
                <a:lnTo>
                  <a:pt x="398" y="607"/>
                </a:lnTo>
                <a:lnTo>
                  <a:pt x="401" y="620"/>
                </a:lnTo>
                <a:lnTo>
                  <a:pt x="398" y="635"/>
                </a:lnTo>
                <a:lnTo>
                  <a:pt x="391" y="646"/>
                </a:lnTo>
                <a:lnTo>
                  <a:pt x="379" y="654"/>
                </a:lnTo>
                <a:lnTo>
                  <a:pt x="366" y="657"/>
                </a:lnTo>
                <a:lnTo>
                  <a:pt x="351" y="654"/>
                </a:lnTo>
                <a:lnTo>
                  <a:pt x="340" y="646"/>
                </a:lnTo>
                <a:lnTo>
                  <a:pt x="332" y="635"/>
                </a:lnTo>
                <a:lnTo>
                  <a:pt x="329" y="620"/>
                </a:lnTo>
                <a:lnTo>
                  <a:pt x="332" y="607"/>
                </a:lnTo>
                <a:lnTo>
                  <a:pt x="340" y="595"/>
                </a:lnTo>
                <a:lnTo>
                  <a:pt x="351" y="588"/>
                </a:lnTo>
                <a:lnTo>
                  <a:pt x="366" y="584"/>
                </a:lnTo>
                <a:close/>
                <a:moveTo>
                  <a:pt x="529" y="548"/>
                </a:moveTo>
                <a:lnTo>
                  <a:pt x="536" y="548"/>
                </a:lnTo>
                <a:lnTo>
                  <a:pt x="540" y="551"/>
                </a:lnTo>
                <a:lnTo>
                  <a:pt x="544" y="555"/>
                </a:lnTo>
                <a:lnTo>
                  <a:pt x="546" y="560"/>
                </a:lnTo>
                <a:lnTo>
                  <a:pt x="548" y="567"/>
                </a:lnTo>
                <a:lnTo>
                  <a:pt x="546" y="572"/>
                </a:lnTo>
                <a:lnTo>
                  <a:pt x="544" y="577"/>
                </a:lnTo>
                <a:lnTo>
                  <a:pt x="540" y="581"/>
                </a:lnTo>
                <a:lnTo>
                  <a:pt x="536" y="584"/>
                </a:lnTo>
                <a:lnTo>
                  <a:pt x="529" y="584"/>
                </a:lnTo>
                <a:lnTo>
                  <a:pt x="524" y="584"/>
                </a:lnTo>
                <a:lnTo>
                  <a:pt x="519" y="581"/>
                </a:lnTo>
                <a:lnTo>
                  <a:pt x="515" y="577"/>
                </a:lnTo>
                <a:lnTo>
                  <a:pt x="512" y="572"/>
                </a:lnTo>
                <a:lnTo>
                  <a:pt x="511" y="567"/>
                </a:lnTo>
                <a:lnTo>
                  <a:pt x="512" y="560"/>
                </a:lnTo>
                <a:lnTo>
                  <a:pt x="515" y="555"/>
                </a:lnTo>
                <a:lnTo>
                  <a:pt x="519" y="551"/>
                </a:lnTo>
                <a:lnTo>
                  <a:pt x="524" y="548"/>
                </a:lnTo>
                <a:lnTo>
                  <a:pt x="529" y="548"/>
                </a:lnTo>
                <a:close/>
                <a:moveTo>
                  <a:pt x="237" y="475"/>
                </a:moveTo>
                <a:lnTo>
                  <a:pt x="231" y="475"/>
                </a:lnTo>
                <a:lnTo>
                  <a:pt x="227" y="478"/>
                </a:lnTo>
                <a:lnTo>
                  <a:pt x="223" y="481"/>
                </a:lnTo>
                <a:lnTo>
                  <a:pt x="220" y="487"/>
                </a:lnTo>
                <a:lnTo>
                  <a:pt x="219" y="493"/>
                </a:lnTo>
                <a:lnTo>
                  <a:pt x="220" y="498"/>
                </a:lnTo>
                <a:lnTo>
                  <a:pt x="223" y="504"/>
                </a:lnTo>
                <a:lnTo>
                  <a:pt x="227" y="508"/>
                </a:lnTo>
                <a:lnTo>
                  <a:pt x="231" y="510"/>
                </a:lnTo>
                <a:lnTo>
                  <a:pt x="237" y="512"/>
                </a:lnTo>
                <a:lnTo>
                  <a:pt x="243" y="510"/>
                </a:lnTo>
                <a:lnTo>
                  <a:pt x="248" y="508"/>
                </a:lnTo>
                <a:lnTo>
                  <a:pt x="252" y="504"/>
                </a:lnTo>
                <a:lnTo>
                  <a:pt x="254" y="498"/>
                </a:lnTo>
                <a:lnTo>
                  <a:pt x="256" y="493"/>
                </a:lnTo>
                <a:lnTo>
                  <a:pt x="254" y="487"/>
                </a:lnTo>
                <a:lnTo>
                  <a:pt x="252" y="481"/>
                </a:lnTo>
                <a:lnTo>
                  <a:pt x="248" y="478"/>
                </a:lnTo>
                <a:lnTo>
                  <a:pt x="243" y="475"/>
                </a:lnTo>
                <a:lnTo>
                  <a:pt x="237" y="475"/>
                </a:lnTo>
                <a:close/>
                <a:moveTo>
                  <a:pt x="237" y="438"/>
                </a:moveTo>
                <a:lnTo>
                  <a:pt x="254" y="441"/>
                </a:lnTo>
                <a:lnTo>
                  <a:pt x="270" y="449"/>
                </a:lnTo>
                <a:lnTo>
                  <a:pt x="282" y="461"/>
                </a:lnTo>
                <a:lnTo>
                  <a:pt x="290" y="475"/>
                </a:lnTo>
                <a:lnTo>
                  <a:pt x="292" y="493"/>
                </a:lnTo>
                <a:lnTo>
                  <a:pt x="290" y="510"/>
                </a:lnTo>
                <a:lnTo>
                  <a:pt x="282" y="525"/>
                </a:lnTo>
                <a:lnTo>
                  <a:pt x="270" y="536"/>
                </a:lnTo>
                <a:lnTo>
                  <a:pt x="254" y="544"/>
                </a:lnTo>
                <a:lnTo>
                  <a:pt x="237" y="548"/>
                </a:lnTo>
                <a:lnTo>
                  <a:pt x="220" y="544"/>
                </a:lnTo>
                <a:lnTo>
                  <a:pt x="205" y="536"/>
                </a:lnTo>
                <a:lnTo>
                  <a:pt x="193" y="525"/>
                </a:lnTo>
                <a:lnTo>
                  <a:pt x="185" y="510"/>
                </a:lnTo>
                <a:lnTo>
                  <a:pt x="182" y="493"/>
                </a:lnTo>
                <a:lnTo>
                  <a:pt x="185" y="475"/>
                </a:lnTo>
                <a:lnTo>
                  <a:pt x="193" y="461"/>
                </a:lnTo>
                <a:lnTo>
                  <a:pt x="205" y="449"/>
                </a:lnTo>
                <a:lnTo>
                  <a:pt x="220" y="441"/>
                </a:lnTo>
                <a:lnTo>
                  <a:pt x="237" y="438"/>
                </a:lnTo>
                <a:close/>
                <a:moveTo>
                  <a:pt x="438" y="402"/>
                </a:moveTo>
                <a:lnTo>
                  <a:pt x="452" y="404"/>
                </a:lnTo>
                <a:lnTo>
                  <a:pt x="464" y="412"/>
                </a:lnTo>
                <a:lnTo>
                  <a:pt x="472" y="424"/>
                </a:lnTo>
                <a:lnTo>
                  <a:pt x="474" y="438"/>
                </a:lnTo>
                <a:lnTo>
                  <a:pt x="472" y="453"/>
                </a:lnTo>
                <a:lnTo>
                  <a:pt x="464" y="464"/>
                </a:lnTo>
                <a:lnTo>
                  <a:pt x="452" y="472"/>
                </a:lnTo>
                <a:lnTo>
                  <a:pt x="438" y="475"/>
                </a:lnTo>
                <a:lnTo>
                  <a:pt x="425" y="472"/>
                </a:lnTo>
                <a:lnTo>
                  <a:pt x="413" y="464"/>
                </a:lnTo>
                <a:lnTo>
                  <a:pt x="405" y="453"/>
                </a:lnTo>
                <a:lnTo>
                  <a:pt x="401" y="438"/>
                </a:lnTo>
                <a:lnTo>
                  <a:pt x="405" y="424"/>
                </a:lnTo>
                <a:lnTo>
                  <a:pt x="413" y="412"/>
                </a:lnTo>
                <a:lnTo>
                  <a:pt x="425" y="404"/>
                </a:lnTo>
                <a:lnTo>
                  <a:pt x="438" y="402"/>
                </a:lnTo>
                <a:close/>
                <a:moveTo>
                  <a:pt x="474" y="200"/>
                </a:moveTo>
                <a:lnTo>
                  <a:pt x="446" y="204"/>
                </a:lnTo>
                <a:lnTo>
                  <a:pt x="413" y="213"/>
                </a:lnTo>
                <a:lnTo>
                  <a:pt x="379" y="230"/>
                </a:lnTo>
                <a:lnTo>
                  <a:pt x="345" y="245"/>
                </a:lnTo>
                <a:lnTo>
                  <a:pt x="311" y="254"/>
                </a:lnTo>
                <a:lnTo>
                  <a:pt x="279" y="255"/>
                </a:lnTo>
                <a:lnTo>
                  <a:pt x="250" y="252"/>
                </a:lnTo>
                <a:lnTo>
                  <a:pt x="240" y="277"/>
                </a:lnTo>
                <a:lnTo>
                  <a:pt x="226" y="298"/>
                </a:lnTo>
                <a:lnTo>
                  <a:pt x="209" y="319"/>
                </a:lnTo>
                <a:lnTo>
                  <a:pt x="189" y="340"/>
                </a:lnTo>
                <a:lnTo>
                  <a:pt x="168" y="360"/>
                </a:lnTo>
                <a:lnTo>
                  <a:pt x="150" y="377"/>
                </a:lnTo>
                <a:lnTo>
                  <a:pt x="130" y="395"/>
                </a:lnTo>
                <a:lnTo>
                  <a:pt x="113" y="415"/>
                </a:lnTo>
                <a:lnTo>
                  <a:pt x="95" y="437"/>
                </a:lnTo>
                <a:lnTo>
                  <a:pt x="79" y="459"/>
                </a:lnTo>
                <a:lnTo>
                  <a:pt x="65" y="485"/>
                </a:lnTo>
                <a:lnTo>
                  <a:pt x="53" y="514"/>
                </a:lnTo>
                <a:lnTo>
                  <a:pt x="44" y="546"/>
                </a:lnTo>
                <a:lnTo>
                  <a:pt x="38" y="581"/>
                </a:lnTo>
                <a:lnTo>
                  <a:pt x="36" y="620"/>
                </a:lnTo>
                <a:lnTo>
                  <a:pt x="38" y="652"/>
                </a:lnTo>
                <a:lnTo>
                  <a:pt x="45" y="678"/>
                </a:lnTo>
                <a:lnTo>
                  <a:pt x="55" y="700"/>
                </a:lnTo>
                <a:lnTo>
                  <a:pt x="68" y="717"/>
                </a:lnTo>
                <a:lnTo>
                  <a:pt x="83" y="732"/>
                </a:lnTo>
                <a:lnTo>
                  <a:pt x="99" y="743"/>
                </a:lnTo>
                <a:lnTo>
                  <a:pt x="116" y="752"/>
                </a:lnTo>
                <a:lnTo>
                  <a:pt x="131" y="758"/>
                </a:lnTo>
                <a:lnTo>
                  <a:pt x="147" y="763"/>
                </a:lnTo>
                <a:lnTo>
                  <a:pt x="160" y="764"/>
                </a:lnTo>
                <a:lnTo>
                  <a:pt x="171" y="767"/>
                </a:lnTo>
                <a:lnTo>
                  <a:pt x="178" y="767"/>
                </a:lnTo>
                <a:lnTo>
                  <a:pt x="182" y="767"/>
                </a:lnTo>
                <a:lnTo>
                  <a:pt x="548" y="767"/>
                </a:lnTo>
                <a:lnTo>
                  <a:pt x="553" y="767"/>
                </a:lnTo>
                <a:lnTo>
                  <a:pt x="562" y="766"/>
                </a:lnTo>
                <a:lnTo>
                  <a:pt x="574" y="764"/>
                </a:lnTo>
                <a:lnTo>
                  <a:pt x="587" y="762"/>
                </a:lnTo>
                <a:lnTo>
                  <a:pt x="603" y="756"/>
                </a:lnTo>
                <a:lnTo>
                  <a:pt x="618" y="751"/>
                </a:lnTo>
                <a:lnTo>
                  <a:pt x="634" y="742"/>
                </a:lnTo>
                <a:lnTo>
                  <a:pt x="650" y="730"/>
                </a:lnTo>
                <a:lnTo>
                  <a:pt x="664" y="716"/>
                </a:lnTo>
                <a:lnTo>
                  <a:pt x="676" y="697"/>
                </a:lnTo>
                <a:lnTo>
                  <a:pt x="685" y="677"/>
                </a:lnTo>
                <a:lnTo>
                  <a:pt x="692" y="650"/>
                </a:lnTo>
                <a:lnTo>
                  <a:pt x="694" y="620"/>
                </a:lnTo>
                <a:lnTo>
                  <a:pt x="692" y="581"/>
                </a:lnTo>
                <a:lnTo>
                  <a:pt x="687" y="546"/>
                </a:lnTo>
                <a:lnTo>
                  <a:pt x="677" y="514"/>
                </a:lnTo>
                <a:lnTo>
                  <a:pt x="666" y="485"/>
                </a:lnTo>
                <a:lnTo>
                  <a:pt x="651" y="459"/>
                </a:lnTo>
                <a:lnTo>
                  <a:pt x="635" y="437"/>
                </a:lnTo>
                <a:lnTo>
                  <a:pt x="618" y="415"/>
                </a:lnTo>
                <a:lnTo>
                  <a:pt x="600" y="395"/>
                </a:lnTo>
                <a:lnTo>
                  <a:pt x="580" y="377"/>
                </a:lnTo>
                <a:lnTo>
                  <a:pt x="562" y="360"/>
                </a:lnTo>
                <a:lnTo>
                  <a:pt x="540" y="339"/>
                </a:lnTo>
                <a:lnTo>
                  <a:pt x="520" y="318"/>
                </a:lnTo>
                <a:lnTo>
                  <a:pt x="502" y="296"/>
                </a:lnTo>
                <a:lnTo>
                  <a:pt x="488" y="272"/>
                </a:lnTo>
                <a:lnTo>
                  <a:pt x="478" y="247"/>
                </a:lnTo>
                <a:lnTo>
                  <a:pt x="474" y="218"/>
                </a:lnTo>
                <a:lnTo>
                  <a:pt x="474" y="200"/>
                </a:lnTo>
                <a:close/>
                <a:moveTo>
                  <a:pt x="256" y="110"/>
                </a:moveTo>
                <a:lnTo>
                  <a:pt x="256" y="218"/>
                </a:lnTo>
                <a:lnTo>
                  <a:pt x="279" y="221"/>
                </a:lnTo>
                <a:lnTo>
                  <a:pt x="305" y="218"/>
                </a:lnTo>
                <a:lnTo>
                  <a:pt x="333" y="212"/>
                </a:lnTo>
                <a:lnTo>
                  <a:pt x="360" y="199"/>
                </a:lnTo>
                <a:lnTo>
                  <a:pt x="392" y="184"/>
                </a:lnTo>
                <a:lnTo>
                  <a:pt x="421" y="174"/>
                </a:lnTo>
                <a:lnTo>
                  <a:pt x="450" y="167"/>
                </a:lnTo>
                <a:lnTo>
                  <a:pt x="474" y="165"/>
                </a:lnTo>
                <a:lnTo>
                  <a:pt x="474" y="110"/>
                </a:lnTo>
                <a:lnTo>
                  <a:pt x="256" y="110"/>
                </a:lnTo>
                <a:close/>
                <a:moveTo>
                  <a:pt x="182" y="36"/>
                </a:moveTo>
                <a:lnTo>
                  <a:pt x="182" y="73"/>
                </a:lnTo>
                <a:lnTo>
                  <a:pt x="548" y="73"/>
                </a:lnTo>
                <a:lnTo>
                  <a:pt x="548" y="36"/>
                </a:lnTo>
                <a:lnTo>
                  <a:pt x="182" y="36"/>
                </a:lnTo>
                <a:close/>
                <a:moveTo>
                  <a:pt x="182" y="0"/>
                </a:moveTo>
                <a:lnTo>
                  <a:pt x="548" y="0"/>
                </a:lnTo>
                <a:lnTo>
                  <a:pt x="562" y="2"/>
                </a:lnTo>
                <a:lnTo>
                  <a:pt x="574" y="10"/>
                </a:lnTo>
                <a:lnTo>
                  <a:pt x="582" y="22"/>
                </a:lnTo>
                <a:lnTo>
                  <a:pt x="584" y="36"/>
                </a:lnTo>
                <a:lnTo>
                  <a:pt x="584" y="73"/>
                </a:lnTo>
                <a:lnTo>
                  <a:pt x="582" y="87"/>
                </a:lnTo>
                <a:lnTo>
                  <a:pt x="574" y="99"/>
                </a:lnTo>
                <a:lnTo>
                  <a:pt x="562" y="106"/>
                </a:lnTo>
                <a:lnTo>
                  <a:pt x="548" y="110"/>
                </a:lnTo>
                <a:lnTo>
                  <a:pt x="511" y="110"/>
                </a:lnTo>
                <a:lnTo>
                  <a:pt x="511" y="218"/>
                </a:lnTo>
                <a:lnTo>
                  <a:pt x="514" y="238"/>
                </a:lnTo>
                <a:lnTo>
                  <a:pt x="520" y="258"/>
                </a:lnTo>
                <a:lnTo>
                  <a:pt x="532" y="275"/>
                </a:lnTo>
                <a:lnTo>
                  <a:pt x="545" y="292"/>
                </a:lnTo>
                <a:lnTo>
                  <a:pt x="562" y="309"/>
                </a:lnTo>
                <a:lnTo>
                  <a:pt x="580" y="327"/>
                </a:lnTo>
                <a:lnTo>
                  <a:pt x="600" y="345"/>
                </a:lnTo>
                <a:lnTo>
                  <a:pt x="621" y="365"/>
                </a:lnTo>
                <a:lnTo>
                  <a:pt x="642" y="386"/>
                </a:lnTo>
                <a:lnTo>
                  <a:pt x="662" y="409"/>
                </a:lnTo>
                <a:lnTo>
                  <a:pt x="680" y="436"/>
                </a:lnTo>
                <a:lnTo>
                  <a:pt x="696" y="466"/>
                </a:lnTo>
                <a:lnTo>
                  <a:pt x="710" y="498"/>
                </a:lnTo>
                <a:lnTo>
                  <a:pt x="721" y="535"/>
                </a:lnTo>
                <a:lnTo>
                  <a:pt x="728" y="576"/>
                </a:lnTo>
                <a:lnTo>
                  <a:pt x="731" y="620"/>
                </a:lnTo>
                <a:lnTo>
                  <a:pt x="728" y="654"/>
                </a:lnTo>
                <a:lnTo>
                  <a:pt x="722" y="684"/>
                </a:lnTo>
                <a:lnTo>
                  <a:pt x="711" y="709"/>
                </a:lnTo>
                <a:lnTo>
                  <a:pt x="698" y="732"/>
                </a:lnTo>
                <a:lnTo>
                  <a:pt x="683" y="750"/>
                </a:lnTo>
                <a:lnTo>
                  <a:pt x="667" y="764"/>
                </a:lnTo>
                <a:lnTo>
                  <a:pt x="649" y="776"/>
                </a:lnTo>
                <a:lnTo>
                  <a:pt x="630" y="785"/>
                </a:lnTo>
                <a:lnTo>
                  <a:pt x="612" y="792"/>
                </a:lnTo>
                <a:lnTo>
                  <a:pt x="595" y="797"/>
                </a:lnTo>
                <a:lnTo>
                  <a:pt x="580" y="800"/>
                </a:lnTo>
                <a:lnTo>
                  <a:pt x="567" y="802"/>
                </a:lnTo>
                <a:lnTo>
                  <a:pt x="557" y="804"/>
                </a:lnTo>
                <a:lnTo>
                  <a:pt x="550" y="804"/>
                </a:lnTo>
                <a:lnTo>
                  <a:pt x="548" y="804"/>
                </a:lnTo>
                <a:lnTo>
                  <a:pt x="182" y="804"/>
                </a:lnTo>
                <a:lnTo>
                  <a:pt x="180" y="804"/>
                </a:lnTo>
                <a:lnTo>
                  <a:pt x="173" y="804"/>
                </a:lnTo>
                <a:lnTo>
                  <a:pt x="164" y="802"/>
                </a:lnTo>
                <a:lnTo>
                  <a:pt x="151" y="800"/>
                </a:lnTo>
                <a:lnTo>
                  <a:pt x="135" y="797"/>
                </a:lnTo>
                <a:lnTo>
                  <a:pt x="118" y="792"/>
                </a:lnTo>
                <a:lnTo>
                  <a:pt x="100" y="785"/>
                </a:lnTo>
                <a:lnTo>
                  <a:pt x="82" y="776"/>
                </a:lnTo>
                <a:lnTo>
                  <a:pt x="65" y="764"/>
                </a:lnTo>
                <a:lnTo>
                  <a:pt x="47" y="750"/>
                </a:lnTo>
                <a:lnTo>
                  <a:pt x="32" y="732"/>
                </a:lnTo>
                <a:lnTo>
                  <a:pt x="19" y="709"/>
                </a:lnTo>
                <a:lnTo>
                  <a:pt x="8" y="684"/>
                </a:lnTo>
                <a:lnTo>
                  <a:pt x="2" y="654"/>
                </a:lnTo>
                <a:lnTo>
                  <a:pt x="0" y="620"/>
                </a:lnTo>
                <a:lnTo>
                  <a:pt x="2" y="576"/>
                </a:lnTo>
                <a:lnTo>
                  <a:pt x="10" y="535"/>
                </a:lnTo>
                <a:lnTo>
                  <a:pt x="20" y="498"/>
                </a:lnTo>
                <a:lnTo>
                  <a:pt x="34" y="466"/>
                </a:lnTo>
                <a:lnTo>
                  <a:pt x="50" y="436"/>
                </a:lnTo>
                <a:lnTo>
                  <a:pt x="68" y="409"/>
                </a:lnTo>
                <a:lnTo>
                  <a:pt x="89" y="386"/>
                </a:lnTo>
                <a:lnTo>
                  <a:pt x="109" y="365"/>
                </a:lnTo>
                <a:lnTo>
                  <a:pt x="130" y="345"/>
                </a:lnTo>
                <a:lnTo>
                  <a:pt x="150" y="327"/>
                </a:lnTo>
                <a:lnTo>
                  <a:pt x="168" y="309"/>
                </a:lnTo>
                <a:lnTo>
                  <a:pt x="185" y="292"/>
                </a:lnTo>
                <a:lnTo>
                  <a:pt x="198" y="275"/>
                </a:lnTo>
                <a:lnTo>
                  <a:pt x="210" y="258"/>
                </a:lnTo>
                <a:lnTo>
                  <a:pt x="216" y="238"/>
                </a:lnTo>
                <a:lnTo>
                  <a:pt x="219" y="218"/>
                </a:lnTo>
                <a:lnTo>
                  <a:pt x="219" y="110"/>
                </a:lnTo>
                <a:lnTo>
                  <a:pt x="182" y="110"/>
                </a:lnTo>
                <a:lnTo>
                  <a:pt x="168" y="106"/>
                </a:lnTo>
                <a:lnTo>
                  <a:pt x="156" y="99"/>
                </a:lnTo>
                <a:lnTo>
                  <a:pt x="148" y="87"/>
                </a:lnTo>
                <a:lnTo>
                  <a:pt x="146" y="73"/>
                </a:lnTo>
                <a:lnTo>
                  <a:pt x="146" y="36"/>
                </a:lnTo>
                <a:lnTo>
                  <a:pt x="148" y="22"/>
                </a:lnTo>
                <a:lnTo>
                  <a:pt x="156" y="10"/>
                </a:lnTo>
                <a:lnTo>
                  <a:pt x="168" y="2"/>
                </a:lnTo>
                <a:lnTo>
                  <a:pt x="18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0" name="Freeform 44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362149" y="5773509"/>
            <a:ext cx="363872" cy="444609"/>
          </a:xfrm>
          <a:custGeom>
            <a:avLst/>
            <a:gdLst>
              <a:gd name="T0" fmla="*/ 81 w 658"/>
              <a:gd name="T1" fmla="*/ 679 h 804"/>
              <a:gd name="T2" fmla="*/ 110 w 658"/>
              <a:gd name="T3" fmla="*/ 694 h 804"/>
              <a:gd name="T4" fmla="*/ 159 w 658"/>
              <a:gd name="T5" fmla="*/ 658 h 804"/>
              <a:gd name="T6" fmla="*/ 183 w 658"/>
              <a:gd name="T7" fmla="*/ 767 h 804"/>
              <a:gd name="T8" fmla="*/ 238 w 658"/>
              <a:gd name="T9" fmla="*/ 675 h 804"/>
              <a:gd name="T10" fmla="*/ 293 w 658"/>
              <a:gd name="T11" fmla="*/ 767 h 804"/>
              <a:gd name="T12" fmla="*/ 316 w 658"/>
              <a:gd name="T13" fmla="*/ 658 h 804"/>
              <a:gd name="T14" fmla="*/ 402 w 658"/>
              <a:gd name="T15" fmla="*/ 675 h 804"/>
              <a:gd name="T16" fmla="*/ 432 w 658"/>
              <a:gd name="T17" fmla="*/ 661 h 804"/>
              <a:gd name="T18" fmla="*/ 476 w 658"/>
              <a:gd name="T19" fmla="*/ 688 h 804"/>
              <a:gd name="T20" fmla="*/ 509 w 658"/>
              <a:gd name="T21" fmla="*/ 683 h 804"/>
              <a:gd name="T22" fmla="*/ 552 w 658"/>
              <a:gd name="T23" fmla="*/ 683 h 804"/>
              <a:gd name="T24" fmla="*/ 584 w 658"/>
              <a:gd name="T25" fmla="*/ 688 h 804"/>
              <a:gd name="T26" fmla="*/ 36 w 658"/>
              <a:gd name="T27" fmla="*/ 584 h 804"/>
              <a:gd name="T28" fmla="*/ 165 w 658"/>
              <a:gd name="T29" fmla="*/ 493 h 804"/>
              <a:gd name="T30" fmla="*/ 220 w 658"/>
              <a:gd name="T31" fmla="*/ 584 h 804"/>
              <a:gd name="T32" fmla="*/ 243 w 658"/>
              <a:gd name="T33" fmla="*/ 475 h 804"/>
              <a:gd name="T34" fmla="*/ 293 w 658"/>
              <a:gd name="T35" fmla="*/ 512 h 804"/>
              <a:gd name="T36" fmla="*/ 322 w 658"/>
              <a:gd name="T37" fmla="*/ 496 h 804"/>
              <a:gd name="T38" fmla="*/ 366 w 658"/>
              <a:gd name="T39" fmla="*/ 505 h 804"/>
              <a:gd name="T40" fmla="*/ 399 w 658"/>
              <a:gd name="T41" fmla="*/ 500 h 804"/>
              <a:gd name="T42" fmla="*/ 479 w 658"/>
              <a:gd name="T43" fmla="*/ 481 h 804"/>
              <a:gd name="T44" fmla="*/ 510 w 658"/>
              <a:gd name="T45" fmla="*/ 487 h 804"/>
              <a:gd name="T46" fmla="*/ 556 w 658"/>
              <a:gd name="T47" fmla="*/ 478 h 804"/>
              <a:gd name="T48" fmla="*/ 585 w 658"/>
              <a:gd name="T49" fmla="*/ 493 h 804"/>
              <a:gd name="T50" fmla="*/ 73 w 658"/>
              <a:gd name="T51" fmla="*/ 383 h 804"/>
              <a:gd name="T52" fmla="*/ 98 w 658"/>
              <a:gd name="T53" fmla="*/ 256 h 804"/>
              <a:gd name="T54" fmla="*/ 146 w 658"/>
              <a:gd name="T55" fmla="*/ 292 h 804"/>
              <a:gd name="T56" fmla="*/ 175 w 658"/>
              <a:gd name="T57" fmla="*/ 277 h 804"/>
              <a:gd name="T58" fmla="*/ 221 w 658"/>
              <a:gd name="T59" fmla="*/ 286 h 804"/>
              <a:gd name="T60" fmla="*/ 252 w 658"/>
              <a:gd name="T61" fmla="*/ 281 h 804"/>
              <a:gd name="T62" fmla="*/ 332 w 658"/>
              <a:gd name="T63" fmla="*/ 263 h 804"/>
              <a:gd name="T64" fmla="*/ 365 w 658"/>
              <a:gd name="T65" fmla="*/ 268 h 804"/>
              <a:gd name="T66" fmla="*/ 409 w 658"/>
              <a:gd name="T67" fmla="*/ 277 h 804"/>
              <a:gd name="T68" fmla="*/ 438 w 658"/>
              <a:gd name="T69" fmla="*/ 292 h 804"/>
              <a:gd name="T70" fmla="*/ 488 w 658"/>
              <a:gd name="T71" fmla="*/ 256 h 804"/>
              <a:gd name="T72" fmla="*/ 512 w 658"/>
              <a:gd name="T73" fmla="*/ 383 h 804"/>
              <a:gd name="T74" fmla="*/ 567 w 658"/>
              <a:gd name="T75" fmla="*/ 273 h 804"/>
              <a:gd name="T76" fmla="*/ 622 w 658"/>
              <a:gd name="T77" fmla="*/ 383 h 804"/>
              <a:gd name="T78" fmla="*/ 74 w 658"/>
              <a:gd name="T79" fmla="*/ 85 h 804"/>
              <a:gd name="T80" fmla="*/ 107 w 658"/>
              <a:gd name="T81" fmla="*/ 80 h 804"/>
              <a:gd name="T82" fmla="*/ 150 w 658"/>
              <a:gd name="T83" fmla="*/ 98 h 804"/>
              <a:gd name="T84" fmla="*/ 182 w 658"/>
              <a:gd name="T85" fmla="*/ 103 h 804"/>
              <a:gd name="T86" fmla="*/ 264 w 658"/>
              <a:gd name="T87" fmla="*/ 76 h 804"/>
              <a:gd name="T88" fmla="*/ 293 w 658"/>
              <a:gd name="T89" fmla="*/ 91 h 804"/>
              <a:gd name="T90" fmla="*/ 341 w 658"/>
              <a:gd name="T91" fmla="*/ 91 h 804"/>
              <a:gd name="T92" fmla="*/ 366 w 658"/>
              <a:gd name="T93" fmla="*/ 182 h 804"/>
              <a:gd name="T94" fmla="*/ 420 w 658"/>
              <a:gd name="T95" fmla="*/ 73 h 804"/>
              <a:gd name="T96" fmla="*/ 475 w 658"/>
              <a:gd name="T97" fmla="*/ 182 h 804"/>
              <a:gd name="T98" fmla="*/ 500 w 658"/>
              <a:gd name="T99" fmla="*/ 91 h 804"/>
              <a:gd name="T100" fmla="*/ 548 w 658"/>
              <a:gd name="T101" fmla="*/ 110 h 804"/>
              <a:gd name="T102" fmla="*/ 577 w 658"/>
              <a:gd name="T103" fmla="*/ 94 h 804"/>
              <a:gd name="T104" fmla="*/ 36 w 658"/>
              <a:gd name="T105" fmla="*/ 36 h 804"/>
              <a:gd name="T106" fmla="*/ 658 w 658"/>
              <a:gd name="T107" fmla="*/ 767 h 804"/>
              <a:gd name="T108" fmla="*/ 11 w 658"/>
              <a:gd name="T109" fmla="*/ 793 h 804"/>
              <a:gd name="T110" fmla="*/ 36 w 658"/>
              <a:gd name="T111" fmla="*/ 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8" h="804">
                <a:moveTo>
                  <a:pt x="36" y="620"/>
                </a:moveTo>
                <a:lnTo>
                  <a:pt x="36" y="767"/>
                </a:lnTo>
                <a:lnTo>
                  <a:pt x="73" y="767"/>
                </a:lnTo>
                <a:lnTo>
                  <a:pt x="73" y="694"/>
                </a:lnTo>
                <a:lnTo>
                  <a:pt x="74" y="688"/>
                </a:lnTo>
                <a:lnTo>
                  <a:pt x="77" y="683"/>
                </a:lnTo>
                <a:lnTo>
                  <a:pt x="81" y="679"/>
                </a:lnTo>
                <a:lnTo>
                  <a:pt x="86" y="677"/>
                </a:lnTo>
                <a:lnTo>
                  <a:pt x="91" y="675"/>
                </a:lnTo>
                <a:lnTo>
                  <a:pt x="98" y="677"/>
                </a:lnTo>
                <a:lnTo>
                  <a:pt x="103" y="679"/>
                </a:lnTo>
                <a:lnTo>
                  <a:pt x="107" y="683"/>
                </a:lnTo>
                <a:lnTo>
                  <a:pt x="110" y="688"/>
                </a:lnTo>
                <a:lnTo>
                  <a:pt x="110" y="694"/>
                </a:lnTo>
                <a:lnTo>
                  <a:pt x="110" y="767"/>
                </a:lnTo>
                <a:lnTo>
                  <a:pt x="146" y="767"/>
                </a:lnTo>
                <a:lnTo>
                  <a:pt x="146" y="675"/>
                </a:lnTo>
                <a:lnTo>
                  <a:pt x="148" y="670"/>
                </a:lnTo>
                <a:lnTo>
                  <a:pt x="150" y="665"/>
                </a:lnTo>
                <a:lnTo>
                  <a:pt x="154" y="661"/>
                </a:lnTo>
                <a:lnTo>
                  <a:pt x="159" y="658"/>
                </a:lnTo>
                <a:lnTo>
                  <a:pt x="165" y="657"/>
                </a:lnTo>
                <a:lnTo>
                  <a:pt x="170" y="658"/>
                </a:lnTo>
                <a:lnTo>
                  <a:pt x="175" y="661"/>
                </a:lnTo>
                <a:lnTo>
                  <a:pt x="179" y="665"/>
                </a:lnTo>
                <a:lnTo>
                  <a:pt x="182" y="670"/>
                </a:lnTo>
                <a:lnTo>
                  <a:pt x="183" y="675"/>
                </a:lnTo>
                <a:lnTo>
                  <a:pt x="183" y="767"/>
                </a:lnTo>
                <a:lnTo>
                  <a:pt x="220" y="767"/>
                </a:lnTo>
                <a:lnTo>
                  <a:pt x="220" y="694"/>
                </a:lnTo>
                <a:lnTo>
                  <a:pt x="221" y="688"/>
                </a:lnTo>
                <a:lnTo>
                  <a:pt x="223" y="683"/>
                </a:lnTo>
                <a:lnTo>
                  <a:pt x="227" y="679"/>
                </a:lnTo>
                <a:lnTo>
                  <a:pt x="231" y="677"/>
                </a:lnTo>
                <a:lnTo>
                  <a:pt x="238" y="675"/>
                </a:lnTo>
                <a:lnTo>
                  <a:pt x="243" y="677"/>
                </a:lnTo>
                <a:lnTo>
                  <a:pt x="248" y="679"/>
                </a:lnTo>
                <a:lnTo>
                  <a:pt x="252" y="683"/>
                </a:lnTo>
                <a:lnTo>
                  <a:pt x="255" y="688"/>
                </a:lnTo>
                <a:lnTo>
                  <a:pt x="256" y="694"/>
                </a:lnTo>
                <a:lnTo>
                  <a:pt x="256" y="767"/>
                </a:lnTo>
                <a:lnTo>
                  <a:pt x="293" y="767"/>
                </a:lnTo>
                <a:lnTo>
                  <a:pt x="293" y="675"/>
                </a:lnTo>
                <a:lnTo>
                  <a:pt x="293" y="670"/>
                </a:lnTo>
                <a:lnTo>
                  <a:pt x="296" y="665"/>
                </a:lnTo>
                <a:lnTo>
                  <a:pt x="299" y="661"/>
                </a:lnTo>
                <a:lnTo>
                  <a:pt x="305" y="658"/>
                </a:lnTo>
                <a:lnTo>
                  <a:pt x="311" y="657"/>
                </a:lnTo>
                <a:lnTo>
                  <a:pt x="316" y="658"/>
                </a:lnTo>
                <a:lnTo>
                  <a:pt x="322" y="661"/>
                </a:lnTo>
                <a:lnTo>
                  <a:pt x="326" y="665"/>
                </a:lnTo>
                <a:lnTo>
                  <a:pt x="328" y="670"/>
                </a:lnTo>
                <a:lnTo>
                  <a:pt x="330" y="675"/>
                </a:lnTo>
                <a:lnTo>
                  <a:pt x="330" y="767"/>
                </a:lnTo>
                <a:lnTo>
                  <a:pt x="402" y="767"/>
                </a:lnTo>
                <a:lnTo>
                  <a:pt x="402" y="675"/>
                </a:lnTo>
                <a:lnTo>
                  <a:pt x="403" y="670"/>
                </a:lnTo>
                <a:lnTo>
                  <a:pt x="406" y="665"/>
                </a:lnTo>
                <a:lnTo>
                  <a:pt x="409" y="661"/>
                </a:lnTo>
                <a:lnTo>
                  <a:pt x="415" y="658"/>
                </a:lnTo>
                <a:lnTo>
                  <a:pt x="420" y="657"/>
                </a:lnTo>
                <a:lnTo>
                  <a:pt x="426" y="658"/>
                </a:lnTo>
                <a:lnTo>
                  <a:pt x="432" y="661"/>
                </a:lnTo>
                <a:lnTo>
                  <a:pt x="436" y="665"/>
                </a:lnTo>
                <a:lnTo>
                  <a:pt x="438" y="670"/>
                </a:lnTo>
                <a:lnTo>
                  <a:pt x="438" y="675"/>
                </a:lnTo>
                <a:lnTo>
                  <a:pt x="438" y="767"/>
                </a:lnTo>
                <a:lnTo>
                  <a:pt x="475" y="767"/>
                </a:lnTo>
                <a:lnTo>
                  <a:pt x="475" y="694"/>
                </a:lnTo>
                <a:lnTo>
                  <a:pt x="476" y="688"/>
                </a:lnTo>
                <a:lnTo>
                  <a:pt x="479" y="683"/>
                </a:lnTo>
                <a:lnTo>
                  <a:pt x="483" y="679"/>
                </a:lnTo>
                <a:lnTo>
                  <a:pt x="488" y="677"/>
                </a:lnTo>
                <a:lnTo>
                  <a:pt x="493" y="675"/>
                </a:lnTo>
                <a:lnTo>
                  <a:pt x="500" y="677"/>
                </a:lnTo>
                <a:lnTo>
                  <a:pt x="504" y="679"/>
                </a:lnTo>
                <a:lnTo>
                  <a:pt x="509" y="683"/>
                </a:lnTo>
                <a:lnTo>
                  <a:pt x="510" y="688"/>
                </a:lnTo>
                <a:lnTo>
                  <a:pt x="512" y="694"/>
                </a:lnTo>
                <a:lnTo>
                  <a:pt x="512" y="767"/>
                </a:lnTo>
                <a:lnTo>
                  <a:pt x="548" y="767"/>
                </a:lnTo>
                <a:lnTo>
                  <a:pt x="548" y="694"/>
                </a:lnTo>
                <a:lnTo>
                  <a:pt x="550" y="688"/>
                </a:lnTo>
                <a:lnTo>
                  <a:pt x="552" y="683"/>
                </a:lnTo>
                <a:lnTo>
                  <a:pt x="556" y="679"/>
                </a:lnTo>
                <a:lnTo>
                  <a:pt x="561" y="677"/>
                </a:lnTo>
                <a:lnTo>
                  <a:pt x="567" y="675"/>
                </a:lnTo>
                <a:lnTo>
                  <a:pt x="572" y="677"/>
                </a:lnTo>
                <a:lnTo>
                  <a:pt x="577" y="679"/>
                </a:lnTo>
                <a:lnTo>
                  <a:pt x="581" y="683"/>
                </a:lnTo>
                <a:lnTo>
                  <a:pt x="584" y="688"/>
                </a:lnTo>
                <a:lnTo>
                  <a:pt x="585" y="694"/>
                </a:lnTo>
                <a:lnTo>
                  <a:pt x="585" y="767"/>
                </a:lnTo>
                <a:lnTo>
                  <a:pt x="622" y="767"/>
                </a:lnTo>
                <a:lnTo>
                  <a:pt x="622" y="620"/>
                </a:lnTo>
                <a:lnTo>
                  <a:pt x="36" y="620"/>
                </a:lnTo>
                <a:close/>
                <a:moveTo>
                  <a:pt x="36" y="420"/>
                </a:moveTo>
                <a:lnTo>
                  <a:pt x="36" y="584"/>
                </a:lnTo>
                <a:lnTo>
                  <a:pt x="146" y="584"/>
                </a:lnTo>
                <a:lnTo>
                  <a:pt x="146" y="512"/>
                </a:lnTo>
                <a:lnTo>
                  <a:pt x="148" y="505"/>
                </a:lnTo>
                <a:lnTo>
                  <a:pt x="150" y="500"/>
                </a:lnTo>
                <a:lnTo>
                  <a:pt x="154" y="496"/>
                </a:lnTo>
                <a:lnTo>
                  <a:pt x="159" y="493"/>
                </a:lnTo>
                <a:lnTo>
                  <a:pt x="165" y="493"/>
                </a:lnTo>
                <a:lnTo>
                  <a:pt x="170" y="493"/>
                </a:lnTo>
                <a:lnTo>
                  <a:pt x="175" y="496"/>
                </a:lnTo>
                <a:lnTo>
                  <a:pt x="179" y="500"/>
                </a:lnTo>
                <a:lnTo>
                  <a:pt x="182" y="505"/>
                </a:lnTo>
                <a:lnTo>
                  <a:pt x="183" y="512"/>
                </a:lnTo>
                <a:lnTo>
                  <a:pt x="183" y="584"/>
                </a:lnTo>
                <a:lnTo>
                  <a:pt x="220" y="584"/>
                </a:lnTo>
                <a:lnTo>
                  <a:pt x="220" y="493"/>
                </a:lnTo>
                <a:lnTo>
                  <a:pt x="221" y="487"/>
                </a:lnTo>
                <a:lnTo>
                  <a:pt x="223" y="481"/>
                </a:lnTo>
                <a:lnTo>
                  <a:pt x="227" y="478"/>
                </a:lnTo>
                <a:lnTo>
                  <a:pt x="231" y="475"/>
                </a:lnTo>
                <a:lnTo>
                  <a:pt x="238" y="475"/>
                </a:lnTo>
                <a:lnTo>
                  <a:pt x="243" y="475"/>
                </a:lnTo>
                <a:lnTo>
                  <a:pt x="248" y="478"/>
                </a:lnTo>
                <a:lnTo>
                  <a:pt x="252" y="481"/>
                </a:lnTo>
                <a:lnTo>
                  <a:pt x="255" y="487"/>
                </a:lnTo>
                <a:lnTo>
                  <a:pt x="256" y="493"/>
                </a:lnTo>
                <a:lnTo>
                  <a:pt x="256" y="584"/>
                </a:lnTo>
                <a:lnTo>
                  <a:pt x="293" y="584"/>
                </a:lnTo>
                <a:lnTo>
                  <a:pt x="293" y="512"/>
                </a:lnTo>
                <a:lnTo>
                  <a:pt x="293" y="505"/>
                </a:lnTo>
                <a:lnTo>
                  <a:pt x="296" y="500"/>
                </a:lnTo>
                <a:lnTo>
                  <a:pt x="299" y="496"/>
                </a:lnTo>
                <a:lnTo>
                  <a:pt x="305" y="493"/>
                </a:lnTo>
                <a:lnTo>
                  <a:pt x="311" y="493"/>
                </a:lnTo>
                <a:lnTo>
                  <a:pt x="316" y="493"/>
                </a:lnTo>
                <a:lnTo>
                  <a:pt x="322" y="496"/>
                </a:lnTo>
                <a:lnTo>
                  <a:pt x="326" y="500"/>
                </a:lnTo>
                <a:lnTo>
                  <a:pt x="328" y="505"/>
                </a:lnTo>
                <a:lnTo>
                  <a:pt x="330" y="512"/>
                </a:lnTo>
                <a:lnTo>
                  <a:pt x="330" y="584"/>
                </a:lnTo>
                <a:lnTo>
                  <a:pt x="366" y="584"/>
                </a:lnTo>
                <a:lnTo>
                  <a:pt x="366" y="512"/>
                </a:lnTo>
                <a:lnTo>
                  <a:pt x="366" y="505"/>
                </a:lnTo>
                <a:lnTo>
                  <a:pt x="369" y="500"/>
                </a:lnTo>
                <a:lnTo>
                  <a:pt x="373" y="496"/>
                </a:lnTo>
                <a:lnTo>
                  <a:pt x="378" y="493"/>
                </a:lnTo>
                <a:lnTo>
                  <a:pt x="385" y="493"/>
                </a:lnTo>
                <a:lnTo>
                  <a:pt x="390" y="493"/>
                </a:lnTo>
                <a:lnTo>
                  <a:pt x="395" y="496"/>
                </a:lnTo>
                <a:lnTo>
                  <a:pt x="399" y="500"/>
                </a:lnTo>
                <a:lnTo>
                  <a:pt x="402" y="505"/>
                </a:lnTo>
                <a:lnTo>
                  <a:pt x="402" y="512"/>
                </a:lnTo>
                <a:lnTo>
                  <a:pt x="402" y="584"/>
                </a:lnTo>
                <a:lnTo>
                  <a:pt x="475" y="584"/>
                </a:lnTo>
                <a:lnTo>
                  <a:pt x="475" y="493"/>
                </a:lnTo>
                <a:lnTo>
                  <a:pt x="476" y="487"/>
                </a:lnTo>
                <a:lnTo>
                  <a:pt x="479" y="481"/>
                </a:lnTo>
                <a:lnTo>
                  <a:pt x="483" y="478"/>
                </a:lnTo>
                <a:lnTo>
                  <a:pt x="488" y="475"/>
                </a:lnTo>
                <a:lnTo>
                  <a:pt x="493" y="475"/>
                </a:lnTo>
                <a:lnTo>
                  <a:pt x="500" y="475"/>
                </a:lnTo>
                <a:lnTo>
                  <a:pt x="504" y="478"/>
                </a:lnTo>
                <a:lnTo>
                  <a:pt x="509" y="481"/>
                </a:lnTo>
                <a:lnTo>
                  <a:pt x="510" y="487"/>
                </a:lnTo>
                <a:lnTo>
                  <a:pt x="512" y="493"/>
                </a:lnTo>
                <a:lnTo>
                  <a:pt x="512" y="584"/>
                </a:lnTo>
                <a:lnTo>
                  <a:pt x="548" y="584"/>
                </a:lnTo>
                <a:lnTo>
                  <a:pt x="548" y="493"/>
                </a:lnTo>
                <a:lnTo>
                  <a:pt x="550" y="487"/>
                </a:lnTo>
                <a:lnTo>
                  <a:pt x="552" y="481"/>
                </a:lnTo>
                <a:lnTo>
                  <a:pt x="556" y="478"/>
                </a:lnTo>
                <a:lnTo>
                  <a:pt x="561" y="475"/>
                </a:lnTo>
                <a:lnTo>
                  <a:pt x="567" y="475"/>
                </a:lnTo>
                <a:lnTo>
                  <a:pt x="572" y="475"/>
                </a:lnTo>
                <a:lnTo>
                  <a:pt x="577" y="478"/>
                </a:lnTo>
                <a:lnTo>
                  <a:pt x="581" y="481"/>
                </a:lnTo>
                <a:lnTo>
                  <a:pt x="584" y="487"/>
                </a:lnTo>
                <a:lnTo>
                  <a:pt x="585" y="493"/>
                </a:lnTo>
                <a:lnTo>
                  <a:pt x="585" y="584"/>
                </a:lnTo>
                <a:lnTo>
                  <a:pt x="622" y="584"/>
                </a:lnTo>
                <a:lnTo>
                  <a:pt x="622" y="420"/>
                </a:lnTo>
                <a:lnTo>
                  <a:pt x="36" y="420"/>
                </a:lnTo>
                <a:close/>
                <a:moveTo>
                  <a:pt x="36" y="218"/>
                </a:moveTo>
                <a:lnTo>
                  <a:pt x="36" y="383"/>
                </a:lnTo>
                <a:lnTo>
                  <a:pt x="73" y="383"/>
                </a:lnTo>
                <a:lnTo>
                  <a:pt x="73" y="273"/>
                </a:lnTo>
                <a:lnTo>
                  <a:pt x="74" y="268"/>
                </a:lnTo>
                <a:lnTo>
                  <a:pt x="77" y="263"/>
                </a:lnTo>
                <a:lnTo>
                  <a:pt x="81" y="259"/>
                </a:lnTo>
                <a:lnTo>
                  <a:pt x="86" y="256"/>
                </a:lnTo>
                <a:lnTo>
                  <a:pt x="91" y="255"/>
                </a:lnTo>
                <a:lnTo>
                  <a:pt x="98" y="256"/>
                </a:lnTo>
                <a:lnTo>
                  <a:pt x="103" y="259"/>
                </a:lnTo>
                <a:lnTo>
                  <a:pt x="107" y="263"/>
                </a:lnTo>
                <a:lnTo>
                  <a:pt x="110" y="268"/>
                </a:lnTo>
                <a:lnTo>
                  <a:pt x="110" y="273"/>
                </a:lnTo>
                <a:lnTo>
                  <a:pt x="110" y="383"/>
                </a:lnTo>
                <a:lnTo>
                  <a:pt x="146" y="383"/>
                </a:lnTo>
                <a:lnTo>
                  <a:pt x="146" y="292"/>
                </a:lnTo>
                <a:lnTo>
                  <a:pt x="148" y="286"/>
                </a:lnTo>
                <a:lnTo>
                  <a:pt x="150" y="281"/>
                </a:lnTo>
                <a:lnTo>
                  <a:pt x="154" y="277"/>
                </a:lnTo>
                <a:lnTo>
                  <a:pt x="159" y="275"/>
                </a:lnTo>
                <a:lnTo>
                  <a:pt x="165" y="273"/>
                </a:lnTo>
                <a:lnTo>
                  <a:pt x="170" y="275"/>
                </a:lnTo>
                <a:lnTo>
                  <a:pt x="175" y="277"/>
                </a:lnTo>
                <a:lnTo>
                  <a:pt x="179" y="281"/>
                </a:lnTo>
                <a:lnTo>
                  <a:pt x="182" y="286"/>
                </a:lnTo>
                <a:lnTo>
                  <a:pt x="183" y="292"/>
                </a:lnTo>
                <a:lnTo>
                  <a:pt x="183" y="383"/>
                </a:lnTo>
                <a:lnTo>
                  <a:pt x="220" y="383"/>
                </a:lnTo>
                <a:lnTo>
                  <a:pt x="220" y="292"/>
                </a:lnTo>
                <a:lnTo>
                  <a:pt x="221" y="286"/>
                </a:lnTo>
                <a:lnTo>
                  <a:pt x="223" y="281"/>
                </a:lnTo>
                <a:lnTo>
                  <a:pt x="227" y="277"/>
                </a:lnTo>
                <a:lnTo>
                  <a:pt x="231" y="275"/>
                </a:lnTo>
                <a:lnTo>
                  <a:pt x="238" y="273"/>
                </a:lnTo>
                <a:lnTo>
                  <a:pt x="243" y="275"/>
                </a:lnTo>
                <a:lnTo>
                  <a:pt x="248" y="277"/>
                </a:lnTo>
                <a:lnTo>
                  <a:pt x="252" y="281"/>
                </a:lnTo>
                <a:lnTo>
                  <a:pt x="255" y="286"/>
                </a:lnTo>
                <a:lnTo>
                  <a:pt x="256" y="292"/>
                </a:lnTo>
                <a:lnTo>
                  <a:pt x="256" y="383"/>
                </a:lnTo>
                <a:lnTo>
                  <a:pt x="330" y="383"/>
                </a:lnTo>
                <a:lnTo>
                  <a:pt x="330" y="273"/>
                </a:lnTo>
                <a:lnTo>
                  <a:pt x="330" y="268"/>
                </a:lnTo>
                <a:lnTo>
                  <a:pt x="332" y="263"/>
                </a:lnTo>
                <a:lnTo>
                  <a:pt x="336" y="259"/>
                </a:lnTo>
                <a:lnTo>
                  <a:pt x="341" y="256"/>
                </a:lnTo>
                <a:lnTo>
                  <a:pt x="348" y="255"/>
                </a:lnTo>
                <a:lnTo>
                  <a:pt x="353" y="256"/>
                </a:lnTo>
                <a:lnTo>
                  <a:pt x="358" y="259"/>
                </a:lnTo>
                <a:lnTo>
                  <a:pt x="362" y="263"/>
                </a:lnTo>
                <a:lnTo>
                  <a:pt x="365" y="268"/>
                </a:lnTo>
                <a:lnTo>
                  <a:pt x="366" y="273"/>
                </a:lnTo>
                <a:lnTo>
                  <a:pt x="366" y="383"/>
                </a:lnTo>
                <a:lnTo>
                  <a:pt x="402" y="383"/>
                </a:lnTo>
                <a:lnTo>
                  <a:pt x="402" y="292"/>
                </a:lnTo>
                <a:lnTo>
                  <a:pt x="403" y="286"/>
                </a:lnTo>
                <a:lnTo>
                  <a:pt x="406" y="281"/>
                </a:lnTo>
                <a:lnTo>
                  <a:pt x="409" y="277"/>
                </a:lnTo>
                <a:lnTo>
                  <a:pt x="415" y="275"/>
                </a:lnTo>
                <a:lnTo>
                  <a:pt x="420" y="273"/>
                </a:lnTo>
                <a:lnTo>
                  <a:pt x="426" y="275"/>
                </a:lnTo>
                <a:lnTo>
                  <a:pt x="432" y="277"/>
                </a:lnTo>
                <a:lnTo>
                  <a:pt x="436" y="281"/>
                </a:lnTo>
                <a:lnTo>
                  <a:pt x="438" y="286"/>
                </a:lnTo>
                <a:lnTo>
                  <a:pt x="438" y="292"/>
                </a:lnTo>
                <a:lnTo>
                  <a:pt x="438" y="383"/>
                </a:lnTo>
                <a:lnTo>
                  <a:pt x="475" y="383"/>
                </a:lnTo>
                <a:lnTo>
                  <a:pt x="475" y="273"/>
                </a:lnTo>
                <a:lnTo>
                  <a:pt x="476" y="268"/>
                </a:lnTo>
                <a:lnTo>
                  <a:pt x="479" y="263"/>
                </a:lnTo>
                <a:lnTo>
                  <a:pt x="483" y="259"/>
                </a:lnTo>
                <a:lnTo>
                  <a:pt x="488" y="256"/>
                </a:lnTo>
                <a:lnTo>
                  <a:pt x="493" y="255"/>
                </a:lnTo>
                <a:lnTo>
                  <a:pt x="500" y="256"/>
                </a:lnTo>
                <a:lnTo>
                  <a:pt x="504" y="259"/>
                </a:lnTo>
                <a:lnTo>
                  <a:pt x="509" y="263"/>
                </a:lnTo>
                <a:lnTo>
                  <a:pt x="510" y="268"/>
                </a:lnTo>
                <a:lnTo>
                  <a:pt x="512" y="273"/>
                </a:lnTo>
                <a:lnTo>
                  <a:pt x="512" y="383"/>
                </a:lnTo>
                <a:lnTo>
                  <a:pt x="548" y="383"/>
                </a:lnTo>
                <a:lnTo>
                  <a:pt x="548" y="292"/>
                </a:lnTo>
                <a:lnTo>
                  <a:pt x="550" y="286"/>
                </a:lnTo>
                <a:lnTo>
                  <a:pt x="552" y="281"/>
                </a:lnTo>
                <a:lnTo>
                  <a:pt x="556" y="277"/>
                </a:lnTo>
                <a:lnTo>
                  <a:pt x="561" y="275"/>
                </a:lnTo>
                <a:lnTo>
                  <a:pt x="567" y="273"/>
                </a:lnTo>
                <a:lnTo>
                  <a:pt x="572" y="275"/>
                </a:lnTo>
                <a:lnTo>
                  <a:pt x="577" y="277"/>
                </a:lnTo>
                <a:lnTo>
                  <a:pt x="581" y="281"/>
                </a:lnTo>
                <a:lnTo>
                  <a:pt x="584" y="286"/>
                </a:lnTo>
                <a:lnTo>
                  <a:pt x="585" y="292"/>
                </a:lnTo>
                <a:lnTo>
                  <a:pt x="585" y="383"/>
                </a:lnTo>
                <a:lnTo>
                  <a:pt x="622" y="383"/>
                </a:lnTo>
                <a:lnTo>
                  <a:pt x="622" y="218"/>
                </a:lnTo>
                <a:lnTo>
                  <a:pt x="36" y="218"/>
                </a:lnTo>
                <a:close/>
                <a:moveTo>
                  <a:pt x="36" y="36"/>
                </a:moveTo>
                <a:lnTo>
                  <a:pt x="36" y="182"/>
                </a:lnTo>
                <a:lnTo>
                  <a:pt x="73" y="182"/>
                </a:lnTo>
                <a:lnTo>
                  <a:pt x="73" y="91"/>
                </a:lnTo>
                <a:lnTo>
                  <a:pt x="74" y="85"/>
                </a:lnTo>
                <a:lnTo>
                  <a:pt x="77" y="80"/>
                </a:lnTo>
                <a:lnTo>
                  <a:pt x="81" y="76"/>
                </a:lnTo>
                <a:lnTo>
                  <a:pt x="86" y="73"/>
                </a:lnTo>
                <a:lnTo>
                  <a:pt x="91" y="73"/>
                </a:lnTo>
                <a:lnTo>
                  <a:pt x="98" y="73"/>
                </a:lnTo>
                <a:lnTo>
                  <a:pt x="103" y="76"/>
                </a:lnTo>
                <a:lnTo>
                  <a:pt x="107" y="80"/>
                </a:lnTo>
                <a:lnTo>
                  <a:pt x="110" y="85"/>
                </a:lnTo>
                <a:lnTo>
                  <a:pt x="110" y="91"/>
                </a:lnTo>
                <a:lnTo>
                  <a:pt x="110" y="182"/>
                </a:lnTo>
                <a:lnTo>
                  <a:pt x="146" y="182"/>
                </a:lnTo>
                <a:lnTo>
                  <a:pt x="146" y="110"/>
                </a:lnTo>
                <a:lnTo>
                  <a:pt x="148" y="103"/>
                </a:lnTo>
                <a:lnTo>
                  <a:pt x="150" y="98"/>
                </a:lnTo>
                <a:lnTo>
                  <a:pt x="154" y="94"/>
                </a:lnTo>
                <a:lnTo>
                  <a:pt x="159" y="91"/>
                </a:lnTo>
                <a:lnTo>
                  <a:pt x="165" y="91"/>
                </a:lnTo>
                <a:lnTo>
                  <a:pt x="170" y="91"/>
                </a:lnTo>
                <a:lnTo>
                  <a:pt x="175" y="94"/>
                </a:lnTo>
                <a:lnTo>
                  <a:pt x="179" y="98"/>
                </a:lnTo>
                <a:lnTo>
                  <a:pt x="182" y="103"/>
                </a:lnTo>
                <a:lnTo>
                  <a:pt x="183" y="110"/>
                </a:lnTo>
                <a:lnTo>
                  <a:pt x="183" y="182"/>
                </a:lnTo>
                <a:lnTo>
                  <a:pt x="256" y="182"/>
                </a:lnTo>
                <a:lnTo>
                  <a:pt x="256" y="91"/>
                </a:lnTo>
                <a:lnTo>
                  <a:pt x="258" y="85"/>
                </a:lnTo>
                <a:lnTo>
                  <a:pt x="260" y="80"/>
                </a:lnTo>
                <a:lnTo>
                  <a:pt x="264" y="76"/>
                </a:lnTo>
                <a:lnTo>
                  <a:pt x="268" y="73"/>
                </a:lnTo>
                <a:lnTo>
                  <a:pt x="275" y="73"/>
                </a:lnTo>
                <a:lnTo>
                  <a:pt x="280" y="73"/>
                </a:lnTo>
                <a:lnTo>
                  <a:pt x="285" y="76"/>
                </a:lnTo>
                <a:lnTo>
                  <a:pt x="289" y="80"/>
                </a:lnTo>
                <a:lnTo>
                  <a:pt x="292" y="85"/>
                </a:lnTo>
                <a:lnTo>
                  <a:pt x="293" y="91"/>
                </a:lnTo>
                <a:lnTo>
                  <a:pt x="293" y="182"/>
                </a:lnTo>
                <a:lnTo>
                  <a:pt x="330" y="182"/>
                </a:lnTo>
                <a:lnTo>
                  <a:pt x="330" y="110"/>
                </a:lnTo>
                <a:lnTo>
                  <a:pt x="330" y="103"/>
                </a:lnTo>
                <a:lnTo>
                  <a:pt x="332" y="98"/>
                </a:lnTo>
                <a:lnTo>
                  <a:pt x="336" y="94"/>
                </a:lnTo>
                <a:lnTo>
                  <a:pt x="341" y="91"/>
                </a:lnTo>
                <a:lnTo>
                  <a:pt x="348" y="91"/>
                </a:lnTo>
                <a:lnTo>
                  <a:pt x="353" y="91"/>
                </a:lnTo>
                <a:lnTo>
                  <a:pt x="358" y="94"/>
                </a:lnTo>
                <a:lnTo>
                  <a:pt x="362" y="98"/>
                </a:lnTo>
                <a:lnTo>
                  <a:pt x="365" y="103"/>
                </a:lnTo>
                <a:lnTo>
                  <a:pt x="366" y="110"/>
                </a:lnTo>
                <a:lnTo>
                  <a:pt x="366" y="182"/>
                </a:lnTo>
                <a:lnTo>
                  <a:pt x="402" y="182"/>
                </a:lnTo>
                <a:lnTo>
                  <a:pt x="402" y="91"/>
                </a:lnTo>
                <a:lnTo>
                  <a:pt x="403" y="85"/>
                </a:lnTo>
                <a:lnTo>
                  <a:pt x="406" y="80"/>
                </a:lnTo>
                <a:lnTo>
                  <a:pt x="409" y="76"/>
                </a:lnTo>
                <a:lnTo>
                  <a:pt x="415" y="73"/>
                </a:lnTo>
                <a:lnTo>
                  <a:pt x="420" y="73"/>
                </a:lnTo>
                <a:lnTo>
                  <a:pt x="426" y="73"/>
                </a:lnTo>
                <a:lnTo>
                  <a:pt x="432" y="76"/>
                </a:lnTo>
                <a:lnTo>
                  <a:pt x="436" y="80"/>
                </a:lnTo>
                <a:lnTo>
                  <a:pt x="438" y="85"/>
                </a:lnTo>
                <a:lnTo>
                  <a:pt x="438" y="91"/>
                </a:lnTo>
                <a:lnTo>
                  <a:pt x="438" y="182"/>
                </a:lnTo>
                <a:lnTo>
                  <a:pt x="475" y="182"/>
                </a:lnTo>
                <a:lnTo>
                  <a:pt x="475" y="110"/>
                </a:lnTo>
                <a:lnTo>
                  <a:pt x="476" y="103"/>
                </a:lnTo>
                <a:lnTo>
                  <a:pt x="479" y="98"/>
                </a:lnTo>
                <a:lnTo>
                  <a:pt x="483" y="94"/>
                </a:lnTo>
                <a:lnTo>
                  <a:pt x="488" y="91"/>
                </a:lnTo>
                <a:lnTo>
                  <a:pt x="493" y="91"/>
                </a:lnTo>
                <a:lnTo>
                  <a:pt x="500" y="91"/>
                </a:lnTo>
                <a:lnTo>
                  <a:pt x="504" y="94"/>
                </a:lnTo>
                <a:lnTo>
                  <a:pt x="509" y="98"/>
                </a:lnTo>
                <a:lnTo>
                  <a:pt x="510" y="103"/>
                </a:lnTo>
                <a:lnTo>
                  <a:pt x="512" y="110"/>
                </a:lnTo>
                <a:lnTo>
                  <a:pt x="512" y="182"/>
                </a:lnTo>
                <a:lnTo>
                  <a:pt x="548" y="182"/>
                </a:lnTo>
                <a:lnTo>
                  <a:pt x="548" y="110"/>
                </a:lnTo>
                <a:lnTo>
                  <a:pt x="550" y="103"/>
                </a:lnTo>
                <a:lnTo>
                  <a:pt x="552" y="98"/>
                </a:lnTo>
                <a:lnTo>
                  <a:pt x="556" y="94"/>
                </a:lnTo>
                <a:lnTo>
                  <a:pt x="561" y="91"/>
                </a:lnTo>
                <a:lnTo>
                  <a:pt x="567" y="91"/>
                </a:lnTo>
                <a:lnTo>
                  <a:pt x="572" y="91"/>
                </a:lnTo>
                <a:lnTo>
                  <a:pt x="577" y="94"/>
                </a:lnTo>
                <a:lnTo>
                  <a:pt x="581" y="98"/>
                </a:lnTo>
                <a:lnTo>
                  <a:pt x="584" y="103"/>
                </a:lnTo>
                <a:lnTo>
                  <a:pt x="585" y="110"/>
                </a:lnTo>
                <a:lnTo>
                  <a:pt x="585" y="182"/>
                </a:lnTo>
                <a:lnTo>
                  <a:pt x="622" y="182"/>
                </a:lnTo>
                <a:lnTo>
                  <a:pt x="622" y="36"/>
                </a:lnTo>
                <a:lnTo>
                  <a:pt x="36" y="36"/>
                </a:lnTo>
                <a:close/>
                <a:moveTo>
                  <a:pt x="36" y="0"/>
                </a:moveTo>
                <a:lnTo>
                  <a:pt x="622" y="0"/>
                </a:lnTo>
                <a:lnTo>
                  <a:pt x="636" y="2"/>
                </a:lnTo>
                <a:lnTo>
                  <a:pt x="648" y="10"/>
                </a:lnTo>
                <a:lnTo>
                  <a:pt x="656" y="22"/>
                </a:lnTo>
                <a:lnTo>
                  <a:pt x="658" y="36"/>
                </a:lnTo>
                <a:lnTo>
                  <a:pt x="658" y="767"/>
                </a:lnTo>
                <a:lnTo>
                  <a:pt x="656" y="781"/>
                </a:lnTo>
                <a:lnTo>
                  <a:pt x="648" y="793"/>
                </a:lnTo>
                <a:lnTo>
                  <a:pt x="636" y="801"/>
                </a:lnTo>
                <a:lnTo>
                  <a:pt x="622" y="804"/>
                </a:lnTo>
                <a:lnTo>
                  <a:pt x="36" y="804"/>
                </a:lnTo>
                <a:lnTo>
                  <a:pt x="23" y="801"/>
                </a:lnTo>
                <a:lnTo>
                  <a:pt x="11" y="793"/>
                </a:lnTo>
                <a:lnTo>
                  <a:pt x="3" y="781"/>
                </a:lnTo>
                <a:lnTo>
                  <a:pt x="0" y="767"/>
                </a:lnTo>
                <a:lnTo>
                  <a:pt x="0" y="36"/>
                </a:lnTo>
                <a:lnTo>
                  <a:pt x="3" y="22"/>
                </a:lnTo>
                <a:lnTo>
                  <a:pt x="11" y="10"/>
                </a:lnTo>
                <a:lnTo>
                  <a:pt x="23" y="2"/>
                </a:lnTo>
                <a:lnTo>
                  <a:pt x="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1" name="Freeform 45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169312" y="5894617"/>
            <a:ext cx="444609" cy="202397"/>
          </a:xfrm>
          <a:custGeom>
            <a:avLst/>
            <a:gdLst>
              <a:gd name="T0" fmla="*/ 63 w 804"/>
              <a:gd name="T1" fmla="*/ 50 h 366"/>
              <a:gd name="T2" fmla="*/ 37 w 804"/>
              <a:gd name="T3" fmla="*/ 101 h 366"/>
              <a:gd name="T4" fmla="*/ 59 w 804"/>
              <a:gd name="T5" fmla="*/ 150 h 366"/>
              <a:gd name="T6" fmla="*/ 92 w 804"/>
              <a:gd name="T7" fmla="*/ 165 h 366"/>
              <a:gd name="T8" fmla="*/ 106 w 804"/>
              <a:gd name="T9" fmla="*/ 173 h 366"/>
              <a:gd name="T10" fmla="*/ 109 w 804"/>
              <a:gd name="T11" fmla="*/ 189 h 366"/>
              <a:gd name="T12" fmla="*/ 97 w 804"/>
              <a:gd name="T13" fmla="*/ 201 h 366"/>
              <a:gd name="T14" fmla="*/ 74 w 804"/>
              <a:gd name="T15" fmla="*/ 208 h 366"/>
              <a:gd name="T16" fmla="*/ 40 w 804"/>
              <a:gd name="T17" fmla="*/ 248 h 366"/>
              <a:gd name="T18" fmla="*/ 49 w 804"/>
              <a:gd name="T19" fmla="*/ 304 h 366"/>
              <a:gd name="T20" fmla="*/ 101 w 804"/>
              <a:gd name="T21" fmla="*/ 330 h 366"/>
              <a:gd name="T22" fmla="*/ 152 w 804"/>
              <a:gd name="T23" fmla="*/ 304 h 366"/>
              <a:gd name="T24" fmla="*/ 163 w 804"/>
              <a:gd name="T25" fmla="*/ 249 h 366"/>
              <a:gd name="T26" fmla="*/ 659 w 804"/>
              <a:gd name="T27" fmla="*/ 220 h 366"/>
              <a:gd name="T28" fmla="*/ 639 w 804"/>
              <a:gd name="T29" fmla="*/ 266 h 366"/>
              <a:gd name="T30" fmla="*/ 666 w 804"/>
              <a:gd name="T31" fmla="*/ 317 h 366"/>
              <a:gd name="T32" fmla="*/ 723 w 804"/>
              <a:gd name="T33" fmla="*/ 326 h 366"/>
              <a:gd name="T34" fmla="*/ 764 w 804"/>
              <a:gd name="T35" fmla="*/ 286 h 366"/>
              <a:gd name="T36" fmla="*/ 757 w 804"/>
              <a:gd name="T37" fmla="*/ 231 h 366"/>
              <a:gd name="T38" fmla="*/ 713 w 804"/>
              <a:gd name="T39" fmla="*/ 203 h 366"/>
              <a:gd name="T40" fmla="*/ 702 w 804"/>
              <a:gd name="T41" fmla="*/ 198 h 366"/>
              <a:gd name="T42" fmla="*/ 694 w 804"/>
              <a:gd name="T43" fmla="*/ 184 h 366"/>
              <a:gd name="T44" fmla="*/ 702 w 804"/>
              <a:gd name="T45" fmla="*/ 169 h 366"/>
              <a:gd name="T46" fmla="*/ 713 w 804"/>
              <a:gd name="T47" fmla="*/ 164 h 366"/>
              <a:gd name="T48" fmla="*/ 757 w 804"/>
              <a:gd name="T49" fmla="*/ 136 h 366"/>
              <a:gd name="T50" fmla="*/ 764 w 804"/>
              <a:gd name="T51" fmla="*/ 82 h 366"/>
              <a:gd name="T52" fmla="*/ 723 w 804"/>
              <a:gd name="T53" fmla="*/ 41 h 366"/>
              <a:gd name="T54" fmla="*/ 666 w 804"/>
              <a:gd name="T55" fmla="*/ 50 h 366"/>
              <a:gd name="T56" fmla="*/ 639 w 804"/>
              <a:gd name="T57" fmla="*/ 101 h 366"/>
              <a:gd name="T58" fmla="*/ 659 w 804"/>
              <a:gd name="T59" fmla="*/ 147 h 366"/>
              <a:gd name="T60" fmla="*/ 163 w 804"/>
              <a:gd name="T61" fmla="*/ 118 h 366"/>
              <a:gd name="T62" fmla="*/ 152 w 804"/>
              <a:gd name="T63" fmla="*/ 63 h 366"/>
              <a:gd name="T64" fmla="*/ 101 w 804"/>
              <a:gd name="T65" fmla="*/ 37 h 366"/>
              <a:gd name="T66" fmla="*/ 151 w 804"/>
              <a:gd name="T67" fmla="*/ 15 h 366"/>
              <a:gd name="T68" fmla="*/ 198 w 804"/>
              <a:gd name="T69" fmla="*/ 75 h 366"/>
              <a:gd name="T70" fmla="*/ 604 w 804"/>
              <a:gd name="T71" fmla="*/ 110 h 366"/>
              <a:gd name="T72" fmla="*/ 617 w 804"/>
              <a:gd name="T73" fmla="*/ 50 h 366"/>
              <a:gd name="T74" fmla="*/ 677 w 804"/>
              <a:gd name="T75" fmla="*/ 4 h 366"/>
              <a:gd name="T76" fmla="*/ 755 w 804"/>
              <a:gd name="T77" fmla="*/ 15 h 366"/>
              <a:gd name="T78" fmla="*/ 801 w 804"/>
              <a:gd name="T79" fmla="*/ 75 h 366"/>
              <a:gd name="T80" fmla="*/ 793 w 804"/>
              <a:gd name="T81" fmla="*/ 148 h 366"/>
              <a:gd name="T82" fmla="*/ 778 w 804"/>
              <a:gd name="T83" fmla="*/ 199 h 366"/>
              <a:gd name="T84" fmla="*/ 804 w 804"/>
              <a:gd name="T85" fmla="*/ 266 h 366"/>
              <a:gd name="T86" fmla="*/ 774 w 804"/>
              <a:gd name="T87" fmla="*/ 337 h 366"/>
              <a:gd name="T88" fmla="*/ 704 w 804"/>
              <a:gd name="T89" fmla="*/ 366 h 366"/>
              <a:gd name="T90" fmla="*/ 633 w 804"/>
              <a:gd name="T91" fmla="*/ 337 h 366"/>
              <a:gd name="T92" fmla="*/ 603 w 804"/>
              <a:gd name="T93" fmla="*/ 266 h 366"/>
              <a:gd name="T94" fmla="*/ 201 w 804"/>
              <a:gd name="T95" fmla="*/ 266 h 366"/>
              <a:gd name="T96" fmla="*/ 172 w 804"/>
              <a:gd name="T97" fmla="*/ 337 h 366"/>
              <a:gd name="T98" fmla="*/ 101 w 804"/>
              <a:gd name="T99" fmla="*/ 366 h 366"/>
              <a:gd name="T100" fmla="*/ 29 w 804"/>
              <a:gd name="T101" fmla="*/ 337 h 366"/>
              <a:gd name="T102" fmla="*/ 0 w 804"/>
              <a:gd name="T103" fmla="*/ 266 h 366"/>
              <a:gd name="T104" fmla="*/ 25 w 804"/>
              <a:gd name="T105" fmla="*/ 199 h 366"/>
              <a:gd name="T106" fmla="*/ 12 w 804"/>
              <a:gd name="T107" fmla="*/ 148 h 366"/>
              <a:gd name="T108" fmla="*/ 4 w 804"/>
              <a:gd name="T109" fmla="*/ 75 h 366"/>
              <a:gd name="T110" fmla="*/ 50 w 804"/>
              <a:gd name="T111" fmla="*/ 1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4" h="366">
                <a:moveTo>
                  <a:pt x="101" y="37"/>
                </a:moveTo>
                <a:lnTo>
                  <a:pt x="80" y="41"/>
                </a:lnTo>
                <a:lnTo>
                  <a:pt x="63" y="50"/>
                </a:lnTo>
                <a:lnTo>
                  <a:pt x="49" y="63"/>
                </a:lnTo>
                <a:lnTo>
                  <a:pt x="40" y="82"/>
                </a:lnTo>
                <a:lnTo>
                  <a:pt x="37" y="101"/>
                </a:lnTo>
                <a:lnTo>
                  <a:pt x="40" y="119"/>
                </a:lnTo>
                <a:lnTo>
                  <a:pt x="48" y="136"/>
                </a:lnTo>
                <a:lnTo>
                  <a:pt x="59" y="150"/>
                </a:lnTo>
                <a:lnTo>
                  <a:pt x="74" y="159"/>
                </a:lnTo>
                <a:lnTo>
                  <a:pt x="92" y="164"/>
                </a:lnTo>
                <a:lnTo>
                  <a:pt x="92" y="165"/>
                </a:lnTo>
                <a:lnTo>
                  <a:pt x="97" y="167"/>
                </a:lnTo>
                <a:lnTo>
                  <a:pt x="103" y="169"/>
                </a:lnTo>
                <a:lnTo>
                  <a:pt x="106" y="173"/>
                </a:lnTo>
                <a:lnTo>
                  <a:pt x="109" y="178"/>
                </a:lnTo>
                <a:lnTo>
                  <a:pt x="109" y="184"/>
                </a:lnTo>
                <a:lnTo>
                  <a:pt x="109" y="189"/>
                </a:lnTo>
                <a:lnTo>
                  <a:pt x="106" y="194"/>
                </a:lnTo>
                <a:lnTo>
                  <a:pt x="103" y="198"/>
                </a:lnTo>
                <a:lnTo>
                  <a:pt x="97" y="201"/>
                </a:lnTo>
                <a:lnTo>
                  <a:pt x="92" y="202"/>
                </a:lnTo>
                <a:lnTo>
                  <a:pt x="92" y="203"/>
                </a:lnTo>
                <a:lnTo>
                  <a:pt x="74" y="208"/>
                </a:lnTo>
                <a:lnTo>
                  <a:pt x="59" y="218"/>
                </a:lnTo>
                <a:lnTo>
                  <a:pt x="48" y="231"/>
                </a:lnTo>
                <a:lnTo>
                  <a:pt x="40" y="248"/>
                </a:lnTo>
                <a:lnTo>
                  <a:pt x="37" y="266"/>
                </a:lnTo>
                <a:lnTo>
                  <a:pt x="40" y="286"/>
                </a:lnTo>
                <a:lnTo>
                  <a:pt x="49" y="304"/>
                </a:lnTo>
                <a:lnTo>
                  <a:pt x="63" y="317"/>
                </a:lnTo>
                <a:lnTo>
                  <a:pt x="80" y="326"/>
                </a:lnTo>
                <a:lnTo>
                  <a:pt x="101" y="330"/>
                </a:lnTo>
                <a:lnTo>
                  <a:pt x="121" y="326"/>
                </a:lnTo>
                <a:lnTo>
                  <a:pt x="138" y="317"/>
                </a:lnTo>
                <a:lnTo>
                  <a:pt x="152" y="304"/>
                </a:lnTo>
                <a:lnTo>
                  <a:pt x="161" y="286"/>
                </a:lnTo>
                <a:lnTo>
                  <a:pt x="164" y="266"/>
                </a:lnTo>
                <a:lnTo>
                  <a:pt x="163" y="249"/>
                </a:lnTo>
                <a:lnTo>
                  <a:pt x="155" y="233"/>
                </a:lnTo>
                <a:lnTo>
                  <a:pt x="146" y="220"/>
                </a:lnTo>
                <a:lnTo>
                  <a:pt x="659" y="220"/>
                </a:lnTo>
                <a:lnTo>
                  <a:pt x="649" y="233"/>
                </a:lnTo>
                <a:lnTo>
                  <a:pt x="642" y="249"/>
                </a:lnTo>
                <a:lnTo>
                  <a:pt x="639" y="266"/>
                </a:lnTo>
                <a:lnTo>
                  <a:pt x="643" y="286"/>
                </a:lnTo>
                <a:lnTo>
                  <a:pt x="653" y="304"/>
                </a:lnTo>
                <a:lnTo>
                  <a:pt x="666" y="317"/>
                </a:lnTo>
                <a:lnTo>
                  <a:pt x="684" y="326"/>
                </a:lnTo>
                <a:lnTo>
                  <a:pt x="704" y="330"/>
                </a:lnTo>
                <a:lnTo>
                  <a:pt x="723" y="326"/>
                </a:lnTo>
                <a:lnTo>
                  <a:pt x="742" y="317"/>
                </a:lnTo>
                <a:lnTo>
                  <a:pt x="755" y="304"/>
                </a:lnTo>
                <a:lnTo>
                  <a:pt x="764" y="286"/>
                </a:lnTo>
                <a:lnTo>
                  <a:pt x="768" y="266"/>
                </a:lnTo>
                <a:lnTo>
                  <a:pt x="765" y="248"/>
                </a:lnTo>
                <a:lnTo>
                  <a:pt x="757" y="231"/>
                </a:lnTo>
                <a:lnTo>
                  <a:pt x="746" y="218"/>
                </a:lnTo>
                <a:lnTo>
                  <a:pt x="730" y="208"/>
                </a:lnTo>
                <a:lnTo>
                  <a:pt x="713" y="203"/>
                </a:lnTo>
                <a:lnTo>
                  <a:pt x="713" y="202"/>
                </a:lnTo>
                <a:lnTo>
                  <a:pt x="708" y="201"/>
                </a:lnTo>
                <a:lnTo>
                  <a:pt x="702" y="198"/>
                </a:lnTo>
                <a:lnTo>
                  <a:pt x="698" y="194"/>
                </a:lnTo>
                <a:lnTo>
                  <a:pt x="696" y="189"/>
                </a:lnTo>
                <a:lnTo>
                  <a:pt x="694" y="184"/>
                </a:lnTo>
                <a:lnTo>
                  <a:pt x="696" y="178"/>
                </a:lnTo>
                <a:lnTo>
                  <a:pt x="698" y="173"/>
                </a:lnTo>
                <a:lnTo>
                  <a:pt x="702" y="169"/>
                </a:lnTo>
                <a:lnTo>
                  <a:pt x="708" y="167"/>
                </a:lnTo>
                <a:lnTo>
                  <a:pt x="713" y="165"/>
                </a:lnTo>
                <a:lnTo>
                  <a:pt x="713" y="164"/>
                </a:lnTo>
                <a:lnTo>
                  <a:pt x="730" y="159"/>
                </a:lnTo>
                <a:lnTo>
                  <a:pt x="746" y="150"/>
                </a:lnTo>
                <a:lnTo>
                  <a:pt x="757" y="136"/>
                </a:lnTo>
                <a:lnTo>
                  <a:pt x="765" y="119"/>
                </a:lnTo>
                <a:lnTo>
                  <a:pt x="768" y="101"/>
                </a:lnTo>
                <a:lnTo>
                  <a:pt x="764" y="82"/>
                </a:lnTo>
                <a:lnTo>
                  <a:pt x="755" y="63"/>
                </a:lnTo>
                <a:lnTo>
                  <a:pt x="742" y="50"/>
                </a:lnTo>
                <a:lnTo>
                  <a:pt x="723" y="41"/>
                </a:lnTo>
                <a:lnTo>
                  <a:pt x="704" y="37"/>
                </a:lnTo>
                <a:lnTo>
                  <a:pt x="684" y="41"/>
                </a:lnTo>
                <a:lnTo>
                  <a:pt x="666" y="50"/>
                </a:lnTo>
                <a:lnTo>
                  <a:pt x="653" y="63"/>
                </a:lnTo>
                <a:lnTo>
                  <a:pt x="643" y="82"/>
                </a:lnTo>
                <a:lnTo>
                  <a:pt x="639" y="101"/>
                </a:lnTo>
                <a:lnTo>
                  <a:pt x="642" y="118"/>
                </a:lnTo>
                <a:lnTo>
                  <a:pt x="649" y="134"/>
                </a:lnTo>
                <a:lnTo>
                  <a:pt x="659" y="147"/>
                </a:lnTo>
                <a:lnTo>
                  <a:pt x="146" y="147"/>
                </a:lnTo>
                <a:lnTo>
                  <a:pt x="155" y="134"/>
                </a:lnTo>
                <a:lnTo>
                  <a:pt x="163" y="118"/>
                </a:lnTo>
                <a:lnTo>
                  <a:pt x="164" y="101"/>
                </a:lnTo>
                <a:lnTo>
                  <a:pt x="161" y="82"/>
                </a:lnTo>
                <a:lnTo>
                  <a:pt x="152" y="63"/>
                </a:lnTo>
                <a:lnTo>
                  <a:pt x="138" y="50"/>
                </a:lnTo>
                <a:lnTo>
                  <a:pt x="121" y="41"/>
                </a:lnTo>
                <a:lnTo>
                  <a:pt x="101" y="37"/>
                </a:lnTo>
                <a:close/>
                <a:moveTo>
                  <a:pt x="101" y="0"/>
                </a:moveTo>
                <a:lnTo>
                  <a:pt x="127" y="4"/>
                </a:lnTo>
                <a:lnTo>
                  <a:pt x="151" y="15"/>
                </a:lnTo>
                <a:lnTo>
                  <a:pt x="172" y="30"/>
                </a:lnTo>
                <a:lnTo>
                  <a:pt x="188" y="50"/>
                </a:lnTo>
                <a:lnTo>
                  <a:pt x="198" y="75"/>
                </a:lnTo>
                <a:lnTo>
                  <a:pt x="201" y="101"/>
                </a:lnTo>
                <a:lnTo>
                  <a:pt x="201" y="110"/>
                </a:lnTo>
                <a:lnTo>
                  <a:pt x="604" y="110"/>
                </a:lnTo>
                <a:lnTo>
                  <a:pt x="603" y="101"/>
                </a:lnTo>
                <a:lnTo>
                  <a:pt x="607" y="75"/>
                </a:lnTo>
                <a:lnTo>
                  <a:pt x="617" y="50"/>
                </a:lnTo>
                <a:lnTo>
                  <a:pt x="633" y="30"/>
                </a:lnTo>
                <a:lnTo>
                  <a:pt x="653" y="15"/>
                </a:lnTo>
                <a:lnTo>
                  <a:pt x="677" y="4"/>
                </a:lnTo>
                <a:lnTo>
                  <a:pt x="704" y="0"/>
                </a:lnTo>
                <a:lnTo>
                  <a:pt x="730" y="4"/>
                </a:lnTo>
                <a:lnTo>
                  <a:pt x="755" y="15"/>
                </a:lnTo>
                <a:lnTo>
                  <a:pt x="774" y="30"/>
                </a:lnTo>
                <a:lnTo>
                  <a:pt x="790" y="50"/>
                </a:lnTo>
                <a:lnTo>
                  <a:pt x="801" y="75"/>
                </a:lnTo>
                <a:lnTo>
                  <a:pt x="804" y="101"/>
                </a:lnTo>
                <a:lnTo>
                  <a:pt x="801" y="126"/>
                </a:lnTo>
                <a:lnTo>
                  <a:pt x="793" y="148"/>
                </a:lnTo>
                <a:lnTo>
                  <a:pt x="778" y="168"/>
                </a:lnTo>
                <a:lnTo>
                  <a:pt x="761" y="184"/>
                </a:lnTo>
                <a:lnTo>
                  <a:pt x="778" y="199"/>
                </a:lnTo>
                <a:lnTo>
                  <a:pt x="793" y="219"/>
                </a:lnTo>
                <a:lnTo>
                  <a:pt x="801" y="241"/>
                </a:lnTo>
                <a:lnTo>
                  <a:pt x="804" y="266"/>
                </a:lnTo>
                <a:lnTo>
                  <a:pt x="801" y="292"/>
                </a:lnTo>
                <a:lnTo>
                  <a:pt x="790" y="316"/>
                </a:lnTo>
                <a:lnTo>
                  <a:pt x="774" y="337"/>
                </a:lnTo>
                <a:lnTo>
                  <a:pt x="755" y="352"/>
                </a:lnTo>
                <a:lnTo>
                  <a:pt x="730" y="363"/>
                </a:lnTo>
                <a:lnTo>
                  <a:pt x="704" y="366"/>
                </a:lnTo>
                <a:lnTo>
                  <a:pt x="677" y="363"/>
                </a:lnTo>
                <a:lnTo>
                  <a:pt x="653" y="352"/>
                </a:lnTo>
                <a:lnTo>
                  <a:pt x="633" y="337"/>
                </a:lnTo>
                <a:lnTo>
                  <a:pt x="617" y="316"/>
                </a:lnTo>
                <a:lnTo>
                  <a:pt x="607" y="292"/>
                </a:lnTo>
                <a:lnTo>
                  <a:pt x="603" y="266"/>
                </a:lnTo>
                <a:lnTo>
                  <a:pt x="604" y="257"/>
                </a:lnTo>
                <a:lnTo>
                  <a:pt x="201" y="257"/>
                </a:lnTo>
                <a:lnTo>
                  <a:pt x="201" y="266"/>
                </a:lnTo>
                <a:lnTo>
                  <a:pt x="198" y="292"/>
                </a:lnTo>
                <a:lnTo>
                  <a:pt x="188" y="316"/>
                </a:lnTo>
                <a:lnTo>
                  <a:pt x="172" y="337"/>
                </a:lnTo>
                <a:lnTo>
                  <a:pt x="151" y="352"/>
                </a:lnTo>
                <a:lnTo>
                  <a:pt x="127" y="363"/>
                </a:lnTo>
                <a:lnTo>
                  <a:pt x="101" y="366"/>
                </a:lnTo>
                <a:lnTo>
                  <a:pt x="74" y="363"/>
                </a:lnTo>
                <a:lnTo>
                  <a:pt x="50" y="352"/>
                </a:lnTo>
                <a:lnTo>
                  <a:pt x="29" y="337"/>
                </a:lnTo>
                <a:lnTo>
                  <a:pt x="13" y="316"/>
                </a:lnTo>
                <a:lnTo>
                  <a:pt x="4" y="292"/>
                </a:lnTo>
                <a:lnTo>
                  <a:pt x="0" y="266"/>
                </a:lnTo>
                <a:lnTo>
                  <a:pt x="3" y="241"/>
                </a:lnTo>
                <a:lnTo>
                  <a:pt x="12" y="219"/>
                </a:lnTo>
                <a:lnTo>
                  <a:pt x="25" y="199"/>
                </a:lnTo>
                <a:lnTo>
                  <a:pt x="42" y="184"/>
                </a:lnTo>
                <a:lnTo>
                  <a:pt x="25" y="168"/>
                </a:lnTo>
                <a:lnTo>
                  <a:pt x="12" y="148"/>
                </a:lnTo>
                <a:lnTo>
                  <a:pt x="3" y="126"/>
                </a:lnTo>
                <a:lnTo>
                  <a:pt x="0" y="101"/>
                </a:lnTo>
                <a:lnTo>
                  <a:pt x="4" y="75"/>
                </a:lnTo>
                <a:lnTo>
                  <a:pt x="13" y="50"/>
                </a:lnTo>
                <a:lnTo>
                  <a:pt x="29" y="30"/>
                </a:lnTo>
                <a:lnTo>
                  <a:pt x="50" y="15"/>
                </a:lnTo>
                <a:lnTo>
                  <a:pt x="74" y="4"/>
                </a:lnTo>
                <a:lnTo>
                  <a:pt x="10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2" name="Freeform 45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057213" y="5773509"/>
            <a:ext cx="444056" cy="444609"/>
          </a:xfrm>
          <a:custGeom>
            <a:avLst/>
            <a:gdLst>
              <a:gd name="T0" fmla="*/ 669 w 803"/>
              <a:gd name="T1" fmla="*/ 499 h 804"/>
              <a:gd name="T2" fmla="*/ 798 w 803"/>
              <a:gd name="T3" fmla="*/ 561 h 804"/>
              <a:gd name="T4" fmla="*/ 735 w 803"/>
              <a:gd name="T5" fmla="*/ 689 h 804"/>
              <a:gd name="T6" fmla="*/ 646 w 803"/>
              <a:gd name="T7" fmla="*/ 788 h 804"/>
              <a:gd name="T8" fmla="*/ 507 w 803"/>
              <a:gd name="T9" fmla="*/ 756 h 804"/>
              <a:gd name="T10" fmla="*/ 523 w 803"/>
              <a:gd name="T11" fmla="*/ 631 h 804"/>
              <a:gd name="T12" fmla="*/ 457 w 803"/>
              <a:gd name="T13" fmla="*/ 515 h 804"/>
              <a:gd name="T14" fmla="*/ 536 w 803"/>
              <a:gd name="T15" fmla="*/ 674 h 804"/>
              <a:gd name="T16" fmla="*/ 602 w 803"/>
              <a:gd name="T17" fmla="*/ 766 h 804"/>
              <a:gd name="T18" fmla="*/ 644 w 803"/>
              <a:gd name="T19" fmla="*/ 667 h 804"/>
              <a:gd name="T20" fmla="*/ 650 w 803"/>
              <a:gd name="T21" fmla="*/ 644 h 804"/>
              <a:gd name="T22" fmla="*/ 698 w 803"/>
              <a:gd name="T23" fmla="*/ 657 h 804"/>
              <a:gd name="T24" fmla="*/ 760 w 803"/>
              <a:gd name="T25" fmla="*/ 564 h 804"/>
              <a:gd name="T26" fmla="*/ 647 w 803"/>
              <a:gd name="T27" fmla="*/ 561 h 804"/>
              <a:gd name="T28" fmla="*/ 519 w 803"/>
              <a:gd name="T29" fmla="*/ 441 h 804"/>
              <a:gd name="T30" fmla="*/ 536 w 803"/>
              <a:gd name="T31" fmla="*/ 72 h 804"/>
              <a:gd name="T32" fmla="*/ 588 w 803"/>
              <a:gd name="T33" fmla="*/ 164 h 804"/>
              <a:gd name="T34" fmla="*/ 110 w 803"/>
              <a:gd name="T35" fmla="*/ 530 h 804"/>
              <a:gd name="T36" fmla="*/ 43 w 803"/>
              <a:gd name="T37" fmla="*/ 622 h 804"/>
              <a:gd name="T38" fmla="*/ 138 w 803"/>
              <a:gd name="T39" fmla="*/ 646 h 804"/>
              <a:gd name="T40" fmla="*/ 160 w 803"/>
              <a:gd name="T41" fmla="*/ 655 h 804"/>
              <a:gd name="T42" fmla="*/ 147 w 803"/>
              <a:gd name="T43" fmla="*/ 718 h 804"/>
              <a:gd name="T44" fmla="*/ 254 w 803"/>
              <a:gd name="T45" fmla="*/ 749 h 804"/>
              <a:gd name="T46" fmla="*/ 229 w 803"/>
              <a:gd name="T47" fmla="*/ 643 h 804"/>
              <a:gd name="T48" fmla="*/ 693 w 803"/>
              <a:gd name="T49" fmla="*/ 273 h 804"/>
              <a:gd name="T50" fmla="*/ 760 w 803"/>
              <a:gd name="T51" fmla="*/ 181 h 804"/>
              <a:gd name="T52" fmla="*/ 665 w 803"/>
              <a:gd name="T53" fmla="*/ 157 h 804"/>
              <a:gd name="T54" fmla="*/ 643 w 803"/>
              <a:gd name="T55" fmla="*/ 148 h 804"/>
              <a:gd name="T56" fmla="*/ 655 w 803"/>
              <a:gd name="T57" fmla="*/ 87 h 804"/>
              <a:gd name="T58" fmla="*/ 626 w 803"/>
              <a:gd name="T59" fmla="*/ 5 h 804"/>
              <a:gd name="T60" fmla="*/ 715 w 803"/>
              <a:gd name="T61" fmla="*/ 110 h 804"/>
              <a:gd name="T62" fmla="*/ 803 w 803"/>
              <a:gd name="T63" fmla="*/ 221 h 804"/>
              <a:gd name="T64" fmla="*/ 691 w 803"/>
              <a:gd name="T65" fmla="*/ 309 h 804"/>
              <a:gd name="T66" fmla="*/ 279 w 803"/>
              <a:gd name="T67" fmla="*/ 631 h 804"/>
              <a:gd name="T68" fmla="*/ 295 w 803"/>
              <a:gd name="T69" fmla="*/ 757 h 804"/>
              <a:gd name="T70" fmla="*/ 156 w 803"/>
              <a:gd name="T71" fmla="*/ 790 h 804"/>
              <a:gd name="T72" fmla="*/ 67 w 803"/>
              <a:gd name="T73" fmla="*/ 689 h 804"/>
              <a:gd name="T74" fmla="*/ 5 w 803"/>
              <a:gd name="T75" fmla="*/ 561 h 804"/>
              <a:gd name="T76" fmla="*/ 132 w 803"/>
              <a:gd name="T77" fmla="*/ 499 h 804"/>
              <a:gd name="T78" fmla="*/ 523 w 803"/>
              <a:gd name="T79" fmla="*/ 172 h 804"/>
              <a:gd name="T80" fmla="*/ 523 w 803"/>
              <a:gd name="T81" fmla="*/ 29 h 804"/>
              <a:gd name="T82" fmla="*/ 263 w 803"/>
              <a:gd name="T83" fmla="*/ 15 h 804"/>
              <a:gd name="T84" fmla="*/ 296 w 803"/>
              <a:gd name="T85" fmla="*/ 153 h 804"/>
              <a:gd name="T86" fmla="*/ 361 w 803"/>
              <a:gd name="T87" fmla="*/ 284 h 804"/>
              <a:gd name="T88" fmla="*/ 244 w 803"/>
              <a:gd name="T89" fmla="*/ 155 h 804"/>
              <a:gd name="T90" fmla="*/ 238 w 803"/>
              <a:gd name="T91" fmla="*/ 43 h 804"/>
              <a:gd name="T92" fmla="*/ 147 w 803"/>
              <a:gd name="T93" fmla="*/ 104 h 804"/>
              <a:gd name="T94" fmla="*/ 158 w 803"/>
              <a:gd name="T95" fmla="*/ 153 h 804"/>
              <a:gd name="T96" fmla="*/ 138 w 803"/>
              <a:gd name="T97" fmla="*/ 159 h 804"/>
              <a:gd name="T98" fmla="*/ 37 w 803"/>
              <a:gd name="T99" fmla="*/ 201 h 804"/>
              <a:gd name="T100" fmla="*/ 128 w 803"/>
              <a:gd name="T101" fmla="*/ 267 h 804"/>
              <a:gd name="T102" fmla="*/ 289 w 803"/>
              <a:gd name="T103" fmla="*/ 346 h 804"/>
              <a:gd name="T104" fmla="*/ 173 w 803"/>
              <a:gd name="T105" fmla="*/ 279 h 804"/>
              <a:gd name="T106" fmla="*/ 47 w 803"/>
              <a:gd name="T107" fmla="*/ 295 h 804"/>
              <a:gd name="T108" fmla="*/ 14 w 803"/>
              <a:gd name="T109" fmla="*/ 157 h 804"/>
              <a:gd name="T110" fmla="*/ 115 w 803"/>
              <a:gd name="T111" fmla="*/ 6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3" h="804">
                <a:moveTo>
                  <a:pt x="534" y="436"/>
                </a:moveTo>
                <a:lnTo>
                  <a:pt x="543" y="441"/>
                </a:lnTo>
                <a:lnTo>
                  <a:pt x="629" y="526"/>
                </a:lnTo>
                <a:lnTo>
                  <a:pt x="630" y="524"/>
                </a:lnTo>
                <a:lnTo>
                  <a:pt x="631" y="523"/>
                </a:lnTo>
                <a:lnTo>
                  <a:pt x="650" y="508"/>
                </a:lnTo>
                <a:lnTo>
                  <a:pt x="669" y="499"/>
                </a:lnTo>
                <a:lnTo>
                  <a:pt x="691" y="494"/>
                </a:lnTo>
                <a:lnTo>
                  <a:pt x="714" y="494"/>
                </a:lnTo>
                <a:lnTo>
                  <a:pt x="735" y="499"/>
                </a:lnTo>
                <a:lnTo>
                  <a:pt x="756" y="508"/>
                </a:lnTo>
                <a:lnTo>
                  <a:pt x="774" y="523"/>
                </a:lnTo>
                <a:lnTo>
                  <a:pt x="788" y="541"/>
                </a:lnTo>
                <a:lnTo>
                  <a:pt x="798" y="561"/>
                </a:lnTo>
                <a:lnTo>
                  <a:pt x="803" y="583"/>
                </a:lnTo>
                <a:lnTo>
                  <a:pt x="803" y="605"/>
                </a:lnTo>
                <a:lnTo>
                  <a:pt x="798" y="626"/>
                </a:lnTo>
                <a:lnTo>
                  <a:pt x="788" y="647"/>
                </a:lnTo>
                <a:lnTo>
                  <a:pt x="774" y="665"/>
                </a:lnTo>
                <a:lnTo>
                  <a:pt x="756" y="678"/>
                </a:lnTo>
                <a:lnTo>
                  <a:pt x="735" y="689"/>
                </a:lnTo>
                <a:lnTo>
                  <a:pt x="714" y="693"/>
                </a:lnTo>
                <a:lnTo>
                  <a:pt x="691" y="693"/>
                </a:lnTo>
                <a:lnTo>
                  <a:pt x="691" y="715"/>
                </a:lnTo>
                <a:lnTo>
                  <a:pt x="688" y="736"/>
                </a:lnTo>
                <a:lnTo>
                  <a:pt x="678" y="756"/>
                </a:lnTo>
                <a:lnTo>
                  <a:pt x="664" y="774"/>
                </a:lnTo>
                <a:lnTo>
                  <a:pt x="646" y="788"/>
                </a:lnTo>
                <a:lnTo>
                  <a:pt x="625" y="797"/>
                </a:lnTo>
                <a:lnTo>
                  <a:pt x="604" y="803"/>
                </a:lnTo>
                <a:lnTo>
                  <a:pt x="581" y="803"/>
                </a:lnTo>
                <a:lnTo>
                  <a:pt x="561" y="797"/>
                </a:lnTo>
                <a:lnTo>
                  <a:pt x="540" y="788"/>
                </a:lnTo>
                <a:lnTo>
                  <a:pt x="521" y="774"/>
                </a:lnTo>
                <a:lnTo>
                  <a:pt x="507" y="756"/>
                </a:lnTo>
                <a:lnTo>
                  <a:pt x="498" y="736"/>
                </a:lnTo>
                <a:lnTo>
                  <a:pt x="492" y="714"/>
                </a:lnTo>
                <a:lnTo>
                  <a:pt x="492" y="691"/>
                </a:lnTo>
                <a:lnTo>
                  <a:pt x="498" y="670"/>
                </a:lnTo>
                <a:lnTo>
                  <a:pt x="507" y="650"/>
                </a:lnTo>
                <a:lnTo>
                  <a:pt x="521" y="633"/>
                </a:lnTo>
                <a:lnTo>
                  <a:pt x="523" y="631"/>
                </a:lnTo>
                <a:lnTo>
                  <a:pt x="525" y="629"/>
                </a:lnTo>
                <a:lnTo>
                  <a:pt x="440" y="543"/>
                </a:lnTo>
                <a:lnTo>
                  <a:pt x="436" y="536"/>
                </a:lnTo>
                <a:lnTo>
                  <a:pt x="436" y="526"/>
                </a:lnTo>
                <a:lnTo>
                  <a:pt x="440" y="519"/>
                </a:lnTo>
                <a:lnTo>
                  <a:pt x="448" y="515"/>
                </a:lnTo>
                <a:lnTo>
                  <a:pt x="457" y="515"/>
                </a:lnTo>
                <a:lnTo>
                  <a:pt x="465" y="519"/>
                </a:lnTo>
                <a:lnTo>
                  <a:pt x="465" y="519"/>
                </a:lnTo>
                <a:lnTo>
                  <a:pt x="587" y="639"/>
                </a:lnTo>
                <a:lnTo>
                  <a:pt x="572" y="643"/>
                </a:lnTo>
                <a:lnTo>
                  <a:pt x="559" y="648"/>
                </a:lnTo>
                <a:lnTo>
                  <a:pt x="547" y="657"/>
                </a:lnTo>
                <a:lnTo>
                  <a:pt x="536" y="674"/>
                </a:lnTo>
                <a:lnTo>
                  <a:pt x="529" y="693"/>
                </a:lnTo>
                <a:lnTo>
                  <a:pt x="529" y="712"/>
                </a:lnTo>
                <a:lnTo>
                  <a:pt x="536" y="732"/>
                </a:lnTo>
                <a:lnTo>
                  <a:pt x="547" y="748"/>
                </a:lnTo>
                <a:lnTo>
                  <a:pt x="564" y="761"/>
                </a:lnTo>
                <a:lnTo>
                  <a:pt x="583" y="766"/>
                </a:lnTo>
                <a:lnTo>
                  <a:pt x="602" y="766"/>
                </a:lnTo>
                <a:lnTo>
                  <a:pt x="621" y="761"/>
                </a:lnTo>
                <a:lnTo>
                  <a:pt x="638" y="748"/>
                </a:lnTo>
                <a:lnTo>
                  <a:pt x="648" y="733"/>
                </a:lnTo>
                <a:lnTo>
                  <a:pt x="655" y="716"/>
                </a:lnTo>
                <a:lnTo>
                  <a:pt x="656" y="699"/>
                </a:lnTo>
                <a:lnTo>
                  <a:pt x="652" y="682"/>
                </a:lnTo>
                <a:lnTo>
                  <a:pt x="644" y="667"/>
                </a:lnTo>
                <a:lnTo>
                  <a:pt x="644" y="665"/>
                </a:lnTo>
                <a:lnTo>
                  <a:pt x="643" y="663"/>
                </a:lnTo>
                <a:lnTo>
                  <a:pt x="642" y="659"/>
                </a:lnTo>
                <a:lnTo>
                  <a:pt x="643" y="655"/>
                </a:lnTo>
                <a:lnTo>
                  <a:pt x="644" y="651"/>
                </a:lnTo>
                <a:lnTo>
                  <a:pt x="646" y="647"/>
                </a:lnTo>
                <a:lnTo>
                  <a:pt x="650" y="644"/>
                </a:lnTo>
                <a:lnTo>
                  <a:pt x="653" y="643"/>
                </a:lnTo>
                <a:lnTo>
                  <a:pt x="657" y="643"/>
                </a:lnTo>
                <a:lnTo>
                  <a:pt x="661" y="644"/>
                </a:lnTo>
                <a:lnTo>
                  <a:pt x="664" y="646"/>
                </a:lnTo>
                <a:lnTo>
                  <a:pt x="665" y="646"/>
                </a:lnTo>
                <a:lnTo>
                  <a:pt x="681" y="653"/>
                </a:lnTo>
                <a:lnTo>
                  <a:pt x="698" y="657"/>
                </a:lnTo>
                <a:lnTo>
                  <a:pt x="716" y="656"/>
                </a:lnTo>
                <a:lnTo>
                  <a:pt x="733" y="650"/>
                </a:lnTo>
                <a:lnTo>
                  <a:pt x="748" y="639"/>
                </a:lnTo>
                <a:lnTo>
                  <a:pt x="760" y="622"/>
                </a:lnTo>
                <a:lnTo>
                  <a:pt x="766" y="604"/>
                </a:lnTo>
                <a:lnTo>
                  <a:pt x="766" y="584"/>
                </a:lnTo>
                <a:lnTo>
                  <a:pt x="760" y="564"/>
                </a:lnTo>
                <a:lnTo>
                  <a:pt x="748" y="549"/>
                </a:lnTo>
                <a:lnTo>
                  <a:pt x="731" y="537"/>
                </a:lnTo>
                <a:lnTo>
                  <a:pt x="712" y="530"/>
                </a:lnTo>
                <a:lnTo>
                  <a:pt x="693" y="530"/>
                </a:lnTo>
                <a:lnTo>
                  <a:pt x="673" y="537"/>
                </a:lnTo>
                <a:lnTo>
                  <a:pt x="657" y="549"/>
                </a:lnTo>
                <a:lnTo>
                  <a:pt x="647" y="561"/>
                </a:lnTo>
                <a:lnTo>
                  <a:pt x="642" y="574"/>
                </a:lnTo>
                <a:lnTo>
                  <a:pt x="639" y="588"/>
                </a:lnTo>
                <a:lnTo>
                  <a:pt x="517" y="466"/>
                </a:lnTo>
                <a:lnTo>
                  <a:pt x="517" y="466"/>
                </a:lnTo>
                <a:lnTo>
                  <a:pt x="513" y="458"/>
                </a:lnTo>
                <a:lnTo>
                  <a:pt x="513" y="449"/>
                </a:lnTo>
                <a:lnTo>
                  <a:pt x="519" y="441"/>
                </a:lnTo>
                <a:lnTo>
                  <a:pt x="526" y="436"/>
                </a:lnTo>
                <a:lnTo>
                  <a:pt x="534" y="436"/>
                </a:lnTo>
                <a:close/>
                <a:moveTo>
                  <a:pt x="602" y="37"/>
                </a:moveTo>
                <a:lnTo>
                  <a:pt x="583" y="37"/>
                </a:lnTo>
                <a:lnTo>
                  <a:pt x="564" y="43"/>
                </a:lnTo>
                <a:lnTo>
                  <a:pt x="547" y="55"/>
                </a:lnTo>
                <a:lnTo>
                  <a:pt x="536" y="72"/>
                </a:lnTo>
                <a:lnTo>
                  <a:pt x="530" y="91"/>
                </a:lnTo>
                <a:lnTo>
                  <a:pt x="530" y="110"/>
                </a:lnTo>
                <a:lnTo>
                  <a:pt x="536" y="129"/>
                </a:lnTo>
                <a:lnTo>
                  <a:pt x="547" y="146"/>
                </a:lnTo>
                <a:lnTo>
                  <a:pt x="559" y="155"/>
                </a:lnTo>
                <a:lnTo>
                  <a:pt x="574" y="161"/>
                </a:lnTo>
                <a:lnTo>
                  <a:pt x="588" y="164"/>
                </a:lnTo>
                <a:lnTo>
                  <a:pt x="376" y="376"/>
                </a:lnTo>
                <a:lnTo>
                  <a:pt x="164" y="588"/>
                </a:lnTo>
                <a:lnTo>
                  <a:pt x="160" y="574"/>
                </a:lnTo>
                <a:lnTo>
                  <a:pt x="155" y="561"/>
                </a:lnTo>
                <a:lnTo>
                  <a:pt x="145" y="549"/>
                </a:lnTo>
                <a:lnTo>
                  <a:pt x="128" y="537"/>
                </a:lnTo>
                <a:lnTo>
                  <a:pt x="110" y="530"/>
                </a:lnTo>
                <a:lnTo>
                  <a:pt x="90" y="530"/>
                </a:lnTo>
                <a:lnTo>
                  <a:pt x="71" y="537"/>
                </a:lnTo>
                <a:lnTo>
                  <a:pt x="55" y="549"/>
                </a:lnTo>
                <a:lnTo>
                  <a:pt x="43" y="564"/>
                </a:lnTo>
                <a:lnTo>
                  <a:pt x="37" y="584"/>
                </a:lnTo>
                <a:lnTo>
                  <a:pt x="37" y="604"/>
                </a:lnTo>
                <a:lnTo>
                  <a:pt x="43" y="622"/>
                </a:lnTo>
                <a:lnTo>
                  <a:pt x="55" y="639"/>
                </a:lnTo>
                <a:lnTo>
                  <a:pt x="69" y="650"/>
                </a:lnTo>
                <a:lnTo>
                  <a:pt x="86" y="656"/>
                </a:lnTo>
                <a:lnTo>
                  <a:pt x="103" y="657"/>
                </a:lnTo>
                <a:lnTo>
                  <a:pt x="120" y="653"/>
                </a:lnTo>
                <a:lnTo>
                  <a:pt x="136" y="646"/>
                </a:lnTo>
                <a:lnTo>
                  <a:pt x="138" y="646"/>
                </a:lnTo>
                <a:lnTo>
                  <a:pt x="140" y="644"/>
                </a:lnTo>
                <a:lnTo>
                  <a:pt x="144" y="643"/>
                </a:lnTo>
                <a:lnTo>
                  <a:pt x="148" y="643"/>
                </a:lnTo>
                <a:lnTo>
                  <a:pt x="152" y="644"/>
                </a:lnTo>
                <a:lnTo>
                  <a:pt x="156" y="647"/>
                </a:lnTo>
                <a:lnTo>
                  <a:pt x="158" y="651"/>
                </a:lnTo>
                <a:lnTo>
                  <a:pt x="160" y="655"/>
                </a:lnTo>
                <a:lnTo>
                  <a:pt x="160" y="659"/>
                </a:lnTo>
                <a:lnTo>
                  <a:pt x="158" y="663"/>
                </a:lnTo>
                <a:lnTo>
                  <a:pt x="157" y="665"/>
                </a:lnTo>
                <a:lnTo>
                  <a:pt x="157" y="667"/>
                </a:lnTo>
                <a:lnTo>
                  <a:pt x="149" y="682"/>
                </a:lnTo>
                <a:lnTo>
                  <a:pt x="145" y="699"/>
                </a:lnTo>
                <a:lnTo>
                  <a:pt x="147" y="718"/>
                </a:lnTo>
                <a:lnTo>
                  <a:pt x="153" y="733"/>
                </a:lnTo>
                <a:lnTo>
                  <a:pt x="164" y="749"/>
                </a:lnTo>
                <a:lnTo>
                  <a:pt x="181" y="761"/>
                </a:lnTo>
                <a:lnTo>
                  <a:pt x="199" y="766"/>
                </a:lnTo>
                <a:lnTo>
                  <a:pt x="219" y="766"/>
                </a:lnTo>
                <a:lnTo>
                  <a:pt x="238" y="761"/>
                </a:lnTo>
                <a:lnTo>
                  <a:pt x="254" y="749"/>
                </a:lnTo>
                <a:lnTo>
                  <a:pt x="266" y="732"/>
                </a:lnTo>
                <a:lnTo>
                  <a:pt x="272" y="714"/>
                </a:lnTo>
                <a:lnTo>
                  <a:pt x="272" y="694"/>
                </a:lnTo>
                <a:lnTo>
                  <a:pt x="266" y="674"/>
                </a:lnTo>
                <a:lnTo>
                  <a:pt x="254" y="657"/>
                </a:lnTo>
                <a:lnTo>
                  <a:pt x="242" y="648"/>
                </a:lnTo>
                <a:lnTo>
                  <a:pt x="229" y="643"/>
                </a:lnTo>
                <a:lnTo>
                  <a:pt x="215" y="639"/>
                </a:lnTo>
                <a:lnTo>
                  <a:pt x="639" y="215"/>
                </a:lnTo>
                <a:lnTo>
                  <a:pt x="642" y="229"/>
                </a:lnTo>
                <a:lnTo>
                  <a:pt x="648" y="244"/>
                </a:lnTo>
                <a:lnTo>
                  <a:pt x="657" y="255"/>
                </a:lnTo>
                <a:lnTo>
                  <a:pt x="674" y="267"/>
                </a:lnTo>
                <a:lnTo>
                  <a:pt x="693" y="273"/>
                </a:lnTo>
                <a:lnTo>
                  <a:pt x="712" y="273"/>
                </a:lnTo>
                <a:lnTo>
                  <a:pt x="732" y="267"/>
                </a:lnTo>
                <a:lnTo>
                  <a:pt x="748" y="255"/>
                </a:lnTo>
                <a:lnTo>
                  <a:pt x="760" y="238"/>
                </a:lnTo>
                <a:lnTo>
                  <a:pt x="766" y="220"/>
                </a:lnTo>
                <a:lnTo>
                  <a:pt x="766" y="201"/>
                </a:lnTo>
                <a:lnTo>
                  <a:pt x="760" y="181"/>
                </a:lnTo>
                <a:lnTo>
                  <a:pt x="748" y="165"/>
                </a:lnTo>
                <a:lnTo>
                  <a:pt x="733" y="153"/>
                </a:lnTo>
                <a:lnTo>
                  <a:pt x="716" y="148"/>
                </a:lnTo>
                <a:lnTo>
                  <a:pt x="699" y="146"/>
                </a:lnTo>
                <a:lnTo>
                  <a:pt x="682" y="149"/>
                </a:lnTo>
                <a:lnTo>
                  <a:pt x="667" y="157"/>
                </a:lnTo>
                <a:lnTo>
                  <a:pt x="665" y="157"/>
                </a:lnTo>
                <a:lnTo>
                  <a:pt x="663" y="159"/>
                </a:lnTo>
                <a:lnTo>
                  <a:pt x="659" y="160"/>
                </a:lnTo>
                <a:lnTo>
                  <a:pt x="653" y="160"/>
                </a:lnTo>
                <a:lnTo>
                  <a:pt x="650" y="159"/>
                </a:lnTo>
                <a:lnTo>
                  <a:pt x="647" y="156"/>
                </a:lnTo>
                <a:lnTo>
                  <a:pt x="644" y="152"/>
                </a:lnTo>
                <a:lnTo>
                  <a:pt x="643" y="148"/>
                </a:lnTo>
                <a:lnTo>
                  <a:pt x="643" y="144"/>
                </a:lnTo>
                <a:lnTo>
                  <a:pt x="643" y="140"/>
                </a:lnTo>
                <a:lnTo>
                  <a:pt x="646" y="136"/>
                </a:lnTo>
                <a:lnTo>
                  <a:pt x="646" y="136"/>
                </a:lnTo>
                <a:lnTo>
                  <a:pt x="653" y="121"/>
                </a:lnTo>
                <a:lnTo>
                  <a:pt x="657" y="104"/>
                </a:lnTo>
                <a:lnTo>
                  <a:pt x="655" y="87"/>
                </a:lnTo>
                <a:lnTo>
                  <a:pt x="650" y="70"/>
                </a:lnTo>
                <a:lnTo>
                  <a:pt x="638" y="55"/>
                </a:lnTo>
                <a:lnTo>
                  <a:pt x="622" y="43"/>
                </a:lnTo>
                <a:lnTo>
                  <a:pt x="602" y="37"/>
                </a:lnTo>
                <a:close/>
                <a:moveTo>
                  <a:pt x="581" y="0"/>
                </a:moveTo>
                <a:lnTo>
                  <a:pt x="604" y="0"/>
                </a:lnTo>
                <a:lnTo>
                  <a:pt x="626" y="5"/>
                </a:lnTo>
                <a:lnTo>
                  <a:pt x="646" y="15"/>
                </a:lnTo>
                <a:lnTo>
                  <a:pt x="664" y="29"/>
                </a:lnTo>
                <a:lnTo>
                  <a:pt x="678" y="47"/>
                </a:lnTo>
                <a:lnTo>
                  <a:pt x="688" y="67"/>
                </a:lnTo>
                <a:lnTo>
                  <a:pt x="693" y="89"/>
                </a:lnTo>
                <a:lnTo>
                  <a:pt x="693" y="110"/>
                </a:lnTo>
                <a:lnTo>
                  <a:pt x="715" y="110"/>
                </a:lnTo>
                <a:lnTo>
                  <a:pt x="736" y="115"/>
                </a:lnTo>
                <a:lnTo>
                  <a:pt x="756" y="125"/>
                </a:lnTo>
                <a:lnTo>
                  <a:pt x="774" y="139"/>
                </a:lnTo>
                <a:lnTo>
                  <a:pt x="788" y="157"/>
                </a:lnTo>
                <a:lnTo>
                  <a:pt x="798" y="177"/>
                </a:lnTo>
                <a:lnTo>
                  <a:pt x="803" y="199"/>
                </a:lnTo>
                <a:lnTo>
                  <a:pt x="803" y="221"/>
                </a:lnTo>
                <a:lnTo>
                  <a:pt x="798" y="242"/>
                </a:lnTo>
                <a:lnTo>
                  <a:pt x="788" y="263"/>
                </a:lnTo>
                <a:lnTo>
                  <a:pt x="774" y="280"/>
                </a:lnTo>
                <a:lnTo>
                  <a:pt x="756" y="295"/>
                </a:lnTo>
                <a:lnTo>
                  <a:pt x="736" y="305"/>
                </a:lnTo>
                <a:lnTo>
                  <a:pt x="714" y="309"/>
                </a:lnTo>
                <a:lnTo>
                  <a:pt x="691" y="309"/>
                </a:lnTo>
                <a:lnTo>
                  <a:pt x="671" y="305"/>
                </a:lnTo>
                <a:lnTo>
                  <a:pt x="650" y="295"/>
                </a:lnTo>
                <a:lnTo>
                  <a:pt x="631" y="280"/>
                </a:lnTo>
                <a:lnTo>
                  <a:pt x="630" y="279"/>
                </a:lnTo>
                <a:lnTo>
                  <a:pt x="629" y="278"/>
                </a:lnTo>
                <a:lnTo>
                  <a:pt x="276" y="630"/>
                </a:lnTo>
                <a:lnTo>
                  <a:pt x="279" y="631"/>
                </a:lnTo>
                <a:lnTo>
                  <a:pt x="280" y="633"/>
                </a:lnTo>
                <a:lnTo>
                  <a:pt x="295" y="651"/>
                </a:lnTo>
                <a:lnTo>
                  <a:pt x="304" y="670"/>
                </a:lnTo>
                <a:lnTo>
                  <a:pt x="309" y="693"/>
                </a:lnTo>
                <a:lnTo>
                  <a:pt x="309" y="714"/>
                </a:lnTo>
                <a:lnTo>
                  <a:pt x="304" y="736"/>
                </a:lnTo>
                <a:lnTo>
                  <a:pt x="295" y="757"/>
                </a:lnTo>
                <a:lnTo>
                  <a:pt x="280" y="774"/>
                </a:lnTo>
                <a:lnTo>
                  <a:pt x="262" y="790"/>
                </a:lnTo>
                <a:lnTo>
                  <a:pt x="242" y="799"/>
                </a:lnTo>
                <a:lnTo>
                  <a:pt x="220" y="804"/>
                </a:lnTo>
                <a:lnTo>
                  <a:pt x="198" y="804"/>
                </a:lnTo>
                <a:lnTo>
                  <a:pt x="177" y="799"/>
                </a:lnTo>
                <a:lnTo>
                  <a:pt x="156" y="790"/>
                </a:lnTo>
                <a:lnTo>
                  <a:pt x="139" y="774"/>
                </a:lnTo>
                <a:lnTo>
                  <a:pt x="124" y="757"/>
                </a:lnTo>
                <a:lnTo>
                  <a:pt x="114" y="736"/>
                </a:lnTo>
                <a:lnTo>
                  <a:pt x="110" y="715"/>
                </a:lnTo>
                <a:lnTo>
                  <a:pt x="110" y="693"/>
                </a:lnTo>
                <a:lnTo>
                  <a:pt x="88" y="693"/>
                </a:lnTo>
                <a:lnTo>
                  <a:pt x="67" y="689"/>
                </a:lnTo>
                <a:lnTo>
                  <a:pt x="47" y="678"/>
                </a:lnTo>
                <a:lnTo>
                  <a:pt x="29" y="665"/>
                </a:lnTo>
                <a:lnTo>
                  <a:pt x="14" y="647"/>
                </a:lnTo>
                <a:lnTo>
                  <a:pt x="5" y="626"/>
                </a:lnTo>
                <a:lnTo>
                  <a:pt x="0" y="605"/>
                </a:lnTo>
                <a:lnTo>
                  <a:pt x="0" y="583"/>
                </a:lnTo>
                <a:lnTo>
                  <a:pt x="5" y="561"/>
                </a:lnTo>
                <a:lnTo>
                  <a:pt x="14" y="541"/>
                </a:lnTo>
                <a:lnTo>
                  <a:pt x="29" y="523"/>
                </a:lnTo>
                <a:lnTo>
                  <a:pt x="47" y="508"/>
                </a:lnTo>
                <a:lnTo>
                  <a:pt x="67" y="499"/>
                </a:lnTo>
                <a:lnTo>
                  <a:pt x="89" y="494"/>
                </a:lnTo>
                <a:lnTo>
                  <a:pt x="111" y="494"/>
                </a:lnTo>
                <a:lnTo>
                  <a:pt x="132" y="499"/>
                </a:lnTo>
                <a:lnTo>
                  <a:pt x="153" y="508"/>
                </a:lnTo>
                <a:lnTo>
                  <a:pt x="170" y="523"/>
                </a:lnTo>
                <a:lnTo>
                  <a:pt x="173" y="524"/>
                </a:lnTo>
                <a:lnTo>
                  <a:pt x="174" y="526"/>
                </a:lnTo>
                <a:lnTo>
                  <a:pt x="525" y="174"/>
                </a:lnTo>
                <a:lnTo>
                  <a:pt x="524" y="173"/>
                </a:lnTo>
                <a:lnTo>
                  <a:pt x="523" y="172"/>
                </a:lnTo>
                <a:lnTo>
                  <a:pt x="508" y="153"/>
                </a:lnTo>
                <a:lnTo>
                  <a:pt x="498" y="134"/>
                </a:lnTo>
                <a:lnTo>
                  <a:pt x="494" y="111"/>
                </a:lnTo>
                <a:lnTo>
                  <a:pt x="494" y="89"/>
                </a:lnTo>
                <a:lnTo>
                  <a:pt x="498" y="68"/>
                </a:lnTo>
                <a:lnTo>
                  <a:pt x="508" y="47"/>
                </a:lnTo>
                <a:lnTo>
                  <a:pt x="523" y="29"/>
                </a:lnTo>
                <a:lnTo>
                  <a:pt x="540" y="15"/>
                </a:lnTo>
                <a:lnTo>
                  <a:pt x="561" y="5"/>
                </a:lnTo>
                <a:lnTo>
                  <a:pt x="581" y="0"/>
                </a:lnTo>
                <a:close/>
                <a:moveTo>
                  <a:pt x="199" y="0"/>
                </a:moveTo>
                <a:lnTo>
                  <a:pt x="221" y="0"/>
                </a:lnTo>
                <a:lnTo>
                  <a:pt x="242" y="5"/>
                </a:lnTo>
                <a:lnTo>
                  <a:pt x="263" y="15"/>
                </a:lnTo>
                <a:lnTo>
                  <a:pt x="280" y="29"/>
                </a:lnTo>
                <a:lnTo>
                  <a:pt x="296" y="47"/>
                </a:lnTo>
                <a:lnTo>
                  <a:pt x="305" y="68"/>
                </a:lnTo>
                <a:lnTo>
                  <a:pt x="310" y="89"/>
                </a:lnTo>
                <a:lnTo>
                  <a:pt x="310" y="111"/>
                </a:lnTo>
                <a:lnTo>
                  <a:pt x="305" y="134"/>
                </a:lnTo>
                <a:lnTo>
                  <a:pt x="296" y="153"/>
                </a:lnTo>
                <a:lnTo>
                  <a:pt x="280" y="172"/>
                </a:lnTo>
                <a:lnTo>
                  <a:pt x="279" y="173"/>
                </a:lnTo>
                <a:lnTo>
                  <a:pt x="278" y="174"/>
                </a:lnTo>
                <a:lnTo>
                  <a:pt x="363" y="259"/>
                </a:lnTo>
                <a:lnTo>
                  <a:pt x="367" y="267"/>
                </a:lnTo>
                <a:lnTo>
                  <a:pt x="367" y="276"/>
                </a:lnTo>
                <a:lnTo>
                  <a:pt x="361" y="284"/>
                </a:lnTo>
                <a:lnTo>
                  <a:pt x="354" y="290"/>
                </a:lnTo>
                <a:lnTo>
                  <a:pt x="344" y="290"/>
                </a:lnTo>
                <a:lnTo>
                  <a:pt x="337" y="286"/>
                </a:lnTo>
                <a:lnTo>
                  <a:pt x="337" y="286"/>
                </a:lnTo>
                <a:lnTo>
                  <a:pt x="216" y="164"/>
                </a:lnTo>
                <a:lnTo>
                  <a:pt x="229" y="161"/>
                </a:lnTo>
                <a:lnTo>
                  <a:pt x="244" y="155"/>
                </a:lnTo>
                <a:lnTo>
                  <a:pt x="255" y="146"/>
                </a:lnTo>
                <a:lnTo>
                  <a:pt x="267" y="129"/>
                </a:lnTo>
                <a:lnTo>
                  <a:pt x="272" y="110"/>
                </a:lnTo>
                <a:lnTo>
                  <a:pt x="272" y="91"/>
                </a:lnTo>
                <a:lnTo>
                  <a:pt x="267" y="72"/>
                </a:lnTo>
                <a:lnTo>
                  <a:pt x="255" y="55"/>
                </a:lnTo>
                <a:lnTo>
                  <a:pt x="238" y="43"/>
                </a:lnTo>
                <a:lnTo>
                  <a:pt x="220" y="37"/>
                </a:lnTo>
                <a:lnTo>
                  <a:pt x="200" y="37"/>
                </a:lnTo>
                <a:lnTo>
                  <a:pt x="181" y="43"/>
                </a:lnTo>
                <a:lnTo>
                  <a:pt x="165" y="55"/>
                </a:lnTo>
                <a:lnTo>
                  <a:pt x="153" y="70"/>
                </a:lnTo>
                <a:lnTo>
                  <a:pt x="148" y="87"/>
                </a:lnTo>
                <a:lnTo>
                  <a:pt x="147" y="104"/>
                </a:lnTo>
                <a:lnTo>
                  <a:pt x="149" y="122"/>
                </a:lnTo>
                <a:lnTo>
                  <a:pt x="157" y="138"/>
                </a:lnTo>
                <a:lnTo>
                  <a:pt x="157" y="138"/>
                </a:lnTo>
                <a:lnTo>
                  <a:pt x="160" y="142"/>
                </a:lnTo>
                <a:lnTo>
                  <a:pt x="160" y="146"/>
                </a:lnTo>
                <a:lnTo>
                  <a:pt x="160" y="149"/>
                </a:lnTo>
                <a:lnTo>
                  <a:pt x="158" y="153"/>
                </a:lnTo>
                <a:lnTo>
                  <a:pt x="156" y="156"/>
                </a:lnTo>
                <a:lnTo>
                  <a:pt x="153" y="159"/>
                </a:lnTo>
                <a:lnTo>
                  <a:pt x="149" y="160"/>
                </a:lnTo>
                <a:lnTo>
                  <a:pt x="145" y="160"/>
                </a:lnTo>
                <a:lnTo>
                  <a:pt x="141" y="160"/>
                </a:lnTo>
                <a:lnTo>
                  <a:pt x="138" y="157"/>
                </a:lnTo>
                <a:lnTo>
                  <a:pt x="138" y="159"/>
                </a:lnTo>
                <a:lnTo>
                  <a:pt x="122" y="149"/>
                </a:lnTo>
                <a:lnTo>
                  <a:pt x="103" y="147"/>
                </a:lnTo>
                <a:lnTo>
                  <a:pt x="86" y="148"/>
                </a:lnTo>
                <a:lnTo>
                  <a:pt x="69" y="153"/>
                </a:lnTo>
                <a:lnTo>
                  <a:pt x="55" y="165"/>
                </a:lnTo>
                <a:lnTo>
                  <a:pt x="43" y="181"/>
                </a:lnTo>
                <a:lnTo>
                  <a:pt x="37" y="201"/>
                </a:lnTo>
                <a:lnTo>
                  <a:pt x="37" y="220"/>
                </a:lnTo>
                <a:lnTo>
                  <a:pt x="43" y="238"/>
                </a:lnTo>
                <a:lnTo>
                  <a:pt x="55" y="255"/>
                </a:lnTo>
                <a:lnTo>
                  <a:pt x="72" y="267"/>
                </a:lnTo>
                <a:lnTo>
                  <a:pt x="90" y="273"/>
                </a:lnTo>
                <a:lnTo>
                  <a:pt x="110" y="273"/>
                </a:lnTo>
                <a:lnTo>
                  <a:pt x="128" y="267"/>
                </a:lnTo>
                <a:lnTo>
                  <a:pt x="145" y="255"/>
                </a:lnTo>
                <a:lnTo>
                  <a:pt x="155" y="244"/>
                </a:lnTo>
                <a:lnTo>
                  <a:pt x="161" y="229"/>
                </a:lnTo>
                <a:lnTo>
                  <a:pt x="164" y="215"/>
                </a:lnTo>
                <a:lnTo>
                  <a:pt x="285" y="337"/>
                </a:lnTo>
                <a:lnTo>
                  <a:pt x="284" y="337"/>
                </a:lnTo>
                <a:lnTo>
                  <a:pt x="289" y="346"/>
                </a:lnTo>
                <a:lnTo>
                  <a:pt x="289" y="354"/>
                </a:lnTo>
                <a:lnTo>
                  <a:pt x="284" y="363"/>
                </a:lnTo>
                <a:lnTo>
                  <a:pt x="276" y="367"/>
                </a:lnTo>
                <a:lnTo>
                  <a:pt x="267" y="367"/>
                </a:lnTo>
                <a:lnTo>
                  <a:pt x="259" y="363"/>
                </a:lnTo>
                <a:lnTo>
                  <a:pt x="174" y="278"/>
                </a:lnTo>
                <a:lnTo>
                  <a:pt x="173" y="279"/>
                </a:lnTo>
                <a:lnTo>
                  <a:pt x="172" y="280"/>
                </a:lnTo>
                <a:lnTo>
                  <a:pt x="153" y="295"/>
                </a:lnTo>
                <a:lnTo>
                  <a:pt x="132" y="305"/>
                </a:lnTo>
                <a:lnTo>
                  <a:pt x="111" y="309"/>
                </a:lnTo>
                <a:lnTo>
                  <a:pt x="89" y="309"/>
                </a:lnTo>
                <a:lnTo>
                  <a:pt x="67" y="305"/>
                </a:lnTo>
                <a:lnTo>
                  <a:pt x="47" y="295"/>
                </a:lnTo>
                <a:lnTo>
                  <a:pt x="29" y="280"/>
                </a:lnTo>
                <a:lnTo>
                  <a:pt x="14" y="263"/>
                </a:lnTo>
                <a:lnTo>
                  <a:pt x="5" y="242"/>
                </a:lnTo>
                <a:lnTo>
                  <a:pt x="0" y="221"/>
                </a:lnTo>
                <a:lnTo>
                  <a:pt x="0" y="199"/>
                </a:lnTo>
                <a:lnTo>
                  <a:pt x="5" y="177"/>
                </a:lnTo>
                <a:lnTo>
                  <a:pt x="14" y="157"/>
                </a:lnTo>
                <a:lnTo>
                  <a:pt x="29" y="139"/>
                </a:lnTo>
                <a:lnTo>
                  <a:pt x="47" y="125"/>
                </a:lnTo>
                <a:lnTo>
                  <a:pt x="67" y="115"/>
                </a:lnTo>
                <a:lnTo>
                  <a:pt x="89" y="110"/>
                </a:lnTo>
                <a:lnTo>
                  <a:pt x="110" y="110"/>
                </a:lnTo>
                <a:lnTo>
                  <a:pt x="110" y="89"/>
                </a:lnTo>
                <a:lnTo>
                  <a:pt x="115" y="67"/>
                </a:lnTo>
                <a:lnTo>
                  <a:pt x="124" y="47"/>
                </a:lnTo>
                <a:lnTo>
                  <a:pt x="139" y="29"/>
                </a:lnTo>
                <a:lnTo>
                  <a:pt x="157" y="15"/>
                </a:lnTo>
                <a:lnTo>
                  <a:pt x="177" y="5"/>
                </a:lnTo>
                <a:lnTo>
                  <a:pt x="1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3" name="Freeform 45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944560" y="5774066"/>
            <a:ext cx="443496" cy="443496"/>
          </a:xfrm>
          <a:custGeom>
            <a:avLst/>
            <a:gdLst>
              <a:gd name="T0" fmla="*/ 35 w 797"/>
              <a:gd name="T1" fmla="*/ 762 h 797"/>
              <a:gd name="T2" fmla="*/ 543 w 797"/>
              <a:gd name="T3" fmla="*/ 688 h 797"/>
              <a:gd name="T4" fmla="*/ 35 w 797"/>
              <a:gd name="T5" fmla="*/ 653 h 797"/>
              <a:gd name="T6" fmla="*/ 557 w 797"/>
              <a:gd name="T7" fmla="*/ 656 h 797"/>
              <a:gd name="T8" fmla="*/ 577 w 797"/>
              <a:gd name="T9" fmla="*/ 674 h 797"/>
              <a:gd name="T10" fmla="*/ 580 w 797"/>
              <a:gd name="T11" fmla="*/ 762 h 797"/>
              <a:gd name="T12" fmla="*/ 569 w 797"/>
              <a:gd name="T13" fmla="*/ 787 h 797"/>
              <a:gd name="T14" fmla="*/ 543 w 797"/>
              <a:gd name="T15" fmla="*/ 797 h 797"/>
              <a:gd name="T16" fmla="*/ 21 w 797"/>
              <a:gd name="T17" fmla="*/ 794 h 797"/>
              <a:gd name="T18" fmla="*/ 3 w 797"/>
              <a:gd name="T19" fmla="*/ 775 h 797"/>
              <a:gd name="T20" fmla="*/ 0 w 797"/>
              <a:gd name="T21" fmla="*/ 688 h 797"/>
              <a:gd name="T22" fmla="*/ 10 w 797"/>
              <a:gd name="T23" fmla="*/ 664 h 797"/>
              <a:gd name="T24" fmla="*/ 35 w 797"/>
              <a:gd name="T25" fmla="*/ 653 h 797"/>
              <a:gd name="T26" fmla="*/ 35 w 797"/>
              <a:gd name="T27" fmla="*/ 543 h 797"/>
              <a:gd name="T28" fmla="*/ 760 w 797"/>
              <a:gd name="T29" fmla="*/ 471 h 797"/>
              <a:gd name="T30" fmla="*/ 35 w 797"/>
              <a:gd name="T31" fmla="*/ 434 h 797"/>
              <a:gd name="T32" fmla="*/ 775 w 797"/>
              <a:gd name="T33" fmla="*/ 438 h 797"/>
              <a:gd name="T34" fmla="*/ 794 w 797"/>
              <a:gd name="T35" fmla="*/ 457 h 797"/>
              <a:gd name="T36" fmla="*/ 797 w 797"/>
              <a:gd name="T37" fmla="*/ 543 h 797"/>
              <a:gd name="T38" fmla="*/ 786 w 797"/>
              <a:gd name="T39" fmla="*/ 569 h 797"/>
              <a:gd name="T40" fmla="*/ 760 w 797"/>
              <a:gd name="T41" fmla="*/ 580 h 797"/>
              <a:gd name="T42" fmla="*/ 21 w 797"/>
              <a:gd name="T43" fmla="*/ 577 h 797"/>
              <a:gd name="T44" fmla="*/ 3 w 797"/>
              <a:gd name="T45" fmla="*/ 557 h 797"/>
              <a:gd name="T46" fmla="*/ 0 w 797"/>
              <a:gd name="T47" fmla="*/ 471 h 797"/>
              <a:gd name="T48" fmla="*/ 10 w 797"/>
              <a:gd name="T49" fmla="*/ 445 h 797"/>
              <a:gd name="T50" fmla="*/ 35 w 797"/>
              <a:gd name="T51" fmla="*/ 434 h 797"/>
              <a:gd name="T52" fmla="*/ 35 w 797"/>
              <a:gd name="T53" fmla="*/ 326 h 797"/>
              <a:gd name="T54" fmla="*/ 543 w 797"/>
              <a:gd name="T55" fmla="*/ 254 h 797"/>
              <a:gd name="T56" fmla="*/ 35 w 797"/>
              <a:gd name="T57" fmla="*/ 217 h 797"/>
              <a:gd name="T58" fmla="*/ 557 w 797"/>
              <a:gd name="T59" fmla="*/ 220 h 797"/>
              <a:gd name="T60" fmla="*/ 577 w 797"/>
              <a:gd name="T61" fmla="*/ 239 h 797"/>
              <a:gd name="T62" fmla="*/ 580 w 797"/>
              <a:gd name="T63" fmla="*/ 326 h 797"/>
              <a:gd name="T64" fmla="*/ 569 w 797"/>
              <a:gd name="T65" fmla="*/ 352 h 797"/>
              <a:gd name="T66" fmla="*/ 543 w 797"/>
              <a:gd name="T67" fmla="*/ 362 h 797"/>
              <a:gd name="T68" fmla="*/ 21 w 797"/>
              <a:gd name="T69" fmla="*/ 360 h 797"/>
              <a:gd name="T70" fmla="*/ 3 w 797"/>
              <a:gd name="T71" fmla="*/ 340 h 797"/>
              <a:gd name="T72" fmla="*/ 0 w 797"/>
              <a:gd name="T73" fmla="*/ 254 h 797"/>
              <a:gd name="T74" fmla="*/ 10 w 797"/>
              <a:gd name="T75" fmla="*/ 227 h 797"/>
              <a:gd name="T76" fmla="*/ 35 w 797"/>
              <a:gd name="T77" fmla="*/ 217 h 797"/>
              <a:gd name="T78" fmla="*/ 35 w 797"/>
              <a:gd name="T79" fmla="*/ 108 h 797"/>
              <a:gd name="T80" fmla="*/ 760 w 797"/>
              <a:gd name="T81" fmla="*/ 36 h 797"/>
              <a:gd name="T82" fmla="*/ 35 w 797"/>
              <a:gd name="T83" fmla="*/ 0 h 797"/>
              <a:gd name="T84" fmla="*/ 775 w 797"/>
              <a:gd name="T85" fmla="*/ 2 h 797"/>
              <a:gd name="T86" fmla="*/ 794 w 797"/>
              <a:gd name="T87" fmla="*/ 22 h 797"/>
              <a:gd name="T88" fmla="*/ 797 w 797"/>
              <a:gd name="T89" fmla="*/ 108 h 797"/>
              <a:gd name="T90" fmla="*/ 786 w 797"/>
              <a:gd name="T91" fmla="*/ 134 h 797"/>
              <a:gd name="T92" fmla="*/ 760 w 797"/>
              <a:gd name="T93" fmla="*/ 145 h 797"/>
              <a:gd name="T94" fmla="*/ 21 w 797"/>
              <a:gd name="T95" fmla="*/ 141 h 797"/>
              <a:gd name="T96" fmla="*/ 3 w 797"/>
              <a:gd name="T97" fmla="*/ 123 h 797"/>
              <a:gd name="T98" fmla="*/ 0 w 797"/>
              <a:gd name="T99" fmla="*/ 36 h 797"/>
              <a:gd name="T100" fmla="*/ 10 w 797"/>
              <a:gd name="T101" fmla="*/ 10 h 797"/>
              <a:gd name="T102" fmla="*/ 35 w 797"/>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7">
                <a:moveTo>
                  <a:pt x="35" y="688"/>
                </a:moveTo>
                <a:lnTo>
                  <a:pt x="35" y="762"/>
                </a:lnTo>
                <a:lnTo>
                  <a:pt x="543" y="762"/>
                </a:lnTo>
                <a:lnTo>
                  <a:pt x="543" y="688"/>
                </a:lnTo>
                <a:lnTo>
                  <a:pt x="35" y="688"/>
                </a:lnTo>
                <a:close/>
                <a:moveTo>
                  <a:pt x="35" y="653"/>
                </a:moveTo>
                <a:lnTo>
                  <a:pt x="543" y="653"/>
                </a:lnTo>
                <a:lnTo>
                  <a:pt x="557" y="656"/>
                </a:lnTo>
                <a:lnTo>
                  <a:pt x="569" y="664"/>
                </a:lnTo>
                <a:lnTo>
                  <a:pt x="577" y="674"/>
                </a:lnTo>
                <a:lnTo>
                  <a:pt x="580" y="688"/>
                </a:lnTo>
                <a:lnTo>
                  <a:pt x="580" y="762"/>
                </a:lnTo>
                <a:lnTo>
                  <a:pt x="577" y="775"/>
                </a:lnTo>
                <a:lnTo>
                  <a:pt x="569" y="787"/>
                </a:lnTo>
                <a:lnTo>
                  <a:pt x="557" y="794"/>
                </a:lnTo>
                <a:lnTo>
                  <a:pt x="543" y="797"/>
                </a:lnTo>
                <a:lnTo>
                  <a:pt x="35" y="797"/>
                </a:lnTo>
                <a:lnTo>
                  <a:pt x="21" y="794"/>
                </a:lnTo>
                <a:lnTo>
                  <a:pt x="10" y="787"/>
                </a:lnTo>
                <a:lnTo>
                  <a:pt x="3" y="775"/>
                </a:lnTo>
                <a:lnTo>
                  <a:pt x="0" y="762"/>
                </a:lnTo>
                <a:lnTo>
                  <a:pt x="0" y="688"/>
                </a:lnTo>
                <a:lnTo>
                  <a:pt x="3" y="674"/>
                </a:lnTo>
                <a:lnTo>
                  <a:pt x="10" y="664"/>
                </a:lnTo>
                <a:lnTo>
                  <a:pt x="21" y="656"/>
                </a:lnTo>
                <a:lnTo>
                  <a:pt x="35" y="653"/>
                </a:lnTo>
                <a:close/>
                <a:moveTo>
                  <a:pt x="35" y="471"/>
                </a:moveTo>
                <a:lnTo>
                  <a:pt x="35" y="543"/>
                </a:lnTo>
                <a:lnTo>
                  <a:pt x="760" y="543"/>
                </a:lnTo>
                <a:lnTo>
                  <a:pt x="760" y="471"/>
                </a:lnTo>
                <a:lnTo>
                  <a:pt x="35" y="471"/>
                </a:lnTo>
                <a:close/>
                <a:moveTo>
                  <a:pt x="35" y="434"/>
                </a:moveTo>
                <a:lnTo>
                  <a:pt x="760" y="434"/>
                </a:lnTo>
                <a:lnTo>
                  <a:pt x="775" y="438"/>
                </a:lnTo>
                <a:lnTo>
                  <a:pt x="786" y="445"/>
                </a:lnTo>
                <a:lnTo>
                  <a:pt x="794" y="457"/>
                </a:lnTo>
                <a:lnTo>
                  <a:pt x="797" y="471"/>
                </a:lnTo>
                <a:lnTo>
                  <a:pt x="797" y="543"/>
                </a:lnTo>
                <a:lnTo>
                  <a:pt x="794" y="557"/>
                </a:lnTo>
                <a:lnTo>
                  <a:pt x="786" y="569"/>
                </a:lnTo>
                <a:lnTo>
                  <a:pt x="775" y="577"/>
                </a:lnTo>
                <a:lnTo>
                  <a:pt x="760" y="580"/>
                </a:lnTo>
                <a:lnTo>
                  <a:pt x="35" y="580"/>
                </a:lnTo>
                <a:lnTo>
                  <a:pt x="21" y="577"/>
                </a:lnTo>
                <a:lnTo>
                  <a:pt x="10" y="569"/>
                </a:lnTo>
                <a:lnTo>
                  <a:pt x="3" y="557"/>
                </a:lnTo>
                <a:lnTo>
                  <a:pt x="0" y="543"/>
                </a:lnTo>
                <a:lnTo>
                  <a:pt x="0" y="471"/>
                </a:lnTo>
                <a:lnTo>
                  <a:pt x="3" y="457"/>
                </a:lnTo>
                <a:lnTo>
                  <a:pt x="10" y="445"/>
                </a:lnTo>
                <a:lnTo>
                  <a:pt x="21" y="438"/>
                </a:lnTo>
                <a:lnTo>
                  <a:pt x="35" y="434"/>
                </a:lnTo>
                <a:close/>
                <a:moveTo>
                  <a:pt x="35" y="254"/>
                </a:moveTo>
                <a:lnTo>
                  <a:pt x="35" y="326"/>
                </a:lnTo>
                <a:lnTo>
                  <a:pt x="543" y="326"/>
                </a:lnTo>
                <a:lnTo>
                  <a:pt x="543" y="254"/>
                </a:lnTo>
                <a:lnTo>
                  <a:pt x="35" y="254"/>
                </a:lnTo>
                <a:close/>
                <a:moveTo>
                  <a:pt x="35" y="217"/>
                </a:moveTo>
                <a:lnTo>
                  <a:pt x="543" y="217"/>
                </a:lnTo>
                <a:lnTo>
                  <a:pt x="557" y="220"/>
                </a:lnTo>
                <a:lnTo>
                  <a:pt x="569" y="227"/>
                </a:lnTo>
                <a:lnTo>
                  <a:pt x="577" y="239"/>
                </a:lnTo>
                <a:lnTo>
                  <a:pt x="580" y="254"/>
                </a:lnTo>
                <a:lnTo>
                  <a:pt x="580" y="326"/>
                </a:lnTo>
                <a:lnTo>
                  <a:pt x="577" y="340"/>
                </a:lnTo>
                <a:lnTo>
                  <a:pt x="569" y="352"/>
                </a:lnTo>
                <a:lnTo>
                  <a:pt x="557" y="360"/>
                </a:lnTo>
                <a:lnTo>
                  <a:pt x="543" y="362"/>
                </a:lnTo>
                <a:lnTo>
                  <a:pt x="35" y="362"/>
                </a:lnTo>
                <a:lnTo>
                  <a:pt x="21" y="360"/>
                </a:lnTo>
                <a:lnTo>
                  <a:pt x="10" y="352"/>
                </a:lnTo>
                <a:lnTo>
                  <a:pt x="3" y="340"/>
                </a:lnTo>
                <a:lnTo>
                  <a:pt x="0" y="326"/>
                </a:lnTo>
                <a:lnTo>
                  <a:pt x="0" y="254"/>
                </a:lnTo>
                <a:lnTo>
                  <a:pt x="3" y="239"/>
                </a:lnTo>
                <a:lnTo>
                  <a:pt x="10" y="227"/>
                </a:lnTo>
                <a:lnTo>
                  <a:pt x="21" y="220"/>
                </a:lnTo>
                <a:lnTo>
                  <a:pt x="35" y="217"/>
                </a:lnTo>
                <a:close/>
                <a:moveTo>
                  <a:pt x="35" y="36"/>
                </a:moveTo>
                <a:lnTo>
                  <a:pt x="35" y="108"/>
                </a:lnTo>
                <a:lnTo>
                  <a:pt x="760" y="108"/>
                </a:lnTo>
                <a:lnTo>
                  <a:pt x="760" y="36"/>
                </a:lnTo>
                <a:lnTo>
                  <a:pt x="35" y="36"/>
                </a:lnTo>
                <a:close/>
                <a:moveTo>
                  <a:pt x="35" y="0"/>
                </a:moveTo>
                <a:lnTo>
                  <a:pt x="760" y="0"/>
                </a:lnTo>
                <a:lnTo>
                  <a:pt x="775" y="2"/>
                </a:lnTo>
                <a:lnTo>
                  <a:pt x="786" y="10"/>
                </a:lnTo>
                <a:lnTo>
                  <a:pt x="794" y="22"/>
                </a:lnTo>
                <a:lnTo>
                  <a:pt x="797" y="36"/>
                </a:lnTo>
                <a:lnTo>
                  <a:pt x="797" y="108"/>
                </a:lnTo>
                <a:lnTo>
                  <a:pt x="794" y="123"/>
                </a:lnTo>
                <a:lnTo>
                  <a:pt x="786" y="134"/>
                </a:lnTo>
                <a:lnTo>
                  <a:pt x="775" y="141"/>
                </a:lnTo>
                <a:lnTo>
                  <a:pt x="760" y="145"/>
                </a:lnTo>
                <a:lnTo>
                  <a:pt x="35" y="145"/>
                </a:lnTo>
                <a:lnTo>
                  <a:pt x="21" y="141"/>
                </a:lnTo>
                <a:lnTo>
                  <a:pt x="10" y="134"/>
                </a:lnTo>
                <a:lnTo>
                  <a:pt x="3" y="123"/>
                </a:lnTo>
                <a:lnTo>
                  <a:pt x="0" y="108"/>
                </a:lnTo>
                <a:lnTo>
                  <a:pt x="0" y="36"/>
                </a:lnTo>
                <a:lnTo>
                  <a:pt x="3" y="22"/>
                </a:lnTo>
                <a:lnTo>
                  <a:pt x="10" y="10"/>
                </a:lnTo>
                <a:lnTo>
                  <a:pt x="21" y="2"/>
                </a:lnTo>
                <a:lnTo>
                  <a:pt x="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4" name="Freeform 45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831348" y="5774066"/>
            <a:ext cx="444051" cy="443496"/>
          </a:xfrm>
          <a:custGeom>
            <a:avLst/>
            <a:gdLst>
              <a:gd name="T0" fmla="*/ 145 w 798"/>
              <a:gd name="T1" fmla="*/ 762 h 797"/>
              <a:gd name="T2" fmla="*/ 653 w 798"/>
              <a:gd name="T3" fmla="*/ 688 h 797"/>
              <a:gd name="T4" fmla="*/ 145 w 798"/>
              <a:gd name="T5" fmla="*/ 653 h 797"/>
              <a:gd name="T6" fmla="*/ 667 w 798"/>
              <a:gd name="T7" fmla="*/ 656 h 797"/>
              <a:gd name="T8" fmla="*/ 687 w 798"/>
              <a:gd name="T9" fmla="*/ 674 h 797"/>
              <a:gd name="T10" fmla="*/ 690 w 798"/>
              <a:gd name="T11" fmla="*/ 762 h 797"/>
              <a:gd name="T12" fmla="*/ 679 w 798"/>
              <a:gd name="T13" fmla="*/ 787 h 797"/>
              <a:gd name="T14" fmla="*/ 653 w 798"/>
              <a:gd name="T15" fmla="*/ 797 h 797"/>
              <a:gd name="T16" fmla="*/ 131 w 798"/>
              <a:gd name="T17" fmla="*/ 794 h 797"/>
              <a:gd name="T18" fmla="*/ 112 w 798"/>
              <a:gd name="T19" fmla="*/ 775 h 797"/>
              <a:gd name="T20" fmla="*/ 109 w 798"/>
              <a:gd name="T21" fmla="*/ 688 h 797"/>
              <a:gd name="T22" fmla="*/ 120 w 798"/>
              <a:gd name="T23" fmla="*/ 664 h 797"/>
              <a:gd name="T24" fmla="*/ 145 w 798"/>
              <a:gd name="T25" fmla="*/ 653 h 797"/>
              <a:gd name="T26" fmla="*/ 37 w 798"/>
              <a:gd name="T27" fmla="*/ 543 h 797"/>
              <a:gd name="T28" fmla="*/ 762 w 798"/>
              <a:gd name="T29" fmla="*/ 471 h 797"/>
              <a:gd name="T30" fmla="*/ 37 w 798"/>
              <a:gd name="T31" fmla="*/ 434 h 797"/>
              <a:gd name="T32" fmla="*/ 776 w 798"/>
              <a:gd name="T33" fmla="*/ 438 h 797"/>
              <a:gd name="T34" fmla="*/ 796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0 w 798"/>
              <a:gd name="T49" fmla="*/ 445 h 797"/>
              <a:gd name="T50" fmla="*/ 37 w 798"/>
              <a:gd name="T51" fmla="*/ 434 h 797"/>
              <a:gd name="T52" fmla="*/ 145 w 798"/>
              <a:gd name="T53" fmla="*/ 326 h 797"/>
              <a:gd name="T54" fmla="*/ 653 w 798"/>
              <a:gd name="T55" fmla="*/ 254 h 797"/>
              <a:gd name="T56" fmla="*/ 145 w 798"/>
              <a:gd name="T57" fmla="*/ 217 h 797"/>
              <a:gd name="T58" fmla="*/ 667 w 798"/>
              <a:gd name="T59" fmla="*/ 220 h 797"/>
              <a:gd name="T60" fmla="*/ 687 w 798"/>
              <a:gd name="T61" fmla="*/ 239 h 797"/>
              <a:gd name="T62" fmla="*/ 690 w 798"/>
              <a:gd name="T63" fmla="*/ 326 h 797"/>
              <a:gd name="T64" fmla="*/ 679 w 798"/>
              <a:gd name="T65" fmla="*/ 352 h 797"/>
              <a:gd name="T66" fmla="*/ 653 w 798"/>
              <a:gd name="T67" fmla="*/ 362 h 797"/>
              <a:gd name="T68" fmla="*/ 131 w 798"/>
              <a:gd name="T69" fmla="*/ 360 h 797"/>
              <a:gd name="T70" fmla="*/ 112 w 798"/>
              <a:gd name="T71" fmla="*/ 340 h 797"/>
              <a:gd name="T72" fmla="*/ 109 w 798"/>
              <a:gd name="T73" fmla="*/ 254 h 797"/>
              <a:gd name="T74" fmla="*/ 120 w 798"/>
              <a:gd name="T75" fmla="*/ 227 h 797"/>
              <a:gd name="T76" fmla="*/ 145 w 798"/>
              <a:gd name="T77" fmla="*/ 217 h 797"/>
              <a:gd name="T78" fmla="*/ 37 w 798"/>
              <a:gd name="T79" fmla="*/ 108 h 797"/>
              <a:gd name="T80" fmla="*/ 762 w 798"/>
              <a:gd name="T81" fmla="*/ 36 h 797"/>
              <a:gd name="T82" fmla="*/ 37 w 798"/>
              <a:gd name="T83" fmla="*/ 0 h 797"/>
              <a:gd name="T84" fmla="*/ 776 w 798"/>
              <a:gd name="T85" fmla="*/ 2 h 797"/>
              <a:gd name="T86" fmla="*/ 796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0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145" y="688"/>
                </a:moveTo>
                <a:lnTo>
                  <a:pt x="145" y="762"/>
                </a:lnTo>
                <a:lnTo>
                  <a:pt x="653" y="762"/>
                </a:lnTo>
                <a:lnTo>
                  <a:pt x="653" y="688"/>
                </a:lnTo>
                <a:lnTo>
                  <a:pt x="145" y="688"/>
                </a:lnTo>
                <a:close/>
                <a:moveTo>
                  <a:pt x="145" y="653"/>
                </a:moveTo>
                <a:lnTo>
                  <a:pt x="653" y="653"/>
                </a:lnTo>
                <a:lnTo>
                  <a:pt x="667" y="656"/>
                </a:lnTo>
                <a:lnTo>
                  <a:pt x="679" y="664"/>
                </a:lnTo>
                <a:lnTo>
                  <a:pt x="687" y="674"/>
                </a:lnTo>
                <a:lnTo>
                  <a:pt x="690" y="688"/>
                </a:lnTo>
                <a:lnTo>
                  <a:pt x="690" y="762"/>
                </a:lnTo>
                <a:lnTo>
                  <a:pt x="687" y="775"/>
                </a:lnTo>
                <a:lnTo>
                  <a:pt x="679" y="787"/>
                </a:lnTo>
                <a:lnTo>
                  <a:pt x="667" y="794"/>
                </a:lnTo>
                <a:lnTo>
                  <a:pt x="653" y="797"/>
                </a:lnTo>
                <a:lnTo>
                  <a:pt x="145" y="797"/>
                </a:lnTo>
                <a:lnTo>
                  <a:pt x="131" y="794"/>
                </a:lnTo>
                <a:lnTo>
                  <a:pt x="120" y="787"/>
                </a:lnTo>
                <a:lnTo>
                  <a:pt x="112" y="775"/>
                </a:lnTo>
                <a:lnTo>
                  <a:pt x="109" y="762"/>
                </a:lnTo>
                <a:lnTo>
                  <a:pt x="109" y="688"/>
                </a:lnTo>
                <a:lnTo>
                  <a:pt x="112" y="674"/>
                </a:lnTo>
                <a:lnTo>
                  <a:pt x="120" y="664"/>
                </a:lnTo>
                <a:lnTo>
                  <a:pt x="131" y="656"/>
                </a:lnTo>
                <a:lnTo>
                  <a:pt x="145" y="653"/>
                </a:lnTo>
                <a:close/>
                <a:moveTo>
                  <a:pt x="37" y="471"/>
                </a:moveTo>
                <a:lnTo>
                  <a:pt x="37" y="543"/>
                </a:lnTo>
                <a:lnTo>
                  <a:pt x="762" y="543"/>
                </a:lnTo>
                <a:lnTo>
                  <a:pt x="762" y="471"/>
                </a:lnTo>
                <a:lnTo>
                  <a:pt x="37" y="471"/>
                </a:lnTo>
                <a:close/>
                <a:moveTo>
                  <a:pt x="37" y="434"/>
                </a:moveTo>
                <a:lnTo>
                  <a:pt x="762" y="434"/>
                </a:lnTo>
                <a:lnTo>
                  <a:pt x="776" y="438"/>
                </a:lnTo>
                <a:lnTo>
                  <a:pt x="788" y="445"/>
                </a:lnTo>
                <a:lnTo>
                  <a:pt x="796" y="457"/>
                </a:lnTo>
                <a:lnTo>
                  <a:pt x="798" y="471"/>
                </a:lnTo>
                <a:lnTo>
                  <a:pt x="798" y="543"/>
                </a:lnTo>
                <a:lnTo>
                  <a:pt x="796" y="557"/>
                </a:lnTo>
                <a:lnTo>
                  <a:pt x="788" y="569"/>
                </a:lnTo>
                <a:lnTo>
                  <a:pt x="776" y="577"/>
                </a:lnTo>
                <a:lnTo>
                  <a:pt x="762" y="580"/>
                </a:lnTo>
                <a:lnTo>
                  <a:pt x="37" y="580"/>
                </a:lnTo>
                <a:lnTo>
                  <a:pt x="22" y="577"/>
                </a:lnTo>
                <a:lnTo>
                  <a:pt x="10" y="569"/>
                </a:lnTo>
                <a:lnTo>
                  <a:pt x="3" y="557"/>
                </a:lnTo>
                <a:lnTo>
                  <a:pt x="0" y="543"/>
                </a:lnTo>
                <a:lnTo>
                  <a:pt x="0" y="471"/>
                </a:lnTo>
                <a:lnTo>
                  <a:pt x="3" y="457"/>
                </a:lnTo>
                <a:lnTo>
                  <a:pt x="10" y="445"/>
                </a:lnTo>
                <a:lnTo>
                  <a:pt x="22" y="438"/>
                </a:lnTo>
                <a:lnTo>
                  <a:pt x="37" y="434"/>
                </a:lnTo>
                <a:close/>
                <a:moveTo>
                  <a:pt x="145" y="254"/>
                </a:moveTo>
                <a:lnTo>
                  <a:pt x="145" y="326"/>
                </a:lnTo>
                <a:lnTo>
                  <a:pt x="653" y="326"/>
                </a:lnTo>
                <a:lnTo>
                  <a:pt x="653" y="254"/>
                </a:lnTo>
                <a:lnTo>
                  <a:pt x="145" y="254"/>
                </a:lnTo>
                <a:close/>
                <a:moveTo>
                  <a:pt x="145" y="217"/>
                </a:moveTo>
                <a:lnTo>
                  <a:pt x="653" y="217"/>
                </a:lnTo>
                <a:lnTo>
                  <a:pt x="667" y="220"/>
                </a:lnTo>
                <a:lnTo>
                  <a:pt x="679" y="227"/>
                </a:lnTo>
                <a:lnTo>
                  <a:pt x="687" y="239"/>
                </a:lnTo>
                <a:lnTo>
                  <a:pt x="690" y="254"/>
                </a:lnTo>
                <a:lnTo>
                  <a:pt x="690" y="326"/>
                </a:lnTo>
                <a:lnTo>
                  <a:pt x="687" y="340"/>
                </a:lnTo>
                <a:lnTo>
                  <a:pt x="679" y="352"/>
                </a:lnTo>
                <a:lnTo>
                  <a:pt x="667" y="360"/>
                </a:lnTo>
                <a:lnTo>
                  <a:pt x="653" y="362"/>
                </a:lnTo>
                <a:lnTo>
                  <a:pt x="145" y="362"/>
                </a:lnTo>
                <a:lnTo>
                  <a:pt x="131" y="360"/>
                </a:lnTo>
                <a:lnTo>
                  <a:pt x="120" y="352"/>
                </a:lnTo>
                <a:lnTo>
                  <a:pt x="112" y="340"/>
                </a:lnTo>
                <a:lnTo>
                  <a:pt x="109" y="326"/>
                </a:lnTo>
                <a:lnTo>
                  <a:pt x="109" y="254"/>
                </a:lnTo>
                <a:lnTo>
                  <a:pt x="112" y="239"/>
                </a:lnTo>
                <a:lnTo>
                  <a:pt x="120" y="227"/>
                </a:lnTo>
                <a:lnTo>
                  <a:pt x="131" y="220"/>
                </a:lnTo>
                <a:lnTo>
                  <a:pt x="145" y="217"/>
                </a:lnTo>
                <a:close/>
                <a:moveTo>
                  <a:pt x="37" y="36"/>
                </a:moveTo>
                <a:lnTo>
                  <a:pt x="37" y="108"/>
                </a:lnTo>
                <a:lnTo>
                  <a:pt x="762" y="108"/>
                </a:lnTo>
                <a:lnTo>
                  <a:pt x="762" y="36"/>
                </a:lnTo>
                <a:lnTo>
                  <a:pt x="37" y="36"/>
                </a:lnTo>
                <a:close/>
                <a:moveTo>
                  <a:pt x="37" y="0"/>
                </a:moveTo>
                <a:lnTo>
                  <a:pt x="762" y="0"/>
                </a:lnTo>
                <a:lnTo>
                  <a:pt x="776" y="2"/>
                </a:lnTo>
                <a:lnTo>
                  <a:pt x="788" y="10"/>
                </a:lnTo>
                <a:lnTo>
                  <a:pt x="796" y="22"/>
                </a:lnTo>
                <a:lnTo>
                  <a:pt x="798" y="36"/>
                </a:lnTo>
                <a:lnTo>
                  <a:pt x="798" y="108"/>
                </a:lnTo>
                <a:lnTo>
                  <a:pt x="796" y="123"/>
                </a:lnTo>
                <a:lnTo>
                  <a:pt x="788" y="134"/>
                </a:lnTo>
                <a:lnTo>
                  <a:pt x="776" y="141"/>
                </a:lnTo>
                <a:lnTo>
                  <a:pt x="762" y="145"/>
                </a:lnTo>
                <a:lnTo>
                  <a:pt x="37" y="145"/>
                </a:lnTo>
                <a:lnTo>
                  <a:pt x="22" y="141"/>
                </a:lnTo>
                <a:lnTo>
                  <a:pt x="10" y="134"/>
                </a:lnTo>
                <a:lnTo>
                  <a:pt x="3" y="123"/>
                </a:lnTo>
                <a:lnTo>
                  <a:pt x="0" y="108"/>
                </a:lnTo>
                <a:lnTo>
                  <a:pt x="0" y="36"/>
                </a:lnTo>
                <a:lnTo>
                  <a:pt x="3" y="22"/>
                </a:lnTo>
                <a:lnTo>
                  <a:pt x="10"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5" name="Freeform 45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718691" y="5774066"/>
            <a:ext cx="444051" cy="443496"/>
          </a:xfrm>
          <a:custGeom>
            <a:avLst/>
            <a:gdLst>
              <a:gd name="T0" fmla="*/ 254 w 798"/>
              <a:gd name="T1" fmla="*/ 762 h 797"/>
              <a:gd name="T2" fmla="*/ 762 w 798"/>
              <a:gd name="T3" fmla="*/ 688 h 797"/>
              <a:gd name="T4" fmla="*/ 254 w 798"/>
              <a:gd name="T5" fmla="*/ 653 h 797"/>
              <a:gd name="T6" fmla="*/ 776 w 798"/>
              <a:gd name="T7" fmla="*/ 656 h 797"/>
              <a:gd name="T8" fmla="*/ 795 w 798"/>
              <a:gd name="T9" fmla="*/ 674 h 797"/>
              <a:gd name="T10" fmla="*/ 798 w 798"/>
              <a:gd name="T11" fmla="*/ 762 h 797"/>
              <a:gd name="T12" fmla="*/ 788 w 798"/>
              <a:gd name="T13" fmla="*/ 787 h 797"/>
              <a:gd name="T14" fmla="*/ 762 w 798"/>
              <a:gd name="T15" fmla="*/ 797 h 797"/>
              <a:gd name="T16" fmla="*/ 240 w 798"/>
              <a:gd name="T17" fmla="*/ 794 h 797"/>
              <a:gd name="T18" fmla="*/ 220 w 798"/>
              <a:gd name="T19" fmla="*/ 775 h 797"/>
              <a:gd name="T20" fmla="*/ 217 w 798"/>
              <a:gd name="T21" fmla="*/ 688 h 797"/>
              <a:gd name="T22" fmla="*/ 228 w 798"/>
              <a:gd name="T23" fmla="*/ 664 h 797"/>
              <a:gd name="T24" fmla="*/ 254 w 798"/>
              <a:gd name="T25" fmla="*/ 653 h 797"/>
              <a:gd name="T26" fmla="*/ 37 w 798"/>
              <a:gd name="T27" fmla="*/ 543 h 797"/>
              <a:gd name="T28" fmla="*/ 762 w 798"/>
              <a:gd name="T29" fmla="*/ 471 h 797"/>
              <a:gd name="T30" fmla="*/ 37 w 798"/>
              <a:gd name="T31" fmla="*/ 434 h 797"/>
              <a:gd name="T32" fmla="*/ 776 w 798"/>
              <a:gd name="T33" fmla="*/ 438 h 797"/>
              <a:gd name="T34" fmla="*/ 795 w 798"/>
              <a:gd name="T35" fmla="*/ 457 h 797"/>
              <a:gd name="T36" fmla="*/ 798 w 798"/>
              <a:gd name="T37" fmla="*/ 543 h 797"/>
              <a:gd name="T38" fmla="*/ 788 w 798"/>
              <a:gd name="T39" fmla="*/ 569 h 797"/>
              <a:gd name="T40" fmla="*/ 762 w 798"/>
              <a:gd name="T41" fmla="*/ 580 h 797"/>
              <a:gd name="T42" fmla="*/ 22 w 798"/>
              <a:gd name="T43" fmla="*/ 577 h 797"/>
              <a:gd name="T44" fmla="*/ 3 w 798"/>
              <a:gd name="T45" fmla="*/ 557 h 797"/>
              <a:gd name="T46" fmla="*/ 0 w 798"/>
              <a:gd name="T47" fmla="*/ 471 h 797"/>
              <a:gd name="T48" fmla="*/ 11 w 798"/>
              <a:gd name="T49" fmla="*/ 445 h 797"/>
              <a:gd name="T50" fmla="*/ 37 w 798"/>
              <a:gd name="T51" fmla="*/ 434 h 797"/>
              <a:gd name="T52" fmla="*/ 254 w 798"/>
              <a:gd name="T53" fmla="*/ 326 h 797"/>
              <a:gd name="T54" fmla="*/ 762 w 798"/>
              <a:gd name="T55" fmla="*/ 254 h 797"/>
              <a:gd name="T56" fmla="*/ 254 w 798"/>
              <a:gd name="T57" fmla="*/ 217 h 797"/>
              <a:gd name="T58" fmla="*/ 776 w 798"/>
              <a:gd name="T59" fmla="*/ 220 h 797"/>
              <a:gd name="T60" fmla="*/ 795 w 798"/>
              <a:gd name="T61" fmla="*/ 239 h 797"/>
              <a:gd name="T62" fmla="*/ 798 w 798"/>
              <a:gd name="T63" fmla="*/ 326 h 797"/>
              <a:gd name="T64" fmla="*/ 788 w 798"/>
              <a:gd name="T65" fmla="*/ 352 h 797"/>
              <a:gd name="T66" fmla="*/ 762 w 798"/>
              <a:gd name="T67" fmla="*/ 362 h 797"/>
              <a:gd name="T68" fmla="*/ 240 w 798"/>
              <a:gd name="T69" fmla="*/ 360 h 797"/>
              <a:gd name="T70" fmla="*/ 220 w 798"/>
              <a:gd name="T71" fmla="*/ 340 h 797"/>
              <a:gd name="T72" fmla="*/ 217 w 798"/>
              <a:gd name="T73" fmla="*/ 254 h 797"/>
              <a:gd name="T74" fmla="*/ 228 w 798"/>
              <a:gd name="T75" fmla="*/ 227 h 797"/>
              <a:gd name="T76" fmla="*/ 254 w 798"/>
              <a:gd name="T77" fmla="*/ 217 h 797"/>
              <a:gd name="T78" fmla="*/ 37 w 798"/>
              <a:gd name="T79" fmla="*/ 108 h 797"/>
              <a:gd name="T80" fmla="*/ 762 w 798"/>
              <a:gd name="T81" fmla="*/ 36 h 797"/>
              <a:gd name="T82" fmla="*/ 37 w 798"/>
              <a:gd name="T83" fmla="*/ 0 h 797"/>
              <a:gd name="T84" fmla="*/ 776 w 798"/>
              <a:gd name="T85" fmla="*/ 2 h 797"/>
              <a:gd name="T86" fmla="*/ 795 w 798"/>
              <a:gd name="T87" fmla="*/ 22 h 797"/>
              <a:gd name="T88" fmla="*/ 798 w 798"/>
              <a:gd name="T89" fmla="*/ 108 h 797"/>
              <a:gd name="T90" fmla="*/ 788 w 798"/>
              <a:gd name="T91" fmla="*/ 134 h 797"/>
              <a:gd name="T92" fmla="*/ 762 w 798"/>
              <a:gd name="T93" fmla="*/ 145 h 797"/>
              <a:gd name="T94" fmla="*/ 22 w 798"/>
              <a:gd name="T95" fmla="*/ 141 h 797"/>
              <a:gd name="T96" fmla="*/ 3 w 798"/>
              <a:gd name="T97" fmla="*/ 123 h 797"/>
              <a:gd name="T98" fmla="*/ 0 w 798"/>
              <a:gd name="T99" fmla="*/ 36 h 797"/>
              <a:gd name="T100" fmla="*/ 11 w 798"/>
              <a:gd name="T101" fmla="*/ 10 h 797"/>
              <a:gd name="T102" fmla="*/ 37 w 798"/>
              <a:gd name="T103" fmla="*/ 0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8" h="797">
                <a:moveTo>
                  <a:pt x="254" y="688"/>
                </a:moveTo>
                <a:lnTo>
                  <a:pt x="254" y="762"/>
                </a:lnTo>
                <a:lnTo>
                  <a:pt x="762" y="762"/>
                </a:lnTo>
                <a:lnTo>
                  <a:pt x="762" y="688"/>
                </a:lnTo>
                <a:lnTo>
                  <a:pt x="254" y="688"/>
                </a:lnTo>
                <a:close/>
                <a:moveTo>
                  <a:pt x="254" y="653"/>
                </a:moveTo>
                <a:lnTo>
                  <a:pt x="762" y="653"/>
                </a:lnTo>
                <a:lnTo>
                  <a:pt x="776" y="656"/>
                </a:lnTo>
                <a:lnTo>
                  <a:pt x="788" y="664"/>
                </a:lnTo>
                <a:lnTo>
                  <a:pt x="795" y="674"/>
                </a:lnTo>
                <a:lnTo>
                  <a:pt x="798" y="688"/>
                </a:lnTo>
                <a:lnTo>
                  <a:pt x="798" y="762"/>
                </a:lnTo>
                <a:lnTo>
                  <a:pt x="795" y="775"/>
                </a:lnTo>
                <a:lnTo>
                  <a:pt x="788" y="787"/>
                </a:lnTo>
                <a:lnTo>
                  <a:pt x="776" y="794"/>
                </a:lnTo>
                <a:lnTo>
                  <a:pt x="762" y="797"/>
                </a:lnTo>
                <a:lnTo>
                  <a:pt x="254" y="797"/>
                </a:lnTo>
                <a:lnTo>
                  <a:pt x="240" y="794"/>
                </a:lnTo>
                <a:lnTo>
                  <a:pt x="228" y="787"/>
                </a:lnTo>
                <a:lnTo>
                  <a:pt x="220" y="775"/>
                </a:lnTo>
                <a:lnTo>
                  <a:pt x="217" y="762"/>
                </a:lnTo>
                <a:lnTo>
                  <a:pt x="217" y="688"/>
                </a:lnTo>
                <a:lnTo>
                  <a:pt x="220" y="674"/>
                </a:lnTo>
                <a:lnTo>
                  <a:pt x="228" y="664"/>
                </a:lnTo>
                <a:lnTo>
                  <a:pt x="240" y="656"/>
                </a:lnTo>
                <a:lnTo>
                  <a:pt x="254" y="653"/>
                </a:lnTo>
                <a:close/>
                <a:moveTo>
                  <a:pt x="37" y="471"/>
                </a:moveTo>
                <a:lnTo>
                  <a:pt x="37" y="543"/>
                </a:lnTo>
                <a:lnTo>
                  <a:pt x="762" y="543"/>
                </a:lnTo>
                <a:lnTo>
                  <a:pt x="762" y="471"/>
                </a:lnTo>
                <a:lnTo>
                  <a:pt x="37" y="471"/>
                </a:lnTo>
                <a:close/>
                <a:moveTo>
                  <a:pt x="37" y="434"/>
                </a:moveTo>
                <a:lnTo>
                  <a:pt x="762" y="434"/>
                </a:lnTo>
                <a:lnTo>
                  <a:pt x="776" y="438"/>
                </a:lnTo>
                <a:lnTo>
                  <a:pt x="788" y="445"/>
                </a:lnTo>
                <a:lnTo>
                  <a:pt x="795" y="457"/>
                </a:lnTo>
                <a:lnTo>
                  <a:pt x="798" y="471"/>
                </a:lnTo>
                <a:lnTo>
                  <a:pt x="798" y="543"/>
                </a:lnTo>
                <a:lnTo>
                  <a:pt x="795" y="557"/>
                </a:lnTo>
                <a:lnTo>
                  <a:pt x="788" y="569"/>
                </a:lnTo>
                <a:lnTo>
                  <a:pt x="776" y="577"/>
                </a:lnTo>
                <a:lnTo>
                  <a:pt x="762" y="580"/>
                </a:lnTo>
                <a:lnTo>
                  <a:pt x="37" y="580"/>
                </a:lnTo>
                <a:lnTo>
                  <a:pt x="22" y="577"/>
                </a:lnTo>
                <a:lnTo>
                  <a:pt x="11" y="569"/>
                </a:lnTo>
                <a:lnTo>
                  <a:pt x="3" y="557"/>
                </a:lnTo>
                <a:lnTo>
                  <a:pt x="0" y="543"/>
                </a:lnTo>
                <a:lnTo>
                  <a:pt x="0" y="471"/>
                </a:lnTo>
                <a:lnTo>
                  <a:pt x="3" y="457"/>
                </a:lnTo>
                <a:lnTo>
                  <a:pt x="11" y="445"/>
                </a:lnTo>
                <a:lnTo>
                  <a:pt x="22" y="438"/>
                </a:lnTo>
                <a:lnTo>
                  <a:pt x="37" y="434"/>
                </a:lnTo>
                <a:close/>
                <a:moveTo>
                  <a:pt x="254" y="254"/>
                </a:moveTo>
                <a:lnTo>
                  <a:pt x="254" y="326"/>
                </a:lnTo>
                <a:lnTo>
                  <a:pt x="762" y="326"/>
                </a:lnTo>
                <a:lnTo>
                  <a:pt x="762" y="254"/>
                </a:lnTo>
                <a:lnTo>
                  <a:pt x="254" y="254"/>
                </a:lnTo>
                <a:close/>
                <a:moveTo>
                  <a:pt x="254" y="217"/>
                </a:moveTo>
                <a:lnTo>
                  <a:pt x="762" y="217"/>
                </a:lnTo>
                <a:lnTo>
                  <a:pt x="776" y="220"/>
                </a:lnTo>
                <a:lnTo>
                  <a:pt x="788" y="227"/>
                </a:lnTo>
                <a:lnTo>
                  <a:pt x="795" y="239"/>
                </a:lnTo>
                <a:lnTo>
                  <a:pt x="798" y="254"/>
                </a:lnTo>
                <a:lnTo>
                  <a:pt x="798" y="326"/>
                </a:lnTo>
                <a:lnTo>
                  <a:pt x="795" y="340"/>
                </a:lnTo>
                <a:lnTo>
                  <a:pt x="788" y="352"/>
                </a:lnTo>
                <a:lnTo>
                  <a:pt x="776" y="360"/>
                </a:lnTo>
                <a:lnTo>
                  <a:pt x="762" y="362"/>
                </a:lnTo>
                <a:lnTo>
                  <a:pt x="254" y="362"/>
                </a:lnTo>
                <a:lnTo>
                  <a:pt x="240" y="360"/>
                </a:lnTo>
                <a:lnTo>
                  <a:pt x="228" y="352"/>
                </a:lnTo>
                <a:lnTo>
                  <a:pt x="220" y="340"/>
                </a:lnTo>
                <a:lnTo>
                  <a:pt x="217" y="326"/>
                </a:lnTo>
                <a:lnTo>
                  <a:pt x="217" y="254"/>
                </a:lnTo>
                <a:lnTo>
                  <a:pt x="220" y="239"/>
                </a:lnTo>
                <a:lnTo>
                  <a:pt x="228" y="227"/>
                </a:lnTo>
                <a:lnTo>
                  <a:pt x="240" y="220"/>
                </a:lnTo>
                <a:lnTo>
                  <a:pt x="254" y="217"/>
                </a:lnTo>
                <a:close/>
                <a:moveTo>
                  <a:pt x="37" y="36"/>
                </a:moveTo>
                <a:lnTo>
                  <a:pt x="37" y="108"/>
                </a:lnTo>
                <a:lnTo>
                  <a:pt x="762" y="108"/>
                </a:lnTo>
                <a:lnTo>
                  <a:pt x="762" y="36"/>
                </a:lnTo>
                <a:lnTo>
                  <a:pt x="37" y="36"/>
                </a:lnTo>
                <a:close/>
                <a:moveTo>
                  <a:pt x="37" y="0"/>
                </a:moveTo>
                <a:lnTo>
                  <a:pt x="762" y="0"/>
                </a:lnTo>
                <a:lnTo>
                  <a:pt x="776" y="2"/>
                </a:lnTo>
                <a:lnTo>
                  <a:pt x="788" y="10"/>
                </a:lnTo>
                <a:lnTo>
                  <a:pt x="795" y="22"/>
                </a:lnTo>
                <a:lnTo>
                  <a:pt x="798" y="36"/>
                </a:lnTo>
                <a:lnTo>
                  <a:pt x="798" y="108"/>
                </a:lnTo>
                <a:lnTo>
                  <a:pt x="795" y="123"/>
                </a:lnTo>
                <a:lnTo>
                  <a:pt x="788" y="134"/>
                </a:lnTo>
                <a:lnTo>
                  <a:pt x="776" y="141"/>
                </a:lnTo>
                <a:lnTo>
                  <a:pt x="762" y="145"/>
                </a:lnTo>
                <a:lnTo>
                  <a:pt x="37" y="145"/>
                </a:lnTo>
                <a:lnTo>
                  <a:pt x="22" y="141"/>
                </a:lnTo>
                <a:lnTo>
                  <a:pt x="11" y="134"/>
                </a:lnTo>
                <a:lnTo>
                  <a:pt x="3" y="123"/>
                </a:lnTo>
                <a:lnTo>
                  <a:pt x="0" y="108"/>
                </a:lnTo>
                <a:lnTo>
                  <a:pt x="0" y="36"/>
                </a:lnTo>
                <a:lnTo>
                  <a:pt x="3" y="22"/>
                </a:lnTo>
                <a:lnTo>
                  <a:pt x="11" y="10"/>
                </a:lnTo>
                <a:lnTo>
                  <a:pt x="22" y="2"/>
                </a:lnTo>
                <a:lnTo>
                  <a:pt x="3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6" name="Freeform 45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06034" y="5773509"/>
            <a:ext cx="443496" cy="444609"/>
          </a:xfrm>
          <a:custGeom>
            <a:avLst/>
            <a:gdLst>
              <a:gd name="T0" fmla="*/ 35 w 797"/>
              <a:gd name="T1" fmla="*/ 762 h 799"/>
              <a:gd name="T2" fmla="*/ 760 w 797"/>
              <a:gd name="T3" fmla="*/ 689 h 799"/>
              <a:gd name="T4" fmla="*/ 35 w 797"/>
              <a:gd name="T5" fmla="*/ 654 h 799"/>
              <a:gd name="T6" fmla="*/ 775 w 797"/>
              <a:gd name="T7" fmla="*/ 656 h 799"/>
              <a:gd name="T8" fmla="*/ 794 w 797"/>
              <a:gd name="T9" fmla="*/ 676 h 799"/>
              <a:gd name="T10" fmla="*/ 797 w 797"/>
              <a:gd name="T11" fmla="*/ 762 h 799"/>
              <a:gd name="T12" fmla="*/ 786 w 797"/>
              <a:gd name="T13" fmla="*/ 787 h 799"/>
              <a:gd name="T14" fmla="*/ 760 w 797"/>
              <a:gd name="T15" fmla="*/ 799 h 799"/>
              <a:gd name="T16" fmla="*/ 21 w 797"/>
              <a:gd name="T17" fmla="*/ 795 h 799"/>
              <a:gd name="T18" fmla="*/ 3 w 797"/>
              <a:gd name="T19" fmla="*/ 777 h 799"/>
              <a:gd name="T20" fmla="*/ 0 w 797"/>
              <a:gd name="T21" fmla="*/ 689 h 799"/>
              <a:gd name="T22" fmla="*/ 10 w 797"/>
              <a:gd name="T23" fmla="*/ 664 h 799"/>
              <a:gd name="T24" fmla="*/ 35 w 797"/>
              <a:gd name="T25" fmla="*/ 654 h 799"/>
              <a:gd name="T26" fmla="*/ 35 w 797"/>
              <a:gd name="T27" fmla="*/ 545 h 799"/>
              <a:gd name="T28" fmla="*/ 760 w 797"/>
              <a:gd name="T29" fmla="*/ 472 h 799"/>
              <a:gd name="T30" fmla="*/ 35 w 797"/>
              <a:gd name="T31" fmla="*/ 435 h 799"/>
              <a:gd name="T32" fmla="*/ 775 w 797"/>
              <a:gd name="T33" fmla="*/ 439 h 799"/>
              <a:gd name="T34" fmla="*/ 794 w 797"/>
              <a:gd name="T35" fmla="*/ 457 h 799"/>
              <a:gd name="T36" fmla="*/ 797 w 797"/>
              <a:gd name="T37" fmla="*/ 545 h 799"/>
              <a:gd name="T38" fmla="*/ 786 w 797"/>
              <a:gd name="T39" fmla="*/ 570 h 799"/>
              <a:gd name="T40" fmla="*/ 760 w 797"/>
              <a:gd name="T41" fmla="*/ 580 h 799"/>
              <a:gd name="T42" fmla="*/ 21 w 797"/>
              <a:gd name="T43" fmla="*/ 578 h 799"/>
              <a:gd name="T44" fmla="*/ 3 w 797"/>
              <a:gd name="T45" fmla="*/ 558 h 799"/>
              <a:gd name="T46" fmla="*/ 0 w 797"/>
              <a:gd name="T47" fmla="*/ 472 h 799"/>
              <a:gd name="T48" fmla="*/ 10 w 797"/>
              <a:gd name="T49" fmla="*/ 447 h 799"/>
              <a:gd name="T50" fmla="*/ 35 w 797"/>
              <a:gd name="T51" fmla="*/ 435 h 799"/>
              <a:gd name="T52" fmla="*/ 35 w 797"/>
              <a:gd name="T53" fmla="*/ 326 h 799"/>
              <a:gd name="T54" fmla="*/ 760 w 797"/>
              <a:gd name="T55" fmla="*/ 254 h 799"/>
              <a:gd name="T56" fmla="*/ 35 w 797"/>
              <a:gd name="T57" fmla="*/ 218 h 799"/>
              <a:gd name="T58" fmla="*/ 775 w 797"/>
              <a:gd name="T59" fmla="*/ 220 h 799"/>
              <a:gd name="T60" fmla="*/ 794 w 797"/>
              <a:gd name="T61" fmla="*/ 240 h 799"/>
              <a:gd name="T62" fmla="*/ 797 w 797"/>
              <a:gd name="T63" fmla="*/ 326 h 799"/>
              <a:gd name="T64" fmla="*/ 786 w 797"/>
              <a:gd name="T65" fmla="*/ 352 h 799"/>
              <a:gd name="T66" fmla="*/ 760 w 797"/>
              <a:gd name="T67" fmla="*/ 363 h 799"/>
              <a:gd name="T68" fmla="*/ 21 w 797"/>
              <a:gd name="T69" fmla="*/ 360 h 799"/>
              <a:gd name="T70" fmla="*/ 3 w 797"/>
              <a:gd name="T71" fmla="*/ 341 h 799"/>
              <a:gd name="T72" fmla="*/ 0 w 797"/>
              <a:gd name="T73" fmla="*/ 254 h 799"/>
              <a:gd name="T74" fmla="*/ 10 w 797"/>
              <a:gd name="T75" fmla="*/ 228 h 799"/>
              <a:gd name="T76" fmla="*/ 35 w 797"/>
              <a:gd name="T77" fmla="*/ 218 h 799"/>
              <a:gd name="T78" fmla="*/ 35 w 797"/>
              <a:gd name="T79" fmla="*/ 109 h 799"/>
              <a:gd name="T80" fmla="*/ 760 w 797"/>
              <a:gd name="T81" fmla="*/ 37 h 799"/>
              <a:gd name="T82" fmla="*/ 35 w 797"/>
              <a:gd name="T83" fmla="*/ 0 h 799"/>
              <a:gd name="T84" fmla="*/ 775 w 797"/>
              <a:gd name="T85" fmla="*/ 3 h 799"/>
              <a:gd name="T86" fmla="*/ 794 w 797"/>
              <a:gd name="T87" fmla="*/ 22 h 799"/>
              <a:gd name="T88" fmla="*/ 797 w 797"/>
              <a:gd name="T89" fmla="*/ 109 h 799"/>
              <a:gd name="T90" fmla="*/ 786 w 797"/>
              <a:gd name="T91" fmla="*/ 135 h 799"/>
              <a:gd name="T92" fmla="*/ 760 w 797"/>
              <a:gd name="T93" fmla="*/ 146 h 799"/>
              <a:gd name="T94" fmla="*/ 21 w 797"/>
              <a:gd name="T95" fmla="*/ 143 h 799"/>
              <a:gd name="T96" fmla="*/ 3 w 797"/>
              <a:gd name="T97" fmla="*/ 123 h 799"/>
              <a:gd name="T98" fmla="*/ 0 w 797"/>
              <a:gd name="T99" fmla="*/ 37 h 799"/>
              <a:gd name="T100" fmla="*/ 10 w 797"/>
              <a:gd name="T101" fmla="*/ 11 h 799"/>
              <a:gd name="T102" fmla="*/ 35 w 797"/>
              <a:gd name="T10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9">
                <a:moveTo>
                  <a:pt x="35" y="689"/>
                </a:moveTo>
                <a:lnTo>
                  <a:pt x="35" y="762"/>
                </a:lnTo>
                <a:lnTo>
                  <a:pt x="760" y="762"/>
                </a:lnTo>
                <a:lnTo>
                  <a:pt x="760" y="689"/>
                </a:lnTo>
                <a:lnTo>
                  <a:pt x="35" y="689"/>
                </a:lnTo>
                <a:close/>
                <a:moveTo>
                  <a:pt x="35" y="654"/>
                </a:moveTo>
                <a:lnTo>
                  <a:pt x="760" y="654"/>
                </a:lnTo>
                <a:lnTo>
                  <a:pt x="775" y="656"/>
                </a:lnTo>
                <a:lnTo>
                  <a:pt x="786" y="664"/>
                </a:lnTo>
                <a:lnTo>
                  <a:pt x="794" y="676"/>
                </a:lnTo>
                <a:lnTo>
                  <a:pt x="797" y="689"/>
                </a:lnTo>
                <a:lnTo>
                  <a:pt x="797" y="762"/>
                </a:lnTo>
                <a:lnTo>
                  <a:pt x="794" y="777"/>
                </a:lnTo>
                <a:lnTo>
                  <a:pt x="786" y="787"/>
                </a:lnTo>
                <a:lnTo>
                  <a:pt x="775" y="795"/>
                </a:lnTo>
                <a:lnTo>
                  <a:pt x="760" y="799"/>
                </a:lnTo>
                <a:lnTo>
                  <a:pt x="35" y="799"/>
                </a:lnTo>
                <a:lnTo>
                  <a:pt x="21" y="795"/>
                </a:lnTo>
                <a:lnTo>
                  <a:pt x="10" y="787"/>
                </a:lnTo>
                <a:lnTo>
                  <a:pt x="3" y="777"/>
                </a:lnTo>
                <a:lnTo>
                  <a:pt x="0" y="762"/>
                </a:lnTo>
                <a:lnTo>
                  <a:pt x="0" y="689"/>
                </a:lnTo>
                <a:lnTo>
                  <a:pt x="3" y="676"/>
                </a:lnTo>
                <a:lnTo>
                  <a:pt x="10" y="664"/>
                </a:lnTo>
                <a:lnTo>
                  <a:pt x="21" y="656"/>
                </a:lnTo>
                <a:lnTo>
                  <a:pt x="35" y="654"/>
                </a:lnTo>
                <a:close/>
                <a:moveTo>
                  <a:pt x="35" y="472"/>
                </a:moveTo>
                <a:lnTo>
                  <a:pt x="35" y="545"/>
                </a:lnTo>
                <a:lnTo>
                  <a:pt x="760" y="545"/>
                </a:lnTo>
                <a:lnTo>
                  <a:pt x="760" y="472"/>
                </a:lnTo>
                <a:lnTo>
                  <a:pt x="35" y="472"/>
                </a:lnTo>
                <a:close/>
                <a:moveTo>
                  <a:pt x="35" y="435"/>
                </a:moveTo>
                <a:lnTo>
                  <a:pt x="760" y="435"/>
                </a:lnTo>
                <a:lnTo>
                  <a:pt x="775" y="439"/>
                </a:lnTo>
                <a:lnTo>
                  <a:pt x="786" y="447"/>
                </a:lnTo>
                <a:lnTo>
                  <a:pt x="794" y="457"/>
                </a:lnTo>
                <a:lnTo>
                  <a:pt x="797" y="472"/>
                </a:lnTo>
                <a:lnTo>
                  <a:pt x="797" y="545"/>
                </a:lnTo>
                <a:lnTo>
                  <a:pt x="794" y="558"/>
                </a:lnTo>
                <a:lnTo>
                  <a:pt x="786" y="570"/>
                </a:lnTo>
                <a:lnTo>
                  <a:pt x="775" y="578"/>
                </a:lnTo>
                <a:lnTo>
                  <a:pt x="760" y="580"/>
                </a:lnTo>
                <a:lnTo>
                  <a:pt x="35" y="580"/>
                </a:lnTo>
                <a:lnTo>
                  <a:pt x="21" y="578"/>
                </a:lnTo>
                <a:lnTo>
                  <a:pt x="10" y="570"/>
                </a:lnTo>
                <a:lnTo>
                  <a:pt x="3" y="558"/>
                </a:lnTo>
                <a:lnTo>
                  <a:pt x="0" y="545"/>
                </a:lnTo>
                <a:lnTo>
                  <a:pt x="0" y="472"/>
                </a:lnTo>
                <a:lnTo>
                  <a:pt x="3" y="457"/>
                </a:lnTo>
                <a:lnTo>
                  <a:pt x="10" y="447"/>
                </a:lnTo>
                <a:lnTo>
                  <a:pt x="21" y="439"/>
                </a:lnTo>
                <a:lnTo>
                  <a:pt x="35" y="435"/>
                </a:lnTo>
                <a:close/>
                <a:moveTo>
                  <a:pt x="35" y="254"/>
                </a:moveTo>
                <a:lnTo>
                  <a:pt x="35" y="326"/>
                </a:lnTo>
                <a:lnTo>
                  <a:pt x="760" y="326"/>
                </a:lnTo>
                <a:lnTo>
                  <a:pt x="760" y="254"/>
                </a:lnTo>
                <a:lnTo>
                  <a:pt x="35" y="254"/>
                </a:lnTo>
                <a:close/>
                <a:moveTo>
                  <a:pt x="35" y="218"/>
                </a:moveTo>
                <a:lnTo>
                  <a:pt x="760" y="218"/>
                </a:lnTo>
                <a:lnTo>
                  <a:pt x="775" y="220"/>
                </a:lnTo>
                <a:lnTo>
                  <a:pt x="786" y="228"/>
                </a:lnTo>
                <a:lnTo>
                  <a:pt x="794" y="240"/>
                </a:lnTo>
                <a:lnTo>
                  <a:pt x="797" y="254"/>
                </a:lnTo>
                <a:lnTo>
                  <a:pt x="797" y="326"/>
                </a:lnTo>
                <a:lnTo>
                  <a:pt x="794" y="341"/>
                </a:lnTo>
                <a:lnTo>
                  <a:pt x="786" y="352"/>
                </a:lnTo>
                <a:lnTo>
                  <a:pt x="775" y="360"/>
                </a:lnTo>
                <a:lnTo>
                  <a:pt x="760" y="363"/>
                </a:lnTo>
                <a:lnTo>
                  <a:pt x="35" y="363"/>
                </a:lnTo>
                <a:lnTo>
                  <a:pt x="21" y="360"/>
                </a:lnTo>
                <a:lnTo>
                  <a:pt x="10" y="352"/>
                </a:lnTo>
                <a:lnTo>
                  <a:pt x="3" y="341"/>
                </a:lnTo>
                <a:lnTo>
                  <a:pt x="0" y="326"/>
                </a:lnTo>
                <a:lnTo>
                  <a:pt x="0" y="254"/>
                </a:lnTo>
                <a:lnTo>
                  <a:pt x="3" y="240"/>
                </a:lnTo>
                <a:lnTo>
                  <a:pt x="10" y="228"/>
                </a:lnTo>
                <a:lnTo>
                  <a:pt x="21" y="220"/>
                </a:lnTo>
                <a:lnTo>
                  <a:pt x="35" y="218"/>
                </a:lnTo>
                <a:close/>
                <a:moveTo>
                  <a:pt x="35" y="37"/>
                </a:moveTo>
                <a:lnTo>
                  <a:pt x="35" y="109"/>
                </a:lnTo>
                <a:lnTo>
                  <a:pt x="760" y="109"/>
                </a:lnTo>
                <a:lnTo>
                  <a:pt x="760" y="37"/>
                </a:lnTo>
                <a:lnTo>
                  <a:pt x="35" y="37"/>
                </a:lnTo>
                <a:close/>
                <a:moveTo>
                  <a:pt x="35" y="0"/>
                </a:moveTo>
                <a:lnTo>
                  <a:pt x="760" y="0"/>
                </a:lnTo>
                <a:lnTo>
                  <a:pt x="775" y="3"/>
                </a:lnTo>
                <a:lnTo>
                  <a:pt x="786" y="11"/>
                </a:lnTo>
                <a:lnTo>
                  <a:pt x="794" y="22"/>
                </a:lnTo>
                <a:lnTo>
                  <a:pt x="797" y="37"/>
                </a:lnTo>
                <a:lnTo>
                  <a:pt x="797" y="109"/>
                </a:lnTo>
                <a:lnTo>
                  <a:pt x="794" y="123"/>
                </a:lnTo>
                <a:lnTo>
                  <a:pt x="786" y="135"/>
                </a:lnTo>
                <a:lnTo>
                  <a:pt x="775" y="143"/>
                </a:lnTo>
                <a:lnTo>
                  <a:pt x="760" y="146"/>
                </a:lnTo>
                <a:lnTo>
                  <a:pt x="35" y="146"/>
                </a:lnTo>
                <a:lnTo>
                  <a:pt x="21" y="143"/>
                </a:lnTo>
                <a:lnTo>
                  <a:pt x="10" y="135"/>
                </a:lnTo>
                <a:lnTo>
                  <a:pt x="3" y="123"/>
                </a:lnTo>
                <a:lnTo>
                  <a:pt x="0" y="109"/>
                </a:lnTo>
                <a:lnTo>
                  <a:pt x="0" y="37"/>
                </a:lnTo>
                <a:lnTo>
                  <a:pt x="3" y="22"/>
                </a:lnTo>
                <a:lnTo>
                  <a:pt x="10" y="11"/>
                </a:lnTo>
                <a:lnTo>
                  <a:pt x="21" y="3"/>
                </a:lnTo>
                <a:lnTo>
                  <a:pt x="3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7" name="Freeform 45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2822" y="5773509"/>
            <a:ext cx="444051" cy="444609"/>
          </a:xfrm>
          <a:custGeom>
            <a:avLst/>
            <a:gdLst>
              <a:gd name="T0" fmla="*/ 362 w 798"/>
              <a:gd name="T1" fmla="*/ 435 h 799"/>
              <a:gd name="T2" fmla="*/ 182 w 798"/>
              <a:gd name="T3" fmla="*/ 291 h 799"/>
              <a:gd name="T4" fmla="*/ 389 w 798"/>
              <a:gd name="T5" fmla="*/ 301 h 799"/>
              <a:gd name="T6" fmla="*/ 399 w 798"/>
              <a:gd name="T7" fmla="*/ 435 h 799"/>
              <a:gd name="T8" fmla="*/ 428 w 798"/>
              <a:gd name="T9" fmla="*/ 439 h 799"/>
              <a:gd name="T10" fmla="*/ 436 w 798"/>
              <a:gd name="T11" fmla="*/ 453 h 799"/>
              <a:gd name="T12" fmla="*/ 428 w 798"/>
              <a:gd name="T13" fmla="*/ 468 h 799"/>
              <a:gd name="T14" fmla="*/ 780 w 798"/>
              <a:gd name="T15" fmla="*/ 472 h 799"/>
              <a:gd name="T16" fmla="*/ 794 w 798"/>
              <a:gd name="T17" fmla="*/ 479 h 799"/>
              <a:gd name="T18" fmla="*/ 797 w 798"/>
              <a:gd name="T19" fmla="*/ 495 h 799"/>
              <a:gd name="T20" fmla="*/ 785 w 798"/>
              <a:gd name="T21" fmla="*/ 507 h 799"/>
              <a:gd name="T22" fmla="*/ 690 w 798"/>
              <a:gd name="T23" fmla="*/ 781 h 799"/>
              <a:gd name="T24" fmla="*/ 682 w 798"/>
              <a:gd name="T25" fmla="*/ 795 h 799"/>
              <a:gd name="T26" fmla="*/ 666 w 798"/>
              <a:gd name="T27" fmla="*/ 798 h 799"/>
              <a:gd name="T28" fmla="*/ 654 w 798"/>
              <a:gd name="T29" fmla="*/ 786 h 799"/>
              <a:gd name="T30" fmla="*/ 145 w 798"/>
              <a:gd name="T31" fmla="*/ 508 h 799"/>
              <a:gd name="T32" fmla="*/ 141 w 798"/>
              <a:gd name="T33" fmla="*/ 791 h 799"/>
              <a:gd name="T34" fmla="*/ 127 w 798"/>
              <a:gd name="T35" fmla="*/ 799 h 799"/>
              <a:gd name="T36" fmla="*/ 112 w 798"/>
              <a:gd name="T37" fmla="*/ 791 h 799"/>
              <a:gd name="T38" fmla="*/ 109 w 798"/>
              <a:gd name="T39" fmla="*/ 508 h 799"/>
              <a:gd name="T40" fmla="*/ 8 w 798"/>
              <a:gd name="T41" fmla="*/ 504 h 799"/>
              <a:gd name="T42" fmla="*/ 0 w 798"/>
              <a:gd name="T43" fmla="*/ 490 h 799"/>
              <a:gd name="T44" fmla="*/ 8 w 798"/>
              <a:gd name="T45" fmla="*/ 476 h 799"/>
              <a:gd name="T46" fmla="*/ 127 w 798"/>
              <a:gd name="T47" fmla="*/ 472 h 799"/>
              <a:gd name="T48" fmla="*/ 112 w 798"/>
              <a:gd name="T49" fmla="*/ 464 h 799"/>
              <a:gd name="T50" fmla="*/ 110 w 798"/>
              <a:gd name="T51" fmla="*/ 448 h 799"/>
              <a:gd name="T52" fmla="*/ 122 w 798"/>
              <a:gd name="T53" fmla="*/ 436 h 799"/>
              <a:gd name="T54" fmla="*/ 145 w 798"/>
              <a:gd name="T55" fmla="*/ 326 h 799"/>
              <a:gd name="T56" fmla="*/ 167 w 798"/>
              <a:gd name="T57" fmla="*/ 294 h 799"/>
              <a:gd name="T58" fmla="*/ 676 w 798"/>
              <a:gd name="T59" fmla="*/ 74 h 799"/>
              <a:gd name="T60" fmla="*/ 688 w 798"/>
              <a:gd name="T61" fmla="*/ 85 h 799"/>
              <a:gd name="T62" fmla="*/ 695 w 798"/>
              <a:gd name="T63" fmla="*/ 110 h 799"/>
              <a:gd name="T64" fmla="*/ 707 w 798"/>
              <a:gd name="T65" fmla="*/ 122 h 799"/>
              <a:gd name="T66" fmla="*/ 704 w 798"/>
              <a:gd name="T67" fmla="*/ 138 h 799"/>
              <a:gd name="T68" fmla="*/ 690 w 798"/>
              <a:gd name="T69" fmla="*/ 146 h 799"/>
              <a:gd name="T70" fmla="*/ 661 w 798"/>
              <a:gd name="T71" fmla="*/ 142 h 799"/>
              <a:gd name="T72" fmla="*/ 653 w 798"/>
              <a:gd name="T73" fmla="*/ 127 h 799"/>
              <a:gd name="T74" fmla="*/ 657 w 798"/>
              <a:gd name="T75" fmla="*/ 80 h 799"/>
              <a:gd name="T76" fmla="*/ 671 w 798"/>
              <a:gd name="T77" fmla="*/ 72 h 799"/>
              <a:gd name="T78" fmla="*/ 625 w 798"/>
              <a:gd name="T79" fmla="*/ 49 h 799"/>
              <a:gd name="T80" fmla="*/ 584 w 798"/>
              <a:gd name="T81" fmla="*/ 104 h 799"/>
              <a:gd name="T82" fmla="*/ 593 w 798"/>
              <a:gd name="T83" fmla="*/ 173 h 799"/>
              <a:gd name="T84" fmla="*/ 646 w 798"/>
              <a:gd name="T85" fmla="*/ 215 h 799"/>
              <a:gd name="T86" fmla="*/ 717 w 798"/>
              <a:gd name="T87" fmla="*/ 206 h 799"/>
              <a:gd name="T88" fmla="*/ 759 w 798"/>
              <a:gd name="T89" fmla="*/ 151 h 799"/>
              <a:gd name="T90" fmla="*/ 750 w 798"/>
              <a:gd name="T91" fmla="*/ 81 h 799"/>
              <a:gd name="T92" fmla="*/ 695 w 798"/>
              <a:gd name="T93" fmla="*/ 39 h 799"/>
              <a:gd name="T94" fmla="*/ 700 w 798"/>
              <a:gd name="T95" fmla="*/ 4 h 799"/>
              <a:gd name="T96" fmla="*/ 771 w 798"/>
              <a:gd name="T97" fmla="*/ 47 h 799"/>
              <a:gd name="T98" fmla="*/ 798 w 798"/>
              <a:gd name="T99" fmla="*/ 127 h 799"/>
              <a:gd name="T100" fmla="*/ 771 w 798"/>
              <a:gd name="T101" fmla="*/ 207 h 799"/>
              <a:gd name="T102" fmla="*/ 700 w 798"/>
              <a:gd name="T103" fmla="*/ 250 h 799"/>
              <a:gd name="T104" fmla="*/ 615 w 798"/>
              <a:gd name="T105" fmla="*/ 241 h 799"/>
              <a:gd name="T106" fmla="*/ 557 w 798"/>
              <a:gd name="T107" fmla="*/ 184 h 799"/>
              <a:gd name="T108" fmla="*/ 547 w 798"/>
              <a:gd name="T109" fmla="*/ 98 h 799"/>
              <a:gd name="T110" fmla="*/ 591 w 798"/>
              <a:gd name="T111" fmla="*/ 28 h 799"/>
              <a:gd name="T112" fmla="*/ 671 w 798"/>
              <a:gd name="T11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8" h="799">
                <a:moveTo>
                  <a:pt x="182" y="326"/>
                </a:moveTo>
                <a:lnTo>
                  <a:pt x="182" y="435"/>
                </a:lnTo>
                <a:lnTo>
                  <a:pt x="362" y="435"/>
                </a:lnTo>
                <a:lnTo>
                  <a:pt x="362" y="326"/>
                </a:lnTo>
                <a:lnTo>
                  <a:pt x="182" y="326"/>
                </a:lnTo>
                <a:close/>
                <a:moveTo>
                  <a:pt x="182" y="291"/>
                </a:moveTo>
                <a:lnTo>
                  <a:pt x="362" y="291"/>
                </a:lnTo>
                <a:lnTo>
                  <a:pt x="377" y="294"/>
                </a:lnTo>
                <a:lnTo>
                  <a:pt x="389" y="301"/>
                </a:lnTo>
                <a:lnTo>
                  <a:pt x="396" y="313"/>
                </a:lnTo>
                <a:lnTo>
                  <a:pt x="399" y="326"/>
                </a:lnTo>
                <a:lnTo>
                  <a:pt x="399" y="435"/>
                </a:lnTo>
                <a:lnTo>
                  <a:pt x="417" y="435"/>
                </a:lnTo>
                <a:lnTo>
                  <a:pt x="423" y="436"/>
                </a:lnTo>
                <a:lnTo>
                  <a:pt x="428" y="439"/>
                </a:lnTo>
                <a:lnTo>
                  <a:pt x="432" y="443"/>
                </a:lnTo>
                <a:lnTo>
                  <a:pt x="434" y="448"/>
                </a:lnTo>
                <a:lnTo>
                  <a:pt x="436" y="453"/>
                </a:lnTo>
                <a:lnTo>
                  <a:pt x="434" y="460"/>
                </a:lnTo>
                <a:lnTo>
                  <a:pt x="432" y="464"/>
                </a:lnTo>
                <a:lnTo>
                  <a:pt x="428" y="468"/>
                </a:lnTo>
                <a:lnTo>
                  <a:pt x="423" y="470"/>
                </a:lnTo>
                <a:lnTo>
                  <a:pt x="417" y="472"/>
                </a:lnTo>
                <a:lnTo>
                  <a:pt x="780" y="472"/>
                </a:lnTo>
                <a:lnTo>
                  <a:pt x="785" y="473"/>
                </a:lnTo>
                <a:lnTo>
                  <a:pt x="790" y="476"/>
                </a:lnTo>
                <a:lnTo>
                  <a:pt x="794" y="479"/>
                </a:lnTo>
                <a:lnTo>
                  <a:pt x="797" y="485"/>
                </a:lnTo>
                <a:lnTo>
                  <a:pt x="798" y="490"/>
                </a:lnTo>
                <a:lnTo>
                  <a:pt x="797" y="495"/>
                </a:lnTo>
                <a:lnTo>
                  <a:pt x="794" y="500"/>
                </a:lnTo>
                <a:lnTo>
                  <a:pt x="790" y="504"/>
                </a:lnTo>
                <a:lnTo>
                  <a:pt x="785" y="507"/>
                </a:lnTo>
                <a:lnTo>
                  <a:pt x="780" y="508"/>
                </a:lnTo>
                <a:lnTo>
                  <a:pt x="690" y="508"/>
                </a:lnTo>
                <a:lnTo>
                  <a:pt x="690" y="781"/>
                </a:lnTo>
                <a:lnTo>
                  <a:pt x="688" y="786"/>
                </a:lnTo>
                <a:lnTo>
                  <a:pt x="686" y="791"/>
                </a:lnTo>
                <a:lnTo>
                  <a:pt x="682" y="795"/>
                </a:lnTo>
                <a:lnTo>
                  <a:pt x="676" y="798"/>
                </a:lnTo>
                <a:lnTo>
                  <a:pt x="671" y="799"/>
                </a:lnTo>
                <a:lnTo>
                  <a:pt x="666" y="798"/>
                </a:lnTo>
                <a:lnTo>
                  <a:pt x="661" y="795"/>
                </a:lnTo>
                <a:lnTo>
                  <a:pt x="657" y="791"/>
                </a:lnTo>
                <a:lnTo>
                  <a:pt x="654" y="786"/>
                </a:lnTo>
                <a:lnTo>
                  <a:pt x="653" y="781"/>
                </a:lnTo>
                <a:lnTo>
                  <a:pt x="653" y="508"/>
                </a:lnTo>
                <a:lnTo>
                  <a:pt x="145" y="508"/>
                </a:lnTo>
                <a:lnTo>
                  <a:pt x="145" y="781"/>
                </a:lnTo>
                <a:lnTo>
                  <a:pt x="144" y="786"/>
                </a:lnTo>
                <a:lnTo>
                  <a:pt x="141" y="791"/>
                </a:lnTo>
                <a:lnTo>
                  <a:pt x="137" y="795"/>
                </a:lnTo>
                <a:lnTo>
                  <a:pt x="133" y="798"/>
                </a:lnTo>
                <a:lnTo>
                  <a:pt x="127" y="799"/>
                </a:lnTo>
                <a:lnTo>
                  <a:pt x="122" y="798"/>
                </a:lnTo>
                <a:lnTo>
                  <a:pt x="116" y="795"/>
                </a:lnTo>
                <a:lnTo>
                  <a:pt x="112" y="791"/>
                </a:lnTo>
                <a:lnTo>
                  <a:pt x="110" y="786"/>
                </a:lnTo>
                <a:lnTo>
                  <a:pt x="109" y="781"/>
                </a:lnTo>
                <a:lnTo>
                  <a:pt x="109" y="508"/>
                </a:lnTo>
                <a:lnTo>
                  <a:pt x="18" y="508"/>
                </a:lnTo>
                <a:lnTo>
                  <a:pt x="13" y="507"/>
                </a:lnTo>
                <a:lnTo>
                  <a:pt x="8" y="504"/>
                </a:lnTo>
                <a:lnTo>
                  <a:pt x="4" y="500"/>
                </a:lnTo>
                <a:lnTo>
                  <a:pt x="1" y="495"/>
                </a:lnTo>
                <a:lnTo>
                  <a:pt x="0" y="490"/>
                </a:lnTo>
                <a:lnTo>
                  <a:pt x="1" y="485"/>
                </a:lnTo>
                <a:lnTo>
                  <a:pt x="4" y="479"/>
                </a:lnTo>
                <a:lnTo>
                  <a:pt x="8" y="476"/>
                </a:lnTo>
                <a:lnTo>
                  <a:pt x="13" y="473"/>
                </a:lnTo>
                <a:lnTo>
                  <a:pt x="18" y="472"/>
                </a:lnTo>
                <a:lnTo>
                  <a:pt x="127" y="472"/>
                </a:lnTo>
                <a:lnTo>
                  <a:pt x="122" y="470"/>
                </a:lnTo>
                <a:lnTo>
                  <a:pt x="116" y="468"/>
                </a:lnTo>
                <a:lnTo>
                  <a:pt x="112" y="464"/>
                </a:lnTo>
                <a:lnTo>
                  <a:pt x="110" y="460"/>
                </a:lnTo>
                <a:lnTo>
                  <a:pt x="109" y="453"/>
                </a:lnTo>
                <a:lnTo>
                  <a:pt x="110" y="448"/>
                </a:lnTo>
                <a:lnTo>
                  <a:pt x="112" y="443"/>
                </a:lnTo>
                <a:lnTo>
                  <a:pt x="116" y="439"/>
                </a:lnTo>
                <a:lnTo>
                  <a:pt x="122" y="436"/>
                </a:lnTo>
                <a:lnTo>
                  <a:pt x="127" y="435"/>
                </a:lnTo>
                <a:lnTo>
                  <a:pt x="145" y="435"/>
                </a:lnTo>
                <a:lnTo>
                  <a:pt x="145" y="326"/>
                </a:lnTo>
                <a:lnTo>
                  <a:pt x="148" y="313"/>
                </a:lnTo>
                <a:lnTo>
                  <a:pt x="156" y="301"/>
                </a:lnTo>
                <a:lnTo>
                  <a:pt x="167" y="294"/>
                </a:lnTo>
                <a:lnTo>
                  <a:pt x="182" y="291"/>
                </a:lnTo>
                <a:close/>
                <a:moveTo>
                  <a:pt x="671" y="72"/>
                </a:moveTo>
                <a:lnTo>
                  <a:pt x="676" y="74"/>
                </a:lnTo>
                <a:lnTo>
                  <a:pt x="682" y="76"/>
                </a:lnTo>
                <a:lnTo>
                  <a:pt x="686" y="80"/>
                </a:lnTo>
                <a:lnTo>
                  <a:pt x="688" y="85"/>
                </a:lnTo>
                <a:lnTo>
                  <a:pt x="690" y="91"/>
                </a:lnTo>
                <a:lnTo>
                  <a:pt x="690" y="109"/>
                </a:lnTo>
                <a:lnTo>
                  <a:pt x="695" y="110"/>
                </a:lnTo>
                <a:lnTo>
                  <a:pt x="700" y="113"/>
                </a:lnTo>
                <a:lnTo>
                  <a:pt x="704" y="117"/>
                </a:lnTo>
                <a:lnTo>
                  <a:pt x="707" y="122"/>
                </a:lnTo>
                <a:lnTo>
                  <a:pt x="708" y="127"/>
                </a:lnTo>
                <a:lnTo>
                  <a:pt x="707" y="132"/>
                </a:lnTo>
                <a:lnTo>
                  <a:pt x="704" y="138"/>
                </a:lnTo>
                <a:lnTo>
                  <a:pt x="700" y="142"/>
                </a:lnTo>
                <a:lnTo>
                  <a:pt x="695" y="144"/>
                </a:lnTo>
                <a:lnTo>
                  <a:pt x="690" y="146"/>
                </a:lnTo>
                <a:lnTo>
                  <a:pt x="671" y="146"/>
                </a:lnTo>
                <a:lnTo>
                  <a:pt x="666" y="144"/>
                </a:lnTo>
                <a:lnTo>
                  <a:pt x="661" y="142"/>
                </a:lnTo>
                <a:lnTo>
                  <a:pt x="657" y="138"/>
                </a:lnTo>
                <a:lnTo>
                  <a:pt x="654" y="132"/>
                </a:lnTo>
                <a:lnTo>
                  <a:pt x="653" y="127"/>
                </a:lnTo>
                <a:lnTo>
                  <a:pt x="653" y="91"/>
                </a:lnTo>
                <a:lnTo>
                  <a:pt x="654" y="85"/>
                </a:lnTo>
                <a:lnTo>
                  <a:pt x="657" y="80"/>
                </a:lnTo>
                <a:lnTo>
                  <a:pt x="661" y="76"/>
                </a:lnTo>
                <a:lnTo>
                  <a:pt x="666" y="74"/>
                </a:lnTo>
                <a:lnTo>
                  <a:pt x="671" y="72"/>
                </a:lnTo>
                <a:close/>
                <a:moveTo>
                  <a:pt x="671" y="37"/>
                </a:moveTo>
                <a:lnTo>
                  <a:pt x="646" y="39"/>
                </a:lnTo>
                <a:lnTo>
                  <a:pt x="625" y="49"/>
                </a:lnTo>
                <a:lnTo>
                  <a:pt x="607" y="63"/>
                </a:lnTo>
                <a:lnTo>
                  <a:pt x="593" y="81"/>
                </a:lnTo>
                <a:lnTo>
                  <a:pt x="584" y="104"/>
                </a:lnTo>
                <a:lnTo>
                  <a:pt x="581" y="127"/>
                </a:lnTo>
                <a:lnTo>
                  <a:pt x="584" y="151"/>
                </a:lnTo>
                <a:lnTo>
                  <a:pt x="593" y="173"/>
                </a:lnTo>
                <a:lnTo>
                  <a:pt x="607" y="191"/>
                </a:lnTo>
                <a:lnTo>
                  <a:pt x="625" y="206"/>
                </a:lnTo>
                <a:lnTo>
                  <a:pt x="646" y="215"/>
                </a:lnTo>
                <a:lnTo>
                  <a:pt x="671" y="218"/>
                </a:lnTo>
                <a:lnTo>
                  <a:pt x="695" y="215"/>
                </a:lnTo>
                <a:lnTo>
                  <a:pt x="717" y="206"/>
                </a:lnTo>
                <a:lnTo>
                  <a:pt x="735" y="191"/>
                </a:lnTo>
                <a:lnTo>
                  <a:pt x="750" y="173"/>
                </a:lnTo>
                <a:lnTo>
                  <a:pt x="759" y="151"/>
                </a:lnTo>
                <a:lnTo>
                  <a:pt x="762" y="127"/>
                </a:lnTo>
                <a:lnTo>
                  <a:pt x="759" y="104"/>
                </a:lnTo>
                <a:lnTo>
                  <a:pt x="750" y="81"/>
                </a:lnTo>
                <a:lnTo>
                  <a:pt x="735" y="63"/>
                </a:lnTo>
                <a:lnTo>
                  <a:pt x="717" y="49"/>
                </a:lnTo>
                <a:lnTo>
                  <a:pt x="695" y="39"/>
                </a:lnTo>
                <a:lnTo>
                  <a:pt x="671" y="37"/>
                </a:lnTo>
                <a:close/>
                <a:moveTo>
                  <a:pt x="671" y="0"/>
                </a:moveTo>
                <a:lnTo>
                  <a:pt x="700" y="4"/>
                </a:lnTo>
                <a:lnTo>
                  <a:pt x="728" y="13"/>
                </a:lnTo>
                <a:lnTo>
                  <a:pt x="751" y="28"/>
                </a:lnTo>
                <a:lnTo>
                  <a:pt x="771" y="47"/>
                </a:lnTo>
                <a:lnTo>
                  <a:pt x="785" y="71"/>
                </a:lnTo>
                <a:lnTo>
                  <a:pt x="794" y="98"/>
                </a:lnTo>
                <a:lnTo>
                  <a:pt x="798" y="127"/>
                </a:lnTo>
                <a:lnTo>
                  <a:pt x="794" y="156"/>
                </a:lnTo>
                <a:lnTo>
                  <a:pt x="785" y="184"/>
                </a:lnTo>
                <a:lnTo>
                  <a:pt x="771" y="207"/>
                </a:lnTo>
                <a:lnTo>
                  <a:pt x="751" y="227"/>
                </a:lnTo>
                <a:lnTo>
                  <a:pt x="728" y="241"/>
                </a:lnTo>
                <a:lnTo>
                  <a:pt x="700" y="250"/>
                </a:lnTo>
                <a:lnTo>
                  <a:pt x="671" y="254"/>
                </a:lnTo>
                <a:lnTo>
                  <a:pt x="642" y="250"/>
                </a:lnTo>
                <a:lnTo>
                  <a:pt x="615" y="241"/>
                </a:lnTo>
                <a:lnTo>
                  <a:pt x="591" y="227"/>
                </a:lnTo>
                <a:lnTo>
                  <a:pt x="572" y="207"/>
                </a:lnTo>
                <a:lnTo>
                  <a:pt x="557" y="184"/>
                </a:lnTo>
                <a:lnTo>
                  <a:pt x="547" y="156"/>
                </a:lnTo>
                <a:lnTo>
                  <a:pt x="544" y="127"/>
                </a:lnTo>
                <a:lnTo>
                  <a:pt x="547" y="98"/>
                </a:lnTo>
                <a:lnTo>
                  <a:pt x="557" y="71"/>
                </a:lnTo>
                <a:lnTo>
                  <a:pt x="572" y="47"/>
                </a:lnTo>
                <a:lnTo>
                  <a:pt x="591" y="28"/>
                </a:lnTo>
                <a:lnTo>
                  <a:pt x="615" y="13"/>
                </a:lnTo>
                <a:lnTo>
                  <a:pt x="642" y="4"/>
                </a:lnTo>
                <a:lnTo>
                  <a:pt x="67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8" name="Freeform 45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0165" y="5773509"/>
            <a:ext cx="444051" cy="444609"/>
          </a:xfrm>
          <a:custGeom>
            <a:avLst/>
            <a:gdLst>
              <a:gd name="T0" fmla="*/ 159 w 798"/>
              <a:gd name="T1" fmla="*/ 53 h 799"/>
              <a:gd name="T2" fmla="*/ 71 w 798"/>
              <a:gd name="T3" fmla="*/ 125 h 799"/>
              <a:gd name="T4" fmla="*/ 37 w 798"/>
              <a:gd name="T5" fmla="*/ 236 h 799"/>
              <a:gd name="T6" fmla="*/ 38 w 798"/>
              <a:gd name="T7" fmla="*/ 259 h 799"/>
              <a:gd name="T8" fmla="*/ 73 w 798"/>
              <a:gd name="T9" fmla="*/ 373 h 799"/>
              <a:gd name="T10" fmla="*/ 144 w 798"/>
              <a:gd name="T11" fmla="*/ 491 h 799"/>
              <a:gd name="T12" fmla="*/ 230 w 798"/>
              <a:gd name="T13" fmla="*/ 601 h 799"/>
              <a:gd name="T14" fmla="*/ 317 w 798"/>
              <a:gd name="T15" fmla="*/ 692 h 799"/>
              <a:gd name="T16" fmla="*/ 384 w 798"/>
              <a:gd name="T17" fmla="*/ 749 h 799"/>
              <a:gd name="T18" fmla="*/ 433 w 798"/>
              <a:gd name="T19" fmla="*/ 733 h 799"/>
              <a:gd name="T20" fmla="*/ 508 w 798"/>
              <a:gd name="T21" fmla="*/ 664 h 799"/>
              <a:gd name="T22" fmla="*/ 597 w 798"/>
              <a:gd name="T23" fmla="*/ 567 h 799"/>
              <a:gd name="T24" fmla="*/ 681 w 798"/>
              <a:gd name="T25" fmla="*/ 453 h 799"/>
              <a:gd name="T26" fmla="*/ 741 w 798"/>
              <a:gd name="T27" fmla="*/ 334 h 799"/>
              <a:gd name="T28" fmla="*/ 760 w 798"/>
              <a:gd name="T29" fmla="*/ 256 h 799"/>
              <a:gd name="T30" fmla="*/ 758 w 798"/>
              <a:gd name="T31" fmla="*/ 195 h 799"/>
              <a:gd name="T32" fmla="*/ 703 w 798"/>
              <a:gd name="T33" fmla="*/ 94 h 799"/>
              <a:gd name="T34" fmla="*/ 602 w 798"/>
              <a:gd name="T35" fmla="*/ 41 h 799"/>
              <a:gd name="T36" fmla="*/ 501 w 798"/>
              <a:gd name="T37" fmla="*/ 46 h 799"/>
              <a:gd name="T38" fmla="*/ 369 w 798"/>
              <a:gd name="T39" fmla="*/ 250 h 799"/>
              <a:gd name="T40" fmla="*/ 399 w 798"/>
              <a:gd name="T41" fmla="*/ 617 h 799"/>
              <a:gd name="T42" fmla="*/ 326 w 798"/>
              <a:gd name="T43" fmla="*/ 254 h 799"/>
              <a:gd name="T44" fmla="*/ 344 w 798"/>
              <a:gd name="T45" fmla="*/ 68 h 799"/>
              <a:gd name="T46" fmla="*/ 236 w 798"/>
              <a:gd name="T47" fmla="*/ 37 h 799"/>
              <a:gd name="T48" fmla="*/ 309 w 798"/>
              <a:gd name="T49" fmla="*/ 12 h 799"/>
              <a:gd name="T50" fmla="*/ 399 w 798"/>
              <a:gd name="T51" fmla="*/ 66 h 799"/>
              <a:gd name="T52" fmla="*/ 490 w 798"/>
              <a:gd name="T53" fmla="*/ 12 h 799"/>
              <a:gd name="T54" fmla="*/ 605 w 798"/>
              <a:gd name="T55" fmla="*/ 4 h 799"/>
              <a:gd name="T56" fmla="*/ 715 w 798"/>
              <a:gd name="T57" fmla="*/ 55 h 799"/>
              <a:gd name="T58" fmla="*/ 783 w 798"/>
              <a:gd name="T59" fmla="*/ 153 h 799"/>
              <a:gd name="T60" fmla="*/ 797 w 798"/>
              <a:gd name="T61" fmla="*/ 248 h 799"/>
              <a:gd name="T62" fmla="*/ 796 w 798"/>
              <a:gd name="T63" fmla="*/ 263 h 799"/>
              <a:gd name="T64" fmla="*/ 763 w 798"/>
              <a:gd name="T65" fmla="*/ 377 h 799"/>
              <a:gd name="T66" fmla="*/ 699 w 798"/>
              <a:gd name="T67" fmla="*/ 493 h 799"/>
              <a:gd name="T68" fmla="*/ 615 w 798"/>
              <a:gd name="T69" fmla="*/ 601 h 799"/>
              <a:gd name="T70" fmla="*/ 530 w 798"/>
              <a:gd name="T71" fmla="*/ 694 h 799"/>
              <a:gd name="T72" fmla="*/ 456 w 798"/>
              <a:gd name="T73" fmla="*/ 761 h 799"/>
              <a:gd name="T74" fmla="*/ 407 w 798"/>
              <a:gd name="T75" fmla="*/ 796 h 799"/>
              <a:gd name="T76" fmla="*/ 378 w 798"/>
              <a:gd name="T77" fmla="*/ 788 h 799"/>
              <a:gd name="T78" fmla="*/ 319 w 798"/>
              <a:gd name="T79" fmla="*/ 743 h 799"/>
              <a:gd name="T80" fmla="*/ 240 w 798"/>
              <a:gd name="T81" fmla="*/ 665 h 799"/>
              <a:gd name="T82" fmla="*/ 153 w 798"/>
              <a:gd name="T83" fmla="*/ 566 h 799"/>
              <a:gd name="T84" fmla="*/ 76 w 798"/>
              <a:gd name="T85" fmla="*/ 455 h 799"/>
              <a:gd name="T86" fmla="*/ 20 w 798"/>
              <a:gd name="T87" fmla="*/ 338 h 799"/>
              <a:gd name="T88" fmla="*/ 1 w 798"/>
              <a:gd name="T89" fmla="*/ 263 h 799"/>
              <a:gd name="T90" fmla="*/ 0 w 798"/>
              <a:gd name="T91" fmla="*/ 236 h 799"/>
              <a:gd name="T92" fmla="*/ 33 w 798"/>
              <a:gd name="T93" fmla="*/ 117 h 799"/>
              <a:gd name="T94" fmla="*/ 117 w 798"/>
              <a:gd name="T95" fmla="*/ 33 h 799"/>
              <a:gd name="T96" fmla="*/ 236 w 798"/>
              <a:gd name="T97"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98" h="799">
                <a:moveTo>
                  <a:pt x="236" y="37"/>
                </a:moveTo>
                <a:lnTo>
                  <a:pt x="195" y="41"/>
                </a:lnTo>
                <a:lnTo>
                  <a:pt x="159" y="53"/>
                </a:lnTo>
                <a:lnTo>
                  <a:pt x="124" y="71"/>
                </a:lnTo>
                <a:lnTo>
                  <a:pt x="94" y="94"/>
                </a:lnTo>
                <a:lnTo>
                  <a:pt x="71" y="125"/>
                </a:lnTo>
                <a:lnTo>
                  <a:pt x="53" y="159"/>
                </a:lnTo>
                <a:lnTo>
                  <a:pt x="41" y="195"/>
                </a:lnTo>
                <a:lnTo>
                  <a:pt x="37" y="236"/>
                </a:lnTo>
                <a:lnTo>
                  <a:pt x="37" y="248"/>
                </a:lnTo>
                <a:lnTo>
                  <a:pt x="38" y="256"/>
                </a:lnTo>
                <a:lnTo>
                  <a:pt x="38" y="259"/>
                </a:lnTo>
                <a:lnTo>
                  <a:pt x="45" y="296"/>
                </a:lnTo>
                <a:lnTo>
                  <a:pt x="56" y="334"/>
                </a:lnTo>
                <a:lnTo>
                  <a:pt x="73" y="373"/>
                </a:lnTo>
                <a:lnTo>
                  <a:pt x="94" y="413"/>
                </a:lnTo>
                <a:lnTo>
                  <a:pt x="118" y="453"/>
                </a:lnTo>
                <a:lnTo>
                  <a:pt x="144" y="491"/>
                </a:lnTo>
                <a:lnTo>
                  <a:pt x="172" y="529"/>
                </a:lnTo>
                <a:lnTo>
                  <a:pt x="202" y="567"/>
                </a:lnTo>
                <a:lnTo>
                  <a:pt x="230" y="601"/>
                </a:lnTo>
                <a:lnTo>
                  <a:pt x="261" y="634"/>
                </a:lnTo>
                <a:lnTo>
                  <a:pt x="289" y="664"/>
                </a:lnTo>
                <a:lnTo>
                  <a:pt x="317" y="692"/>
                </a:lnTo>
                <a:lnTo>
                  <a:pt x="343" y="714"/>
                </a:lnTo>
                <a:lnTo>
                  <a:pt x="365" y="733"/>
                </a:lnTo>
                <a:lnTo>
                  <a:pt x="384" y="749"/>
                </a:lnTo>
                <a:lnTo>
                  <a:pt x="399" y="760"/>
                </a:lnTo>
                <a:lnTo>
                  <a:pt x="414" y="749"/>
                </a:lnTo>
                <a:lnTo>
                  <a:pt x="433" y="733"/>
                </a:lnTo>
                <a:lnTo>
                  <a:pt x="456" y="714"/>
                </a:lnTo>
                <a:lnTo>
                  <a:pt x="480" y="692"/>
                </a:lnTo>
                <a:lnTo>
                  <a:pt x="508" y="664"/>
                </a:lnTo>
                <a:lnTo>
                  <a:pt x="538" y="634"/>
                </a:lnTo>
                <a:lnTo>
                  <a:pt x="567" y="601"/>
                </a:lnTo>
                <a:lnTo>
                  <a:pt x="597" y="567"/>
                </a:lnTo>
                <a:lnTo>
                  <a:pt x="626" y="531"/>
                </a:lnTo>
                <a:lnTo>
                  <a:pt x="654" y="491"/>
                </a:lnTo>
                <a:lnTo>
                  <a:pt x="681" y="453"/>
                </a:lnTo>
                <a:lnTo>
                  <a:pt x="704" y="414"/>
                </a:lnTo>
                <a:lnTo>
                  <a:pt x="725" y="373"/>
                </a:lnTo>
                <a:lnTo>
                  <a:pt x="741" y="334"/>
                </a:lnTo>
                <a:lnTo>
                  <a:pt x="754" y="296"/>
                </a:lnTo>
                <a:lnTo>
                  <a:pt x="760" y="259"/>
                </a:lnTo>
                <a:lnTo>
                  <a:pt x="760" y="256"/>
                </a:lnTo>
                <a:lnTo>
                  <a:pt x="762" y="248"/>
                </a:lnTo>
                <a:lnTo>
                  <a:pt x="762" y="236"/>
                </a:lnTo>
                <a:lnTo>
                  <a:pt x="758" y="195"/>
                </a:lnTo>
                <a:lnTo>
                  <a:pt x="746" y="159"/>
                </a:lnTo>
                <a:lnTo>
                  <a:pt x="728" y="125"/>
                </a:lnTo>
                <a:lnTo>
                  <a:pt x="703" y="94"/>
                </a:lnTo>
                <a:lnTo>
                  <a:pt x="674" y="71"/>
                </a:lnTo>
                <a:lnTo>
                  <a:pt x="640" y="53"/>
                </a:lnTo>
                <a:lnTo>
                  <a:pt x="602" y="41"/>
                </a:lnTo>
                <a:lnTo>
                  <a:pt x="563" y="37"/>
                </a:lnTo>
                <a:lnTo>
                  <a:pt x="531" y="39"/>
                </a:lnTo>
                <a:lnTo>
                  <a:pt x="501" y="46"/>
                </a:lnTo>
                <a:lnTo>
                  <a:pt x="473" y="58"/>
                </a:lnTo>
                <a:lnTo>
                  <a:pt x="446" y="75"/>
                </a:lnTo>
                <a:lnTo>
                  <a:pt x="369" y="250"/>
                </a:lnTo>
                <a:lnTo>
                  <a:pt x="457" y="352"/>
                </a:lnTo>
                <a:lnTo>
                  <a:pt x="385" y="527"/>
                </a:lnTo>
                <a:lnTo>
                  <a:pt x="399" y="617"/>
                </a:lnTo>
                <a:lnTo>
                  <a:pt x="344" y="527"/>
                </a:lnTo>
                <a:lnTo>
                  <a:pt x="418" y="363"/>
                </a:lnTo>
                <a:lnTo>
                  <a:pt x="326" y="254"/>
                </a:lnTo>
                <a:lnTo>
                  <a:pt x="391" y="109"/>
                </a:lnTo>
                <a:lnTo>
                  <a:pt x="374" y="92"/>
                </a:lnTo>
                <a:lnTo>
                  <a:pt x="344" y="68"/>
                </a:lnTo>
                <a:lnTo>
                  <a:pt x="310" y="51"/>
                </a:lnTo>
                <a:lnTo>
                  <a:pt x="274" y="39"/>
                </a:lnTo>
                <a:lnTo>
                  <a:pt x="236" y="37"/>
                </a:lnTo>
                <a:close/>
                <a:moveTo>
                  <a:pt x="236" y="0"/>
                </a:moveTo>
                <a:lnTo>
                  <a:pt x="274" y="3"/>
                </a:lnTo>
                <a:lnTo>
                  <a:pt x="309" y="12"/>
                </a:lnTo>
                <a:lnTo>
                  <a:pt x="342" y="25"/>
                </a:lnTo>
                <a:lnTo>
                  <a:pt x="372" y="43"/>
                </a:lnTo>
                <a:lnTo>
                  <a:pt x="399" y="66"/>
                </a:lnTo>
                <a:lnTo>
                  <a:pt x="427" y="43"/>
                </a:lnTo>
                <a:lnTo>
                  <a:pt x="457" y="25"/>
                </a:lnTo>
                <a:lnTo>
                  <a:pt x="490" y="12"/>
                </a:lnTo>
                <a:lnTo>
                  <a:pt x="525" y="3"/>
                </a:lnTo>
                <a:lnTo>
                  <a:pt x="563" y="0"/>
                </a:lnTo>
                <a:lnTo>
                  <a:pt x="605" y="4"/>
                </a:lnTo>
                <a:lnTo>
                  <a:pt x="644" y="15"/>
                </a:lnTo>
                <a:lnTo>
                  <a:pt x="681" y="33"/>
                </a:lnTo>
                <a:lnTo>
                  <a:pt x="715" y="55"/>
                </a:lnTo>
                <a:lnTo>
                  <a:pt x="742" y="84"/>
                </a:lnTo>
                <a:lnTo>
                  <a:pt x="766" y="117"/>
                </a:lnTo>
                <a:lnTo>
                  <a:pt x="783" y="153"/>
                </a:lnTo>
                <a:lnTo>
                  <a:pt x="795" y="194"/>
                </a:lnTo>
                <a:lnTo>
                  <a:pt x="798" y="236"/>
                </a:lnTo>
                <a:lnTo>
                  <a:pt x="797" y="248"/>
                </a:lnTo>
                <a:lnTo>
                  <a:pt x="797" y="258"/>
                </a:lnTo>
                <a:lnTo>
                  <a:pt x="796" y="263"/>
                </a:lnTo>
                <a:lnTo>
                  <a:pt x="796" y="263"/>
                </a:lnTo>
                <a:lnTo>
                  <a:pt x="789" y="300"/>
                </a:lnTo>
                <a:lnTo>
                  <a:pt x="779" y="338"/>
                </a:lnTo>
                <a:lnTo>
                  <a:pt x="763" y="377"/>
                </a:lnTo>
                <a:lnTo>
                  <a:pt x="745" y="415"/>
                </a:lnTo>
                <a:lnTo>
                  <a:pt x="723" y="455"/>
                </a:lnTo>
                <a:lnTo>
                  <a:pt x="699" y="493"/>
                </a:lnTo>
                <a:lnTo>
                  <a:pt x="671" y="531"/>
                </a:lnTo>
                <a:lnTo>
                  <a:pt x="644" y="566"/>
                </a:lnTo>
                <a:lnTo>
                  <a:pt x="615" y="601"/>
                </a:lnTo>
                <a:lnTo>
                  <a:pt x="586" y="634"/>
                </a:lnTo>
                <a:lnTo>
                  <a:pt x="558" y="665"/>
                </a:lnTo>
                <a:lnTo>
                  <a:pt x="530" y="694"/>
                </a:lnTo>
                <a:lnTo>
                  <a:pt x="503" y="719"/>
                </a:lnTo>
                <a:lnTo>
                  <a:pt x="478" y="743"/>
                </a:lnTo>
                <a:lnTo>
                  <a:pt x="456" y="761"/>
                </a:lnTo>
                <a:lnTo>
                  <a:pt x="436" y="777"/>
                </a:lnTo>
                <a:lnTo>
                  <a:pt x="419" y="788"/>
                </a:lnTo>
                <a:lnTo>
                  <a:pt x="407" y="796"/>
                </a:lnTo>
                <a:lnTo>
                  <a:pt x="399" y="799"/>
                </a:lnTo>
                <a:lnTo>
                  <a:pt x="391" y="796"/>
                </a:lnTo>
                <a:lnTo>
                  <a:pt x="378" y="788"/>
                </a:lnTo>
                <a:lnTo>
                  <a:pt x="363" y="777"/>
                </a:lnTo>
                <a:lnTo>
                  <a:pt x="343" y="761"/>
                </a:lnTo>
                <a:lnTo>
                  <a:pt x="319" y="743"/>
                </a:lnTo>
                <a:lnTo>
                  <a:pt x="295" y="719"/>
                </a:lnTo>
                <a:lnTo>
                  <a:pt x="268" y="694"/>
                </a:lnTo>
                <a:lnTo>
                  <a:pt x="240" y="665"/>
                </a:lnTo>
                <a:lnTo>
                  <a:pt x="211" y="634"/>
                </a:lnTo>
                <a:lnTo>
                  <a:pt x="182" y="601"/>
                </a:lnTo>
                <a:lnTo>
                  <a:pt x="153" y="566"/>
                </a:lnTo>
                <a:lnTo>
                  <a:pt x="126" y="531"/>
                </a:lnTo>
                <a:lnTo>
                  <a:pt x="100" y="493"/>
                </a:lnTo>
                <a:lnTo>
                  <a:pt x="76" y="455"/>
                </a:lnTo>
                <a:lnTo>
                  <a:pt x="54" y="415"/>
                </a:lnTo>
                <a:lnTo>
                  <a:pt x="34" y="377"/>
                </a:lnTo>
                <a:lnTo>
                  <a:pt x="20" y="338"/>
                </a:lnTo>
                <a:lnTo>
                  <a:pt x="8" y="300"/>
                </a:lnTo>
                <a:lnTo>
                  <a:pt x="1" y="263"/>
                </a:lnTo>
                <a:lnTo>
                  <a:pt x="1" y="263"/>
                </a:lnTo>
                <a:lnTo>
                  <a:pt x="1" y="258"/>
                </a:lnTo>
                <a:lnTo>
                  <a:pt x="0" y="248"/>
                </a:lnTo>
                <a:lnTo>
                  <a:pt x="0" y="236"/>
                </a:lnTo>
                <a:lnTo>
                  <a:pt x="4" y="194"/>
                </a:lnTo>
                <a:lnTo>
                  <a:pt x="15" y="153"/>
                </a:lnTo>
                <a:lnTo>
                  <a:pt x="33" y="117"/>
                </a:lnTo>
                <a:lnTo>
                  <a:pt x="55" y="84"/>
                </a:lnTo>
                <a:lnTo>
                  <a:pt x="84" y="55"/>
                </a:lnTo>
                <a:lnTo>
                  <a:pt x="117" y="33"/>
                </a:lnTo>
                <a:lnTo>
                  <a:pt x="153" y="15"/>
                </a:lnTo>
                <a:lnTo>
                  <a:pt x="194" y="4"/>
                </a:lnTo>
                <a:lnTo>
                  <a:pt x="23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59" name="Freeform 45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508" y="5793821"/>
            <a:ext cx="444609" cy="403988"/>
          </a:xfrm>
          <a:custGeom>
            <a:avLst/>
            <a:gdLst>
              <a:gd name="T0" fmla="*/ 139 w 799"/>
              <a:gd name="T1" fmla="*/ 87 h 726"/>
              <a:gd name="T2" fmla="*/ 66 w 799"/>
              <a:gd name="T3" fmla="*/ 147 h 726"/>
              <a:gd name="T4" fmla="*/ 37 w 799"/>
              <a:gd name="T5" fmla="*/ 240 h 726"/>
              <a:gd name="T6" fmla="*/ 38 w 799"/>
              <a:gd name="T7" fmla="*/ 256 h 726"/>
              <a:gd name="T8" fmla="*/ 38 w 799"/>
              <a:gd name="T9" fmla="*/ 261 h 726"/>
              <a:gd name="T10" fmla="*/ 62 w 799"/>
              <a:gd name="T11" fmla="*/ 343 h 726"/>
              <a:gd name="T12" fmla="*/ 136 w 799"/>
              <a:gd name="T13" fmla="*/ 469 h 726"/>
              <a:gd name="T14" fmla="*/ 231 w 799"/>
              <a:gd name="T15" fmla="*/ 583 h 726"/>
              <a:gd name="T16" fmla="*/ 316 w 799"/>
              <a:gd name="T17" fmla="*/ 664 h 726"/>
              <a:gd name="T18" fmla="*/ 273 w 799"/>
              <a:gd name="T19" fmla="*/ 291 h 726"/>
              <a:gd name="T20" fmla="*/ 267 w 799"/>
              <a:gd name="T21" fmla="*/ 85 h 726"/>
              <a:gd name="T22" fmla="*/ 594 w 799"/>
              <a:gd name="T23" fmla="*/ 37 h 726"/>
              <a:gd name="T24" fmla="*/ 516 w 799"/>
              <a:gd name="T25" fmla="*/ 55 h 726"/>
              <a:gd name="T26" fmla="*/ 470 w 799"/>
              <a:gd name="T27" fmla="*/ 87 h 726"/>
              <a:gd name="T28" fmla="*/ 440 w 799"/>
              <a:gd name="T29" fmla="*/ 527 h 726"/>
              <a:gd name="T30" fmla="*/ 508 w 799"/>
              <a:gd name="T31" fmla="*/ 606 h 726"/>
              <a:gd name="T32" fmla="*/ 591 w 799"/>
              <a:gd name="T33" fmla="*/ 521 h 726"/>
              <a:gd name="T34" fmla="*/ 676 w 799"/>
              <a:gd name="T35" fmla="*/ 415 h 726"/>
              <a:gd name="T36" fmla="*/ 741 w 799"/>
              <a:gd name="T37" fmla="*/ 299 h 726"/>
              <a:gd name="T38" fmla="*/ 761 w 799"/>
              <a:gd name="T39" fmla="*/ 224 h 726"/>
              <a:gd name="T40" fmla="*/ 762 w 799"/>
              <a:gd name="T41" fmla="*/ 219 h 726"/>
              <a:gd name="T42" fmla="*/ 762 w 799"/>
              <a:gd name="T43" fmla="*/ 204 h 726"/>
              <a:gd name="T44" fmla="*/ 733 w 799"/>
              <a:gd name="T45" fmla="*/ 110 h 726"/>
              <a:gd name="T46" fmla="*/ 660 w 799"/>
              <a:gd name="T47" fmla="*/ 50 h 726"/>
              <a:gd name="T48" fmla="*/ 204 w 799"/>
              <a:gd name="T49" fmla="*/ 37 h 726"/>
              <a:gd name="T50" fmla="*/ 303 w 799"/>
              <a:gd name="T51" fmla="*/ 60 h 726"/>
              <a:gd name="T52" fmla="*/ 356 w 799"/>
              <a:gd name="T53" fmla="*/ 97 h 726"/>
              <a:gd name="T54" fmla="*/ 363 w 799"/>
              <a:gd name="T55" fmla="*/ 108 h 726"/>
              <a:gd name="T56" fmla="*/ 363 w 799"/>
              <a:gd name="T57" fmla="*/ 117 h 726"/>
              <a:gd name="T58" fmla="*/ 407 w 799"/>
              <a:gd name="T59" fmla="*/ 394 h 726"/>
              <a:gd name="T60" fmla="*/ 363 w 799"/>
              <a:gd name="T61" fmla="*/ 703 h 726"/>
              <a:gd name="T62" fmla="*/ 363 w 799"/>
              <a:gd name="T63" fmla="*/ 714 h 726"/>
              <a:gd name="T64" fmla="*/ 351 w 799"/>
              <a:gd name="T65" fmla="*/ 726 h 726"/>
              <a:gd name="T66" fmla="*/ 335 w 799"/>
              <a:gd name="T67" fmla="*/ 723 h 726"/>
              <a:gd name="T68" fmla="*/ 297 w 799"/>
              <a:gd name="T69" fmla="*/ 696 h 726"/>
              <a:gd name="T70" fmla="*/ 223 w 799"/>
              <a:gd name="T71" fmla="*/ 626 h 726"/>
              <a:gd name="T72" fmla="*/ 136 w 799"/>
              <a:gd name="T73" fmla="*/ 531 h 726"/>
              <a:gd name="T74" fmla="*/ 59 w 799"/>
              <a:gd name="T75" fmla="*/ 418 h 726"/>
              <a:gd name="T76" fmla="*/ 9 w 799"/>
              <a:gd name="T77" fmla="*/ 303 h 726"/>
              <a:gd name="T78" fmla="*/ 2 w 799"/>
              <a:gd name="T79" fmla="*/ 261 h 726"/>
              <a:gd name="T80" fmla="*/ 4 w 799"/>
              <a:gd name="T81" fmla="*/ 203 h 726"/>
              <a:gd name="T82" fmla="*/ 49 w 799"/>
              <a:gd name="T83" fmla="*/ 109 h 726"/>
              <a:gd name="T84" fmla="*/ 134 w 799"/>
              <a:gd name="T85" fmla="*/ 50 h 726"/>
              <a:gd name="T86" fmla="*/ 594 w 799"/>
              <a:gd name="T87" fmla="*/ 0 h 726"/>
              <a:gd name="T88" fmla="*/ 698 w 799"/>
              <a:gd name="T89" fmla="*/ 28 h 726"/>
              <a:gd name="T90" fmla="*/ 771 w 799"/>
              <a:gd name="T91" fmla="*/ 101 h 726"/>
              <a:gd name="T92" fmla="*/ 799 w 799"/>
              <a:gd name="T93" fmla="*/ 204 h 726"/>
              <a:gd name="T94" fmla="*/ 797 w 799"/>
              <a:gd name="T95" fmla="*/ 228 h 726"/>
              <a:gd name="T96" fmla="*/ 778 w 799"/>
              <a:gd name="T97" fmla="*/ 304 h 726"/>
              <a:gd name="T98" fmla="*/ 716 w 799"/>
              <a:gd name="T99" fmla="*/ 421 h 726"/>
              <a:gd name="T100" fmla="*/ 634 w 799"/>
              <a:gd name="T101" fmla="*/ 528 h 726"/>
              <a:gd name="T102" fmla="*/ 549 w 799"/>
              <a:gd name="T103" fmla="*/ 617 h 726"/>
              <a:gd name="T104" fmla="*/ 482 w 799"/>
              <a:gd name="T105" fmla="*/ 675 h 726"/>
              <a:gd name="T106" fmla="*/ 458 w 799"/>
              <a:gd name="T107" fmla="*/ 689 h 726"/>
              <a:gd name="T108" fmla="*/ 444 w 799"/>
              <a:gd name="T109" fmla="*/ 688 h 726"/>
              <a:gd name="T110" fmla="*/ 436 w 799"/>
              <a:gd name="T111" fmla="*/ 676 h 726"/>
              <a:gd name="T112" fmla="*/ 471 w 799"/>
              <a:gd name="T113" fmla="*/ 363 h 726"/>
              <a:gd name="T114" fmla="*/ 437 w 799"/>
              <a:gd name="T115" fmla="*/ 70 h 726"/>
              <a:gd name="T116" fmla="*/ 443 w 799"/>
              <a:gd name="T117" fmla="*/ 60 h 726"/>
              <a:gd name="T118" fmla="*/ 496 w 799"/>
              <a:gd name="T119" fmla="*/ 24 h 726"/>
              <a:gd name="T120" fmla="*/ 594 w 799"/>
              <a:gd name="T121"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726">
                <a:moveTo>
                  <a:pt x="204" y="74"/>
                </a:moveTo>
                <a:lnTo>
                  <a:pt x="170" y="76"/>
                </a:lnTo>
                <a:lnTo>
                  <a:pt x="139" y="87"/>
                </a:lnTo>
                <a:lnTo>
                  <a:pt x="110" y="101"/>
                </a:lnTo>
                <a:lnTo>
                  <a:pt x="85" y="122"/>
                </a:lnTo>
                <a:lnTo>
                  <a:pt x="66" y="147"/>
                </a:lnTo>
                <a:lnTo>
                  <a:pt x="50" y="176"/>
                </a:lnTo>
                <a:lnTo>
                  <a:pt x="41" y="207"/>
                </a:lnTo>
                <a:lnTo>
                  <a:pt x="37" y="240"/>
                </a:lnTo>
                <a:lnTo>
                  <a:pt x="37" y="245"/>
                </a:lnTo>
                <a:lnTo>
                  <a:pt x="37" y="250"/>
                </a:lnTo>
                <a:lnTo>
                  <a:pt x="38" y="256"/>
                </a:lnTo>
                <a:lnTo>
                  <a:pt x="38" y="258"/>
                </a:lnTo>
                <a:lnTo>
                  <a:pt x="38" y="259"/>
                </a:lnTo>
                <a:lnTo>
                  <a:pt x="38" y="261"/>
                </a:lnTo>
                <a:lnTo>
                  <a:pt x="38" y="261"/>
                </a:lnTo>
                <a:lnTo>
                  <a:pt x="46" y="301"/>
                </a:lnTo>
                <a:lnTo>
                  <a:pt x="62" y="343"/>
                </a:lnTo>
                <a:lnTo>
                  <a:pt x="83" y="385"/>
                </a:lnTo>
                <a:lnTo>
                  <a:pt x="108" y="428"/>
                </a:lnTo>
                <a:lnTo>
                  <a:pt x="136" y="469"/>
                </a:lnTo>
                <a:lnTo>
                  <a:pt x="167" y="510"/>
                </a:lnTo>
                <a:lnTo>
                  <a:pt x="199" y="548"/>
                </a:lnTo>
                <a:lnTo>
                  <a:pt x="231" y="583"/>
                </a:lnTo>
                <a:lnTo>
                  <a:pt x="262" y="614"/>
                </a:lnTo>
                <a:lnTo>
                  <a:pt x="291" y="642"/>
                </a:lnTo>
                <a:lnTo>
                  <a:pt x="316" y="664"/>
                </a:lnTo>
                <a:lnTo>
                  <a:pt x="291" y="563"/>
                </a:lnTo>
                <a:lnTo>
                  <a:pt x="363" y="400"/>
                </a:lnTo>
                <a:lnTo>
                  <a:pt x="273" y="291"/>
                </a:lnTo>
                <a:lnTo>
                  <a:pt x="324" y="118"/>
                </a:lnTo>
                <a:lnTo>
                  <a:pt x="297" y="98"/>
                </a:lnTo>
                <a:lnTo>
                  <a:pt x="267" y="85"/>
                </a:lnTo>
                <a:lnTo>
                  <a:pt x="236" y="76"/>
                </a:lnTo>
                <a:lnTo>
                  <a:pt x="204" y="74"/>
                </a:lnTo>
                <a:close/>
                <a:moveTo>
                  <a:pt x="594" y="37"/>
                </a:moveTo>
                <a:lnTo>
                  <a:pt x="568" y="38"/>
                </a:lnTo>
                <a:lnTo>
                  <a:pt x="541" y="45"/>
                </a:lnTo>
                <a:lnTo>
                  <a:pt x="516" y="55"/>
                </a:lnTo>
                <a:lnTo>
                  <a:pt x="491" y="68"/>
                </a:lnTo>
                <a:lnTo>
                  <a:pt x="470" y="85"/>
                </a:lnTo>
                <a:lnTo>
                  <a:pt x="470" y="87"/>
                </a:lnTo>
                <a:lnTo>
                  <a:pt x="423" y="250"/>
                </a:lnTo>
                <a:lnTo>
                  <a:pt x="516" y="358"/>
                </a:lnTo>
                <a:lnTo>
                  <a:pt x="440" y="527"/>
                </a:lnTo>
                <a:lnTo>
                  <a:pt x="466" y="642"/>
                </a:lnTo>
                <a:lnTo>
                  <a:pt x="485" y="626"/>
                </a:lnTo>
                <a:lnTo>
                  <a:pt x="508" y="606"/>
                </a:lnTo>
                <a:lnTo>
                  <a:pt x="534" y="582"/>
                </a:lnTo>
                <a:lnTo>
                  <a:pt x="562" y="553"/>
                </a:lnTo>
                <a:lnTo>
                  <a:pt x="591" y="521"/>
                </a:lnTo>
                <a:lnTo>
                  <a:pt x="621" y="489"/>
                </a:lnTo>
                <a:lnTo>
                  <a:pt x="649" y="452"/>
                </a:lnTo>
                <a:lnTo>
                  <a:pt x="676" y="415"/>
                </a:lnTo>
                <a:lnTo>
                  <a:pt x="700" y="376"/>
                </a:lnTo>
                <a:lnTo>
                  <a:pt x="723" y="338"/>
                </a:lnTo>
                <a:lnTo>
                  <a:pt x="741" y="299"/>
                </a:lnTo>
                <a:lnTo>
                  <a:pt x="754" y="261"/>
                </a:lnTo>
                <a:lnTo>
                  <a:pt x="761" y="225"/>
                </a:lnTo>
                <a:lnTo>
                  <a:pt x="761" y="224"/>
                </a:lnTo>
                <a:lnTo>
                  <a:pt x="761" y="223"/>
                </a:lnTo>
                <a:lnTo>
                  <a:pt x="761" y="223"/>
                </a:lnTo>
                <a:lnTo>
                  <a:pt x="762" y="219"/>
                </a:lnTo>
                <a:lnTo>
                  <a:pt x="762" y="215"/>
                </a:lnTo>
                <a:lnTo>
                  <a:pt x="762" y="210"/>
                </a:lnTo>
                <a:lnTo>
                  <a:pt x="762" y="204"/>
                </a:lnTo>
                <a:lnTo>
                  <a:pt x="759" y="170"/>
                </a:lnTo>
                <a:lnTo>
                  <a:pt x="749" y="139"/>
                </a:lnTo>
                <a:lnTo>
                  <a:pt x="733" y="110"/>
                </a:lnTo>
                <a:lnTo>
                  <a:pt x="714" y="85"/>
                </a:lnTo>
                <a:lnTo>
                  <a:pt x="689" y="66"/>
                </a:lnTo>
                <a:lnTo>
                  <a:pt x="660" y="50"/>
                </a:lnTo>
                <a:lnTo>
                  <a:pt x="628" y="39"/>
                </a:lnTo>
                <a:lnTo>
                  <a:pt x="594" y="37"/>
                </a:lnTo>
                <a:close/>
                <a:moveTo>
                  <a:pt x="204" y="37"/>
                </a:moveTo>
                <a:lnTo>
                  <a:pt x="237" y="39"/>
                </a:lnTo>
                <a:lnTo>
                  <a:pt x="271" y="47"/>
                </a:lnTo>
                <a:lnTo>
                  <a:pt x="303" y="60"/>
                </a:lnTo>
                <a:lnTo>
                  <a:pt x="331" y="77"/>
                </a:lnTo>
                <a:lnTo>
                  <a:pt x="356" y="97"/>
                </a:lnTo>
                <a:lnTo>
                  <a:pt x="356" y="97"/>
                </a:lnTo>
                <a:lnTo>
                  <a:pt x="359" y="100"/>
                </a:lnTo>
                <a:lnTo>
                  <a:pt x="362" y="104"/>
                </a:lnTo>
                <a:lnTo>
                  <a:pt x="363" y="108"/>
                </a:lnTo>
                <a:lnTo>
                  <a:pt x="363" y="112"/>
                </a:lnTo>
                <a:lnTo>
                  <a:pt x="363" y="114"/>
                </a:lnTo>
                <a:lnTo>
                  <a:pt x="363" y="117"/>
                </a:lnTo>
                <a:lnTo>
                  <a:pt x="363" y="117"/>
                </a:lnTo>
                <a:lnTo>
                  <a:pt x="314" y="286"/>
                </a:lnTo>
                <a:lnTo>
                  <a:pt x="407" y="394"/>
                </a:lnTo>
                <a:lnTo>
                  <a:pt x="331" y="563"/>
                </a:lnTo>
                <a:lnTo>
                  <a:pt x="363" y="703"/>
                </a:lnTo>
                <a:lnTo>
                  <a:pt x="363" y="703"/>
                </a:lnTo>
                <a:lnTo>
                  <a:pt x="363" y="706"/>
                </a:lnTo>
                <a:lnTo>
                  <a:pt x="363" y="707"/>
                </a:lnTo>
                <a:lnTo>
                  <a:pt x="363" y="714"/>
                </a:lnTo>
                <a:lnTo>
                  <a:pt x="360" y="719"/>
                </a:lnTo>
                <a:lnTo>
                  <a:pt x="356" y="723"/>
                </a:lnTo>
                <a:lnTo>
                  <a:pt x="351" y="726"/>
                </a:lnTo>
                <a:lnTo>
                  <a:pt x="345" y="726"/>
                </a:lnTo>
                <a:lnTo>
                  <a:pt x="341" y="726"/>
                </a:lnTo>
                <a:lnTo>
                  <a:pt x="335" y="723"/>
                </a:lnTo>
                <a:lnTo>
                  <a:pt x="333" y="720"/>
                </a:lnTo>
                <a:lnTo>
                  <a:pt x="317" y="710"/>
                </a:lnTo>
                <a:lnTo>
                  <a:pt x="297" y="696"/>
                </a:lnTo>
                <a:lnTo>
                  <a:pt x="275" y="676"/>
                </a:lnTo>
                <a:lnTo>
                  <a:pt x="250" y="654"/>
                </a:lnTo>
                <a:lnTo>
                  <a:pt x="223" y="626"/>
                </a:lnTo>
                <a:lnTo>
                  <a:pt x="194" y="597"/>
                </a:lnTo>
                <a:lnTo>
                  <a:pt x="165" y="565"/>
                </a:lnTo>
                <a:lnTo>
                  <a:pt x="136" y="531"/>
                </a:lnTo>
                <a:lnTo>
                  <a:pt x="109" y="494"/>
                </a:lnTo>
                <a:lnTo>
                  <a:pt x="83" y="456"/>
                </a:lnTo>
                <a:lnTo>
                  <a:pt x="59" y="418"/>
                </a:lnTo>
                <a:lnTo>
                  <a:pt x="38" y="379"/>
                </a:lnTo>
                <a:lnTo>
                  <a:pt x="21" y="341"/>
                </a:lnTo>
                <a:lnTo>
                  <a:pt x="9" y="303"/>
                </a:lnTo>
                <a:lnTo>
                  <a:pt x="2" y="265"/>
                </a:lnTo>
                <a:lnTo>
                  <a:pt x="2" y="265"/>
                </a:lnTo>
                <a:lnTo>
                  <a:pt x="2" y="261"/>
                </a:lnTo>
                <a:lnTo>
                  <a:pt x="2" y="252"/>
                </a:lnTo>
                <a:lnTo>
                  <a:pt x="0" y="240"/>
                </a:lnTo>
                <a:lnTo>
                  <a:pt x="4" y="203"/>
                </a:lnTo>
                <a:lnTo>
                  <a:pt x="13" y="169"/>
                </a:lnTo>
                <a:lnTo>
                  <a:pt x="28" y="138"/>
                </a:lnTo>
                <a:lnTo>
                  <a:pt x="49" y="109"/>
                </a:lnTo>
                <a:lnTo>
                  <a:pt x="74" y="84"/>
                </a:lnTo>
                <a:lnTo>
                  <a:pt x="101" y="64"/>
                </a:lnTo>
                <a:lnTo>
                  <a:pt x="134" y="50"/>
                </a:lnTo>
                <a:lnTo>
                  <a:pt x="168" y="39"/>
                </a:lnTo>
                <a:lnTo>
                  <a:pt x="204" y="37"/>
                </a:lnTo>
                <a:close/>
                <a:moveTo>
                  <a:pt x="594" y="0"/>
                </a:moveTo>
                <a:lnTo>
                  <a:pt x="631" y="4"/>
                </a:lnTo>
                <a:lnTo>
                  <a:pt x="666" y="13"/>
                </a:lnTo>
                <a:lnTo>
                  <a:pt x="698" y="28"/>
                </a:lnTo>
                <a:lnTo>
                  <a:pt x="725" y="49"/>
                </a:lnTo>
                <a:lnTo>
                  <a:pt x="750" y="72"/>
                </a:lnTo>
                <a:lnTo>
                  <a:pt x="771" y="101"/>
                </a:lnTo>
                <a:lnTo>
                  <a:pt x="786" y="132"/>
                </a:lnTo>
                <a:lnTo>
                  <a:pt x="795" y="168"/>
                </a:lnTo>
                <a:lnTo>
                  <a:pt x="799" y="204"/>
                </a:lnTo>
                <a:lnTo>
                  <a:pt x="799" y="215"/>
                </a:lnTo>
                <a:lnTo>
                  <a:pt x="797" y="224"/>
                </a:lnTo>
                <a:lnTo>
                  <a:pt x="797" y="228"/>
                </a:lnTo>
                <a:lnTo>
                  <a:pt x="797" y="228"/>
                </a:lnTo>
                <a:lnTo>
                  <a:pt x="789" y="266"/>
                </a:lnTo>
                <a:lnTo>
                  <a:pt x="778" y="304"/>
                </a:lnTo>
                <a:lnTo>
                  <a:pt x="761" y="343"/>
                </a:lnTo>
                <a:lnTo>
                  <a:pt x="740" y="381"/>
                </a:lnTo>
                <a:lnTo>
                  <a:pt x="716" y="421"/>
                </a:lnTo>
                <a:lnTo>
                  <a:pt x="690" y="457"/>
                </a:lnTo>
                <a:lnTo>
                  <a:pt x="662" y="494"/>
                </a:lnTo>
                <a:lnTo>
                  <a:pt x="634" y="528"/>
                </a:lnTo>
                <a:lnTo>
                  <a:pt x="605" y="561"/>
                </a:lnTo>
                <a:lnTo>
                  <a:pt x="576" y="589"/>
                </a:lnTo>
                <a:lnTo>
                  <a:pt x="549" y="617"/>
                </a:lnTo>
                <a:lnTo>
                  <a:pt x="524" y="641"/>
                </a:lnTo>
                <a:lnTo>
                  <a:pt x="502" y="659"/>
                </a:lnTo>
                <a:lnTo>
                  <a:pt x="482" y="675"/>
                </a:lnTo>
                <a:lnTo>
                  <a:pt x="466" y="684"/>
                </a:lnTo>
                <a:lnTo>
                  <a:pt x="464" y="688"/>
                </a:lnTo>
                <a:lnTo>
                  <a:pt x="458" y="689"/>
                </a:lnTo>
                <a:lnTo>
                  <a:pt x="454" y="690"/>
                </a:lnTo>
                <a:lnTo>
                  <a:pt x="449" y="689"/>
                </a:lnTo>
                <a:lnTo>
                  <a:pt x="444" y="688"/>
                </a:lnTo>
                <a:lnTo>
                  <a:pt x="441" y="684"/>
                </a:lnTo>
                <a:lnTo>
                  <a:pt x="439" y="680"/>
                </a:lnTo>
                <a:lnTo>
                  <a:pt x="436" y="676"/>
                </a:lnTo>
                <a:lnTo>
                  <a:pt x="436" y="676"/>
                </a:lnTo>
                <a:lnTo>
                  <a:pt x="399" y="527"/>
                </a:lnTo>
                <a:lnTo>
                  <a:pt x="471" y="363"/>
                </a:lnTo>
                <a:lnTo>
                  <a:pt x="381" y="254"/>
                </a:lnTo>
                <a:lnTo>
                  <a:pt x="436" y="70"/>
                </a:lnTo>
                <a:lnTo>
                  <a:pt x="437" y="70"/>
                </a:lnTo>
                <a:lnTo>
                  <a:pt x="439" y="67"/>
                </a:lnTo>
                <a:lnTo>
                  <a:pt x="440" y="63"/>
                </a:lnTo>
                <a:lnTo>
                  <a:pt x="443" y="60"/>
                </a:lnTo>
                <a:lnTo>
                  <a:pt x="443" y="60"/>
                </a:lnTo>
                <a:lnTo>
                  <a:pt x="468" y="41"/>
                </a:lnTo>
                <a:lnTo>
                  <a:pt x="496" y="24"/>
                </a:lnTo>
                <a:lnTo>
                  <a:pt x="528" y="12"/>
                </a:lnTo>
                <a:lnTo>
                  <a:pt x="562" y="3"/>
                </a:lnTo>
                <a:lnTo>
                  <a:pt x="59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0" name="Freeform 45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5409" y="5773788"/>
            <a:ext cx="444051" cy="444051"/>
          </a:xfrm>
          <a:custGeom>
            <a:avLst/>
            <a:gdLst>
              <a:gd name="T0" fmla="*/ 397 w 798"/>
              <a:gd name="T1" fmla="*/ 539 h 798"/>
              <a:gd name="T2" fmla="*/ 386 w 798"/>
              <a:gd name="T3" fmla="*/ 561 h 798"/>
              <a:gd name="T4" fmla="*/ 363 w 798"/>
              <a:gd name="T5" fmla="*/ 550 h 798"/>
              <a:gd name="T6" fmla="*/ 375 w 798"/>
              <a:gd name="T7" fmla="*/ 527 h 798"/>
              <a:gd name="T8" fmla="*/ 450 w 798"/>
              <a:gd name="T9" fmla="*/ 479 h 798"/>
              <a:gd name="T10" fmla="*/ 446 w 798"/>
              <a:gd name="T11" fmla="*/ 505 h 798"/>
              <a:gd name="T12" fmla="*/ 420 w 798"/>
              <a:gd name="T13" fmla="*/ 501 h 798"/>
              <a:gd name="T14" fmla="*/ 424 w 798"/>
              <a:gd name="T15" fmla="*/ 475 h 798"/>
              <a:gd name="T16" fmla="*/ 61 w 798"/>
              <a:gd name="T17" fmla="*/ 536 h 798"/>
              <a:gd name="T18" fmla="*/ 51 w 798"/>
              <a:gd name="T19" fmla="*/ 680 h 798"/>
              <a:gd name="T20" fmla="*/ 181 w 798"/>
              <a:gd name="T21" fmla="*/ 762 h 798"/>
              <a:gd name="T22" fmla="*/ 352 w 798"/>
              <a:gd name="T23" fmla="*/ 650 h 798"/>
              <a:gd name="T24" fmla="*/ 358 w 798"/>
              <a:gd name="T25" fmla="*/ 443 h 798"/>
              <a:gd name="T26" fmla="*/ 354 w 798"/>
              <a:gd name="T27" fmla="*/ 468 h 798"/>
              <a:gd name="T28" fmla="*/ 329 w 798"/>
              <a:gd name="T29" fmla="*/ 464 h 798"/>
              <a:gd name="T30" fmla="*/ 333 w 798"/>
              <a:gd name="T31" fmla="*/ 440 h 798"/>
              <a:gd name="T32" fmla="*/ 499 w 798"/>
              <a:gd name="T33" fmla="*/ 421 h 798"/>
              <a:gd name="T34" fmla="*/ 503 w 798"/>
              <a:gd name="T35" fmla="*/ 446 h 798"/>
              <a:gd name="T36" fmla="*/ 479 w 798"/>
              <a:gd name="T37" fmla="*/ 450 h 798"/>
              <a:gd name="T38" fmla="*/ 475 w 798"/>
              <a:gd name="T39" fmla="*/ 425 h 798"/>
              <a:gd name="T40" fmla="*/ 259 w 798"/>
              <a:gd name="T41" fmla="*/ 400 h 798"/>
              <a:gd name="T42" fmla="*/ 270 w 798"/>
              <a:gd name="T43" fmla="*/ 422 h 798"/>
              <a:gd name="T44" fmla="*/ 248 w 798"/>
              <a:gd name="T45" fmla="*/ 434 h 798"/>
              <a:gd name="T46" fmla="*/ 236 w 798"/>
              <a:gd name="T47" fmla="*/ 412 h 798"/>
              <a:gd name="T48" fmla="*/ 399 w 798"/>
              <a:gd name="T49" fmla="*/ 381 h 798"/>
              <a:gd name="T50" fmla="*/ 417 w 798"/>
              <a:gd name="T51" fmla="*/ 399 h 798"/>
              <a:gd name="T52" fmla="*/ 399 w 798"/>
              <a:gd name="T53" fmla="*/ 417 h 798"/>
              <a:gd name="T54" fmla="*/ 380 w 798"/>
              <a:gd name="T55" fmla="*/ 399 h 798"/>
              <a:gd name="T56" fmla="*/ 399 w 798"/>
              <a:gd name="T57" fmla="*/ 381 h 798"/>
              <a:gd name="T58" fmla="*/ 561 w 798"/>
              <a:gd name="T59" fmla="*/ 375 h 798"/>
              <a:gd name="T60" fmla="*/ 549 w 798"/>
              <a:gd name="T61" fmla="*/ 399 h 798"/>
              <a:gd name="T62" fmla="*/ 526 w 798"/>
              <a:gd name="T63" fmla="*/ 387 h 798"/>
              <a:gd name="T64" fmla="*/ 537 w 798"/>
              <a:gd name="T65" fmla="*/ 364 h 798"/>
              <a:gd name="T66" fmla="*/ 323 w 798"/>
              <a:gd name="T67" fmla="*/ 352 h 798"/>
              <a:gd name="T68" fmla="*/ 319 w 798"/>
              <a:gd name="T69" fmla="*/ 378 h 798"/>
              <a:gd name="T70" fmla="*/ 293 w 798"/>
              <a:gd name="T71" fmla="*/ 374 h 798"/>
              <a:gd name="T72" fmla="*/ 297 w 798"/>
              <a:gd name="T73" fmla="*/ 348 h 798"/>
              <a:gd name="T74" fmla="*/ 464 w 798"/>
              <a:gd name="T75" fmla="*/ 330 h 798"/>
              <a:gd name="T76" fmla="*/ 468 w 798"/>
              <a:gd name="T77" fmla="*/ 356 h 798"/>
              <a:gd name="T78" fmla="*/ 442 w 798"/>
              <a:gd name="T79" fmla="*/ 360 h 798"/>
              <a:gd name="T80" fmla="*/ 438 w 798"/>
              <a:gd name="T81" fmla="*/ 333 h 798"/>
              <a:gd name="T82" fmla="*/ 367 w 798"/>
              <a:gd name="T83" fmla="*/ 292 h 798"/>
              <a:gd name="T84" fmla="*/ 379 w 798"/>
              <a:gd name="T85" fmla="*/ 314 h 798"/>
              <a:gd name="T86" fmla="*/ 357 w 798"/>
              <a:gd name="T87" fmla="*/ 326 h 798"/>
              <a:gd name="T88" fmla="*/ 345 w 798"/>
              <a:gd name="T89" fmla="*/ 303 h 798"/>
              <a:gd name="T90" fmla="*/ 417 w 798"/>
              <a:gd name="T91" fmla="*/ 237 h 798"/>
              <a:gd name="T92" fmla="*/ 434 w 798"/>
              <a:gd name="T93" fmla="*/ 254 h 798"/>
              <a:gd name="T94" fmla="*/ 417 w 798"/>
              <a:gd name="T95" fmla="*/ 272 h 798"/>
              <a:gd name="T96" fmla="*/ 399 w 798"/>
              <a:gd name="T97" fmla="*/ 254 h 798"/>
              <a:gd name="T98" fmla="*/ 417 w 798"/>
              <a:gd name="T99" fmla="*/ 237 h 798"/>
              <a:gd name="T100" fmla="*/ 420 w 798"/>
              <a:gd name="T101" fmla="*/ 174 h 798"/>
              <a:gd name="T102" fmla="*/ 532 w 798"/>
              <a:gd name="T103" fmla="*/ 61 h 798"/>
              <a:gd name="T104" fmla="*/ 718 w 798"/>
              <a:gd name="T105" fmla="*/ 284 h 798"/>
              <a:gd name="T106" fmla="*/ 757 w 798"/>
              <a:gd name="T107" fmla="*/ 212 h 798"/>
              <a:gd name="T108" fmla="*/ 706 w 798"/>
              <a:gd name="T109" fmla="*/ 68 h 798"/>
              <a:gd name="T110" fmla="*/ 653 w 798"/>
              <a:gd name="T111" fmla="*/ 3 h 798"/>
              <a:gd name="T112" fmla="*/ 783 w 798"/>
              <a:gd name="T113" fmla="*/ 111 h 798"/>
              <a:gd name="T114" fmla="*/ 776 w 798"/>
              <a:gd name="T115" fmla="*/ 267 h 798"/>
              <a:gd name="T116" fmla="*/ 310 w 798"/>
              <a:gd name="T117" fmla="*/ 745 h 798"/>
              <a:gd name="T118" fmla="*/ 145 w 798"/>
              <a:gd name="T119" fmla="*/ 794 h 798"/>
              <a:gd name="T120" fmla="*/ 14 w 798"/>
              <a:gd name="T121" fmla="*/ 687 h 798"/>
              <a:gd name="T122" fmla="*/ 31 w 798"/>
              <a:gd name="T123" fmla="*/ 515 h 798"/>
              <a:gd name="T124" fmla="*/ 531 w 798"/>
              <a:gd name="T125" fmla="*/ 22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8" h="798">
                <a:moveTo>
                  <a:pt x="380" y="526"/>
                </a:moveTo>
                <a:lnTo>
                  <a:pt x="386" y="527"/>
                </a:lnTo>
                <a:lnTo>
                  <a:pt x="391" y="530"/>
                </a:lnTo>
                <a:lnTo>
                  <a:pt x="395" y="534"/>
                </a:lnTo>
                <a:lnTo>
                  <a:pt x="397" y="539"/>
                </a:lnTo>
                <a:lnTo>
                  <a:pt x="399" y="544"/>
                </a:lnTo>
                <a:lnTo>
                  <a:pt x="397" y="550"/>
                </a:lnTo>
                <a:lnTo>
                  <a:pt x="395" y="555"/>
                </a:lnTo>
                <a:lnTo>
                  <a:pt x="391" y="559"/>
                </a:lnTo>
                <a:lnTo>
                  <a:pt x="386" y="561"/>
                </a:lnTo>
                <a:lnTo>
                  <a:pt x="380" y="563"/>
                </a:lnTo>
                <a:lnTo>
                  <a:pt x="375" y="561"/>
                </a:lnTo>
                <a:lnTo>
                  <a:pt x="370" y="559"/>
                </a:lnTo>
                <a:lnTo>
                  <a:pt x="366" y="555"/>
                </a:lnTo>
                <a:lnTo>
                  <a:pt x="363" y="550"/>
                </a:lnTo>
                <a:lnTo>
                  <a:pt x="362" y="544"/>
                </a:lnTo>
                <a:lnTo>
                  <a:pt x="363" y="539"/>
                </a:lnTo>
                <a:lnTo>
                  <a:pt x="366" y="534"/>
                </a:lnTo>
                <a:lnTo>
                  <a:pt x="370" y="530"/>
                </a:lnTo>
                <a:lnTo>
                  <a:pt x="375" y="527"/>
                </a:lnTo>
                <a:lnTo>
                  <a:pt x="380" y="526"/>
                </a:lnTo>
                <a:close/>
                <a:moveTo>
                  <a:pt x="434" y="472"/>
                </a:moveTo>
                <a:lnTo>
                  <a:pt x="441" y="472"/>
                </a:lnTo>
                <a:lnTo>
                  <a:pt x="446" y="475"/>
                </a:lnTo>
                <a:lnTo>
                  <a:pt x="450" y="479"/>
                </a:lnTo>
                <a:lnTo>
                  <a:pt x="452" y="484"/>
                </a:lnTo>
                <a:lnTo>
                  <a:pt x="452" y="489"/>
                </a:lnTo>
                <a:lnTo>
                  <a:pt x="452" y="496"/>
                </a:lnTo>
                <a:lnTo>
                  <a:pt x="450" y="501"/>
                </a:lnTo>
                <a:lnTo>
                  <a:pt x="446" y="505"/>
                </a:lnTo>
                <a:lnTo>
                  <a:pt x="441" y="508"/>
                </a:lnTo>
                <a:lnTo>
                  <a:pt x="434" y="508"/>
                </a:lnTo>
                <a:lnTo>
                  <a:pt x="429" y="508"/>
                </a:lnTo>
                <a:lnTo>
                  <a:pt x="424" y="505"/>
                </a:lnTo>
                <a:lnTo>
                  <a:pt x="420" y="501"/>
                </a:lnTo>
                <a:lnTo>
                  <a:pt x="417" y="496"/>
                </a:lnTo>
                <a:lnTo>
                  <a:pt x="417" y="489"/>
                </a:lnTo>
                <a:lnTo>
                  <a:pt x="417" y="484"/>
                </a:lnTo>
                <a:lnTo>
                  <a:pt x="420" y="479"/>
                </a:lnTo>
                <a:lnTo>
                  <a:pt x="424" y="475"/>
                </a:lnTo>
                <a:lnTo>
                  <a:pt x="429" y="472"/>
                </a:lnTo>
                <a:lnTo>
                  <a:pt x="434" y="472"/>
                </a:lnTo>
                <a:close/>
                <a:moveTo>
                  <a:pt x="147" y="446"/>
                </a:moveTo>
                <a:lnTo>
                  <a:pt x="78" y="514"/>
                </a:lnTo>
                <a:lnTo>
                  <a:pt x="61" y="536"/>
                </a:lnTo>
                <a:lnTo>
                  <a:pt x="47" y="560"/>
                </a:lnTo>
                <a:lnTo>
                  <a:pt x="39" y="587"/>
                </a:lnTo>
                <a:lnTo>
                  <a:pt x="36" y="616"/>
                </a:lnTo>
                <a:lnTo>
                  <a:pt x="40" y="650"/>
                </a:lnTo>
                <a:lnTo>
                  <a:pt x="51" y="680"/>
                </a:lnTo>
                <a:lnTo>
                  <a:pt x="68" y="708"/>
                </a:lnTo>
                <a:lnTo>
                  <a:pt x="90" y="730"/>
                </a:lnTo>
                <a:lnTo>
                  <a:pt x="117" y="747"/>
                </a:lnTo>
                <a:lnTo>
                  <a:pt x="147" y="758"/>
                </a:lnTo>
                <a:lnTo>
                  <a:pt x="181" y="762"/>
                </a:lnTo>
                <a:lnTo>
                  <a:pt x="210" y="759"/>
                </a:lnTo>
                <a:lnTo>
                  <a:pt x="238" y="751"/>
                </a:lnTo>
                <a:lnTo>
                  <a:pt x="263" y="737"/>
                </a:lnTo>
                <a:lnTo>
                  <a:pt x="284" y="720"/>
                </a:lnTo>
                <a:lnTo>
                  <a:pt x="352" y="650"/>
                </a:lnTo>
                <a:lnTo>
                  <a:pt x="147" y="446"/>
                </a:lnTo>
                <a:close/>
                <a:moveTo>
                  <a:pt x="344" y="436"/>
                </a:moveTo>
                <a:lnTo>
                  <a:pt x="350" y="437"/>
                </a:lnTo>
                <a:lnTo>
                  <a:pt x="354" y="440"/>
                </a:lnTo>
                <a:lnTo>
                  <a:pt x="358" y="443"/>
                </a:lnTo>
                <a:lnTo>
                  <a:pt x="361" y="447"/>
                </a:lnTo>
                <a:lnTo>
                  <a:pt x="362" y="454"/>
                </a:lnTo>
                <a:lnTo>
                  <a:pt x="361" y="459"/>
                </a:lnTo>
                <a:lnTo>
                  <a:pt x="358" y="464"/>
                </a:lnTo>
                <a:lnTo>
                  <a:pt x="354" y="468"/>
                </a:lnTo>
                <a:lnTo>
                  <a:pt x="350" y="471"/>
                </a:lnTo>
                <a:lnTo>
                  <a:pt x="344" y="472"/>
                </a:lnTo>
                <a:lnTo>
                  <a:pt x="339" y="471"/>
                </a:lnTo>
                <a:lnTo>
                  <a:pt x="333" y="468"/>
                </a:lnTo>
                <a:lnTo>
                  <a:pt x="329" y="464"/>
                </a:lnTo>
                <a:lnTo>
                  <a:pt x="327" y="459"/>
                </a:lnTo>
                <a:lnTo>
                  <a:pt x="325" y="454"/>
                </a:lnTo>
                <a:lnTo>
                  <a:pt x="327" y="447"/>
                </a:lnTo>
                <a:lnTo>
                  <a:pt x="329" y="443"/>
                </a:lnTo>
                <a:lnTo>
                  <a:pt x="333" y="440"/>
                </a:lnTo>
                <a:lnTo>
                  <a:pt x="339" y="437"/>
                </a:lnTo>
                <a:lnTo>
                  <a:pt x="344" y="436"/>
                </a:lnTo>
                <a:close/>
                <a:moveTo>
                  <a:pt x="489" y="417"/>
                </a:moveTo>
                <a:lnTo>
                  <a:pt x="494" y="419"/>
                </a:lnTo>
                <a:lnTo>
                  <a:pt x="499" y="421"/>
                </a:lnTo>
                <a:lnTo>
                  <a:pt x="503" y="425"/>
                </a:lnTo>
                <a:lnTo>
                  <a:pt x="506" y="430"/>
                </a:lnTo>
                <a:lnTo>
                  <a:pt x="507" y="436"/>
                </a:lnTo>
                <a:lnTo>
                  <a:pt x="506" y="441"/>
                </a:lnTo>
                <a:lnTo>
                  <a:pt x="503" y="446"/>
                </a:lnTo>
                <a:lnTo>
                  <a:pt x="499" y="450"/>
                </a:lnTo>
                <a:lnTo>
                  <a:pt x="494" y="453"/>
                </a:lnTo>
                <a:lnTo>
                  <a:pt x="489" y="454"/>
                </a:lnTo>
                <a:lnTo>
                  <a:pt x="484" y="453"/>
                </a:lnTo>
                <a:lnTo>
                  <a:pt x="479" y="450"/>
                </a:lnTo>
                <a:lnTo>
                  <a:pt x="475" y="446"/>
                </a:lnTo>
                <a:lnTo>
                  <a:pt x="472" y="441"/>
                </a:lnTo>
                <a:lnTo>
                  <a:pt x="471" y="436"/>
                </a:lnTo>
                <a:lnTo>
                  <a:pt x="472" y="430"/>
                </a:lnTo>
                <a:lnTo>
                  <a:pt x="475" y="425"/>
                </a:lnTo>
                <a:lnTo>
                  <a:pt x="479" y="421"/>
                </a:lnTo>
                <a:lnTo>
                  <a:pt x="484" y="419"/>
                </a:lnTo>
                <a:lnTo>
                  <a:pt x="489" y="417"/>
                </a:lnTo>
                <a:close/>
                <a:moveTo>
                  <a:pt x="253" y="399"/>
                </a:moveTo>
                <a:lnTo>
                  <a:pt x="259" y="400"/>
                </a:lnTo>
                <a:lnTo>
                  <a:pt x="264" y="403"/>
                </a:lnTo>
                <a:lnTo>
                  <a:pt x="268" y="407"/>
                </a:lnTo>
                <a:lnTo>
                  <a:pt x="270" y="412"/>
                </a:lnTo>
                <a:lnTo>
                  <a:pt x="272" y="417"/>
                </a:lnTo>
                <a:lnTo>
                  <a:pt x="270" y="422"/>
                </a:lnTo>
                <a:lnTo>
                  <a:pt x="268" y="428"/>
                </a:lnTo>
                <a:lnTo>
                  <a:pt x="264" y="432"/>
                </a:lnTo>
                <a:lnTo>
                  <a:pt x="259" y="434"/>
                </a:lnTo>
                <a:lnTo>
                  <a:pt x="253" y="436"/>
                </a:lnTo>
                <a:lnTo>
                  <a:pt x="248" y="434"/>
                </a:lnTo>
                <a:lnTo>
                  <a:pt x="243" y="432"/>
                </a:lnTo>
                <a:lnTo>
                  <a:pt x="239" y="428"/>
                </a:lnTo>
                <a:lnTo>
                  <a:pt x="236" y="422"/>
                </a:lnTo>
                <a:lnTo>
                  <a:pt x="235" y="417"/>
                </a:lnTo>
                <a:lnTo>
                  <a:pt x="236" y="412"/>
                </a:lnTo>
                <a:lnTo>
                  <a:pt x="239" y="407"/>
                </a:lnTo>
                <a:lnTo>
                  <a:pt x="243" y="403"/>
                </a:lnTo>
                <a:lnTo>
                  <a:pt x="248" y="400"/>
                </a:lnTo>
                <a:lnTo>
                  <a:pt x="253" y="399"/>
                </a:lnTo>
                <a:close/>
                <a:moveTo>
                  <a:pt x="399" y="381"/>
                </a:moveTo>
                <a:lnTo>
                  <a:pt x="404" y="382"/>
                </a:lnTo>
                <a:lnTo>
                  <a:pt x="409" y="385"/>
                </a:lnTo>
                <a:lnTo>
                  <a:pt x="413" y="388"/>
                </a:lnTo>
                <a:lnTo>
                  <a:pt x="416" y="394"/>
                </a:lnTo>
                <a:lnTo>
                  <a:pt x="417" y="399"/>
                </a:lnTo>
                <a:lnTo>
                  <a:pt x="416" y="405"/>
                </a:lnTo>
                <a:lnTo>
                  <a:pt x="413" y="409"/>
                </a:lnTo>
                <a:lnTo>
                  <a:pt x="409" y="413"/>
                </a:lnTo>
                <a:lnTo>
                  <a:pt x="404" y="416"/>
                </a:lnTo>
                <a:lnTo>
                  <a:pt x="399" y="417"/>
                </a:lnTo>
                <a:lnTo>
                  <a:pt x="392" y="416"/>
                </a:lnTo>
                <a:lnTo>
                  <a:pt x="388" y="413"/>
                </a:lnTo>
                <a:lnTo>
                  <a:pt x="384" y="409"/>
                </a:lnTo>
                <a:lnTo>
                  <a:pt x="382" y="405"/>
                </a:lnTo>
                <a:lnTo>
                  <a:pt x="380" y="399"/>
                </a:lnTo>
                <a:lnTo>
                  <a:pt x="382" y="394"/>
                </a:lnTo>
                <a:lnTo>
                  <a:pt x="384" y="388"/>
                </a:lnTo>
                <a:lnTo>
                  <a:pt x="388" y="385"/>
                </a:lnTo>
                <a:lnTo>
                  <a:pt x="392" y="382"/>
                </a:lnTo>
                <a:lnTo>
                  <a:pt x="399" y="381"/>
                </a:lnTo>
                <a:close/>
                <a:moveTo>
                  <a:pt x="544" y="364"/>
                </a:moveTo>
                <a:lnTo>
                  <a:pt x="549" y="364"/>
                </a:lnTo>
                <a:lnTo>
                  <a:pt x="554" y="366"/>
                </a:lnTo>
                <a:lnTo>
                  <a:pt x="558" y="370"/>
                </a:lnTo>
                <a:lnTo>
                  <a:pt x="561" y="375"/>
                </a:lnTo>
                <a:lnTo>
                  <a:pt x="561" y="381"/>
                </a:lnTo>
                <a:lnTo>
                  <a:pt x="561" y="387"/>
                </a:lnTo>
                <a:lnTo>
                  <a:pt x="558" y="392"/>
                </a:lnTo>
                <a:lnTo>
                  <a:pt x="554" y="396"/>
                </a:lnTo>
                <a:lnTo>
                  <a:pt x="549" y="399"/>
                </a:lnTo>
                <a:lnTo>
                  <a:pt x="544" y="399"/>
                </a:lnTo>
                <a:lnTo>
                  <a:pt x="537" y="399"/>
                </a:lnTo>
                <a:lnTo>
                  <a:pt x="532" y="396"/>
                </a:lnTo>
                <a:lnTo>
                  <a:pt x="528" y="392"/>
                </a:lnTo>
                <a:lnTo>
                  <a:pt x="526" y="387"/>
                </a:lnTo>
                <a:lnTo>
                  <a:pt x="526" y="381"/>
                </a:lnTo>
                <a:lnTo>
                  <a:pt x="526" y="375"/>
                </a:lnTo>
                <a:lnTo>
                  <a:pt x="528" y="370"/>
                </a:lnTo>
                <a:lnTo>
                  <a:pt x="532" y="366"/>
                </a:lnTo>
                <a:lnTo>
                  <a:pt x="537" y="364"/>
                </a:lnTo>
                <a:lnTo>
                  <a:pt x="544" y="364"/>
                </a:lnTo>
                <a:close/>
                <a:moveTo>
                  <a:pt x="308" y="345"/>
                </a:moveTo>
                <a:lnTo>
                  <a:pt x="314" y="345"/>
                </a:lnTo>
                <a:lnTo>
                  <a:pt x="319" y="348"/>
                </a:lnTo>
                <a:lnTo>
                  <a:pt x="323" y="352"/>
                </a:lnTo>
                <a:lnTo>
                  <a:pt x="325" y="357"/>
                </a:lnTo>
                <a:lnTo>
                  <a:pt x="325" y="364"/>
                </a:lnTo>
                <a:lnTo>
                  <a:pt x="325" y="369"/>
                </a:lnTo>
                <a:lnTo>
                  <a:pt x="323" y="374"/>
                </a:lnTo>
                <a:lnTo>
                  <a:pt x="319" y="378"/>
                </a:lnTo>
                <a:lnTo>
                  <a:pt x="314" y="381"/>
                </a:lnTo>
                <a:lnTo>
                  <a:pt x="308" y="381"/>
                </a:lnTo>
                <a:lnTo>
                  <a:pt x="302" y="381"/>
                </a:lnTo>
                <a:lnTo>
                  <a:pt x="297" y="378"/>
                </a:lnTo>
                <a:lnTo>
                  <a:pt x="293" y="374"/>
                </a:lnTo>
                <a:lnTo>
                  <a:pt x="290" y="369"/>
                </a:lnTo>
                <a:lnTo>
                  <a:pt x="290" y="364"/>
                </a:lnTo>
                <a:lnTo>
                  <a:pt x="290" y="357"/>
                </a:lnTo>
                <a:lnTo>
                  <a:pt x="293" y="352"/>
                </a:lnTo>
                <a:lnTo>
                  <a:pt x="297" y="348"/>
                </a:lnTo>
                <a:lnTo>
                  <a:pt x="302" y="345"/>
                </a:lnTo>
                <a:lnTo>
                  <a:pt x="308" y="345"/>
                </a:lnTo>
                <a:close/>
                <a:moveTo>
                  <a:pt x="452" y="327"/>
                </a:moveTo>
                <a:lnTo>
                  <a:pt x="459" y="328"/>
                </a:lnTo>
                <a:lnTo>
                  <a:pt x="464" y="330"/>
                </a:lnTo>
                <a:lnTo>
                  <a:pt x="468" y="333"/>
                </a:lnTo>
                <a:lnTo>
                  <a:pt x="471" y="339"/>
                </a:lnTo>
                <a:lnTo>
                  <a:pt x="471" y="345"/>
                </a:lnTo>
                <a:lnTo>
                  <a:pt x="471" y="350"/>
                </a:lnTo>
                <a:lnTo>
                  <a:pt x="468" y="356"/>
                </a:lnTo>
                <a:lnTo>
                  <a:pt x="464" y="360"/>
                </a:lnTo>
                <a:lnTo>
                  <a:pt x="459" y="362"/>
                </a:lnTo>
                <a:lnTo>
                  <a:pt x="452" y="364"/>
                </a:lnTo>
                <a:lnTo>
                  <a:pt x="447" y="362"/>
                </a:lnTo>
                <a:lnTo>
                  <a:pt x="442" y="360"/>
                </a:lnTo>
                <a:lnTo>
                  <a:pt x="438" y="356"/>
                </a:lnTo>
                <a:lnTo>
                  <a:pt x="435" y="350"/>
                </a:lnTo>
                <a:lnTo>
                  <a:pt x="434" y="345"/>
                </a:lnTo>
                <a:lnTo>
                  <a:pt x="435" y="339"/>
                </a:lnTo>
                <a:lnTo>
                  <a:pt x="438" y="333"/>
                </a:lnTo>
                <a:lnTo>
                  <a:pt x="442" y="330"/>
                </a:lnTo>
                <a:lnTo>
                  <a:pt x="447" y="328"/>
                </a:lnTo>
                <a:lnTo>
                  <a:pt x="452" y="327"/>
                </a:lnTo>
                <a:close/>
                <a:moveTo>
                  <a:pt x="362" y="290"/>
                </a:moveTo>
                <a:lnTo>
                  <a:pt x="367" y="292"/>
                </a:lnTo>
                <a:lnTo>
                  <a:pt x="373" y="294"/>
                </a:lnTo>
                <a:lnTo>
                  <a:pt x="376" y="298"/>
                </a:lnTo>
                <a:lnTo>
                  <a:pt x="379" y="303"/>
                </a:lnTo>
                <a:lnTo>
                  <a:pt x="380" y="309"/>
                </a:lnTo>
                <a:lnTo>
                  <a:pt x="379" y="314"/>
                </a:lnTo>
                <a:lnTo>
                  <a:pt x="376" y="319"/>
                </a:lnTo>
                <a:lnTo>
                  <a:pt x="373" y="323"/>
                </a:lnTo>
                <a:lnTo>
                  <a:pt x="367" y="326"/>
                </a:lnTo>
                <a:lnTo>
                  <a:pt x="362" y="327"/>
                </a:lnTo>
                <a:lnTo>
                  <a:pt x="357" y="326"/>
                </a:lnTo>
                <a:lnTo>
                  <a:pt x="352" y="323"/>
                </a:lnTo>
                <a:lnTo>
                  <a:pt x="348" y="319"/>
                </a:lnTo>
                <a:lnTo>
                  <a:pt x="345" y="314"/>
                </a:lnTo>
                <a:lnTo>
                  <a:pt x="344" y="309"/>
                </a:lnTo>
                <a:lnTo>
                  <a:pt x="345" y="303"/>
                </a:lnTo>
                <a:lnTo>
                  <a:pt x="348" y="298"/>
                </a:lnTo>
                <a:lnTo>
                  <a:pt x="352" y="294"/>
                </a:lnTo>
                <a:lnTo>
                  <a:pt x="357" y="292"/>
                </a:lnTo>
                <a:lnTo>
                  <a:pt x="362" y="290"/>
                </a:lnTo>
                <a:close/>
                <a:moveTo>
                  <a:pt x="417" y="237"/>
                </a:moveTo>
                <a:lnTo>
                  <a:pt x="422" y="237"/>
                </a:lnTo>
                <a:lnTo>
                  <a:pt x="427" y="239"/>
                </a:lnTo>
                <a:lnTo>
                  <a:pt x="431" y="243"/>
                </a:lnTo>
                <a:lnTo>
                  <a:pt x="434" y="248"/>
                </a:lnTo>
                <a:lnTo>
                  <a:pt x="434" y="254"/>
                </a:lnTo>
                <a:lnTo>
                  <a:pt x="434" y="260"/>
                </a:lnTo>
                <a:lnTo>
                  <a:pt x="431" y="265"/>
                </a:lnTo>
                <a:lnTo>
                  <a:pt x="427" y="269"/>
                </a:lnTo>
                <a:lnTo>
                  <a:pt x="422" y="272"/>
                </a:lnTo>
                <a:lnTo>
                  <a:pt x="417" y="272"/>
                </a:lnTo>
                <a:lnTo>
                  <a:pt x="410" y="272"/>
                </a:lnTo>
                <a:lnTo>
                  <a:pt x="405" y="269"/>
                </a:lnTo>
                <a:lnTo>
                  <a:pt x="401" y="265"/>
                </a:lnTo>
                <a:lnTo>
                  <a:pt x="399" y="260"/>
                </a:lnTo>
                <a:lnTo>
                  <a:pt x="399" y="254"/>
                </a:lnTo>
                <a:lnTo>
                  <a:pt x="399" y="248"/>
                </a:lnTo>
                <a:lnTo>
                  <a:pt x="401" y="243"/>
                </a:lnTo>
                <a:lnTo>
                  <a:pt x="405" y="239"/>
                </a:lnTo>
                <a:lnTo>
                  <a:pt x="410" y="237"/>
                </a:lnTo>
                <a:lnTo>
                  <a:pt x="417" y="237"/>
                </a:lnTo>
                <a:close/>
                <a:moveTo>
                  <a:pt x="420" y="174"/>
                </a:moveTo>
                <a:lnTo>
                  <a:pt x="172" y="420"/>
                </a:lnTo>
                <a:lnTo>
                  <a:pt x="378" y="625"/>
                </a:lnTo>
                <a:lnTo>
                  <a:pt x="624" y="378"/>
                </a:lnTo>
                <a:lnTo>
                  <a:pt x="420" y="174"/>
                </a:lnTo>
                <a:close/>
                <a:moveTo>
                  <a:pt x="616" y="36"/>
                </a:moveTo>
                <a:lnTo>
                  <a:pt x="586" y="40"/>
                </a:lnTo>
                <a:lnTo>
                  <a:pt x="558" y="48"/>
                </a:lnTo>
                <a:lnTo>
                  <a:pt x="533" y="62"/>
                </a:lnTo>
                <a:lnTo>
                  <a:pt x="532" y="61"/>
                </a:lnTo>
                <a:lnTo>
                  <a:pt x="514" y="79"/>
                </a:lnTo>
                <a:lnTo>
                  <a:pt x="514" y="79"/>
                </a:lnTo>
                <a:lnTo>
                  <a:pt x="445" y="148"/>
                </a:lnTo>
                <a:lnTo>
                  <a:pt x="650" y="353"/>
                </a:lnTo>
                <a:lnTo>
                  <a:pt x="718" y="284"/>
                </a:lnTo>
                <a:lnTo>
                  <a:pt x="718" y="284"/>
                </a:lnTo>
                <a:lnTo>
                  <a:pt x="736" y="265"/>
                </a:lnTo>
                <a:lnTo>
                  <a:pt x="735" y="264"/>
                </a:lnTo>
                <a:lnTo>
                  <a:pt x="749" y="239"/>
                </a:lnTo>
                <a:lnTo>
                  <a:pt x="757" y="212"/>
                </a:lnTo>
                <a:lnTo>
                  <a:pt x="761" y="182"/>
                </a:lnTo>
                <a:lnTo>
                  <a:pt x="757" y="149"/>
                </a:lnTo>
                <a:lnTo>
                  <a:pt x="747" y="117"/>
                </a:lnTo>
                <a:lnTo>
                  <a:pt x="730" y="91"/>
                </a:lnTo>
                <a:lnTo>
                  <a:pt x="706" y="68"/>
                </a:lnTo>
                <a:lnTo>
                  <a:pt x="680" y="51"/>
                </a:lnTo>
                <a:lnTo>
                  <a:pt x="649" y="40"/>
                </a:lnTo>
                <a:lnTo>
                  <a:pt x="616" y="36"/>
                </a:lnTo>
                <a:close/>
                <a:moveTo>
                  <a:pt x="616" y="0"/>
                </a:moveTo>
                <a:lnTo>
                  <a:pt x="653" y="3"/>
                </a:lnTo>
                <a:lnTo>
                  <a:pt x="687" y="14"/>
                </a:lnTo>
                <a:lnTo>
                  <a:pt x="718" y="31"/>
                </a:lnTo>
                <a:lnTo>
                  <a:pt x="744" y="53"/>
                </a:lnTo>
                <a:lnTo>
                  <a:pt x="766" y="81"/>
                </a:lnTo>
                <a:lnTo>
                  <a:pt x="783" y="111"/>
                </a:lnTo>
                <a:lnTo>
                  <a:pt x="794" y="145"/>
                </a:lnTo>
                <a:lnTo>
                  <a:pt x="798" y="182"/>
                </a:lnTo>
                <a:lnTo>
                  <a:pt x="795" y="212"/>
                </a:lnTo>
                <a:lnTo>
                  <a:pt x="787" y="239"/>
                </a:lnTo>
                <a:lnTo>
                  <a:pt x="776" y="267"/>
                </a:lnTo>
                <a:lnTo>
                  <a:pt x="761" y="290"/>
                </a:lnTo>
                <a:lnTo>
                  <a:pt x="763" y="292"/>
                </a:lnTo>
                <a:lnTo>
                  <a:pt x="744" y="310"/>
                </a:lnTo>
                <a:lnTo>
                  <a:pt x="744" y="310"/>
                </a:lnTo>
                <a:lnTo>
                  <a:pt x="310" y="745"/>
                </a:lnTo>
                <a:lnTo>
                  <a:pt x="282" y="767"/>
                </a:lnTo>
                <a:lnTo>
                  <a:pt x="251" y="784"/>
                </a:lnTo>
                <a:lnTo>
                  <a:pt x="217" y="794"/>
                </a:lnTo>
                <a:lnTo>
                  <a:pt x="181" y="798"/>
                </a:lnTo>
                <a:lnTo>
                  <a:pt x="145" y="794"/>
                </a:lnTo>
                <a:lnTo>
                  <a:pt x="111" y="784"/>
                </a:lnTo>
                <a:lnTo>
                  <a:pt x="79" y="767"/>
                </a:lnTo>
                <a:lnTo>
                  <a:pt x="53" y="745"/>
                </a:lnTo>
                <a:lnTo>
                  <a:pt x="31" y="718"/>
                </a:lnTo>
                <a:lnTo>
                  <a:pt x="14" y="687"/>
                </a:lnTo>
                <a:lnTo>
                  <a:pt x="3" y="653"/>
                </a:lnTo>
                <a:lnTo>
                  <a:pt x="0" y="616"/>
                </a:lnTo>
                <a:lnTo>
                  <a:pt x="3" y="581"/>
                </a:lnTo>
                <a:lnTo>
                  <a:pt x="14" y="547"/>
                </a:lnTo>
                <a:lnTo>
                  <a:pt x="31" y="515"/>
                </a:lnTo>
                <a:lnTo>
                  <a:pt x="53" y="489"/>
                </a:lnTo>
                <a:lnTo>
                  <a:pt x="488" y="53"/>
                </a:lnTo>
                <a:lnTo>
                  <a:pt x="506" y="35"/>
                </a:lnTo>
                <a:lnTo>
                  <a:pt x="507" y="36"/>
                </a:lnTo>
                <a:lnTo>
                  <a:pt x="531" y="22"/>
                </a:lnTo>
                <a:lnTo>
                  <a:pt x="558" y="10"/>
                </a:lnTo>
                <a:lnTo>
                  <a:pt x="586" y="2"/>
                </a:lnTo>
                <a:lnTo>
                  <a:pt x="61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1" name="Freeform 46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42752" y="5773788"/>
            <a:ext cx="443496" cy="444051"/>
          </a:xfrm>
          <a:custGeom>
            <a:avLst/>
            <a:gdLst>
              <a:gd name="T0" fmla="*/ 362 w 797"/>
              <a:gd name="T1" fmla="*/ 364 h 798"/>
              <a:gd name="T2" fmla="*/ 217 w 797"/>
              <a:gd name="T3" fmla="*/ 436 h 798"/>
              <a:gd name="T4" fmla="*/ 362 w 797"/>
              <a:gd name="T5" fmla="*/ 581 h 798"/>
              <a:gd name="T6" fmla="*/ 434 w 797"/>
              <a:gd name="T7" fmla="*/ 436 h 798"/>
              <a:gd name="T8" fmla="*/ 580 w 797"/>
              <a:gd name="T9" fmla="*/ 364 h 798"/>
              <a:gd name="T10" fmla="*/ 434 w 797"/>
              <a:gd name="T11" fmla="*/ 218 h 798"/>
              <a:gd name="T12" fmla="*/ 362 w 797"/>
              <a:gd name="T13" fmla="*/ 182 h 798"/>
              <a:gd name="T14" fmla="*/ 449 w 797"/>
              <a:gd name="T15" fmla="*/ 184 h 798"/>
              <a:gd name="T16" fmla="*/ 468 w 797"/>
              <a:gd name="T17" fmla="*/ 204 h 798"/>
              <a:gd name="T18" fmla="*/ 471 w 797"/>
              <a:gd name="T19" fmla="*/ 327 h 798"/>
              <a:gd name="T20" fmla="*/ 594 w 797"/>
              <a:gd name="T21" fmla="*/ 330 h 798"/>
              <a:gd name="T22" fmla="*/ 614 w 797"/>
              <a:gd name="T23" fmla="*/ 349 h 798"/>
              <a:gd name="T24" fmla="*/ 616 w 797"/>
              <a:gd name="T25" fmla="*/ 436 h 798"/>
              <a:gd name="T26" fmla="*/ 606 w 797"/>
              <a:gd name="T27" fmla="*/ 462 h 798"/>
              <a:gd name="T28" fmla="*/ 580 w 797"/>
              <a:gd name="T29" fmla="*/ 472 h 798"/>
              <a:gd name="T30" fmla="*/ 471 w 797"/>
              <a:gd name="T31" fmla="*/ 581 h 798"/>
              <a:gd name="T32" fmla="*/ 460 w 797"/>
              <a:gd name="T33" fmla="*/ 606 h 798"/>
              <a:gd name="T34" fmla="*/ 434 w 797"/>
              <a:gd name="T35" fmla="*/ 616 h 798"/>
              <a:gd name="T36" fmla="*/ 348 w 797"/>
              <a:gd name="T37" fmla="*/ 614 h 798"/>
              <a:gd name="T38" fmla="*/ 328 w 797"/>
              <a:gd name="T39" fmla="*/ 595 h 798"/>
              <a:gd name="T40" fmla="*/ 326 w 797"/>
              <a:gd name="T41" fmla="*/ 472 h 798"/>
              <a:gd name="T42" fmla="*/ 203 w 797"/>
              <a:gd name="T43" fmla="*/ 468 h 798"/>
              <a:gd name="T44" fmla="*/ 183 w 797"/>
              <a:gd name="T45" fmla="*/ 450 h 798"/>
              <a:gd name="T46" fmla="*/ 180 w 797"/>
              <a:gd name="T47" fmla="*/ 364 h 798"/>
              <a:gd name="T48" fmla="*/ 191 w 797"/>
              <a:gd name="T49" fmla="*/ 337 h 798"/>
              <a:gd name="T50" fmla="*/ 217 w 797"/>
              <a:gd name="T51" fmla="*/ 327 h 798"/>
              <a:gd name="T52" fmla="*/ 326 w 797"/>
              <a:gd name="T53" fmla="*/ 218 h 798"/>
              <a:gd name="T54" fmla="*/ 336 w 797"/>
              <a:gd name="T55" fmla="*/ 192 h 798"/>
              <a:gd name="T56" fmla="*/ 362 w 797"/>
              <a:gd name="T57" fmla="*/ 182 h 798"/>
              <a:gd name="T58" fmla="*/ 57 w 797"/>
              <a:gd name="T59" fmla="*/ 39 h 798"/>
              <a:gd name="T60" fmla="*/ 39 w 797"/>
              <a:gd name="T61" fmla="*/ 58 h 798"/>
              <a:gd name="T62" fmla="*/ 35 w 797"/>
              <a:gd name="T63" fmla="*/ 726 h 798"/>
              <a:gd name="T64" fmla="*/ 47 w 797"/>
              <a:gd name="T65" fmla="*/ 751 h 798"/>
              <a:gd name="T66" fmla="*/ 72 w 797"/>
              <a:gd name="T67" fmla="*/ 762 h 798"/>
              <a:gd name="T68" fmla="*/ 739 w 797"/>
              <a:gd name="T69" fmla="*/ 759 h 798"/>
              <a:gd name="T70" fmla="*/ 758 w 797"/>
              <a:gd name="T71" fmla="*/ 739 h 798"/>
              <a:gd name="T72" fmla="*/ 761 w 797"/>
              <a:gd name="T73" fmla="*/ 73 h 798"/>
              <a:gd name="T74" fmla="*/ 751 w 797"/>
              <a:gd name="T75" fmla="*/ 47 h 798"/>
              <a:gd name="T76" fmla="*/ 725 w 797"/>
              <a:gd name="T77" fmla="*/ 36 h 798"/>
              <a:gd name="T78" fmla="*/ 72 w 797"/>
              <a:gd name="T79" fmla="*/ 0 h 798"/>
              <a:gd name="T80" fmla="*/ 747 w 797"/>
              <a:gd name="T81" fmla="*/ 3 h 798"/>
              <a:gd name="T82" fmla="*/ 784 w 797"/>
              <a:gd name="T83" fmla="*/ 30 h 798"/>
              <a:gd name="T84" fmla="*/ 797 w 797"/>
              <a:gd name="T85" fmla="*/ 73 h 798"/>
              <a:gd name="T86" fmla="*/ 794 w 797"/>
              <a:gd name="T87" fmla="*/ 749 h 798"/>
              <a:gd name="T88" fmla="*/ 768 w 797"/>
              <a:gd name="T89" fmla="*/ 784 h 798"/>
              <a:gd name="T90" fmla="*/ 725 w 797"/>
              <a:gd name="T91" fmla="*/ 798 h 798"/>
              <a:gd name="T92" fmla="*/ 50 w 797"/>
              <a:gd name="T93" fmla="*/ 794 h 798"/>
              <a:gd name="T94" fmla="*/ 13 w 797"/>
              <a:gd name="T95" fmla="*/ 768 h 798"/>
              <a:gd name="T96" fmla="*/ 0 w 797"/>
              <a:gd name="T97" fmla="*/ 726 h 798"/>
              <a:gd name="T98" fmla="*/ 4 w 797"/>
              <a:gd name="T99" fmla="*/ 49 h 798"/>
              <a:gd name="T100" fmla="*/ 29 w 797"/>
              <a:gd name="T101" fmla="*/ 14 h 798"/>
              <a:gd name="T102" fmla="*/ 72 w 797"/>
              <a:gd name="T103"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97" h="798">
                <a:moveTo>
                  <a:pt x="362" y="218"/>
                </a:moveTo>
                <a:lnTo>
                  <a:pt x="362" y="364"/>
                </a:lnTo>
                <a:lnTo>
                  <a:pt x="217" y="364"/>
                </a:lnTo>
                <a:lnTo>
                  <a:pt x="217" y="436"/>
                </a:lnTo>
                <a:lnTo>
                  <a:pt x="362" y="436"/>
                </a:lnTo>
                <a:lnTo>
                  <a:pt x="362" y="581"/>
                </a:lnTo>
                <a:lnTo>
                  <a:pt x="434" y="581"/>
                </a:lnTo>
                <a:lnTo>
                  <a:pt x="434" y="436"/>
                </a:lnTo>
                <a:lnTo>
                  <a:pt x="580" y="436"/>
                </a:lnTo>
                <a:lnTo>
                  <a:pt x="580" y="364"/>
                </a:lnTo>
                <a:lnTo>
                  <a:pt x="434" y="364"/>
                </a:lnTo>
                <a:lnTo>
                  <a:pt x="434" y="218"/>
                </a:lnTo>
                <a:lnTo>
                  <a:pt x="362" y="218"/>
                </a:lnTo>
                <a:close/>
                <a:moveTo>
                  <a:pt x="362" y="182"/>
                </a:moveTo>
                <a:lnTo>
                  <a:pt x="434" y="182"/>
                </a:lnTo>
                <a:lnTo>
                  <a:pt x="449" y="184"/>
                </a:lnTo>
                <a:lnTo>
                  <a:pt x="460" y="192"/>
                </a:lnTo>
                <a:lnTo>
                  <a:pt x="468" y="204"/>
                </a:lnTo>
                <a:lnTo>
                  <a:pt x="471" y="218"/>
                </a:lnTo>
                <a:lnTo>
                  <a:pt x="471" y="327"/>
                </a:lnTo>
                <a:lnTo>
                  <a:pt x="580" y="327"/>
                </a:lnTo>
                <a:lnTo>
                  <a:pt x="594" y="330"/>
                </a:lnTo>
                <a:lnTo>
                  <a:pt x="606" y="337"/>
                </a:lnTo>
                <a:lnTo>
                  <a:pt x="614" y="349"/>
                </a:lnTo>
                <a:lnTo>
                  <a:pt x="616" y="364"/>
                </a:lnTo>
                <a:lnTo>
                  <a:pt x="616" y="436"/>
                </a:lnTo>
                <a:lnTo>
                  <a:pt x="614" y="450"/>
                </a:lnTo>
                <a:lnTo>
                  <a:pt x="606" y="462"/>
                </a:lnTo>
                <a:lnTo>
                  <a:pt x="594" y="468"/>
                </a:lnTo>
                <a:lnTo>
                  <a:pt x="580" y="472"/>
                </a:lnTo>
                <a:lnTo>
                  <a:pt x="471" y="472"/>
                </a:lnTo>
                <a:lnTo>
                  <a:pt x="471" y="581"/>
                </a:lnTo>
                <a:lnTo>
                  <a:pt x="468" y="595"/>
                </a:lnTo>
                <a:lnTo>
                  <a:pt x="460" y="606"/>
                </a:lnTo>
                <a:lnTo>
                  <a:pt x="449" y="614"/>
                </a:lnTo>
                <a:lnTo>
                  <a:pt x="434" y="616"/>
                </a:lnTo>
                <a:lnTo>
                  <a:pt x="362" y="616"/>
                </a:lnTo>
                <a:lnTo>
                  <a:pt x="348" y="614"/>
                </a:lnTo>
                <a:lnTo>
                  <a:pt x="336" y="606"/>
                </a:lnTo>
                <a:lnTo>
                  <a:pt x="328" y="595"/>
                </a:lnTo>
                <a:lnTo>
                  <a:pt x="326" y="581"/>
                </a:lnTo>
                <a:lnTo>
                  <a:pt x="326" y="472"/>
                </a:lnTo>
                <a:lnTo>
                  <a:pt x="217" y="472"/>
                </a:lnTo>
                <a:lnTo>
                  <a:pt x="203" y="468"/>
                </a:lnTo>
                <a:lnTo>
                  <a:pt x="191" y="462"/>
                </a:lnTo>
                <a:lnTo>
                  <a:pt x="183" y="450"/>
                </a:lnTo>
                <a:lnTo>
                  <a:pt x="180" y="436"/>
                </a:lnTo>
                <a:lnTo>
                  <a:pt x="180" y="364"/>
                </a:lnTo>
                <a:lnTo>
                  <a:pt x="183" y="349"/>
                </a:lnTo>
                <a:lnTo>
                  <a:pt x="191" y="337"/>
                </a:lnTo>
                <a:lnTo>
                  <a:pt x="203" y="330"/>
                </a:lnTo>
                <a:lnTo>
                  <a:pt x="217" y="327"/>
                </a:lnTo>
                <a:lnTo>
                  <a:pt x="326" y="327"/>
                </a:lnTo>
                <a:lnTo>
                  <a:pt x="326" y="218"/>
                </a:lnTo>
                <a:lnTo>
                  <a:pt x="328" y="204"/>
                </a:lnTo>
                <a:lnTo>
                  <a:pt x="336" y="192"/>
                </a:lnTo>
                <a:lnTo>
                  <a:pt x="348" y="184"/>
                </a:lnTo>
                <a:lnTo>
                  <a:pt x="362" y="182"/>
                </a:lnTo>
                <a:close/>
                <a:moveTo>
                  <a:pt x="72" y="36"/>
                </a:moveTo>
                <a:lnTo>
                  <a:pt x="57" y="39"/>
                </a:lnTo>
                <a:lnTo>
                  <a:pt x="47" y="47"/>
                </a:lnTo>
                <a:lnTo>
                  <a:pt x="39" y="58"/>
                </a:lnTo>
                <a:lnTo>
                  <a:pt x="35" y="73"/>
                </a:lnTo>
                <a:lnTo>
                  <a:pt x="35" y="726"/>
                </a:lnTo>
                <a:lnTo>
                  <a:pt x="39" y="739"/>
                </a:lnTo>
                <a:lnTo>
                  <a:pt x="47" y="751"/>
                </a:lnTo>
                <a:lnTo>
                  <a:pt x="57" y="759"/>
                </a:lnTo>
                <a:lnTo>
                  <a:pt x="72" y="762"/>
                </a:lnTo>
                <a:lnTo>
                  <a:pt x="725" y="762"/>
                </a:lnTo>
                <a:lnTo>
                  <a:pt x="739" y="759"/>
                </a:lnTo>
                <a:lnTo>
                  <a:pt x="751" y="751"/>
                </a:lnTo>
                <a:lnTo>
                  <a:pt x="758" y="739"/>
                </a:lnTo>
                <a:lnTo>
                  <a:pt x="761" y="726"/>
                </a:lnTo>
                <a:lnTo>
                  <a:pt x="761" y="73"/>
                </a:lnTo>
                <a:lnTo>
                  <a:pt x="758" y="58"/>
                </a:lnTo>
                <a:lnTo>
                  <a:pt x="751" y="47"/>
                </a:lnTo>
                <a:lnTo>
                  <a:pt x="739" y="39"/>
                </a:lnTo>
                <a:lnTo>
                  <a:pt x="725" y="36"/>
                </a:lnTo>
                <a:lnTo>
                  <a:pt x="72" y="36"/>
                </a:lnTo>
                <a:close/>
                <a:moveTo>
                  <a:pt x="72" y="0"/>
                </a:moveTo>
                <a:lnTo>
                  <a:pt x="725" y="0"/>
                </a:lnTo>
                <a:lnTo>
                  <a:pt x="747" y="3"/>
                </a:lnTo>
                <a:lnTo>
                  <a:pt x="768" y="14"/>
                </a:lnTo>
                <a:lnTo>
                  <a:pt x="784" y="30"/>
                </a:lnTo>
                <a:lnTo>
                  <a:pt x="794" y="49"/>
                </a:lnTo>
                <a:lnTo>
                  <a:pt x="797" y="73"/>
                </a:lnTo>
                <a:lnTo>
                  <a:pt x="797" y="726"/>
                </a:lnTo>
                <a:lnTo>
                  <a:pt x="794" y="749"/>
                </a:lnTo>
                <a:lnTo>
                  <a:pt x="784" y="768"/>
                </a:lnTo>
                <a:lnTo>
                  <a:pt x="768" y="784"/>
                </a:lnTo>
                <a:lnTo>
                  <a:pt x="747" y="794"/>
                </a:lnTo>
                <a:lnTo>
                  <a:pt x="725" y="798"/>
                </a:lnTo>
                <a:lnTo>
                  <a:pt x="72" y="798"/>
                </a:lnTo>
                <a:lnTo>
                  <a:pt x="50" y="794"/>
                </a:lnTo>
                <a:lnTo>
                  <a:pt x="29" y="784"/>
                </a:lnTo>
                <a:lnTo>
                  <a:pt x="13" y="768"/>
                </a:lnTo>
                <a:lnTo>
                  <a:pt x="4" y="749"/>
                </a:lnTo>
                <a:lnTo>
                  <a:pt x="0" y="726"/>
                </a:lnTo>
                <a:lnTo>
                  <a:pt x="0" y="73"/>
                </a:lnTo>
                <a:lnTo>
                  <a:pt x="4" y="49"/>
                </a:lnTo>
                <a:lnTo>
                  <a:pt x="13" y="30"/>
                </a:lnTo>
                <a:lnTo>
                  <a:pt x="29" y="14"/>
                </a:lnTo>
                <a:lnTo>
                  <a:pt x="50" y="3"/>
                </a:lnTo>
                <a:lnTo>
                  <a:pt x="7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2" name="Freeform 46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9549" y="5773509"/>
            <a:ext cx="444051" cy="444609"/>
          </a:xfrm>
          <a:custGeom>
            <a:avLst/>
            <a:gdLst>
              <a:gd name="T0" fmla="*/ 217 w 798"/>
              <a:gd name="T1" fmla="*/ 364 h 799"/>
              <a:gd name="T2" fmla="*/ 362 w 798"/>
              <a:gd name="T3" fmla="*/ 582 h 799"/>
              <a:gd name="T4" fmla="*/ 580 w 798"/>
              <a:gd name="T5" fmla="*/ 436 h 799"/>
              <a:gd name="T6" fmla="*/ 434 w 798"/>
              <a:gd name="T7" fmla="*/ 219 h 799"/>
              <a:gd name="T8" fmla="*/ 434 w 798"/>
              <a:gd name="T9" fmla="*/ 182 h 799"/>
              <a:gd name="T10" fmla="*/ 468 w 798"/>
              <a:gd name="T11" fmla="*/ 204 h 799"/>
              <a:gd name="T12" fmla="*/ 580 w 798"/>
              <a:gd name="T13" fmla="*/ 328 h 799"/>
              <a:gd name="T14" fmla="*/ 614 w 798"/>
              <a:gd name="T15" fmla="*/ 350 h 799"/>
              <a:gd name="T16" fmla="*/ 614 w 798"/>
              <a:gd name="T17" fmla="*/ 451 h 799"/>
              <a:gd name="T18" fmla="*/ 580 w 798"/>
              <a:gd name="T19" fmla="*/ 473 h 799"/>
              <a:gd name="T20" fmla="*/ 468 w 798"/>
              <a:gd name="T21" fmla="*/ 596 h 799"/>
              <a:gd name="T22" fmla="*/ 434 w 798"/>
              <a:gd name="T23" fmla="*/ 617 h 799"/>
              <a:gd name="T24" fmla="*/ 336 w 798"/>
              <a:gd name="T25" fmla="*/ 607 h 799"/>
              <a:gd name="T26" fmla="*/ 326 w 798"/>
              <a:gd name="T27" fmla="*/ 473 h 799"/>
              <a:gd name="T28" fmla="*/ 192 w 798"/>
              <a:gd name="T29" fmla="*/ 462 h 799"/>
              <a:gd name="T30" fmla="*/ 182 w 798"/>
              <a:gd name="T31" fmla="*/ 364 h 799"/>
              <a:gd name="T32" fmla="*/ 203 w 798"/>
              <a:gd name="T33" fmla="*/ 330 h 799"/>
              <a:gd name="T34" fmla="*/ 326 w 798"/>
              <a:gd name="T35" fmla="*/ 219 h 799"/>
              <a:gd name="T36" fmla="*/ 348 w 798"/>
              <a:gd name="T37" fmla="*/ 185 h 799"/>
              <a:gd name="T38" fmla="*/ 345 w 798"/>
              <a:gd name="T39" fmla="*/ 41 h 799"/>
              <a:gd name="T40" fmla="*/ 201 w 798"/>
              <a:gd name="T41" fmla="*/ 96 h 799"/>
              <a:gd name="T42" fmla="*/ 94 w 798"/>
              <a:gd name="T43" fmla="*/ 202 h 799"/>
              <a:gd name="T44" fmla="*/ 40 w 798"/>
              <a:gd name="T45" fmla="*/ 346 h 799"/>
              <a:gd name="T46" fmla="*/ 51 w 798"/>
              <a:gd name="T47" fmla="*/ 504 h 799"/>
              <a:gd name="T48" fmla="*/ 126 w 798"/>
              <a:gd name="T49" fmla="*/ 638 h 799"/>
              <a:gd name="T50" fmla="*/ 246 w 798"/>
              <a:gd name="T51" fmla="*/ 730 h 799"/>
              <a:gd name="T52" fmla="*/ 399 w 798"/>
              <a:gd name="T53" fmla="*/ 762 h 799"/>
              <a:gd name="T54" fmla="*/ 552 w 798"/>
              <a:gd name="T55" fmla="*/ 730 h 799"/>
              <a:gd name="T56" fmla="*/ 673 w 798"/>
              <a:gd name="T57" fmla="*/ 638 h 799"/>
              <a:gd name="T58" fmla="*/ 746 w 798"/>
              <a:gd name="T59" fmla="*/ 504 h 799"/>
              <a:gd name="T60" fmla="*/ 758 w 798"/>
              <a:gd name="T61" fmla="*/ 346 h 799"/>
              <a:gd name="T62" fmla="*/ 703 w 798"/>
              <a:gd name="T63" fmla="*/ 202 h 799"/>
              <a:gd name="T64" fmla="*/ 597 w 798"/>
              <a:gd name="T65" fmla="*/ 96 h 799"/>
              <a:gd name="T66" fmla="*/ 453 w 798"/>
              <a:gd name="T67" fmla="*/ 41 h 799"/>
              <a:gd name="T68" fmla="*/ 453 w 798"/>
              <a:gd name="T69" fmla="*/ 4 h 799"/>
              <a:gd name="T70" fmla="*/ 601 w 798"/>
              <a:gd name="T71" fmla="*/ 55 h 799"/>
              <a:gd name="T72" fmla="*/ 714 w 798"/>
              <a:gd name="T73" fmla="*/ 156 h 799"/>
              <a:gd name="T74" fmla="*/ 784 w 798"/>
              <a:gd name="T75" fmla="*/ 294 h 799"/>
              <a:gd name="T76" fmla="*/ 794 w 798"/>
              <a:gd name="T77" fmla="*/ 455 h 799"/>
              <a:gd name="T78" fmla="*/ 743 w 798"/>
              <a:gd name="T79" fmla="*/ 601 h 799"/>
              <a:gd name="T80" fmla="*/ 642 w 798"/>
              <a:gd name="T81" fmla="*/ 715 h 799"/>
              <a:gd name="T82" fmla="*/ 505 w 798"/>
              <a:gd name="T83" fmla="*/ 785 h 799"/>
              <a:gd name="T84" fmla="*/ 344 w 798"/>
              <a:gd name="T85" fmla="*/ 795 h 799"/>
              <a:gd name="T86" fmla="*/ 197 w 798"/>
              <a:gd name="T87" fmla="*/ 744 h 799"/>
              <a:gd name="T88" fmla="*/ 82 w 798"/>
              <a:gd name="T89" fmla="*/ 643 h 799"/>
              <a:gd name="T90" fmla="*/ 14 w 798"/>
              <a:gd name="T91" fmla="*/ 506 h 799"/>
              <a:gd name="T92" fmla="*/ 4 w 798"/>
              <a:gd name="T93" fmla="*/ 346 h 799"/>
              <a:gd name="T94" fmla="*/ 55 w 798"/>
              <a:gd name="T95" fmla="*/ 198 h 799"/>
              <a:gd name="T96" fmla="*/ 156 w 798"/>
              <a:gd name="T97" fmla="*/ 84 h 799"/>
              <a:gd name="T98" fmla="*/ 293 w 798"/>
              <a:gd name="T99" fmla="*/ 1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799">
                <a:moveTo>
                  <a:pt x="362" y="219"/>
                </a:moveTo>
                <a:lnTo>
                  <a:pt x="362" y="364"/>
                </a:lnTo>
                <a:lnTo>
                  <a:pt x="217" y="364"/>
                </a:lnTo>
                <a:lnTo>
                  <a:pt x="217" y="436"/>
                </a:lnTo>
                <a:lnTo>
                  <a:pt x="362" y="436"/>
                </a:lnTo>
                <a:lnTo>
                  <a:pt x="362" y="582"/>
                </a:lnTo>
                <a:lnTo>
                  <a:pt x="434" y="582"/>
                </a:lnTo>
                <a:lnTo>
                  <a:pt x="434" y="436"/>
                </a:lnTo>
                <a:lnTo>
                  <a:pt x="580" y="436"/>
                </a:lnTo>
                <a:lnTo>
                  <a:pt x="580" y="364"/>
                </a:lnTo>
                <a:lnTo>
                  <a:pt x="434" y="364"/>
                </a:lnTo>
                <a:lnTo>
                  <a:pt x="434" y="219"/>
                </a:lnTo>
                <a:lnTo>
                  <a:pt x="362" y="219"/>
                </a:lnTo>
                <a:close/>
                <a:moveTo>
                  <a:pt x="362" y="182"/>
                </a:moveTo>
                <a:lnTo>
                  <a:pt x="434" y="182"/>
                </a:lnTo>
                <a:lnTo>
                  <a:pt x="449" y="185"/>
                </a:lnTo>
                <a:lnTo>
                  <a:pt x="461" y="193"/>
                </a:lnTo>
                <a:lnTo>
                  <a:pt x="468" y="204"/>
                </a:lnTo>
                <a:lnTo>
                  <a:pt x="471" y="219"/>
                </a:lnTo>
                <a:lnTo>
                  <a:pt x="471" y="328"/>
                </a:lnTo>
                <a:lnTo>
                  <a:pt x="580" y="328"/>
                </a:lnTo>
                <a:lnTo>
                  <a:pt x="594" y="330"/>
                </a:lnTo>
                <a:lnTo>
                  <a:pt x="606" y="338"/>
                </a:lnTo>
                <a:lnTo>
                  <a:pt x="614" y="350"/>
                </a:lnTo>
                <a:lnTo>
                  <a:pt x="616" y="364"/>
                </a:lnTo>
                <a:lnTo>
                  <a:pt x="616" y="436"/>
                </a:lnTo>
                <a:lnTo>
                  <a:pt x="614" y="451"/>
                </a:lnTo>
                <a:lnTo>
                  <a:pt x="606" y="462"/>
                </a:lnTo>
                <a:lnTo>
                  <a:pt x="594" y="469"/>
                </a:lnTo>
                <a:lnTo>
                  <a:pt x="580" y="473"/>
                </a:lnTo>
                <a:lnTo>
                  <a:pt x="471" y="473"/>
                </a:lnTo>
                <a:lnTo>
                  <a:pt x="471" y="582"/>
                </a:lnTo>
                <a:lnTo>
                  <a:pt x="468" y="596"/>
                </a:lnTo>
                <a:lnTo>
                  <a:pt x="461" y="607"/>
                </a:lnTo>
                <a:lnTo>
                  <a:pt x="449" y="614"/>
                </a:lnTo>
                <a:lnTo>
                  <a:pt x="434" y="617"/>
                </a:lnTo>
                <a:lnTo>
                  <a:pt x="362" y="617"/>
                </a:lnTo>
                <a:lnTo>
                  <a:pt x="348" y="614"/>
                </a:lnTo>
                <a:lnTo>
                  <a:pt x="336" y="607"/>
                </a:lnTo>
                <a:lnTo>
                  <a:pt x="330" y="596"/>
                </a:lnTo>
                <a:lnTo>
                  <a:pt x="326" y="582"/>
                </a:lnTo>
                <a:lnTo>
                  <a:pt x="326" y="473"/>
                </a:lnTo>
                <a:lnTo>
                  <a:pt x="217" y="473"/>
                </a:lnTo>
                <a:lnTo>
                  <a:pt x="203" y="469"/>
                </a:lnTo>
                <a:lnTo>
                  <a:pt x="192" y="462"/>
                </a:lnTo>
                <a:lnTo>
                  <a:pt x="184" y="451"/>
                </a:lnTo>
                <a:lnTo>
                  <a:pt x="182" y="436"/>
                </a:lnTo>
                <a:lnTo>
                  <a:pt x="182" y="364"/>
                </a:lnTo>
                <a:lnTo>
                  <a:pt x="184" y="350"/>
                </a:lnTo>
                <a:lnTo>
                  <a:pt x="192" y="338"/>
                </a:lnTo>
                <a:lnTo>
                  <a:pt x="203" y="330"/>
                </a:lnTo>
                <a:lnTo>
                  <a:pt x="217" y="328"/>
                </a:lnTo>
                <a:lnTo>
                  <a:pt x="326" y="328"/>
                </a:lnTo>
                <a:lnTo>
                  <a:pt x="326" y="219"/>
                </a:lnTo>
                <a:lnTo>
                  <a:pt x="330" y="204"/>
                </a:lnTo>
                <a:lnTo>
                  <a:pt x="336" y="193"/>
                </a:lnTo>
                <a:lnTo>
                  <a:pt x="348" y="185"/>
                </a:lnTo>
                <a:lnTo>
                  <a:pt x="362" y="182"/>
                </a:lnTo>
                <a:close/>
                <a:moveTo>
                  <a:pt x="399" y="37"/>
                </a:moveTo>
                <a:lnTo>
                  <a:pt x="345" y="41"/>
                </a:lnTo>
                <a:lnTo>
                  <a:pt x="294" y="53"/>
                </a:lnTo>
                <a:lnTo>
                  <a:pt x="246" y="71"/>
                </a:lnTo>
                <a:lnTo>
                  <a:pt x="201" y="96"/>
                </a:lnTo>
                <a:lnTo>
                  <a:pt x="161" y="126"/>
                </a:lnTo>
                <a:lnTo>
                  <a:pt x="126" y="161"/>
                </a:lnTo>
                <a:lnTo>
                  <a:pt x="94" y="202"/>
                </a:lnTo>
                <a:lnTo>
                  <a:pt x="69" y="246"/>
                </a:lnTo>
                <a:lnTo>
                  <a:pt x="51" y="295"/>
                </a:lnTo>
                <a:lnTo>
                  <a:pt x="40" y="346"/>
                </a:lnTo>
                <a:lnTo>
                  <a:pt x="37" y="400"/>
                </a:lnTo>
                <a:lnTo>
                  <a:pt x="40" y="453"/>
                </a:lnTo>
                <a:lnTo>
                  <a:pt x="51" y="504"/>
                </a:lnTo>
                <a:lnTo>
                  <a:pt x="69" y="553"/>
                </a:lnTo>
                <a:lnTo>
                  <a:pt x="94" y="597"/>
                </a:lnTo>
                <a:lnTo>
                  <a:pt x="126" y="638"/>
                </a:lnTo>
                <a:lnTo>
                  <a:pt x="161" y="673"/>
                </a:lnTo>
                <a:lnTo>
                  <a:pt x="201" y="705"/>
                </a:lnTo>
                <a:lnTo>
                  <a:pt x="246" y="730"/>
                </a:lnTo>
                <a:lnTo>
                  <a:pt x="294" y="748"/>
                </a:lnTo>
                <a:lnTo>
                  <a:pt x="345" y="758"/>
                </a:lnTo>
                <a:lnTo>
                  <a:pt x="399" y="762"/>
                </a:lnTo>
                <a:lnTo>
                  <a:pt x="453" y="758"/>
                </a:lnTo>
                <a:lnTo>
                  <a:pt x="504" y="748"/>
                </a:lnTo>
                <a:lnTo>
                  <a:pt x="552" y="730"/>
                </a:lnTo>
                <a:lnTo>
                  <a:pt x="597" y="705"/>
                </a:lnTo>
                <a:lnTo>
                  <a:pt x="637" y="673"/>
                </a:lnTo>
                <a:lnTo>
                  <a:pt x="673" y="638"/>
                </a:lnTo>
                <a:lnTo>
                  <a:pt x="703" y="597"/>
                </a:lnTo>
                <a:lnTo>
                  <a:pt x="727" y="553"/>
                </a:lnTo>
                <a:lnTo>
                  <a:pt x="746" y="504"/>
                </a:lnTo>
                <a:lnTo>
                  <a:pt x="758" y="453"/>
                </a:lnTo>
                <a:lnTo>
                  <a:pt x="762" y="400"/>
                </a:lnTo>
                <a:lnTo>
                  <a:pt x="758" y="346"/>
                </a:lnTo>
                <a:lnTo>
                  <a:pt x="746" y="295"/>
                </a:lnTo>
                <a:lnTo>
                  <a:pt x="727" y="246"/>
                </a:lnTo>
                <a:lnTo>
                  <a:pt x="703" y="202"/>
                </a:lnTo>
                <a:lnTo>
                  <a:pt x="673" y="161"/>
                </a:lnTo>
                <a:lnTo>
                  <a:pt x="637" y="126"/>
                </a:lnTo>
                <a:lnTo>
                  <a:pt x="597" y="96"/>
                </a:lnTo>
                <a:lnTo>
                  <a:pt x="552" y="71"/>
                </a:lnTo>
                <a:lnTo>
                  <a:pt x="504" y="53"/>
                </a:lnTo>
                <a:lnTo>
                  <a:pt x="453" y="41"/>
                </a:lnTo>
                <a:lnTo>
                  <a:pt x="399" y="37"/>
                </a:lnTo>
                <a:close/>
                <a:moveTo>
                  <a:pt x="399" y="0"/>
                </a:moveTo>
                <a:lnTo>
                  <a:pt x="453" y="4"/>
                </a:lnTo>
                <a:lnTo>
                  <a:pt x="505" y="15"/>
                </a:lnTo>
                <a:lnTo>
                  <a:pt x="553" y="32"/>
                </a:lnTo>
                <a:lnTo>
                  <a:pt x="601" y="55"/>
                </a:lnTo>
                <a:lnTo>
                  <a:pt x="642" y="84"/>
                </a:lnTo>
                <a:lnTo>
                  <a:pt x="680" y="118"/>
                </a:lnTo>
                <a:lnTo>
                  <a:pt x="714" y="156"/>
                </a:lnTo>
                <a:lnTo>
                  <a:pt x="743" y="198"/>
                </a:lnTo>
                <a:lnTo>
                  <a:pt x="767" y="245"/>
                </a:lnTo>
                <a:lnTo>
                  <a:pt x="784" y="294"/>
                </a:lnTo>
                <a:lnTo>
                  <a:pt x="794" y="346"/>
                </a:lnTo>
                <a:lnTo>
                  <a:pt x="798" y="400"/>
                </a:lnTo>
                <a:lnTo>
                  <a:pt x="794" y="455"/>
                </a:lnTo>
                <a:lnTo>
                  <a:pt x="784" y="506"/>
                </a:lnTo>
                <a:lnTo>
                  <a:pt x="767" y="555"/>
                </a:lnTo>
                <a:lnTo>
                  <a:pt x="743" y="601"/>
                </a:lnTo>
                <a:lnTo>
                  <a:pt x="714" y="643"/>
                </a:lnTo>
                <a:lnTo>
                  <a:pt x="680" y="682"/>
                </a:lnTo>
                <a:lnTo>
                  <a:pt x="642" y="715"/>
                </a:lnTo>
                <a:lnTo>
                  <a:pt x="601" y="744"/>
                </a:lnTo>
                <a:lnTo>
                  <a:pt x="553" y="768"/>
                </a:lnTo>
                <a:lnTo>
                  <a:pt x="505" y="785"/>
                </a:lnTo>
                <a:lnTo>
                  <a:pt x="453" y="795"/>
                </a:lnTo>
                <a:lnTo>
                  <a:pt x="399" y="799"/>
                </a:lnTo>
                <a:lnTo>
                  <a:pt x="344" y="795"/>
                </a:lnTo>
                <a:lnTo>
                  <a:pt x="293" y="785"/>
                </a:lnTo>
                <a:lnTo>
                  <a:pt x="243" y="768"/>
                </a:lnTo>
                <a:lnTo>
                  <a:pt x="197" y="744"/>
                </a:lnTo>
                <a:lnTo>
                  <a:pt x="156" y="715"/>
                </a:lnTo>
                <a:lnTo>
                  <a:pt x="116" y="682"/>
                </a:lnTo>
                <a:lnTo>
                  <a:pt x="82" y="643"/>
                </a:lnTo>
                <a:lnTo>
                  <a:pt x="55" y="601"/>
                </a:lnTo>
                <a:lnTo>
                  <a:pt x="31" y="555"/>
                </a:lnTo>
                <a:lnTo>
                  <a:pt x="14" y="506"/>
                </a:lnTo>
                <a:lnTo>
                  <a:pt x="4" y="455"/>
                </a:lnTo>
                <a:lnTo>
                  <a:pt x="0" y="400"/>
                </a:lnTo>
                <a:lnTo>
                  <a:pt x="4" y="346"/>
                </a:lnTo>
                <a:lnTo>
                  <a:pt x="14" y="294"/>
                </a:lnTo>
                <a:lnTo>
                  <a:pt x="31" y="245"/>
                </a:lnTo>
                <a:lnTo>
                  <a:pt x="55" y="198"/>
                </a:lnTo>
                <a:lnTo>
                  <a:pt x="82" y="156"/>
                </a:lnTo>
                <a:lnTo>
                  <a:pt x="116" y="118"/>
                </a:lnTo>
                <a:lnTo>
                  <a:pt x="156" y="84"/>
                </a:lnTo>
                <a:lnTo>
                  <a:pt x="197" y="55"/>
                </a:lnTo>
                <a:lnTo>
                  <a:pt x="243" y="32"/>
                </a:lnTo>
                <a:lnTo>
                  <a:pt x="293" y="15"/>
                </a:lnTo>
                <a:lnTo>
                  <a:pt x="344" y="4"/>
                </a:lnTo>
                <a:lnTo>
                  <a:pt x="39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3" name="Freeform 46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14400" y="6777065"/>
            <a:ext cx="444609" cy="161415"/>
          </a:xfrm>
          <a:custGeom>
            <a:avLst/>
            <a:gdLst>
              <a:gd name="T0" fmla="*/ 224 w 774"/>
              <a:gd name="T1" fmla="*/ 142 h 281"/>
              <a:gd name="T2" fmla="*/ 214 w 774"/>
              <a:gd name="T3" fmla="*/ 148 h 281"/>
              <a:gd name="T4" fmla="*/ 211 w 774"/>
              <a:gd name="T5" fmla="*/ 158 h 281"/>
              <a:gd name="T6" fmla="*/ 214 w 774"/>
              <a:gd name="T7" fmla="*/ 169 h 281"/>
              <a:gd name="T8" fmla="*/ 224 w 774"/>
              <a:gd name="T9" fmla="*/ 175 h 281"/>
              <a:gd name="T10" fmla="*/ 234 w 774"/>
              <a:gd name="T11" fmla="*/ 175 h 281"/>
              <a:gd name="T12" fmla="*/ 243 w 774"/>
              <a:gd name="T13" fmla="*/ 169 h 281"/>
              <a:gd name="T14" fmla="*/ 246 w 774"/>
              <a:gd name="T15" fmla="*/ 158 h 281"/>
              <a:gd name="T16" fmla="*/ 243 w 774"/>
              <a:gd name="T17" fmla="*/ 148 h 281"/>
              <a:gd name="T18" fmla="*/ 234 w 774"/>
              <a:gd name="T19" fmla="*/ 142 h 281"/>
              <a:gd name="T20" fmla="*/ 141 w 774"/>
              <a:gd name="T21" fmla="*/ 70 h 281"/>
              <a:gd name="T22" fmla="*/ 116 w 774"/>
              <a:gd name="T23" fmla="*/ 81 h 281"/>
              <a:gd name="T24" fmla="*/ 106 w 774"/>
              <a:gd name="T25" fmla="*/ 106 h 281"/>
              <a:gd name="T26" fmla="*/ 116 w 774"/>
              <a:gd name="T27" fmla="*/ 131 h 281"/>
              <a:gd name="T28" fmla="*/ 141 w 774"/>
              <a:gd name="T29" fmla="*/ 141 h 281"/>
              <a:gd name="T30" fmla="*/ 166 w 774"/>
              <a:gd name="T31" fmla="*/ 131 h 281"/>
              <a:gd name="T32" fmla="*/ 176 w 774"/>
              <a:gd name="T33" fmla="*/ 106 h 281"/>
              <a:gd name="T34" fmla="*/ 166 w 774"/>
              <a:gd name="T35" fmla="*/ 81 h 281"/>
              <a:gd name="T36" fmla="*/ 141 w 774"/>
              <a:gd name="T37" fmla="*/ 70 h 281"/>
              <a:gd name="T38" fmla="*/ 404 w 774"/>
              <a:gd name="T39" fmla="*/ 246 h 281"/>
              <a:gd name="T40" fmla="*/ 661 w 774"/>
              <a:gd name="T41" fmla="*/ 243 h 281"/>
              <a:gd name="T42" fmla="*/ 708 w 774"/>
              <a:gd name="T43" fmla="*/ 216 h 281"/>
              <a:gd name="T44" fmla="*/ 735 w 774"/>
              <a:gd name="T45" fmla="*/ 169 h 281"/>
              <a:gd name="T46" fmla="*/ 735 w 774"/>
              <a:gd name="T47" fmla="*/ 112 h 281"/>
              <a:gd name="T48" fmla="*/ 708 w 774"/>
              <a:gd name="T49" fmla="*/ 66 h 281"/>
              <a:gd name="T50" fmla="*/ 661 w 774"/>
              <a:gd name="T51" fmla="*/ 39 h 281"/>
              <a:gd name="T52" fmla="*/ 404 w 774"/>
              <a:gd name="T53" fmla="*/ 35 h 281"/>
              <a:gd name="T54" fmla="*/ 634 w 774"/>
              <a:gd name="T55" fmla="*/ 0 h 281"/>
              <a:gd name="T56" fmla="*/ 695 w 774"/>
              <a:gd name="T57" fmla="*/ 14 h 281"/>
              <a:gd name="T58" fmla="*/ 742 w 774"/>
              <a:gd name="T59" fmla="*/ 53 h 281"/>
              <a:gd name="T60" fmla="*/ 770 w 774"/>
              <a:gd name="T61" fmla="*/ 108 h 281"/>
              <a:gd name="T62" fmla="*/ 770 w 774"/>
              <a:gd name="T63" fmla="*/ 172 h 281"/>
              <a:gd name="T64" fmla="*/ 742 w 774"/>
              <a:gd name="T65" fmla="*/ 229 h 281"/>
              <a:gd name="T66" fmla="*/ 695 w 774"/>
              <a:gd name="T67" fmla="*/ 267 h 281"/>
              <a:gd name="T68" fmla="*/ 634 w 774"/>
              <a:gd name="T69" fmla="*/ 281 h 281"/>
              <a:gd name="T70" fmla="*/ 108 w 774"/>
              <a:gd name="T71" fmla="*/ 277 h 281"/>
              <a:gd name="T72" fmla="*/ 53 w 774"/>
              <a:gd name="T73" fmla="*/ 251 h 281"/>
              <a:gd name="T74" fmla="*/ 14 w 774"/>
              <a:gd name="T75" fmla="*/ 203 h 281"/>
              <a:gd name="T76" fmla="*/ 0 w 774"/>
              <a:gd name="T77" fmla="*/ 141 h 281"/>
              <a:gd name="T78" fmla="*/ 14 w 774"/>
              <a:gd name="T79" fmla="*/ 80 h 281"/>
              <a:gd name="T80" fmla="*/ 53 w 774"/>
              <a:gd name="T81" fmla="*/ 31 h 281"/>
              <a:gd name="T82" fmla="*/ 108 w 774"/>
              <a:gd name="T83" fmla="*/ 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4" h="281">
                <a:moveTo>
                  <a:pt x="229" y="141"/>
                </a:moveTo>
                <a:lnTo>
                  <a:pt x="224" y="142"/>
                </a:lnTo>
                <a:lnTo>
                  <a:pt x="218" y="144"/>
                </a:lnTo>
                <a:lnTo>
                  <a:pt x="214" y="148"/>
                </a:lnTo>
                <a:lnTo>
                  <a:pt x="212" y="153"/>
                </a:lnTo>
                <a:lnTo>
                  <a:pt x="211" y="158"/>
                </a:lnTo>
                <a:lnTo>
                  <a:pt x="212" y="163"/>
                </a:lnTo>
                <a:lnTo>
                  <a:pt x="214" y="169"/>
                </a:lnTo>
                <a:lnTo>
                  <a:pt x="218" y="172"/>
                </a:lnTo>
                <a:lnTo>
                  <a:pt x="224" y="175"/>
                </a:lnTo>
                <a:lnTo>
                  <a:pt x="229" y="176"/>
                </a:lnTo>
                <a:lnTo>
                  <a:pt x="234" y="175"/>
                </a:lnTo>
                <a:lnTo>
                  <a:pt x="239" y="172"/>
                </a:lnTo>
                <a:lnTo>
                  <a:pt x="243" y="169"/>
                </a:lnTo>
                <a:lnTo>
                  <a:pt x="246" y="163"/>
                </a:lnTo>
                <a:lnTo>
                  <a:pt x="246" y="158"/>
                </a:lnTo>
                <a:lnTo>
                  <a:pt x="246" y="153"/>
                </a:lnTo>
                <a:lnTo>
                  <a:pt x="243" y="148"/>
                </a:lnTo>
                <a:lnTo>
                  <a:pt x="239" y="144"/>
                </a:lnTo>
                <a:lnTo>
                  <a:pt x="234" y="142"/>
                </a:lnTo>
                <a:lnTo>
                  <a:pt x="229" y="141"/>
                </a:lnTo>
                <a:close/>
                <a:moveTo>
                  <a:pt x="141" y="70"/>
                </a:moveTo>
                <a:lnTo>
                  <a:pt x="127" y="73"/>
                </a:lnTo>
                <a:lnTo>
                  <a:pt x="116" y="81"/>
                </a:lnTo>
                <a:lnTo>
                  <a:pt x="108" y="93"/>
                </a:lnTo>
                <a:lnTo>
                  <a:pt x="106" y="106"/>
                </a:lnTo>
                <a:lnTo>
                  <a:pt x="108" y="119"/>
                </a:lnTo>
                <a:lnTo>
                  <a:pt x="116" y="131"/>
                </a:lnTo>
                <a:lnTo>
                  <a:pt x="127" y="138"/>
                </a:lnTo>
                <a:lnTo>
                  <a:pt x="141" y="141"/>
                </a:lnTo>
                <a:lnTo>
                  <a:pt x="154" y="138"/>
                </a:lnTo>
                <a:lnTo>
                  <a:pt x="166" y="131"/>
                </a:lnTo>
                <a:lnTo>
                  <a:pt x="173" y="119"/>
                </a:lnTo>
                <a:lnTo>
                  <a:pt x="176" y="106"/>
                </a:lnTo>
                <a:lnTo>
                  <a:pt x="173" y="93"/>
                </a:lnTo>
                <a:lnTo>
                  <a:pt x="166" y="81"/>
                </a:lnTo>
                <a:lnTo>
                  <a:pt x="154" y="73"/>
                </a:lnTo>
                <a:lnTo>
                  <a:pt x="141" y="70"/>
                </a:lnTo>
                <a:close/>
                <a:moveTo>
                  <a:pt x="404" y="35"/>
                </a:moveTo>
                <a:lnTo>
                  <a:pt x="404" y="246"/>
                </a:lnTo>
                <a:lnTo>
                  <a:pt x="634" y="246"/>
                </a:lnTo>
                <a:lnTo>
                  <a:pt x="661" y="243"/>
                </a:lnTo>
                <a:lnTo>
                  <a:pt x="686" y="231"/>
                </a:lnTo>
                <a:lnTo>
                  <a:pt x="708" y="216"/>
                </a:lnTo>
                <a:lnTo>
                  <a:pt x="724" y="193"/>
                </a:lnTo>
                <a:lnTo>
                  <a:pt x="735" y="169"/>
                </a:lnTo>
                <a:lnTo>
                  <a:pt x="739" y="141"/>
                </a:lnTo>
                <a:lnTo>
                  <a:pt x="735" y="112"/>
                </a:lnTo>
                <a:lnTo>
                  <a:pt x="724" y="87"/>
                </a:lnTo>
                <a:lnTo>
                  <a:pt x="708" y="66"/>
                </a:lnTo>
                <a:lnTo>
                  <a:pt x="686" y="49"/>
                </a:lnTo>
                <a:lnTo>
                  <a:pt x="661" y="39"/>
                </a:lnTo>
                <a:lnTo>
                  <a:pt x="634" y="35"/>
                </a:lnTo>
                <a:lnTo>
                  <a:pt x="404" y="35"/>
                </a:lnTo>
                <a:close/>
                <a:moveTo>
                  <a:pt x="141" y="0"/>
                </a:moveTo>
                <a:lnTo>
                  <a:pt x="634" y="0"/>
                </a:lnTo>
                <a:lnTo>
                  <a:pt x="665" y="4"/>
                </a:lnTo>
                <a:lnTo>
                  <a:pt x="695" y="14"/>
                </a:lnTo>
                <a:lnTo>
                  <a:pt x="721" y="31"/>
                </a:lnTo>
                <a:lnTo>
                  <a:pt x="742" y="53"/>
                </a:lnTo>
                <a:lnTo>
                  <a:pt x="759" y="80"/>
                </a:lnTo>
                <a:lnTo>
                  <a:pt x="770" y="108"/>
                </a:lnTo>
                <a:lnTo>
                  <a:pt x="774" y="141"/>
                </a:lnTo>
                <a:lnTo>
                  <a:pt x="770" y="172"/>
                </a:lnTo>
                <a:lnTo>
                  <a:pt x="759" y="203"/>
                </a:lnTo>
                <a:lnTo>
                  <a:pt x="742" y="229"/>
                </a:lnTo>
                <a:lnTo>
                  <a:pt x="721" y="251"/>
                </a:lnTo>
                <a:lnTo>
                  <a:pt x="695" y="267"/>
                </a:lnTo>
                <a:lnTo>
                  <a:pt x="665" y="277"/>
                </a:lnTo>
                <a:lnTo>
                  <a:pt x="634" y="281"/>
                </a:lnTo>
                <a:lnTo>
                  <a:pt x="141" y="281"/>
                </a:lnTo>
                <a:lnTo>
                  <a:pt x="108" y="277"/>
                </a:lnTo>
                <a:lnTo>
                  <a:pt x="80" y="267"/>
                </a:lnTo>
                <a:lnTo>
                  <a:pt x="53" y="251"/>
                </a:lnTo>
                <a:lnTo>
                  <a:pt x="31" y="229"/>
                </a:lnTo>
                <a:lnTo>
                  <a:pt x="14" y="203"/>
                </a:lnTo>
                <a:lnTo>
                  <a:pt x="4" y="172"/>
                </a:lnTo>
                <a:lnTo>
                  <a:pt x="0" y="141"/>
                </a:lnTo>
                <a:lnTo>
                  <a:pt x="4" y="108"/>
                </a:lnTo>
                <a:lnTo>
                  <a:pt x="14" y="80"/>
                </a:lnTo>
                <a:lnTo>
                  <a:pt x="31" y="53"/>
                </a:lnTo>
                <a:lnTo>
                  <a:pt x="53" y="31"/>
                </a:lnTo>
                <a:lnTo>
                  <a:pt x="80" y="14"/>
                </a:lnTo>
                <a:lnTo>
                  <a:pt x="108" y="4"/>
                </a:lnTo>
                <a:lnTo>
                  <a:pt x="14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4" name="Freeform 46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799570" y="6635756"/>
            <a:ext cx="322830" cy="444035"/>
          </a:xfrm>
          <a:custGeom>
            <a:avLst/>
            <a:gdLst>
              <a:gd name="T0" fmla="*/ 38 w 562"/>
              <a:gd name="T1" fmla="*/ 691 h 773"/>
              <a:gd name="T2" fmla="*/ 62 w 562"/>
              <a:gd name="T3" fmla="*/ 725 h 773"/>
              <a:gd name="T4" fmla="*/ 104 w 562"/>
              <a:gd name="T5" fmla="*/ 738 h 773"/>
              <a:gd name="T6" fmla="*/ 479 w 562"/>
              <a:gd name="T7" fmla="*/ 735 h 773"/>
              <a:gd name="T8" fmla="*/ 513 w 562"/>
              <a:gd name="T9" fmla="*/ 709 h 773"/>
              <a:gd name="T10" fmla="*/ 526 w 562"/>
              <a:gd name="T11" fmla="*/ 668 h 773"/>
              <a:gd name="T12" fmla="*/ 246 w 562"/>
              <a:gd name="T13" fmla="*/ 387 h 773"/>
              <a:gd name="T14" fmla="*/ 175 w 562"/>
              <a:gd name="T15" fmla="*/ 458 h 773"/>
              <a:gd name="T16" fmla="*/ 246 w 562"/>
              <a:gd name="T17" fmla="*/ 527 h 773"/>
              <a:gd name="T18" fmla="*/ 315 w 562"/>
              <a:gd name="T19" fmla="*/ 598 h 773"/>
              <a:gd name="T20" fmla="*/ 386 w 562"/>
              <a:gd name="T21" fmla="*/ 527 h 773"/>
              <a:gd name="T22" fmla="*/ 315 w 562"/>
              <a:gd name="T23" fmla="*/ 458 h 773"/>
              <a:gd name="T24" fmla="*/ 246 w 562"/>
              <a:gd name="T25" fmla="*/ 387 h 773"/>
              <a:gd name="T26" fmla="*/ 82 w 562"/>
              <a:gd name="T27" fmla="*/ 250 h 773"/>
              <a:gd name="T28" fmla="*/ 48 w 562"/>
              <a:gd name="T29" fmla="*/ 274 h 773"/>
              <a:gd name="T30" fmla="*/ 34 w 562"/>
              <a:gd name="T31" fmla="*/ 316 h 773"/>
              <a:gd name="T32" fmla="*/ 524 w 562"/>
              <a:gd name="T33" fmla="*/ 294 h 773"/>
              <a:gd name="T34" fmla="*/ 497 w 562"/>
              <a:gd name="T35" fmla="*/ 260 h 773"/>
              <a:gd name="T36" fmla="*/ 457 w 562"/>
              <a:gd name="T37" fmla="*/ 246 h 773"/>
              <a:gd name="T38" fmla="*/ 175 w 562"/>
              <a:gd name="T39" fmla="*/ 106 h 773"/>
              <a:gd name="T40" fmla="*/ 386 w 562"/>
              <a:gd name="T41" fmla="*/ 176 h 773"/>
              <a:gd name="T42" fmla="*/ 175 w 562"/>
              <a:gd name="T43" fmla="*/ 106 h 773"/>
              <a:gd name="T44" fmla="*/ 175 w 562"/>
              <a:gd name="T45" fmla="*/ 70 h 773"/>
              <a:gd name="T46" fmla="*/ 386 w 562"/>
              <a:gd name="T47" fmla="*/ 35 h 773"/>
              <a:gd name="T48" fmla="*/ 175 w 562"/>
              <a:gd name="T49" fmla="*/ 0 h 773"/>
              <a:gd name="T50" fmla="*/ 399 w 562"/>
              <a:gd name="T51" fmla="*/ 3 h 773"/>
              <a:gd name="T52" fmla="*/ 419 w 562"/>
              <a:gd name="T53" fmla="*/ 22 h 773"/>
              <a:gd name="T54" fmla="*/ 421 w 562"/>
              <a:gd name="T55" fmla="*/ 212 h 773"/>
              <a:gd name="T56" fmla="*/ 484 w 562"/>
              <a:gd name="T57" fmla="*/ 214 h 773"/>
              <a:gd name="T58" fmla="*/ 531 w 562"/>
              <a:gd name="T59" fmla="*/ 242 h 773"/>
              <a:gd name="T60" fmla="*/ 558 w 562"/>
              <a:gd name="T61" fmla="*/ 289 h 773"/>
              <a:gd name="T62" fmla="*/ 562 w 562"/>
              <a:gd name="T63" fmla="*/ 668 h 773"/>
              <a:gd name="T64" fmla="*/ 547 w 562"/>
              <a:gd name="T65" fmla="*/ 721 h 773"/>
              <a:gd name="T66" fmla="*/ 509 w 562"/>
              <a:gd name="T67" fmla="*/ 759 h 773"/>
              <a:gd name="T68" fmla="*/ 457 w 562"/>
              <a:gd name="T69" fmla="*/ 773 h 773"/>
              <a:gd name="T70" fmla="*/ 77 w 562"/>
              <a:gd name="T71" fmla="*/ 769 h 773"/>
              <a:gd name="T72" fmla="*/ 30 w 562"/>
              <a:gd name="T73" fmla="*/ 743 h 773"/>
              <a:gd name="T74" fmla="*/ 2 w 562"/>
              <a:gd name="T75" fmla="*/ 696 h 773"/>
              <a:gd name="T76" fmla="*/ 0 w 562"/>
              <a:gd name="T77" fmla="*/ 316 h 773"/>
              <a:gd name="T78" fmla="*/ 14 w 562"/>
              <a:gd name="T79" fmla="*/ 263 h 773"/>
              <a:gd name="T80" fmla="*/ 51 w 562"/>
              <a:gd name="T81" fmla="*/ 226 h 773"/>
              <a:gd name="T82" fmla="*/ 104 w 562"/>
              <a:gd name="T83" fmla="*/ 212 h 773"/>
              <a:gd name="T84" fmla="*/ 140 w 562"/>
              <a:gd name="T85" fmla="*/ 35 h 773"/>
              <a:gd name="T86" fmla="*/ 150 w 562"/>
              <a:gd name="T87" fmla="*/ 10 h 773"/>
              <a:gd name="T88" fmla="*/ 175 w 562"/>
              <a:gd name="T8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773">
                <a:moveTo>
                  <a:pt x="34" y="668"/>
                </a:moveTo>
                <a:lnTo>
                  <a:pt x="38" y="691"/>
                </a:lnTo>
                <a:lnTo>
                  <a:pt x="48" y="709"/>
                </a:lnTo>
                <a:lnTo>
                  <a:pt x="62" y="725"/>
                </a:lnTo>
                <a:lnTo>
                  <a:pt x="82" y="735"/>
                </a:lnTo>
                <a:lnTo>
                  <a:pt x="104" y="738"/>
                </a:lnTo>
                <a:lnTo>
                  <a:pt x="457" y="738"/>
                </a:lnTo>
                <a:lnTo>
                  <a:pt x="479" y="735"/>
                </a:lnTo>
                <a:lnTo>
                  <a:pt x="497" y="725"/>
                </a:lnTo>
                <a:lnTo>
                  <a:pt x="513" y="709"/>
                </a:lnTo>
                <a:lnTo>
                  <a:pt x="524" y="691"/>
                </a:lnTo>
                <a:lnTo>
                  <a:pt x="526" y="668"/>
                </a:lnTo>
                <a:lnTo>
                  <a:pt x="34" y="668"/>
                </a:lnTo>
                <a:close/>
                <a:moveTo>
                  <a:pt x="246" y="387"/>
                </a:moveTo>
                <a:lnTo>
                  <a:pt x="246" y="458"/>
                </a:lnTo>
                <a:lnTo>
                  <a:pt x="175" y="458"/>
                </a:lnTo>
                <a:lnTo>
                  <a:pt x="175" y="527"/>
                </a:lnTo>
                <a:lnTo>
                  <a:pt x="246" y="527"/>
                </a:lnTo>
                <a:lnTo>
                  <a:pt x="246" y="598"/>
                </a:lnTo>
                <a:lnTo>
                  <a:pt x="315" y="598"/>
                </a:lnTo>
                <a:lnTo>
                  <a:pt x="315" y="527"/>
                </a:lnTo>
                <a:lnTo>
                  <a:pt x="386" y="527"/>
                </a:lnTo>
                <a:lnTo>
                  <a:pt x="386" y="458"/>
                </a:lnTo>
                <a:lnTo>
                  <a:pt x="315" y="458"/>
                </a:lnTo>
                <a:lnTo>
                  <a:pt x="315" y="387"/>
                </a:lnTo>
                <a:lnTo>
                  <a:pt x="246" y="387"/>
                </a:lnTo>
                <a:close/>
                <a:moveTo>
                  <a:pt x="104" y="246"/>
                </a:moveTo>
                <a:lnTo>
                  <a:pt x="82" y="250"/>
                </a:lnTo>
                <a:lnTo>
                  <a:pt x="62" y="260"/>
                </a:lnTo>
                <a:lnTo>
                  <a:pt x="48" y="274"/>
                </a:lnTo>
                <a:lnTo>
                  <a:pt x="38" y="294"/>
                </a:lnTo>
                <a:lnTo>
                  <a:pt x="34" y="316"/>
                </a:lnTo>
                <a:lnTo>
                  <a:pt x="526" y="316"/>
                </a:lnTo>
                <a:lnTo>
                  <a:pt x="524" y="294"/>
                </a:lnTo>
                <a:lnTo>
                  <a:pt x="513" y="274"/>
                </a:lnTo>
                <a:lnTo>
                  <a:pt x="497" y="260"/>
                </a:lnTo>
                <a:lnTo>
                  <a:pt x="479" y="250"/>
                </a:lnTo>
                <a:lnTo>
                  <a:pt x="457" y="246"/>
                </a:lnTo>
                <a:lnTo>
                  <a:pt x="104" y="246"/>
                </a:lnTo>
                <a:close/>
                <a:moveTo>
                  <a:pt x="175" y="106"/>
                </a:moveTo>
                <a:lnTo>
                  <a:pt x="175" y="176"/>
                </a:lnTo>
                <a:lnTo>
                  <a:pt x="386" y="176"/>
                </a:lnTo>
                <a:lnTo>
                  <a:pt x="386" y="106"/>
                </a:lnTo>
                <a:lnTo>
                  <a:pt x="175" y="106"/>
                </a:lnTo>
                <a:close/>
                <a:moveTo>
                  <a:pt x="175" y="35"/>
                </a:moveTo>
                <a:lnTo>
                  <a:pt x="175" y="70"/>
                </a:lnTo>
                <a:lnTo>
                  <a:pt x="386" y="70"/>
                </a:lnTo>
                <a:lnTo>
                  <a:pt x="386" y="35"/>
                </a:lnTo>
                <a:lnTo>
                  <a:pt x="175" y="35"/>
                </a:lnTo>
                <a:close/>
                <a:moveTo>
                  <a:pt x="175" y="0"/>
                </a:moveTo>
                <a:lnTo>
                  <a:pt x="386" y="0"/>
                </a:lnTo>
                <a:lnTo>
                  <a:pt x="399" y="3"/>
                </a:lnTo>
                <a:lnTo>
                  <a:pt x="411" y="10"/>
                </a:lnTo>
                <a:lnTo>
                  <a:pt x="419" y="22"/>
                </a:lnTo>
                <a:lnTo>
                  <a:pt x="421" y="35"/>
                </a:lnTo>
                <a:lnTo>
                  <a:pt x="421" y="212"/>
                </a:lnTo>
                <a:lnTo>
                  <a:pt x="457" y="212"/>
                </a:lnTo>
                <a:lnTo>
                  <a:pt x="484" y="214"/>
                </a:lnTo>
                <a:lnTo>
                  <a:pt x="509" y="226"/>
                </a:lnTo>
                <a:lnTo>
                  <a:pt x="531" y="242"/>
                </a:lnTo>
                <a:lnTo>
                  <a:pt x="547" y="263"/>
                </a:lnTo>
                <a:lnTo>
                  <a:pt x="558" y="289"/>
                </a:lnTo>
                <a:lnTo>
                  <a:pt x="562" y="316"/>
                </a:lnTo>
                <a:lnTo>
                  <a:pt x="562" y="668"/>
                </a:lnTo>
                <a:lnTo>
                  <a:pt x="558" y="696"/>
                </a:lnTo>
                <a:lnTo>
                  <a:pt x="547" y="721"/>
                </a:lnTo>
                <a:lnTo>
                  <a:pt x="531" y="743"/>
                </a:lnTo>
                <a:lnTo>
                  <a:pt x="509" y="759"/>
                </a:lnTo>
                <a:lnTo>
                  <a:pt x="484" y="769"/>
                </a:lnTo>
                <a:lnTo>
                  <a:pt x="457" y="773"/>
                </a:lnTo>
                <a:lnTo>
                  <a:pt x="104" y="773"/>
                </a:lnTo>
                <a:lnTo>
                  <a:pt x="77" y="769"/>
                </a:lnTo>
                <a:lnTo>
                  <a:pt x="51" y="759"/>
                </a:lnTo>
                <a:lnTo>
                  <a:pt x="30" y="743"/>
                </a:lnTo>
                <a:lnTo>
                  <a:pt x="14" y="721"/>
                </a:lnTo>
                <a:lnTo>
                  <a:pt x="2" y="696"/>
                </a:lnTo>
                <a:lnTo>
                  <a:pt x="0" y="668"/>
                </a:lnTo>
                <a:lnTo>
                  <a:pt x="0" y="316"/>
                </a:lnTo>
                <a:lnTo>
                  <a:pt x="2" y="289"/>
                </a:lnTo>
                <a:lnTo>
                  <a:pt x="14" y="263"/>
                </a:lnTo>
                <a:lnTo>
                  <a:pt x="30" y="242"/>
                </a:lnTo>
                <a:lnTo>
                  <a:pt x="51" y="226"/>
                </a:lnTo>
                <a:lnTo>
                  <a:pt x="77" y="214"/>
                </a:lnTo>
                <a:lnTo>
                  <a:pt x="104" y="212"/>
                </a:lnTo>
                <a:lnTo>
                  <a:pt x="140" y="212"/>
                </a:lnTo>
                <a:lnTo>
                  <a:pt x="140" y="35"/>
                </a:lnTo>
                <a:lnTo>
                  <a:pt x="142" y="22"/>
                </a:lnTo>
                <a:lnTo>
                  <a:pt x="150" y="10"/>
                </a:lnTo>
                <a:lnTo>
                  <a:pt x="161" y="3"/>
                </a:lnTo>
                <a:lnTo>
                  <a:pt x="17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5" name="Freeform 46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2562961" y="6635756"/>
            <a:ext cx="444035" cy="444035"/>
          </a:xfrm>
          <a:custGeom>
            <a:avLst/>
            <a:gdLst>
              <a:gd name="T0" fmla="*/ 70 w 773"/>
              <a:gd name="T1" fmla="*/ 562 h 773"/>
              <a:gd name="T2" fmla="*/ 704 w 773"/>
              <a:gd name="T3" fmla="*/ 141 h 773"/>
              <a:gd name="T4" fmla="*/ 36 w 773"/>
              <a:gd name="T5" fmla="*/ 70 h 773"/>
              <a:gd name="T6" fmla="*/ 739 w 773"/>
              <a:gd name="T7" fmla="*/ 106 h 773"/>
              <a:gd name="T8" fmla="*/ 36 w 773"/>
              <a:gd name="T9" fmla="*/ 70 h 773"/>
              <a:gd name="T10" fmla="*/ 401 w 773"/>
              <a:gd name="T11" fmla="*/ 3 h 773"/>
              <a:gd name="T12" fmla="*/ 420 w 773"/>
              <a:gd name="T13" fmla="*/ 22 h 773"/>
              <a:gd name="T14" fmla="*/ 739 w 773"/>
              <a:gd name="T15" fmla="*/ 35 h 773"/>
              <a:gd name="T16" fmla="*/ 764 w 773"/>
              <a:gd name="T17" fmla="*/ 45 h 773"/>
              <a:gd name="T18" fmla="*/ 773 w 773"/>
              <a:gd name="T19" fmla="*/ 70 h 773"/>
              <a:gd name="T20" fmla="*/ 771 w 773"/>
              <a:gd name="T21" fmla="*/ 119 h 773"/>
              <a:gd name="T22" fmla="*/ 752 w 773"/>
              <a:gd name="T23" fmla="*/ 138 h 773"/>
              <a:gd name="T24" fmla="*/ 739 w 773"/>
              <a:gd name="T25" fmla="*/ 562 h 773"/>
              <a:gd name="T26" fmla="*/ 729 w 773"/>
              <a:gd name="T27" fmla="*/ 587 h 773"/>
              <a:gd name="T28" fmla="*/ 704 w 773"/>
              <a:gd name="T29" fmla="*/ 598 h 773"/>
              <a:gd name="T30" fmla="*/ 404 w 773"/>
              <a:gd name="T31" fmla="*/ 644 h 773"/>
              <a:gd name="T32" fmla="*/ 507 w 773"/>
              <a:gd name="T33" fmla="*/ 747 h 773"/>
              <a:gd name="T34" fmla="*/ 510 w 773"/>
              <a:gd name="T35" fmla="*/ 756 h 773"/>
              <a:gd name="T36" fmla="*/ 506 w 773"/>
              <a:gd name="T37" fmla="*/ 767 h 773"/>
              <a:gd name="T38" fmla="*/ 498 w 773"/>
              <a:gd name="T39" fmla="*/ 772 h 773"/>
              <a:gd name="T40" fmla="*/ 488 w 773"/>
              <a:gd name="T41" fmla="*/ 773 h 773"/>
              <a:gd name="T42" fmla="*/ 480 w 773"/>
              <a:gd name="T43" fmla="*/ 768 h 773"/>
              <a:gd name="T44" fmla="*/ 294 w 773"/>
              <a:gd name="T45" fmla="*/ 768 h 773"/>
              <a:gd name="T46" fmla="*/ 286 w 773"/>
              <a:gd name="T47" fmla="*/ 773 h 773"/>
              <a:gd name="T48" fmla="*/ 275 w 773"/>
              <a:gd name="T49" fmla="*/ 772 h 773"/>
              <a:gd name="T50" fmla="*/ 268 w 773"/>
              <a:gd name="T51" fmla="*/ 767 h 773"/>
              <a:gd name="T52" fmla="*/ 264 w 773"/>
              <a:gd name="T53" fmla="*/ 756 h 773"/>
              <a:gd name="T54" fmla="*/ 266 w 773"/>
              <a:gd name="T55" fmla="*/ 747 h 773"/>
              <a:gd name="T56" fmla="*/ 370 w 773"/>
              <a:gd name="T57" fmla="*/ 644 h 773"/>
              <a:gd name="T58" fmla="*/ 70 w 773"/>
              <a:gd name="T59" fmla="*/ 598 h 773"/>
              <a:gd name="T60" fmla="*/ 45 w 773"/>
              <a:gd name="T61" fmla="*/ 587 h 773"/>
              <a:gd name="T62" fmla="*/ 36 w 773"/>
              <a:gd name="T63" fmla="*/ 562 h 773"/>
              <a:gd name="T64" fmla="*/ 21 w 773"/>
              <a:gd name="T65" fmla="*/ 138 h 773"/>
              <a:gd name="T66" fmla="*/ 3 w 773"/>
              <a:gd name="T67" fmla="*/ 119 h 773"/>
              <a:gd name="T68" fmla="*/ 0 w 773"/>
              <a:gd name="T69" fmla="*/ 70 h 773"/>
              <a:gd name="T70" fmla="*/ 11 w 773"/>
              <a:gd name="T71" fmla="*/ 45 h 773"/>
              <a:gd name="T72" fmla="*/ 36 w 773"/>
              <a:gd name="T73" fmla="*/ 35 h 773"/>
              <a:gd name="T74" fmla="*/ 354 w 773"/>
              <a:gd name="T75" fmla="*/ 22 h 773"/>
              <a:gd name="T76" fmla="*/ 374 w 773"/>
              <a:gd name="T77" fmla="*/ 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3" h="773">
                <a:moveTo>
                  <a:pt x="70" y="141"/>
                </a:moveTo>
                <a:lnTo>
                  <a:pt x="70" y="562"/>
                </a:lnTo>
                <a:lnTo>
                  <a:pt x="704" y="562"/>
                </a:lnTo>
                <a:lnTo>
                  <a:pt x="704" y="141"/>
                </a:lnTo>
                <a:lnTo>
                  <a:pt x="70" y="141"/>
                </a:lnTo>
                <a:close/>
                <a:moveTo>
                  <a:pt x="36" y="70"/>
                </a:moveTo>
                <a:lnTo>
                  <a:pt x="36" y="106"/>
                </a:lnTo>
                <a:lnTo>
                  <a:pt x="739" y="106"/>
                </a:lnTo>
                <a:lnTo>
                  <a:pt x="739" y="70"/>
                </a:lnTo>
                <a:lnTo>
                  <a:pt x="36" y="70"/>
                </a:lnTo>
                <a:close/>
                <a:moveTo>
                  <a:pt x="387" y="0"/>
                </a:moveTo>
                <a:lnTo>
                  <a:pt x="401" y="3"/>
                </a:lnTo>
                <a:lnTo>
                  <a:pt x="412" y="10"/>
                </a:lnTo>
                <a:lnTo>
                  <a:pt x="420" y="22"/>
                </a:lnTo>
                <a:lnTo>
                  <a:pt x="422" y="35"/>
                </a:lnTo>
                <a:lnTo>
                  <a:pt x="739" y="35"/>
                </a:lnTo>
                <a:lnTo>
                  <a:pt x="752" y="38"/>
                </a:lnTo>
                <a:lnTo>
                  <a:pt x="764" y="45"/>
                </a:lnTo>
                <a:lnTo>
                  <a:pt x="771" y="57"/>
                </a:lnTo>
                <a:lnTo>
                  <a:pt x="773" y="70"/>
                </a:lnTo>
                <a:lnTo>
                  <a:pt x="773" y="106"/>
                </a:lnTo>
                <a:lnTo>
                  <a:pt x="771" y="119"/>
                </a:lnTo>
                <a:lnTo>
                  <a:pt x="764" y="130"/>
                </a:lnTo>
                <a:lnTo>
                  <a:pt x="752" y="138"/>
                </a:lnTo>
                <a:lnTo>
                  <a:pt x="739" y="141"/>
                </a:lnTo>
                <a:lnTo>
                  <a:pt x="739" y="562"/>
                </a:lnTo>
                <a:lnTo>
                  <a:pt x="735" y="577"/>
                </a:lnTo>
                <a:lnTo>
                  <a:pt x="729" y="587"/>
                </a:lnTo>
                <a:lnTo>
                  <a:pt x="717" y="595"/>
                </a:lnTo>
                <a:lnTo>
                  <a:pt x="704" y="598"/>
                </a:lnTo>
                <a:lnTo>
                  <a:pt x="404" y="598"/>
                </a:lnTo>
                <a:lnTo>
                  <a:pt x="404" y="644"/>
                </a:lnTo>
                <a:lnTo>
                  <a:pt x="505" y="743"/>
                </a:lnTo>
                <a:lnTo>
                  <a:pt x="507" y="747"/>
                </a:lnTo>
                <a:lnTo>
                  <a:pt x="510" y="751"/>
                </a:lnTo>
                <a:lnTo>
                  <a:pt x="510" y="756"/>
                </a:lnTo>
                <a:lnTo>
                  <a:pt x="509" y="761"/>
                </a:lnTo>
                <a:lnTo>
                  <a:pt x="506" y="767"/>
                </a:lnTo>
                <a:lnTo>
                  <a:pt x="503" y="771"/>
                </a:lnTo>
                <a:lnTo>
                  <a:pt x="498" y="772"/>
                </a:lnTo>
                <a:lnTo>
                  <a:pt x="493" y="773"/>
                </a:lnTo>
                <a:lnTo>
                  <a:pt x="488" y="773"/>
                </a:lnTo>
                <a:lnTo>
                  <a:pt x="484" y="771"/>
                </a:lnTo>
                <a:lnTo>
                  <a:pt x="480" y="768"/>
                </a:lnTo>
                <a:lnTo>
                  <a:pt x="387" y="675"/>
                </a:lnTo>
                <a:lnTo>
                  <a:pt x="294" y="768"/>
                </a:lnTo>
                <a:lnTo>
                  <a:pt x="290" y="771"/>
                </a:lnTo>
                <a:lnTo>
                  <a:pt x="286" y="773"/>
                </a:lnTo>
                <a:lnTo>
                  <a:pt x="282" y="773"/>
                </a:lnTo>
                <a:lnTo>
                  <a:pt x="275" y="772"/>
                </a:lnTo>
                <a:lnTo>
                  <a:pt x="271" y="771"/>
                </a:lnTo>
                <a:lnTo>
                  <a:pt x="268" y="767"/>
                </a:lnTo>
                <a:lnTo>
                  <a:pt x="265" y="761"/>
                </a:lnTo>
                <a:lnTo>
                  <a:pt x="264" y="756"/>
                </a:lnTo>
                <a:lnTo>
                  <a:pt x="265" y="751"/>
                </a:lnTo>
                <a:lnTo>
                  <a:pt x="266" y="747"/>
                </a:lnTo>
                <a:lnTo>
                  <a:pt x="269" y="743"/>
                </a:lnTo>
                <a:lnTo>
                  <a:pt x="370" y="644"/>
                </a:lnTo>
                <a:lnTo>
                  <a:pt x="370" y="598"/>
                </a:lnTo>
                <a:lnTo>
                  <a:pt x="70" y="598"/>
                </a:lnTo>
                <a:lnTo>
                  <a:pt x="57" y="595"/>
                </a:lnTo>
                <a:lnTo>
                  <a:pt x="45" y="587"/>
                </a:lnTo>
                <a:lnTo>
                  <a:pt x="38" y="577"/>
                </a:lnTo>
                <a:lnTo>
                  <a:pt x="36" y="562"/>
                </a:lnTo>
                <a:lnTo>
                  <a:pt x="36" y="141"/>
                </a:lnTo>
                <a:lnTo>
                  <a:pt x="21" y="138"/>
                </a:lnTo>
                <a:lnTo>
                  <a:pt x="11" y="130"/>
                </a:lnTo>
                <a:lnTo>
                  <a:pt x="3" y="119"/>
                </a:lnTo>
                <a:lnTo>
                  <a:pt x="0" y="106"/>
                </a:lnTo>
                <a:lnTo>
                  <a:pt x="0" y="70"/>
                </a:lnTo>
                <a:lnTo>
                  <a:pt x="3" y="57"/>
                </a:lnTo>
                <a:lnTo>
                  <a:pt x="11" y="45"/>
                </a:lnTo>
                <a:lnTo>
                  <a:pt x="21" y="38"/>
                </a:lnTo>
                <a:lnTo>
                  <a:pt x="36" y="35"/>
                </a:lnTo>
                <a:lnTo>
                  <a:pt x="351" y="35"/>
                </a:lnTo>
                <a:lnTo>
                  <a:pt x="354" y="22"/>
                </a:lnTo>
                <a:lnTo>
                  <a:pt x="362" y="10"/>
                </a:lnTo>
                <a:lnTo>
                  <a:pt x="374" y="3"/>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6" name="Freeform 46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3447555" y="6635756"/>
            <a:ext cx="444609" cy="444035"/>
          </a:xfrm>
          <a:custGeom>
            <a:avLst/>
            <a:gdLst>
              <a:gd name="T0" fmla="*/ 486 w 774"/>
              <a:gd name="T1" fmla="*/ 330 h 773"/>
              <a:gd name="T2" fmla="*/ 457 w 774"/>
              <a:gd name="T3" fmla="*/ 387 h 773"/>
              <a:gd name="T4" fmla="*/ 486 w 774"/>
              <a:gd name="T5" fmla="*/ 444 h 773"/>
              <a:gd name="T6" fmla="*/ 550 w 774"/>
              <a:gd name="T7" fmla="*/ 453 h 773"/>
              <a:gd name="T8" fmla="*/ 595 w 774"/>
              <a:gd name="T9" fmla="*/ 409 h 773"/>
              <a:gd name="T10" fmla="*/ 584 w 774"/>
              <a:gd name="T11" fmla="*/ 345 h 773"/>
              <a:gd name="T12" fmla="*/ 528 w 774"/>
              <a:gd name="T13" fmla="*/ 317 h 773"/>
              <a:gd name="T14" fmla="*/ 580 w 774"/>
              <a:gd name="T15" fmla="*/ 296 h 773"/>
              <a:gd name="T16" fmla="*/ 629 w 774"/>
              <a:gd name="T17" fmla="*/ 358 h 773"/>
              <a:gd name="T18" fmla="*/ 618 w 774"/>
              <a:gd name="T19" fmla="*/ 440 h 773"/>
              <a:gd name="T20" fmla="*/ 555 w 774"/>
              <a:gd name="T21" fmla="*/ 488 h 773"/>
              <a:gd name="T22" fmla="*/ 474 w 774"/>
              <a:gd name="T23" fmla="*/ 478 h 773"/>
              <a:gd name="T24" fmla="*/ 426 w 774"/>
              <a:gd name="T25" fmla="*/ 415 h 773"/>
              <a:gd name="T26" fmla="*/ 436 w 774"/>
              <a:gd name="T27" fmla="*/ 334 h 773"/>
              <a:gd name="T28" fmla="*/ 499 w 774"/>
              <a:gd name="T29" fmla="*/ 285 h 773"/>
              <a:gd name="T30" fmla="*/ 190 w 774"/>
              <a:gd name="T31" fmla="*/ 352 h 773"/>
              <a:gd name="T32" fmla="*/ 246 w 774"/>
              <a:gd name="T33" fmla="*/ 211 h 773"/>
              <a:gd name="T34" fmla="*/ 258 w 774"/>
              <a:gd name="T35" fmla="*/ 216 h 773"/>
              <a:gd name="T36" fmla="*/ 348 w 774"/>
              <a:gd name="T37" fmla="*/ 360 h 773"/>
              <a:gd name="T38" fmla="*/ 351 w 774"/>
              <a:gd name="T39" fmla="*/ 365 h 773"/>
              <a:gd name="T40" fmla="*/ 348 w 774"/>
              <a:gd name="T41" fmla="*/ 379 h 773"/>
              <a:gd name="T42" fmla="*/ 334 w 774"/>
              <a:gd name="T43" fmla="*/ 387 h 773"/>
              <a:gd name="T44" fmla="*/ 148 w 774"/>
              <a:gd name="T45" fmla="*/ 383 h 773"/>
              <a:gd name="T46" fmla="*/ 140 w 774"/>
              <a:gd name="T47" fmla="*/ 369 h 773"/>
              <a:gd name="T48" fmla="*/ 144 w 774"/>
              <a:gd name="T49" fmla="*/ 360 h 773"/>
              <a:gd name="T50" fmla="*/ 232 w 774"/>
              <a:gd name="T51" fmla="*/ 218 h 773"/>
              <a:gd name="T52" fmla="*/ 242 w 774"/>
              <a:gd name="T53" fmla="*/ 212 h 773"/>
              <a:gd name="T54" fmla="*/ 70 w 774"/>
              <a:gd name="T55" fmla="*/ 563 h 773"/>
              <a:gd name="T56" fmla="*/ 70 w 774"/>
              <a:gd name="T57" fmla="*/ 141 h 773"/>
              <a:gd name="T58" fmla="*/ 739 w 774"/>
              <a:gd name="T59" fmla="*/ 106 h 773"/>
              <a:gd name="T60" fmla="*/ 386 w 774"/>
              <a:gd name="T61" fmla="*/ 0 h 773"/>
              <a:gd name="T62" fmla="*/ 419 w 774"/>
              <a:gd name="T63" fmla="*/ 22 h 773"/>
              <a:gd name="T64" fmla="*/ 752 w 774"/>
              <a:gd name="T65" fmla="*/ 38 h 773"/>
              <a:gd name="T66" fmla="*/ 774 w 774"/>
              <a:gd name="T67" fmla="*/ 70 h 773"/>
              <a:gd name="T68" fmla="*/ 764 w 774"/>
              <a:gd name="T69" fmla="*/ 131 h 773"/>
              <a:gd name="T70" fmla="*/ 739 w 774"/>
              <a:gd name="T71" fmla="*/ 563 h 773"/>
              <a:gd name="T72" fmla="*/ 716 w 774"/>
              <a:gd name="T73" fmla="*/ 595 h 773"/>
              <a:gd name="T74" fmla="*/ 405 w 774"/>
              <a:gd name="T75" fmla="*/ 643 h 773"/>
              <a:gd name="T76" fmla="*/ 509 w 774"/>
              <a:gd name="T77" fmla="*/ 751 h 773"/>
              <a:gd name="T78" fmla="*/ 507 w 774"/>
              <a:gd name="T79" fmla="*/ 766 h 773"/>
              <a:gd name="T80" fmla="*/ 492 w 774"/>
              <a:gd name="T81" fmla="*/ 773 h 773"/>
              <a:gd name="T82" fmla="*/ 479 w 774"/>
              <a:gd name="T83" fmla="*/ 768 h 773"/>
              <a:gd name="T84" fmla="*/ 289 w 774"/>
              <a:gd name="T85" fmla="*/ 771 h 773"/>
              <a:gd name="T86" fmla="*/ 275 w 774"/>
              <a:gd name="T87" fmla="*/ 772 h 773"/>
              <a:gd name="T88" fmla="*/ 264 w 774"/>
              <a:gd name="T89" fmla="*/ 762 h 773"/>
              <a:gd name="T90" fmla="*/ 266 w 774"/>
              <a:gd name="T91" fmla="*/ 747 h 773"/>
              <a:gd name="T92" fmla="*/ 369 w 774"/>
              <a:gd name="T93" fmla="*/ 598 h 773"/>
              <a:gd name="T94" fmla="*/ 46 w 774"/>
              <a:gd name="T95" fmla="*/ 588 h 773"/>
              <a:gd name="T96" fmla="*/ 35 w 774"/>
              <a:gd name="T97" fmla="*/ 141 h 773"/>
              <a:gd name="T98" fmla="*/ 2 w 774"/>
              <a:gd name="T99" fmla="*/ 119 h 773"/>
              <a:gd name="T100" fmla="*/ 2 w 774"/>
              <a:gd name="T101" fmla="*/ 56 h 773"/>
              <a:gd name="T102" fmla="*/ 35 w 774"/>
              <a:gd name="T103" fmla="*/ 35 h 773"/>
              <a:gd name="T104" fmla="*/ 361 w 774"/>
              <a:gd name="T105"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4" h="773">
                <a:moveTo>
                  <a:pt x="528" y="317"/>
                </a:moveTo>
                <a:lnTo>
                  <a:pt x="505" y="320"/>
                </a:lnTo>
                <a:lnTo>
                  <a:pt x="486" y="330"/>
                </a:lnTo>
                <a:lnTo>
                  <a:pt x="470" y="345"/>
                </a:lnTo>
                <a:lnTo>
                  <a:pt x="461" y="365"/>
                </a:lnTo>
                <a:lnTo>
                  <a:pt x="457" y="387"/>
                </a:lnTo>
                <a:lnTo>
                  <a:pt x="461" y="409"/>
                </a:lnTo>
                <a:lnTo>
                  <a:pt x="470" y="428"/>
                </a:lnTo>
                <a:lnTo>
                  <a:pt x="486" y="444"/>
                </a:lnTo>
                <a:lnTo>
                  <a:pt x="505" y="453"/>
                </a:lnTo>
                <a:lnTo>
                  <a:pt x="528" y="457"/>
                </a:lnTo>
                <a:lnTo>
                  <a:pt x="550" y="453"/>
                </a:lnTo>
                <a:lnTo>
                  <a:pt x="568" y="444"/>
                </a:lnTo>
                <a:lnTo>
                  <a:pt x="584" y="428"/>
                </a:lnTo>
                <a:lnTo>
                  <a:pt x="595" y="409"/>
                </a:lnTo>
                <a:lnTo>
                  <a:pt x="597" y="387"/>
                </a:lnTo>
                <a:lnTo>
                  <a:pt x="595" y="365"/>
                </a:lnTo>
                <a:lnTo>
                  <a:pt x="584" y="345"/>
                </a:lnTo>
                <a:lnTo>
                  <a:pt x="568" y="330"/>
                </a:lnTo>
                <a:lnTo>
                  <a:pt x="550" y="320"/>
                </a:lnTo>
                <a:lnTo>
                  <a:pt x="528" y="317"/>
                </a:lnTo>
                <a:close/>
                <a:moveTo>
                  <a:pt x="528" y="281"/>
                </a:moveTo>
                <a:lnTo>
                  <a:pt x="555" y="285"/>
                </a:lnTo>
                <a:lnTo>
                  <a:pt x="580" y="296"/>
                </a:lnTo>
                <a:lnTo>
                  <a:pt x="602" y="313"/>
                </a:lnTo>
                <a:lnTo>
                  <a:pt x="618" y="334"/>
                </a:lnTo>
                <a:lnTo>
                  <a:pt x="629" y="358"/>
                </a:lnTo>
                <a:lnTo>
                  <a:pt x="633" y="387"/>
                </a:lnTo>
                <a:lnTo>
                  <a:pt x="629" y="415"/>
                </a:lnTo>
                <a:lnTo>
                  <a:pt x="618" y="440"/>
                </a:lnTo>
                <a:lnTo>
                  <a:pt x="602" y="461"/>
                </a:lnTo>
                <a:lnTo>
                  <a:pt x="580" y="478"/>
                </a:lnTo>
                <a:lnTo>
                  <a:pt x="555" y="488"/>
                </a:lnTo>
                <a:lnTo>
                  <a:pt x="528" y="492"/>
                </a:lnTo>
                <a:lnTo>
                  <a:pt x="499" y="488"/>
                </a:lnTo>
                <a:lnTo>
                  <a:pt x="474" y="478"/>
                </a:lnTo>
                <a:lnTo>
                  <a:pt x="453" y="461"/>
                </a:lnTo>
                <a:lnTo>
                  <a:pt x="436" y="440"/>
                </a:lnTo>
                <a:lnTo>
                  <a:pt x="426" y="415"/>
                </a:lnTo>
                <a:lnTo>
                  <a:pt x="422" y="387"/>
                </a:lnTo>
                <a:lnTo>
                  <a:pt x="426" y="358"/>
                </a:lnTo>
                <a:lnTo>
                  <a:pt x="436" y="334"/>
                </a:lnTo>
                <a:lnTo>
                  <a:pt x="453" y="313"/>
                </a:lnTo>
                <a:lnTo>
                  <a:pt x="474" y="296"/>
                </a:lnTo>
                <a:lnTo>
                  <a:pt x="499" y="285"/>
                </a:lnTo>
                <a:lnTo>
                  <a:pt x="528" y="281"/>
                </a:lnTo>
                <a:close/>
                <a:moveTo>
                  <a:pt x="246" y="262"/>
                </a:moveTo>
                <a:lnTo>
                  <a:pt x="190" y="352"/>
                </a:lnTo>
                <a:lnTo>
                  <a:pt x="302" y="352"/>
                </a:lnTo>
                <a:lnTo>
                  <a:pt x="246" y="262"/>
                </a:lnTo>
                <a:close/>
                <a:moveTo>
                  <a:pt x="246" y="211"/>
                </a:moveTo>
                <a:lnTo>
                  <a:pt x="250" y="212"/>
                </a:lnTo>
                <a:lnTo>
                  <a:pt x="254" y="213"/>
                </a:lnTo>
                <a:lnTo>
                  <a:pt x="258" y="216"/>
                </a:lnTo>
                <a:lnTo>
                  <a:pt x="260" y="218"/>
                </a:lnTo>
                <a:lnTo>
                  <a:pt x="260" y="218"/>
                </a:lnTo>
                <a:lnTo>
                  <a:pt x="348" y="360"/>
                </a:lnTo>
                <a:lnTo>
                  <a:pt x="348" y="360"/>
                </a:lnTo>
                <a:lnTo>
                  <a:pt x="350" y="362"/>
                </a:lnTo>
                <a:lnTo>
                  <a:pt x="351" y="365"/>
                </a:lnTo>
                <a:lnTo>
                  <a:pt x="351" y="369"/>
                </a:lnTo>
                <a:lnTo>
                  <a:pt x="351" y="374"/>
                </a:lnTo>
                <a:lnTo>
                  <a:pt x="348" y="379"/>
                </a:lnTo>
                <a:lnTo>
                  <a:pt x="344" y="383"/>
                </a:lnTo>
                <a:lnTo>
                  <a:pt x="339" y="386"/>
                </a:lnTo>
                <a:lnTo>
                  <a:pt x="334" y="387"/>
                </a:lnTo>
                <a:lnTo>
                  <a:pt x="158" y="387"/>
                </a:lnTo>
                <a:lnTo>
                  <a:pt x="152" y="386"/>
                </a:lnTo>
                <a:lnTo>
                  <a:pt x="148" y="383"/>
                </a:lnTo>
                <a:lnTo>
                  <a:pt x="144" y="379"/>
                </a:lnTo>
                <a:lnTo>
                  <a:pt x="141" y="374"/>
                </a:lnTo>
                <a:lnTo>
                  <a:pt x="140" y="369"/>
                </a:lnTo>
                <a:lnTo>
                  <a:pt x="141" y="365"/>
                </a:lnTo>
                <a:lnTo>
                  <a:pt x="141" y="362"/>
                </a:lnTo>
                <a:lnTo>
                  <a:pt x="144" y="360"/>
                </a:lnTo>
                <a:lnTo>
                  <a:pt x="144" y="360"/>
                </a:lnTo>
                <a:lnTo>
                  <a:pt x="232" y="218"/>
                </a:lnTo>
                <a:lnTo>
                  <a:pt x="232" y="218"/>
                </a:lnTo>
                <a:lnTo>
                  <a:pt x="234" y="216"/>
                </a:lnTo>
                <a:lnTo>
                  <a:pt x="238" y="213"/>
                </a:lnTo>
                <a:lnTo>
                  <a:pt x="242" y="212"/>
                </a:lnTo>
                <a:lnTo>
                  <a:pt x="246" y="211"/>
                </a:lnTo>
                <a:close/>
                <a:moveTo>
                  <a:pt x="70" y="141"/>
                </a:moveTo>
                <a:lnTo>
                  <a:pt x="70" y="563"/>
                </a:lnTo>
                <a:lnTo>
                  <a:pt x="703" y="563"/>
                </a:lnTo>
                <a:lnTo>
                  <a:pt x="703" y="141"/>
                </a:lnTo>
                <a:lnTo>
                  <a:pt x="70" y="141"/>
                </a:lnTo>
                <a:close/>
                <a:moveTo>
                  <a:pt x="35" y="70"/>
                </a:moveTo>
                <a:lnTo>
                  <a:pt x="35" y="106"/>
                </a:lnTo>
                <a:lnTo>
                  <a:pt x="739" y="106"/>
                </a:lnTo>
                <a:lnTo>
                  <a:pt x="739" y="70"/>
                </a:lnTo>
                <a:lnTo>
                  <a:pt x="35" y="70"/>
                </a:lnTo>
                <a:close/>
                <a:moveTo>
                  <a:pt x="386" y="0"/>
                </a:moveTo>
                <a:lnTo>
                  <a:pt x="401" y="2"/>
                </a:lnTo>
                <a:lnTo>
                  <a:pt x="411" y="10"/>
                </a:lnTo>
                <a:lnTo>
                  <a:pt x="419" y="22"/>
                </a:lnTo>
                <a:lnTo>
                  <a:pt x="422" y="35"/>
                </a:lnTo>
                <a:lnTo>
                  <a:pt x="739" y="35"/>
                </a:lnTo>
                <a:lnTo>
                  <a:pt x="752" y="38"/>
                </a:lnTo>
                <a:lnTo>
                  <a:pt x="764" y="46"/>
                </a:lnTo>
                <a:lnTo>
                  <a:pt x="770" y="56"/>
                </a:lnTo>
                <a:lnTo>
                  <a:pt x="774" y="70"/>
                </a:lnTo>
                <a:lnTo>
                  <a:pt x="774" y="106"/>
                </a:lnTo>
                <a:lnTo>
                  <a:pt x="770" y="119"/>
                </a:lnTo>
                <a:lnTo>
                  <a:pt x="764" y="131"/>
                </a:lnTo>
                <a:lnTo>
                  <a:pt x="752" y="137"/>
                </a:lnTo>
                <a:lnTo>
                  <a:pt x="739" y="141"/>
                </a:lnTo>
                <a:lnTo>
                  <a:pt x="739" y="563"/>
                </a:lnTo>
                <a:lnTo>
                  <a:pt x="736" y="576"/>
                </a:lnTo>
                <a:lnTo>
                  <a:pt x="728" y="588"/>
                </a:lnTo>
                <a:lnTo>
                  <a:pt x="716" y="595"/>
                </a:lnTo>
                <a:lnTo>
                  <a:pt x="703" y="598"/>
                </a:lnTo>
                <a:lnTo>
                  <a:pt x="405" y="598"/>
                </a:lnTo>
                <a:lnTo>
                  <a:pt x="405" y="643"/>
                </a:lnTo>
                <a:lnTo>
                  <a:pt x="504" y="743"/>
                </a:lnTo>
                <a:lnTo>
                  <a:pt x="507" y="747"/>
                </a:lnTo>
                <a:lnTo>
                  <a:pt x="509" y="751"/>
                </a:lnTo>
                <a:lnTo>
                  <a:pt x="509" y="755"/>
                </a:lnTo>
                <a:lnTo>
                  <a:pt x="509" y="762"/>
                </a:lnTo>
                <a:lnTo>
                  <a:pt x="507" y="766"/>
                </a:lnTo>
                <a:lnTo>
                  <a:pt x="503" y="769"/>
                </a:lnTo>
                <a:lnTo>
                  <a:pt x="498" y="772"/>
                </a:lnTo>
                <a:lnTo>
                  <a:pt x="492" y="773"/>
                </a:lnTo>
                <a:lnTo>
                  <a:pt x="487" y="772"/>
                </a:lnTo>
                <a:lnTo>
                  <a:pt x="483" y="771"/>
                </a:lnTo>
                <a:lnTo>
                  <a:pt x="479" y="768"/>
                </a:lnTo>
                <a:lnTo>
                  <a:pt x="386" y="675"/>
                </a:lnTo>
                <a:lnTo>
                  <a:pt x="293" y="768"/>
                </a:lnTo>
                <a:lnTo>
                  <a:pt x="289" y="771"/>
                </a:lnTo>
                <a:lnTo>
                  <a:pt x="285" y="772"/>
                </a:lnTo>
                <a:lnTo>
                  <a:pt x="281" y="773"/>
                </a:lnTo>
                <a:lnTo>
                  <a:pt x="275" y="772"/>
                </a:lnTo>
                <a:lnTo>
                  <a:pt x="271" y="769"/>
                </a:lnTo>
                <a:lnTo>
                  <a:pt x="267" y="766"/>
                </a:lnTo>
                <a:lnTo>
                  <a:pt x="264" y="762"/>
                </a:lnTo>
                <a:lnTo>
                  <a:pt x="263" y="755"/>
                </a:lnTo>
                <a:lnTo>
                  <a:pt x="264" y="751"/>
                </a:lnTo>
                <a:lnTo>
                  <a:pt x="266" y="747"/>
                </a:lnTo>
                <a:lnTo>
                  <a:pt x="268" y="743"/>
                </a:lnTo>
                <a:lnTo>
                  <a:pt x="369" y="643"/>
                </a:lnTo>
                <a:lnTo>
                  <a:pt x="369" y="598"/>
                </a:lnTo>
                <a:lnTo>
                  <a:pt x="70" y="598"/>
                </a:lnTo>
                <a:lnTo>
                  <a:pt x="56" y="595"/>
                </a:lnTo>
                <a:lnTo>
                  <a:pt x="46" y="588"/>
                </a:lnTo>
                <a:lnTo>
                  <a:pt x="38" y="576"/>
                </a:lnTo>
                <a:lnTo>
                  <a:pt x="35" y="563"/>
                </a:lnTo>
                <a:lnTo>
                  <a:pt x="35" y="141"/>
                </a:lnTo>
                <a:lnTo>
                  <a:pt x="21" y="137"/>
                </a:lnTo>
                <a:lnTo>
                  <a:pt x="10" y="131"/>
                </a:lnTo>
                <a:lnTo>
                  <a:pt x="2" y="119"/>
                </a:lnTo>
                <a:lnTo>
                  <a:pt x="0" y="106"/>
                </a:lnTo>
                <a:lnTo>
                  <a:pt x="0" y="70"/>
                </a:lnTo>
                <a:lnTo>
                  <a:pt x="2" y="56"/>
                </a:lnTo>
                <a:lnTo>
                  <a:pt x="10" y="46"/>
                </a:lnTo>
                <a:lnTo>
                  <a:pt x="21" y="38"/>
                </a:lnTo>
                <a:lnTo>
                  <a:pt x="35" y="35"/>
                </a:lnTo>
                <a:lnTo>
                  <a:pt x="351" y="35"/>
                </a:lnTo>
                <a:lnTo>
                  <a:pt x="355" y="22"/>
                </a:lnTo>
                <a:lnTo>
                  <a:pt x="361" y="10"/>
                </a:lnTo>
                <a:lnTo>
                  <a:pt x="373" y="2"/>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7" name="Freeform 46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4332725" y="6635756"/>
            <a:ext cx="444035" cy="444035"/>
          </a:xfrm>
          <a:custGeom>
            <a:avLst/>
            <a:gdLst>
              <a:gd name="T0" fmla="*/ 624 w 773"/>
              <a:gd name="T1" fmla="*/ 425 h 773"/>
              <a:gd name="T2" fmla="*/ 631 w 773"/>
              <a:gd name="T3" fmla="*/ 445 h 773"/>
              <a:gd name="T4" fmla="*/ 614 w 773"/>
              <a:gd name="T5" fmla="*/ 457 h 773"/>
              <a:gd name="T6" fmla="*/ 424 w 773"/>
              <a:gd name="T7" fmla="*/ 450 h 773"/>
              <a:gd name="T8" fmla="*/ 424 w 773"/>
              <a:gd name="T9" fmla="*/ 429 h 773"/>
              <a:gd name="T10" fmla="*/ 438 w 773"/>
              <a:gd name="T11" fmla="*/ 352 h 773"/>
              <a:gd name="T12" fmla="*/ 524 w 773"/>
              <a:gd name="T13" fmla="*/ 358 h 773"/>
              <a:gd name="T14" fmla="*/ 524 w 773"/>
              <a:gd name="T15" fmla="*/ 379 h 773"/>
              <a:gd name="T16" fmla="*/ 438 w 773"/>
              <a:gd name="T17" fmla="*/ 387 h 773"/>
              <a:gd name="T18" fmla="*/ 421 w 773"/>
              <a:gd name="T19" fmla="*/ 374 h 773"/>
              <a:gd name="T20" fmla="*/ 428 w 773"/>
              <a:gd name="T21" fmla="*/ 355 h 773"/>
              <a:gd name="T22" fmla="*/ 614 w 773"/>
              <a:gd name="T23" fmla="*/ 281 h 773"/>
              <a:gd name="T24" fmla="*/ 631 w 773"/>
              <a:gd name="T25" fmla="*/ 293 h 773"/>
              <a:gd name="T26" fmla="*/ 624 w 773"/>
              <a:gd name="T27" fmla="*/ 313 h 773"/>
              <a:gd name="T28" fmla="*/ 433 w 773"/>
              <a:gd name="T29" fmla="*/ 315 h 773"/>
              <a:gd name="T30" fmla="*/ 421 w 773"/>
              <a:gd name="T31" fmla="*/ 298 h 773"/>
              <a:gd name="T32" fmla="*/ 433 w 773"/>
              <a:gd name="T33" fmla="*/ 283 h 773"/>
              <a:gd name="T34" fmla="*/ 315 w 773"/>
              <a:gd name="T35" fmla="*/ 421 h 773"/>
              <a:gd name="T36" fmla="*/ 545 w 773"/>
              <a:gd name="T37" fmla="*/ 211 h 773"/>
              <a:gd name="T38" fmla="*/ 560 w 773"/>
              <a:gd name="T39" fmla="*/ 222 h 773"/>
              <a:gd name="T40" fmla="*/ 555 w 773"/>
              <a:gd name="T41" fmla="*/ 243 h 773"/>
              <a:gd name="T42" fmla="*/ 433 w 773"/>
              <a:gd name="T43" fmla="*/ 245 h 773"/>
              <a:gd name="T44" fmla="*/ 421 w 773"/>
              <a:gd name="T45" fmla="*/ 229 h 773"/>
              <a:gd name="T46" fmla="*/ 433 w 773"/>
              <a:gd name="T47" fmla="*/ 212 h 773"/>
              <a:gd name="T48" fmla="*/ 330 w 773"/>
              <a:gd name="T49" fmla="*/ 213 h 773"/>
              <a:gd name="T50" fmla="*/ 351 w 773"/>
              <a:gd name="T51" fmla="*/ 421 h 773"/>
              <a:gd name="T52" fmla="*/ 315 w 773"/>
              <a:gd name="T53" fmla="*/ 457 h 773"/>
              <a:gd name="T54" fmla="*/ 142 w 773"/>
              <a:gd name="T55" fmla="*/ 436 h 773"/>
              <a:gd name="T56" fmla="*/ 150 w 773"/>
              <a:gd name="T57" fmla="*/ 221 h 773"/>
              <a:gd name="T58" fmla="*/ 69 w 773"/>
              <a:gd name="T59" fmla="*/ 563 h 773"/>
              <a:gd name="T60" fmla="*/ 34 w 773"/>
              <a:gd name="T61" fmla="*/ 70 h 773"/>
              <a:gd name="T62" fmla="*/ 34 w 773"/>
              <a:gd name="T63" fmla="*/ 70 h 773"/>
              <a:gd name="T64" fmla="*/ 419 w 773"/>
              <a:gd name="T65" fmla="*/ 22 h 773"/>
              <a:gd name="T66" fmla="*/ 762 w 773"/>
              <a:gd name="T67" fmla="*/ 46 h 773"/>
              <a:gd name="T68" fmla="*/ 770 w 773"/>
              <a:gd name="T69" fmla="*/ 119 h 773"/>
              <a:gd name="T70" fmla="*/ 737 w 773"/>
              <a:gd name="T71" fmla="*/ 563 h 773"/>
              <a:gd name="T72" fmla="*/ 703 w 773"/>
              <a:gd name="T73" fmla="*/ 598 h 773"/>
              <a:gd name="T74" fmla="*/ 507 w 773"/>
              <a:gd name="T75" fmla="*/ 747 h 773"/>
              <a:gd name="T76" fmla="*/ 505 w 773"/>
              <a:gd name="T77" fmla="*/ 766 h 773"/>
              <a:gd name="T78" fmla="*/ 487 w 773"/>
              <a:gd name="T79" fmla="*/ 772 h 773"/>
              <a:gd name="T80" fmla="*/ 293 w 773"/>
              <a:gd name="T81" fmla="*/ 768 h 773"/>
              <a:gd name="T82" fmla="*/ 275 w 773"/>
              <a:gd name="T83" fmla="*/ 772 h 773"/>
              <a:gd name="T84" fmla="*/ 263 w 773"/>
              <a:gd name="T85" fmla="*/ 755 h 773"/>
              <a:gd name="T86" fmla="*/ 369 w 773"/>
              <a:gd name="T87" fmla="*/ 643 h 773"/>
              <a:gd name="T88" fmla="*/ 44 w 773"/>
              <a:gd name="T89" fmla="*/ 588 h 773"/>
              <a:gd name="T90" fmla="*/ 21 w 773"/>
              <a:gd name="T91" fmla="*/ 137 h 773"/>
              <a:gd name="T92" fmla="*/ 0 w 773"/>
              <a:gd name="T93" fmla="*/ 70 h 773"/>
              <a:gd name="T94" fmla="*/ 34 w 773"/>
              <a:gd name="T95" fmla="*/ 35 h 773"/>
              <a:gd name="T96" fmla="*/ 372 w 773"/>
              <a:gd name="T97" fmla="*/ 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3" h="773">
                <a:moveTo>
                  <a:pt x="438" y="421"/>
                </a:moveTo>
                <a:lnTo>
                  <a:pt x="614" y="421"/>
                </a:lnTo>
                <a:lnTo>
                  <a:pt x="621" y="423"/>
                </a:lnTo>
                <a:lnTo>
                  <a:pt x="624" y="425"/>
                </a:lnTo>
                <a:lnTo>
                  <a:pt x="628" y="429"/>
                </a:lnTo>
                <a:lnTo>
                  <a:pt x="631" y="434"/>
                </a:lnTo>
                <a:lnTo>
                  <a:pt x="632" y="440"/>
                </a:lnTo>
                <a:lnTo>
                  <a:pt x="631" y="445"/>
                </a:lnTo>
                <a:lnTo>
                  <a:pt x="628" y="450"/>
                </a:lnTo>
                <a:lnTo>
                  <a:pt x="624" y="454"/>
                </a:lnTo>
                <a:lnTo>
                  <a:pt x="621" y="457"/>
                </a:lnTo>
                <a:lnTo>
                  <a:pt x="614" y="457"/>
                </a:lnTo>
                <a:lnTo>
                  <a:pt x="438" y="457"/>
                </a:lnTo>
                <a:lnTo>
                  <a:pt x="433" y="457"/>
                </a:lnTo>
                <a:lnTo>
                  <a:pt x="428" y="454"/>
                </a:lnTo>
                <a:lnTo>
                  <a:pt x="424" y="450"/>
                </a:lnTo>
                <a:lnTo>
                  <a:pt x="421" y="445"/>
                </a:lnTo>
                <a:lnTo>
                  <a:pt x="421" y="440"/>
                </a:lnTo>
                <a:lnTo>
                  <a:pt x="421" y="434"/>
                </a:lnTo>
                <a:lnTo>
                  <a:pt x="424" y="429"/>
                </a:lnTo>
                <a:lnTo>
                  <a:pt x="428" y="425"/>
                </a:lnTo>
                <a:lnTo>
                  <a:pt x="433" y="423"/>
                </a:lnTo>
                <a:lnTo>
                  <a:pt x="438" y="421"/>
                </a:lnTo>
                <a:close/>
                <a:moveTo>
                  <a:pt x="438" y="352"/>
                </a:moveTo>
                <a:lnTo>
                  <a:pt x="509" y="352"/>
                </a:lnTo>
                <a:lnTo>
                  <a:pt x="514" y="352"/>
                </a:lnTo>
                <a:lnTo>
                  <a:pt x="520" y="355"/>
                </a:lnTo>
                <a:lnTo>
                  <a:pt x="524" y="358"/>
                </a:lnTo>
                <a:lnTo>
                  <a:pt x="526" y="364"/>
                </a:lnTo>
                <a:lnTo>
                  <a:pt x="526" y="369"/>
                </a:lnTo>
                <a:lnTo>
                  <a:pt x="526" y="374"/>
                </a:lnTo>
                <a:lnTo>
                  <a:pt x="524" y="379"/>
                </a:lnTo>
                <a:lnTo>
                  <a:pt x="520" y="383"/>
                </a:lnTo>
                <a:lnTo>
                  <a:pt x="514" y="386"/>
                </a:lnTo>
                <a:lnTo>
                  <a:pt x="509" y="387"/>
                </a:lnTo>
                <a:lnTo>
                  <a:pt x="438" y="387"/>
                </a:lnTo>
                <a:lnTo>
                  <a:pt x="433" y="386"/>
                </a:lnTo>
                <a:lnTo>
                  <a:pt x="428" y="383"/>
                </a:lnTo>
                <a:lnTo>
                  <a:pt x="424" y="379"/>
                </a:lnTo>
                <a:lnTo>
                  <a:pt x="421" y="374"/>
                </a:lnTo>
                <a:lnTo>
                  <a:pt x="421" y="369"/>
                </a:lnTo>
                <a:lnTo>
                  <a:pt x="421" y="364"/>
                </a:lnTo>
                <a:lnTo>
                  <a:pt x="424" y="358"/>
                </a:lnTo>
                <a:lnTo>
                  <a:pt x="428" y="355"/>
                </a:lnTo>
                <a:lnTo>
                  <a:pt x="433" y="352"/>
                </a:lnTo>
                <a:lnTo>
                  <a:pt x="438" y="352"/>
                </a:lnTo>
                <a:close/>
                <a:moveTo>
                  <a:pt x="438" y="281"/>
                </a:moveTo>
                <a:lnTo>
                  <a:pt x="614" y="281"/>
                </a:lnTo>
                <a:lnTo>
                  <a:pt x="621" y="283"/>
                </a:lnTo>
                <a:lnTo>
                  <a:pt x="624" y="285"/>
                </a:lnTo>
                <a:lnTo>
                  <a:pt x="628" y="288"/>
                </a:lnTo>
                <a:lnTo>
                  <a:pt x="631" y="293"/>
                </a:lnTo>
                <a:lnTo>
                  <a:pt x="632" y="298"/>
                </a:lnTo>
                <a:lnTo>
                  <a:pt x="631" y="305"/>
                </a:lnTo>
                <a:lnTo>
                  <a:pt x="628" y="309"/>
                </a:lnTo>
                <a:lnTo>
                  <a:pt x="624" y="313"/>
                </a:lnTo>
                <a:lnTo>
                  <a:pt x="621" y="315"/>
                </a:lnTo>
                <a:lnTo>
                  <a:pt x="614" y="317"/>
                </a:lnTo>
                <a:lnTo>
                  <a:pt x="438" y="317"/>
                </a:lnTo>
                <a:lnTo>
                  <a:pt x="433" y="315"/>
                </a:lnTo>
                <a:lnTo>
                  <a:pt x="428" y="313"/>
                </a:lnTo>
                <a:lnTo>
                  <a:pt x="424" y="309"/>
                </a:lnTo>
                <a:lnTo>
                  <a:pt x="421" y="305"/>
                </a:lnTo>
                <a:lnTo>
                  <a:pt x="421" y="298"/>
                </a:lnTo>
                <a:lnTo>
                  <a:pt x="421" y="293"/>
                </a:lnTo>
                <a:lnTo>
                  <a:pt x="424" y="288"/>
                </a:lnTo>
                <a:lnTo>
                  <a:pt x="428" y="285"/>
                </a:lnTo>
                <a:lnTo>
                  <a:pt x="433" y="283"/>
                </a:lnTo>
                <a:lnTo>
                  <a:pt x="438" y="281"/>
                </a:lnTo>
                <a:close/>
                <a:moveTo>
                  <a:pt x="175" y="246"/>
                </a:moveTo>
                <a:lnTo>
                  <a:pt x="175" y="421"/>
                </a:lnTo>
                <a:lnTo>
                  <a:pt x="315" y="421"/>
                </a:lnTo>
                <a:lnTo>
                  <a:pt x="315" y="246"/>
                </a:lnTo>
                <a:lnTo>
                  <a:pt x="175" y="246"/>
                </a:lnTo>
                <a:close/>
                <a:moveTo>
                  <a:pt x="438" y="211"/>
                </a:moveTo>
                <a:lnTo>
                  <a:pt x="545" y="211"/>
                </a:lnTo>
                <a:lnTo>
                  <a:pt x="550" y="212"/>
                </a:lnTo>
                <a:lnTo>
                  <a:pt x="555" y="214"/>
                </a:lnTo>
                <a:lnTo>
                  <a:pt x="559" y="218"/>
                </a:lnTo>
                <a:lnTo>
                  <a:pt x="560" y="222"/>
                </a:lnTo>
                <a:lnTo>
                  <a:pt x="562" y="229"/>
                </a:lnTo>
                <a:lnTo>
                  <a:pt x="560" y="234"/>
                </a:lnTo>
                <a:lnTo>
                  <a:pt x="559" y="239"/>
                </a:lnTo>
                <a:lnTo>
                  <a:pt x="555" y="243"/>
                </a:lnTo>
                <a:lnTo>
                  <a:pt x="550" y="245"/>
                </a:lnTo>
                <a:lnTo>
                  <a:pt x="545" y="246"/>
                </a:lnTo>
                <a:lnTo>
                  <a:pt x="438" y="246"/>
                </a:lnTo>
                <a:lnTo>
                  <a:pt x="433" y="245"/>
                </a:lnTo>
                <a:lnTo>
                  <a:pt x="428" y="243"/>
                </a:lnTo>
                <a:lnTo>
                  <a:pt x="424" y="239"/>
                </a:lnTo>
                <a:lnTo>
                  <a:pt x="421" y="234"/>
                </a:lnTo>
                <a:lnTo>
                  <a:pt x="421" y="229"/>
                </a:lnTo>
                <a:lnTo>
                  <a:pt x="421" y="222"/>
                </a:lnTo>
                <a:lnTo>
                  <a:pt x="424" y="218"/>
                </a:lnTo>
                <a:lnTo>
                  <a:pt x="428" y="214"/>
                </a:lnTo>
                <a:lnTo>
                  <a:pt x="433" y="212"/>
                </a:lnTo>
                <a:lnTo>
                  <a:pt x="438" y="211"/>
                </a:lnTo>
                <a:close/>
                <a:moveTo>
                  <a:pt x="175" y="211"/>
                </a:moveTo>
                <a:lnTo>
                  <a:pt x="315" y="211"/>
                </a:lnTo>
                <a:lnTo>
                  <a:pt x="330" y="213"/>
                </a:lnTo>
                <a:lnTo>
                  <a:pt x="340" y="221"/>
                </a:lnTo>
                <a:lnTo>
                  <a:pt x="348" y="233"/>
                </a:lnTo>
                <a:lnTo>
                  <a:pt x="351" y="246"/>
                </a:lnTo>
                <a:lnTo>
                  <a:pt x="351" y="421"/>
                </a:lnTo>
                <a:lnTo>
                  <a:pt x="348" y="436"/>
                </a:lnTo>
                <a:lnTo>
                  <a:pt x="340" y="446"/>
                </a:lnTo>
                <a:lnTo>
                  <a:pt x="330" y="454"/>
                </a:lnTo>
                <a:lnTo>
                  <a:pt x="315" y="457"/>
                </a:lnTo>
                <a:lnTo>
                  <a:pt x="175" y="457"/>
                </a:lnTo>
                <a:lnTo>
                  <a:pt x="161" y="454"/>
                </a:lnTo>
                <a:lnTo>
                  <a:pt x="150" y="446"/>
                </a:lnTo>
                <a:lnTo>
                  <a:pt x="142" y="436"/>
                </a:lnTo>
                <a:lnTo>
                  <a:pt x="140" y="421"/>
                </a:lnTo>
                <a:lnTo>
                  <a:pt x="140" y="246"/>
                </a:lnTo>
                <a:lnTo>
                  <a:pt x="142" y="233"/>
                </a:lnTo>
                <a:lnTo>
                  <a:pt x="150" y="221"/>
                </a:lnTo>
                <a:lnTo>
                  <a:pt x="161" y="213"/>
                </a:lnTo>
                <a:lnTo>
                  <a:pt x="175" y="211"/>
                </a:lnTo>
                <a:close/>
                <a:moveTo>
                  <a:pt x="69" y="141"/>
                </a:moveTo>
                <a:lnTo>
                  <a:pt x="69" y="563"/>
                </a:lnTo>
                <a:lnTo>
                  <a:pt x="703" y="563"/>
                </a:lnTo>
                <a:lnTo>
                  <a:pt x="703" y="141"/>
                </a:lnTo>
                <a:lnTo>
                  <a:pt x="69" y="141"/>
                </a:lnTo>
                <a:close/>
                <a:moveTo>
                  <a:pt x="34" y="70"/>
                </a:moveTo>
                <a:lnTo>
                  <a:pt x="34" y="106"/>
                </a:lnTo>
                <a:lnTo>
                  <a:pt x="737" y="106"/>
                </a:lnTo>
                <a:lnTo>
                  <a:pt x="737" y="70"/>
                </a:lnTo>
                <a:lnTo>
                  <a:pt x="34" y="70"/>
                </a:lnTo>
                <a:close/>
                <a:moveTo>
                  <a:pt x="386" y="0"/>
                </a:moveTo>
                <a:lnTo>
                  <a:pt x="399" y="2"/>
                </a:lnTo>
                <a:lnTo>
                  <a:pt x="411" y="10"/>
                </a:lnTo>
                <a:lnTo>
                  <a:pt x="419" y="22"/>
                </a:lnTo>
                <a:lnTo>
                  <a:pt x="421" y="35"/>
                </a:lnTo>
                <a:lnTo>
                  <a:pt x="737" y="35"/>
                </a:lnTo>
                <a:lnTo>
                  <a:pt x="752" y="38"/>
                </a:lnTo>
                <a:lnTo>
                  <a:pt x="762" y="46"/>
                </a:lnTo>
                <a:lnTo>
                  <a:pt x="770" y="56"/>
                </a:lnTo>
                <a:lnTo>
                  <a:pt x="773" y="70"/>
                </a:lnTo>
                <a:lnTo>
                  <a:pt x="773" y="106"/>
                </a:lnTo>
                <a:lnTo>
                  <a:pt x="770" y="119"/>
                </a:lnTo>
                <a:lnTo>
                  <a:pt x="762" y="131"/>
                </a:lnTo>
                <a:lnTo>
                  <a:pt x="752" y="137"/>
                </a:lnTo>
                <a:lnTo>
                  <a:pt x="737" y="141"/>
                </a:lnTo>
                <a:lnTo>
                  <a:pt x="737" y="563"/>
                </a:lnTo>
                <a:lnTo>
                  <a:pt x="735" y="576"/>
                </a:lnTo>
                <a:lnTo>
                  <a:pt x="728" y="588"/>
                </a:lnTo>
                <a:lnTo>
                  <a:pt x="716" y="595"/>
                </a:lnTo>
                <a:lnTo>
                  <a:pt x="703" y="598"/>
                </a:lnTo>
                <a:lnTo>
                  <a:pt x="403" y="598"/>
                </a:lnTo>
                <a:lnTo>
                  <a:pt x="403" y="643"/>
                </a:lnTo>
                <a:lnTo>
                  <a:pt x="504" y="743"/>
                </a:lnTo>
                <a:lnTo>
                  <a:pt x="507" y="747"/>
                </a:lnTo>
                <a:lnTo>
                  <a:pt x="508" y="751"/>
                </a:lnTo>
                <a:lnTo>
                  <a:pt x="509" y="755"/>
                </a:lnTo>
                <a:lnTo>
                  <a:pt x="508" y="762"/>
                </a:lnTo>
                <a:lnTo>
                  <a:pt x="505" y="766"/>
                </a:lnTo>
                <a:lnTo>
                  <a:pt x="501" y="769"/>
                </a:lnTo>
                <a:lnTo>
                  <a:pt x="497" y="772"/>
                </a:lnTo>
                <a:lnTo>
                  <a:pt x="491" y="773"/>
                </a:lnTo>
                <a:lnTo>
                  <a:pt x="487" y="772"/>
                </a:lnTo>
                <a:lnTo>
                  <a:pt x="483" y="771"/>
                </a:lnTo>
                <a:lnTo>
                  <a:pt x="479" y="768"/>
                </a:lnTo>
                <a:lnTo>
                  <a:pt x="386" y="675"/>
                </a:lnTo>
                <a:lnTo>
                  <a:pt x="293" y="768"/>
                </a:lnTo>
                <a:lnTo>
                  <a:pt x="289" y="771"/>
                </a:lnTo>
                <a:lnTo>
                  <a:pt x="285" y="772"/>
                </a:lnTo>
                <a:lnTo>
                  <a:pt x="280" y="773"/>
                </a:lnTo>
                <a:lnTo>
                  <a:pt x="275" y="772"/>
                </a:lnTo>
                <a:lnTo>
                  <a:pt x="269" y="769"/>
                </a:lnTo>
                <a:lnTo>
                  <a:pt x="267" y="766"/>
                </a:lnTo>
                <a:lnTo>
                  <a:pt x="264" y="762"/>
                </a:lnTo>
                <a:lnTo>
                  <a:pt x="263" y="755"/>
                </a:lnTo>
                <a:lnTo>
                  <a:pt x="263" y="751"/>
                </a:lnTo>
                <a:lnTo>
                  <a:pt x="266" y="747"/>
                </a:lnTo>
                <a:lnTo>
                  <a:pt x="268" y="743"/>
                </a:lnTo>
                <a:lnTo>
                  <a:pt x="369" y="643"/>
                </a:lnTo>
                <a:lnTo>
                  <a:pt x="369" y="598"/>
                </a:lnTo>
                <a:lnTo>
                  <a:pt x="69" y="598"/>
                </a:lnTo>
                <a:lnTo>
                  <a:pt x="56" y="595"/>
                </a:lnTo>
                <a:lnTo>
                  <a:pt x="44" y="588"/>
                </a:lnTo>
                <a:lnTo>
                  <a:pt x="38" y="576"/>
                </a:lnTo>
                <a:lnTo>
                  <a:pt x="34" y="563"/>
                </a:lnTo>
                <a:lnTo>
                  <a:pt x="34" y="141"/>
                </a:lnTo>
                <a:lnTo>
                  <a:pt x="21" y="137"/>
                </a:lnTo>
                <a:lnTo>
                  <a:pt x="9" y="131"/>
                </a:lnTo>
                <a:lnTo>
                  <a:pt x="2" y="119"/>
                </a:lnTo>
                <a:lnTo>
                  <a:pt x="0" y="106"/>
                </a:lnTo>
                <a:lnTo>
                  <a:pt x="0" y="70"/>
                </a:lnTo>
                <a:lnTo>
                  <a:pt x="2" y="56"/>
                </a:lnTo>
                <a:lnTo>
                  <a:pt x="9" y="46"/>
                </a:lnTo>
                <a:lnTo>
                  <a:pt x="21" y="38"/>
                </a:lnTo>
                <a:lnTo>
                  <a:pt x="34" y="35"/>
                </a:lnTo>
                <a:lnTo>
                  <a:pt x="351" y="35"/>
                </a:lnTo>
                <a:lnTo>
                  <a:pt x="353" y="22"/>
                </a:lnTo>
                <a:lnTo>
                  <a:pt x="361" y="10"/>
                </a:lnTo>
                <a:lnTo>
                  <a:pt x="372" y="2"/>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8" name="Freeform 46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5217320" y="6635756"/>
            <a:ext cx="444609" cy="444035"/>
          </a:xfrm>
          <a:custGeom>
            <a:avLst/>
            <a:gdLst>
              <a:gd name="T0" fmla="*/ 401 w 774"/>
              <a:gd name="T1" fmla="*/ 429 h 773"/>
              <a:gd name="T2" fmla="*/ 401 w 774"/>
              <a:gd name="T3" fmla="*/ 450 h 773"/>
              <a:gd name="T4" fmla="*/ 381 w 774"/>
              <a:gd name="T5" fmla="*/ 457 h 773"/>
              <a:gd name="T6" fmla="*/ 370 w 774"/>
              <a:gd name="T7" fmla="*/ 440 h 773"/>
              <a:gd name="T8" fmla="*/ 381 w 774"/>
              <a:gd name="T9" fmla="*/ 423 h 773"/>
              <a:gd name="T10" fmla="*/ 442 w 774"/>
              <a:gd name="T11" fmla="*/ 328 h 773"/>
              <a:gd name="T12" fmla="*/ 507 w 774"/>
              <a:gd name="T13" fmla="*/ 411 h 773"/>
              <a:gd name="T14" fmla="*/ 503 w 774"/>
              <a:gd name="T15" fmla="*/ 454 h 773"/>
              <a:gd name="T16" fmla="*/ 482 w 774"/>
              <a:gd name="T17" fmla="*/ 454 h 773"/>
              <a:gd name="T18" fmla="*/ 472 w 774"/>
              <a:gd name="T19" fmla="*/ 416 h 773"/>
              <a:gd name="T20" fmla="*/ 410 w 774"/>
              <a:gd name="T21" fmla="*/ 355 h 773"/>
              <a:gd name="T22" fmla="*/ 325 w 774"/>
              <a:gd name="T23" fmla="*/ 377 h 773"/>
              <a:gd name="T24" fmla="*/ 299 w 774"/>
              <a:gd name="T25" fmla="*/ 445 h 773"/>
              <a:gd name="T26" fmla="*/ 282 w 774"/>
              <a:gd name="T27" fmla="*/ 457 h 773"/>
              <a:gd name="T28" fmla="*/ 265 w 774"/>
              <a:gd name="T29" fmla="*/ 445 h 773"/>
              <a:gd name="T30" fmla="*/ 291 w 774"/>
              <a:gd name="T31" fmla="*/ 362 h 773"/>
              <a:gd name="T32" fmla="*/ 388 w 774"/>
              <a:gd name="T33" fmla="*/ 317 h 773"/>
              <a:gd name="T34" fmla="*/ 503 w 774"/>
              <a:gd name="T35" fmla="*/ 242 h 773"/>
              <a:gd name="T36" fmla="*/ 601 w 774"/>
              <a:gd name="T37" fmla="*/ 360 h 773"/>
              <a:gd name="T38" fmla="*/ 613 w 774"/>
              <a:gd name="T39" fmla="*/ 450 h 773"/>
              <a:gd name="T40" fmla="*/ 592 w 774"/>
              <a:gd name="T41" fmla="*/ 457 h 773"/>
              <a:gd name="T42" fmla="*/ 580 w 774"/>
              <a:gd name="T43" fmla="*/ 440 h 773"/>
              <a:gd name="T44" fmla="*/ 524 w 774"/>
              <a:gd name="T45" fmla="*/ 302 h 773"/>
              <a:gd name="T46" fmla="*/ 388 w 774"/>
              <a:gd name="T47" fmla="*/ 246 h 773"/>
              <a:gd name="T48" fmla="*/ 250 w 774"/>
              <a:gd name="T49" fmla="*/ 302 h 773"/>
              <a:gd name="T50" fmla="*/ 194 w 774"/>
              <a:gd name="T51" fmla="*/ 440 h 773"/>
              <a:gd name="T52" fmla="*/ 182 w 774"/>
              <a:gd name="T53" fmla="*/ 457 h 773"/>
              <a:gd name="T54" fmla="*/ 163 w 774"/>
              <a:gd name="T55" fmla="*/ 450 h 773"/>
              <a:gd name="T56" fmla="*/ 173 w 774"/>
              <a:gd name="T57" fmla="*/ 360 h 773"/>
              <a:gd name="T58" fmla="*/ 273 w 774"/>
              <a:gd name="T59" fmla="*/ 242 h 773"/>
              <a:gd name="T60" fmla="*/ 71 w 774"/>
              <a:gd name="T61" fmla="*/ 141 h 773"/>
              <a:gd name="T62" fmla="*/ 71 w 774"/>
              <a:gd name="T63" fmla="*/ 141 h 773"/>
              <a:gd name="T64" fmla="*/ 739 w 774"/>
              <a:gd name="T65" fmla="*/ 70 h 773"/>
              <a:gd name="T66" fmla="*/ 413 w 774"/>
              <a:gd name="T67" fmla="*/ 10 h 773"/>
              <a:gd name="T68" fmla="*/ 753 w 774"/>
              <a:gd name="T69" fmla="*/ 38 h 773"/>
              <a:gd name="T70" fmla="*/ 774 w 774"/>
              <a:gd name="T71" fmla="*/ 106 h 773"/>
              <a:gd name="T72" fmla="*/ 739 w 774"/>
              <a:gd name="T73" fmla="*/ 141 h 773"/>
              <a:gd name="T74" fmla="*/ 718 w 774"/>
              <a:gd name="T75" fmla="*/ 595 h 773"/>
              <a:gd name="T76" fmla="*/ 506 w 774"/>
              <a:gd name="T77" fmla="*/ 743 h 773"/>
              <a:gd name="T78" fmla="*/ 510 w 774"/>
              <a:gd name="T79" fmla="*/ 762 h 773"/>
              <a:gd name="T80" fmla="*/ 493 w 774"/>
              <a:gd name="T81" fmla="*/ 773 h 773"/>
              <a:gd name="T82" fmla="*/ 388 w 774"/>
              <a:gd name="T83" fmla="*/ 675 h 773"/>
              <a:gd name="T84" fmla="*/ 282 w 774"/>
              <a:gd name="T85" fmla="*/ 773 h 773"/>
              <a:gd name="T86" fmla="*/ 265 w 774"/>
              <a:gd name="T87" fmla="*/ 762 h 773"/>
              <a:gd name="T88" fmla="*/ 270 w 774"/>
              <a:gd name="T89" fmla="*/ 743 h 773"/>
              <a:gd name="T90" fmla="*/ 58 w 774"/>
              <a:gd name="T91" fmla="*/ 595 h 773"/>
              <a:gd name="T92" fmla="*/ 35 w 774"/>
              <a:gd name="T93" fmla="*/ 141 h 773"/>
              <a:gd name="T94" fmla="*/ 0 w 774"/>
              <a:gd name="T95" fmla="*/ 106 h 773"/>
              <a:gd name="T96" fmla="*/ 22 w 774"/>
              <a:gd name="T97" fmla="*/ 38 h 773"/>
              <a:gd name="T98" fmla="*/ 363 w 774"/>
              <a:gd name="T99" fmla="*/ 1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4" h="773">
                <a:moveTo>
                  <a:pt x="388" y="421"/>
                </a:moveTo>
                <a:lnTo>
                  <a:pt x="393" y="423"/>
                </a:lnTo>
                <a:lnTo>
                  <a:pt x="398" y="425"/>
                </a:lnTo>
                <a:lnTo>
                  <a:pt x="401" y="429"/>
                </a:lnTo>
                <a:lnTo>
                  <a:pt x="404" y="434"/>
                </a:lnTo>
                <a:lnTo>
                  <a:pt x="405" y="440"/>
                </a:lnTo>
                <a:lnTo>
                  <a:pt x="404" y="445"/>
                </a:lnTo>
                <a:lnTo>
                  <a:pt x="401" y="450"/>
                </a:lnTo>
                <a:lnTo>
                  <a:pt x="398" y="454"/>
                </a:lnTo>
                <a:lnTo>
                  <a:pt x="393" y="457"/>
                </a:lnTo>
                <a:lnTo>
                  <a:pt x="388" y="457"/>
                </a:lnTo>
                <a:lnTo>
                  <a:pt x="381" y="457"/>
                </a:lnTo>
                <a:lnTo>
                  <a:pt x="377" y="454"/>
                </a:lnTo>
                <a:lnTo>
                  <a:pt x="373" y="450"/>
                </a:lnTo>
                <a:lnTo>
                  <a:pt x="371" y="445"/>
                </a:lnTo>
                <a:lnTo>
                  <a:pt x="370" y="440"/>
                </a:lnTo>
                <a:lnTo>
                  <a:pt x="371" y="434"/>
                </a:lnTo>
                <a:lnTo>
                  <a:pt x="373" y="429"/>
                </a:lnTo>
                <a:lnTo>
                  <a:pt x="377" y="425"/>
                </a:lnTo>
                <a:lnTo>
                  <a:pt x="381" y="423"/>
                </a:lnTo>
                <a:lnTo>
                  <a:pt x="388" y="421"/>
                </a:lnTo>
                <a:close/>
                <a:moveTo>
                  <a:pt x="388" y="317"/>
                </a:moveTo>
                <a:lnTo>
                  <a:pt x="415" y="319"/>
                </a:lnTo>
                <a:lnTo>
                  <a:pt x="442" y="328"/>
                </a:lnTo>
                <a:lnTo>
                  <a:pt x="464" y="343"/>
                </a:lnTo>
                <a:lnTo>
                  <a:pt x="484" y="362"/>
                </a:lnTo>
                <a:lnTo>
                  <a:pt x="498" y="385"/>
                </a:lnTo>
                <a:lnTo>
                  <a:pt x="507" y="411"/>
                </a:lnTo>
                <a:lnTo>
                  <a:pt x="511" y="440"/>
                </a:lnTo>
                <a:lnTo>
                  <a:pt x="510" y="445"/>
                </a:lnTo>
                <a:lnTo>
                  <a:pt x="507" y="450"/>
                </a:lnTo>
                <a:lnTo>
                  <a:pt x="503" y="454"/>
                </a:lnTo>
                <a:lnTo>
                  <a:pt x="498" y="457"/>
                </a:lnTo>
                <a:lnTo>
                  <a:pt x="493" y="457"/>
                </a:lnTo>
                <a:lnTo>
                  <a:pt x="487" y="457"/>
                </a:lnTo>
                <a:lnTo>
                  <a:pt x="482" y="454"/>
                </a:lnTo>
                <a:lnTo>
                  <a:pt x="478" y="450"/>
                </a:lnTo>
                <a:lnTo>
                  <a:pt x="476" y="445"/>
                </a:lnTo>
                <a:lnTo>
                  <a:pt x="476" y="440"/>
                </a:lnTo>
                <a:lnTo>
                  <a:pt x="472" y="416"/>
                </a:lnTo>
                <a:lnTo>
                  <a:pt x="464" y="395"/>
                </a:lnTo>
                <a:lnTo>
                  <a:pt x="449" y="377"/>
                </a:lnTo>
                <a:lnTo>
                  <a:pt x="431" y="364"/>
                </a:lnTo>
                <a:lnTo>
                  <a:pt x="410" y="355"/>
                </a:lnTo>
                <a:lnTo>
                  <a:pt x="388" y="352"/>
                </a:lnTo>
                <a:lnTo>
                  <a:pt x="364" y="355"/>
                </a:lnTo>
                <a:lnTo>
                  <a:pt x="343" y="364"/>
                </a:lnTo>
                <a:lnTo>
                  <a:pt x="325" y="377"/>
                </a:lnTo>
                <a:lnTo>
                  <a:pt x="312" y="395"/>
                </a:lnTo>
                <a:lnTo>
                  <a:pt x="303" y="416"/>
                </a:lnTo>
                <a:lnTo>
                  <a:pt x="299" y="440"/>
                </a:lnTo>
                <a:lnTo>
                  <a:pt x="299" y="445"/>
                </a:lnTo>
                <a:lnTo>
                  <a:pt x="296" y="450"/>
                </a:lnTo>
                <a:lnTo>
                  <a:pt x="292" y="454"/>
                </a:lnTo>
                <a:lnTo>
                  <a:pt x="287" y="457"/>
                </a:lnTo>
                <a:lnTo>
                  <a:pt x="282" y="457"/>
                </a:lnTo>
                <a:lnTo>
                  <a:pt x="277" y="457"/>
                </a:lnTo>
                <a:lnTo>
                  <a:pt x="271" y="454"/>
                </a:lnTo>
                <a:lnTo>
                  <a:pt x="267" y="450"/>
                </a:lnTo>
                <a:lnTo>
                  <a:pt x="265" y="445"/>
                </a:lnTo>
                <a:lnTo>
                  <a:pt x="265" y="440"/>
                </a:lnTo>
                <a:lnTo>
                  <a:pt x="267" y="411"/>
                </a:lnTo>
                <a:lnTo>
                  <a:pt x="277" y="385"/>
                </a:lnTo>
                <a:lnTo>
                  <a:pt x="291" y="362"/>
                </a:lnTo>
                <a:lnTo>
                  <a:pt x="311" y="343"/>
                </a:lnTo>
                <a:lnTo>
                  <a:pt x="333" y="328"/>
                </a:lnTo>
                <a:lnTo>
                  <a:pt x="359" y="319"/>
                </a:lnTo>
                <a:lnTo>
                  <a:pt x="388" y="317"/>
                </a:lnTo>
                <a:close/>
                <a:moveTo>
                  <a:pt x="388" y="211"/>
                </a:moveTo>
                <a:lnTo>
                  <a:pt x="429" y="214"/>
                </a:lnTo>
                <a:lnTo>
                  <a:pt x="468" y="225"/>
                </a:lnTo>
                <a:lnTo>
                  <a:pt x="503" y="242"/>
                </a:lnTo>
                <a:lnTo>
                  <a:pt x="535" y="264"/>
                </a:lnTo>
                <a:lnTo>
                  <a:pt x="562" y="292"/>
                </a:lnTo>
                <a:lnTo>
                  <a:pt x="584" y="324"/>
                </a:lnTo>
                <a:lnTo>
                  <a:pt x="601" y="360"/>
                </a:lnTo>
                <a:lnTo>
                  <a:pt x="612" y="398"/>
                </a:lnTo>
                <a:lnTo>
                  <a:pt x="616" y="440"/>
                </a:lnTo>
                <a:lnTo>
                  <a:pt x="615" y="445"/>
                </a:lnTo>
                <a:lnTo>
                  <a:pt x="613" y="450"/>
                </a:lnTo>
                <a:lnTo>
                  <a:pt x="609" y="454"/>
                </a:lnTo>
                <a:lnTo>
                  <a:pt x="604" y="457"/>
                </a:lnTo>
                <a:lnTo>
                  <a:pt x="599" y="457"/>
                </a:lnTo>
                <a:lnTo>
                  <a:pt x="592" y="457"/>
                </a:lnTo>
                <a:lnTo>
                  <a:pt x="588" y="454"/>
                </a:lnTo>
                <a:lnTo>
                  <a:pt x="584" y="450"/>
                </a:lnTo>
                <a:lnTo>
                  <a:pt x="582" y="445"/>
                </a:lnTo>
                <a:lnTo>
                  <a:pt x="580" y="440"/>
                </a:lnTo>
                <a:lnTo>
                  <a:pt x="577" y="400"/>
                </a:lnTo>
                <a:lnTo>
                  <a:pt x="566" y="364"/>
                </a:lnTo>
                <a:lnTo>
                  <a:pt x="548" y="331"/>
                </a:lnTo>
                <a:lnTo>
                  <a:pt x="524" y="302"/>
                </a:lnTo>
                <a:lnTo>
                  <a:pt x="495" y="279"/>
                </a:lnTo>
                <a:lnTo>
                  <a:pt x="463" y="262"/>
                </a:lnTo>
                <a:lnTo>
                  <a:pt x="426" y="250"/>
                </a:lnTo>
                <a:lnTo>
                  <a:pt x="388" y="246"/>
                </a:lnTo>
                <a:lnTo>
                  <a:pt x="349" y="250"/>
                </a:lnTo>
                <a:lnTo>
                  <a:pt x="312" y="262"/>
                </a:lnTo>
                <a:lnTo>
                  <a:pt x="279" y="279"/>
                </a:lnTo>
                <a:lnTo>
                  <a:pt x="250" y="302"/>
                </a:lnTo>
                <a:lnTo>
                  <a:pt x="227" y="331"/>
                </a:lnTo>
                <a:lnTo>
                  <a:pt x="210" y="364"/>
                </a:lnTo>
                <a:lnTo>
                  <a:pt x="198" y="400"/>
                </a:lnTo>
                <a:lnTo>
                  <a:pt x="194" y="440"/>
                </a:lnTo>
                <a:lnTo>
                  <a:pt x="193" y="445"/>
                </a:lnTo>
                <a:lnTo>
                  <a:pt x="190" y="450"/>
                </a:lnTo>
                <a:lnTo>
                  <a:pt x="186" y="454"/>
                </a:lnTo>
                <a:lnTo>
                  <a:pt x="182" y="457"/>
                </a:lnTo>
                <a:lnTo>
                  <a:pt x="177" y="457"/>
                </a:lnTo>
                <a:lnTo>
                  <a:pt x="170" y="457"/>
                </a:lnTo>
                <a:lnTo>
                  <a:pt x="166" y="454"/>
                </a:lnTo>
                <a:lnTo>
                  <a:pt x="163" y="450"/>
                </a:lnTo>
                <a:lnTo>
                  <a:pt x="160" y="445"/>
                </a:lnTo>
                <a:lnTo>
                  <a:pt x="159" y="440"/>
                </a:lnTo>
                <a:lnTo>
                  <a:pt x="163" y="398"/>
                </a:lnTo>
                <a:lnTo>
                  <a:pt x="173" y="360"/>
                </a:lnTo>
                <a:lnTo>
                  <a:pt x="190" y="324"/>
                </a:lnTo>
                <a:lnTo>
                  <a:pt x="212" y="292"/>
                </a:lnTo>
                <a:lnTo>
                  <a:pt x="240" y="264"/>
                </a:lnTo>
                <a:lnTo>
                  <a:pt x="273" y="242"/>
                </a:lnTo>
                <a:lnTo>
                  <a:pt x="308" y="225"/>
                </a:lnTo>
                <a:lnTo>
                  <a:pt x="346" y="214"/>
                </a:lnTo>
                <a:lnTo>
                  <a:pt x="388" y="211"/>
                </a:lnTo>
                <a:close/>
                <a:moveTo>
                  <a:pt x="71" y="141"/>
                </a:moveTo>
                <a:lnTo>
                  <a:pt x="71" y="563"/>
                </a:lnTo>
                <a:lnTo>
                  <a:pt x="704" y="563"/>
                </a:lnTo>
                <a:lnTo>
                  <a:pt x="704" y="141"/>
                </a:lnTo>
                <a:lnTo>
                  <a:pt x="71" y="141"/>
                </a:lnTo>
                <a:close/>
                <a:moveTo>
                  <a:pt x="35" y="70"/>
                </a:moveTo>
                <a:lnTo>
                  <a:pt x="35" y="106"/>
                </a:lnTo>
                <a:lnTo>
                  <a:pt x="739" y="106"/>
                </a:lnTo>
                <a:lnTo>
                  <a:pt x="739" y="70"/>
                </a:lnTo>
                <a:lnTo>
                  <a:pt x="35" y="70"/>
                </a:lnTo>
                <a:close/>
                <a:moveTo>
                  <a:pt x="388" y="0"/>
                </a:moveTo>
                <a:lnTo>
                  <a:pt x="401" y="2"/>
                </a:lnTo>
                <a:lnTo>
                  <a:pt x="413" y="10"/>
                </a:lnTo>
                <a:lnTo>
                  <a:pt x="419" y="22"/>
                </a:lnTo>
                <a:lnTo>
                  <a:pt x="422" y="35"/>
                </a:lnTo>
                <a:lnTo>
                  <a:pt x="739" y="35"/>
                </a:lnTo>
                <a:lnTo>
                  <a:pt x="753" y="38"/>
                </a:lnTo>
                <a:lnTo>
                  <a:pt x="764" y="46"/>
                </a:lnTo>
                <a:lnTo>
                  <a:pt x="772" y="56"/>
                </a:lnTo>
                <a:lnTo>
                  <a:pt x="774" y="70"/>
                </a:lnTo>
                <a:lnTo>
                  <a:pt x="774" y="106"/>
                </a:lnTo>
                <a:lnTo>
                  <a:pt x="772" y="119"/>
                </a:lnTo>
                <a:lnTo>
                  <a:pt x="764" y="131"/>
                </a:lnTo>
                <a:lnTo>
                  <a:pt x="753" y="137"/>
                </a:lnTo>
                <a:lnTo>
                  <a:pt x="739" y="141"/>
                </a:lnTo>
                <a:lnTo>
                  <a:pt x="739" y="563"/>
                </a:lnTo>
                <a:lnTo>
                  <a:pt x="736" y="576"/>
                </a:lnTo>
                <a:lnTo>
                  <a:pt x="729" y="588"/>
                </a:lnTo>
                <a:lnTo>
                  <a:pt x="718" y="595"/>
                </a:lnTo>
                <a:lnTo>
                  <a:pt x="704" y="598"/>
                </a:lnTo>
                <a:lnTo>
                  <a:pt x="405" y="598"/>
                </a:lnTo>
                <a:lnTo>
                  <a:pt x="405" y="643"/>
                </a:lnTo>
                <a:lnTo>
                  <a:pt x="506" y="743"/>
                </a:lnTo>
                <a:lnTo>
                  <a:pt x="508" y="747"/>
                </a:lnTo>
                <a:lnTo>
                  <a:pt x="510" y="751"/>
                </a:lnTo>
                <a:lnTo>
                  <a:pt x="511" y="755"/>
                </a:lnTo>
                <a:lnTo>
                  <a:pt x="510" y="762"/>
                </a:lnTo>
                <a:lnTo>
                  <a:pt x="507" y="766"/>
                </a:lnTo>
                <a:lnTo>
                  <a:pt x="503" y="769"/>
                </a:lnTo>
                <a:lnTo>
                  <a:pt x="498" y="772"/>
                </a:lnTo>
                <a:lnTo>
                  <a:pt x="493" y="773"/>
                </a:lnTo>
                <a:lnTo>
                  <a:pt x="489" y="772"/>
                </a:lnTo>
                <a:lnTo>
                  <a:pt x="484" y="771"/>
                </a:lnTo>
                <a:lnTo>
                  <a:pt x="481" y="768"/>
                </a:lnTo>
                <a:lnTo>
                  <a:pt x="388" y="675"/>
                </a:lnTo>
                <a:lnTo>
                  <a:pt x="295" y="768"/>
                </a:lnTo>
                <a:lnTo>
                  <a:pt x="291" y="771"/>
                </a:lnTo>
                <a:lnTo>
                  <a:pt x="287" y="772"/>
                </a:lnTo>
                <a:lnTo>
                  <a:pt x="282" y="773"/>
                </a:lnTo>
                <a:lnTo>
                  <a:pt x="277" y="772"/>
                </a:lnTo>
                <a:lnTo>
                  <a:pt x="271" y="769"/>
                </a:lnTo>
                <a:lnTo>
                  <a:pt x="267" y="766"/>
                </a:lnTo>
                <a:lnTo>
                  <a:pt x="265" y="762"/>
                </a:lnTo>
                <a:lnTo>
                  <a:pt x="265" y="755"/>
                </a:lnTo>
                <a:lnTo>
                  <a:pt x="265" y="751"/>
                </a:lnTo>
                <a:lnTo>
                  <a:pt x="266" y="747"/>
                </a:lnTo>
                <a:lnTo>
                  <a:pt x="270" y="743"/>
                </a:lnTo>
                <a:lnTo>
                  <a:pt x="370" y="643"/>
                </a:lnTo>
                <a:lnTo>
                  <a:pt x="370" y="598"/>
                </a:lnTo>
                <a:lnTo>
                  <a:pt x="71" y="598"/>
                </a:lnTo>
                <a:lnTo>
                  <a:pt x="58" y="595"/>
                </a:lnTo>
                <a:lnTo>
                  <a:pt x="46" y="588"/>
                </a:lnTo>
                <a:lnTo>
                  <a:pt x="38" y="576"/>
                </a:lnTo>
                <a:lnTo>
                  <a:pt x="35" y="563"/>
                </a:lnTo>
                <a:lnTo>
                  <a:pt x="35" y="141"/>
                </a:lnTo>
                <a:lnTo>
                  <a:pt x="22" y="137"/>
                </a:lnTo>
                <a:lnTo>
                  <a:pt x="11" y="131"/>
                </a:lnTo>
                <a:lnTo>
                  <a:pt x="3" y="119"/>
                </a:lnTo>
                <a:lnTo>
                  <a:pt x="0" y="106"/>
                </a:lnTo>
                <a:lnTo>
                  <a:pt x="0" y="70"/>
                </a:lnTo>
                <a:lnTo>
                  <a:pt x="3" y="56"/>
                </a:lnTo>
                <a:lnTo>
                  <a:pt x="11" y="46"/>
                </a:lnTo>
                <a:lnTo>
                  <a:pt x="22" y="38"/>
                </a:lnTo>
                <a:lnTo>
                  <a:pt x="35" y="35"/>
                </a:lnTo>
                <a:lnTo>
                  <a:pt x="353" y="35"/>
                </a:lnTo>
                <a:lnTo>
                  <a:pt x="355" y="22"/>
                </a:lnTo>
                <a:lnTo>
                  <a:pt x="363" y="10"/>
                </a:lnTo>
                <a:lnTo>
                  <a:pt x="373" y="2"/>
                </a:lnTo>
                <a:lnTo>
                  <a:pt x="38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69" name="Freeform 46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102490" y="6635468"/>
            <a:ext cx="444035" cy="444609"/>
          </a:xfrm>
          <a:custGeom>
            <a:avLst/>
            <a:gdLst>
              <a:gd name="T0" fmla="*/ 580 w 773"/>
              <a:gd name="T1" fmla="*/ 457 h 774"/>
              <a:gd name="T2" fmla="*/ 448 w 773"/>
              <a:gd name="T3" fmla="*/ 420 h 774"/>
              <a:gd name="T4" fmla="*/ 435 w 773"/>
              <a:gd name="T5" fmla="*/ 421 h 774"/>
              <a:gd name="T6" fmla="*/ 301 w 773"/>
              <a:gd name="T7" fmla="*/ 292 h 774"/>
              <a:gd name="T8" fmla="*/ 308 w 773"/>
              <a:gd name="T9" fmla="*/ 249 h 774"/>
              <a:gd name="T10" fmla="*/ 498 w 773"/>
              <a:gd name="T11" fmla="*/ 322 h 774"/>
              <a:gd name="T12" fmla="*/ 510 w 773"/>
              <a:gd name="T13" fmla="*/ 317 h 774"/>
              <a:gd name="T14" fmla="*/ 524 w 773"/>
              <a:gd name="T15" fmla="*/ 323 h 774"/>
              <a:gd name="T16" fmla="*/ 629 w 773"/>
              <a:gd name="T17" fmla="*/ 465 h 774"/>
              <a:gd name="T18" fmla="*/ 633 w 773"/>
              <a:gd name="T19" fmla="*/ 475 h 774"/>
              <a:gd name="T20" fmla="*/ 625 w 773"/>
              <a:gd name="T21" fmla="*/ 490 h 774"/>
              <a:gd name="T22" fmla="*/ 157 w 773"/>
              <a:gd name="T23" fmla="*/ 492 h 774"/>
              <a:gd name="T24" fmla="*/ 144 w 773"/>
              <a:gd name="T25" fmla="*/ 486 h 774"/>
              <a:gd name="T26" fmla="*/ 140 w 773"/>
              <a:gd name="T27" fmla="*/ 471 h 774"/>
              <a:gd name="T28" fmla="*/ 143 w 773"/>
              <a:gd name="T29" fmla="*/ 465 h 774"/>
              <a:gd name="T30" fmla="*/ 287 w 773"/>
              <a:gd name="T31" fmla="*/ 251 h 774"/>
              <a:gd name="T32" fmla="*/ 299 w 773"/>
              <a:gd name="T33" fmla="*/ 246 h 774"/>
              <a:gd name="T34" fmla="*/ 570 w 773"/>
              <a:gd name="T35" fmla="*/ 215 h 774"/>
              <a:gd name="T36" fmla="*/ 562 w 773"/>
              <a:gd name="T37" fmla="*/ 229 h 774"/>
              <a:gd name="T38" fmla="*/ 570 w 773"/>
              <a:gd name="T39" fmla="*/ 243 h 774"/>
              <a:gd name="T40" fmla="*/ 586 w 773"/>
              <a:gd name="T41" fmla="*/ 246 h 774"/>
              <a:gd name="T42" fmla="*/ 596 w 773"/>
              <a:gd name="T43" fmla="*/ 234 h 774"/>
              <a:gd name="T44" fmla="*/ 595 w 773"/>
              <a:gd name="T45" fmla="*/ 219 h 774"/>
              <a:gd name="T46" fmla="*/ 580 w 773"/>
              <a:gd name="T47" fmla="*/ 211 h 774"/>
              <a:gd name="T48" fmla="*/ 611 w 773"/>
              <a:gd name="T49" fmla="*/ 186 h 774"/>
              <a:gd name="T50" fmla="*/ 633 w 773"/>
              <a:gd name="T51" fmla="*/ 229 h 774"/>
              <a:gd name="T52" fmla="*/ 611 w 773"/>
              <a:gd name="T53" fmla="*/ 271 h 774"/>
              <a:gd name="T54" fmla="*/ 563 w 773"/>
              <a:gd name="T55" fmla="*/ 279 h 774"/>
              <a:gd name="T56" fmla="*/ 529 w 773"/>
              <a:gd name="T57" fmla="*/ 246 h 774"/>
              <a:gd name="T58" fmla="*/ 537 w 773"/>
              <a:gd name="T59" fmla="*/ 198 h 774"/>
              <a:gd name="T60" fmla="*/ 580 w 773"/>
              <a:gd name="T61" fmla="*/ 177 h 774"/>
              <a:gd name="T62" fmla="*/ 704 w 773"/>
              <a:gd name="T63" fmla="*/ 563 h 774"/>
              <a:gd name="T64" fmla="*/ 35 w 773"/>
              <a:gd name="T65" fmla="*/ 71 h 774"/>
              <a:gd name="T66" fmla="*/ 739 w 773"/>
              <a:gd name="T67" fmla="*/ 71 h 774"/>
              <a:gd name="T68" fmla="*/ 400 w 773"/>
              <a:gd name="T69" fmla="*/ 3 h 774"/>
              <a:gd name="T70" fmla="*/ 422 w 773"/>
              <a:gd name="T71" fmla="*/ 35 h 774"/>
              <a:gd name="T72" fmla="*/ 764 w 773"/>
              <a:gd name="T73" fmla="*/ 46 h 774"/>
              <a:gd name="T74" fmla="*/ 773 w 773"/>
              <a:gd name="T75" fmla="*/ 106 h 774"/>
              <a:gd name="T76" fmla="*/ 752 w 773"/>
              <a:gd name="T77" fmla="*/ 139 h 774"/>
              <a:gd name="T78" fmla="*/ 735 w 773"/>
              <a:gd name="T79" fmla="*/ 576 h 774"/>
              <a:gd name="T80" fmla="*/ 704 w 773"/>
              <a:gd name="T81" fmla="*/ 598 h 774"/>
              <a:gd name="T82" fmla="*/ 504 w 773"/>
              <a:gd name="T83" fmla="*/ 744 h 774"/>
              <a:gd name="T84" fmla="*/ 510 w 773"/>
              <a:gd name="T85" fmla="*/ 757 h 774"/>
              <a:gd name="T86" fmla="*/ 503 w 773"/>
              <a:gd name="T87" fmla="*/ 770 h 774"/>
              <a:gd name="T88" fmla="*/ 487 w 773"/>
              <a:gd name="T89" fmla="*/ 772 h 774"/>
              <a:gd name="T90" fmla="*/ 386 w 773"/>
              <a:gd name="T91" fmla="*/ 675 h 774"/>
              <a:gd name="T92" fmla="*/ 286 w 773"/>
              <a:gd name="T93" fmla="*/ 772 h 774"/>
              <a:gd name="T94" fmla="*/ 271 w 773"/>
              <a:gd name="T95" fmla="*/ 770 h 774"/>
              <a:gd name="T96" fmla="*/ 263 w 773"/>
              <a:gd name="T97" fmla="*/ 757 h 774"/>
              <a:gd name="T98" fmla="*/ 269 w 773"/>
              <a:gd name="T99" fmla="*/ 744 h 774"/>
              <a:gd name="T100" fmla="*/ 69 w 773"/>
              <a:gd name="T101" fmla="*/ 598 h 774"/>
              <a:gd name="T102" fmla="*/ 38 w 773"/>
              <a:gd name="T103" fmla="*/ 576 h 774"/>
              <a:gd name="T104" fmla="*/ 21 w 773"/>
              <a:gd name="T105" fmla="*/ 139 h 774"/>
              <a:gd name="T106" fmla="*/ 0 w 773"/>
              <a:gd name="T107" fmla="*/ 106 h 774"/>
              <a:gd name="T108" fmla="*/ 10 w 773"/>
              <a:gd name="T109" fmla="*/ 46 h 774"/>
              <a:gd name="T110" fmla="*/ 351 w 773"/>
              <a:gd name="T111" fmla="*/ 35 h 774"/>
              <a:gd name="T112" fmla="*/ 373 w 773"/>
              <a:gd name="T113" fmla="*/ 3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3" h="774">
                <a:moveTo>
                  <a:pt x="301" y="292"/>
                </a:moveTo>
                <a:lnTo>
                  <a:pt x="191" y="457"/>
                </a:lnTo>
                <a:lnTo>
                  <a:pt x="580" y="457"/>
                </a:lnTo>
                <a:lnTo>
                  <a:pt x="508" y="361"/>
                </a:lnTo>
                <a:lnTo>
                  <a:pt x="452" y="418"/>
                </a:lnTo>
                <a:lnTo>
                  <a:pt x="448" y="420"/>
                </a:lnTo>
                <a:lnTo>
                  <a:pt x="444" y="421"/>
                </a:lnTo>
                <a:lnTo>
                  <a:pt x="439" y="421"/>
                </a:lnTo>
                <a:lnTo>
                  <a:pt x="435" y="421"/>
                </a:lnTo>
                <a:lnTo>
                  <a:pt x="431" y="420"/>
                </a:lnTo>
                <a:lnTo>
                  <a:pt x="427" y="418"/>
                </a:lnTo>
                <a:lnTo>
                  <a:pt x="301" y="292"/>
                </a:lnTo>
                <a:close/>
                <a:moveTo>
                  <a:pt x="299" y="246"/>
                </a:moveTo>
                <a:lnTo>
                  <a:pt x="303" y="247"/>
                </a:lnTo>
                <a:lnTo>
                  <a:pt x="308" y="249"/>
                </a:lnTo>
                <a:lnTo>
                  <a:pt x="311" y="251"/>
                </a:lnTo>
                <a:lnTo>
                  <a:pt x="439" y="380"/>
                </a:lnTo>
                <a:lnTo>
                  <a:pt x="498" y="322"/>
                </a:lnTo>
                <a:lnTo>
                  <a:pt x="500" y="319"/>
                </a:lnTo>
                <a:lnTo>
                  <a:pt x="504" y="317"/>
                </a:lnTo>
                <a:lnTo>
                  <a:pt x="510" y="317"/>
                </a:lnTo>
                <a:lnTo>
                  <a:pt x="515" y="318"/>
                </a:lnTo>
                <a:lnTo>
                  <a:pt x="520" y="321"/>
                </a:lnTo>
                <a:lnTo>
                  <a:pt x="524" y="323"/>
                </a:lnTo>
                <a:lnTo>
                  <a:pt x="524" y="323"/>
                </a:lnTo>
                <a:lnTo>
                  <a:pt x="629" y="465"/>
                </a:lnTo>
                <a:lnTo>
                  <a:pt x="629" y="465"/>
                </a:lnTo>
                <a:lnTo>
                  <a:pt x="631" y="467"/>
                </a:lnTo>
                <a:lnTo>
                  <a:pt x="633" y="471"/>
                </a:lnTo>
                <a:lnTo>
                  <a:pt x="633" y="475"/>
                </a:lnTo>
                <a:lnTo>
                  <a:pt x="631" y="480"/>
                </a:lnTo>
                <a:lnTo>
                  <a:pt x="629" y="486"/>
                </a:lnTo>
                <a:lnTo>
                  <a:pt x="625" y="490"/>
                </a:lnTo>
                <a:lnTo>
                  <a:pt x="621" y="491"/>
                </a:lnTo>
                <a:lnTo>
                  <a:pt x="616" y="492"/>
                </a:lnTo>
                <a:lnTo>
                  <a:pt x="157" y="492"/>
                </a:lnTo>
                <a:lnTo>
                  <a:pt x="152" y="491"/>
                </a:lnTo>
                <a:lnTo>
                  <a:pt x="148" y="490"/>
                </a:lnTo>
                <a:lnTo>
                  <a:pt x="144" y="486"/>
                </a:lnTo>
                <a:lnTo>
                  <a:pt x="141" y="480"/>
                </a:lnTo>
                <a:lnTo>
                  <a:pt x="140" y="475"/>
                </a:lnTo>
                <a:lnTo>
                  <a:pt x="140" y="471"/>
                </a:lnTo>
                <a:lnTo>
                  <a:pt x="141" y="469"/>
                </a:lnTo>
                <a:lnTo>
                  <a:pt x="144" y="465"/>
                </a:lnTo>
                <a:lnTo>
                  <a:pt x="143" y="465"/>
                </a:lnTo>
                <a:lnTo>
                  <a:pt x="284" y="254"/>
                </a:lnTo>
                <a:lnTo>
                  <a:pt x="284" y="254"/>
                </a:lnTo>
                <a:lnTo>
                  <a:pt x="287" y="251"/>
                </a:lnTo>
                <a:lnTo>
                  <a:pt x="291" y="249"/>
                </a:lnTo>
                <a:lnTo>
                  <a:pt x="295" y="247"/>
                </a:lnTo>
                <a:lnTo>
                  <a:pt x="299" y="246"/>
                </a:lnTo>
                <a:close/>
                <a:moveTo>
                  <a:pt x="580" y="211"/>
                </a:moveTo>
                <a:lnTo>
                  <a:pt x="574" y="212"/>
                </a:lnTo>
                <a:lnTo>
                  <a:pt x="570" y="215"/>
                </a:lnTo>
                <a:lnTo>
                  <a:pt x="566" y="219"/>
                </a:lnTo>
                <a:lnTo>
                  <a:pt x="563" y="224"/>
                </a:lnTo>
                <a:lnTo>
                  <a:pt x="562" y="229"/>
                </a:lnTo>
                <a:lnTo>
                  <a:pt x="563" y="234"/>
                </a:lnTo>
                <a:lnTo>
                  <a:pt x="566" y="240"/>
                </a:lnTo>
                <a:lnTo>
                  <a:pt x="570" y="243"/>
                </a:lnTo>
                <a:lnTo>
                  <a:pt x="574" y="246"/>
                </a:lnTo>
                <a:lnTo>
                  <a:pt x="580" y="246"/>
                </a:lnTo>
                <a:lnTo>
                  <a:pt x="586" y="246"/>
                </a:lnTo>
                <a:lnTo>
                  <a:pt x="591" y="243"/>
                </a:lnTo>
                <a:lnTo>
                  <a:pt x="595" y="240"/>
                </a:lnTo>
                <a:lnTo>
                  <a:pt x="596" y="234"/>
                </a:lnTo>
                <a:lnTo>
                  <a:pt x="597" y="229"/>
                </a:lnTo>
                <a:lnTo>
                  <a:pt x="596" y="224"/>
                </a:lnTo>
                <a:lnTo>
                  <a:pt x="595" y="219"/>
                </a:lnTo>
                <a:lnTo>
                  <a:pt x="591" y="215"/>
                </a:lnTo>
                <a:lnTo>
                  <a:pt x="586" y="212"/>
                </a:lnTo>
                <a:lnTo>
                  <a:pt x="580" y="211"/>
                </a:lnTo>
                <a:close/>
                <a:moveTo>
                  <a:pt x="580" y="177"/>
                </a:moveTo>
                <a:lnTo>
                  <a:pt x="596" y="179"/>
                </a:lnTo>
                <a:lnTo>
                  <a:pt x="611" y="186"/>
                </a:lnTo>
                <a:lnTo>
                  <a:pt x="622" y="198"/>
                </a:lnTo>
                <a:lnTo>
                  <a:pt x="630" y="212"/>
                </a:lnTo>
                <a:lnTo>
                  <a:pt x="633" y="229"/>
                </a:lnTo>
                <a:lnTo>
                  <a:pt x="630" y="246"/>
                </a:lnTo>
                <a:lnTo>
                  <a:pt x="622" y="260"/>
                </a:lnTo>
                <a:lnTo>
                  <a:pt x="611" y="271"/>
                </a:lnTo>
                <a:lnTo>
                  <a:pt x="596" y="279"/>
                </a:lnTo>
                <a:lnTo>
                  <a:pt x="580" y="281"/>
                </a:lnTo>
                <a:lnTo>
                  <a:pt x="563" y="279"/>
                </a:lnTo>
                <a:lnTo>
                  <a:pt x="549" y="271"/>
                </a:lnTo>
                <a:lnTo>
                  <a:pt x="537" y="260"/>
                </a:lnTo>
                <a:lnTo>
                  <a:pt x="529" y="246"/>
                </a:lnTo>
                <a:lnTo>
                  <a:pt x="527" y="229"/>
                </a:lnTo>
                <a:lnTo>
                  <a:pt x="529" y="212"/>
                </a:lnTo>
                <a:lnTo>
                  <a:pt x="537" y="198"/>
                </a:lnTo>
                <a:lnTo>
                  <a:pt x="549" y="186"/>
                </a:lnTo>
                <a:lnTo>
                  <a:pt x="563" y="179"/>
                </a:lnTo>
                <a:lnTo>
                  <a:pt x="580" y="177"/>
                </a:lnTo>
                <a:close/>
                <a:moveTo>
                  <a:pt x="69" y="141"/>
                </a:moveTo>
                <a:lnTo>
                  <a:pt x="69" y="563"/>
                </a:lnTo>
                <a:lnTo>
                  <a:pt x="704" y="563"/>
                </a:lnTo>
                <a:lnTo>
                  <a:pt x="704" y="141"/>
                </a:lnTo>
                <a:lnTo>
                  <a:pt x="69" y="141"/>
                </a:lnTo>
                <a:close/>
                <a:moveTo>
                  <a:pt x="35" y="71"/>
                </a:moveTo>
                <a:lnTo>
                  <a:pt x="35" y="106"/>
                </a:lnTo>
                <a:lnTo>
                  <a:pt x="739" y="106"/>
                </a:lnTo>
                <a:lnTo>
                  <a:pt x="739" y="71"/>
                </a:lnTo>
                <a:lnTo>
                  <a:pt x="35" y="71"/>
                </a:lnTo>
                <a:close/>
                <a:moveTo>
                  <a:pt x="386" y="0"/>
                </a:moveTo>
                <a:lnTo>
                  <a:pt x="400" y="3"/>
                </a:lnTo>
                <a:lnTo>
                  <a:pt x="411" y="10"/>
                </a:lnTo>
                <a:lnTo>
                  <a:pt x="419" y="22"/>
                </a:lnTo>
                <a:lnTo>
                  <a:pt x="422" y="35"/>
                </a:lnTo>
                <a:lnTo>
                  <a:pt x="739" y="35"/>
                </a:lnTo>
                <a:lnTo>
                  <a:pt x="752" y="38"/>
                </a:lnTo>
                <a:lnTo>
                  <a:pt x="764" y="46"/>
                </a:lnTo>
                <a:lnTo>
                  <a:pt x="770" y="58"/>
                </a:lnTo>
                <a:lnTo>
                  <a:pt x="773" y="71"/>
                </a:lnTo>
                <a:lnTo>
                  <a:pt x="773" y="106"/>
                </a:lnTo>
                <a:lnTo>
                  <a:pt x="770" y="119"/>
                </a:lnTo>
                <a:lnTo>
                  <a:pt x="764" y="131"/>
                </a:lnTo>
                <a:lnTo>
                  <a:pt x="752" y="139"/>
                </a:lnTo>
                <a:lnTo>
                  <a:pt x="739" y="141"/>
                </a:lnTo>
                <a:lnTo>
                  <a:pt x="739" y="563"/>
                </a:lnTo>
                <a:lnTo>
                  <a:pt x="735" y="576"/>
                </a:lnTo>
                <a:lnTo>
                  <a:pt x="728" y="588"/>
                </a:lnTo>
                <a:lnTo>
                  <a:pt x="717" y="596"/>
                </a:lnTo>
                <a:lnTo>
                  <a:pt x="704" y="598"/>
                </a:lnTo>
                <a:lnTo>
                  <a:pt x="404" y="598"/>
                </a:lnTo>
                <a:lnTo>
                  <a:pt x="404" y="643"/>
                </a:lnTo>
                <a:lnTo>
                  <a:pt x="504" y="744"/>
                </a:lnTo>
                <a:lnTo>
                  <a:pt x="507" y="747"/>
                </a:lnTo>
                <a:lnTo>
                  <a:pt x="510" y="751"/>
                </a:lnTo>
                <a:lnTo>
                  <a:pt x="510" y="757"/>
                </a:lnTo>
                <a:lnTo>
                  <a:pt x="508" y="762"/>
                </a:lnTo>
                <a:lnTo>
                  <a:pt x="506" y="766"/>
                </a:lnTo>
                <a:lnTo>
                  <a:pt x="503" y="770"/>
                </a:lnTo>
                <a:lnTo>
                  <a:pt x="498" y="772"/>
                </a:lnTo>
                <a:lnTo>
                  <a:pt x="493" y="774"/>
                </a:lnTo>
                <a:lnTo>
                  <a:pt x="487" y="772"/>
                </a:lnTo>
                <a:lnTo>
                  <a:pt x="483" y="771"/>
                </a:lnTo>
                <a:lnTo>
                  <a:pt x="480" y="768"/>
                </a:lnTo>
                <a:lnTo>
                  <a:pt x="386" y="675"/>
                </a:lnTo>
                <a:lnTo>
                  <a:pt x="293" y="768"/>
                </a:lnTo>
                <a:lnTo>
                  <a:pt x="290" y="771"/>
                </a:lnTo>
                <a:lnTo>
                  <a:pt x="286" y="772"/>
                </a:lnTo>
                <a:lnTo>
                  <a:pt x="280" y="774"/>
                </a:lnTo>
                <a:lnTo>
                  <a:pt x="275" y="772"/>
                </a:lnTo>
                <a:lnTo>
                  <a:pt x="271" y="770"/>
                </a:lnTo>
                <a:lnTo>
                  <a:pt x="267" y="766"/>
                </a:lnTo>
                <a:lnTo>
                  <a:pt x="265" y="762"/>
                </a:lnTo>
                <a:lnTo>
                  <a:pt x="263" y="757"/>
                </a:lnTo>
                <a:lnTo>
                  <a:pt x="265" y="751"/>
                </a:lnTo>
                <a:lnTo>
                  <a:pt x="266" y="747"/>
                </a:lnTo>
                <a:lnTo>
                  <a:pt x="269" y="744"/>
                </a:lnTo>
                <a:lnTo>
                  <a:pt x="369" y="643"/>
                </a:lnTo>
                <a:lnTo>
                  <a:pt x="369" y="598"/>
                </a:lnTo>
                <a:lnTo>
                  <a:pt x="69" y="598"/>
                </a:lnTo>
                <a:lnTo>
                  <a:pt x="56" y="596"/>
                </a:lnTo>
                <a:lnTo>
                  <a:pt x="45" y="588"/>
                </a:lnTo>
                <a:lnTo>
                  <a:pt x="38" y="576"/>
                </a:lnTo>
                <a:lnTo>
                  <a:pt x="35" y="563"/>
                </a:lnTo>
                <a:lnTo>
                  <a:pt x="35" y="141"/>
                </a:lnTo>
                <a:lnTo>
                  <a:pt x="21" y="139"/>
                </a:lnTo>
                <a:lnTo>
                  <a:pt x="10" y="131"/>
                </a:lnTo>
                <a:lnTo>
                  <a:pt x="3" y="119"/>
                </a:lnTo>
                <a:lnTo>
                  <a:pt x="0" y="106"/>
                </a:lnTo>
                <a:lnTo>
                  <a:pt x="0" y="71"/>
                </a:lnTo>
                <a:lnTo>
                  <a:pt x="3" y="58"/>
                </a:lnTo>
                <a:lnTo>
                  <a:pt x="10" y="46"/>
                </a:lnTo>
                <a:lnTo>
                  <a:pt x="21" y="38"/>
                </a:lnTo>
                <a:lnTo>
                  <a:pt x="35" y="35"/>
                </a:lnTo>
                <a:lnTo>
                  <a:pt x="351" y="35"/>
                </a:lnTo>
                <a:lnTo>
                  <a:pt x="354" y="22"/>
                </a:lnTo>
                <a:lnTo>
                  <a:pt x="362" y="10"/>
                </a:lnTo>
                <a:lnTo>
                  <a:pt x="373" y="3"/>
                </a:lnTo>
                <a:lnTo>
                  <a:pt x="38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0" name="Freeform 46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6987084" y="6696071"/>
            <a:ext cx="444609" cy="323405"/>
          </a:xfrm>
          <a:custGeom>
            <a:avLst/>
            <a:gdLst>
              <a:gd name="T0" fmla="*/ 394 w 774"/>
              <a:gd name="T1" fmla="*/ 316 h 563"/>
              <a:gd name="T2" fmla="*/ 391 w 774"/>
              <a:gd name="T3" fmla="*/ 317 h 563"/>
              <a:gd name="T4" fmla="*/ 383 w 774"/>
              <a:gd name="T5" fmla="*/ 317 h 563"/>
              <a:gd name="T6" fmla="*/ 379 w 774"/>
              <a:gd name="T7" fmla="*/ 316 h 563"/>
              <a:gd name="T8" fmla="*/ 144 w 774"/>
              <a:gd name="T9" fmla="*/ 452 h 563"/>
              <a:gd name="T10" fmla="*/ 260 w 774"/>
              <a:gd name="T11" fmla="*/ 423 h 563"/>
              <a:gd name="T12" fmla="*/ 264 w 774"/>
              <a:gd name="T13" fmla="*/ 422 h 563"/>
              <a:gd name="T14" fmla="*/ 271 w 774"/>
              <a:gd name="T15" fmla="*/ 424 h 563"/>
              <a:gd name="T16" fmla="*/ 275 w 774"/>
              <a:gd name="T17" fmla="*/ 425 h 563"/>
              <a:gd name="T18" fmla="*/ 518 w 774"/>
              <a:gd name="T19" fmla="*/ 425 h 563"/>
              <a:gd name="T20" fmla="*/ 521 w 774"/>
              <a:gd name="T21" fmla="*/ 424 h 563"/>
              <a:gd name="T22" fmla="*/ 528 w 774"/>
              <a:gd name="T23" fmla="*/ 422 h 563"/>
              <a:gd name="T24" fmla="*/ 531 w 774"/>
              <a:gd name="T25" fmla="*/ 423 h 563"/>
              <a:gd name="T26" fmla="*/ 645 w 774"/>
              <a:gd name="T27" fmla="*/ 452 h 563"/>
              <a:gd name="T28" fmla="*/ 387 w 774"/>
              <a:gd name="T29" fmla="*/ 37 h 563"/>
              <a:gd name="T30" fmla="*/ 387 w 774"/>
              <a:gd name="T31" fmla="*/ 280 h 563"/>
              <a:gd name="T32" fmla="*/ 387 w 774"/>
              <a:gd name="T33" fmla="*/ 37 h 563"/>
              <a:gd name="T34" fmla="*/ 391 w 774"/>
              <a:gd name="T35" fmla="*/ 1 h 563"/>
              <a:gd name="T36" fmla="*/ 394 w 774"/>
              <a:gd name="T37" fmla="*/ 3 h 563"/>
              <a:gd name="T38" fmla="*/ 763 w 774"/>
              <a:gd name="T39" fmla="*/ 143 h 563"/>
              <a:gd name="T40" fmla="*/ 763 w 774"/>
              <a:gd name="T41" fmla="*/ 143 h 563"/>
              <a:gd name="T42" fmla="*/ 771 w 774"/>
              <a:gd name="T43" fmla="*/ 149 h 563"/>
              <a:gd name="T44" fmla="*/ 774 w 774"/>
              <a:gd name="T45" fmla="*/ 158 h 563"/>
              <a:gd name="T46" fmla="*/ 771 w 774"/>
              <a:gd name="T47" fmla="*/ 168 h 563"/>
              <a:gd name="T48" fmla="*/ 763 w 774"/>
              <a:gd name="T49" fmla="*/ 174 h 563"/>
              <a:gd name="T50" fmla="*/ 763 w 774"/>
              <a:gd name="T51" fmla="*/ 174 h 563"/>
              <a:gd name="T52" fmla="*/ 639 w 774"/>
              <a:gd name="T53" fmla="*/ 223 h 563"/>
              <a:gd name="T54" fmla="*/ 685 w 774"/>
              <a:gd name="T55" fmla="*/ 471 h 563"/>
              <a:gd name="T56" fmla="*/ 686 w 774"/>
              <a:gd name="T57" fmla="*/ 475 h 563"/>
              <a:gd name="T58" fmla="*/ 682 w 774"/>
              <a:gd name="T59" fmla="*/ 486 h 563"/>
              <a:gd name="T60" fmla="*/ 674 w 774"/>
              <a:gd name="T61" fmla="*/ 491 h 563"/>
              <a:gd name="T62" fmla="*/ 666 w 774"/>
              <a:gd name="T63" fmla="*/ 492 h 563"/>
              <a:gd name="T64" fmla="*/ 665 w 774"/>
              <a:gd name="T65" fmla="*/ 492 h 563"/>
              <a:gd name="T66" fmla="*/ 397 w 774"/>
              <a:gd name="T67" fmla="*/ 560 h 563"/>
              <a:gd name="T68" fmla="*/ 394 w 774"/>
              <a:gd name="T69" fmla="*/ 562 h 563"/>
              <a:gd name="T70" fmla="*/ 387 w 774"/>
              <a:gd name="T71" fmla="*/ 563 h 563"/>
              <a:gd name="T72" fmla="*/ 379 w 774"/>
              <a:gd name="T73" fmla="*/ 560 h 563"/>
              <a:gd name="T74" fmla="*/ 377 w 774"/>
              <a:gd name="T75" fmla="*/ 559 h 563"/>
              <a:gd name="T76" fmla="*/ 127 w 774"/>
              <a:gd name="T77" fmla="*/ 492 h 563"/>
              <a:gd name="T78" fmla="*/ 125 w 774"/>
              <a:gd name="T79" fmla="*/ 492 h 563"/>
              <a:gd name="T80" fmla="*/ 117 w 774"/>
              <a:gd name="T81" fmla="*/ 491 h 563"/>
              <a:gd name="T82" fmla="*/ 108 w 774"/>
              <a:gd name="T83" fmla="*/ 486 h 563"/>
              <a:gd name="T84" fmla="*/ 106 w 774"/>
              <a:gd name="T85" fmla="*/ 475 h 563"/>
              <a:gd name="T86" fmla="*/ 106 w 774"/>
              <a:gd name="T87" fmla="*/ 473 h 563"/>
              <a:gd name="T88" fmla="*/ 137 w 774"/>
              <a:gd name="T89" fmla="*/ 223 h 563"/>
              <a:gd name="T90" fmla="*/ 57 w 774"/>
              <a:gd name="T91" fmla="*/ 359 h 563"/>
              <a:gd name="T92" fmla="*/ 70 w 774"/>
              <a:gd name="T93" fmla="*/ 388 h 563"/>
              <a:gd name="T94" fmla="*/ 60 w 774"/>
              <a:gd name="T95" fmla="*/ 412 h 563"/>
              <a:gd name="T96" fmla="*/ 35 w 774"/>
              <a:gd name="T97" fmla="*/ 422 h 563"/>
              <a:gd name="T98" fmla="*/ 10 w 774"/>
              <a:gd name="T99" fmla="*/ 412 h 563"/>
              <a:gd name="T100" fmla="*/ 0 w 774"/>
              <a:gd name="T101" fmla="*/ 388 h 563"/>
              <a:gd name="T102" fmla="*/ 10 w 774"/>
              <a:gd name="T103" fmla="*/ 363 h 563"/>
              <a:gd name="T104" fmla="*/ 44 w 774"/>
              <a:gd name="T105" fmla="*/ 187 h 563"/>
              <a:gd name="T106" fmla="*/ 10 w 774"/>
              <a:gd name="T107" fmla="*/ 174 h 563"/>
              <a:gd name="T108" fmla="*/ 10 w 774"/>
              <a:gd name="T109" fmla="*/ 174 h 563"/>
              <a:gd name="T110" fmla="*/ 3 w 774"/>
              <a:gd name="T111" fmla="*/ 168 h 563"/>
              <a:gd name="T112" fmla="*/ 0 w 774"/>
              <a:gd name="T113" fmla="*/ 158 h 563"/>
              <a:gd name="T114" fmla="*/ 3 w 774"/>
              <a:gd name="T115" fmla="*/ 149 h 563"/>
              <a:gd name="T116" fmla="*/ 10 w 774"/>
              <a:gd name="T117" fmla="*/ 143 h 563"/>
              <a:gd name="T118" fmla="*/ 10 w 774"/>
              <a:gd name="T119" fmla="*/ 143 h 563"/>
              <a:gd name="T120" fmla="*/ 379 w 774"/>
              <a:gd name="T121" fmla="*/ 3 h 563"/>
              <a:gd name="T122" fmla="*/ 383 w 774"/>
              <a:gd name="T123" fmla="*/ 1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74" h="563">
                <a:moveTo>
                  <a:pt x="605" y="234"/>
                </a:moveTo>
                <a:lnTo>
                  <a:pt x="394" y="316"/>
                </a:lnTo>
                <a:lnTo>
                  <a:pt x="394" y="314"/>
                </a:lnTo>
                <a:lnTo>
                  <a:pt x="391" y="317"/>
                </a:lnTo>
                <a:lnTo>
                  <a:pt x="387" y="317"/>
                </a:lnTo>
                <a:lnTo>
                  <a:pt x="383" y="317"/>
                </a:lnTo>
                <a:lnTo>
                  <a:pt x="379" y="314"/>
                </a:lnTo>
                <a:lnTo>
                  <a:pt x="379" y="316"/>
                </a:lnTo>
                <a:lnTo>
                  <a:pt x="171" y="236"/>
                </a:lnTo>
                <a:lnTo>
                  <a:pt x="144" y="452"/>
                </a:lnTo>
                <a:lnTo>
                  <a:pt x="260" y="423"/>
                </a:lnTo>
                <a:lnTo>
                  <a:pt x="260" y="423"/>
                </a:lnTo>
                <a:lnTo>
                  <a:pt x="262" y="423"/>
                </a:lnTo>
                <a:lnTo>
                  <a:pt x="264" y="422"/>
                </a:lnTo>
                <a:lnTo>
                  <a:pt x="268" y="423"/>
                </a:lnTo>
                <a:lnTo>
                  <a:pt x="271" y="424"/>
                </a:lnTo>
                <a:lnTo>
                  <a:pt x="275" y="425"/>
                </a:lnTo>
                <a:lnTo>
                  <a:pt x="275" y="425"/>
                </a:lnTo>
                <a:lnTo>
                  <a:pt x="387" y="522"/>
                </a:lnTo>
                <a:lnTo>
                  <a:pt x="518" y="425"/>
                </a:lnTo>
                <a:lnTo>
                  <a:pt x="518" y="425"/>
                </a:lnTo>
                <a:lnTo>
                  <a:pt x="521" y="424"/>
                </a:lnTo>
                <a:lnTo>
                  <a:pt x="524" y="423"/>
                </a:lnTo>
                <a:lnTo>
                  <a:pt x="528" y="422"/>
                </a:lnTo>
                <a:lnTo>
                  <a:pt x="530" y="423"/>
                </a:lnTo>
                <a:lnTo>
                  <a:pt x="531" y="423"/>
                </a:lnTo>
                <a:lnTo>
                  <a:pt x="531" y="423"/>
                </a:lnTo>
                <a:lnTo>
                  <a:pt x="645" y="452"/>
                </a:lnTo>
                <a:lnTo>
                  <a:pt x="605" y="234"/>
                </a:lnTo>
                <a:close/>
                <a:moveTo>
                  <a:pt x="387" y="37"/>
                </a:moveTo>
                <a:lnTo>
                  <a:pt x="66" y="158"/>
                </a:lnTo>
                <a:lnTo>
                  <a:pt x="387" y="280"/>
                </a:lnTo>
                <a:lnTo>
                  <a:pt x="707" y="158"/>
                </a:lnTo>
                <a:lnTo>
                  <a:pt x="387" y="37"/>
                </a:lnTo>
                <a:close/>
                <a:moveTo>
                  <a:pt x="387" y="0"/>
                </a:moveTo>
                <a:lnTo>
                  <a:pt x="391" y="1"/>
                </a:lnTo>
                <a:lnTo>
                  <a:pt x="394" y="3"/>
                </a:lnTo>
                <a:lnTo>
                  <a:pt x="394" y="3"/>
                </a:lnTo>
                <a:lnTo>
                  <a:pt x="763" y="143"/>
                </a:lnTo>
                <a:lnTo>
                  <a:pt x="763" y="143"/>
                </a:lnTo>
                <a:lnTo>
                  <a:pt x="763" y="143"/>
                </a:lnTo>
                <a:lnTo>
                  <a:pt x="763" y="143"/>
                </a:lnTo>
                <a:lnTo>
                  <a:pt x="767" y="145"/>
                </a:lnTo>
                <a:lnTo>
                  <a:pt x="771" y="149"/>
                </a:lnTo>
                <a:lnTo>
                  <a:pt x="773" y="153"/>
                </a:lnTo>
                <a:lnTo>
                  <a:pt x="774" y="158"/>
                </a:lnTo>
                <a:lnTo>
                  <a:pt x="773" y="164"/>
                </a:lnTo>
                <a:lnTo>
                  <a:pt x="771" y="168"/>
                </a:lnTo>
                <a:lnTo>
                  <a:pt x="767" y="172"/>
                </a:lnTo>
                <a:lnTo>
                  <a:pt x="763" y="174"/>
                </a:lnTo>
                <a:lnTo>
                  <a:pt x="763" y="174"/>
                </a:lnTo>
                <a:lnTo>
                  <a:pt x="763" y="174"/>
                </a:lnTo>
                <a:lnTo>
                  <a:pt x="763" y="174"/>
                </a:lnTo>
                <a:lnTo>
                  <a:pt x="639" y="223"/>
                </a:lnTo>
                <a:lnTo>
                  <a:pt x="686" y="471"/>
                </a:lnTo>
                <a:lnTo>
                  <a:pt x="685" y="471"/>
                </a:lnTo>
                <a:lnTo>
                  <a:pt x="686" y="473"/>
                </a:lnTo>
                <a:lnTo>
                  <a:pt x="686" y="475"/>
                </a:lnTo>
                <a:lnTo>
                  <a:pt x="685" y="480"/>
                </a:lnTo>
                <a:lnTo>
                  <a:pt x="682" y="486"/>
                </a:lnTo>
                <a:lnTo>
                  <a:pt x="678" y="490"/>
                </a:lnTo>
                <a:lnTo>
                  <a:pt x="674" y="491"/>
                </a:lnTo>
                <a:lnTo>
                  <a:pt x="669" y="492"/>
                </a:lnTo>
                <a:lnTo>
                  <a:pt x="666" y="492"/>
                </a:lnTo>
                <a:lnTo>
                  <a:pt x="665" y="492"/>
                </a:lnTo>
                <a:lnTo>
                  <a:pt x="665" y="492"/>
                </a:lnTo>
                <a:lnTo>
                  <a:pt x="531" y="458"/>
                </a:lnTo>
                <a:lnTo>
                  <a:pt x="397" y="560"/>
                </a:lnTo>
                <a:lnTo>
                  <a:pt x="397" y="559"/>
                </a:lnTo>
                <a:lnTo>
                  <a:pt x="394" y="562"/>
                </a:lnTo>
                <a:lnTo>
                  <a:pt x="390" y="563"/>
                </a:lnTo>
                <a:lnTo>
                  <a:pt x="387" y="563"/>
                </a:lnTo>
                <a:lnTo>
                  <a:pt x="383" y="562"/>
                </a:lnTo>
                <a:lnTo>
                  <a:pt x="379" y="560"/>
                </a:lnTo>
                <a:lnTo>
                  <a:pt x="377" y="559"/>
                </a:lnTo>
                <a:lnTo>
                  <a:pt x="377" y="559"/>
                </a:lnTo>
                <a:lnTo>
                  <a:pt x="259" y="460"/>
                </a:lnTo>
                <a:lnTo>
                  <a:pt x="127" y="492"/>
                </a:lnTo>
                <a:lnTo>
                  <a:pt x="127" y="492"/>
                </a:lnTo>
                <a:lnTo>
                  <a:pt x="125" y="492"/>
                </a:lnTo>
                <a:lnTo>
                  <a:pt x="123" y="492"/>
                </a:lnTo>
                <a:lnTo>
                  <a:pt x="117" y="491"/>
                </a:lnTo>
                <a:lnTo>
                  <a:pt x="112" y="490"/>
                </a:lnTo>
                <a:lnTo>
                  <a:pt x="108" y="486"/>
                </a:lnTo>
                <a:lnTo>
                  <a:pt x="107" y="480"/>
                </a:lnTo>
                <a:lnTo>
                  <a:pt x="106" y="475"/>
                </a:lnTo>
                <a:lnTo>
                  <a:pt x="106" y="474"/>
                </a:lnTo>
                <a:lnTo>
                  <a:pt x="106" y="473"/>
                </a:lnTo>
                <a:lnTo>
                  <a:pt x="106" y="473"/>
                </a:lnTo>
                <a:lnTo>
                  <a:pt x="137" y="223"/>
                </a:lnTo>
                <a:lnTo>
                  <a:pt x="78" y="200"/>
                </a:lnTo>
                <a:lnTo>
                  <a:pt x="57" y="359"/>
                </a:lnTo>
                <a:lnTo>
                  <a:pt x="66" y="372"/>
                </a:lnTo>
                <a:lnTo>
                  <a:pt x="70" y="388"/>
                </a:lnTo>
                <a:lnTo>
                  <a:pt x="68" y="401"/>
                </a:lnTo>
                <a:lnTo>
                  <a:pt x="60" y="412"/>
                </a:lnTo>
                <a:lnTo>
                  <a:pt x="49" y="419"/>
                </a:lnTo>
                <a:lnTo>
                  <a:pt x="35" y="422"/>
                </a:lnTo>
                <a:lnTo>
                  <a:pt x="22" y="419"/>
                </a:lnTo>
                <a:lnTo>
                  <a:pt x="10" y="412"/>
                </a:lnTo>
                <a:lnTo>
                  <a:pt x="2" y="401"/>
                </a:lnTo>
                <a:lnTo>
                  <a:pt x="0" y="388"/>
                </a:lnTo>
                <a:lnTo>
                  <a:pt x="3" y="373"/>
                </a:lnTo>
                <a:lnTo>
                  <a:pt x="10" y="363"/>
                </a:lnTo>
                <a:lnTo>
                  <a:pt x="22" y="355"/>
                </a:lnTo>
                <a:lnTo>
                  <a:pt x="44" y="187"/>
                </a:lnTo>
                <a:lnTo>
                  <a:pt x="11" y="174"/>
                </a:lnTo>
                <a:lnTo>
                  <a:pt x="10" y="174"/>
                </a:lnTo>
                <a:lnTo>
                  <a:pt x="10" y="174"/>
                </a:lnTo>
                <a:lnTo>
                  <a:pt x="10" y="174"/>
                </a:lnTo>
                <a:lnTo>
                  <a:pt x="6" y="172"/>
                </a:lnTo>
                <a:lnTo>
                  <a:pt x="3" y="168"/>
                </a:lnTo>
                <a:lnTo>
                  <a:pt x="1" y="164"/>
                </a:lnTo>
                <a:lnTo>
                  <a:pt x="0" y="158"/>
                </a:lnTo>
                <a:lnTo>
                  <a:pt x="1" y="153"/>
                </a:lnTo>
                <a:lnTo>
                  <a:pt x="3" y="149"/>
                </a:lnTo>
                <a:lnTo>
                  <a:pt x="6" y="145"/>
                </a:lnTo>
                <a:lnTo>
                  <a:pt x="10" y="143"/>
                </a:lnTo>
                <a:lnTo>
                  <a:pt x="10" y="143"/>
                </a:lnTo>
                <a:lnTo>
                  <a:pt x="10" y="143"/>
                </a:lnTo>
                <a:lnTo>
                  <a:pt x="11" y="143"/>
                </a:lnTo>
                <a:lnTo>
                  <a:pt x="379" y="3"/>
                </a:lnTo>
                <a:lnTo>
                  <a:pt x="379" y="3"/>
                </a:lnTo>
                <a:lnTo>
                  <a:pt x="383" y="1"/>
                </a:lnTo>
                <a:lnTo>
                  <a:pt x="38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1" name="Freeform 47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7872254" y="6635468"/>
            <a:ext cx="242411" cy="444609"/>
          </a:xfrm>
          <a:custGeom>
            <a:avLst/>
            <a:gdLst>
              <a:gd name="T0" fmla="*/ 217 w 422"/>
              <a:gd name="T1" fmla="*/ 160 h 774"/>
              <a:gd name="T2" fmla="*/ 225 w 422"/>
              <a:gd name="T3" fmla="*/ 166 h 774"/>
              <a:gd name="T4" fmla="*/ 229 w 422"/>
              <a:gd name="T5" fmla="*/ 177 h 774"/>
              <a:gd name="T6" fmla="*/ 300 w 422"/>
              <a:gd name="T7" fmla="*/ 246 h 774"/>
              <a:gd name="T8" fmla="*/ 309 w 422"/>
              <a:gd name="T9" fmla="*/ 250 h 774"/>
              <a:gd name="T10" fmla="*/ 316 w 422"/>
              <a:gd name="T11" fmla="*/ 258 h 774"/>
              <a:gd name="T12" fmla="*/ 316 w 422"/>
              <a:gd name="T13" fmla="*/ 270 h 774"/>
              <a:gd name="T14" fmla="*/ 309 w 422"/>
              <a:gd name="T15" fmla="*/ 277 h 774"/>
              <a:gd name="T16" fmla="*/ 300 w 422"/>
              <a:gd name="T17" fmla="*/ 281 h 774"/>
              <a:gd name="T18" fmla="*/ 229 w 422"/>
              <a:gd name="T19" fmla="*/ 352 h 774"/>
              <a:gd name="T20" fmla="*/ 225 w 422"/>
              <a:gd name="T21" fmla="*/ 363 h 774"/>
              <a:gd name="T22" fmla="*/ 217 w 422"/>
              <a:gd name="T23" fmla="*/ 368 h 774"/>
              <a:gd name="T24" fmla="*/ 206 w 422"/>
              <a:gd name="T25" fmla="*/ 368 h 774"/>
              <a:gd name="T26" fmla="*/ 198 w 422"/>
              <a:gd name="T27" fmla="*/ 363 h 774"/>
              <a:gd name="T28" fmla="*/ 194 w 422"/>
              <a:gd name="T29" fmla="*/ 352 h 774"/>
              <a:gd name="T30" fmla="*/ 123 w 422"/>
              <a:gd name="T31" fmla="*/ 281 h 774"/>
              <a:gd name="T32" fmla="*/ 113 w 422"/>
              <a:gd name="T33" fmla="*/ 277 h 774"/>
              <a:gd name="T34" fmla="*/ 107 w 422"/>
              <a:gd name="T35" fmla="*/ 270 h 774"/>
              <a:gd name="T36" fmla="*/ 107 w 422"/>
              <a:gd name="T37" fmla="*/ 258 h 774"/>
              <a:gd name="T38" fmla="*/ 113 w 422"/>
              <a:gd name="T39" fmla="*/ 250 h 774"/>
              <a:gd name="T40" fmla="*/ 123 w 422"/>
              <a:gd name="T41" fmla="*/ 246 h 774"/>
              <a:gd name="T42" fmla="*/ 194 w 422"/>
              <a:gd name="T43" fmla="*/ 177 h 774"/>
              <a:gd name="T44" fmla="*/ 198 w 422"/>
              <a:gd name="T45" fmla="*/ 166 h 774"/>
              <a:gd name="T46" fmla="*/ 206 w 422"/>
              <a:gd name="T47" fmla="*/ 160 h 774"/>
              <a:gd name="T48" fmla="*/ 35 w 422"/>
              <a:gd name="T49" fmla="*/ 35 h 774"/>
              <a:gd name="T50" fmla="*/ 198 w 422"/>
              <a:gd name="T51" fmla="*/ 533 h 774"/>
              <a:gd name="T52" fmla="*/ 202 w 422"/>
              <a:gd name="T53" fmla="*/ 530 h 774"/>
              <a:gd name="T54" fmla="*/ 211 w 422"/>
              <a:gd name="T55" fmla="*/ 528 h 774"/>
              <a:gd name="T56" fmla="*/ 220 w 422"/>
              <a:gd name="T57" fmla="*/ 530 h 774"/>
              <a:gd name="T58" fmla="*/ 224 w 422"/>
              <a:gd name="T59" fmla="*/ 533 h 774"/>
              <a:gd name="T60" fmla="*/ 388 w 422"/>
              <a:gd name="T61" fmla="*/ 35 h 774"/>
              <a:gd name="T62" fmla="*/ 18 w 422"/>
              <a:gd name="T63" fmla="*/ 0 h 774"/>
              <a:gd name="T64" fmla="*/ 410 w 422"/>
              <a:gd name="T65" fmla="*/ 1 h 774"/>
              <a:gd name="T66" fmla="*/ 419 w 422"/>
              <a:gd name="T67" fmla="*/ 8 h 774"/>
              <a:gd name="T68" fmla="*/ 422 w 422"/>
              <a:gd name="T69" fmla="*/ 18 h 774"/>
              <a:gd name="T70" fmla="*/ 422 w 422"/>
              <a:gd name="T71" fmla="*/ 762 h 774"/>
              <a:gd name="T72" fmla="*/ 415 w 422"/>
              <a:gd name="T73" fmla="*/ 770 h 774"/>
              <a:gd name="T74" fmla="*/ 405 w 422"/>
              <a:gd name="T75" fmla="*/ 774 h 774"/>
              <a:gd name="T76" fmla="*/ 396 w 422"/>
              <a:gd name="T77" fmla="*/ 771 h 774"/>
              <a:gd name="T78" fmla="*/ 392 w 422"/>
              <a:gd name="T79" fmla="*/ 768 h 774"/>
              <a:gd name="T80" fmla="*/ 31 w 422"/>
              <a:gd name="T81" fmla="*/ 768 h 774"/>
              <a:gd name="T82" fmla="*/ 27 w 422"/>
              <a:gd name="T83" fmla="*/ 771 h 774"/>
              <a:gd name="T84" fmla="*/ 18 w 422"/>
              <a:gd name="T85" fmla="*/ 774 h 774"/>
              <a:gd name="T86" fmla="*/ 8 w 422"/>
              <a:gd name="T87" fmla="*/ 770 h 774"/>
              <a:gd name="T88" fmla="*/ 1 w 422"/>
              <a:gd name="T89" fmla="*/ 762 h 774"/>
              <a:gd name="T90" fmla="*/ 0 w 422"/>
              <a:gd name="T91" fmla="*/ 18 h 774"/>
              <a:gd name="T92" fmla="*/ 4 w 422"/>
              <a:gd name="T93" fmla="*/ 8 h 774"/>
              <a:gd name="T94" fmla="*/ 12 w 422"/>
              <a:gd name="T95" fmla="*/ 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2" h="774">
                <a:moveTo>
                  <a:pt x="211" y="158"/>
                </a:moveTo>
                <a:lnTo>
                  <a:pt x="217" y="160"/>
                </a:lnTo>
                <a:lnTo>
                  <a:pt x="221" y="162"/>
                </a:lnTo>
                <a:lnTo>
                  <a:pt x="225" y="166"/>
                </a:lnTo>
                <a:lnTo>
                  <a:pt x="228" y="170"/>
                </a:lnTo>
                <a:lnTo>
                  <a:pt x="229" y="177"/>
                </a:lnTo>
                <a:lnTo>
                  <a:pt x="229" y="246"/>
                </a:lnTo>
                <a:lnTo>
                  <a:pt x="300" y="246"/>
                </a:lnTo>
                <a:lnTo>
                  <a:pt x="305" y="247"/>
                </a:lnTo>
                <a:lnTo>
                  <a:pt x="309" y="250"/>
                </a:lnTo>
                <a:lnTo>
                  <a:pt x="313" y="254"/>
                </a:lnTo>
                <a:lnTo>
                  <a:pt x="316" y="258"/>
                </a:lnTo>
                <a:lnTo>
                  <a:pt x="317" y="264"/>
                </a:lnTo>
                <a:lnTo>
                  <a:pt x="316" y="270"/>
                </a:lnTo>
                <a:lnTo>
                  <a:pt x="313" y="275"/>
                </a:lnTo>
                <a:lnTo>
                  <a:pt x="309" y="277"/>
                </a:lnTo>
                <a:lnTo>
                  <a:pt x="305" y="280"/>
                </a:lnTo>
                <a:lnTo>
                  <a:pt x="300" y="281"/>
                </a:lnTo>
                <a:lnTo>
                  <a:pt x="229" y="281"/>
                </a:lnTo>
                <a:lnTo>
                  <a:pt x="229" y="352"/>
                </a:lnTo>
                <a:lnTo>
                  <a:pt x="228" y="357"/>
                </a:lnTo>
                <a:lnTo>
                  <a:pt x="225" y="363"/>
                </a:lnTo>
                <a:lnTo>
                  <a:pt x="221" y="367"/>
                </a:lnTo>
                <a:lnTo>
                  <a:pt x="217" y="368"/>
                </a:lnTo>
                <a:lnTo>
                  <a:pt x="211" y="369"/>
                </a:lnTo>
                <a:lnTo>
                  <a:pt x="206" y="368"/>
                </a:lnTo>
                <a:lnTo>
                  <a:pt x="200" y="367"/>
                </a:lnTo>
                <a:lnTo>
                  <a:pt x="198" y="363"/>
                </a:lnTo>
                <a:lnTo>
                  <a:pt x="195" y="357"/>
                </a:lnTo>
                <a:lnTo>
                  <a:pt x="194" y="352"/>
                </a:lnTo>
                <a:lnTo>
                  <a:pt x="194" y="281"/>
                </a:lnTo>
                <a:lnTo>
                  <a:pt x="123" y="281"/>
                </a:lnTo>
                <a:lnTo>
                  <a:pt x="118" y="280"/>
                </a:lnTo>
                <a:lnTo>
                  <a:pt x="113" y="277"/>
                </a:lnTo>
                <a:lnTo>
                  <a:pt x="109" y="275"/>
                </a:lnTo>
                <a:lnTo>
                  <a:pt x="107" y="270"/>
                </a:lnTo>
                <a:lnTo>
                  <a:pt x="106" y="264"/>
                </a:lnTo>
                <a:lnTo>
                  <a:pt x="107" y="258"/>
                </a:lnTo>
                <a:lnTo>
                  <a:pt x="109" y="254"/>
                </a:lnTo>
                <a:lnTo>
                  <a:pt x="113" y="250"/>
                </a:lnTo>
                <a:lnTo>
                  <a:pt x="118" y="247"/>
                </a:lnTo>
                <a:lnTo>
                  <a:pt x="123" y="246"/>
                </a:lnTo>
                <a:lnTo>
                  <a:pt x="194" y="246"/>
                </a:lnTo>
                <a:lnTo>
                  <a:pt x="194" y="177"/>
                </a:lnTo>
                <a:lnTo>
                  <a:pt x="195" y="170"/>
                </a:lnTo>
                <a:lnTo>
                  <a:pt x="198" y="166"/>
                </a:lnTo>
                <a:lnTo>
                  <a:pt x="200" y="162"/>
                </a:lnTo>
                <a:lnTo>
                  <a:pt x="206" y="160"/>
                </a:lnTo>
                <a:lnTo>
                  <a:pt x="211" y="158"/>
                </a:lnTo>
                <a:close/>
                <a:moveTo>
                  <a:pt x="35" y="35"/>
                </a:moveTo>
                <a:lnTo>
                  <a:pt x="35" y="711"/>
                </a:lnTo>
                <a:lnTo>
                  <a:pt x="198" y="533"/>
                </a:lnTo>
                <a:lnTo>
                  <a:pt x="199" y="533"/>
                </a:lnTo>
                <a:lnTo>
                  <a:pt x="202" y="530"/>
                </a:lnTo>
                <a:lnTo>
                  <a:pt x="207" y="529"/>
                </a:lnTo>
                <a:lnTo>
                  <a:pt x="211" y="528"/>
                </a:lnTo>
                <a:lnTo>
                  <a:pt x="216" y="529"/>
                </a:lnTo>
                <a:lnTo>
                  <a:pt x="220" y="530"/>
                </a:lnTo>
                <a:lnTo>
                  <a:pt x="224" y="533"/>
                </a:lnTo>
                <a:lnTo>
                  <a:pt x="224" y="533"/>
                </a:lnTo>
                <a:lnTo>
                  <a:pt x="388" y="711"/>
                </a:lnTo>
                <a:lnTo>
                  <a:pt x="388" y="35"/>
                </a:lnTo>
                <a:lnTo>
                  <a:pt x="35" y="35"/>
                </a:lnTo>
                <a:close/>
                <a:moveTo>
                  <a:pt x="18" y="0"/>
                </a:moveTo>
                <a:lnTo>
                  <a:pt x="405" y="0"/>
                </a:lnTo>
                <a:lnTo>
                  <a:pt x="410" y="1"/>
                </a:lnTo>
                <a:lnTo>
                  <a:pt x="415" y="4"/>
                </a:lnTo>
                <a:lnTo>
                  <a:pt x="419" y="8"/>
                </a:lnTo>
                <a:lnTo>
                  <a:pt x="422" y="12"/>
                </a:lnTo>
                <a:lnTo>
                  <a:pt x="422" y="18"/>
                </a:lnTo>
                <a:lnTo>
                  <a:pt x="422" y="757"/>
                </a:lnTo>
                <a:lnTo>
                  <a:pt x="422" y="762"/>
                </a:lnTo>
                <a:lnTo>
                  <a:pt x="419" y="766"/>
                </a:lnTo>
                <a:lnTo>
                  <a:pt x="415" y="770"/>
                </a:lnTo>
                <a:lnTo>
                  <a:pt x="410" y="772"/>
                </a:lnTo>
                <a:lnTo>
                  <a:pt x="405" y="774"/>
                </a:lnTo>
                <a:lnTo>
                  <a:pt x="400" y="772"/>
                </a:lnTo>
                <a:lnTo>
                  <a:pt x="396" y="771"/>
                </a:lnTo>
                <a:lnTo>
                  <a:pt x="392" y="768"/>
                </a:lnTo>
                <a:lnTo>
                  <a:pt x="392" y="768"/>
                </a:lnTo>
                <a:lnTo>
                  <a:pt x="211" y="571"/>
                </a:lnTo>
                <a:lnTo>
                  <a:pt x="31" y="768"/>
                </a:lnTo>
                <a:lnTo>
                  <a:pt x="31" y="768"/>
                </a:lnTo>
                <a:lnTo>
                  <a:pt x="27" y="771"/>
                </a:lnTo>
                <a:lnTo>
                  <a:pt x="22" y="772"/>
                </a:lnTo>
                <a:lnTo>
                  <a:pt x="18" y="774"/>
                </a:lnTo>
                <a:lnTo>
                  <a:pt x="12" y="772"/>
                </a:lnTo>
                <a:lnTo>
                  <a:pt x="8" y="770"/>
                </a:lnTo>
                <a:lnTo>
                  <a:pt x="4" y="766"/>
                </a:lnTo>
                <a:lnTo>
                  <a:pt x="1" y="762"/>
                </a:lnTo>
                <a:lnTo>
                  <a:pt x="0" y="757"/>
                </a:lnTo>
                <a:lnTo>
                  <a:pt x="0" y="18"/>
                </a:lnTo>
                <a:lnTo>
                  <a:pt x="1" y="12"/>
                </a:lnTo>
                <a:lnTo>
                  <a:pt x="4" y="8"/>
                </a:lnTo>
                <a:lnTo>
                  <a:pt x="8" y="4"/>
                </a:lnTo>
                <a:lnTo>
                  <a:pt x="12" y="1"/>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2" name="Freeform 47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8555225" y="6635468"/>
            <a:ext cx="323405" cy="444609"/>
          </a:xfrm>
          <a:custGeom>
            <a:avLst/>
            <a:gdLst>
              <a:gd name="T0" fmla="*/ 262 w 563"/>
              <a:gd name="T1" fmla="*/ 260 h 774"/>
              <a:gd name="T2" fmla="*/ 191 w 563"/>
              <a:gd name="T3" fmla="*/ 282 h 774"/>
              <a:gd name="T4" fmla="*/ 244 w 563"/>
              <a:gd name="T5" fmla="*/ 322 h 774"/>
              <a:gd name="T6" fmla="*/ 218 w 563"/>
              <a:gd name="T7" fmla="*/ 400 h 774"/>
              <a:gd name="T8" fmla="*/ 282 w 563"/>
              <a:gd name="T9" fmla="*/ 352 h 774"/>
              <a:gd name="T10" fmla="*/ 345 w 563"/>
              <a:gd name="T11" fmla="*/ 400 h 774"/>
              <a:gd name="T12" fmla="*/ 320 w 563"/>
              <a:gd name="T13" fmla="*/ 322 h 774"/>
              <a:gd name="T14" fmla="*/ 372 w 563"/>
              <a:gd name="T15" fmla="*/ 282 h 774"/>
              <a:gd name="T16" fmla="*/ 301 w 563"/>
              <a:gd name="T17" fmla="*/ 260 h 774"/>
              <a:gd name="T18" fmla="*/ 282 w 563"/>
              <a:gd name="T19" fmla="*/ 106 h 774"/>
              <a:gd name="T20" fmla="*/ 476 w 563"/>
              <a:gd name="T21" fmla="*/ 246 h 774"/>
              <a:gd name="T22" fmla="*/ 414 w 563"/>
              <a:gd name="T23" fmla="*/ 493 h 774"/>
              <a:gd name="T24" fmla="*/ 149 w 563"/>
              <a:gd name="T25" fmla="*/ 493 h 774"/>
              <a:gd name="T26" fmla="*/ 88 w 563"/>
              <a:gd name="T27" fmla="*/ 246 h 774"/>
              <a:gd name="T28" fmla="*/ 282 w 563"/>
              <a:gd name="T29" fmla="*/ 106 h 774"/>
              <a:gd name="T30" fmla="*/ 35 w 563"/>
              <a:gd name="T31" fmla="*/ 720 h 774"/>
              <a:gd name="T32" fmla="*/ 269 w 563"/>
              <a:gd name="T33" fmla="*/ 533 h 774"/>
              <a:gd name="T34" fmla="*/ 276 w 563"/>
              <a:gd name="T35" fmla="*/ 529 h 774"/>
              <a:gd name="T36" fmla="*/ 287 w 563"/>
              <a:gd name="T37" fmla="*/ 529 h 774"/>
              <a:gd name="T38" fmla="*/ 295 w 563"/>
              <a:gd name="T39" fmla="*/ 533 h 774"/>
              <a:gd name="T40" fmla="*/ 528 w 563"/>
              <a:gd name="T41" fmla="*/ 720 h 774"/>
              <a:gd name="T42" fmla="*/ 35 w 563"/>
              <a:gd name="T43" fmla="*/ 36 h 774"/>
              <a:gd name="T44" fmla="*/ 545 w 563"/>
              <a:gd name="T45" fmla="*/ 0 h 774"/>
              <a:gd name="T46" fmla="*/ 556 w 563"/>
              <a:gd name="T47" fmla="*/ 4 h 774"/>
              <a:gd name="T48" fmla="*/ 562 w 563"/>
              <a:gd name="T49" fmla="*/ 12 h 774"/>
              <a:gd name="T50" fmla="*/ 563 w 563"/>
              <a:gd name="T51" fmla="*/ 757 h 774"/>
              <a:gd name="T52" fmla="*/ 559 w 563"/>
              <a:gd name="T53" fmla="*/ 767 h 774"/>
              <a:gd name="T54" fmla="*/ 552 w 563"/>
              <a:gd name="T55" fmla="*/ 773 h 774"/>
              <a:gd name="T56" fmla="*/ 541 w 563"/>
              <a:gd name="T57" fmla="*/ 773 h 774"/>
              <a:gd name="T58" fmla="*/ 532 w 563"/>
              <a:gd name="T59" fmla="*/ 769 h 774"/>
              <a:gd name="T60" fmla="*/ 282 w 563"/>
              <a:gd name="T61" fmla="*/ 567 h 774"/>
              <a:gd name="T62" fmla="*/ 30 w 563"/>
              <a:gd name="T63" fmla="*/ 769 h 774"/>
              <a:gd name="T64" fmla="*/ 22 w 563"/>
              <a:gd name="T65" fmla="*/ 773 h 774"/>
              <a:gd name="T66" fmla="*/ 12 w 563"/>
              <a:gd name="T67" fmla="*/ 773 h 774"/>
              <a:gd name="T68" fmla="*/ 4 w 563"/>
              <a:gd name="T69" fmla="*/ 767 h 774"/>
              <a:gd name="T70" fmla="*/ 0 w 563"/>
              <a:gd name="T71" fmla="*/ 757 h 774"/>
              <a:gd name="T72" fmla="*/ 1 w 563"/>
              <a:gd name="T73" fmla="*/ 12 h 774"/>
              <a:gd name="T74" fmla="*/ 8 w 563"/>
              <a:gd name="T75" fmla="*/ 4 h 774"/>
              <a:gd name="T76" fmla="*/ 18 w 563"/>
              <a:gd name="T77"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3" h="774">
                <a:moveTo>
                  <a:pt x="282" y="206"/>
                </a:moveTo>
                <a:lnTo>
                  <a:pt x="262" y="260"/>
                </a:lnTo>
                <a:lnTo>
                  <a:pt x="253" y="282"/>
                </a:lnTo>
                <a:lnTo>
                  <a:pt x="191" y="282"/>
                </a:lnTo>
                <a:lnTo>
                  <a:pt x="224" y="307"/>
                </a:lnTo>
                <a:lnTo>
                  <a:pt x="244" y="322"/>
                </a:lnTo>
                <a:lnTo>
                  <a:pt x="236" y="346"/>
                </a:lnTo>
                <a:lnTo>
                  <a:pt x="218" y="400"/>
                </a:lnTo>
                <a:lnTo>
                  <a:pt x="261" y="368"/>
                </a:lnTo>
                <a:lnTo>
                  <a:pt x="282" y="352"/>
                </a:lnTo>
                <a:lnTo>
                  <a:pt x="303" y="368"/>
                </a:lnTo>
                <a:lnTo>
                  <a:pt x="345" y="400"/>
                </a:lnTo>
                <a:lnTo>
                  <a:pt x="328" y="346"/>
                </a:lnTo>
                <a:lnTo>
                  <a:pt x="320" y="322"/>
                </a:lnTo>
                <a:lnTo>
                  <a:pt x="339" y="307"/>
                </a:lnTo>
                <a:lnTo>
                  <a:pt x="372" y="282"/>
                </a:lnTo>
                <a:lnTo>
                  <a:pt x="311" y="282"/>
                </a:lnTo>
                <a:lnTo>
                  <a:pt x="301" y="260"/>
                </a:lnTo>
                <a:lnTo>
                  <a:pt x="282" y="206"/>
                </a:lnTo>
                <a:close/>
                <a:moveTo>
                  <a:pt x="282" y="106"/>
                </a:moveTo>
                <a:lnTo>
                  <a:pt x="334" y="246"/>
                </a:lnTo>
                <a:lnTo>
                  <a:pt x="476" y="246"/>
                </a:lnTo>
                <a:lnTo>
                  <a:pt x="360" y="334"/>
                </a:lnTo>
                <a:lnTo>
                  <a:pt x="414" y="493"/>
                </a:lnTo>
                <a:lnTo>
                  <a:pt x="282" y="396"/>
                </a:lnTo>
                <a:lnTo>
                  <a:pt x="149" y="493"/>
                </a:lnTo>
                <a:lnTo>
                  <a:pt x="202" y="334"/>
                </a:lnTo>
                <a:lnTo>
                  <a:pt x="88" y="246"/>
                </a:lnTo>
                <a:lnTo>
                  <a:pt x="229" y="246"/>
                </a:lnTo>
                <a:lnTo>
                  <a:pt x="282" y="106"/>
                </a:lnTo>
                <a:close/>
                <a:moveTo>
                  <a:pt x="35" y="36"/>
                </a:moveTo>
                <a:lnTo>
                  <a:pt x="35" y="720"/>
                </a:lnTo>
                <a:lnTo>
                  <a:pt x="269" y="533"/>
                </a:lnTo>
                <a:lnTo>
                  <a:pt x="269" y="533"/>
                </a:lnTo>
                <a:lnTo>
                  <a:pt x="273" y="531"/>
                </a:lnTo>
                <a:lnTo>
                  <a:pt x="276" y="529"/>
                </a:lnTo>
                <a:lnTo>
                  <a:pt x="282" y="528"/>
                </a:lnTo>
                <a:lnTo>
                  <a:pt x="287" y="529"/>
                </a:lnTo>
                <a:lnTo>
                  <a:pt x="291" y="531"/>
                </a:lnTo>
                <a:lnTo>
                  <a:pt x="295" y="533"/>
                </a:lnTo>
                <a:lnTo>
                  <a:pt x="295" y="533"/>
                </a:lnTo>
                <a:lnTo>
                  <a:pt x="528" y="720"/>
                </a:lnTo>
                <a:lnTo>
                  <a:pt x="528" y="36"/>
                </a:lnTo>
                <a:lnTo>
                  <a:pt x="35" y="36"/>
                </a:lnTo>
                <a:close/>
                <a:moveTo>
                  <a:pt x="18" y="0"/>
                </a:moveTo>
                <a:lnTo>
                  <a:pt x="545" y="0"/>
                </a:lnTo>
                <a:lnTo>
                  <a:pt x="552" y="2"/>
                </a:lnTo>
                <a:lnTo>
                  <a:pt x="556" y="4"/>
                </a:lnTo>
                <a:lnTo>
                  <a:pt x="559" y="8"/>
                </a:lnTo>
                <a:lnTo>
                  <a:pt x="562" y="12"/>
                </a:lnTo>
                <a:lnTo>
                  <a:pt x="563" y="19"/>
                </a:lnTo>
                <a:lnTo>
                  <a:pt x="563" y="757"/>
                </a:lnTo>
                <a:lnTo>
                  <a:pt x="562" y="762"/>
                </a:lnTo>
                <a:lnTo>
                  <a:pt x="559" y="767"/>
                </a:lnTo>
                <a:lnTo>
                  <a:pt x="556" y="770"/>
                </a:lnTo>
                <a:lnTo>
                  <a:pt x="552" y="773"/>
                </a:lnTo>
                <a:lnTo>
                  <a:pt x="545" y="774"/>
                </a:lnTo>
                <a:lnTo>
                  <a:pt x="541" y="773"/>
                </a:lnTo>
                <a:lnTo>
                  <a:pt x="536" y="771"/>
                </a:lnTo>
                <a:lnTo>
                  <a:pt x="532" y="769"/>
                </a:lnTo>
                <a:lnTo>
                  <a:pt x="532" y="769"/>
                </a:lnTo>
                <a:lnTo>
                  <a:pt x="282" y="567"/>
                </a:lnTo>
                <a:lnTo>
                  <a:pt x="30" y="769"/>
                </a:lnTo>
                <a:lnTo>
                  <a:pt x="30" y="769"/>
                </a:lnTo>
                <a:lnTo>
                  <a:pt x="28" y="771"/>
                </a:lnTo>
                <a:lnTo>
                  <a:pt x="22" y="773"/>
                </a:lnTo>
                <a:lnTo>
                  <a:pt x="18" y="774"/>
                </a:lnTo>
                <a:lnTo>
                  <a:pt x="12" y="773"/>
                </a:lnTo>
                <a:lnTo>
                  <a:pt x="8" y="770"/>
                </a:lnTo>
                <a:lnTo>
                  <a:pt x="4" y="767"/>
                </a:lnTo>
                <a:lnTo>
                  <a:pt x="1" y="762"/>
                </a:lnTo>
                <a:lnTo>
                  <a:pt x="0" y="757"/>
                </a:lnTo>
                <a:lnTo>
                  <a:pt x="0" y="19"/>
                </a:lnTo>
                <a:lnTo>
                  <a:pt x="1" y="12"/>
                </a:lnTo>
                <a:lnTo>
                  <a:pt x="4" y="8"/>
                </a:lnTo>
                <a:lnTo>
                  <a:pt x="8" y="4"/>
                </a:lnTo>
                <a:lnTo>
                  <a:pt x="12" y="2"/>
                </a:lnTo>
                <a:lnTo>
                  <a:pt x="18"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3" name="Freeform 472"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9319190" y="6635468"/>
            <a:ext cx="444609" cy="444609"/>
          </a:xfrm>
          <a:custGeom>
            <a:avLst/>
            <a:gdLst>
              <a:gd name="T0" fmla="*/ 373 w 839"/>
              <a:gd name="T1" fmla="*/ 769 h 839"/>
              <a:gd name="T2" fmla="*/ 466 w 839"/>
              <a:gd name="T3" fmla="*/ 769 h 839"/>
              <a:gd name="T4" fmla="*/ 525 w 839"/>
              <a:gd name="T5" fmla="*/ 567 h 839"/>
              <a:gd name="T6" fmla="*/ 525 w 839"/>
              <a:gd name="T7" fmla="*/ 567 h 839"/>
              <a:gd name="T8" fmla="*/ 357 w 839"/>
              <a:gd name="T9" fmla="*/ 571 h 839"/>
              <a:gd name="T10" fmla="*/ 543 w 839"/>
              <a:gd name="T11" fmla="*/ 663 h 839"/>
              <a:gd name="T12" fmla="*/ 678 w 839"/>
              <a:gd name="T13" fmla="*/ 698 h 839"/>
              <a:gd name="T14" fmla="*/ 688 w 839"/>
              <a:gd name="T15" fmla="*/ 599 h 839"/>
              <a:gd name="T16" fmla="*/ 142 w 839"/>
              <a:gd name="T17" fmla="*/ 622 h 839"/>
              <a:gd name="T18" fmla="*/ 176 w 839"/>
              <a:gd name="T19" fmla="*/ 702 h 839"/>
              <a:gd name="T20" fmla="*/ 285 w 839"/>
              <a:gd name="T21" fmla="*/ 616 h 839"/>
              <a:gd name="T22" fmla="*/ 196 w 839"/>
              <a:gd name="T23" fmla="*/ 512 h 839"/>
              <a:gd name="T24" fmla="*/ 570 w 839"/>
              <a:gd name="T25" fmla="*/ 482 h 839"/>
              <a:gd name="T26" fmla="*/ 420 w 839"/>
              <a:gd name="T27" fmla="*/ 383 h 839"/>
              <a:gd name="T28" fmla="*/ 446 w 839"/>
              <a:gd name="T29" fmla="*/ 447 h 839"/>
              <a:gd name="T30" fmla="*/ 381 w 839"/>
              <a:gd name="T31" fmla="*/ 421 h 839"/>
              <a:gd name="T32" fmla="*/ 653 w 839"/>
              <a:gd name="T33" fmla="*/ 377 h 839"/>
              <a:gd name="T34" fmla="*/ 768 w 839"/>
              <a:gd name="T35" fmla="*/ 466 h 839"/>
              <a:gd name="T36" fmla="*/ 768 w 839"/>
              <a:gd name="T37" fmla="*/ 373 h 839"/>
              <a:gd name="T38" fmla="*/ 95 w 839"/>
              <a:gd name="T39" fmla="*/ 360 h 839"/>
              <a:gd name="T40" fmla="*/ 53 w 839"/>
              <a:gd name="T41" fmla="*/ 452 h 839"/>
              <a:gd name="T42" fmla="*/ 217 w 839"/>
              <a:gd name="T43" fmla="*/ 421 h 839"/>
              <a:gd name="T44" fmla="*/ 621 w 839"/>
              <a:gd name="T45" fmla="*/ 358 h 839"/>
              <a:gd name="T46" fmla="*/ 196 w 839"/>
              <a:gd name="T47" fmla="*/ 328 h 839"/>
              <a:gd name="T48" fmla="*/ 373 w 839"/>
              <a:gd name="T49" fmla="*/ 307 h 839"/>
              <a:gd name="T50" fmla="*/ 373 w 839"/>
              <a:gd name="T51" fmla="*/ 533 h 839"/>
              <a:gd name="T52" fmla="*/ 532 w 839"/>
              <a:gd name="T53" fmla="*/ 373 h 839"/>
              <a:gd name="T54" fmla="*/ 449 w 839"/>
              <a:gd name="T55" fmla="*/ 241 h 839"/>
              <a:gd name="T56" fmla="*/ 319 w 839"/>
              <a:gd name="T57" fmla="*/ 233 h 839"/>
              <a:gd name="T58" fmla="*/ 662 w 839"/>
              <a:gd name="T59" fmla="*/ 139 h 839"/>
              <a:gd name="T60" fmla="*/ 555 w 839"/>
              <a:gd name="T61" fmla="*/ 225 h 839"/>
              <a:gd name="T62" fmla="*/ 696 w 839"/>
              <a:gd name="T63" fmla="*/ 218 h 839"/>
              <a:gd name="T64" fmla="*/ 662 w 839"/>
              <a:gd name="T65" fmla="*/ 139 h 839"/>
              <a:gd name="T66" fmla="*/ 138 w 839"/>
              <a:gd name="T67" fmla="*/ 197 h 839"/>
              <a:gd name="T68" fmla="*/ 276 w 839"/>
              <a:gd name="T69" fmla="*/ 277 h 839"/>
              <a:gd name="T70" fmla="*/ 196 w 839"/>
              <a:gd name="T71" fmla="*/ 139 h 839"/>
              <a:gd name="T72" fmla="*/ 360 w 839"/>
              <a:gd name="T73" fmla="*/ 96 h 839"/>
              <a:gd name="T74" fmla="*/ 504 w 839"/>
              <a:gd name="T75" fmla="*/ 160 h 839"/>
              <a:gd name="T76" fmla="*/ 420 w 839"/>
              <a:gd name="T77" fmla="*/ 38 h 839"/>
              <a:gd name="T78" fmla="*/ 519 w 839"/>
              <a:gd name="T79" fmla="*/ 102 h 839"/>
              <a:gd name="T80" fmla="*/ 680 w 839"/>
              <a:gd name="T81" fmla="*/ 106 h 839"/>
              <a:gd name="T82" fmla="*/ 731 w 839"/>
              <a:gd name="T83" fmla="*/ 210 h 839"/>
              <a:gd name="T84" fmla="*/ 801 w 839"/>
              <a:gd name="T85" fmla="*/ 356 h 839"/>
              <a:gd name="T86" fmla="*/ 801 w 839"/>
              <a:gd name="T87" fmla="*/ 483 h 839"/>
              <a:gd name="T88" fmla="*/ 731 w 839"/>
              <a:gd name="T89" fmla="*/ 630 h 839"/>
              <a:gd name="T90" fmla="*/ 680 w 839"/>
              <a:gd name="T91" fmla="*/ 735 h 839"/>
              <a:gd name="T92" fmla="*/ 519 w 839"/>
              <a:gd name="T93" fmla="*/ 737 h 839"/>
              <a:gd name="T94" fmla="*/ 396 w 839"/>
              <a:gd name="T95" fmla="*/ 836 h 839"/>
              <a:gd name="T96" fmla="*/ 271 w 839"/>
              <a:gd name="T97" fmla="*/ 712 h 839"/>
              <a:gd name="T98" fmla="*/ 123 w 839"/>
              <a:gd name="T99" fmla="*/ 716 h 839"/>
              <a:gd name="T100" fmla="*/ 127 w 839"/>
              <a:gd name="T101" fmla="*/ 568 h 839"/>
              <a:gd name="T102" fmla="*/ 5 w 839"/>
              <a:gd name="T103" fmla="*/ 443 h 839"/>
              <a:gd name="T104" fmla="*/ 102 w 839"/>
              <a:gd name="T105" fmla="*/ 321 h 839"/>
              <a:gd name="T106" fmla="*/ 106 w 839"/>
              <a:gd name="T107" fmla="*/ 159 h 839"/>
              <a:gd name="T108" fmla="*/ 209 w 839"/>
              <a:gd name="T109" fmla="*/ 108 h 839"/>
              <a:gd name="T110" fmla="*/ 356 w 839"/>
              <a:gd name="T111" fmla="*/ 4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419" y="622"/>
                </a:moveTo>
                <a:lnTo>
                  <a:pt x="377" y="654"/>
                </a:lnTo>
                <a:lnTo>
                  <a:pt x="336" y="680"/>
                </a:lnTo>
                <a:lnTo>
                  <a:pt x="347" y="715"/>
                </a:lnTo>
                <a:lnTo>
                  <a:pt x="360" y="745"/>
                </a:lnTo>
                <a:lnTo>
                  <a:pt x="373" y="769"/>
                </a:lnTo>
                <a:lnTo>
                  <a:pt x="387" y="787"/>
                </a:lnTo>
                <a:lnTo>
                  <a:pt x="403" y="798"/>
                </a:lnTo>
                <a:lnTo>
                  <a:pt x="420" y="801"/>
                </a:lnTo>
                <a:lnTo>
                  <a:pt x="436" y="798"/>
                </a:lnTo>
                <a:lnTo>
                  <a:pt x="451" y="787"/>
                </a:lnTo>
                <a:lnTo>
                  <a:pt x="466" y="769"/>
                </a:lnTo>
                <a:lnTo>
                  <a:pt x="480" y="745"/>
                </a:lnTo>
                <a:lnTo>
                  <a:pt x="492" y="715"/>
                </a:lnTo>
                <a:lnTo>
                  <a:pt x="504" y="680"/>
                </a:lnTo>
                <a:lnTo>
                  <a:pt x="462" y="654"/>
                </a:lnTo>
                <a:lnTo>
                  <a:pt x="419" y="622"/>
                </a:lnTo>
                <a:close/>
                <a:moveTo>
                  <a:pt x="525" y="567"/>
                </a:moveTo>
                <a:lnTo>
                  <a:pt x="481" y="571"/>
                </a:lnTo>
                <a:lnTo>
                  <a:pt x="449" y="599"/>
                </a:lnTo>
                <a:lnTo>
                  <a:pt x="481" y="622"/>
                </a:lnTo>
                <a:lnTo>
                  <a:pt x="511" y="643"/>
                </a:lnTo>
                <a:lnTo>
                  <a:pt x="519" y="606"/>
                </a:lnTo>
                <a:lnTo>
                  <a:pt x="525" y="567"/>
                </a:lnTo>
                <a:close/>
                <a:moveTo>
                  <a:pt x="314" y="567"/>
                </a:moveTo>
                <a:lnTo>
                  <a:pt x="319" y="606"/>
                </a:lnTo>
                <a:lnTo>
                  <a:pt x="327" y="643"/>
                </a:lnTo>
                <a:lnTo>
                  <a:pt x="357" y="622"/>
                </a:lnTo>
                <a:lnTo>
                  <a:pt x="390" y="599"/>
                </a:lnTo>
                <a:lnTo>
                  <a:pt x="357" y="571"/>
                </a:lnTo>
                <a:lnTo>
                  <a:pt x="314" y="567"/>
                </a:lnTo>
                <a:close/>
                <a:moveTo>
                  <a:pt x="662" y="545"/>
                </a:moveTo>
                <a:lnTo>
                  <a:pt x="615" y="555"/>
                </a:lnTo>
                <a:lnTo>
                  <a:pt x="562" y="563"/>
                </a:lnTo>
                <a:lnTo>
                  <a:pt x="555" y="616"/>
                </a:lnTo>
                <a:lnTo>
                  <a:pt x="543" y="663"/>
                </a:lnTo>
                <a:lnTo>
                  <a:pt x="572" y="677"/>
                </a:lnTo>
                <a:lnTo>
                  <a:pt x="598" y="689"/>
                </a:lnTo>
                <a:lnTo>
                  <a:pt x="621" y="697"/>
                </a:lnTo>
                <a:lnTo>
                  <a:pt x="644" y="701"/>
                </a:lnTo>
                <a:lnTo>
                  <a:pt x="662" y="702"/>
                </a:lnTo>
                <a:lnTo>
                  <a:pt x="678" y="698"/>
                </a:lnTo>
                <a:lnTo>
                  <a:pt x="689" y="690"/>
                </a:lnTo>
                <a:lnTo>
                  <a:pt x="697" y="678"/>
                </a:lnTo>
                <a:lnTo>
                  <a:pt x="701" y="663"/>
                </a:lnTo>
                <a:lnTo>
                  <a:pt x="700" y="644"/>
                </a:lnTo>
                <a:lnTo>
                  <a:pt x="696" y="622"/>
                </a:lnTo>
                <a:lnTo>
                  <a:pt x="688" y="599"/>
                </a:lnTo>
                <a:lnTo>
                  <a:pt x="676" y="572"/>
                </a:lnTo>
                <a:lnTo>
                  <a:pt x="662" y="545"/>
                </a:lnTo>
                <a:close/>
                <a:moveTo>
                  <a:pt x="176" y="545"/>
                </a:moveTo>
                <a:lnTo>
                  <a:pt x="162" y="572"/>
                </a:lnTo>
                <a:lnTo>
                  <a:pt x="150" y="599"/>
                </a:lnTo>
                <a:lnTo>
                  <a:pt x="142" y="622"/>
                </a:lnTo>
                <a:lnTo>
                  <a:pt x="138" y="644"/>
                </a:lnTo>
                <a:lnTo>
                  <a:pt x="138" y="663"/>
                </a:lnTo>
                <a:lnTo>
                  <a:pt x="142" y="678"/>
                </a:lnTo>
                <a:lnTo>
                  <a:pt x="150" y="690"/>
                </a:lnTo>
                <a:lnTo>
                  <a:pt x="162" y="698"/>
                </a:lnTo>
                <a:lnTo>
                  <a:pt x="176" y="702"/>
                </a:lnTo>
                <a:lnTo>
                  <a:pt x="196" y="701"/>
                </a:lnTo>
                <a:lnTo>
                  <a:pt x="217" y="697"/>
                </a:lnTo>
                <a:lnTo>
                  <a:pt x="240" y="689"/>
                </a:lnTo>
                <a:lnTo>
                  <a:pt x="267" y="677"/>
                </a:lnTo>
                <a:lnTo>
                  <a:pt x="295" y="663"/>
                </a:lnTo>
                <a:lnTo>
                  <a:pt x="285" y="616"/>
                </a:lnTo>
                <a:lnTo>
                  <a:pt x="276" y="563"/>
                </a:lnTo>
                <a:lnTo>
                  <a:pt x="225" y="555"/>
                </a:lnTo>
                <a:lnTo>
                  <a:pt x="176" y="545"/>
                </a:lnTo>
                <a:close/>
                <a:moveTo>
                  <a:pt x="240" y="449"/>
                </a:moveTo>
                <a:lnTo>
                  <a:pt x="217" y="482"/>
                </a:lnTo>
                <a:lnTo>
                  <a:pt x="196" y="512"/>
                </a:lnTo>
                <a:lnTo>
                  <a:pt x="233" y="520"/>
                </a:lnTo>
                <a:lnTo>
                  <a:pt x="272" y="525"/>
                </a:lnTo>
                <a:lnTo>
                  <a:pt x="269" y="482"/>
                </a:lnTo>
                <a:lnTo>
                  <a:pt x="240" y="449"/>
                </a:lnTo>
                <a:close/>
                <a:moveTo>
                  <a:pt x="598" y="449"/>
                </a:moveTo>
                <a:lnTo>
                  <a:pt x="570" y="482"/>
                </a:lnTo>
                <a:lnTo>
                  <a:pt x="566" y="525"/>
                </a:lnTo>
                <a:lnTo>
                  <a:pt x="606" y="520"/>
                </a:lnTo>
                <a:lnTo>
                  <a:pt x="642" y="512"/>
                </a:lnTo>
                <a:lnTo>
                  <a:pt x="621" y="482"/>
                </a:lnTo>
                <a:lnTo>
                  <a:pt x="598" y="449"/>
                </a:lnTo>
                <a:close/>
                <a:moveTo>
                  <a:pt x="420" y="383"/>
                </a:moveTo>
                <a:lnTo>
                  <a:pt x="434" y="385"/>
                </a:lnTo>
                <a:lnTo>
                  <a:pt x="446" y="393"/>
                </a:lnTo>
                <a:lnTo>
                  <a:pt x="454" y="405"/>
                </a:lnTo>
                <a:lnTo>
                  <a:pt x="458" y="421"/>
                </a:lnTo>
                <a:lnTo>
                  <a:pt x="454" y="435"/>
                </a:lnTo>
                <a:lnTo>
                  <a:pt x="446" y="447"/>
                </a:lnTo>
                <a:lnTo>
                  <a:pt x="434" y="456"/>
                </a:lnTo>
                <a:lnTo>
                  <a:pt x="420" y="458"/>
                </a:lnTo>
                <a:lnTo>
                  <a:pt x="404" y="456"/>
                </a:lnTo>
                <a:lnTo>
                  <a:pt x="392" y="447"/>
                </a:lnTo>
                <a:lnTo>
                  <a:pt x="384" y="435"/>
                </a:lnTo>
                <a:lnTo>
                  <a:pt x="381" y="421"/>
                </a:lnTo>
                <a:lnTo>
                  <a:pt x="384" y="405"/>
                </a:lnTo>
                <a:lnTo>
                  <a:pt x="392" y="393"/>
                </a:lnTo>
                <a:lnTo>
                  <a:pt x="404" y="385"/>
                </a:lnTo>
                <a:lnTo>
                  <a:pt x="420" y="383"/>
                </a:lnTo>
                <a:close/>
                <a:moveTo>
                  <a:pt x="679" y="337"/>
                </a:moveTo>
                <a:lnTo>
                  <a:pt x="653" y="377"/>
                </a:lnTo>
                <a:lnTo>
                  <a:pt x="621" y="421"/>
                </a:lnTo>
                <a:lnTo>
                  <a:pt x="653" y="462"/>
                </a:lnTo>
                <a:lnTo>
                  <a:pt x="679" y="504"/>
                </a:lnTo>
                <a:lnTo>
                  <a:pt x="714" y="493"/>
                </a:lnTo>
                <a:lnTo>
                  <a:pt x="744" y="481"/>
                </a:lnTo>
                <a:lnTo>
                  <a:pt x="768" y="466"/>
                </a:lnTo>
                <a:lnTo>
                  <a:pt x="786" y="452"/>
                </a:lnTo>
                <a:lnTo>
                  <a:pt x="797" y="436"/>
                </a:lnTo>
                <a:lnTo>
                  <a:pt x="801" y="421"/>
                </a:lnTo>
                <a:lnTo>
                  <a:pt x="797" y="404"/>
                </a:lnTo>
                <a:lnTo>
                  <a:pt x="786" y="388"/>
                </a:lnTo>
                <a:lnTo>
                  <a:pt x="768" y="373"/>
                </a:lnTo>
                <a:lnTo>
                  <a:pt x="744" y="360"/>
                </a:lnTo>
                <a:lnTo>
                  <a:pt x="714" y="347"/>
                </a:lnTo>
                <a:lnTo>
                  <a:pt x="679" y="337"/>
                </a:lnTo>
                <a:close/>
                <a:moveTo>
                  <a:pt x="159" y="337"/>
                </a:moveTo>
                <a:lnTo>
                  <a:pt x="125" y="347"/>
                </a:lnTo>
                <a:lnTo>
                  <a:pt x="95" y="360"/>
                </a:lnTo>
                <a:lnTo>
                  <a:pt x="70" y="373"/>
                </a:lnTo>
                <a:lnTo>
                  <a:pt x="53" y="388"/>
                </a:lnTo>
                <a:lnTo>
                  <a:pt x="42" y="404"/>
                </a:lnTo>
                <a:lnTo>
                  <a:pt x="38" y="421"/>
                </a:lnTo>
                <a:lnTo>
                  <a:pt x="42" y="436"/>
                </a:lnTo>
                <a:lnTo>
                  <a:pt x="53" y="452"/>
                </a:lnTo>
                <a:lnTo>
                  <a:pt x="70" y="466"/>
                </a:lnTo>
                <a:lnTo>
                  <a:pt x="95" y="481"/>
                </a:lnTo>
                <a:lnTo>
                  <a:pt x="125" y="493"/>
                </a:lnTo>
                <a:lnTo>
                  <a:pt x="159" y="504"/>
                </a:lnTo>
                <a:lnTo>
                  <a:pt x="185" y="462"/>
                </a:lnTo>
                <a:lnTo>
                  <a:pt x="217" y="421"/>
                </a:lnTo>
                <a:lnTo>
                  <a:pt x="185" y="377"/>
                </a:lnTo>
                <a:lnTo>
                  <a:pt x="159" y="337"/>
                </a:lnTo>
                <a:close/>
                <a:moveTo>
                  <a:pt x="566" y="314"/>
                </a:moveTo>
                <a:lnTo>
                  <a:pt x="570" y="358"/>
                </a:lnTo>
                <a:lnTo>
                  <a:pt x="598" y="390"/>
                </a:lnTo>
                <a:lnTo>
                  <a:pt x="621" y="358"/>
                </a:lnTo>
                <a:lnTo>
                  <a:pt x="642" y="328"/>
                </a:lnTo>
                <a:lnTo>
                  <a:pt x="606" y="320"/>
                </a:lnTo>
                <a:lnTo>
                  <a:pt x="566" y="314"/>
                </a:lnTo>
                <a:close/>
                <a:moveTo>
                  <a:pt x="272" y="314"/>
                </a:moveTo>
                <a:lnTo>
                  <a:pt x="233" y="320"/>
                </a:lnTo>
                <a:lnTo>
                  <a:pt x="196" y="328"/>
                </a:lnTo>
                <a:lnTo>
                  <a:pt x="217" y="359"/>
                </a:lnTo>
                <a:lnTo>
                  <a:pt x="240" y="390"/>
                </a:lnTo>
                <a:lnTo>
                  <a:pt x="269" y="358"/>
                </a:lnTo>
                <a:lnTo>
                  <a:pt x="272" y="314"/>
                </a:lnTo>
                <a:close/>
                <a:moveTo>
                  <a:pt x="420" y="305"/>
                </a:moveTo>
                <a:lnTo>
                  <a:pt x="373" y="307"/>
                </a:lnTo>
                <a:lnTo>
                  <a:pt x="339" y="339"/>
                </a:lnTo>
                <a:lnTo>
                  <a:pt x="306" y="373"/>
                </a:lnTo>
                <a:lnTo>
                  <a:pt x="305" y="421"/>
                </a:lnTo>
                <a:lnTo>
                  <a:pt x="306" y="468"/>
                </a:lnTo>
                <a:lnTo>
                  <a:pt x="339" y="500"/>
                </a:lnTo>
                <a:lnTo>
                  <a:pt x="373" y="533"/>
                </a:lnTo>
                <a:lnTo>
                  <a:pt x="420" y="534"/>
                </a:lnTo>
                <a:lnTo>
                  <a:pt x="467" y="533"/>
                </a:lnTo>
                <a:lnTo>
                  <a:pt x="500" y="500"/>
                </a:lnTo>
                <a:lnTo>
                  <a:pt x="532" y="468"/>
                </a:lnTo>
                <a:lnTo>
                  <a:pt x="534" y="421"/>
                </a:lnTo>
                <a:lnTo>
                  <a:pt x="532" y="373"/>
                </a:lnTo>
                <a:lnTo>
                  <a:pt x="500" y="339"/>
                </a:lnTo>
                <a:lnTo>
                  <a:pt x="467" y="307"/>
                </a:lnTo>
                <a:lnTo>
                  <a:pt x="420" y="305"/>
                </a:lnTo>
                <a:close/>
                <a:moveTo>
                  <a:pt x="511" y="197"/>
                </a:moveTo>
                <a:lnTo>
                  <a:pt x="481" y="218"/>
                </a:lnTo>
                <a:lnTo>
                  <a:pt x="449" y="241"/>
                </a:lnTo>
                <a:lnTo>
                  <a:pt x="481" y="270"/>
                </a:lnTo>
                <a:lnTo>
                  <a:pt x="525" y="273"/>
                </a:lnTo>
                <a:lnTo>
                  <a:pt x="519" y="233"/>
                </a:lnTo>
                <a:lnTo>
                  <a:pt x="511" y="197"/>
                </a:lnTo>
                <a:close/>
                <a:moveTo>
                  <a:pt x="327" y="197"/>
                </a:moveTo>
                <a:lnTo>
                  <a:pt x="319" y="233"/>
                </a:lnTo>
                <a:lnTo>
                  <a:pt x="314" y="273"/>
                </a:lnTo>
                <a:lnTo>
                  <a:pt x="357" y="270"/>
                </a:lnTo>
                <a:lnTo>
                  <a:pt x="390" y="241"/>
                </a:lnTo>
                <a:lnTo>
                  <a:pt x="358" y="218"/>
                </a:lnTo>
                <a:lnTo>
                  <a:pt x="327" y="197"/>
                </a:lnTo>
                <a:close/>
                <a:moveTo>
                  <a:pt x="662" y="139"/>
                </a:moveTo>
                <a:lnTo>
                  <a:pt x="644" y="139"/>
                </a:lnTo>
                <a:lnTo>
                  <a:pt x="621" y="143"/>
                </a:lnTo>
                <a:lnTo>
                  <a:pt x="598" y="151"/>
                </a:lnTo>
                <a:lnTo>
                  <a:pt x="572" y="163"/>
                </a:lnTo>
                <a:lnTo>
                  <a:pt x="543" y="177"/>
                </a:lnTo>
                <a:lnTo>
                  <a:pt x="555" y="225"/>
                </a:lnTo>
                <a:lnTo>
                  <a:pt x="562" y="277"/>
                </a:lnTo>
                <a:lnTo>
                  <a:pt x="615" y="286"/>
                </a:lnTo>
                <a:lnTo>
                  <a:pt x="662" y="296"/>
                </a:lnTo>
                <a:lnTo>
                  <a:pt x="676" y="267"/>
                </a:lnTo>
                <a:lnTo>
                  <a:pt x="688" y="241"/>
                </a:lnTo>
                <a:lnTo>
                  <a:pt x="696" y="218"/>
                </a:lnTo>
                <a:lnTo>
                  <a:pt x="700" y="197"/>
                </a:lnTo>
                <a:lnTo>
                  <a:pt x="701" y="177"/>
                </a:lnTo>
                <a:lnTo>
                  <a:pt x="697" y="163"/>
                </a:lnTo>
                <a:lnTo>
                  <a:pt x="689" y="151"/>
                </a:lnTo>
                <a:lnTo>
                  <a:pt x="678" y="143"/>
                </a:lnTo>
                <a:lnTo>
                  <a:pt x="662" y="139"/>
                </a:lnTo>
                <a:close/>
                <a:moveTo>
                  <a:pt x="176" y="139"/>
                </a:moveTo>
                <a:lnTo>
                  <a:pt x="162" y="143"/>
                </a:lnTo>
                <a:lnTo>
                  <a:pt x="150" y="151"/>
                </a:lnTo>
                <a:lnTo>
                  <a:pt x="142" y="163"/>
                </a:lnTo>
                <a:lnTo>
                  <a:pt x="138" y="177"/>
                </a:lnTo>
                <a:lnTo>
                  <a:pt x="138" y="197"/>
                </a:lnTo>
                <a:lnTo>
                  <a:pt x="142" y="218"/>
                </a:lnTo>
                <a:lnTo>
                  <a:pt x="150" y="241"/>
                </a:lnTo>
                <a:lnTo>
                  <a:pt x="162" y="267"/>
                </a:lnTo>
                <a:lnTo>
                  <a:pt x="176" y="296"/>
                </a:lnTo>
                <a:lnTo>
                  <a:pt x="225" y="286"/>
                </a:lnTo>
                <a:lnTo>
                  <a:pt x="276" y="277"/>
                </a:lnTo>
                <a:lnTo>
                  <a:pt x="285" y="225"/>
                </a:lnTo>
                <a:lnTo>
                  <a:pt x="295" y="177"/>
                </a:lnTo>
                <a:lnTo>
                  <a:pt x="267" y="163"/>
                </a:lnTo>
                <a:lnTo>
                  <a:pt x="240" y="151"/>
                </a:lnTo>
                <a:lnTo>
                  <a:pt x="217" y="143"/>
                </a:lnTo>
                <a:lnTo>
                  <a:pt x="196" y="139"/>
                </a:lnTo>
                <a:lnTo>
                  <a:pt x="176" y="139"/>
                </a:lnTo>
                <a:close/>
                <a:moveTo>
                  <a:pt x="420" y="38"/>
                </a:moveTo>
                <a:lnTo>
                  <a:pt x="403" y="42"/>
                </a:lnTo>
                <a:lnTo>
                  <a:pt x="387" y="54"/>
                </a:lnTo>
                <a:lnTo>
                  <a:pt x="373" y="71"/>
                </a:lnTo>
                <a:lnTo>
                  <a:pt x="360" y="96"/>
                </a:lnTo>
                <a:lnTo>
                  <a:pt x="347" y="126"/>
                </a:lnTo>
                <a:lnTo>
                  <a:pt x="336" y="160"/>
                </a:lnTo>
                <a:lnTo>
                  <a:pt x="377" y="186"/>
                </a:lnTo>
                <a:lnTo>
                  <a:pt x="420" y="218"/>
                </a:lnTo>
                <a:lnTo>
                  <a:pt x="462" y="186"/>
                </a:lnTo>
                <a:lnTo>
                  <a:pt x="504" y="160"/>
                </a:lnTo>
                <a:lnTo>
                  <a:pt x="492" y="126"/>
                </a:lnTo>
                <a:lnTo>
                  <a:pt x="480" y="96"/>
                </a:lnTo>
                <a:lnTo>
                  <a:pt x="466" y="71"/>
                </a:lnTo>
                <a:lnTo>
                  <a:pt x="451" y="54"/>
                </a:lnTo>
                <a:lnTo>
                  <a:pt x="436" y="42"/>
                </a:lnTo>
                <a:lnTo>
                  <a:pt x="420" y="38"/>
                </a:lnTo>
                <a:close/>
                <a:moveTo>
                  <a:pt x="420" y="0"/>
                </a:moveTo>
                <a:lnTo>
                  <a:pt x="442" y="6"/>
                </a:lnTo>
                <a:lnTo>
                  <a:pt x="463" y="19"/>
                </a:lnTo>
                <a:lnTo>
                  <a:pt x="483" y="40"/>
                </a:lnTo>
                <a:lnTo>
                  <a:pt x="502" y="67"/>
                </a:lnTo>
                <a:lnTo>
                  <a:pt x="519" y="102"/>
                </a:lnTo>
                <a:lnTo>
                  <a:pt x="534" y="143"/>
                </a:lnTo>
                <a:lnTo>
                  <a:pt x="568" y="127"/>
                </a:lnTo>
                <a:lnTo>
                  <a:pt x="600" y="116"/>
                </a:lnTo>
                <a:lnTo>
                  <a:pt x="629" y="108"/>
                </a:lnTo>
                <a:lnTo>
                  <a:pt x="657" y="105"/>
                </a:lnTo>
                <a:lnTo>
                  <a:pt x="680" y="106"/>
                </a:lnTo>
                <a:lnTo>
                  <a:pt x="700" y="112"/>
                </a:lnTo>
                <a:lnTo>
                  <a:pt x="716" y="123"/>
                </a:lnTo>
                <a:lnTo>
                  <a:pt x="727" y="139"/>
                </a:lnTo>
                <a:lnTo>
                  <a:pt x="734" y="159"/>
                </a:lnTo>
                <a:lnTo>
                  <a:pt x="735" y="182"/>
                </a:lnTo>
                <a:lnTo>
                  <a:pt x="731" y="210"/>
                </a:lnTo>
                <a:lnTo>
                  <a:pt x="724" y="240"/>
                </a:lnTo>
                <a:lnTo>
                  <a:pt x="712" y="271"/>
                </a:lnTo>
                <a:lnTo>
                  <a:pt x="696" y="305"/>
                </a:lnTo>
                <a:lnTo>
                  <a:pt x="737" y="321"/>
                </a:lnTo>
                <a:lnTo>
                  <a:pt x="772" y="338"/>
                </a:lnTo>
                <a:lnTo>
                  <a:pt x="801" y="356"/>
                </a:lnTo>
                <a:lnTo>
                  <a:pt x="822" y="376"/>
                </a:lnTo>
                <a:lnTo>
                  <a:pt x="835" y="398"/>
                </a:lnTo>
                <a:lnTo>
                  <a:pt x="839" y="421"/>
                </a:lnTo>
                <a:lnTo>
                  <a:pt x="835" y="443"/>
                </a:lnTo>
                <a:lnTo>
                  <a:pt x="822" y="464"/>
                </a:lnTo>
                <a:lnTo>
                  <a:pt x="801" y="483"/>
                </a:lnTo>
                <a:lnTo>
                  <a:pt x="772" y="503"/>
                </a:lnTo>
                <a:lnTo>
                  <a:pt x="737" y="520"/>
                </a:lnTo>
                <a:lnTo>
                  <a:pt x="696" y="534"/>
                </a:lnTo>
                <a:lnTo>
                  <a:pt x="712" y="568"/>
                </a:lnTo>
                <a:lnTo>
                  <a:pt x="724" y="601"/>
                </a:lnTo>
                <a:lnTo>
                  <a:pt x="731" y="630"/>
                </a:lnTo>
                <a:lnTo>
                  <a:pt x="735" y="657"/>
                </a:lnTo>
                <a:lnTo>
                  <a:pt x="734" y="681"/>
                </a:lnTo>
                <a:lnTo>
                  <a:pt x="727" y="701"/>
                </a:lnTo>
                <a:lnTo>
                  <a:pt x="716" y="716"/>
                </a:lnTo>
                <a:lnTo>
                  <a:pt x="700" y="728"/>
                </a:lnTo>
                <a:lnTo>
                  <a:pt x="680" y="735"/>
                </a:lnTo>
                <a:lnTo>
                  <a:pt x="657" y="736"/>
                </a:lnTo>
                <a:lnTo>
                  <a:pt x="629" y="732"/>
                </a:lnTo>
                <a:lnTo>
                  <a:pt x="600" y="724"/>
                </a:lnTo>
                <a:lnTo>
                  <a:pt x="568" y="712"/>
                </a:lnTo>
                <a:lnTo>
                  <a:pt x="534" y="697"/>
                </a:lnTo>
                <a:lnTo>
                  <a:pt x="519" y="737"/>
                </a:lnTo>
                <a:lnTo>
                  <a:pt x="502" y="773"/>
                </a:lnTo>
                <a:lnTo>
                  <a:pt x="483" y="801"/>
                </a:lnTo>
                <a:lnTo>
                  <a:pt x="463" y="822"/>
                </a:lnTo>
                <a:lnTo>
                  <a:pt x="442" y="836"/>
                </a:lnTo>
                <a:lnTo>
                  <a:pt x="420" y="839"/>
                </a:lnTo>
                <a:lnTo>
                  <a:pt x="396" y="836"/>
                </a:lnTo>
                <a:lnTo>
                  <a:pt x="375" y="822"/>
                </a:lnTo>
                <a:lnTo>
                  <a:pt x="356" y="801"/>
                </a:lnTo>
                <a:lnTo>
                  <a:pt x="337" y="773"/>
                </a:lnTo>
                <a:lnTo>
                  <a:pt x="320" y="737"/>
                </a:lnTo>
                <a:lnTo>
                  <a:pt x="305" y="697"/>
                </a:lnTo>
                <a:lnTo>
                  <a:pt x="271" y="712"/>
                </a:lnTo>
                <a:lnTo>
                  <a:pt x="239" y="724"/>
                </a:lnTo>
                <a:lnTo>
                  <a:pt x="209" y="732"/>
                </a:lnTo>
                <a:lnTo>
                  <a:pt x="182" y="736"/>
                </a:lnTo>
                <a:lnTo>
                  <a:pt x="158" y="735"/>
                </a:lnTo>
                <a:lnTo>
                  <a:pt x="138" y="728"/>
                </a:lnTo>
                <a:lnTo>
                  <a:pt x="123" y="716"/>
                </a:lnTo>
                <a:lnTo>
                  <a:pt x="111" y="701"/>
                </a:lnTo>
                <a:lnTo>
                  <a:pt x="106" y="681"/>
                </a:lnTo>
                <a:lnTo>
                  <a:pt x="104" y="657"/>
                </a:lnTo>
                <a:lnTo>
                  <a:pt x="107" y="630"/>
                </a:lnTo>
                <a:lnTo>
                  <a:pt x="115" y="601"/>
                </a:lnTo>
                <a:lnTo>
                  <a:pt x="127" y="568"/>
                </a:lnTo>
                <a:lnTo>
                  <a:pt x="142" y="534"/>
                </a:lnTo>
                <a:lnTo>
                  <a:pt x="102" y="520"/>
                </a:lnTo>
                <a:lnTo>
                  <a:pt x="66" y="503"/>
                </a:lnTo>
                <a:lnTo>
                  <a:pt x="39" y="483"/>
                </a:lnTo>
                <a:lnTo>
                  <a:pt x="18" y="464"/>
                </a:lnTo>
                <a:lnTo>
                  <a:pt x="5" y="443"/>
                </a:lnTo>
                <a:lnTo>
                  <a:pt x="0" y="421"/>
                </a:lnTo>
                <a:lnTo>
                  <a:pt x="5" y="398"/>
                </a:lnTo>
                <a:lnTo>
                  <a:pt x="18" y="376"/>
                </a:lnTo>
                <a:lnTo>
                  <a:pt x="39" y="356"/>
                </a:lnTo>
                <a:lnTo>
                  <a:pt x="66" y="338"/>
                </a:lnTo>
                <a:lnTo>
                  <a:pt x="102" y="321"/>
                </a:lnTo>
                <a:lnTo>
                  <a:pt x="142" y="305"/>
                </a:lnTo>
                <a:lnTo>
                  <a:pt x="127" y="271"/>
                </a:lnTo>
                <a:lnTo>
                  <a:pt x="115" y="240"/>
                </a:lnTo>
                <a:lnTo>
                  <a:pt x="107" y="210"/>
                </a:lnTo>
                <a:lnTo>
                  <a:pt x="104" y="182"/>
                </a:lnTo>
                <a:lnTo>
                  <a:pt x="106" y="159"/>
                </a:lnTo>
                <a:lnTo>
                  <a:pt x="111" y="139"/>
                </a:lnTo>
                <a:lnTo>
                  <a:pt x="123" y="123"/>
                </a:lnTo>
                <a:lnTo>
                  <a:pt x="138" y="112"/>
                </a:lnTo>
                <a:lnTo>
                  <a:pt x="158" y="106"/>
                </a:lnTo>
                <a:lnTo>
                  <a:pt x="182" y="105"/>
                </a:lnTo>
                <a:lnTo>
                  <a:pt x="209" y="108"/>
                </a:lnTo>
                <a:lnTo>
                  <a:pt x="239" y="116"/>
                </a:lnTo>
                <a:lnTo>
                  <a:pt x="271" y="127"/>
                </a:lnTo>
                <a:lnTo>
                  <a:pt x="305" y="143"/>
                </a:lnTo>
                <a:lnTo>
                  <a:pt x="320" y="102"/>
                </a:lnTo>
                <a:lnTo>
                  <a:pt x="337" y="67"/>
                </a:lnTo>
                <a:lnTo>
                  <a:pt x="356" y="40"/>
                </a:lnTo>
                <a:lnTo>
                  <a:pt x="375" y="19"/>
                </a:lnTo>
                <a:lnTo>
                  <a:pt x="396" y="6"/>
                </a:lnTo>
                <a:lnTo>
                  <a:pt x="420"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4" name="Freeform 473"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204359" y="6635468"/>
            <a:ext cx="323787" cy="444609"/>
          </a:xfrm>
          <a:custGeom>
            <a:avLst/>
            <a:gdLst>
              <a:gd name="T0" fmla="*/ 344 w 611"/>
              <a:gd name="T1" fmla="*/ 801 h 839"/>
              <a:gd name="T2" fmla="*/ 306 w 611"/>
              <a:gd name="T3" fmla="*/ 46 h 839"/>
              <a:gd name="T4" fmla="*/ 235 w 611"/>
              <a:gd name="T5" fmla="*/ 153 h 839"/>
              <a:gd name="T6" fmla="*/ 247 w 611"/>
              <a:gd name="T7" fmla="*/ 167 h 839"/>
              <a:gd name="T8" fmla="*/ 246 w 611"/>
              <a:gd name="T9" fmla="*/ 182 h 839"/>
              <a:gd name="T10" fmla="*/ 137 w 611"/>
              <a:gd name="T11" fmla="*/ 305 h 839"/>
              <a:gd name="T12" fmla="*/ 183 w 611"/>
              <a:gd name="T13" fmla="*/ 309 h 839"/>
              <a:gd name="T14" fmla="*/ 191 w 611"/>
              <a:gd name="T15" fmla="*/ 325 h 839"/>
              <a:gd name="T16" fmla="*/ 187 w 611"/>
              <a:gd name="T17" fmla="*/ 335 h 839"/>
              <a:gd name="T18" fmla="*/ 133 w 611"/>
              <a:gd name="T19" fmla="*/ 458 h 839"/>
              <a:gd name="T20" fmla="*/ 149 w 611"/>
              <a:gd name="T21" fmla="*/ 466 h 839"/>
              <a:gd name="T22" fmla="*/ 152 w 611"/>
              <a:gd name="T23" fmla="*/ 482 h 839"/>
              <a:gd name="T24" fmla="*/ 53 w 611"/>
              <a:gd name="T25" fmla="*/ 650 h 839"/>
              <a:gd name="T26" fmla="*/ 461 w 611"/>
              <a:gd name="T27" fmla="*/ 487 h 839"/>
              <a:gd name="T28" fmla="*/ 459 w 611"/>
              <a:gd name="T29" fmla="*/ 472 h 839"/>
              <a:gd name="T30" fmla="*/ 471 w 611"/>
              <a:gd name="T31" fmla="*/ 460 h 839"/>
              <a:gd name="T32" fmla="*/ 424 w 611"/>
              <a:gd name="T33" fmla="*/ 337 h 839"/>
              <a:gd name="T34" fmla="*/ 420 w 611"/>
              <a:gd name="T35" fmla="*/ 329 h 839"/>
              <a:gd name="T36" fmla="*/ 424 w 611"/>
              <a:gd name="T37" fmla="*/ 313 h 839"/>
              <a:gd name="T38" fmla="*/ 440 w 611"/>
              <a:gd name="T39" fmla="*/ 305 h 839"/>
              <a:gd name="T40" fmla="*/ 369 w 611"/>
              <a:gd name="T41" fmla="*/ 186 h 839"/>
              <a:gd name="T42" fmla="*/ 362 w 611"/>
              <a:gd name="T43" fmla="*/ 172 h 839"/>
              <a:gd name="T44" fmla="*/ 370 w 611"/>
              <a:gd name="T45" fmla="*/ 156 h 839"/>
              <a:gd name="T46" fmla="*/ 412 w 611"/>
              <a:gd name="T47" fmla="*/ 153 h 839"/>
              <a:gd name="T48" fmla="*/ 310 w 611"/>
              <a:gd name="T49" fmla="*/ 2 h 839"/>
              <a:gd name="T50" fmla="*/ 471 w 611"/>
              <a:gd name="T51" fmla="*/ 159 h 839"/>
              <a:gd name="T52" fmla="*/ 478 w 611"/>
              <a:gd name="T53" fmla="*/ 172 h 839"/>
              <a:gd name="T54" fmla="*/ 470 w 611"/>
              <a:gd name="T55" fmla="*/ 188 h 839"/>
              <a:gd name="T56" fmla="*/ 424 w 611"/>
              <a:gd name="T57" fmla="*/ 191 h 839"/>
              <a:gd name="T58" fmla="*/ 531 w 611"/>
              <a:gd name="T59" fmla="*/ 314 h 839"/>
              <a:gd name="T60" fmla="*/ 534 w 611"/>
              <a:gd name="T61" fmla="*/ 330 h 839"/>
              <a:gd name="T62" fmla="*/ 521 w 611"/>
              <a:gd name="T63" fmla="*/ 343 h 839"/>
              <a:gd name="T64" fmla="*/ 569 w 611"/>
              <a:gd name="T65" fmla="*/ 466 h 839"/>
              <a:gd name="T66" fmla="*/ 572 w 611"/>
              <a:gd name="T67" fmla="*/ 473 h 839"/>
              <a:gd name="T68" fmla="*/ 569 w 611"/>
              <a:gd name="T69" fmla="*/ 489 h 839"/>
              <a:gd name="T70" fmla="*/ 553 w 611"/>
              <a:gd name="T71" fmla="*/ 496 h 839"/>
              <a:gd name="T72" fmla="*/ 607 w 611"/>
              <a:gd name="T73" fmla="*/ 659 h 839"/>
              <a:gd name="T74" fmla="*/ 610 w 611"/>
              <a:gd name="T75" fmla="*/ 674 h 839"/>
              <a:gd name="T76" fmla="*/ 598 w 611"/>
              <a:gd name="T77" fmla="*/ 686 h 839"/>
              <a:gd name="T78" fmla="*/ 382 w 611"/>
              <a:gd name="T79" fmla="*/ 821 h 839"/>
              <a:gd name="T80" fmla="*/ 374 w 611"/>
              <a:gd name="T81" fmla="*/ 836 h 839"/>
              <a:gd name="T82" fmla="*/ 248 w 611"/>
              <a:gd name="T83" fmla="*/ 839 h 839"/>
              <a:gd name="T84" fmla="*/ 233 w 611"/>
              <a:gd name="T85" fmla="*/ 832 h 839"/>
              <a:gd name="T86" fmla="*/ 229 w 611"/>
              <a:gd name="T87" fmla="*/ 688 h 839"/>
              <a:gd name="T88" fmla="*/ 8 w 611"/>
              <a:gd name="T89" fmla="*/ 684 h 839"/>
              <a:gd name="T90" fmla="*/ 0 w 611"/>
              <a:gd name="T91" fmla="*/ 668 h 839"/>
              <a:gd name="T92" fmla="*/ 4 w 611"/>
              <a:gd name="T93" fmla="*/ 659 h 839"/>
              <a:gd name="T94" fmla="*/ 52 w 611"/>
              <a:gd name="T95" fmla="*/ 495 h 839"/>
              <a:gd name="T96" fmla="*/ 39 w 611"/>
              <a:gd name="T97" fmla="*/ 483 h 839"/>
              <a:gd name="T98" fmla="*/ 40 w 611"/>
              <a:gd name="T99" fmla="*/ 469 h 839"/>
              <a:gd name="T100" fmla="*/ 133 w 611"/>
              <a:gd name="T101" fmla="*/ 343 h 839"/>
              <a:gd name="T102" fmla="*/ 85 w 611"/>
              <a:gd name="T103" fmla="*/ 341 h 839"/>
              <a:gd name="T104" fmla="*/ 77 w 611"/>
              <a:gd name="T105" fmla="*/ 325 h 839"/>
              <a:gd name="T106" fmla="*/ 84 w 611"/>
              <a:gd name="T107" fmla="*/ 311 h 839"/>
              <a:gd name="T108" fmla="*/ 153 w 611"/>
              <a:gd name="T109" fmla="*/ 191 h 839"/>
              <a:gd name="T110" fmla="*/ 137 w 611"/>
              <a:gd name="T111" fmla="*/ 184 h 839"/>
              <a:gd name="T112" fmla="*/ 135 w 611"/>
              <a:gd name="T113" fmla="*/ 167 h 839"/>
              <a:gd name="T114" fmla="*/ 292 w 611"/>
              <a:gd name="T115" fmla="*/ 6 h 839"/>
              <a:gd name="T116" fmla="*/ 306 w 611"/>
              <a:gd name="T117"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1" h="839">
                <a:moveTo>
                  <a:pt x="267" y="688"/>
                </a:moveTo>
                <a:lnTo>
                  <a:pt x="267" y="801"/>
                </a:lnTo>
                <a:lnTo>
                  <a:pt x="344" y="801"/>
                </a:lnTo>
                <a:lnTo>
                  <a:pt x="344" y="688"/>
                </a:lnTo>
                <a:lnTo>
                  <a:pt x="267" y="688"/>
                </a:lnTo>
                <a:close/>
                <a:moveTo>
                  <a:pt x="306" y="46"/>
                </a:moveTo>
                <a:lnTo>
                  <a:pt x="199" y="153"/>
                </a:lnTo>
                <a:lnTo>
                  <a:pt x="229" y="153"/>
                </a:lnTo>
                <a:lnTo>
                  <a:pt x="235" y="153"/>
                </a:lnTo>
                <a:lnTo>
                  <a:pt x="241" y="156"/>
                </a:lnTo>
                <a:lnTo>
                  <a:pt x="245" y="161"/>
                </a:lnTo>
                <a:lnTo>
                  <a:pt x="247" y="167"/>
                </a:lnTo>
                <a:lnTo>
                  <a:pt x="248" y="172"/>
                </a:lnTo>
                <a:lnTo>
                  <a:pt x="247" y="177"/>
                </a:lnTo>
                <a:lnTo>
                  <a:pt x="246" y="182"/>
                </a:lnTo>
                <a:lnTo>
                  <a:pt x="242" y="186"/>
                </a:lnTo>
                <a:lnTo>
                  <a:pt x="242" y="186"/>
                </a:lnTo>
                <a:lnTo>
                  <a:pt x="137" y="305"/>
                </a:lnTo>
                <a:lnTo>
                  <a:pt x="173" y="305"/>
                </a:lnTo>
                <a:lnTo>
                  <a:pt x="178" y="307"/>
                </a:lnTo>
                <a:lnTo>
                  <a:pt x="183" y="309"/>
                </a:lnTo>
                <a:lnTo>
                  <a:pt x="187" y="313"/>
                </a:lnTo>
                <a:lnTo>
                  <a:pt x="190" y="318"/>
                </a:lnTo>
                <a:lnTo>
                  <a:pt x="191" y="325"/>
                </a:lnTo>
                <a:lnTo>
                  <a:pt x="191" y="329"/>
                </a:lnTo>
                <a:lnTo>
                  <a:pt x="190" y="333"/>
                </a:lnTo>
                <a:lnTo>
                  <a:pt x="187" y="335"/>
                </a:lnTo>
                <a:lnTo>
                  <a:pt x="187" y="337"/>
                </a:lnTo>
                <a:lnTo>
                  <a:pt x="95" y="458"/>
                </a:lnTo>
                <a:lnTo>
                  <a:pt x="133" y="458"/>
                </a:lnTo>
                <a:lnTo>
                  <a:pt x="140" y="460"/>
                </a:lnTo>
                <a:lnTo>
                  <a:pt x="145" y="462"/>
                </a:lnTo>
                <a:lnTo>
                  <a:pt x="149" y="466"/>
                </a:lnTo>
                <a:lnTo>
                  <a:pt x="152" y="472"/>
                </a:lnTo>
                <a:lnTo>
                  <a:pt x="153" y="477"/>
                </a:lnTo>
                <a:lnTo>
                  <a:pt x="152" y="482"/>
                </a:lnTo>
                <a:lnTo>
                  <a:pt x="150" y="487"/>
                </a:lnTo>
                <a:lnTo>
                  <a:pt x="150" y="487"/>
                </a:lnTo>
                <a:lnTo>
                  <a:pt x="53" y="650"/>
                </a:lnTo>
                <a:lnTo>
                  <a:pt x="557" y="650"/>
                </a:lnTo>
                <a:lnTo>
                  <a:pt x="461" y="487"/>
                </a:lnTo>
                <a:lnTo>
                  <a:pt x="461" y="487"/>
                </a:lnTo>
                <a:lnTo>
                  <a:pt x="459" y="482"/>
                </a:lnTo>
                <a:lnTo>
                  <a:pt x="458" y="477"/>
                </a:lnTo>
                <a:lnTo>
                  <a:pt x="459" y="472"/>
                </a:lnTo>
                <a:lnTo>
                  <a:pt x="462" y="466"/>
                </a:lnTo>
                <a:lnTo>
                  <a:pt x="466" y="462"/>
                </a:lnTo>
                <a:lnTo>
                  <a:pt x="471" y="460"/>
                </a:lnTo>
                <a:lnTo>
                  <a:pt x="478" y="458"/>
                </a:lnTo>
                <a:lnTo>
                  <a:pt x="515" y="458"/>
                </a:lnTo>
                <a:lnTo>
                  <a:pt x="424" y="337"/>
                </a:lnTo>
                <a:lnTo>
                  <a:pt x="424" y="335"/>
                </a:lnTo>
                <a:lnTo>
                  <a:pt x="421" y="333"/>
                </a:lnTo>
                <a:lnTo>
                  <a:pt x="420" y="329"/>
                </a:lnTo>
                <a:lnTo>
                  <a:pt x="420" y="325"/>
                </a:lnTo>
                <a:lnTo>
                  <a:pt x="421" y="318"/>
                </a:lnTo>
                <a:lnTo>
                  <a:pt x="424" y="313"/>
                </a:lnTo>
                <a:lnTo>
                  <a:pt x="428" y="309"/>
                </a:lnTo>
                <a:lnTo>
                  <a:pt x="433" y="307"/>
                </a:lnTo>
                <a:lnTo>
                  <a:pt x="440" y="305"/>
                </a:lnTo>
                <a:lnTo>
                  <a:pt x="474" y="305"/>
                </a:lnTo>
                <a:lnTo>
                  <a:pt x="369" y="186"/>
                </a:lnTo>
                <a:lnTo>
                  <a:pt x="369" y="186"/>
                </a:lnTo>
                <a:lnTo>
                  <a:pt x="366" y="182"/>
                </a:lnTo>
                <a:lnTo>
                  <a:pt x="364" y="177"/>
                </a:lnTo>
                <a:lnTo>
                  <a:pt x="362" y="172"/>
                </a:lnTo>
                <a:lnTo>
                  <a:pt x="364" y="167"/>
                </a:lnTo>
                <a:lnTo>
                  <a:pt x="366" y="161"/>
                </a:lnTo>
                <a:lnTo>
                  <a:pt x="370" y="156"/>
                </a:lnTo>
                <a:lnTo>
                  <a:pt x="375" y="153"/>
                </a:lnTo>
                <a:lnTo>
                  <a:pt x="382" y="153"/>
                </a:lnTo>
                <a:lnTo>
                  <a:pt x="412" y="153"/>
                </a:lnTo>
                <a:lnTo>
                  <a:pt x="306" y="46"/>
                </a:lnTo>
                <a:close/>
                <a:moveTo>
                  <a:pt x="306" y="0"/>
                </a:moveTo>
                <a:lnTo>
                  <a:pt x="310" y="2"/>
                </a:lnTo>
                <a:lnTo>
                  <a:pt x="315" y="3"/>
                </a:lnTo>
                <a:lnTo>
                  <a:pt x="319" y="6"/>
                </a:lnTo>
                <a:lnTo>
                  <a:pt x="471" y="159"/>
                </a:lnTo>
                <a:lnTo>
                  <a:pt x="475" y="163"/>
                </a:lnTo>
                <a:lnTo>
                  <a:pt x="476" y="167"/>
                </a:lnTo>
                <a:lnTo>
                  <a:pt x="478" y="172"/>
                </a:lnTo>
                <a:lnTo>
                  <a:pt x="476" y="178"/>
                </a:lnTo>
                <a:lnTo>
                  <a:pt x="474" y="184"/>
                </a:lnTo>
                <a:lnTo>
                  <a:pt x="470" y="188"/>
                </a:lnTo>
                <a:lnTo>
                  <a:pt x="464" y="190"/>
                </a:lnTo>
                <a:lnTo>
                  <a:pt x="458" y="191"/>
                </a:lnTo>
                <a:lnTo>
                  <a:pt x="424" y="191"/>
                </a:lnTo>
                <a:lnTo>
                  <a:pt x="529" y="311"/>
                </a:lnTo>
                <a:lnTo>
                  <a:pt x="527" y="311"/>
                </a:lnTo>
                <a:lnTo>
                  <a:pt x="531" y="314"/>
                </a:lnTo>
                <a:lnTo>
                  <a:pt x="534" y="320"/>
                </a:lnTo>
                <a:lnTo>
                  <a:pt x="534" y="325"/>
                </a:lnTo>
                <a:lnTo>
                  <a:pt x="534" y="330"/>
                </a:lnTo>
                <a:lnTo>
                  <a:pt x="531" y="335"/>
                </a:lnTo>
                <a:lnTo>
                  <a:pt x="526" y="341"/>
                </a:lnTo>
                <a:lnTo>
                  <a:pt x="521" y="343"/>
                </a:lnTo>
                <a:lnTo>
                  <a:pt x="515" y="343"/>
                </a:lnTo>
                <a:lnTo>
                  <a:pt x="478" y="343"/>
                </a:lnTo>
                <a:lnTo>
                  <a:pt x="569" y="466"/>
                </a:lnTo>
                <a:lnTo>
                  <a:pt x="568" y="466"/>
                </a:lnTo>
                <a:lnTo>
                  <a:pt x="570" y="469"/>
                </a:lnTo>
                <a:lnTo>
                  <a:pt x="572" y="473"/>
                </a:lnTo>
                <a:lnTo>
                  <a:pt x="573" y="477"/>
                </a:lnTo>
                <a:lnTo>
                  <a:pt x="572" y="483"/>
                </a:lnTo>
                <a:lnTo>
                  <a:pt x="569" y="489"/>
                </a:lnTo>
                <a:lnTo>
                  <a:pt x="565" y="493"/>
                </a:lnTo>
                <a:lnTo>
                  <a:pt x="560" y="495"/>
                </a:lnTo>
                <a:lnTo>
                  <a:pt x="553" y="496"/>
                </a:lnTo>
                <a:lnTo>
                  <a:pt x="510" y="496"/>
                </a:lnTo>
                <a:lnTo>
                  <a:pt x="608" y="659"/>
                </a:lnTo>
                <a:lnTo>
                  <a:pt x="607" y="659"/>
                </a:lnTo>
                <a:lnTo>
                  <a:pt x="610" y="663"/>
                </a:lnTo>
                <a:lnTo>
                  <a:pt x="611" y="668"/>
                </a:lnTo>
                <a:lnTo>
                  <a:pt x="610" y="674"/>
                </a:lnTo>
                <a:lnTo>
                  <a:pt x="607" y="680"/>
                </a:lnTo>
                <a:lnTo>
                  <a:pt x="603" y="684"/>
                </a:lnTo>
                <a:lnTo>
                  <a:pt x="598" y="686"/>
                </a:lnTo>
                <a:lnTo>
                  <a:pt x="591" y="688"/>
                </a:lnTo>
                <a:lnTo>
                  <a:pt x="382" y="688"/>
                </a:lnTo>
                <a:lnTo>
                  <a:pt x="382" y="821"/>
                </a:lnTo>
                <a:lnTo>
                  <a:pt x="381" y="826"/>
                </a:lnTo>
                <a:lnTo>
                  <a:pt x="378" y="832"/>
                </a:lnTo>
                <a:lnTo>
                  <a:pt x="374" y="836"/>
                </a:lnTo>
                <a:lnTo>
                  <a:pt x="369" y="838"/>
                </a:lnTo>
                <a:lnTo>
                  <a:pt x="362" y="839"/>
                </a:lnTo>
                <a:lnTo>
                  <a:pt x="248" y="839"/>
                </a:lnTo>
                <a:lnTo>
                  <a:pt x="242" y="838"/>
                </a:lnTo>
                <a:lnTo>
                  <a:pt x="237" y="836"/>
                </a:lnTo>
                <a:lnTo>
                  <a:pt x="233" y="832"/>
                </a:lnTo>
                <a:lnTo>
                  <a:pt x="230" y="826"/>
                </a:lnTo>
                <a:lnTo>
                  <a:pt x="229" y="821"/>
                </a:lnTo>
                <a:lnTo>
                  <a:pt x="229" y="688"/>
                </a:lnTo>
                <a:lnTo>
                  <a:pt x="19" y="688"/>
                </a:lnTo>
                <a:lnTo>
                  <a:pt x="13" y="686"/>
                </a:lnTo>
                <a:lnTo>
                  <a:pt x="8" y="684"/>
                </a:lnTo>
                <a:lnTo>
                  <a:pt x="4" y="680"/>
                </a:lnTo>
                <a:lnTo>
                  <a:pt x="1" y="674"/>
                </a:lnTo>
                <a:lnTo>
                  <a:pt x="0" y="668"/>
                </a:lnTo>
                <a:lnTo>
                  <a:pt x="1" y="663"/>
                </a:lnTo>
                <a:lnTo>
                  <a:pt x="4" y="659"/>
                </a:lnTo>
                <a:lnTo>
                  <a:pt x="4" y="659"/>
                </a:lnTo>
                <a:lnTo>
                  <a:pt x="101" y="496"/>
                </a:lnTo>
                <a:lnTo>
                  <a:pt x="57" y="496"/>
                </a:lnTo>
                <a:lnTo>
                  <a:pt x="52" y="495"/>
                </a:lnTo>
                <a:lnTo>
                  <a:pt x="47" y="493"/>
                </a:lnTo>
                <a:lnTo>
                  <a:pt x="42" y="489"/>
                </a:lnTo>
                <a:lnTo>
                  <a:pt x="39" y="483"/>
                </a:lnTo>
                <a:lnTo>
                  <a:pt x="38" y="477"/>
                </a:lnTo>
                <a:lnTo>
                  <a:pt x="38" y="473"/>
                </a:lnTo>
                <a:lnTo>
                  <a:pt x="40" y="469"/>
                </a:lnTo>
                <a:lnTo>
                  <a:pt x="43" y="466"/>
                </a:lnTo>
                <a:lnTo>
                  <a:pt x="43" y="466"/>
                </a:lnTo>
                <a:lnTo>
                  <a:pt x="133" y="343"/>
                </a:lnTo>
                <a:lnTo>
                  <a:pt x="95" y="343"/>
                </a:lnTo>
                <a:lnTo>
                  <a:pt x="90" y="343"/>
                </a:lnTo>
                <a:lnTo>
                  <a:pt x="85" y="341"/>
                </a:lnTo>
                <a:lnTo>
                  <a:pt x="81" y="335"/>
                </a:lnTo>
                <a:lnTo>
                  <a:pt x="77" y="330"/>
                </a:lnTo>
                <a:lnTo>
                  <a:pt x="77" y="325"/>
                </a:lnTo>
                <a:lnTo>
                  <a:pt x="77" y="320"/>
                </a:lnTo>
                <a:lnTo>
                  <a:pt x="80" y="314"/>
                </a:lnTo>
                <a:lnTo>
                  <a:pt x="84" y="311"/>
                </a:lnTo>
                <a:lnTo>
                  <a:pt x="84" y="311"/>
                </a:lnTo>
                <a:lnTo>
                  <a:pt x="187" y="191"/>
                </a:lnTo>
                <a:lnTo>
                  <a:pt x="153" y="191"/>
                </a:lnTo>
                <a:lnTo>
                  <a:pt x="146" y="190"/>
                </a:lnTo>
                <a:lnTo>
                  <a:pt x="141" y="188"/>
                </a:lnTo>
                <a:lnTo>
                  <a:pt x="137" y="184"/>
                </a:lnTo>
                <a:lnTo>
                  <a:pt x="135" y="178"/>
                </a:lnTo>
                <a:lnTo>
                  <a:pt x="133" y="172"/>
                </a:lnTo>
                <a:lnTo>
                  <a:pt x="135" y="167"/>
                </a:lnTo>
                <a:lnTo>
                  <a:pt x="136" y="163"/>
                </a:lnTo>
                <a:lnTo>
                  <a:pt x="140" y="159"/>
                </a:lnTo>
                <a:lnTo>
                  <a:pt x="292" y="6"/>
                </a:lnTo>
                <a:lnTo>
                  <a:pt x="296" y="3"/>
                </a:lnTo>
                <a:lnTo>
                  <a:pt x="301" y="2"/>
                </a:lnTo>
                <a:lnTo>
                  <a:pt x="306"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5" name="Freeform 474"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0968707" y="6635468"/>
            <a:ext cx="201903" cy="444609"/>
          </a:xfrm>
          <a:custGeom>
            <a:avLst/>
            <a:gdLst>
              <a:gd name="T0" fmla="*/ 254 w 381"/>
              <a:gd name="T1" fmla="*/ 193 h 839"/>
              <a:gd name="T2" fmla="*/ 263 w 381"/>
              <a:gd name="T3" fmla="*/ 199 h 839"/>
              <a:gd name="T4" fmla="*/ 267 w 381"/>
              <a:gd name="T5" fmla="*/ 210 h 839"/>
              <a:gd name="T6" fmla="*/ 266 w 381"/>
              <a:gd name="T7" fmla="*/ 483 h 839"/>
              <a:gd name="T8" fmla="*/ 259 w 381"/>
              <a:gd name="T9" fmla="*/ 493 h 839"/>
              <a:gd name="T10" fmla="*/ 248 w 381"/>
              <a:gd name="T11" fmla="*/ 496 h 839"/>
              <a:gd name="T12" fmla="*/ 237 w 381"/>
              <a:gd name="T13" fmla="*/ 493 h 839"/>
              <a:gd name="T14" fmla="*/ 229 w 381"/>
              <a:gd name="T15" fmla="*/ 483 h 839"/>
              <a:gd name="T16" fmla="*/ 229 w 381"/>
              <a:gd name="T17" fmla="*/ 210 h 839"/>
              <a:gd name="T18" fmla="*/ 232 w 381"/>
              <a:gd name="T19" fmla="*/ 199 h 839"/>
              <a:gd name="T20" fmla="*/ 242 w 381"/>
              <a:gd name="T21" fmla="*/ 193 h 839"/>
              <a:gd name="T22" fmla="*/ 134 w 381"/>
              <a:gd name="T23" fmla="*/ 191 h 839"/>
              <a:gd name="T24" fmla="*/ 144 w 381"/>
              <a:gd name="T25" fmla="*/ 195 h 839"/>
              <a:gd name="T26" fmla="*/ 152 w 381"/>
              <a:gd name="T27" fmla="*/ 205 h 839"/>
              <a:gd name="T28" fmla="*/ 152 w 381"/>
              <a:gd name="T29" fmla="*/ 477 h 839"/>
              <a:gd name="T30" fmla="*/ 149 w 381"/>
              <a:gd name="T31" fmla="*/ 489 h 839"/>
              <a:gd name="T32" fmla="*/ 139 w 381"/>
              <a:gd name="T33" fmla="*/ 495 h 839"/>
              <a:gd name="T34" fmla="*/ 127 w 381"/>
              <a:gd name="T35" fmla="*/ 495 h 839"/>
              <a:gd name="T36" fmla="*/ 118 w 381"/>
              <a:gd name="T37" fmla="*/ 489 h 839"/>
              <a:gd name="T38" fmla="*/ 114 w 381"/>
              <a:gd name="T39" fmla="*/ 477 h 839"/>
              <a:gd name="T40" fmla="*/ 115 w 381"/>
              <a:gd name="T41" fmla="*/ 205 h 839"/>
              <a:gd name="T42" fmla="*/ 122 w 381"/>
              <a:gd name="T43" fmla="*/ 195 h 839"/>
              <a:gd name="T44" fmla="*/ 134 w 381"/>
              <a:gd name="T45" fmla="*/ 191 h 839"/>
              <a:gd name="T46" fmla="*/ 156 w 381"/>
              <a:gd name="T47" fmla="*/ 42 h 839"/>
              <a:gd name="T48" fmla="*/ 96 w 381"/>
              <a:gd name="T49" fmla="*/ 72 h 839"/>
              <a:gd name="T50" fmla="*/ 54 w 381"/>
              <a:gd name="T51" fmla="*/ 125 h 839"/>
              <a:gd name="T52" fmla="*/ 38 w 381"/>
              <a:gd name="T53" fmla="*/ 191 h 839"/>
              <a:gd name="T54" fmla="*/ 343 w 381"/>
              <a:gd name="T55" fmla="*/ 572 h 839"/>
              <a:gd name="T56" fmla="*/ 339 w 381"/>
              <a:gd name="T57" fmla="*/ 156 h 839"/>
              <a:gd name="T58" fmla="*/ 309 w 381"/>
              <a:gd name="T59" fmla="*/ 96 h 839"/>
              <a:gd name="T60" fmla="*/ 258 w 381"/>
              <a:gd name="T61" fmla="*/ 54 h 839"/>
              <a:gd name="T62" fmla="*/ 191 w 381"/>
              <a:gd name="T63" fmla="*/ 38 h 839"/>
              <a:gd name="T64" fmla="*/ 229 w 381"/>
              <a:gd name="T65" fmla="*/ 4 h 839"/>
              <a:gd name="T66" fmla="*/ 297 w 381"/>
              <a:gd name="T67" fmla="*/ 33 h 839"/>
              <a:gd name="T68" fmla="*/ 348 w 381"/>
              <a:gd name="T69" fmla="*/ 84 h 839"/>
              <a:gd name="T70" fmla="*/ 377 w 381"/>
              <a:gd name="T71" fmla="*/ 152 h 839"/>
              <a:gd name="T72" fmla="*/ 381 w 381"/>
              <a:gd name="T73" fmla="*/ 572 h 839"/>
              <a:gd name="T74" fmla="*/ 371 w 381"/>
              <a:gd name="T75" fmla="*/ 600 h 839"/>
              <a:gd name="T76" fmla="*/ 343 w 381"/>
              <a:gd name="T77" fmla="*/ 610 h 839"/>
              <a:gd name="T78" fmla="*/ 210 w 381"/>
              <a:gd name="T79" fmla="*/ 821 h 839"/>
              <a:gd name="T80" fmla="*/ 206 w 381"/>
              <a:gd name="T81" fmla="*/ 832 h 839"/>
              <a:gd name="T82" fmla="*/ 197 w 381"/>
              <a:gd name="T83" fmla="*/ 838 h 839"/>
              <a:gd name="T84" fmla="*/ 185 w 381"/>
              <a:gd name="T85" fmla="*/ 838 h 839"/>
              <a:gd name="T86" fmla="*/ 176 w 381"/>
              <a:gd name="T87" fmla="*/ 832 h 839"/>
              <a:gd name="T88" fmla="*/ 172 w 381"/>
              <a:gd name="T89" fmla="*/ 821 h 839"/>
              <a:gd name="T90" fmla="*/ 38 w 381"/>
              <a:gd name="T91" fmla="*/ 610 h 839"/>
              <a:gd name="T92" fmla="*/ 11 w 381"/>
              <a:gd name="T93" fmla="*/ 600 h 839"/>
              <a:gd name="T94" fmla="*/ 0 w 381"/>
              <a:gd name="T95" fmla="*/ 572 h 839"/>
              <a:gd name="T96" fmla="*/ 4 w 381"/>
              <a:gd name="T97" fmla="*/ 152 h 839"/>
              <a:gd name="T98" fmla="*/ 33 w 381"/>
              <a:gd name="T99" fmla="*/ 84 h 839"/>
              <a:gd name="T100" fmla="*/ 84 w 381"/>
              <a:gd name="T101" fmla="*/ 33 h 839"/>
              <a:gd name="T102" fmla="*/ 152 w 381"/>
              <a:gd name="T103" fmla="*/ 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 h="839">
                <a:moveTo>
                  <a:pt x="248" y="191"/>
                </a:moveTo>
                <a:lnTo>
                  <a:pt x="254" y="193"/>
                </a:lnTo>
                <a:lnTo>
                  <a:pt x="259" y="195"/>
                </a:lnTo>
                <a:lnTo>
                  <a:pt x="263" y="199"/>
                </a:lnTo>
                <a:lnTo>
                  <a:pt x="266" y="205"/>
                </a:lnTo>
                <a:lnTo>
                  <a:pt x="267" y="210"/>
                </a:lnTo>
                <a:lnTo>
                  <a:pt x="267" y="477"/>
                </a:lnTo>
                <a:lnTo>
                  <a:pt x="266" y="483"/>
                </a:lnTo>
                <a:lnTo>
                  <a:pt x="263" y="489"/>
                </a:lnTo>
                <a:lnTo>
                  <a:pt x="259" y="493"/>
                </a:lnTo>
                <a:lnTo>
                  <a:pt x="254" y="495"/>
                </a:lnTo>
                <a:lnTo>
                  <a:pt x="248" y="496"/>
                </a:lnTo>
                <a:lnTo>
                  <a:pt x="242" y="495"/>
                </a:lnTo>
                <a:lnTo>
                  <a:pt x="237" y="493"/>
                </a:lnTo>
                <a:lnTo>
                  <a:pt x="232" y="489"/>
                </a:lnTo>
                <a:lnTo>
                  <a:pt x="229" y="483"/>
                </a:lnTo>
                <a:lnTo>
                  <a:pt x="229" y="477"/>
                </a:lnTo>
                <a:lnTo>
                  <a:pt x="229" y="210"/>
                </a:lnTo>
                <a:lnTo>
                  <a:pt x="229" y="205"/>
                </a:lnTo>
                <a:lnTo>
                  <a:pt x="232" y="199"/>
                </a:lnTo>
                <a:lnTo>
                  <a:pt x="237" y="195"/>
                </a:lnTo>
                <a:lnTo>
                  <a:pt x="242" y="193"/>
                </a:lnTo>
                <a:lnTo>
                  <a:pt x="248" y="191"/>
                </a:lnTo>
                <a:close/>
                <a:moveTo>
                  <a:pt x="134" y="191"/>
                </a:moveTo>
                <a:lnTo>
                  <a:pt x="139" y="193"/>
                </a:lnTo>
                <a:lnTo>
                  <a:pt x="144" y="195"/>
                </a:lnTo>
                <a:lnTo>
                  <a:pt x="149" y="199"/>
                </a:lnTo>
                <a:lnTo>
                  <a:pt x="152" y="205"/>
                </a:lnTo>
                <a:lnTo>
                  <a:pt x="152" y="210"/>
                </a:lnTo>
                <a:lnTo>
                  <a:pt x="152" y="477"/>
                </a:lnTo>
                <a:lnTo>
                  <a:pt x="152" y="483"/>
                </a:lnTo>
                <a:lnTo>
                  <a:pt x="149" y="489"/>
                </a:lnTo>
                <a:lnTo>
                  <a:pt x="144" y="493"/>
                </a:lnTo>
                <a:lnTo>
                  <a:pt x="139" y="495"/>
                </a:lnTo>
                <a:lnTo>
                  <a:pt x="134" y="496"/>
                </a:lnTo>
                <a:lnTo>
                  <a:pt x="127" y="495"/>
                </a:lnTo>
                <a:lnTo>
                  <a:pt x="122" y="493"/>
                </a:lnTo>
                <a:lnTo>
                  <a:pt x="118" y="489"/>
                </a:lnTo>
                <a:lnTo>
                  <a:pt x="115" y="483"/>
                </a:lnTo>
                <a:lnTo>
                  <a:pt x="114" y="477"/>
                </a:lnTo>
                <a:lnTo>
                  <a:pt x="114" y="210"/>
                </a:lnTo>
                <a:lnTo>
                  <a:pt x="115" y="205"/>
                </a:lnTo>
                <a:lnTo>
                  <a:pt x="118" y="199"/>
                </a:lnTo>
                <a:lnTo>
                  <a:pt x="122" y="195"/>
                </a:lnTo>
                <a:lnTo>
                  <a:pt x="127" y="193"/>
                </a:lnTo>
                <a:lnTo>
                  <a:pt x="134" y="191"/>
                </a:lnTo>
                <a:close/>
                <a:moveTo>
                  <a:pt x="191" y="38"/>
                </a:moveTo>
                <a:lnTo>
                  <a:pt x="156" y="42"/>
                </a:lnTo>
                <a:lnTo>
                  <a:pt x="123" y="54"/>
                </a:lnTo>
                <a:lnTo>
                  <a:pt x="96" y="72"/>
                </a:lnTo>
                <a:lnTo>
                  <a:pt x="72" y="96"/>
                </a:lnTo>
                <a:lnTo>
                  <a:pt x="54" y="125"/>
                </a:lnTo>
                <a:lnTo>
                  <a:pt x="42" y="156"/>
                </a:lnTo>
                <a:lnTo>
                  <a:pt x="38" y="191"/>
                </a:lnTo>
                <a:lnTo>
                  <a:pt x="38" y="572"/>
                </a:lnTo>
                <a:lnTo>
                  <a:pt x="343" y="572"/>
                </a:lnTo>
                <a:lnTo>
                  <a:pt x="343" y="191"/>
                </a:lnTo>
                <a:lnTo>
                  <a:pt x="339" y="156"/>
                </a:lnTo>
                <a:lnTo>
                  <a:pt x="327" y="125"/>
                </a:lnTo>
                <a:lnTo>
                  <a:pt x="309" y="96"/>
                </a:lnTo>
                <a:lnTo>
                  <a:pt x="286" y="72"/>
                </a:lnTo>
                <a:lnTo>
                  <a:pt x="258" y="54"/>
                </a:lnTo>
                <a:lnTo>
                  <a:pt x="225" y="42"/>
                </a:lnTo>
                <a:lnTo>
                  <a:pt x="191" y="38"/>
                </a:lnTo>
                <a:close/>
                <a:moveTo>
                  <a:pt x="191" y="0"/>
                </a:moveTo>
                <a:lnTo>
                  <a:pt x="229" y="4"/>
                </a:lnTo>
                <a:lnTo>
                  <a:pt x="265" y="16"/>
                </a:lnTo>
                <a:lnTo>
                  <a:pt x="297" y="33"/>
                </a:lnTo>
                <a:lnTo>
                  <a:pt x="326" y="57"/>
                </a:lnTo>
                <a:lnTo>
                  <a:pt x="348" y="84"/>
                </a:lnTo>
                <a:lnTo>
                  <a:pt x="367" y="117"/>
                </a:lnTo>
                <a:lnTo>
                  <a:pt x="377" y="152"/>
                </a:lnTo>
                <a:lnTo>
                  <a:pt x="381" y="191"/>
                </a:lnTo>
                <a:lnTo>
                  <a:pt x="381" y="572"/>
                </a:lnTo>
                <a:lnTo>
                  <a:pt x="378" y="588"/>
                </a:lnTo>
                <a:lnTo>
                  <a:pt x="371" y="600"/>
                </a:lnTo>
                <a:lnTo>
                  <a:pt x="358" y="608"/>
                </a:lnTo>
                <a:lnTo>
                  <a:pt x="343" y="610"/>
                </a:lnTo>
                <a:lnTo>
                  <a:pt x="210" y="610"/>
                </a:lnTo>
                <a:lnTo>
                  <a:pt x="210" y="821"/>
                </a:lnTo>
                <a:lnTo>
                  <a:pt x="208" y="826"/>
                </a:lnTo>
                <a:lnTo>
                  <a:pt x="206" y="832"/>
                </a:lnTo>
                <a:lnTo>
                  <a:pt x="202" y="836"/>
                </a:lnTo>
                <a:lnTo>
                  <a:pt x="197" y="838"/>
                </a:lnTo>
                <a:lnTo>
                  <a:pt x="191" y="839"/>
                </a:lnTo>
                <a:lnTo>
                  <a:pt x="185" y="838"/>
                </a:lnTo>
                <a:lnTo>
                  <a:pt x="179" y="836"/>
                </a:lnTo>
                <a:lnTo>
                  <a:pt x="176" y="832"/>
                </a:lnTo>
                <a:lnTo>
                  <a:pt x="173" y="826"/>
                </a:lnTo>
                <a:lnTo>
                  <a:pt x="172" y="821"/>
                </a:lnTo>
                <a:lnTo>
                  <a:pt x="172" y="610"/>
                </a:lnTo>
                <a:lnTo>
                  <a:pt x="38" y="610"/>
                </a:lnTo>
                <a:lnTo>
                  <a:pt x="24" y="608"/>
                </a:lnTo>
                <a:lnTo>
                  <a:pt x="11" y="600"/>
                </a:lnTo>
                <a:lnTo>
                  <a:pt x="3" y="588"/>
                </a:lnTo>
                <a:lnTo>
                  <a:pt x="0" y="572"/>
                </a:lnTo>
                <a:lnTo>
                  <a:pt x="0" y="191"/>
                </a:lnTo>
                <a:lnTo>
                  <a:pt x="4" y="152"/>
                </a:lnTo>
                <a:lnTo>
                  <a:pt x="15" y="117"/>
                </a:lnTo>
                <a:lnTo>
                  <a:pt x="33" y="84"/>
                </a:lnTo>
                <a:lnTo>
                  <a:pt x="55" y="57"/>
                </a:lnTo>
                <a:lnTo>
                  <a:pt x="84" y="33"/>
                </a:lnTo>
                <a:lnTo>
                  <a:pt x="117" y="16"/>
                </a:lnTo>
                <a:lnTo>
                  <a:pt x="152" y="4"/>
                </a:lnTo>
                <a:lnTo>
                  <a:pt x="19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6" name="Freeform 475"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1611170" y="6635468"/>
            <a:ext cx="444609" cy="444609"/>
          </a:xfrm>
          <a:custGeom>
            <a:avLst/>
            <a:gdLst>
              <a:gd name="T0" fmla="*/ 190 w 839"/>
              <a:gd name="T1" fmla="*/ 787 h 839"/>
              <a:gd name="T2" fmla="*/ 459 w 839"/>
              <a:gd name="T3" fmla="*/ 797 h 839"/>
              <a:gd name="T4" fmla="*/ 590 w 839"/>
              <a:gd name="T5" fmla="*/ 724 h 839"/>
              <a:gd name="T6" fmla="*/ 687 w 839"/>
              <a:gd name="T7" fmla="*/ 581 h 839"/>
              <a:gd name="T8" fmla="*/ 770 w 839"/>
              <a:gd name="T9" fmla="*/ 576 h 839"/>
              <a:gd name="T10" fmla="*/ 797 w 839"/>
              <a:gd name="T11" fmla="*/ 491 h 839"/>
              <a:gd name="T12" fmla="*/ 725 w 839"/>
              <a:gd name="T13" fmla="*/ 438 h 839"/>
              <a:gd name="T14" fmla="*/ 42 w 839"/>
              <a:gd name="T15" fmla="*/ 612 h 839"/>
              <a:gd name="T16" fmla="*/ 635 w 839"/>
              <a:gd name="T17" fmla="*/ 650 h 839"/>
              <a:gd name="T18" fmla="*/ 38 w 839"/>
              <a:gd name="T19" fmla="*/ 343 h 839"/>
              <a:gd name="T20" fmla="*/ 675 w 839"/>
              <a:gd name="T21" fmla="*/ 315 h 839"/>
              <a:gd name="T22" fmla="*/ 725 w 839"/>
              <a:gd name="T23" fmla="*/ 400 h 839"/>
              <a:gd name="T24" fmla="*/ 814 w 839"/>
              <a:gd name="T25" fmla="*/ 442 h 839"/>
              <a:gd name="T26" fmla="*/ 836 w 839"/>
              <a:gd name="T27" fmla="*/ 540 h 839"/>
              <a:gd name="T28" fmla="*/ 775 w 839"/>
              <a:gd name="T29" fmla="*/ 616 h 839"/>
              <a:gd name="T30" fmla="*/ 668 w 839"/>
              <a:gd name="T31" fmla="*/ 671 h 839"/>
              <a:gd name="T32" fmla="*/ 558 w 839"/>
              <a:gd name="T33" fmla="*/ 801 h 839"/>
              <a:gd name="T34" fmla="*/ 683 w 839"/>
              <a:gd name="T35" fmla="*/ 807 h 839"/>
              <a:gd name="T36" fmla="*/ 683 w 839"/>
              <a:gd name="T37" fmla="*/ 831 h 839"/>
              <a:gd name="T38" fmla="*/ 20 w 839"/>
              <a:gd name="T39" fmla="*/ 839 h 839"/>
              <a:gd name="T40" fmla="*/ 1 w 839"/>
              <a:gd name="T41" fmla="*/ 826 h 839"/>
              <a:gd name="T42" fmla="*/ 8 w 839"/>
              <a:gd name="T43" fmla="*/ 804 h 839"/>
              <a:gd name="T44" fmla="*/ 98 w 839"/>
              <a:gd name="T45" fmla="*/ 779 h 839"/>
              <a:gd name="T46" fmla="*/ 13 w 839"/>
              <a:gd name="T47" fmla="*/ 652 h 839"/>
              <a:gd name="T48" fmla="*/ 4 w 839"/>
              <a:gd name="T49" fmla="*/ 327 h 839"/>
              <a:gd name="T50" fmla="*/ 458 w 839"/>
              <a:gd name="T51" fmla="*/ 76 h 839"/>
              <a:gd name="T52" fmla="*/ 476 w 839"/>
              <a:gd name="T53" fmla="*/ 89 h 839"/>
              <a:gd name="T54" fmla="*/ 474 w 839"/>
              <a:gd name="T55" fmla="*/ 220 h 839"/>
              <a:gd name="T56" fmla="*/ 452 w 839"/>
              <a:gd name="T57" fmla="*/ 228 h 839"/>
              <a:gd name="T58" fmla="*/ 438 w 839"/>
              <a:gd name="T59" fmla="*/ 209 h 839"/>
              <a:gd name="T60" fmla="*/ 446 w 839"/>
              <a:gd name="T61" fmla="*/ 80 h 839"/>
              <a:gd name="T62" fmla="*/ 120 w 839"/>
              <a:gd name="T63" fmla="*/ 77 h 839"/>
              <a:gd name="T64" fmla="*/ 133 w 839"/>
              <a:gd name="T65" fmla="*/ 94 h 839"/>
              <a:gd name="T66" fmla="*/ 126 w 839"/>
              <a:gd name="T67" fmla="*/ 225 h 839"/>
              <a:gd name="T68" fmla="*/ 103 w 839"/>
              <a:gd name="T69" fmla="*/ 225 h 839"/>
              <a:gd name="T70" fmla="*/ 96 w 839"/>
              <a:gd name="T71" fmla="*/ 94 h 839"/>
              <a:gd name="T72" fmla="*/ 109 w 839"/>
              <a:gd name="T73" fmla="*/ 77 h 839"/>
              <a:gd name="T74" fmla="*/ 584 w 839"/>
              <a:gd name="T75" fmla="*/ 40 h 839"/>
              <a:gd name="T76" fmla="*/ 592 w 839"/>
              <a:gd name="T77" fmla="*/ 247 h 839"/>
              <a:gd name="T78" fmla="*/ 579 w 839"/>
              <a:gd name="T79" fmla="*/ 265 h 839"/>
              <a:gd name="T80" fmla="*/ 558 w 839"/>
              <a:gd name="T81" fmla="*/ 259 h 839"/>
              <a:gd name="T82" fmla="*/ 555 w 839"/>
              <a:gd name="T83" fmla="*/ 51 h 839"/>
              <a:gd name="T84" fmla="*/ 572 w 839"/>
              <a:gd name="T85" fmla="*/ 38 h 839"/>
              <a:gd name="T86" fmla="*/ 245 w 839"/>
              <a:gd name="T87" fmla="*/ 46 h 839"/>
              <a:gd name="T88" fmla="*/ 247 w 839"/>
              <a:gd name="T89" fmla="*/ 254 h 839"/>
              <a:gd name="T90" fmla="*/ 229 w 839"/>
              <a:gd name="T91" fmla="*/ 267 h 839"/>
              <a:gd name="T92" fmla="*/ 211 w 839"/>
              <a:gd name="T93" fmla="*/ 254 h 839"/>
              <a:gd name="T94" fmla="*/ 213 w 839"/>
              <a:gd name="T95" fmla="*/ 46 h 839"/>
              <a:gd name="T96" fmla="*/ 344 w 839"/>
              <a:gd name="T97" fmla="*/ 0 h 839"/>
              <a:gd name="T98" fmla="*/ 361 w 839"/>
              <a:gd name="T99" fmla="*/ 12 h 839"/>
              <a:gd name="T100" fmla="*/ 359 w 839"/>
              <a:gd name="T101" fmla="*/ 220 h 839"/>
              <a:gd name="T102" fmla="*/ 338 w 839"/>
              <a:gd name="T103" fmla="*/ 228 h 839"/>
              <a:gd name="T104" fmla="*/ 325 w 839"/>
              <a:gd name="T105" fmla="*/ 209 h 839"/>
              <a:gd name="T106" fmla="*/ 332 w 839"/>
              <a:gd name="T107" fmla="*/ 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9" h="839">
                <a:moveTo>
                  <a:pt x="97" y="724"/>
                </a:moveTo>
                <a:lnTo>
                  <a:pt x="124" y="750"/>
                </a:lnTo>
                <a:lnTo>
                  <a:pt x="156" y="771"/>
                </a:lnTo>
                <a:lnTo>
                  <a:pt x="190" y="787"/>
                </a:lnTo>
                <a:lnTo>
                  <a:pt x="228" y="797"/>
                </a:lnTo>
                <a:lnTo>
                  <a:pt x="267" y="801"/>
                </a:lnTo>
                <a:lnTo>
                  <a:pt x="420" y="801"/>
                </a:lnTo>
                <a:lnTo>
                  <a:pt x="459" y="797"/>
                </a:lnTo>
                <a:lnTo>
                  <a:pt x="497" y="787"/>
                </a:lnTo>
                <a:lnTo>
                  <a:pt x="531" y="771"/>
                </a:lnTo>
                <a:lnTo>
                  <a:pt x="563" y="750"/>
                </a:lnTo>
                <a:lnTo>
                  <a:pt x="590" y="724"/>
                </a:lnTo>
                <a:lnTo>
                  <a:pt x="97" y="724"/>
                </a:lnTo>
                <a:close/>
                <a:moveTo>
                  <a:pt x="687" y="438"/>
                </a:moveTo>
                <a:lnTo>
                  <a:pt x="687" y="572"/>
                </a:lnTo>
                <a:lnTo>
                  <a:pt x="687" y="581"/>
                </a:lnTo>
                <a:lnTo>
                  <a:pt x="686" y="590"/>
                </a:lnTo>
                <a:lnTo>
                  <a:pt x="725" y="590"/>
                </a:lnTo>
                <a:lnTo>
                  <a:pt x="749" y="586"/>
                </a:lnTo>
                <a:lnTo>
                  <a:pt x="770" y="576"/>
                </a:lnTo>
                <a:lnTo>
                  <a:pt x="787" y="559"/>
                </a:lnTo>
                <a:lnTo>
                  <a:pt x="797" y="538"/>
                </a:lnTo>
                <a:lnTo>
                  <a:pt x="801" y="514"/>
                </a:lnTo>
                <a:lnTo>
                  <a:pt x="797" y="491"/>
                </a:lnTo>
                <a:lnTo>
                  <a:pt x="787" y="470"/>
                </a:lnTo>
                <a:lnTo>
                  <a:pt x="770" y="453"/>
                </a:lnTo>
                <a:lnTo>
                  <a:pt x="749" y="442"/>
                </a:lnTo>
                <a:lnTo>
                  <a:pt x="725" y="438"/>
                </a:lnTo>
                <a:lnTo>
                  <a:pt x="687" y="438"/>
                </a:lnTo>
                <a:close/>
                <a:moveTo>
                  <a:pt x="38" y="343"/>
                </a:moveTo>
                <a:lnTo>
                  <a:pt x="38" y="572"/>
                </a:lnTo>
                <a:lnTo>
                  <a:pt x="42" y="612"/>
                </a:lnTo>
                <a:lnTo>
                  <a:pt x="52" y="650"/>
                </a:lnTo>
                <a:lnTo>
                  <a:pt x="69" y="686"/>
                </a:lnTo>
                <a:lnTo>
                  <a:pt x="618" y="686"/>
                </a:lnTo>
                <a:lnTo>
                  <a:pt x="635" y="650"/>
                </a:lnTo>
                <a:lnTo>
                  <a:pt x="645" y="612"/>
                </a:lnTo>
                <a:lnTo>
                  <a:pt x="649" y="572"/>
                </a:lnTo>
                <a:lnTo>
                  <a:pt x="649" y="343"/>
                </a:lnTo>
                <a:lnTo>
                  <a:pt x="38" y="343"/>
                </a:lnTo>
                <a:close/>
                <a:moveTo>
                  <a:pt x="38" y="305"/>
                </a:moveTo>
                <a:lnTo>
                  <a:pt x="649" y="305"/>
                </a:lnTo>
                <a:lnTo>
                  <a:pt x="664" y="307"/>
                </a:lnTo>
                <a:lnTo>
                  <a:pt x="675" y="315"/>
                </a:lnTo>
                <a:lnTo>
                  <a:pt x="683" y="327"/>
                </a:lnTo>
                <a:lnTo>
                  <a:pt x="687" y="343"/>
                </a:lnTo>
                <a:lnTo>
                  <a:pt x="687" y="400"/>
                </a:lnTo>
                <a:lnTo>
                  <a:pt x="725" y="400"/>
                </a:lnTo>
                <a:lnTo>
                  <a:pt x="751" y="403"/>
                </a:lnTo>
                <a:lnTo>
                  <a:pt x="775" y="411"/>
                </a:lnTo>
                <a:lnTo>
                  <a:pt x="797" y="425"/>
                </a:lnTo>
                <a:lnTo>
                  <a:pt x="814" y="442"/>
                </a:lnTo>
                <a:lnTo>
                  <a:pt x="827" y="464"/>
                </a:lnTo>
                <a:lnTo>
                  <a:pt x="836" y="488"/>
                </a:lnTo>
                <a:lnTo>
                  <a:pt x="839" y="514"/>
                </a:lnTo>
                <a:lnTo>
                  <a:pt x="836" y="540"/>
                </a:lnTo>
                <a:lnTo>
                  <a:pt x="827" y="564"/>
                </a:lnTo>
                <a:lnTo>
                  <a:pt x="814" y="586"/>
                </a:lnTo>
                <a:lnTo>
                  <a:pt x="797" y="603"/>
                </a:lnTo>
                <a:lnTo>
                  <a:pt x="775" y="616"/>
                </a:lnTo>
                <a:lnTo>
                  <a:pt x="751" y="625"/>
                </a:lnTo>
                <a:lnTo>
                  <a:pt x="725" y="628"/>
                </a:lnTo>
                <a:lnTo>
                  <a:pt x="681" y="628"/>
                </a:lnTo>
                <a:lnTo>
                  <a:pt x="668" y="671"/>
                </a:lnTo>
                <a:lnTo>
                  <a:pt x="648" y="709"/>
                </a:lnTo>
                <a:lnTo>
                  <a:pt x="623" y="745"/>
                </a:lnTo>
                <a:lnTo>
                  <a:pt x="592" y="775"/>
                </a:lnTo>
                <a:lnTo>
                  <a:pt x="558" y="801"/>
                </a:lnTo>
                <a:lnTo>
                  <a:pt x="668" y="801"/>
                </a:lnTo>
                <a:lnTo>
                  <a:pt x="674" y="801"/>
                </a:lnTo>
                <a:lnTo>
                  <a:pt x="679" y="804"/>
                </a:lnTo>
                <a:lnTo>
                  <a:pt x="683" y="807"/>
                </a:lnTo>
                <a:lnTo>
                  <a:pt x="686" y="813"/>
                </a:lnTo>
                <a:lnTo>
                  <a:pt x="687" y="819"/>
                </a:lnTo>
                <a:lnTo>
                  <a:pt x="686" y="826"/>
                </a:lnTo>
                <a:lnTo>
                  <a:pt x="683" y="831"/>
                </a:lnTo>
                <a:lnTo>
                  <a:pt x="679" y="835"/>
                </a:lnTo>
                <a:lnTo>
                  <a:pt x="674" y="838"/>
                </a:lnTo>
                <a:lnTo>
                  <a:pt x="668" y="839"/>
                </a:lnTo>
                <a:lnTo>
                  <a:pt x="20" y="839"/>
                </a:lnTo>
                <a:lnTo>
                  <a:pt x="13" y="838"/>
                </a:lnTo>
                <a:lnTo>
                  <a:pt x="8" y="835"/>
                </a:lnTo>
                <a:lnTo>
                  <a:pt x="4" y="831"/>
                </a:lnTo>
                <a:lnTo>
                  <a:pt x="1" y="826"/>
                </a:lnTo>
                <a:lnTo>
                  <a:pt x="0" y="819"/>
                </a:lnTo>
                <a:lnTo>
                  <a:pt x="1" y="813"/>
                </a:lnTo>
                <a:lnTo>
                  <a:pt x="4" y="807"/>
                </a:lnTo>
                <a:lnTo>
                  <a:pt x="8" y="804"/>
                </a:lnTo>
                <a:lnTo>
                  <a:pt x="13" y="801"/>
                </a:lnTo>
                <a:lnTo>
                  <a:pt x="20" y="801"/>
                </a:lnTo>
                <a:lnTo>
                  <a:pt x="131" y="801"/>
                </a:lnTo>
                <a:lnTo>
                  <a:pt x="98" y="779"/>
                </a:lnTo>
                <a:lnTo>
                  <a:pt x="71" y="751"/>
                </a:lnTo>
                <a:lnTo>
                  <a:pt x="47" y="721"/>
                </a:lnTo>
                <a:lnTo>
                  <a:pt x="27" y="687"/>
                </a:lnTo>
                <a:lnTo>
                  <a:pt x="13" y="652"/>
                </a:lnTo>
                <a:lnTo>
                  <a:pt x="4" y="612"/>
                </a:lnTo>
                <a:lnTo>
                  <a:pt x="0" y="572"/>
                </a:lnTo>
                <a:lnTo>
                  <a:pt x="0" y="343"/>
                </a:lnTo>
                <a:lnTo>
                  <a:pt x="4" y="327"/>
                </a:lnTo>
                <a:lnTo>
                  <a:pt x="12" y="315"/>
                </a:lnTo>
                <a:lnTo>
                  <a:pt x="24" y="307"/>
                </a:lnTo>
                <a:lnTo>
                  <a:pt x="38" y="305"/>
                </a:lnTo>
                <a:close/>
                <a:moveTo>
                  <a:pt x="458" y="76"/>
                </a:moveTo>
                <a:lnTo>
                  <a:pt x="465" y="77"/>
                </a:lnTo>
                <a:lnTo>
                  <a:pt x="470" y="80"/>
                </a:lnTo>
                <a:lnTo>
                  <a:pt x="474" y="84"/>
                </a:lnTo>
                <a:lnTo>
                  <a:pt x="476" y="89"/>
                </a:lnTo>
                <a:lnTo>
                  <a:pt x="478" y="94"/>
                </a:lnTo>
                <a:lnTo>
                  <a:pt x="478" y="209"/>
                </a:lnTo>
                <a:lnTo>
                  <a:pt x="476" y="214"/>
                </a:lnTo>
                <a:lnTo>
                  <a:pt x="474" y="220"/>
                </a:lnTo>
                <a:lnTo>
                  <a:pt x="470" y="225"/>
                </a:lnTo>
                <a:lnTo>
                  <a:pt x="465" y="228"/>
                </a:lnTo>
                <a:lnTo>
                  <a:pt x="458" y="228"/>
                </a:lnTo>
                <a:lnTo>
                  <a:pt x="452" y="228"/>
                </a:lnTo>
                <a:lnTo>
                  <a:pt x="446" y="225"/>
                </a:lnTo>
                <a:lnTo>
                  <a:pt x="442" y="220"/>
                </a:lnTo>
                <a:lnTo>
                  <a:pt x="440" y="214"/>
                </a:lnTo>
                <a:lnTo>
                  <a:pt x="438" y="209"/>
                </a:lnTo>
                <a:lnTo>
                  <a:pt x="438" y="94"/>
                </a:lnTo>
                <a:lnTo>
                  <a:pt x="440" y="89"/>
                </a:lnTo>
                <a:lnTo>
                  <a:pt x="442" y="84"/>
                </a:lnTo>
                <a:lnTo>
                  <a:pt x="446" y="80"/>
                </a:lnTo>
                <a:lnTo>
                  <a:pt x="452" y="77"/>
                </a:lnTo>
                <a:lnTo>
                  <a:pt x="458" y="76"/>
                </a:lnTo>
                <a:close/>
                <a:moveTo>
                  <a:pt x="115" y="76"/>
                </a:moveTo>
                <a:lnTo>
                  <a:pt x="120" y="77"/>
                </a:lnTo>
                <a:lnTo>
                  <a:pt x="126" y="80"/>
                </a:lnTo>
                <a:lnTo>
                  <a:pt x="130" y="84"/>
                </a:lnTo>
                <a:lnTo>
                  <a:pt x="132" y="89"/>
                </a:lnTo>
                <a:lnTo>
                  <a:pt x="133" y="94"/>
                </a:lnTo>
                <a:lnTo>
                  <a:pt x="133" y="209"/>
                </a:lnTo>
                <a:lnTo>
                  <a:pt x="132" y="214"/>
                </a:lnTo>
                <a:lnTo>
                  <a:pt x="130" y="220"/>
                </a:lnTo>
                <a:lnTo>
                  <a:pt x="126" y="225"/>
                </a:lnTo>
                <a:lnTo>
                  <a:pt x="120" y="228"/>
                </a:lnTo>
                <a:lnTo>
                  <a:pt x="115" y="228"/>
                </a:lnTo>
                <a:lnTo>
                  <a:pt x="109" y="228"/>
                </a:lnTo>
                <a:lnTo>
                  <a:pt x="103" y="225"/>
                </a:lnTo>
                <a:lnTo>
                  <a:pt x="99" y="220"/>
                </a:lnTo>
                <a:lnTo>
                  <a:pt x="97" y="214"/>
                </a:lnTo>
                <a:lnTo>
                  <a:pt x="96" y="209"/>
                </a:lnTo>
                <a:lnTo>
                  <a:pt x="96" y="94"/>
                </a:lnTo>
                <a:lnTo>
                  <a:pt x="97" y="89"/>
                </a:lnTo>
                <a:lnTo>
                  <a:pt x="99" y="84"/>
                </a:lnTo>
                <a:lnTo>
                  <a:pt x="103" y="80"/>
                </a:lnTo>
                <a:lnTo>
                  <a:pt x="109" y="77"/>
                </a:lnTo>
                <a:lnTo>
                  <a:pt x="115" y="76"/>
                </a:lnTo>
                <a:close/>
                <a:moveTo>
                  <a:pt x="572" y="38"/>
                </a:moveTo>
                <a:lnTo>
                  <a:pt x="579" y="38"/>
                </a:lnTo>
                <a:lnTo>
                  <a:pt x="584" y="40"/>
                </a:lnTo>
                <a:lnTo>
                  <a:pt x="588" y="46"/>
                </a:lnTo>
                <a:lnTo>
                  <a:pt x="590" y="51"/>
                </a:lnTo>
                <a:lnTo>
                  <a:pt x="592" y="56"/>
                </a:lnTo>
                <a:lnTo>
                  <a:pt x="592" y="247"/>
                </a:lnTo>
                <a:lnTo>
                  <a:pt x="590" y="254"/>
                </a:lnTo>
                <a:lnTo>
                  <a:pt x="588" y="259"/>
                </a:lnTo>
                <a:lnTo>
                  <a:pt x="584" y="263"/>
                </a:lnTo>
                <a:lnTo>
                  <a:pt x="579" y="265"/>
                </a:lnTo>
                <a:lnTo>
                  <a:pt x="572" y="267"/>
                </a:lnTo>
                <a:lnTo>
                  <a:pt x="567" y="265"/>
                </a:lnTo>
                <a:lnTo>
                  <a:pt x="562" y="263"/>
                </a:lnTo>
                <a:lnTo>
                  <a:pt x="558" y="259"/>
                </a:lnTo>
                <a:lnTo>
                  <a:pt x="555" y="254"/>
                </a:lnTo>
                <a:lnTo>
                  <a:pt x="554" y="247"/>
                </a:lnTo>
                <a:lnTo>
                  <a:pt x="554" y="56"/>
                </a:lnTo>
                <a:lnTo>
                  <a:pt x="555" y="51"/>
                </a:lnTo>
                <a:lnTo>
                  <a:pt x="558" y="46"/>
                </a:lnTo>
                <a:lnTo>
                  <a:pt x="562" y="40"/>
                </a:lnTo>
                <a:lnTo>
                  <a:pt x="567" y="38"/>
                </a:lnTo>
                <a:lnTo>
                  <a:pt x="572" y="38"/>
                </a:lnTo>
                <a:close/>
                <a:moveTo>
                  <a:pt x="229" y="38"/>
                </a:moveTo>
                <a:lnTo>
                  <a:pt x="236" y="38"/>
                </a:lnTo>
                <a:lnTo>
                  <a:pt x="241" y="40"/>
                </a:lnTo>
                <a:lnTo>
                  <a:pt x="245" y="46"/>
                </a:lnTo>
                <a:lnTo>
                  <a:pt x="247" y="51"/>
                </a:lnTo>
                <a:lnTo>
                  <a:pt x="249" y="56"/>
                </a:lnTo>
                <a:lnTo>
                  <a:pt x="249" y="247"/>
                </a:lnTo>
                <a:lnTo>
                  <a:pt x="247" y="254"/>
                </a:lnTo>
                <a:lnTo>
                  <a:pt x="245" y="259"/>
                </a:lnTo>
                <a:lnTo>
                  <a:pt x="241" y="263"/>
                </a:lnTo>
                <a:lnTo>
                  <a:pt x="236" y="265"/>
                </a:lnTo>
                <a:lnTo>
                  <a:pt x="229" y="267"/>
                </a:lnTo>
                <a:lnTo>
                  <a:pt x="223" y="265"/>
                </a:lnTo>
                <a:lnTo>
                  <a:pt x="217" y="263"/>
                </a:lnTo>
                <a:lnTo>
                  <a:pt x="213" y="259"/>
                </a:lnTo>
                <a:lnTo>
                  <a:pt x="211" y="254"/>
                </a:lnTo>
                <a:lnTo>
                  <a:pt x="211" y="247"/>
                </a:lnTo>
                <a:lnTo>
                  <a:pt x="211" y="56"/>
                </a:lnTo>
                <a:lnTo>
                  <a:pt x="211" y="51"/>
                </a:lnTo>
                <a:lnTo>
                  <a:pt x="213" y="46"/>
                </a:lnTo>
                <a:lnTo>
                  <a:pt x="217" y="40"/>
                </a:lnTo>
                <a:lnTo>
                  <a:pt x="223" y="38"/>
                </a:lnTo>
                <a:lnTo>
                  <a:pt x="229" y="38"/>
                </a:lnTo>
                <a:close/>
                <a:moveTo>
                  <a:pt x="344" y="0"/>
                </a:moveTo>
                <a:lnTo>
                  <a:pt x="349" y="0"/>
                </a:lnTo>
                <a:lnTo>
                  <a:pt x="355" y="2"/>
                </a:lnTo>
                <a:lnTo>
                  <a:pt x="359" y="6"/>
                </a:lnTo>
                <a:lnTo>
                  <a:pt x="361" y="12"/>
                </a:lnTo>
                <a:lnTo>
                  <a:pt x="363" y="18"/>
                </a:lnTo>
                <a:lnTo>
                  <a:pt x="363" y="209"/>
                </a:lnTo>
                <a:lnTo>
                  <a:pt x="361" y="214"/>
                </a:lnTo>
                <a:lnTo>
                  <a:pt x="359" y="220"/>
                </a:lnTo>
                <a:lnTo>
                  <a:pt x="355" y="225"/>
                </a:lnTo>
                <a:lnTo>
                  <a:pt x="349" y="228"/>
                </a:lnTo>
                <a:lnTo>
                  <a:pt x="344" y="228"/>
                </a:lnTo>
                <a:lnTo>
                  <a:pt x="338" y="228"/>
                </a:lnTo>
                <a:lnTo>
                  <a:pt x="332" y="225"/>
                </a:lnTo>
                <a:lnTo>
                  <a:pt x="329" y="220"/>
                </a:lnTo>
                <a:lnTo>
                  <a:pt x="326" y="214"/>
                </a:lnTo>
                <a:lnTo>
                  <a:pt x="325" y="209"/>
                </a:lnTo>
                <a:lnTo>
                  <a:pt x="325" y="18"/>
                </a:lnTo>
                <a:lnTo>
                  <a:pt x="326" y="12"/>
                </a:lnTo>
                <a:lnTo>
                  <a:pt x="329" y="6"/>
                </a:lnTo>
                <a:lnTo>
                  <a:pt x="332" y="2"/>
                </a:lnTo>
                <a:lnTo>
                  <a:pt x="338" y="0"/>
                </a:lnTo>
                <a:lnTo>
                  <a:pt x="344"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7" name="Freeform 476"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2496340" y="6665675"/>
            <a:ext cx="444609" cy="384197"/>
          </a:xfrm>
          <a:custGeom>
            <a:avLst/>
            <a:gdLst>
              <a:gd name="T0" fmla="*/ 390 w 839"/>
              <a:gd name="T1" fmla="*/ 342 h 725"/>
              <a:gd name="T2" fmla="*/ 390 w 839"/>
              <a:gd name="T3" fmla="*/ 342 h 725"/>
              <a:gd name="T4" fmla="*/ 367 w 839"/>
              <a:gd name="T5" fmla="*/ 54 h 725"/>
              <a:gd name="T6" fmla="*/ 380 w 839"/>
              <a:gd name="T7" fmla="*/ 67 h 725"/>
              <a:gd name="T8" fmla="*/ 375 w 839"/>
              <a:gd name="T9" fmla="*/ 85 h 725"/>
              <a:gd name="T10" fmla="*/ 92 w 839"/>
              <a:gd name="T11" fmla="*/ 368 h 725"/>
              <a:gd name="T12" fmla="*/ 70 w 839"/>
              <a:gd name="T13" fmla="*/ 395 h 725"/>
              <a:gd name="T14" fmla="*/ 43 w 839"/>
              <a:gd name="T15" fmla="*/ 453 h 725"/>
              <a:gd name="T16" fmla="*/ 37 w 839"/>
              <a:gd name="T17" fmla="*/ 516 h 725"/>
              <a:gd name="T18" fmla="*/ 53 w 839"/>
              <a:gd name="T19" fmla="*/ 576 h 725"/>
              <a:gd name="T20" fmla="*/ 92 w 839"/>
              <a:gd name="T21" fmla="*/ 631 h 725"/>
              <a:gd name="T22" fmla="*/ 147 w 839"/>
              <a:gd name="T23" fmla="*/ 670 h 725"/>
              <a:gd name="T24" fmla="*/ 210 w 839"/>
              <a:gd name="T25" fmla="*/ 686 h 725"/>
              <a:gd name="T26" fmla="*/ 276 w 839"/>
              <a:gd name="T27" fmla="*/ 681 h 725"/>
              <a:gd name="T28" fmla="*/ 336 w 839"/>
              <a:gd name="T29" fmla="*/ 653 h 725"/>
              <a:gd name="T30" fmla="*/ 390 w 839"/>
              <a:gd name="T31" fmla="*/ 659 h 725"/>
              <a:gd name="T32" fmla="*/ 329 w 839"/>
              <a:gd name="T33" fmla="*/ 702 h 725"/>
              <a:gd name="T34" fmla="*/ 263 w 839"/>
              <a:gd name="T35" fmla="*/ 723 h 725"/>
              <a:gd name="T36" fmla="*/ 192 w 839"/>
              <a:gd name="T37" fmla="*/ 723 h 725"/>
              <a:gd name="T38" fmla="*/ 125 w 839"/>
              <a:gd name="T39" fmla="*/ 702 h 725"/>
              <a:gd name="T40" fmla="*/ 65 w 839"/>
              <a:gd name="T41" fmla="*/ 659 h 725"/>
              <a:gd name="T42" fmla="*/ 19 w 839"/>
              <a:gd name="T43" fmla="*/ 593 h 725"/>
              <a:gd name="T44" fmla="*/ 0 w 839"/>
              <a:gd name="T45" fmla="*/ 518 h 725"/>
              <a:gd name="T46" fmla="*/ 6 w 839"/>
              <a:gd name="T47" fmla="*/ 444 h 725"/>
              <a:gd name="T48" fmla="*/ 39 w 839"/>
              <a:gd name="T49" fmla="*/ 373 h 725"/>
              <a:gd name="T50" fmla="*/ 349 w 839"/>
              <a:gd name="T51" fmla="*/ 59 h 725"/>
              <a:gd name="T52" fmla="*/ 578 w 839"/>
              <a:gd name="T53" fmla="*/ 45 h 725"/>
              <a:gd name="T54" fmla="*/ 335 w 839"/>
              <a:gd name="T55" fmla="*/ 342 h 725"/>
              <a:gd name="T56" fmla="*/ 273 w 839"/>
              <a:gd name="T57" fmla="*/ 408 h 725"/>
              <a:gd name="T58" fmla="*/ 273 w 839"/>
              <a:gd name="T59" fmla="*/ 437 h 725"/>
              <a:gd name="T60" fmla="*/ 294 w 839"/>
              <a:gd name="T61" fmla="*/ 458 h 725"/>
              <a:gd name="T62" fmla="*/ 323 w 839"/>
              <a:gd name="T63" fmla="*/ 458 h 725"/>
              <a:gd name="T64" fmla="*/ 538 w 839"/>
              <a:gd name="T65" fmla="*/ 247 h 725"/>
              <a:gd name="T66" fmla="*/ 556 w 839"/>
              <a:gd name="T67" fmla="*/ 242 h 725"/>
              <a:gd name="T68" fmla="*/ 569 w 839"/>
              <a:gd name="T69" fmla="*/ 255 h 725"/>
              <a:gd name="T70" fmla="*/ 565 w 839"/>
              <a:gd name="T71" fmla="*/ 274 h 725"/>
              <a:gd name="T72" fmla="*/ 346 w 839"/>
              <a:gd name="T73" fmla="*/ 490 h 725"/>
              <a:gd name="T74" fmla="*/ 308 w 839"/>
              <a:gd name="T75" fmla="*/ 499 h 725"/>
              <a:gd name="T76" fmla="*/ 270 w 839"/>
              <a:gd name="T77" fmla="*/ 490 h 725"/>
              <a:gd name="T78" fmla="*/ 242 w 839"/>
              <a:gd name="T79" fmla="*/ 461 h 725"/>
              <a:gd name="T80" fmla="*/ 233 w 839"/>
              <a:gd name="T81" fmla="*/ 423 h 725"/>
              <a:gd name="T82" fmla="*/ 242 w 839"/>
              <a:gd name="T83" fmla="*/ 385 h 725"/>
              <a:gd name="T84" fmla="*/ 578 w 839"/>
              <a:gd name="T85" fmla="*/ 45 h 725"/>
              <a:gd name="T86" fmla="*/ 716 w 839"/>
              <a:gd name="T87" fmla="*/ 3 h 725"/>
              <a:gd name="T88" fmla="*/ 769 w 839"/>
              <a:gd name="T89" fmla="*/ 25 h 725"/>
              <a:gd name="T90" fmla="*/ 814 w 839"/>
              <a:gd name="T91" fmla="*/ 69 h 725"/>
              <a:gd name="T92" fmla="*/ 836 w 839"/>
              <a:gd name="T93" fmla="*/ 123 h 725"/>
              <a:gd name="T94" fmla="*/ 836 w 839"/>
              <a:gd name="T95" fmla="*/ 182 h 725"/>
              <a:gd name="T96" fmla="*/ 814 w 839"/>
              <a:gd name="T97" fmla="*/ 237 h 725"/>
              <a:gd name="T98" fmla="*/ 390 w 839"/>
              <a:gd name="T99" fmla="*/ 659 h 725"/>
              <a:gd name="T100" fmla="*/ 767 w 839"/>
              <a:gd name="T101" fmla="*/ 234 h 725"/>
              <a:gd name="T102" fmla="*/ 794 w 839"/>
              <a:gd name="T103" fmla="*/ 190 h 725"/>
              <a:gd name="T104" fmla="*/ 799 w 839"/>
              <a:gd name="T105" fmla="*/ 140 h 725"/>
              <a:gd name="T106" fmla="*/ 784 w 839"/>
              <a:gd name="T107" fmla="*/ 93 h 725"/>
              <a:gd name="T108" fmla="*/ 746 w 839"/>
              <a:gd name="T109" fmla="*/ 55 h 725"/>
              <a:gd name="T110" fmla="*/ 699 w 839"/>
              <a:gd name="T111" fmla="*/ 39 h 725"/>
              <a:gd name="T112" fmla="*/ 649 w 839"/>
              <a:gd name="T113" fmla="*/ 45 h 725"/>
              <a:gd name="T114" fmla="*/ 604 w 839"/>
              <a:gd name="T115" fmla="*/ 72 h 725"/>
              <a:gd name="T116" fmla="*/ 602 w 839"/>
              <a:gd name="T117" fmla="*/ 25 h 725"/>
              <a:gd name="T118" fmla="*/ 657 w 839"/>
              <a:gd name="T119"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9" h="725">
                <a:moveTo>
                  <a:pt x="390" y="342"/>
                </a:moveTo>
                <a:lnTo>
                  <a:pt x="390" y="342"/>
                </a:lnTo>
                <a:lnTo>
                  <a:pt x="390" y="342"/>
                </a:lnTo>
                <a:lnTo>
                  <a:pt x="390" y="342"/>
                </a:lnTo>
                <a:close/>
                <a:moveTo>
                  <a:pt x="357" y="54"/>
                </a:moveTo>
                <a:lnTo>
                  <a:pt x="367" y="54"/>
                </a:lnTo>
                <a:lnTo>
                  <a:pt x="375" y="59"/>
                </a:lnTo>
                <a:lnTo>
                  <a:pt x="380" y="67"/>
                </a:lnTo>
                <a:lnTo>
                  <a:pt x="380" y="77"/>
                </a:lnTo>
                <a:lnTo>
                  <a:pt x="375" y="85"/>
                </a:lnTo>
                <a:lnTo>
                  <a:pt x="92" y="368"/>
                </a:lnTo>
                <a:lnTo>
                  <a:pt x="92" y="368"/>
                </a:lnTo>
                <a:lnTo>
                  <a:pt x="92" y="369"/>
                </a:lnTo>
                <a:lnTo>
                  <a:pt x="70" y="395"/>
                </a:lnTo>
                <a:lnTo>
                  <a:pt x="53" y="423"/>
                </a:lnTo>
                <a:lnTo>
                  <a:pt x="43" y="453"/>
                </a:lnTo>
                <a:lnTo>
                  <a:pt x="37" y="484"/>
                </a:lnTo>
                <a:lnTo>
                  <a:pt x="37" y="516"/>
                </a:lnTo>
                <a:lnTo>
                  <a:pt x="43" y="547"/>
                </a:lnTo>
                <a:lnTo>
                  <a:pt x="53" y="576"/>
                </a:lnTo>
                <a:lnTo>
                  <a:pt x="70" y="605"/>
                </a:lnTo>
                <a:lnTo>
                  <a:pt x="92" y="631"/>
                </a:lnTo>
                <a:lnTo>
                  <a:pt x="119" y="653"/>
                </a:lnTo>
                <a:lnTo>
                  <a:pt x="147" y="670"/>
                </a:lnTo>
                <a:lnTo>
                  <a:pt x="179" y="681"/>
                </a:lnTo>
                <a:lnTo>
                  <a:pt x="210" y="686"/>
                </a:lnTo>
                <a:lnTo>
                  <a:pt x="243" y="686"/>
                </a:lnTo>
                <a:lnTo>
                  <a:pt x="276" y="681"/>
                </a:lnTo>
                <a:lnTo>
                  <a:pt x="306" y="670"/>
                </a:lnTo>
                <a:lnTo>
                  <a:pt x="336" y="653"/>
                </a:lnTo>
                <a:lnTo>
                  <a:pt x="362" y="631"/>
                </a:lnTo>
                <a:lnTo>
                  <a:pt x="390" y="659"/>
                </a:lnTo>
                <a:lnTo>
                  <a:pt x="361" y="682"/>
                </a:lnTo>
                <a:lnTo>
                  <a:pt x="329" y="702"/>
                </a:lnTo>
                <a:lnTo>
                  <a:pt x="297" y="715"/>
                </a:lnTo>
                <a:lnTo>
                  <a:pt x="263" y="723"/>
                </a:lnTo>
                <a:lnTo>
                  <a:pt x="227" y="725"/>
                </a:lnTo>
                <a:lnTo>
                  <a:pt x="192" y="723"/>
                </a:lnTo>
                <a:lnTo>
                  <a:pt x="158" y="715"/>
                </a:lnTo>
                <a:lnTo>
                  <a:pt x="125" y="702"/>
                </a:lnTo>
                <a:lnTo>
                  <a:pt x="94" y="682"/>
                </a:lnTo>
                <a:lnTo>
                  <a:pt x="65" y="659"/>
                </a:lnTo>
                <a:lnTo>
                  <a:pt x="39" y="627"/>
                </a:lnTo>
                <a:lnTo>
                  <a:pt x="19" y="593"/>
                </a:lnTo>
                <a:lnTo>
                  <a:pt x="6" y="556"/>
                </a:lnTo>
                <a:lnTo>
                  <a:pt x="0" y="518"/>
                </a:lnTo>
                <a:lnTo>
                  <a:pt x="0" y="480"/>
                </a:lnTo>
                <a:lnTo>
                  <a:pt x="6" y="444"/>
                </a:lnTo>
                <a:lnTo>
                  <a:pt x="19" y="407"/>
                </a:lnTo>
                <a:lnTo>
                  <a:pt x="39" y="373"/>
                </a:lnTo>
                <a:lnTo>
                  <a:pt x="65" y="342"/>
                </a:lnTo>
                <a:lnTo>
                  <a:pt x="349" y="59"/>
                </a:lnTo>
                <a:lnTo>
                  <a:pt x="357" y="54"/>
                </a:lnTo>
                <a:close/>
                <a:moveTo>
                  <a:pt x="578" y="45"/>
                </a:moveTo>
                <a:lnTo>
                  <a:pt x="604" y="72"/>
                </a:lnTo>
                <a:lnTo>
                  <a:pt x="335" y="342"/>
                </a:lnTo>
                <a:lnTo>
                  <a:pt x="281" y="395"/>
                </a:lnTo>
                <a:lnTo>
                  <a:pt x="273" y="408"/>
                </a:lnTo>
                <a:lnTo>
                  <a:pt x="270" y="423"/>
                </a:lnTo>
                <a:lnTo>
                  <a:pt x="273" y="437"/>
                </a:lnTo>
                <a:lnTo>
                  <a:pt x="281" y="449"/>
                </a:lnTo>
                <a:lnTo>
                  <a:pt x="294" y="458"/>
                </a:lnTo>
                <a:lnTo>
                  <a:pt x="308" y="461"/>
                </a:lnTo>
                <a:lnTo>
                  <a:pt x="323" y="458"/>
                </a:lnTo>
                <a:lnTo>
                  <a:pt x="335" y="449"/>
                </a:lnTo>
                <a:lnTo>
                  <a:pt x="538" y="247"/>
                </a:lnTo>
                <a:lnTo>
                  <a:pt x="547" y="242"/>
                </a:lnTo>
                <a:lnTo>
                  <a:pt x="556" y="242"/>
                </a:lnTo>
                <a:lnTo>
                  <a:pt x="565" y="247"/>
                </a:lnTo>
                <a:lnTo>
                  <a:pt x="569" y="255"/>
                </a:lnTo>
                <a:lnTo>
                  <a:pt x="569" y="266"/>
                </a:lnTo>
                <a:lnTo>
                  <a:pt x="565" y="274"/>
                </a:lnTo>
                <a:lnTo>
                  <a:pt x="362" y="477"/>
                </a:lnTo>
                <a:lnTo>
                  <a:pt x="346" y="490"/>
                </a:lnTo>
                <a:lnTo>
                  <a:pt x="328" y="496"/>
                </a:lnTo>
                <a:lnTo>
                  <a:pt x="308" y="499"/>
                </a:lnTo>
                <a:lnTo>
                  <a:pt x="289" y="496"/>
                </a:lnTo>
                <a:lnTo>
                  <a:pt x="270" y="490"/>
                </a:lnTo>
                <a:lnTo>
                  <a:pt x="255" y="477"/>
                </a:lnTo>
                <a:lnTo>
                  <a:pt x="242" y="461"/>
                </a:lnTo>
                <a:lnTo>
                  <a:pt x="234" y="443"/>
                </a:lnTo>
                <a:lnTo>
                  <a:pt x="233" y="423"/>
                </a:lnTo>
                <a:lnTo>
                  <a:pt x="234" y="403"/>
                </a:lnTo>
                <a:lnTo>
                  <a:pt x="242" y="385"/>
                </a:lnTo>
                <a:lnTo>
                  <a:pt x="255" y="369"/>
                </a:lnTo>
                <a:lnTo>
                  <a:pt x="578" y="45"/>
                </a:lnTo>
                <a:close/>
                <a:moveTo>
                  <a:pt x="685" y="0"/>
                </a:moveTo>
                <a:lnTo>
                  <a:pt x="716" y="3"/>
                </a:lnTo>
                <a:lnTo>
                  <a:pt x="743" y="12"/>
                </a:lnTo>
                <a:lnTo>
                  <a:pt x="769" y="25"/>
                </a:lnTo>
                <a:lnTo>
                  <a:pt x="794" y="45"/>
                </a:lnTo>
                <a:lnTo>
                  <a:pt x="814" y="69"/>
                </a:lnTo>
                <a:lnTo>
                  <a:pt x="827" y="96"/>
                </a:lnTo>
                <a:lnTo>
                  <a:pt x="836" y="123"/>
                </a:lnTo>
                <a:lnTo>
                  <a:pt x="839" y="153"/>
                </a:lnTo>
                <a:lnTo>
                  <a:pt x="836" y="182"/>
                </a:lnTo>
                <a:lnTo>
                  <a:pt x="827" y="211"/>
                </a:lnTo>
                <a:lnTo>
                  <a:pt x="814" y="237"/>
                </a:lnTo>
                <a:lnTo>
                  <a:pt x="794" y="261"/>
                </a:lnTo>
                <a:lnTo>
                  <a:pt x="390" y="659"/>
                </a:lnTo>
                <a:lnTo>
                  <a:pt x="362" y="631"/>
                </a:lnTo>
                <a:lnTo>
                  <a:pt x="767" y="234"/>
                </a:lnTo>
                <a:lnTo>
                  <a:pt x="784" y="213"/>
                </a:lnTo>
                <a:lnTo>
                  <a:pt x="794" y="190"/>
                </a:lnTo>
                <a:lnTo>
                  <a:pt x="799" y="165"/>
                </a:lnTo>
                <a:lnTo>
                  <a:pt x="799" y="140"/>
                </a:lnTo>
                <a:lnTo>
                  <a:pt x="794" y="115"/>
                </a:lnTo>
                <a:lnTo>
                  <a:pt x="784" y="93"/>
                </a:lnTo>
                <a:lnTo>
                  <a:pt x="767" y="72"/>
                </a:lnTo>
                <a:lnTo>
                  <a:pt x="746" y="55"/>
                </a:lnTo>
                <a:lnTo>
                  <a:pt x="723" y="45"/>
                </a:lnTo>
                <a:lnTo>
                  <a:pt x="699" y="39"/>
                </a:lnTo>
                <a:lnTo>
                  <a:pt x="674" y="39"/>
                </a:lnTo>
                <a:lnTo>
                  <a:pt x="649" y="45"/>
                </a:lnTo>
                <a:lnTo>
                  <a:pt x="625" y="55"/>
                </a:lnTo>
                <a:lnTo>
                  <a:pt x="604" y="72"/>
                </a:lnTo>
                <a:lnTo>
                  <a:pt x="578" y="45"/>
                </a:lnTo>
                <a:lnTo>
                  <a:pt x="602" y="25"/>
                </a:lnTo>
                <a:lnTo>
                  <a:pt x="628" y="12"/>
                </a:lnTo>
                <a:lnTo>
                  <a:pt x="657" y="3"/>
                </a:lnTo>
                <a:lnTo>
                  <a:pt x="685"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8" name="Freeform 477"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3381510" y="6665675"/>
            <a:ext cx="445139" cy="384197"/>
          </a:xfrm>
          <a:custGeom>
            <a:avLst/>
            <a:gdLst>
              <a:gd name="T0" fmla="*/ 65 w 840"/>
              <a:gd name="T1" fmla="*/ 516 h 725"/>
              <a:gd name="T2" fmla="*/ 777 w 840"/>
              <a:gd name="T3" fmla="*/ 516 h 725"/>
              <a:gd name="T4" fmla="*/ 428 w 840"/>
              <a:gd name="T5" fmla="*/ 571 h 725"/>
              <a:gd name="T6" fmla="*/ 425 w 840"/>
              <a:gd name="T7" fmla="*/ 572 h 725"/>
              <a:gd name="T8" fmla="*/ 415 w 840"/>
              <a:gd name="T9" fmla="*/ 572 h 725"/>
              <a:gd name="T10" fmla="*/ 411 w 840"/>
              <a:gd name="T11" fmla="*/ 571 h 725"/>
              <a:gd name="T12" fmla="*/ 180 w 840"/>
              <a:gd name="T13" fmla="*/ 308 h 725"/>
              <a:gd name="T14" fmla="*/ 421 w 840"/>
              <a:gd name="T15" fmla="*/ 533 h 725"/>
              <a:gd name="T16" fmla="*/ 660 w 840"/>
              <a:gd name="T17" fmla="*/ 308 h 725"/>
              <a:gd name="T18" fmla="*/ 428 w 840"/>
              <a:gd name="T19" fmla="*/ 418 h 725"/>
              <a:gd name="T20" fmla="*/ 421 w 840"/>
              <a:gd name="T21" fmla="*/ 420 h 725"/>
              <a:gd name="T22" fmla="*/ 411 w 840"/>
              <a:gd name="T23" fmla="*/ 418 h 725"/>
              <a:gd name="T24" fmla="*/ 180 w 840"/>
              <a:gd name="T25" fmla="*/ 308 h 725"/>
              <a:gd name="T26" fmla="*/ 65 w 840"/>
              <a:gd name="T27" fmla="*/ 211 h 725"/>
              <a:gd name="T28" fmla="*/ 777 w 840"/>
              <a:gd name="T29" fmla="*/ 211 h 725"/>
              <a:gd name="T30" fmla="*/ 421 w 840"/>
              <a:gd name="T31" fmla="*/ 0 h 725"/>
              <a:gd name="T32" fmla="*/ 428 w 840"/>
              <a:gd name="T33" fmla="*/ 3 h 725"/>
              <a:gd name="T34" fmla="*/ 829 w 840"/>
              <a:gd name="T35" fmla="*/ 192 h 725"/>
              <a:gd name="T36" fmla="*/ 833 w 840"/>
              <a:gd name="T37" fmla="*/ 196 h 725"/>
              <a:gd name="T38" fmla="*/ 840 w 840"/>
              <a:gd name="T39" fmla="*/ 204 h 725"/>
              <a:gd name="T40" fmla="*/ 840 w 840"/>
              <a:gd name="T41" fmla="*/ 216 h 725"/>
              <a:gd name="T42" fmla="*/ 833 w 840"/>
              <a:gd name="T43" fmla="*/ 224 h 725"/>
              <a:gd name="T44" fmla="*/ 829 w 840"/>
              <a:gd name="T45" fmla="*/ 228 h 725"/>
              <a:gd name="T46" fmla="*/ 829 w 840"/>
              <a:gd name="T47" fmla="*/ 346 h 725"/>
              <a:gd name="T48" fmla="*/ 833 w 840"/>
              <a:gd name="T49" fmla="*/ 348 h 725"/>
              <a:gd name="T50" fmla="*/ 840 w 840"/>
              <a:gd name="T51" fmla="*/ 357 h 725"/>
              <a:gd name="T52" fmla="*/ 840 w 840"/>
              <a:gd name="T53" fmla="*/ 368 h 725"/>
              <a:gd name="T54" fmla="*/ 833 w 840"/>
              <a:gd name="T55" fmla="*/ 377 h 725"/>
              <a:gd name="T56" fmla="*/ 829 w 840"/>
              <a:gd name="T57" fmla="*/ 380 h 725"/>
              <a:gd name="T58" fmla="*/ 829 w 840"/>
              <a:gd name="T59" fmla="*/ 499 h 725"/>
              <a:gd name="T60" fmla="*/ 833 w 840"/>
              <a:gd name="T61" fmla="*/ 501 h 725"/>
              <a:gd name="T62" fmla="*/ 840 w 840"/>
              <a:gd name="T63" fmla="*/ 511 h 725"/>
              <a:gd name="T64" fmla="*/ 840 w 840"/>
              <a:gd name="T65" fmla="*/ 521 h 725"/>
              <a:gd name="T66" fmla="*/ 833 w 840"/>
              <a:gd name="T67" fmla="*/ 530 h 725"/>
              <a:gd name="T68" fmla="*/ 829 w 840"/>
              <a:gd name="T69" fmla="*/ 533 h 725"/>
              <a:gd name="T70" fmla="*/ 428 w 840"/>
              <a:gd name="T71" fmla="*/ 723 h 725"/>
              <a:gd name="T72" fmla="*/ 421 w 840"/>
              <a:gd name="T73" fmla="*/ 725 h 725"/>
              <a:gd name="T74" fmla="*/ 411 w 840"/>
              <a:gd name="T75" fmla="*/ 723 h 725"/>
              <a:gd name="T76" fmla="*/ 11 w 840"/>
              <a:gd name="T77" fmla="*/ 533 h 725"/>
              <a:gd name="T78" fmla="*/ 7 w 840"/>
              <a:gd name="T79" fmla="*/ 530 h 725"/>
              <a:gd name="T80" fmla="*/ 2 w 840"/>
              <a:gd name="T81" fmla="*/ 521 h 725"/>
              <a:gd name="T82" fmla="*/ 2 w 840"/>
              <a:gd name="T83" fmla="*/ 511 h 725"/>
              <a:gd name="T84" fmla="*/ 7 w 840"/>
              <a:gd name="T85" fmla="*/ 501 h 725"/>
              <a:gd name="T86" fmla="*/ 11 w 840"/>
              <a:gd name="T87" fmla="*/ 499 h 725"/>
              <a:gd name="T88" fmla="*/ 11 w 840"/>
              <a:gd name="T89" fmla="*/ 380 h 725"/>
              <a:gd name="T90" fmla="*/ 7 w 840"/>
              <a:gd name="T91" fmla="*/ 377 h 725"/>
              <a:gd name="T92" fmla="*/ 2 w 840"/>
              <a:gd name="T93" fmla="*/ 368 h 725"/>
              <a:gd name="T94" fmla="*/ 2 w 840"/>
              <a:gd name="T95" fmla="*/ 357 h 725"/>
              <a:gd name="T96" fmla="*/ 7 w 840"/>
              <a:gd name="T97" fmla="*/ 348 h 725"/>
              <a:gd name="T98" fmla="*/ 11 w 840"/>
              <a:gd name="T99" fmla="*/ 346 h 725"/>
              <a:gd name="T100" fmla="*/ 11 w 840"/>
              <a:gd name="T101" fmla="*/ 228 h 725"/>
              <a:gd name="T102" fmla="*/ 7 w 840"/>
              <a:gd name="T103" fmla="*/ 224 h 725"/>
              <a:gd name="T104" fmla="*/ 2 w 840"/>
              <a:gd name="T105" fmla="*/ 216 h 725"/>
              <a:gd name="T106" fmla="*/ 2 w 840"/>
              <a:gd name="T107" fmla="*/ 204 h 725"/>
              <a:gd name="T108" fmla="*/ 7 w 840"/>
              <a:gd name="T109" fmla="*/ 196 h 725"/>
              <a:gd name="T110" fmla="*/ 11 w 840"/>
              <a:gd name="T111" fmla="*/ 192 h 725"/>
              <a:gd name="T112" fmla="*/ 411 w 840"/>
              <a:gd name="T113" fmla="*/ 3 h 725"/>
              <a:gd name="T114" fmla="*/ 421 w 840"/>
              <a:gd name="T115"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0" h="725">
                <a:moveTo>
                  <a:pt x="180" y="461"/>
                </a:moveTo>
                <a:lnTo>
                  <a:pt x="65" y="516"/>
                </a:lnTo>
                <a:lnTo>
                  <a:pt x="421" y="685"/>
                </a:lnTo>
                <a:lnTo>
                  <a:pt x="777" y="516"/>
                </a:lnTo>
                <a:lnTo>
                  <a:pt x="660" y="461"/>
                </a:lnTo>
                <a:lnTo>
                  <a:pt x="428" y="571"/>
                </a:lnTo>
                <a:lnTo>
                  <a:pt x="428" y="571"/>
                </a:lnTo>
                <a:lnTo>
                  <a:pt x="425" y="572"/>
                </a:lnTo>
                <a:lnTo>
                  <a:pt x="421" y="572"/>
                </a:lnTo>
                <a:lnTo>
                  <a:pt x="415" y="572"/>
                </a:lnTo>
                <a:lnTo>
                  <a:pt x="411" y="571"/>
                </a:lnTo>
                <a:lnTo>
                  <a:pt x="411" y="571"/>
                </a:lnTo>
                <a:lnTo>
                  <a:pt x="180" y="461"/>
                </a:lnTo>
                <a:close/>
                <a:moveTo>
                  <a:pt x="180" y="308"/>
                </a:moveTo>
                <a:lnTo>
                  <a:pt x="65" y="363"/>
                </a:lnTo>
                <a:lnTo>
                  <a:pt x="421" y="533"/>
                </a:lnTo>
                <a:lnTo>
                  <a:pt x="777" y="363"/>
                </a:lnTo>
                <a:lnTo>
                  <a:pt x="660" y="308"/>
                </a:lnTo>
                <a:lnTo>
                  <a:pt x="428" y="418"/>
                </a:lnTo>
                <a:lnTo>
                  <a:pt x="428" y="418"/>
                </a:lnTo>
                <a:lnTo>
                  <a:pt x="425" y="419"/>
                </a:lnTo>
                <a:lnTo>
                  <a:pt x="421" y="420"/>
                </a:lnTo>
                <a:lnTo>
                  <a:pt x="415" y="419"/>
                </a:lnTo>
                <a:lnTo>
                  <a:pt x="411" y="418"/>
                </a:lnTo>
                <a:lnTo>
                  <a:pt x="411" y="418"/>
                </a:lnTo>
                <a:lnTo>
                  <a:pt x="180" y="308"/>
                </a:lnTo>
                <a:close/>
                <a:moveTo>
                  <a:pt x="421" y="41"/>
                </a:moveTo>
                <a:lnTo>
                  <a:pt x="65" y="211"/>
                </a:lnTo>
                <a:lnTo>
                  <a:pt x="421" y="380"/>
                </a:lnTo>
                <a:lnTo>
                  <a:pt x="777" y="211"/>
                </a:lnTo>
                <a:lnTo>
                  <a:pt x="421" y="41"/>
                </a:lnTo>
                <a:close/>
                <a:moveTo>
                  <a:pt x="421" y="0"/>
                </a:moveTo>
                <a:lnTo>
                  <a:pt x="425" y="1"/>
                </a:lnTo>
                <a:lnTo>
                  <a:pt x="428" y="3"/>
                </a:lnTo>
                <a:lnTo>
                  <a:pt x="428" y="3"/>
                </a:lnTo>
                <a:lnTo>
                  <a:pt x="829" y="192"/>
                </a:lnTo>
                <a:lnTo>
                  <a:pt x="829" y="192"/>
                </a:lnTo>
                <a:lnTo>
                  <a:pt x="833" y="196"/>
                </a:lnTo>
                <a:lnTo>
                  <a:pt x="837" y="200"/>
                </a:lnTo>
                <a:lnTo>
                  <a:pt x="840" y="204"/>
                </a:lnTo>
                <a:lnTo>
                  <a:pt x="840" y="211"/>
                </a:lnTo>
                <a:lnTo>
                  <a:pt x="840" y="216"/>
                </a:lnTo>
                <a:lnTo>
                  <a:pt x="837" y="220"/>
                </a:lnTo>
                <a:lnTo>
                  <a:pt x="833" y="224"/>
                </a:lnTo>
                <a:lnTo>
                  <a:pt x="829" y="228"/>
                </a:lnTo>
                <a:lnTo>
                  <a:pt x="829" y="228"/>
                </a:lnTo>
                <a:lnTo>
                  <a:pt x="705" y="287"/>
                </a:lnTo>
                <a:lnTo>
                  <a:pt x="829" y="346"/>
                </a:lnTo>
                <a:lnTo>
                  <a:pt x="829" y="346"/>
                </a:lnTo>
                <a:lnTo>
                  <a:pt x="833" y="348"/>
                </a:lnTo>
                <a:lnTo>
                  <a:pt x="837" y="352"/>
                </a:lnTo>
                <a:lnTo>
                  <a:pt x="840" y="357"/>
                </a:lnTo>
                <a:lnTo>
                  <a:pt x="840" y="363"/>
                </a:lnTo>
                <a:lnTo>
                  <a:pt x="840" y="368"/>
                </a:lnTo>
                <a:lnTo>
                  <a:pt x="837" y="373"/>
                </a:lnTo>
                <a:lnTo>
                  <a:pt x="833" y="377"/>
                </a:lnTo>
                <a:lnTo>
                  <a:pt x="829" y="380"/>
                </a:lnTo>
                <a:lnTo>
                  <a:pt x="829" y="380"/>
                </a:lnTo>
                <a:lnTo>
                  <a:pt x="705" y="439"/>
                </a:lnTo>
                <a:lnTo>
                  <a:pt x="829" y="499"/>
                </a:lnTo>
                <a:lnTo>
                  <a:pt x="829" y="499"/>
                </a:lnTo>
                <a:lnTo>
                  <a:pt x="833" y="501"/>
                </a:lnTo>
                <a:lnTo>
                  <a:pt x="837" y="505"/>
                </a:lnTo>
                <a:lnTo>
                  <a:pt x="840" y="511"/>
                </a:lnTo>
                <a:lnTo>
                  <a:pt x="840" y="516"/>
                </a:lnTo>
                <a:lnTo>
                  <a:pt x="840" y="521"/>
                </a:lnTo>
                <a:lnTo>
                  <a:pt x="837" y="525"/>
                </a:lnTo>
                <a:lnTo>
                  <a:pt x="833" y="530"/>
                </a:lnTo>
                <a:lnTo>
                  <a:pt x="829" y="533"/>
                </a:lnTo>
                <a:lnTo>
                  <a:pt x="829" y="533"/>
                </a:lnTo>
                <a:lnTo>
                  <a:pt x="428" y="724"/>
                </a:lnTo>
                <a:lnTo>
                  <a:pt x="428" y="723"/>
                </a:lnTo>
                <a:lnTo>
                  <a:pt x="425" y="725"/>
                </a:lnTo>
                <a:lnTo>
                  <a:pt x="421" y="725"/>
                </a:lnTo>
                <a:lnTo>
                  <a:pt x="415" y="725"/>
                </a:lnTo>
                <a:lnTo>
                  <a:pt x="411" y="723"/>
                </a:lnTo>
                <a:lnTo>
                  <a:pt x="411" y="724"/>
                </a:lnTo>
                <a:lnTo>
                  <a:pt x="11" y="533"/>
                </a:lnTo>
                <a:lnTo>
                  <a:pt x="11" y="533"/>
                </a:lnTo>
                <a:lnTo>
                  <a:pt x="7" y="530"/>
                </a:lnTo>
                <a:lnTo>
                  <a:pt x="3" y="525"/>
                </a:lnTo>
                <a:lnTo>
                  <a:pt x="2" y="521"/>
                </a:lnTo>
                <a:lnTo>
                  <a:pt x="0" y="516"/>
                </a:lnTo>
                <a:lnTo>
                  <a:pt x="2" y="511"/>
                </a:lnTo>
                <a:lnTo>
                  <a:pt x="3" y="505"/>
                </a:lnTo>
                <a:lnTo>
                  <a:pt x="7" y="501"/>
                </a:lnTo>
                <a:lnTo>
                  <a:pt x="11" y="499"/>
                </a:lnTo>
                <a:lnTo>
                  <a:pt x="11" y="499"/>
                </a:lnTo>
                <a:lnTo>
                  <a:pt x="135" y="439"/>
                </a:lnTo>
                <a:lnTo>
                  <a:pt x="11" y="380"/>
                </a:lnTo>
                <a:lnTo>
                  <a:pt x="11" y="380"/>
                </a:lnTo>
                <a:lnTo>
                  <a:pt x="7" y="377"/>
                </a:lnTo>
                <a:lnTo>
                  <a:pt x="3" y="373"/>
                </a:lnTo>
                <a:lnTo>
                  <a:pt x="2" y="368"/>
                </a:lnTo>
                <a:lnTo>
                  <a:pt x="0" y="363"/>
                </a:lnTo>
                <a:lnTo>
                  <a:pt x="2" y="357"/>
                </a:lnTo>
                <a:lnTo>
                  <a:pt x="3" y="352"/>
                </a:lnTo>
                <a:lnTo>
                  <a:pt x="7" y="348"/>
                </a:lnTo>
                <a:lnTo>
                  <a:pt x="11" y="346"/>
                </a:lnTo>
                <a:lnTo>
                  <a:pt x="11" y="346"/>
                </a:lnTo>
                <a:lnTo>
                  <a:pt x="135" y="287"/>
                </a:lnTo>
                <a:lnTo>
                  <a:pt x="11" y="228"/>
                </a:lnTo>
                <a:lnTo>
                  <a:pt x="11" y="228"/>
                </a:lnTo>
                <a:lnTo>
                  <a:pt x="7" y="224"/>
                </a:lnTo>
                <a:lnTo>
                  <a:pt x="3" y="220"/>
                </a:lnTo>
                <a:lnTo>
                  <a:pt x="2" y="216"/>
                </a:lnTo>
                <a:lnTo>
                  <a:pt x="0" y="211"/>
                </a:lnTo>
                <a:lnTo>
                  <a:pt x="2" y="204"/>
                </a:lnTo>
                <a:lnTo>
                  <a:pt x="3" y="200"/>
                </a:lnTo>
                <a:lnTo>
                  <a:pt x="7" y="196"/>
                </a:lnTo>
                <a:lnTo>
                  <a:pt x="11" y="192"/>
                </a:lnTo>
                <a:lnTo>
                  <a:pt x="11" y="192"/>
                </a:lnTo>
                <a:lnTo>
                  <a:pt x="411" y="3"/>
                </a:lnTo>
                <a:lnTo>
                  <a:pt x="411" y="3"/>
                </a:lnTo>
                <a:lnTo>
                  <a:pt x="415" y="1"/>
                </a:lnTo>
                <a:lnTo>
                  <a:pt x="421"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79" name="Freeform 478"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4267208" y="6635468"/>
            <a:ext cx="444609" cy="444609"/>
          </a:xfrm>
          <a:custGeom>
            <a:avLst/>
            <a:gdLst>
              <a:gd name="T0" fmla="*/ 48 w 839"/>
              <a:gd name="T1" fmla="*/ 575 h 839"/>
              <a:gd name="T2" fmla="*/ 38 w 839"/>
              <a:gd name="T3" fmla="*/ 587 h 839"/>
              <a:gd name="T4" fmla="*/ 41 w 839"/>
              <a:gd name="T5" fmla="*/ 601 h 839"/>
              <a:gd name="T6" fmla="*/ 48 w 839"/>
              <a:gd name="T7" fmla="*/ 609 h 839"/>
              <a:gd name="T8" fmla="*/ 415 w 839"/>
              <a:gd name="T9" fmla="*/ 800 h 839"/>
              <a:gd name="T10" fmla="*/ 428 w 839"/>
              <a:gd name="T11" fmla="*/ 799 h 839"/>
              <a:gd name="T12" fmla="*/ 791 w 839"/>
              <a:gd name="T13" fmla="*/ 607 h 839"/>
              <a:gd name="T14" fmla="*/ 800 w 839"/>
              <a:gd name="T15" fmla="*/ 597 h 839"/>
              <a:gd name="T16" fmla="*/ 797 w 839"/>
              <a:gd name="T17" fmla="*/ 581 h 839"/>
              <a:gd name="T18" fmla="*/ 791 w 839"/>
              <a:gd name="T19" fmla="*/ 575 h 839"/>
              <a:gd name="T20" fmla="*/ 446 w 839"/>
              <a:gd name="T21" fmla="*/ 661 h 839"/>
              <a:gd name="T22" fmla="*/ 406 w 839"/>
              <a:gd name="T23" fmla="*/ 666 h 839"/>
              <a:gd name="T24" fmla="*/ 137 w 839"/>
              <a:gd name="T25" fmla="*/ 528 h 839"/>
              <a:gd name="T26" fmla="*/ 48 w 839"/>
              <a:gd name="T27" fmla="*/ 403 h 839"/>
              <a:gd name="T28" fmla="*/ 38 w 839"/>
              <a:gd name="T29" fmla="*/ 415 h 839"/>
              <a:gd name="T30" fmla="*/ 41 w 839"/>
              <a:gd name="T31" fmla="*/ 429 h 839"/>
              <a:gd name="T32" fmla="*/ 48 w 839"/>
              <a:gd name="T33" fmla="*/ 436 h 839"/>
              <a:gd name="T34" fmla="*/ 415 w 839"/>
              <a:gd name="T35" fmla="*/ 628 h 839"/>
              <a:gd name="T36" fmla="*/ 428 w 839"/>
              <a:gd name="T37" fmla="*/ 627 h 839"/>
              <a:gd name="T38" fmla="*/ 791 w 839"/>
              <a:gd name="T39" fmla="*/ 436 h 839"/>
              <a:gd name="T40" fmla="*/ 800 w 839"/>
              <a:gd name="T41" fmla="*/ 425 h 839"/>
              <a:gd name="T42" fmla="*/ 797 w 839"/>
              <a:gd name="T43" fmla="*/ 410 h 839"/>
              <a:gd name="T44" fmla="*/ 791 w 839"/>
              <a:gd name="T45" fmla="*/ 403 h 839"/>
              <a:gd name="T46" fmla="*/ 446 w 839"/>
              <a:gd name="T47" fmla="*/ 490 h 839"/>
              <a:gd name="T48" fmla="*/ 406 w 839"/>
              <a:gd name="T49" fmla="*/ 494 h 839"/>
              <a:gd name="T50" fmla="*/ 137 w 839"/>
              <a:gd name="T51" fmla="*/ 355 h 839"/>
              <a:gd name="T52" fmla="*/ 411 w 839"/>
              <a:gd name="T53" fmla="*/ 41 h 839"/>
              <a:gd name="T54" fmla="*/ 48 w 839"/>
              <a:gd name="T55" fmla="*/ 232 h 839"/>
              <a:gd name="T56" fmla="*/ 38 w 839"/>
              <a:gd name="T57" fmla="*/ 242 h 839"/>
              <a:gd name="T58" fmla="*/ 41 w 839"/>
              <a:gd name="T59" fmla="*/ 258 h 839"/>
              <a:gd name="T60" fmla="*/ 48 w 839"/>
              <a:gd name="T61" fmla="*/ 264 h 839"/>
              <a:gd name="T62" fmla="*/ 415 w 839"/>
              <a:gd name="T63" fmla="*/ 457 h 839"/>
              <a:gd name="T64" fmla="*/ 428 w 839"/>
              <a:gd name="T65" fmla="*/ 456 h 839"/>
              <a:gd name="T66" fmla="*/ 791 w 839"/>
              <a:gd name="T67" fmla="*/ 264 h 839"/>
              <a:gd name="T68" fmla="*/ 800 w 839"/>
              <a:gd name="T69" fmla="*/ 253 h 839"/>
              <a:gd name="T70" fmla="*/ 797 w 839"/>
              <a:gd name="T71" fmla="*/ 238 h 839"/>
              <a:gd name="T72" fmla="*/ 791 w 839"/>
              <a:gd name="T73" fmla="*/ 232 h 839"/>
              <a:gd name="T74" fmla="*/ 424 w 839"/>
              <a:gd name="T75" fmla="*/ 39 h 839"/>
              <a:gd name="T76" fmla="*/ 433 w 839"/>
              <a:gd name="T77" fmla="*/ 1 h 839"/>
              <a:gd name="T78" fmla="*/ 808 w 839"/>
              <a:gd name="T79" fmla="*/ 198 h 839"/>
              <a:gd name="T80" fmla="*/ 835 w 839"/>
              <a:gd name="T81" fmla="*/ 228 h 839"/>
              <a:gd name="T82" fmla="*/ 825 w 839"/>
              <a:gd name="T83" fmla="*/ 285 h 839"/>
              <a:gd name="T84" fmla="*/ 741 w 839"/>
              <a:gd name="T85" fmla="*/ 334 h 839"/>
              <a:gd name="T86" fmla="*/ 825 w 839"/>
              <a:gd name="T87" fmla="*/ 382 h 839"/>
              <a:gd name="T88" fmla="*/ 835 w 839"/>
              <a:gd name="T89" fmla="*/ 440 h 839"/>
              <a:gd name="T90" fmla="*/ 808 w 839"/>
              <a:gd name="T91" fmla="*/ 470 h 839"/>
              <a:gd name="T92" fmla="*/ 808 w 839"/>
              <a:gd name="T93" fmla="*/ 541 h 839"/>
              <a:gd name="T94" fmla="*/ 839 w 839"/>
              <a:gd name="T95" fmla="*/ 592 h 839"/>
              <a:gd name="T96" fmla="*/ 808 w 839"/>
              <a:gd name="T97" fmla="*/ 641 h 839"/>
              <a:gd name="T98" fmla="*/ 446 w 839"/>
              <a:gd name="T99" fmla="*/ 833 h 839"/>
              <a:gd name="T100" fmla="*/ 406 w 839"/>
              <a:gd name="T101" fmla="*/ 838 h 839"/>
              <a:gd name="T102" fmla="*/ 30 w 839"/>
              <a:gd name="T103" fmla="*/ 641 h 839"/>
              <a:gd name="T104" fmla="*/ 4 w 839"/>
              <a:gd name="T105" fmla="*/ 613 h 839"/>
              <a:gd name="T106" fmla="*/ 14 w 839"/>
              <a:gd name="T107" fmla="*/ 554 h 839"/>
              <a:gd name="T108" fmla="*/ 97 w 839"/>
              <a:gd name="T109" fmla="*/ 505 h 839"/>
              <a:gd name="T110" fmla="*/ 14 w 839"/>
              <a:gd name="T111" fmla="*/ 458 h 839"/>
              <a:gd name="T112" fmla="*/ 4 w 839"/>
              <a:gd name="T113" fmla="*/ 399 h 839"/>
              <a:gd name="T114" fmla="*/ 30 w 839"/>
              <a:gd name="T115" fmla="*/ 369 h 839"/>
              <a:gd name="T116" fmla="*/ 30 w 839"/>
              <a:gd name="T117" fmla="*/ 299 h 839"/>
              <a:gd name="T118" fmla="*/ 0 w 839"/>
              <a:gd name="T119" fmla="*/ 247 h 839"/>
              <a:gd name="T120" fmla="*/ 30 w 839"/>
              <a:gd name="T121" fmla="*/ 198 h 839"/>
              <a:gd name="T122" fmla="*/ 393 w 839"/>
              <a:gd name="T123" fmla="*/ 7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9" h="839">
                <a:moveTo>
                  <a:pt x="137" y="528"/>
                </a:moveTo>
                <a:lnTo>
                  <a:pt x="48" y="575"/>
                </a:lnTo>
                <a:lnTo>
                  <a:pt x="48" y="575"/>
                </a:lnTo>
                <a:lnTo>
                  <a:pt x="45" y="577"/>
                </a:lnTo>
                <a:lnTo>
                  <a:pt x="41" y="581"/>
                </a:lnTo>
                <a:lnTo>
                  <a:pt x="38" y="587"/>
                </a:lnTo>
                <a:lnTo>
                  <a:pt x="38" y="592"/>
                </a:lnTo>
                <a:lnTo>
                  <a:pt x="38" y="597"/>
                </a:lnTo>
                <a:lnTo>
                  <a:pt x="41" y="601"/>
                </a:lnTo>
                <a:lnTo>
                  <a:pt x="45" y="605"/>
                </a:lnTo>
                <a:lnTo>
                  <a:pt x="48" y="607"/>
                </a:lnTo>
                <a:lnTo>
                  <a:pt x="48" y="609"/>
                </a:lnTo>
                <a:lnTo>
                  <a:pt x="410" y="799"/>
                </a:lnTo>
                <a:lnTo>
                  <a:pt x="411" y="799"/>
                </a:lnTo>
                <a:lnTo>
                  <a:pt x="415" y="800"/>
                </a:lnTo>
                <a:lnTo>
                  <a:pt x="419" y="801"/>
                </a:lnTo>
                <a:lnTo>
                  <a:pt x="424" y="800"/>
                </a:lnTo>
                <a:lnTo>
                  <a:pt x="428" y="799"/>
                </a:lnTo>
                <a:lnTo>
                  <a:pt x="428" y="799"/>
                </a:lnTo>
                <a:lnTo>
                  <a:pt x="791" y="609"/>
                </a:lnTo>
                <a:lnTo>
                  <a:pt x="791" y="607"/>
                </a:lnTo>
                <a:lnTo>
                  <a:pt x="795" y="605"/>
                </a:lnTo>
                <a:lnTo>
                  <a:pt x="797" y="601"/>
                </a:lnTo>
                <a:lnTo>
                  <a:pt x="800" y="597"/>
                </a:lnTo>
                <a:lnTo>
                  <a:pt x="801" y="592"/>
                </a:lnTo>
                <a:lnTo>
                  <a:pt x="800" y="587"/>
                </a:lnTo>
                <a:lnTo>
                  <a:pt x="797" y="581"/>
                </a:lnTo>
                <a:lnTo>
                  <a:pt x="795" y="577"/>
                </a:lnTo>
                <a:lnTo>
                  <a:pt x="791" y="575"/>
                </a:lnTo>
                <a:lnTo>
                  <a:pt x="791" y="575"/>
                </a:lnTo>
                <a:lnTo>
                  <a:pt x="700" y="528"/>
                </a:lnTo>
                <a:lnTo>
                  <a:pt x="446" y="661"/>
                </a:lnTo>
                <a:lnTo>
                  <a:pt x="446" y="661"/>
                </a:lnTo>
                <a:lnTo>
                  <a:pt x="433" y="666"/>
                </a:lnTo>
                <a:lnTo>
                  <a:pt x="419" y="668"/>
                </a:lnTo>
                <a:lnTo>
                  <a:pt x="406" y="666"/>
                </a:lnTo>
                <a:lnTo>
                  <a:pt x="393" y="661"/>
                </a:lnTo>
                <a:lnTo>
                  <a:pt x="393" y="661"/>
                </a:lnTo>
                <a:lnTo>
                  <a:pt x="137" y="528"/>
                </a:lnTo>
                <a:close/>
                <a:moveTo>
                  <a:pt x="137" y="355"/>
                </a:moveTo>
                <a:lnTo>
                  <a:pt x="48" y="403"/>
                </a:lnTo>
                <a:lnTo>
                  <a:pt x="48" y="403"/>
                </a:lnTo>
                <a:lnTo>
                  <a:pt x="45" y="406"/>
                </a:lnTo>
                <a:lnTo>
                  <a:pt x="41" y="410"/>
                </a:lnTo>
                <a:lnTo>
                  <a:pt x="38" y="415"/>
                </a:lnTo>
                <a:lnTo>
                  <a:pt x="38" y="420"/>
                </a:lnTo>
                <a:lnTo>
                  <a:pt x="38" y="425"/>
                </a:lnTo>
                <a:lnTo>
                  <a:pt x="41" y="429"/>
                </a:lnTo>
                <a:lnTo>
                  <a:pt x="45" y="433"/>
                </a:lnTo>
                <a:lnTo>
                  <a:pt x="48" y="436"/>
                </a:lnTo>
                <a:lnTo>
                  <a:pt x="48" y="436"/>
                </a:lnTo>
                <a:lnTo>
                  <a:pt x="410" y="627"/>
                </a:lnTo>
                <a:lnTo>
                  <a:pt x="411" y="627"/>
                </a:lnTo>
                <a:lnTo>
                  <a:pt x="415" y="628"/>
                </a:lnTo>
                <a:lnTo>
                  <a:pt x="419" y="630"/>
                </a:lnTo>
                <a:lnTo>
                  <a:pt x="424" y="628"/>
                </a:lnTo>
                <a:lnTo>
                  <a:pt x="428" y="627"/>
                </a:lnTo>
                <a:lnTo>
                  <a:pt x="428" y="627"/>
                </a:lnTo>
                <a:lnTo>
                  <a:pt x="791" y="436"/>
                </a:lnTo>
                <a:lnTo>
                  <a:pt x="791" y="436"/>
                </a:lnTo>
                <a:lnTo>
                  <a:pt x="795" y="433"/>
                </a:lnTo>
                <a:lnTo>
                  <a:pt x="797" y="429"/>
                </a:lnTo>
                <a:lnTo>
                  <a:pt x="800" y="425"/>
                </a:lnTo>
                <a:lnTo>
                  <a:pt x="801" y="420"/>
                </a:lnTo>
                <a:lnTo>
                  <a:pt x="800" y="415"/>
                </a:lnTo>
                <a:lnTo>
                  <a:pt x="797" y="410"/>
                </a:lnTo>
                <a:lnTo>
                  <a:pt x="795" y="406"/>
                </a:lnTo>
                <a:lnTo>
                  <a:pt x="791" y="403"/>
                </a:lnTo>
                <a:lnTo>
                  <a:pt x="791" y="403"/>
                </a:lnTo>
                <a:lnTo>
                  <a:pt x="700" y="355"/>
                </a:lnTo>
                <a:lnTo>
                  <a:pt x="446" y="490"/>
                </a:lnTo>
                <a:lnTo>
                  <a:pt x="446" y="490"/>
                </a:lnTo>
                <a:lnTo>
                  <a:pt x="433" y="494"/>
                </a:lnTo>
                <a:lnTo>
                  <a:pt x="419" y="496"/>
                </a:lnTo>
                <a:lnTo>
                  <a:pt x="406" y="494"/>
                </a:lnTo>
                <a:lnTo>
                  <a:pt x="393" y="490"/>
                </a:lnTo>
                <a:lnTo>
                  <a:pt x="393" y="490"/>
                </a:lnTo>
                <a:lnTo>
                  <a:pt x="137" y="355"/>
                </a:lnTo>
                <a:close/>
                <a:moveTo>
                  <a:pt x="419" y="38"/>
                </a:moveTo>
                <a:lnTo>
                  <a:pt x="415" y="39"/>
                </a:lnTo>
                <a:lnTo>
                  <a:pt x="411" y="41"/>
                </a:lnTo>
                <a:lnTo>
                  <a:pt x="410" y="41"/>
                </a:lnTo>
                <a:lnTo>
                  <a:pt x="48" y="232"/>
                </a:lnTo>
                <a:lnTo>
                  <a:pt x="48" y="232"/>
                </a:lnTo>
                <a:lnTo>
                  <a:pt x="45" y="234"/>
                </a:lnTo>
                <a:lnTo>
                  <a:pt x="41" y="238"/>
                </a:lnTo>
                <a:lnTo>
                  <a:pt x="38" y="242"/>
                </a:lnTo>
                <a:lnTo>
                  <a:pt x="38" y="247"/>
                </a:lnTo>
                <a:lnTo>
                  <a:pt x="38" y="253"/>
                </a:lnTo>
                <a:lnTo>
                  <a:pt x="41" y="258"/>
                </a:lnTo>
                <a:lnTo>
                  <a:pt x="45" y="262"/>
                </a:lnTo>
                <a:lnTo>
                  <a:pt x="48" y="264"/>
                </a:lnTo>
                <a:lnTo>
                  <a:pt x="48" y="264"/>
                </a:lnTo>
                <a:lnTo>
                  <a:pt x="410" y="456"/>
                </a:lnTo>
                <a:lnTo>
                  <a:pt x="411" y="456"/>
                </a:lnTo>
                <a:lnTo>
                  <a:pt x="415" y="457"/>
                </a:lnTo>
                <a:lnTo>
                  <a:pt x="419" y="458"/>
                </a:lnTo>
                <a:lnTo>
                  <a:pt x="424" y="457"/>
                </a:lnTo>
                <a:lnTo>
                  <a:pt x="428" y="456"/>
                </a:lnTo>
                <a:lnTo>
                  <a:pt x="428" y="456"/>
                </a:lnTo>
                <a:lnTo>
                  <a:pt x="791" y="264"/>
                </a:lnTo>
                <a:lnTo>
                  <a:pt x="791" y="264"/>
                </a:lnTo>
                <a:lnTo>
                  <a:pt x="795" y="262"/>
                </a:lnTo>
                <a:lnTo>
                  <a:pt x="797" y="258"/>
                </a:lnTo>
                <a:lnTo>
                  <a:pt x="800" y="253"/>
                </a:lnTo>
                <a:lnTo>
                  <a:pt x="801" y="247"/>
                </a:lnTo>
                <a:lnTo>
                  <a:pt x="800" y="242"/>
                </a:lnTo>
                <a:lnTo>
                  <a:pt x="797" y="238"/>
                </a:lnTo>
                <a:lnTo>
                  <a:pt x="795" y="234"/>
                </a:lnTo>
                <a:lnTo>
                  <a:pt x="791" y="232"/>
                </a:lnTo>
                <a:lnTo>
                  <a:pt x="791" y="232"/>
                </a:lnTo>
                <a:lnTo>
                  <a:pt x="428" y="41"/>
                </a:lnTo>
                <a:lnTo>
                  <a:pt x="428" y="41"/>
                </a:lnTo>
                <a:lnTo>
                  <a:pt x="424" y="39"/>
                </a:lnTo>
                <a:lnTo>
                  <a:pt x="419" y="38"/>
                </a:lnTo>
                <a:close/>
                <a:moveTo>
                  <a:pt x="419" y="0"/>
                </a:moveTo>
                <a:lnTo>
                  <a:pt x="433" y="1"/>
                </a:lnTo>
                <a:lnTo>
                  <a:pt x="446" y="7"/>
                </a:lnTo>
                <a:lnTo>
                  <a:pt x="446" y="7"/>
                </a:lnTo>
                <a:lnTo>
                  <a:pt x="808" y="198"/>
                </a:lnTo>
                <a:lnTo>
                  <a:pt x="808" y="198"/>
                </a:lnTo>
                <a:lnTo>
                  <a:pt x="825" y="209"/>
                </a:lnTo>
                <a:lnTo>
                  <a:pt x="835" y="228"/>
                </a:lnTo>
                <a:lnTo>
                  <a:pt x="839" y="247"/>
                </a:lnTo>
                <a:lnTo>
                  <a:pt x="835" y="268"/>
                </a:lnTo>
                <a:lnTo>
                  <a:pt x="825" y="285"/>
                </a:lnTo>
                <a:lnTo>
                  <a:pt x="808" y="299"/>
                </a:lnTo>
                <a:lnTo>
                  <a:pt x="808" y="299"/>
                </a:lnTo>
                <a:lnTo>
                  <a:pt x="741" y="334"/>
                </a:lnTo>
                <a:lnTo>
                  <a:pt x="808" y="369"/>
                </a:lnTo>
                <a:lnTo>
                  <a:pt x="808" y="369"/>
                </a:lnTo>
                <a:lnTo>
                  <a:pt x="825" y="382"/>
                </a:lnTo>
                <a:lnTo>
                  <a:pt x="835" y="399"/>
                </a:lnTo>
                <a:lnTo>
                  <a:pt x="839" y="420"/>
                </a:lnTo>
                <a:lnTo>
                  <a:pt x="835" y="440"/>
                </a:lnTo>
                <a:lnTo>
                  <a:pt x="825" y="458"/>
                </a:lnTo>
                <a:lnTo>
                  <a:pt x="808" y="470"/>
                </a:lnTo>
                <a:lnTo>
                  <a:pt x="808" y="470"/>
                </a:lnTo>
                <a:lnTo>
                  <a:pt x="741" y="505"/>
                </a:lnTo>
                <a:lnTo>
                  <a:pt x="808" y="541"/>
                </a:lnTo>
                <a:lnTo>
                  <a:pt x="808" y="541"/>
                </a:lnTo>
                <a:lnTo>
                  <a:pt x="825" y="554"/>
                </a:lnTo>
                <a:lnTo>
                  <a:pt x="835" y="571"/>
                </a:lnTo>
                <a:lnTo>
                  <a:pt x="839" y="592"/>
                </a:lnTo>
                <a:lnTo>
                  <a:pt x="835" y="613"/>
                </a:lnTo>
                <a:lnTo>
                  <a:pt x="825" y="630"/>
                </a:lnTo>
                <a:lnTo>
                  <a:pt x="808" y="641"/>
                </a:lnTo>
                <a:lnTo>
                  <a:pt x="808" y="641"/>
                </a:lnTo>
                <a:lnTo>
                  <a:pt x="446" y="833"/>
                </a:lnTo>
                <a:lnTo>
                  <a:pt x="446" y="833"/>
                </a:lnTo>
                <a:lnTo>
                  <a:pt x="433" y="838"/>
                </a:lnTo>
                <a:lnTo>
                  <a:pt x="419" y="839"/>
                </a:lnTo>
                <a:lnTo>
                  <a:pt x="406" y="838"/>
                </a:lnTo>
                <a:lnTo>
                  <a:pt x="393" y="833"/>
                </a:lnTo>
                <a:lnTo>
                  <a:pt x="393" y="833"/>
                </a:lnTo>
                <a:lnTo>
                  <a:pt x="30" y="641"/>
                </a:lnTo>
                <a:lnTo>
                  <a:pt x="30" y="641"/>
                </a:lnTo>
                <a:lnTo>
                  <a:pt x="14" y="630"/>
                </a:lnTo>
                <a:lnTo>
                  <a:pt x="4" y="613"/>
                </a:lnTo>
                <a:lnTo>
                  <a:pt x="0" y="592"/>
                </a:lnTo>
                <a:lnTo>
                  <a:pt x="4" y="571"/>
                </a:lnTo>
                <a:lnTo>
                  <a:pt x="14" y="554"/>
                </a:lnTo>
                <a:lnTo>
                  <a:pt x="30" y="541"/>
                </a:lnTo>
                <a:lnTo>
                  <a:pt x="30" y="541"/>
                </a:lnTo>
                <a:lnTo>
                  <a:pt x="97" y="505"/>
                </a:lnTo>
                <a:lnTo>
                  <a:pt x="30" y="470"/>
                </a:lnTo>
                <a:lnTo>
                  <a:pt x="30" y="470"/>
                </a:lnTo>
                <a:lnTo>
                  <a:pt x="14" y="458"/>
                </a:lnTo>
                <a:lnTo>
                  <a:pt x="4" y="440"/>
                </a:lnTo>
                <a:lnTo>
                  <a:pt x="0" y="420"/>
                </a:lnTo>
                <a:lnTo>
                  <a:pt x="4" y="399"/>
                </a:lnTo>
                <a:lnTo>
                  <a:pt x="14" y="382"/>
                </a:lnTo>
                <a:lnTo>
                  <a:pt x="30" y="369"/>
                </a:lnTo>
                <a:lnTo>
                  <a:pt x="30" y="369"/>
                </a:lnTo>
                <a:lnTo>
                  <a:pt x="97" y="334"/>
                </a:lnTo>
                <a:lnTo>
                  <a:pt x="30" y="299"/>
                </a:lnTo>
                <a:lnTo>
                  <a:pt x="30" y="299"/>
                </a:lnTo>
                <a:lnTo>
                  <a:pt x="14" y="285"/>
                </a:lnTo>
                <a:lnTo>
                  <a:pt x="4" y="268"/>
                </a:lnTo>
                <a:lnTo>
                  <a:pt x="0" y="247"/>
                </a:lnTo>
                <a:lnTo>
                  <a:pt x="4" y="228"/>
                </a:lnTo>
                <a:lnTo>
                  <a:pt x="14" y="209"/>
                </a:lnTo>
                <a:lnTo>
                  <a:pt x="30" y="198"/>
                </a:lnTo>
                <a:lnTo>
                  <a:pt x="30" y="198"/>
                </a:lnTo>
                <a:lnTo>
                  <a:pt x="393" y="7"/>
                </a:lnTo>
                <a:lnTo>
                  <a:pt x="393" y="7"/>
                </a:lnTo>
                <a:lnTo>
                  <a:pt x="406" y="1"/>
                </a:lnTo>
                <a:lnTo>
                  <a:pt x="419"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0" name="Freeform 479"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5152378" y="6675743"/>
            <a:ext cx="444609" cy="364061"/>
          </a:xfrm>
          <a:custGeom>
            <a:avLst/>
            <a:gdLst>
              <a:gd name="T0" fmla="*/ 457 w 839"/>
              <a:gd name="T1" fmla="*/ 458 h 687"/>
              <a:gd name="T2" fmla="*/ 660 w 839"/>
              <a:gd name="T3" fmla="*/ 386 h 687"/>
              <a:gd name="T4" fmla="*/ 667 w 839"/>
              <a:gd name="T5" fmla="*/ 407 h 687"/>
              <a:gd name="T6" fmla="*/ 648 w 839"/>
              <a:gd name="T7" fmla="*/ 420 h 687"/>
              <a:gd name="T8" fmla="*/ 576 w 839"/>
              <a:gd name="T9" fmla="*/ 473 h 687"/>
              <a:gd name="T10" fmla="*/ 564 w 839"/>
              <a:gd name="T11" fmla="*/ 512 h 687"/>
              <a:gd name="T12" fmla="*/ 542 w 839"/>
              <a:gd name="T13" fmla="*/ 512 h 687"/>
              <a:gd name="T14" fmla="*/ 537 w 839"/>
              <a:gd name="T15" fmla="*/ 470 h 687"/>
              <a:gd name="T16" fmla="*/ 598 w 839"/>
              <a:gd name="T17" fmla="*/ 394 h 687"/>
              <a:gd name="T18" fmla="*/ 197 w 839"/>
              <a:gd name="T19" fmla="*/ 382 h 687"/>
              <a:gd name="T20" fmla="*/ 210 w 839"/>
              <a:gd name="T21" fmla="*/ 401 h 687"/>
              <a:gd name="T22" fmla="*/ 197 w 839"/>
              <a:gd name="T23" fmla="*/ 419 h 687"/>
              <a:gd name="T24" fmla="*/ 129 w 839"/>
              <a:gd name="T25" fmla="*/ 452 h 687"/>
              <a:gd name="T26" fmla="*/ 110 w 839"/>
              <a:gd name="T27" fmla="*/ 508 h 687"/>
              <a:gd name="T28" fmla="*/ 89 w 839"/>
              <a:gd name="T29" fmla="*/ 514 h 687"/>
              <a:gd name="T30" fmla="*/ 76 w 839"/>
              <a:gd name="T31" fmla="*/ 496 h 687"/>
              <a:gd name="T32" fmla="*/ 119 w 839"/>
              <a:gd name="T33" fmla="*/ 407 h 687"/>
              <a:gd name="T34" fmla="*/ 648 w 839"/>
              <a:gd name="T35" fmla="*/ 344 h 687"/>
              <a:gd name="T36" fmla="*/ 529 w 839"/>
              <a:gd name="T37" fmla="*/ 401 h 687"/>
              <a:gd name="T38" fmla="*/ 500 w 839"/>
              <a:gd name="T39" fmla="*/ 531 h 687"/>
              <a:gd name="T40" fmla="*/ 581 w 839"/>
              <a:gd name="T41" fmla="*/ 634 h 687"/>
              <a:gd name="T42" fmla="*/ 715 w 839"/>
              <a:gd name="T43" fmla="*/ 634 h 687"/>
              <a:gd name="T44" fmla="*/ 797 w 839"/>
              <a:gd name="T45" fmla="*/ 531 h 687"/>
              <a:gd name="T46" fmla="*/ 767 w 839"/>
              <a:gd name="T47" fmla="*/ 401 h 687"/>
              <a:gd name="T48" fmla="*/ 648 w 839"/>
              <a:gd name="T49" fmla="*/ 344 h 687"/>
              <a:gd name="T50" fmla="*/ 94 w 839"/>
              <a:gd name="T51" fmla="*/ 377 h 687"/>
              <a:gd name="T52" fmla="*/ 38 w 839"/>
              <a:gd name="T53" fmla="*/ 496 h 687"/>
              <a:gd name="T54" fmla="*/ 94 w 839"/>
              <a:gd name="T55" fmla="*/ 615 h 687"/>
              <a:gd name="T56" fmla="*/ 225 w 839"/>
              <a:gd name="T57" fmla="*/ 645 h 687"/>
              <a:gd name="T58" fmla="*/ 327 w 839"/>
              <a:gd name="T59" fmla="*/ 563 h 687"/>
              <a:gd name="T60" fmla="*/ 327 w 839"/>
              <a:gd name="T61" fmla="*/ 429 h 687"/>
              <a:gd name="T62" fmla="*/ 225 w 839"/>
              <a:gd name="T63" fmla="*/ 348 h 687"/>
              <a:gd name="T64" fmla="*/ 457 w 839"/>
              <a:gd name="T65" fmla="*/ 420 h 687"/>
              <a:gd name="T66" fmla="*/ 549 w 839"/>
              <a:gd name="T67" fmla="*/ 42 h 687"/>
              <a:gd name="T68" fmla="*/ 496 w 839"/>
              <a:gd name="T69" fmla="*/ 109 h 687"/>
              <a:gd name="T70" fmla="*/ 546 w 839"/>
              <a:gd name="T71" fmla="*/ 335 h 687"/>
              <a:gd name="T72" fmla="*/ 682 w 839"/>
              <a:gd name="T73" fmla="*/ 309 h 687"/>
              <a:gd name="T74" fmla="*/ 642 w 839"/>
              <a:gd name="T75" fmla="*/ 84 h 687"/>
              <a:gd name="T76" fmla="*/ 572 w 839"/>
              <a:gd name="T77" fmla="*/ 38 h 687"/>
              <a:gd name="T78" fmla="*/ 210 w 839"/>
              <a:gd name="T79" fmla="*/ 65 h 687"/>
              <a:gd name="T80" fmla="*/ 125 w 839"/>
              <a:gd name="T81" fmla="*/ 318 h 687"/>
              <a:gd name="T82" fmla="*/ 261 w 839"/>
              <a:gd name="T83" fmla="*/ 319 h 687"/>
              <a:gd name="T84" fmla="*/ 343 w 839"/>
              <a:gd name="T85" fmla="*/ 109 h 687"/>
              <a:gd name="T86" fmla="*/ 309 w 839"/>
              <a:gd name="T87" fmla="*/ 52 h 687"/>
              <a:gd name="T88" fmla="*/ 293 w 839"/>
              <a:gd name="T89" fmla="*/ 4 h 687"/>
              <a:gd name="T90" fmla="*/ 369 w 839"/>
              <a:gd name="T91" fmla="*/ 64 h 687"/>
              <a:gd name="T92" fmla="*/ 460 w 839"/>
              <a:gd name="T93" fmla="*/ 89 h 687"/>
              <a:gd name="T94" fmla="*/ 521 w 839"/>
              <a:gd name="T95" fmla="*/ 12 h 687"/>
              <a:gd name="T96" fmla="*/ 627 w 839"/>
              <a:gd name="T97" fmla="*/ 14 h 687"/>
              <a:gd name="T98" fmla="*/ 680 w 839"/>
              <a:gd name="T99" fmla="*/ 77 h 687"/>
              <a:gd name="T100" fmla="*/ 839 w 839"/>
              <a:gd name="T101" fmla="*/ 496 h 687"/>
              <a:gd name="T102" fmla="*/ 783 w 839"/>
              <a:gd name="T103" fmla="*/ 631 h 687"/>
              <a:gd name="T104" fmla="*/ 648 w 839"/>
              <a:gd name="T105" fmla="*/ 687 h 687"/>
              <a:gd name="T106" fmla="*/ 513 w 839"/>
              <a:gd name="T107" fmla="*/ 631 h 687"/>
              <a:gd name="T108" fmla="*/ 377 w 839"/>
              <a:gd name="T109" fmla="*/ 534 h 687"/>
              <a:gd name="T110" fmla="*/ 297 w 839"/>
              <a:gd name="T111" fmla="*/ 655 h 687"/>
              <a:gd name="T112" fmla="*/ 152 w 839"/>
              <a:gd name="T113" fmla="*/ 683 h 687"/>
              <a:gd name="T114" fmla="*/ 33 w 839"/>
              <a:gd name="T115" fmla="*/ 603 h 687"/>
              <a:gd name="T116" fmla="*/ 2 w 839"/>
              <a:gd name="T117" fmla="*/ 467 h 687"/>
              <a:gd name="T118" fmla="*/ 160 w 839"/>
              <a:gd name="T119" fmla="*/ 77 h 687"/>
              <a:gd name="T120" fmla="*/ 238 w 839"/>
              <a:gd name="T121" fmla="*/ 4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9" h="687">
                <a:moveTo>
                  <a:pt x="381" y="458"/>
                </a:moveTo>
                <a:lnTo>
                  <a:pt x="381" y="496"/>
                </a:lnTo>
                <a:lnTo>
                  <a:pt x="457" y="496"/>
                </a:lnTo>
                <a:lnTo>
                  <a:pt x="457" y="458"/>
                </a:lnTo>
                <a:lnTo>
                  <a:pt x="381" y="458"/>
                </a:lnTo>
                <a:close/>
                <a:moveTo>
                  <a:pt x="648" y="382"/>
                </a:moveTo>
                <a:lnTo>
                  <a:pt x="655" y="382"/>
                </a:lnTo>
                <a:lnTo>
                  <a:pt x="660" y="386"/>
                </a:lnTo>
                <a:lnTo>
                  <a:pt x="664" y="390"/>
                </a:lnTo>
                <a:lnTo>
                  <a:pt x="667" y="395"/>
                </a:lnTo>
                <a:lnTo>
                  <a:pt x="668" y="401"/>
                </a:lnTo>
                <a:lnTo>
                  <a:pt x="667" y="407"/>
                </a:lnTo>
                <a:lnTo>
                  <a:pt x="664" y="412"/>
                </a:lnTo>
                <a:lnTo>
                  <a:pt x="660" y="416"/>
                </a:lnTo>
                <a:lnTo>
                  <a:pt x="655" y="419"/>
                </a:lnTo>
                <a:lnTo>
                  <a:pt x="648" y="420"/>
                </a:lnTo>
                <a:lnTo>
                  <a:pt x="625" y="424"/>
                </a:lnTo>
                <a:lnTo>
                  <a:pt x="604" y="435"/>
                </a:lnTo>
                <a:lnTo>
                  <a:pt x="587" y="452"/>
                </a:lnTo>
                <a:lnTo>
                  <a:pt x="576" y="473"/>
                </a:lnTo>
                <a:lnTo>
                  <a:pt x="572" y="496"/>
                </a:lnTo>
                <a:lnTo>
                  <a:pt x="571" y="503"/>
                </a:lnTo>
                <a:lnTo>
                  <a:pt x="568" y="508"/>
                </a:lnTo>
                <a:lnTo>
                  <a:pt x="564" y="512"/>
                </a:lnTo>
                <a:lnTo>
                  <a:pt x="559" y="514"/>
                </a:lnTo>
                <a:lnTo>
                  <a:pt x="553" y="516"/>
                </a:lnTo>
                <a:lnTo>
                  <a:pt x="547" y="514"/>
                </a:lnTo>
                <a:lnTo>
                  <a:pt x="542" y="512"/>
                </a:lnTo>
                <a:lnTo>
                  <a:pt x="537" y="508"/>
                </a:lnTo>
                <a:lnTo>
                  <a:pt x="534" y="503"/>
                </a:lnTo>
                <a:lnTo>
                  <a:pt x="534" y="496"/>
                </a:lnTo>
                <a:lnTo>
                  <a:pt x="537" y="470"/>
                </a:lnTo>
                <a:lnTo>
                  <a:pt x="546" y="446"/>
                </a:lnTo>
                <a:lnTo>
                  <a:pt x="559" y="424"/>
                </a:lnTo>
                <a:lnTo>
                  <a:pt x="576" y="407"/>
                </a:lnTo>
                <a:lnTo>
                  <a:pt x="598" y="394"/>
                </a:lnTo>
                <a:lnTo>
                  <a:pt x="622" y="385"/>
                </a:lnTo>
                <a:lnTo>
                  <a:pt x="648" y="382"/>
                </a:lnTo>
                <a:close/>
                <a:moveTo>
                  <a:pt x="190" y="382"/>
                </a:moveTo>
                <a:lnTo>
                  <a:pt x="197" y="382"/>
                </a:lnTo>
                <a:lnTo>
                  <a:pt x="202" y="386"/>
                </a:lnTo>
                <a:lnTo>
                  <a:pt x="206" y="390"/>
                </a:lnTo>
                <a:lnTo>
                  <a:pt x="208" y="395"/>
                </a:lnTo>
                <a:lnTo>
                  <a:pt x="210" y="401"/>
                </a:lnTo>
                <a:lnTo>
                  <a:pt x="208" y="407"/>
                </a:lnTo>
                <a:lnTo>
                  <a:pt x="206" y="412"/>
                </a:lnTo>
                <a:lnTo>
                  <a:pt x="202" y="416"/>
                </a:lnTo>
                <a:lnTo>
                  <a:pt x="197" y="419"/>
                </a:lnTo>
                <a:lnTo>
                  <a:pt x="190" y="420"/>
                </a:lnTo>
                <a:lnTo>
                  <a:pt x="166" y="424"/>
                </a:lnTo>
                <a:lnTo>
                  <a:pt x="146" y="435"/>
                </a:lnTo>
                <a:lnTo>
                  <a:pt x="129" y="452"/>
                </a:lnTo>
                <a:lnTo>
                  <a:pt x="118" y="473"/>
                </a:lnTo>
                <a:lnTo>
                  <a:pt x="114" y="496"/>
                </a:lnTo>
                <a:lnTo>
                  <a:pt x="113" y="503"/>
                </a:lnTo>
                <a:lnTo>
                  <a:pt x="110" y="508"/>
                </a:lnTo>
                <a:lnTo>
                  <a:pt x="106" y="512"/>
                </a:lnTo>
                <a:lnTo>
                  <a:pt x="101" y="514"/>
                </a:lnTo>
                <a:lnTo>
                  <a:pt x="96" y="516"/>
                </a:lnTo>
                <a:lnTo>
                  <a:pt x="89" y="514"/>
                </a:lnTo>
                <a:lnTo>
                  <a:pt x="84" y="512"/>
                </a:lnTo>
                <a:lnTo>
                  <a:pt x="80" y="508"/>
                </a:lnTo>
                <a:lnTo>
                  <a:pt x="77" y="503"/>
                </a:lnTo>
                <a:lnTo>
                  <a:pt x="76" y="496"/>
                </a:lnTo>
                <a:lnTo>
                  <a:pt x="79" y="470"/>
                </a:lnTo>
                <a:lnTo>
                  <a:pt x="88" y="446"/>
                </a:lnTo>
                <a:lnTo>
                  <a:pt x="101" y="424"/>
                </a:lnTo>
                <a:lnTo>
                  <a:pt x="119" y="407"/>
                </a:lnTo>
                <a:lnTo>
                  <a:pt x="140" y="394"/>
                </a:lnTo>
                <a:lnTo>
                  <a:pt x="164" y="385"/>
                </a:lnTo>
                <a:lnTo>
                  <a:pt x="190" y="382"/>
                </a:lnTo>
                <a:close/>
                <a:moveTo>
                  <a:pt x="648" y="344"/>
                </a:moveTo>
                <a:lnTo>
                  <a:pt x="613" y="348"/>
                </a:lnTo>
                <a:lnTo>
                  <a:pt x="581" y="359"/>
                </a:lnTo>
                <a:lnTo>
                  <a:pt x="553" y="377"/>
                </a:lnTo>
                <a:lnTo>
                  <a:pt x="529" y="401"/>
                </a:lnTo>
                <a:lnTo>
                  <a:pt x="511" y="429"/>
                </a:lnTo>
                <a:lnTo>
                  <a:pt x="500" y="461"/>
                </a:lnTo>
                <a:lnTo>
                  <a:pt x="496" y="496"/>
                </a:lnTo>
                <a:lnTo>
                  <a:pt x="500" y="531"/>
                </a:lnTo>
                <a:lnTo>
                  <a:pt x="511" y="563"/>
                </a:lnTo>
                <a:lnTo>
                  <a:pt x="529" y="592"/>
                </a:lnTo>
                <a:lnTo>
                  <a:pt x="553" y="615"/>
                </a:lnTo>
                <a:lnTo>
                  <a:pt x="581" y="634"/>
                </a:lnTo>
                <a:lnTo>
                  <a:pt x="613" y="645"/>
                </a:lnTo>
                <a:lnTo>
                  <a:pt x="648" y="649"/>
                </a:lnTo>
                <a:lnTo>
                  <a:pt x="684" y="645"/>
                </a:lnTo>
                <a:lnTo>
                  <a:pt x="715" y="634"/>
                </a:lnTo>
                <a:lnTo>
                  <a:pt x="744" y="615"/>
                </a:lnTo>
                <a:lnTo>
                  <a:pt x="767" y="592"/>
                </a:lnTo>
                <a:lnTo>
                  <a:pt x="786" y="563"/>
                </a:lnTo>
                <a:lnTo>
                  <a:pt x="797" y="531"/>
                </a:lnTo>
                <a:lnTo>
                  <a:pt x="801" y="496"/>
                </a:lnTo>
                <a:lnTo>
                  <a:pt x="797" y="461"/>
                </a:lnTo>
                <a:lnTo>
                  <a:pt x="786" y="429"/>
                </a:lnTo>
                <a:lnTo>
                  <a:pt x="767" y="401"/>
                </a:lnTo>
                <a:lnTo>
                  <a:pt x="744" y="377"/>
                </a:lnTo>
                <a:lnTo>
                  <a:pt x="715" y="359"/>
                </a:lnTo>
                <a:lnTo>
                  <a:pt x="684" y="348"/>
                </a:lnTo>
                <a:lnTo>
                  <a:pt x="648" y="344"/>
                </a:lnTo>
                <a:close/>
                <a:moveTo>
                  <a:pt x="190" y="344"/>
                </a:moveTo>
                <a:lnTo>
                  <a:pt x="156" y="348"/>
                </a:lnTo>
                <a:lnTo>
                  <a:pt x="123" y="359"/>
                </a:lnTo>
                <a:lnTo>
                  <a:pt x="94" y="377"/>
                </a:lnTo>
                <a:lnTo>
                  <a:pt x="71" y="401"/>
                </a:lnTo>
                <a:lnTo>
                  <a:pt x="54" y="429"/>
                </a:lnTo>
                <a:lnTo>
                  <a:pt x="42" y="461"/>
                </a:lnTo>
                <a:lnTo>
                  <a:pt x="38" y="496"/>
                </a:lnTo>
                <a:lnTo>
                  <a:pt x="42" y="531"/>
                </a:lnTo>
                <a:lnTo>
                  <a:pt x="54" y="563"/>
                </a:lnTo>
                <a:lnTo>
                  <a:pt x="71" y="592"/>
                </a:lnTo>
                <a:lnTo>
                  <a:pt x="94" y="615"/>
                </a:lnTo>
                <a:lnTo>
                  <a:pt x="123" y="634"/>
                </a:lnTo>
                <a:lnTo>
                  <a:pt x="156" y="645"/>
                </a:lnTo>
                <a:lnTo>
                  <a:pt x="190" y="649"/>
                </a:lnTo>
                <a:lnTo>
                  <a:pt x="225" y="645"/>
                </a:lnTo>
                <a:lnTo>
                  <a:pt x="258" y="634"/>
                </a:lnTo>
                <a:lnTo>
                  <a:pt x="286" y="615"/>
                </a:lnTo>
                <a:lnTo>
                  <a:pt x="309" y="592"/>
                </a:lnTo>
                <a:lnTo>
                  <a:pt x="327" y="563"/>
                </a:lnTo>
                <a:lnTo>
                  <a:pt x="339" y="531"/>
                </a:lnTo>
                <a:lnTo>
                  <a:pt x="343" y="496"/>
                </a:lnTo>
                <a:lnTo>
                  <a:pt x="339" y="461"/>
                </a:lnTo>
                <a:lnTo>
                  <a:pt x="327" y="429"/>
                </a:lnTo>
                <a:lnTo>
                  <a:pt x="309" y="401"/>
                </a:lnTo>
                <a:lnTo>
                  <a:pt x="286" y="377"/>
                </a:lnTo>
                <a:lnTo>
                  <a:pt x="258" y="359"/>
                </a:lnTo>
                <a:lnTo>
                  <a:pt x="225" y="348"/>
                </a:lnTo>
                <a:lnTo>
                  <a:pt x="190" y="344"/>
                </a:lnTo>
                <a:close/>
                <a:moveTo>
                  <a:pt x="381" y="153"/>
                </a:moveTo>
                <a:lnTo>
                  <a:pt x="381" y="420"/>
                </a:lnTo>
                <a:lnTo>
                  <a:pt x="457" y="420"/>
                </a:lnTo>
                <a:lnTo>
                  <a:pt x="457" y="153"/>
                </a:lnTo>
                <a:lnTo>
                  <a:pt x="381" y="153"/>
                </a:lnTo>
                <a:close/>
                <a:moveTo>
                  <a:pt x="572" y="38"/>
                </a:moveTo>
                <a:lnTo>
                  <a:pt x="549" y="42"/>
                </a:lnTo>
                <a:lnTo>
                  <a:pt x="529" y="52"/>
                </a:lnTo>
                <a:lnTo>
                  <a:pt x="513" y="67"/>
                </a:lnTo>
                <a:lnTo>
                  <a:pt x="502" y="86"/>
                </a:lnTo>
                <a:lnTo>
                  <a:pt x="496" y="109"/>
                </a:lnTo>
                <a:lnTo>
                  <a:pt x="495" y="109"/>
                </a:lnTo>
                <a:lnTo>
                  <a:pt x="495" y="382"/>
                </a:lnTo>
                <a:lnTo>
                  <a:pt x="519" y="356"/>
                </a:lnTo>
                <a:lnTo>
                  <a:pt x="546" y="335"/>
                </a:lnTo>
                <a:lnTo>
                  <a:pt x="578" y="319"/>
                </a:lnTo>
                <a:lnTo>
                  <a:pt x="612" y="309"/>
                </a:lnTo>
                <a:lnTo>
                  <a:pt x="648" y="305"/>
                </a:lnTo>
                <a:lnTo>
                  <a:pt x="682" y="309"/>
                </a:lnTo>
                <a:lnTo>
                  <a:pt x="715" y="318"/>
                </a:lnTo>
                <a:lnTo>
                  <a:pt x="744" y="331"/>
                </a:lnTo>
                <a:lnTo>
                  <a:pt x="642" y="84"/>
                </a:lnTo>
                <a:lnTo>
                  <a:pt x="642" y="84"/>
                </a:lnTo>
                <a:lnTo>
                  <a:pt x="630" y="65"/>
                </a:lnTo>
                <a:lnTo>
                  <a:pt x="614" y="51"/>
                </a:lnTo>
                <a:lnTo>
                  <a:pt x="595" y="42"/>
                </a:lnTo>
                <a:lnTo>
                  <a:pt x="572" y="38"/>
                </a:lnTo>
                <a:close/>
                <a:moveTo>
                  <a:pt x="267" y="38"/>
                </a:moveTo>
                <a:lnTo>
                  <a:pt x="245" y="42"/>
                </a:lnTo>
                <a:lnTo>
                  <a:pt x="225" y="51"/>
                </a:lnTo>
                <a:lnTo>
                  <a:pt x="210" y="65"/>
                </a:lnTo>
                <a:lnTo>
                  <a:pt x="198" y="84"/>
                </a:lnTo>
                <a:lnTo>
                  <a:pt x="198" y="84"/>
                </a:lnTo>
                <a:lnTo>
                  <a:pt x="94" y="331"/>
                </a:lnTo>
                <a:lnTo>
                  <a:pt x="125" y="318"/>
                </a:lnTo>
                <a:lnTo>
                  <a:pt x="156" y="309"/>
                </a:lnTo>
                <a:lnTo>
                  <a:pt x="190" y="305"/>
                </a:lnTo>
                <a:lnTo>
                  <a:pt x="227" y="309"/>
                </a:lnTo>
                <a:lnTo>
                  <a:pt x="261" y="319"/>
                </a:lnTo>
                <a:lnTo>
                  <a:pt x="292" y="335"/>
                </a:lnTo>
                <a:lnTo>
                  <a:pt x="320" y="356"/>
                </a:lnTo>
                <a:lnTo>
                  <a:pt x="343" y="382"/>
                </a:lnTo>
                <a:lnTo>
                  <a:pt x="343" y="109"/>
                </a:lnTo>
                <a:lnTo>
                  <a:pt x="342" y="109"/>
                </a:lnTo>
                <a:lnTo>
                  <a:pt x="337" y="86"/>
                </a:lnTo>
                <a:lnTo>
                  <a:pt x="326" y="67"/>
                </a:lnTo>
                <a:lnTo>
                  <a:pt x="309" y="52"/>
                </a:lnTo>
                <a:lnTo>
                  <a:pt x="290" y="42"/>
                </a:lnTo>
                <a:lnTo>
                  <a:pt x="267" y="38"/>
                </a:lnTo>
                <a:close/>
                <a:moveTo>
                  <a:pt x="267" y="0"/>
                </a:moveTo>
                <a:lnTo>
                  <a:pt x="293" y="4"/>
                </a:lnTo>
                <a:lnTo>
                  <a:pt x="317" y="12"/>
                </a:lnTo>
                <a:lnTo>
                  <a:pt x="338" y="26"/>
                </a:lnTo>
                <a:lnTo>
                  <a:pt x="356" y="43"/>
                </a:lnTo>
                <a:lnTo>
                  <a:pt x="369" y="64"/>
                </a:lnTo>
                <a:lnTo>
                  <a:pt x="379" y="89"/>
                </a:lnTo>
                <a:lnTo>
                  <a:pt x="381" y="115"/>
                </a:lnTo>
                <a:lnTo>
                  <a:pt x="457" y="115"/>
                </a:lnTo>
                <a:lnTo>
                  <a:pt x="460" y="89"/>
                </a:lnTo>
                <a:lnTo>
                  <a:pt x="469" y="64"/>
                </a:lnTo>
                <a:lnTo>
                  <a:pt x="483" y="43"/>
                </a:lnTo>
                <a:lnTo>
                  <a:pt x="500" y="26"/>
                </a:lnTo>
                <a:lnTo>
                  <a:pt x="521" y="12"/>
                </a:lnTo>
                <a:lnTo>
                  <a:pt x="546" y="4"/>
                </a:lnTo>
                <a:lnTo>
                  <a:pt x="572" y="0"/>
                </a:lnTo>
                <a:lnTo>
                  <a:pt x="601" y="4"/>
                </a:lnTo>
                <a:lnTo>
                  <a:pt x="627" y="14"/>
                </a:lnTo>
                <a:lnTo>
                  <a:pt x="649" y="30"/>
                </a:lnTo>
                <a:lnTo>
                  <a:pt x="667" y="52"/>
                </a:lnTo>
                <a:lnTo>
                  <a:pt x="680" y="77"/>
                </a:lnTo>
                <a:lnTo>
                  <a:pt x="680" y="77"/>
                </a:lnTo>
                <a:lnTo>
                  <a:pt x="820" y="414"/>
                </a:lnTo>
                <a:lnTo>
                  <a:pt x="830" y="439"/>
                </a:lnTo>
                <a:lnTo>
                  <a:pt x="837" y="467"/>
                </a:lnTo>
                <a:lnTo>
                  <a:pt x="839" y="496"/>
                </a:lnTo>
                <a:lnTo>
                  <a:pt x="835" y="535"/>
                </a:lnTo>
                <a:lnTo>
                  <a:pt x="824" y="571"/>
                </a:lnTo>
                <a:lnTo>
                  <a:pt x="807" y="603"/>
                </a:lnTo>
                <a:lnTo>
                  <a:pt x="783" y="631"/>
                </a:lnTo>
                <a:lnTo>
                  <a:pt x="756" y="655"/>
                </a:lnTo>
                <a:lnTo>
                  <a:pt x="723" y="672"/>
                </a:lnTo>
                <a:lnTo>
                  <a:pt x="686" y="683"/>
                </a:lnTo>
                <a:lnTo>
                  <a:pt x="648" y="687"/>
                </a:lnTo>
                <a:lnTo>
                  <a:pt x="610" y="683"/>
                </a:lnTo>
                <a:lnTo>
                  <a:pt x="574" y="672"/>
                </a:lnTo>
                <a:lnTo>
                  <a:pt x="542" y="655"/>
                </a:lnTo>
                <a:lnTo>
                  <a:pt x="513" y="631"/>
                </a:lnTo>
                <a:lnTo>
                  <a:pt x="490" y="602"/>
                </a:lnTo>
                <a:lnTo>
                  <a:pt x="473" y="571"/>
                </a:lnTo>
                <a:lnTo>
                  <a:pt x="461" y="534"/>
                </a:lnTo>
                <a:lnTo>
                  <a:pt x="377" y="534"/>
                </a:lnTo>
                <a:lnTo>
                  <a:pt x="367" y="571"/>
                </a:lnTo>
                <a:lnTo>
                  <a:pt x="348" y="602"/>
                </a:lnTo>
                <a:lnTo>
                  <a:pt x="325" y="631"/>
                </a:lnTo>
                <a:lnTo>
                  <a:pt x="297" y="655"/>
                </a:lnTo>
                <a:lnTo>
                  <a:pt x="265" y="672"/>
                </a:lnTo>
                <a:lnTo>
                  <a:pt x="229" y="683"/>
                </a:lnTo>
                <a:lnTo>
                  <a:pt x="190" y="687"/>
                </a:lnTo>
                <a:lnTo>
                  <a:pt x="152" y="683"/>
                </a:lnTo>
                <a:lnTo>
                  <a:pt x="117" y="672"/>
                </a:lnTo>
                <a:lnTo>
                  <a:pt x="84" y="655"/>
                </a:lnTo>
                <a:lnTo>
                  <a:pt x="55" y="631"/>
                </a:lnTo>
                <a:lnTo>
                  <a:pt x="33" y="603"/>
                </a:lnTo>
                <a:lnTo>
                  <a:pt x="15" y="571"/>
                </a:lnTo>
                <a:lnTo>
                  <a:pt x="4" y="535"/>
                </a:lnTo>
                <a:lnTo>
                  <a:pt x="0" y="496"/>
                </a:lnTo>
                <a:lnTo>
                  <a:pt x="2" y="467"/>
                </a:lnTo>
                <a:lnTo>
                  <a:pt x="8" y="439"/>
                </a:lnTo>
                <a:lnTo>
                  <a:pt x="19" y="414"/>
                </a:lnTo>
                <a:lnTo>
                  <a:pt x="159" y="77"/>
                </a:lnTo>
                <a:lnTo>
                  <a:pt x="160" y="77"/>
                </a:lnTo>
                <a:lnTo>
                  <a:pt x="172" y="52"/>
                </a:lnTo>
                <a:lnTo>
                  <a:pt x="190" y="30"/>
                </a:lnTo>
                <a:lnTo>
                  <a:pt x="212" y="14"/>
                </a:lnTo>
                <a:lnTo>
                  <a:pt x="238" y="4"/>
                </a:lnTo>
                <a:lnTo>
                  <a:pt x="26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1" name="Freeform 480"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037547" y="6655605"/>
            <a:ext cx="444078" cy="404334"/>
          </a:xfrm>
          <a:custGeom>
            <a:avLst/>
            <a:gdLst>
              <a:gd name="T0" fmla="*/ 134 w 838"/>
              <a:gd name="T1" fmla="*/ 610 h 763"/>
              <a:gd name="T2" fmla="*/ 165 w 838"/>
              <a:gd name="T3" fmla="*/ 631 h 763"/>
              <a:gd name="T4" fmla="*/ 207 w 838"/>
              <a:gd name="T5" fmla="*/ 605 h 763"/>
              <a:gd name="T6" fmla="*/ 198 w 838"/>
              <a:gd name="T7" fmla="*/ 555 h 763"/>
              <a:gd name="T8" fmla="*/ 241 w 838"/>
              <a:gd name="T9" fmla="*/ 623 h 763"/>
              <a:gd name="T10" fmla="*/ 147 w 838"/>
              <a:gd name="T11" fmla="*/ 666 h 763"/>
              <a:gd name="T12" fmla="*/ 101 w 838"/>
              <a:gd name="T13" fmla="*/ 589 h 763"/>
              <a:gd name="T14" fmla="*/ 168 w 838"/>
              <a:gd name="T15" fmla="*/ 496 h 763"/>
              <a:gd name="T16" fmla="*/ 46 w 838"/>
              <a:gd name="T17" fmla="*/ 572 h 763"/>
              <a:gd name="T18" fmla="*/ 92 w 838"/>
              <a:gd name="T19" fmla="*/ 706 h 763"/>
              <a:gd name="T20" fmla="*/ 244 w 838"/>
              <a:gd name="T21" fmla="*/ 696 h 763"/>
              <a:gd name="T22" fmla="*/ 303 w 838"/>
              <a:gd name="T23" fmla="*/ 564 h 763"/>
              <a:gd name="T24" fmla="*/ 193 w 838"/>
              <a:gd name="T25" fmla="*/ 496 h 763"/>
              <a:gd name="T26" fmla="*/ 550 w 838"/>
              <a:gd name="T27" fmla="*/ 563 h 763"/>
              <a:gd name="T28" fmla="*/ 684 w 838"/>
              <a:gd name="T29" fmla="*/ 652 h 763"/>
              <a:gd name="T30" fmla="*/ 724 w 838"/>
              <a:gd name="T31" fmla="*/ 668 h 763"/>
              <a:gd name="T32" fmla="*/ 343 w 838"/>
              <a:gd name="T33" fmla="*/ 363 h 763"/>
              <a:gd name="T34" fmla="*/ 362 w 838"/>
              <a:gd name="T35" fmla="*/ 387 h 763"/>
              <a:gd name="T36" fmla="*/ 332 w 838"/>
              <a:gd name="T37" fmla="*/ 397 h 763"/>
              <a:gd name="T38" fmla="*/ 332 w 838"/>
              <a:gd name="T39" fmla="*/ 367 h 763"/>
              <a:gd name="T40" fmla="*/ 180 w 838"/>
              <a:gd name="T41" fmla="*/ 306 h 763"/>
              <a:gd name="T42" fmla="*/ 154 w 838"/>
              <a:gd name="T43" fmla="*/ 135 h 763"/>
              <a:gd name="T44" fmla="*/ 137 w 838"/>
              <a:gd name="T45" fmla="*/ 157 h 763"/>
              <a:gd name="T46" fmla="*/ 205 w 838"/>
              <a:gd name="T47" fmla="*/ 168 h 763"/>
              <a:gd name="T48" fmla="*/ 178 w 838"/>
              <a:gd name="T49" fmla="*/ 135 h 763"/>
              <a:gd name="T50" fmla="*/ 713 w 838"/>
              <a:gd name="T51" fmla="*/ 98 h 763"/>
              <a:gd name="T52" fmla="*/ 642 w 838"/>
              <a:gd name="T53" fmla="*/ 139 h 763"/>
              <a:gd name="T54" fmla="*/ 460 w 838"/>
              <a:gd name="T55" fmla="*/ 263 h 763"/>
              <a:gd name="T56" fmla="*/ 210 w 838"/>
              <a:gd name="T57" fmla="*/ 458 h 763"/>
              <a:gd name="T58" fmla="*/ 735 w 838"/>
              <a:gd name="T59" fmla="*/ 97 h 763"/>
              <a:gd name="T60" fmla="*/ 231 w 838"/>
              <a:gd name="T61" fmla="*/ 126 h 763"/>
              <a:gd name="T62" fmla="*/ 215 w 838"/>
              <a:gd name="T63" fmla="*/ 204 h 763"/>
              <a:gd name="T64" fmla="*/ 101 w 838"/>
              <a:gd name="T65" fmla="*/ 174 h 763"/>
              <a:gd name="T66" fmla="*/ 147 w 838"/>
              <a:gd name="T67" fmla="*/ 97 h 763"/>
              <a:gd name="T68" fmla="*/ 71 w 838"/>
              <a:gd name="T69" fmla="*/ 73 h 763"/>
              <a:gd name="T70" fmla="*/ 59 w 838"/>
              <a:gd name="T71" fmla="*/ 213 h 763"/>
              <a:gd name="T72" fmla="*/ 193 w 838"/>
              <a:gd name="T73" fmla="*/ 267 h 763"/>
              <a:gd name="T74" fmla="*/ 303 w 838"/>
              <a:gd name="T75" fmla="*/ 200 h 763"/>
              <a:gd name="T76" fmla="*/ 244 w 838"/>
              <a:gd name="T77" fmla="*/ 67 h 763"/>
              <a:gd name="T78" fmla="*/ 207 w 838"/>
              <a:gd name="T79" fmla="*/ 8 h 763"/>
              <a:gd name="T80" fmla="*/ 328 w 838"/>
              <a:gd name="T81" fmla="*/ 120 h 763"/>
              <a:gd name="T82" fmla="*/ 317 w 838"/>
              <a:gd name="T83" fmla="*/ 259 h 763"/>
              <a:gd name="T84" fmla="*/ 524 w 838"/>
              <a:gd name="T85" fmla="*/ 173 h 763"/>
              <a:gd name="T86" fmla="*/ 663 w 838"/>
              <a:gd name="T87" fmla="*/ 80 h 763"/>
              <a:gd name="T88" fmla="*/ 711 w 838"/>
              <a:gd name="T89" fmla="*/ 58 h 763"/>
              <a:gd name="T90" fmla="*/ 787 w 838"/>
              <a:gd name="T91" fmla="*/ 75 h 763"/>
              <a:gd name="T92" fmla="*/ 838 w 838"/>
              <a:gd name="T93" fmla="*/ 630 h 763"/>
              <a:gd name="T94" fmla="*/ 744 w 838"/>
              <a:gd name="T95" fmla="*/ 704 h 763"/>
              <a:gd name="T96" fmla="*/ 701 w 838"/>
              <a:gd name="T97" fmla="*/ 703 h 763"/>
              <a:gd name="T98" fmla="*/ 630 w 838"/>
              <a:gd name="T99" fmla="*/ 662 h 763"/>
              <a:gd name="T100" fmla="*/ 444 w 838"/>
              <a:gd name="T101" fmla="*/ 535 h 763"/>
              <a:gd name="T102" fmla="*/ 339 w 838"/>
              <a:gd name="T103" fmla="*/ 542 h 763"/>
              <a:gd name="T104" fmla="*/ 299 w 838"/>
              <a:gd name="T105" fmla="*/ 690 h 763"/>
              <a:gd name="T106" fmla="*/ 147 w 838"/>
              <a:gd name="T107" fmla="*/ 763 h 763"/>
              <a:gd name="T108" fmla="*/ 8 w 838"/>
              <a:gd name="T109" fmla="*/ 661 h 763"/>
              <a:gd name="T110" fmla="*/ 46 w 838"/>
              <a:gd name="T111" fmla="*/ 507 h 763"/>
              <a:gd name="T112" fmla="*/ 125 w 838"/>
              <a:gd name="T113" fmla="*/ 313 h 763"/>
              <a:gd name="T114" fmla="*/ 0 w 838"/>
              <a:gd name="T115" fmla="*/ 157 h 763"/>
              <a:gd name="T116" fmla="*/ 88 w 838"/>
              <a:gd name="T117" fmla="*/ 16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38" h="763">
                <a:moveTo>
                  <a:pt x="178" y="592"/>
                </a:moveTo>
                <a:lnTo>
                  <a:pt x="161" y="594"/>
                </a:lnTo>
                <a:lnTo>
                  <a:pt x="147" y="598"/>
                </a:lnTo>
                <a:lnTo>
                  <a:pt x="141" y="602"/>
                </a:lnTo>
                <a:lnTo>
                  <a:pt x="137" y="606"/>
                </a:lnTo>
                <a:lnTo>
                  <a:pt x="134" y="610"/>
                </a:lnTo>
                <a:lnTo>
                  <a:pt x="134" y="613"/>
                </a:lnTo>
                <a:lnTo>
                  <a:pt x="134" y="615"/>
                </a:lnTo>
                <a:lnTo>
                  <a:pt x="135" y="618"/>
                </a:lnTo>
                <a:lnTo>
                  <a:pt x="143" y="624"/>
                </a:lnTo>
                <a:lnTo>
                  <a:pt x="154" y="628"/>
                </a:lnTo>
                <a:lnTo>
                  <a:pt x="165" y="631"/>
                </a:lnTo>
                <a:lnTo>
                  <a:pt x="172" y="630"/>
                </a:lnTo>
                <a:lnTo>
                  <a:pt x="178" y="628"/>
                </a:lnTo>
                <a:lnTo>
                  <a:pt x="185" y="626"/>
                </a:lnTo>
                <a:lnTo>
                  <a:pt x="194" y="621"/>
                </a:lnTo>
                <a:lnTo>
                  <a:pt x="202" y="613"/>
                </a:lnTo>
                <a:lnTo>
                  <a:pt x="207" y="605"/>
                </a:lnTo>
                <a:lnTo>
                  <a:pt x="210" y="598"/>
                </a:lnTo>
                <a:lnTo>
                  <a:pt x="205" y="596"/>
                </a:lnTo>
                <a:lnTo>
                  <a:pt x="194" y="593"/>
                </a:lnTo>
                <a:lnTo>
                  <a:pt x="178" y="592"/>
                </a:lnTo>
                <a:close/>
                <a:moveTo>
                  <a:pt x="178" y="554"/>
                </a:moveTo>
                <a:lnTo>
                  <a:pt x="198" y="555"/>
                </a:lnTo>
                <a:lnTo>
                  <a:pt x="215" y="559"/>
                </a:lnTo>
                <a:lnTo>
                  <a:pt x="231" y="567"/>
                </a:lnTo>
                <a:lnTo>
                  <a:pt x="241" y="577"/>
                </a:lnTo>
                <a:lnTo>
                  <a:pt x="248" y="592"/>
                </a:lnTo>
                <a:lnTo>
                  <a:pt x="247" y="607"/>
                </a:lnTo>
                <a:lnTo>
                  <a:pt x="241" y="623"/>
                </a:lnTo>
                <a:lnTo>
                  <a:pt x="231" y="639"/>
                </a:lnTo>
                <a:lnTo>
                  <a:pt x="216" y="651"/>
                </a:lnTo>
                <a:lnTo>
                  <a:pt x="201" y="661"/>
                </a:lnTo>
                <a:lnTo>
                  <a:pt x="184" y="666"/>
                </a:lnTo>
                <a:lnTo>
                  <a:pt x="165" y="669"/>
                </a:lnTo>
                <a:lnTo>
                  <a:pt x="147" y="666"/>
                </a:lnTo>
                <a:lnTo>
                  <a:pt x="131" y="661"/>
                </a:lnTo>
                <a:lnTo>
                  <a:pt x="116" y="652"/>
                </a:lnTo>
                <a:lnTo>
                  <a:pt x="105" y="640"/>
                </a:lnTo>
                <a:lnTo>
                  <a:pt x="97" y="623"/>
                </a:lnTo>
                <a:lnTo>
                  <a:pt x="96" y="606"/>
                </a:lnTo>
                <a:lnTo>
                  <a:pt x="101" y="589"/>
                </a:lnTo>
                <a:lnTo>
                  <a:pt x="113" y="575"/>
                </a:lnTo>
                <a:lnTo>
                  <a:pt x="130" y="564"/>
                </a:lnTo>
                <a:lnTo>
                  <a:pt x="154" y="556"/>
                </a:lnTo>
                <a:lnTo>
                  <a:pt x="178" y="554"/>
                </a:lnTo>
                <a:close/>
                <a:moveTo>
                  <a:pt x="193" y="496"/>
                </a:moveTo>
                <a:lnTo>
                  <a:pt x="168" y="496"/>
                </a:lnTo>
                <a:lnTo>
                  <a:pt x="143" y="500"/>
                </a:lnTo>
                <a:lnTo>
                  <a:pt x="121" y="507"/>
                </a:lnTo>
                <a:lnTo>
                  <a:pt x="100" y="516"/>
                </a:lnTo>
                <a:lnTo>
                  <a:pt x="76" y="530"/>
                </a:lnTo>
                <a:lnTo>
                  <a:pt x="59" y="550"/>
                </a:lnTo>
                <a:lnTo>
                  <a:pt x="46" y="572"/>
                </a:lnTo>
                <a:lnTo>
                  <a:pt x="40" y="596"/>
                </a:lnTo>
                <a:lnTo>
                  <a:pt x="38" y="621"/>
                </a:lnTo>
                <a:lnTo>
                  <a:pt x="44" y="645"/>
                </a:lnTo>
                <a:lnTo>
                  <a:pt x="54" y="669"/>
                </a:lnTo>
                <a:lnTo>
                  <a:pt x="71" y="690"/>
                </a:lnTo>
                <a:lnTo>
                  <a:pt x="92" y="706"/>
                </a:lnTo>
                <a:lnTo>
                  <a:pt x="116" y="717"/>
                </a:lnTo>
                <a:lnTo>
                  <a:pt x="142" y="724"/>
                </a:lnTo>
                <a:lnTo>
                  <a:pt x="169" y="725"/>
                </a:lnTo>
                <a:lnTo>
                  <a:pt x="197" y="720"/>
                </a:lnTo>
                <a:lnTo>
                  <a:pt x="222" y="710"/>
                </a:lnTo>
                <a:lnTo>
                  <a:pt x="244" y="696"/>
                </a:lnTo>
                <a:lnTo>
                  <a:pt x="264" y="678"/>
                </a:lnTo>
                <a:lnTo>
                  <a:pt x="279" y="657"/>
                </a:lnTo>
                <a:lnTo>
                  <a:pt x="292" y="635"/>
                </a:lnTo>
                <a:lnTo>
                  <a:pt x="302" y="611"/>
                </a:lnTo>
                <a:lnTo>
                  <a:pt x="305" y="586"/>
                </a:lnTo>
                <a:lnTo>
                  <a:pt x="303" y="564"/>
                </a:lnTo>
                <a:lnTo>
                  <a:pt x="294" y="542"/>
                </a:lnTo>
                <a:lnTo>
                  <a:pt x="281" y="526"/>
                </a:lnTo>
                <a:lnTo>
                  <a:pt x="262" y="513"/>
                </a:lnTo>
                <a:lnTo>
                  <a:pt x="241" y="504"/>
                </a:lnTo>
                <a:lnTo>
                  <a:pt x="218" y="499"/>
                </a:lnTo>
                <a:lnTo>
                  <a:pt x="193" y="496"/>
                </a:lnTo>
                <a:close/>
                <a:moveTo>
                  <a:pt x="432" y="405"/>
                </a:moveTo>
                <a:lnTo>
                  <a:pt x="376" y="442"/>
                </a:lnTo>
                <a:lnTo>
                  <a:pt x="427" y="478"/>
                </a:lnTo>
                <a:lnTo>
                  <a:pt x="473" y="511"/>
                </a:lnTo>
                <a:lnTo>
                  <a:pt x="515" y="538"/>
                </a:lnTo>
                <a:lnTo>
                  <a:pt x="550" y="563"/>
                </a:lnTo>
                <a:lnTo>
                  <a:pt x="582" y="585"/>
                </a:lnTo>
                <a:lnTo>
                  <a:pt x="609" y="603"/>
                </a:lnTo>
                <a:lnTo>
                  <a:pt x="633" y="619"/>
                </a:lnTo>
                <a:lnTo>
                  <a:pt x="654" y="632"/>
                </a:lnTo>
                <a:lnTo>
                  <a:pt x="671" y="643"/>
                </a:lnTo>
                <a:lnTo>
                  <a:pt x="684" y="652"/>
                </a:lnTo>
                <a:lnTo>
                  <a:pt x="696" y="658"/>
                </a:lnTo>
                <a:lnTo>
                  <a:pt x="705" y="662"/>
                </a:lnTo>
                <a:lnTo>
                  <a:pt x="711" y="665"/>
                </a:lnTo>
                <a:lnTo>
                  <a:pt x="716" y="668"/>
                </a:lnTo>
                <a:lnTo>
                  <a:pt x="720" y="668"/>
                </a:lnTo>
                <a:lnTo>
                  <a:pt x="724" y="668"/>
                </a:lnTo>
                <a:lnTo>
                  <a:pt x="735" y="668"/>
                </a:lnTo>
                <a:lnTo>
                  <a:pt x="751" y="664"/>
                </a:lnTo>
                <a:lnTo>
                  <a:pt x="769" y="656"/>
                </a:lnTo>
                <a:lnTo>
                  <a:pt x="790" y="643"/>
                </a:lnTo>
                <a:lnTo>
                  <a:pt x="432" y="405"/>
                </a:lnTo>
                <a:close/>
                <a:moveTo>
                  <a:pt x="343" y="363"/>
                </a:moveTo>
                <a:lnTo>
                  <a:pt x="350" y="364"/>
                </a:lnTo>
                <a:lnTo>
                  <a:pt x="355" y="367"/>
                </a:lnTo>
                <a:lnTo>
                  <a:pt x="359" y="370"/>
                </a:lnTo>
                <a:lnTo>
                  <a:pt x="362" y="376"/>
                </a:lnTo>
                <a:lnTo>
                  <a:pt x="362" y="382"/>
                </a:lnTo>
                <a:lnTo>
                  <a:pt x="362" y="387"/>
                </a:lnTo>
                <a:lnTo>
                  <a:pt x="359" y="393"/>
                </a:lnTo>
                <a:lnTo>
                  <a:pt x="355" y="397"/>
                </a:lnTo>
                <a:lnTo>
                  <a:pt x="350" y="399"/>
                </a:lnTo>
                <a:lnTo>
                  <a:pt x="343" y="401"/>
                </a:lnTo>
                <a:lnTo>
                  <a:pt x="337" y="399"/>
                </a:lnTo>
                <a:lnTo>
                  <a:pt x="332" y="397"/>
                </a:lnTo>
                <a:lnTo>
                  <a:pt x="328" y="393"/>
                </a:lnTo>
                <a:lnTo>
                  <a:pt x="325" y="387"/>
                </a:lnTo>
                <a:lnTo>
                  <a:pt x="324" y="382"/>
                </a:lnTo>
                <a:lnTo>
                  <a:pt x="325" y="376"/>
                </a:lnTo>
                <a:lnTo>
                  <a:pt x="328" y="370"/>
                </a:lnTo>
                <a:lnTo>
                  <a:pt x="332" y="367"/>
                </a:lnTo>
                <a:lnTo>
                  <a:pt x="337" y="364"/>
                </a:lnTo>
                <a:lnTo>
                  <a:pt x="343" y="363"/>
                </a:lnTo>
                <a:close/>
                <a:moveTo>
                  <a:pt x="265" y="293"/>
                </a:moveTo>
                <a:lnTo>
                  <a:pt x="237" y="301"/>
                </a:lnTo>
                <a:lnTo>
                  <a:pt x="210" y="305"/>
                </a:lnTo>
                <a:lnTo>
                  <a:pt x="180" y="306"/>
                </a:lnTo>
                <a:lnTo>
                  <a:pt x="219" y="333"/>
                </a:lnTo>
                <a:lnTo>
                  <a:pt x="256" y="359"/>
                </a:lnTo>
                <a:lnTo>
                  <a:pt x="309" y="322"/>
                </a:lnTo>
                <a:lnTo>
                  <a:pt x="265" y="293"/>
                </a:lnTo>
                <a:close/>
                <a:moveTo>
                  <a:pt x="165" y="134"/>
                </a:moveTo>
                <a:lnTo>
                  <a:pt x="154" y="135"/>
                </a:lnTo>
                <a:lnTo>
                  <a:pt x="143" y="139"/>
                </a:lnTo>
                <a:lnTo>
                  <a:pt x="135" y="145"/>
                </a:lnTo>
                <a:lnTo>
                  <a:pt x="134" y="148"/>
                </a:lnTo>
                <a:lnTo>
                  <a:pt x="134" y="151"/>
                </a:lnTo>
                <a:lnTo>
                  <a:pt x="134" y="153"/>
                </a:lnTo>
                <a:lnTo>
                  <a:pt x="137" y="157"/>
                </a:lnTo>
                <a:lnTo>
                  <a:pt x="141" y="162"/>
                </a:lnTo>
                <a:lnTo>
                  <a:pt x="147" y="165"/>
                </a:lnTo>
                <a:lnTo>
                  <a:pt x="161" y="170"/>
                </a:lnTo>
                <a:lnTo>
                  <a:pt x="178" y="171"/>
                </a:lnTo>
                <a:lnTo>
                  <a:pt x="194" y="170"/>
                </a:lnTo>
                <a:lnTo>
                  <a:pt x="205" y="168"/>
                </a:lnTo>
                <a:lnTo>
                  <a:pt x="210" y="165"/>
                </a:lnTo>
                <a:lnTo>
                  <a:pt x="207" y="158"/>
                </a:lnTo>
                <a:lnTo>
                  <a:pt x="202" y="152"/>
                </a:lnTo>
                <a:lnTo>
                  <a:pt x="194" y="144"/>
                </a:lnTo>
                <a:lnTo>
                  <a:pt x="185" y="137"/>
                </a:lnTo>
                <a:lnTo>
                  <a:pt x="178" y="135"/>
                </a:lnTo>
                <a:lnTo>
                  <a:pt x="172" y="134"/>
                </a:lnTo>
                <a:lnTo>
                  <a:pt x="165" y="134"/>
                </a:lnTo>
                <a:close/>
                <a:moveTo>
                  <a:pt x="724" y="96"/>
                </a:moveTo>
                <a:lnTo>
                  <a:pt x="720" y="96"/>
                </a:lnTo>
                <a:lnTo>
                  <a:pt x="716" y="96"/>
                </a:lnTo>
                <a:lnTo>
                  <a:pt x="713" y="98"/>
                </a:lnTo>
                <a:lnTo>
                  <a:pt x="706" y="101"/>
                </a:lnTo>
                <a:lnTo>
                  <a:pt x="697" y="105"/>
                </a:lnTo>
                <a:lnTo>
                  <a:pt x="688" y="110"/>
                </a:lnTo>
                <a:lnTo>
                  <a:pt x="675" y="118"/>
                </a:lnTo>
                <a:lnTo>
                  <a:pt x="660" y="127"/>
                </a:lnTo>
                <a:lnTo>
                  <a:pt x="642" y="139"/>
                </a:lnTo>
                <a:lnTo>
                  <a:pt x="621" y="153"/>
                </a:lnTo>
                <a:lnTo>
                  <a:pt x="596" y="169"/>
                </a:lnTo>
                <a:lnTo>
                  <a:pt x="569" y="189"/>
                </a:lnTo>
                <a:lnTo>
                  <a:pt x="536" y="209"/>
                </a:lnTo>
                <a:lnTo>
                  <a:pt x="500" y="234"/>
                </a:lnTo>
                <a:lnTo>
                  <a:pt x="460" y="263"/>
                </a:lnTo>
                <a:lnTo>
                  <a:pt x="414" y="295"/>
                </a:lnTo>
                <a:lnTo>
                  <a:pt x="364" y="330"/>
                </a:lnTo>
                <a:lnTo>
                  <a:pt x="308" y="368"/>
                </a:lnTo>
                <a:lnTo>
                  <a:pt x="247" y="411"/>
                </a:lnTo>
                <a:lnTo>
                  <a:pt x="180" y="458"/>
                </a:lnTo>
                <a:lnTo>
                  <a:pt x="210" y="458"/>
                </a:lnTo>
                <a:lnTo>
                  <a:pt x="237" y="462"/>
                </a:lnTo>
                <a:lnTo>
                  <a:pt x="265" y="470"/>
                </a:lnTo>
                <a:lnTo>
                  <a:pt x="790" y="120"/>
                </a:lnTo>
                <a:lnTo>
                  <a:pt x="769" y="107"/>
                </a:lnTo>
                <a:lnTo>
                  <a:pt x="751" y="99"/>
                </a:lnTo>
                <a:lnTo>
                  <a:pt x="735" y="97"/>
                </a:lnTo>
                <a:lnTo>
                  <a:pt x="724" y="96"/>
                </a:lnTo>
                <a:close/>
                <a:moveTo>
                  <a:pt x="165" y="94"/>
                </a:moveTo>
                <a:lnTo>
                  <a:pt x="184" y="97"/>
                </a:lnTo>
                <a:lnTo>
                  <a:pt x="201" y="102"/>
                </a:lnTo>
                <a:lnTo>
                  <a:pt x="216" y="113"/>
                </a:lnTo>
                <a:lnTo>
                  <a:pt x="231" y="126"/>
                </a:lnTo>
                <a:lnTo>
                  <a:pt x="241" y="140"/>
                </a:lnTo>
                <a:lnTo>
                  <a:pt x="247" y="156"/>
                </a:lnTo>
                <a:lnTo>
                  <a:pt x="248" y="171"/>
                </a:lnTo>
                <a:lnTo>
                  <a:pt x="241" y="186"/>
                </a:lnTo>
                <a:lnTo>
                  <a:pt x="231" y="196"/>
                </a:lnTo>
                <a:lnTo>
                  <a:pt x="215" y="204"/>
                </a:lnTo>
                <a:lnTo>
                  <a:pt x="198" y="208"/>
                </a:lnTo>
                <a:lnTo>
                  <a:pt x="178" y="209"/>
                </a:lnTo>
                <a:lnTo>
                  <a:pt x="154" y="207"/>
                </a:lnTo>
                <a:lnTo>
                  <a:pt x="130" y="200"/>
                </a:lnTo>
                <a:lnTo>
                  <a:pt x="113" y="189"/>
                </a:lnTo>
                <a:lnTo>
                  <a:pt x="101" y="174"/>
                </a:lnTo>
                <a:lnTo>
                  <a:pt x="96" y="157"/>
                </a:lnTo>
                <a:lnTo>
                  <a:pt x="97" y="140"/>
                </a:lnTo>
                <a:lnTo>
                  <a:pt x="105" y="123"/>
                </a:lnTo>
                <a:lnTo>
                  <a:pt x="116" y="111"/>
                </a:lnTo>
                <a:lnTo>
                  <a:pt x="131" y="102"/>
                </a:lnTo>
                <a:lnTo>
                  <a:pt x="147" y="97"/>
                </a:lnTo>
                <a:lnTo>
                  <a:pt x="165" y="94"/>
                </a:lnTo>
                <a:close/>
                <a:moveTo>
                  <a:pt x="169" y="38"/>
                </a:moveTo>
                <a:lnTo>
                  <a:pt x="142" y="39"/>
                </a:lnTo>
                <a:lnTo>
                  <a:pt x="116" y="46"/>
                </a:lnTo>
                <a:lnTo>
                  <a:pt x="92" y="58"/>
                </a:lnTo>
                <a:lnTo>
                  <a:pt x="71" y="73"/>
                </a:lnTo>
                <a:lnTo>
                  <a:pt x="54" y="94"/>
                </a:lnTo>
                <a:lnTo>
                  <a:pt x="44" y="118"/>
                </a:lnTo>
                <a:lnTo>
                  <a:pt x="38" y="143"/>
                </a:lnTo>
                <a:lnTo>
                  <a:pt x="40" y="168"/>
                </a:lnTo>
                <a:lnTo>
                  <a:pt x="46" y="191"/>
                </a:lnTo>
                <a:lnTo>
                  <a:pt x="59" y="213"/>
                </a:lnTo>
                <a:lnTo>
                  <a:pt x="76" y="233"/>
                </a:lnTo>
                <a:lnTo>
                  <a:pt x="100" y="249"/>
                </a:lnTo>
                <a:lnTo>
                  <a:pt x="121" y="258"/>
                </a:lnTo>
                <a:lnTo>
                  <a:pt x="143" y="263"/>
                </a:lnTo>
                <a:lnTo>
                  <a:pt x="168" y="267"/>
                </a:lnTo>
                <a:lnTo>
                  <a:pt x="193" y="267"/>
                </a:lnTo>
                <a:lnTo>
                  <a:pt x="218" y="264"/>
                </a:lnTo>
                <a:lnTo>
                  <a:pt x="241" y="259"/>
                </a:lnTo>
                <a:lnTo>
                  <a:pt x="262" y="250"/>
                </a:lnTo>
                <a:lnTo>
                  <a:pt x="281" y="237"/>
                </a:lnTo>
                <a:lnTo>
                  <a:pt x="294" y="221"/>
                </a:lnTo>
                <a:lnTo>
                  <a:pt x="303" y="200"/>
                </a:lnTo>
                <a:lnTo>
                  <a:pt x="305" y="177"/>
                </a:lnTo>
                <a:lnTo>
                  <a:pt x="302" y="153"/>
                </a:lnTo>
                <a:lnTo>
                  <a:pt x="292" y="128"/>
                </a:lnTo>
                <a:lnTo>
                  <a:pt x="279" y="106"/>
                </a:lnTo>
                <a:lnTo>
                  <a:pt x="264" y="85"/>
                </a:lnTo>
                <a:lnTo>
                  <a:pt x="244" y="67"/>
                </a:lnTo>
                <a:lnTo>
                  <a:pt x="222" y="54"/>
                </a:lnTo>
                <a:lnTo>
                  <a:pt x="197" y="43"/>
                </a:lnTo>
                <a:lnTo>
                  <a:pt x="169" y="38"/>
                </a:lnTo>
                <a:close/>
                <a:moveTo>
                  <a:pt x="147" y="0"/>
                </a:moveTo>
                <a:lnTo>
                  <a:pt x="177" y="1"/>
                </a:lnTo>
                <a:lnTo>
                  <a:pt x="207" y="8"/>
                </a:lnTo>
                <a:lnTo>
                  <a:pt x="237" y="21"/>
                </a:lnTo>
                <a:lnTo>
                  <a:pt x="260" y="35"/>
                </a:lnTo>
                <a:lnTo>
                  <a:pt x="279" y="52"/>
                </a:lnTo>
                <a:lnTo>
                  <a:pt x="299" y="73"/>
                </a:lnTo>
                <a:lnTo>
                  <a:pt x="315" y="97"/>
                </a:lnTo>
                <a:lnTo>
                  <a:pt x="328" y="120"/>
                </a:lnTo>
                <a:lnTo>
                  <a:pt x="337" y="147"/>
                </a:lnTo>
                <a:lnTo>
                  <a:pt x="343" y="171"/>
                </a:lnTo>
                <a:lnTo>
                  <a:pt x="343" y="198"/>
                </a:lnTo>
                <a:lnTo>
                  <a:pt x="339" y="221"/>
                </a:lnTo>
                <a:lnTo>
                  <a:pt x="329" y="243"/>
                </a:lnTo>
                <a:lnTo>
                  <a:pt x="317" y="259"/>
                </a:lnTo>
                <a:lnTo>
                  <a:pt x="303" y="272"/>
                </a:lnTo>
                <a:lnTo>
                  <a:pt x="342" y="298"/>
                </a:lnTo>
                <a:lnTo>
                  <a:pt x="396" y="262"/>
                </a:lnTo>
                <a:lnTo>
                  <a:pt x="444" y="228"/>
                </a:lnTo>
                <a:lnTo>
                  <a:pt x="486" y="199"/>
                </a:lnTo>
                <a:lnTo>
                  <a:pt x="524" y="173"/>
                </a:lnTo>
                <a:lnTo>
                  <a:pt x="557" y="151"/>
                </a:lnTo>
                <a:lnTo>
                  <a:pt x="586" y="131"/>
                </a:lnTo>
                <a:lnTo>
                  <a:pt x="609" y="115"/>
                </a:lnTo>
                <a:lnTo>
                  <a:pt x="630" y="101"/>
                </a:lnTo>
                <a:lnTo>
                  <a:pt x="648" y="89"/>
                </a:lnTo>
                <a:lnTo>
                  <a:pt x="663" y="80"/>
                </a:lnTo>
                <a:lnTo>
                  <a:pt x="676" y="73"/>
                </a:lnTo>
                <a:lnTo>
                  <a:pt x="685" y="68"/>
                </a:lnTo>
                <a:lnTo>
                  <a:pt x="694" y="63"/>
                </a:lnTo>
                <a:lnTo>
                  <a:pt x="701" y="60"/>
                </a:lnTo>
                <a:lnTo>
                  <a:pt x="706" y="59"/>
                </a:lnTo>
                <a:lnTo>
                  <a:pt x="711" y="58"/>
                </a:lnTo>
                <a:lnTo>
                  <a:pt x="716" y="58"/>
                </a:lnTo>
                <a:lnTo>
                  <a:pt x="720" y="58"/>
                </a:lnTo>
                <a:lnTo>
                  <a:pt x="724" y="58"/>
                </a:lnTo>
                <a:lnTo>
                  <a:pt x="744" y="59"/>
                </a:lnTo>
                <a:lnTo>
                  <a:pt x="765" y="65"/>
                </a:lnTo>
                <a:lnTo>
                  <a:pt x="787" y="75"/>
                </a:lnTo>
                <a:lnTo>
                  <a:pt x="807" y="86"/>
                </a:lnTo>
                <a:lnTo>
                  <a:pt x="824" y="101"/>
                </a:lnTo>
                <a:lnTo>
                  <a:pt x="834" y="117"/>
                </a:lnTo>
                <a:lnTo>
                  <a:pt x="838" y="134"/>
                </a:lnTo>
                <a:lnTo>
                  <a:pt x="466" y="382"/>
                </a:lnTo>
                <a:lnTo>
                  <a:pt x="838" y="630"/>
                </a:lnTo>
                <a:lnTo>
                  <a:pt x="834" y="647"/>
                </a:lnTo>
                <a:lnTo>
                  <a:pt x="824" y="664"/>
                </a:lnTo>
                <a:lnTo>
                  <a:pt x="807" y="677"/>
                </a:lnTo>
                <a:lnTo>
                  <a:pt x="787" y="689"/>
                </a:lnTo>
                <a:lnTo>
                  <a:pt x="765" y="698"/>
                </a:lnTo>
                <a:lnTo>
                  <a:pt x="744" y="704"/>
                </a:lnTo>
                <a:lnTo>
                  <a:pt x="724" y="706"/>
                </a:lnTo>
                <a:lnTo>
                  <a:pt x="720" y="706"/>
                </a:lnTo>
                <a:lnTo>
                  <a:pt x="716" y="706"/>
                </a:lnTo>
                <a:lnTo>
                  <a:pt x="711" y="706"/>
                </a:lnTo>
                <a:lnTo>
                  <a:pt x="706" y="704"/>
                </a:lnTo>
                <a:lnTo>
                  <a:pt x="701" y="703"/>
                </a:lnTo>
                <a:lnTo>
                  <a:pt x="694" y="700"/>
                </a:lnTo>
                <a:lnTo>
                  <a:pt x="685" y="696"/>
                </a:lnTo>
                <a:lnTo>
                  <a:pt x="676" y="690"/>
                </a:lnTo>
                <a:lnTo>
                  <a:pt x="663" y="683"/>
                </a:lnTo>
                <a:lnTo>
                  <a:pt x="648" y="674"/>
                </a:lnTo>
                <a:lnTo>
                  <a:pt x="630" y="662"/>
                </a:lnTo>
                <a:lnTo>
                  <a:pt x="609" y="648"/>
                </a:lnTo>
                <a:lnTo>
                  <a:pt x="586" y="632"/>
                </a:lnTo>
                <a:lnTo>
                  <a:pt x="557" y="613"/>
                </a:lnTo>
                <a:lnTo>
                  <a:pt x="524" y="590"/>
                </a:lnTo>
                <a:lnTo>
                  <a:pt x="486" y="564"/>
                </a:lnTo>
                <a:lnTo>
                  <a:pt x="444" y="535"/>
                </a:lnTo>
                <a:lnTo>
                  <a:pt x="396" y="501"/>
                </a:lnTo>
                <a:lnTo>
                  <a:pt x="342" y="465"/>
                </a:lnTo>
                <a:lnTo>
                  <a:pt x="303" y="491"/>
                </a:lnTo>
                <a:lnTo>
                  <a:pt x="317" y="504"/>
                </a:lnTo>
                <a:lnTo>
                  <a:pt x="329" y="520"/>
                </a:lnTo>
                <a:lnTo>
                  <a:pt x="339" y="542"/>
                </a:lnTo>
                <a:lnTo>
                  <a:pt x="343" y="567"/>
                </a:lnTo>
                <a:lnTo>
                  <a:pt x="343" y="592"/>
                </a:lnTo>
                <a:lnTo>
                  <a:pt x="337" y="618"/>
                </a:lnTo>
                <a:lnTo>
                  <a:pt x="328" y="643"/>
                </a:lnTo>
                <a:lnTo>
                  <a:pt x="315" y="668"/>
                </a:lnTo>
                <a:lnTo>
                  <a:pt x="299" y="690"/>
                </a:lnTo>
                <a:lnTo>
                  <a:pt x="279" y="711"/>
                </a:lnTo>
                <a:lnTo>
                  <a:pt x="260" y="729"/>
                </a:lnTo>
                <a:lnTo>
                  <a:pt x="237" y="744"/>
                </a:lnTo>
                <a:lnTo>
                  <a:pt x="207" y="755"/>
                </a:lnTo>
                <a:lnTo>
                  <a:pt x="177" y="762"/>
                </a:lnTo>
                <a:lnTo>
                  <a:pt x="147" y="763"/>
                </a:lnTo>
                <a:lnTo>
                  <a:pt x="117" y="758"/>
                </a:lnTo>
                <a:lnTo>
                  <a:pt x="88" y="747"/>
                </a:lnTo>
                <a:lnTo>
                  <a:pt x="63" y="733"/>
                </a:lnTo>
                <a:lnTo>
                  <a:pt x="40" y="713"/>
                </a:lnTo>
                <a:lnTo>
                  <a:pt x="21" y="689"/>
                </a:lnTo>
                <a:lnTo>
                  <a:pt x="8" y="661"/>
                </a:lnTo>
                <a:lnTo>
                  <a:pt x="2" y="634"/>
                </a:lnTo>
                <a:lnTo>
                  <a:pt x="0" y="606"/>
                </a:lnTo>
                <a:lnTo>
                  <a:pt x="4" y="579"/>
                </a:lnTo>
                <a:lnTo>
                  <a:pt x="14" y="552"/>
                </a:lnTo>
                <a:lnTo>
                  <a:pt x="28" y="529"/>
                </a:lnTo>
                <a:lnTo>
                  <a:pt x="46" y="507"/>
                </a:lnTo>
                <a:lnTo>
                  <a:pt x="70" y="488"/>
                </a:lnTo>
                <a:lnTo>
                  <a:pt x="125" y="450"/>
                </a:lnTo>
                <a:lnTo>
                  <a:pt x="176" y="415"/>
                </a:lnTo>
                <a:lnTo>
                  <a:pt x="224" y="382"/>
                </a:lnTo>
                <a:lnTo>
                  <a:pt x="176" y="348"/>
                </a:lnTo>
                <a:lnTo>
                  <a:pt x="125" y="313"/>
                </a:lnTo>
                <a:lnTo>
                  <a:pt x="70" y="275"/>
                </a:lnTo>
                <a:lnTo>
                  <a:pt x="46" y="257"/>
                </a:lnTo>
                <a:lnTo>
                  <a:pt x="28" y="234"/>
                </a:lnTo>
                <a:lnTo>
                  <a:pt x="14" y="211"/>
                </a:lnTo>
                <a:lnTo>
                  <a:pt x="4" y="185"/>
                </a:lnTo>
                <a:lnTo>
                  <a:pt x="0" y="157"/>
                </a:lnTo>
                <a:lnTo>
                  <a:pt x="2" y="130"/>
                </a:lnTo>
                <a:lnTo>
                  <a:pt x="8" y="102"/>
                </a:lnTo>
                <a:lnTo>
                  <a:pt x="21" y="75"/>
                </a:lnTo>
                <a:lnTo>
                  <a:pt x="40" y="51"/>
                </a:lnTo>
                <a:lnTo>
                  <a:pt x="63" y="30"/>
                </a:lnTo>
                <a:lnTo>
                  <a:pt x="88" y="16"/>
                </a:lnTo>
                <a:lnTo>
                  <a:pt x="117" y="5"/>
                </a:lnTo>
                <a:lnTo>
                  <a:pt x="147"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
        <p:nvSpPr>
          <p:cNvPr id="482" name="Freeform 481" descr="e7d195523061f1c0cef09ac28eaae964ec9988a5cce77c8b8C1E4685C6E6B40CD7615480512384A61EE159C6FE0045D14B61E85D0A95589D558B81FFC809322ACC20DC2254D928200A3EA0841B8B1814A949D0E04D40B9AAE09C6C8926E6A284AC22EF0F8E3937099575E5D983132B5B48E4B4A5EC5D65659C6F340790817AB95702EB61B0B328F1"/>
          <p:cNvSpPr>
            <a:spLocks noEditPoints="1"/>
          </p:cNvSpPr>
          <p:nvPr/>
        </p:nvSpPr>
        <p:spPr bwMode="auto">
          <a:xfrm>
            <a:off x="16922172" y="6635468"/>
            <a:ext cx="444609" cy="444609"/>
          </a:xfrm>
          <a:custGeom>
            <a:avLst/>
            <a:gdLst>
              <a:gd name="T0" fmla="*/ 194 w 839"/>
              <a:gd name="T1" fmla="*/ 668 h 839"/>
              <a:gd name="T2" fmla="*/ 148 w 839"/>
              <a:gd name="T3" fmla="*/ 506 h 839"/>
              <a:gd name="T4" fmla="*/ 246 w 839"/>
              <a:gd name="T5" fmla="*/ 660 h 839"/>
              <a:gd name="T6" fmla="*/ 372 w 839"/>
              <a:gd name="T7" fmla="*/ 691 h 839"/>
              <a:gd name="T8" fmla="*/ 526 w 839"/>
              <a:gd name="T9" fmla="*/ 423 h 839"/>
              <a:gd name="T10" fmla="*/ 530 w 839"/>
              <a:gd name="T11" fmla="*/ 450 h 839"/>
              <a:gd name="T12" fmla="*/ 504 w 839"/>
              <a:gd name="T13" fmla="*/ 454 h 839"/>
              <a:gd name="T14" fmla="*/ 500 w 839"/>
              <a:gd name="T15" fmla="*/ 427 h 839"/>
              <a:gd name="T16" fmla="*/ 465 w 839"/>
              <a:gd name="T17" fmla="*/ 362 h 839"/>
              <a:gd name="T18" fmla="*/ 476 w 839"/>
              <a:gd name="T19" fmla="*/ 387 h 839"/>
              <a:gd name="T20" fmla="*/ 452 w 839"/>
              <a:gd name="T21" fmla="*/ 399 h 839"/>
              <a:gd name="T22" fmla="*/ 440 w 839"/>
              <a:gd name="T23" fmla="*/ 376 h 839"/>
              <a:gd name="T24" fmla="*/ 276 w 839"/>
              <a:gd name="T25" fmla="*/ 342 h 839"/>
              <a:gd name="T26" fmla="*/ 139 w 839"/>
              <a:gd name="T27" fmla="*/ 395 h 839"/>
              <a:gd name="T28" fmla="*/ 230 w 839"/>
              <a:gd name="T29" fmla="*/ 474 h 839"/>
              <a:gd name="T30" fmla="*/ 289 w 839"/>
              <a:gd name="T31" fmla="*/ 596 h 839"/>
              <a:gd name="T32" fmla="*/ 374 w 839"/>
              <a:gd name="T33" fmla="*/ 609 h 839"/>
              <a:gd name="T34" fmla="*/ 444 w 839"/>
              <a:gd name="T35" fmla="*/ 700 h 839"/>
              <a:gd name="T36" fmla="*/ 499 w 839"/>
              <a:gd name="T37" fmla="*/ 563 h 839"/>
              <a:gd name="T38" fmla="*/ 416 w 839"/>
              <a:gd name="T39" fmla="*/ 313 h 839"/>
              <a:gd name="T40" fmla="*/ 412 w 839"/>
              <a:gd name="T41" fmla="*/ 339 h 839"/>
              <a:gd name="T42" fmla="*/ 385 w 839"/>
              <a:gd name="T43" fmla="*/ 335 h 839"/>
              <a:gd name="T44" fmla="*/ 390 w 839"/>
              <a:gd name="T45" fmla="*/ 309 h 839"/>
              <a:gd name="T46" fmla="*/ 618 w 839"/>
              <a:gd name="T47" fmla="*/ 194 h 839"/>
              <a:gd name="T48" fmla="*/ 614 w 839"/>
              <a:gd name="T49" fmla="*/ 221 h 839"/>
              <a:gd name="T50" fmla="*/ 641 w 839"/>
              <a:gd name="T51" fmla="*/ 225 h 839"/>
              <a:gd name="T52" fmla="*/ 645 w 839"/>
              <a:gd name="T53" fmla="*/ 199 h 839"/>
              <a:gd name="T54" fmla="*/ 648 w 839"/>
              <a:gd name="T55" fmla="*/ 156 h 839"/>
              <a:gd name="T56" fmla="*/ 685 w 839"/>
              <a:gd name="T57" fmla="*/ 228 h 839"/>
              <a:gd name="T58" fmla="*/ 611 w 839"/>
              <a:gd name="T59" fmla="*/ 264 h 839"/>
              <a:gd name="T60" fmla="*/ 576 w 839"/>
              <a:gd name="T61" fmla="*/ 191 h 839"/>
              <a:gd name="T62" fmla="*/ 801 w 839"/>
              <a:gd name="T63" fmla="*/ 38 h 839"/>
              <a:gd name="T64" fmla="*/ 644 w 839"/>
              <a:gd name="T65" fmla="*/ 72 h 839"/>
              <a:gd name="T66" fmla="*/ 456 w 839"/>
              <a:gd name="T67" fmla="*/ 171 h 839"/>
              <a:gd name="T68" fmla="*/ 374 w 839"/>
              <a:gd name="T69" fmla="*/ 247 h 839"/>
              <a:gd name="T70" fmla="*/ 524 w 839"/>
              <a:gd name="T71" fmla="*/ 534 h 839"/>
              <a:gd name="T72" fmla="*/ 609 w 839"/>
              <a:gd name="T73" fmla="*/ 448 h 839"/>
              <a:gd name="T74" fmla="*/ 695 w 839"/>
              <a:gd name="T75" fmla="*/ 347 h 839"/>
              <a:gd name="T76" fmla="*/ 780 w 839"/>
              <a:gd name="T77" fmla="*/ 150 h 839"/>
              <a:gd name="T78" fmla="*/ 802 w 839"/>
              <a:gd name="T79" fmla="*/ 0 h 839"/>
              <a:gd name="T80" fmla="*/ 839 w 839"/>
              <a:gd name="T81" fmla="*/ 31 h 839"/>
              <a:gd name="T82" fmla="*/ 812 w 839"/>
              <a:gd name="T83" fmla="*/ 183 h 839"/>
              <a:gd name="T84" fmla="*/ 721 w 839"/>
              <a:gd name="T85" fmla="*/ 376 h 839"/>
              <a:gd name="T86" fmla="*/ 628 w 839"/>
              <a:gd name="T87" fmla="*/ 483 h 839"/>
              <a:gd name="T88" fmla="*/ 545 w 839"/>
              <a:gd name="T89" fmla="*/ 567 h 839"/>
              <a:gd name="T90" fmla="*/ 474 w 839"/>
              <a:gd name="T91" fmla="*/ 726 h 839"/>
              <a:gd name="T92" fmla="*/ 421 w 839"/>
              <a:gd name="T93" fmla="*/ 759 h 839"/>
              <a:gd name="T94" fmla="*/ 343 w 839"/>
              <a:gd name="T95" fmla="*/ 650 h 839"/>
              <a:gd name="T96" fmla="*/ 216 w 839"/>
              <a:gd name="T97" fmla="*/ 577 h 839"/>
              <a:gd name="T98" fmla="*/ 160 w 839"/>
              <a:gd name="T99" fmla="*/ 446 h 839"/>
              <a:gd name="T100" fmla="*/ 52 w 839"/>
              <a:gd name="T101" fmla="*/ 414 h 839"/>
              <a:gd name="T102" fmla="*/ 191 w 839"/>
              <a:gd name="T103" fmla="*/ 330 h 839"/>
              <a:gd name="T104" fmla="*/ 302 w 839"/>
              <a:gd name="T105" fmla="*/ 264 h 839"/>
              <a:gd name="T106" fmla="*/ 387 w 839"/>
              <a:gd name="T107" fmla="*/ 182 h 839"/>
              <a:gd name="T108" fmla="*/ 550 w 839"/>
              <a:gd name="T109" fmla="*/ 69 h 839"/>
              <a:gd name="T110" fmla="*/ 747 w 839"/>
              <a:gd name="T111" fmla="*/ 5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9" h="839">
                <a:moveTo>
                  <a:pt x="137" y="598"/>
                </a:moveTo>
                <a:lnTo>
                  <a:pt x="69" y="771"/>
                </a:lnTo>
                <a:lnTo>
                  <a:pt x="242" y="702"/>
                </a:lnTo>
                <a:lnTo>
                  <a:pt x="217" y="686"/>
                </a:lnTo>
                <a:lnTo>
                  <a:pt x="194" y="668"/>
                </a:lnTo>
                <a:lnTo>
                  <a:pt x="171" y="647"/>
                </a:lnTo>
                <a:lnTo>
                  <a:pt x="153" y="623"/>
                </a:lnTo>
                <a:lnTo>
                  <a:pt x="137" y="598"/>
                </a:lnTo>
                <a:close/>
                <a:moveTo>
                  <a:pt x="148" y="469"/>
                </a:moveTo>
                <a:lnTo>
                  <a:pt x="148" y="506"/>
                </a:lnTo>
                <a:lnTo>
                  <a:pt x="156" y="543"/>
                </a:lnTo>
                <a:lnTo>
                  <a:pt x="170" y="577"/>
                </a:lnTo>
                <a:lnTo>
                  <a:pt x="190" y="609"/>
                </a:lnTo>
                <a:lnTo>
                  <a:pt x="216" y="636"/>
                </a:lnTo>
                <a:lnTo>
                  <a:pt x="246" y="660"/>
                </a:lnTo>
                <a:lnTo>
                  <a:pt x="279" y="677"/>
                </a:lnTo>
                <a:lnTo>
                  <a:pt x="314" y="688"/>
                </a:lnTo>
                <a:lnTo>
                  <a:pt x="351" y="692"/>
                </a:lnTo>
                <a:lnTo>
                  <a:pt x="361" y="692"/>
                </a:lnTo>
                <a:lnTo>
                  <a:pt x="372" y="691"/>
                </a:lnTo>
                <a:lnTo>
                  <a:pt x="0" y="839"/>
                </a:lnTo>
                <a:lnTo>
                  <a:pt x="148" y="469"/>
                </a:lnTo>
                <a:close/>
                <a:moveTo>
                  <a:pt x="516" y="419"/>
                </a:moveTo>
                <a:lnTo>
                  <a:pt x="521" y="420"/>
                </a:lnTo>
                <a:lnTo>
                  <a:pt x="526" y="423"/>
                </a:lnTo>
                <a:lnTo>
                  <a:pt x="530" y="427"/>
                </a:lnTo>
                <a:lnTo>
                  <a:pt x="533" y="432"/>
                </a:lnTo>
                <a:lnTo>
                  <a:pt x="534" y="438"/>
                </a:lnTo>
                <a:lnTo>
                  <a:pt x="533" y="445"/>
                </a:lnTo>
                <a:lnTo>
                  <a:pt x="530" y="450"/>
                </a:lnTo>
                <a:lnTo>
                  <a:pt x="526" y="454"/>
                </a:lnTo>
                <a:lnTo>
                  <a:pt x="521" y="457"/>
                </a:lnTo>
                <a:lnTo>
                  <a:pt x="516" y="458"/>
                </a:lnTo>
                <a:lnTo>
                  <a:pt x="509" y="457"/>
                </a:lnTo>
                <a:lnTo>
                  <a:pt x="504" y="454"/>
                </a:lnTo>
                <a:lnTo>
                  <a:pt x="500" y="450"/>
                </a:lnTo>
                <a:lnTo>
                  <a:pt x="497" y="445"/>
                </a:lnTo>
                <a:lnTo>
                  <a:pt x="496" y="438"/>
                </a:lnTo>
                <a:lnTo>
                  <a:pt x="497" y="432"/>
                </a:lnTo>
                <a:lnTo>
                  <a:pt x="500" y="427"/>
                </a:lnTo>
                <a:lnTo>
                  <a:pt x="504" y="423"/>
                </a:lnTo>
                <a:lnTo>
                  <a:pt x="509" y="420"/>
                </a:lnTo>
                <a:lnTo>
                  <a:pt x="516" y="419"/>
                </a:lnTo>
                <a:close/>
                <a:moveTo>
                  <a:pt x="458" y="362"/>
                </a:moveTo>
                <a:lnTo>
                  <a:pt x="465" y="362"/>
                </a:lnTo>
                <a:lnTo>
                  <a:pt x="470" y="366"/>
                </a:lnTo>
                <a:lnTo>
                  <a:pt x="474" y="370"/>
                </a:lnTo>
                <a:lnTo>
                  <a:pt x="476" y="376"/>
                </a:lnTo>
                <a:lnTo>
                  <a:pt x="478" y="381"/>
                </a:lnTo>
                <a:lnTo>
                  <a:pt x="476" y="387"/>
                </a:lnTo>
                <a:lnTo>
                  <a:pt x="474" y="393"/>
                </a:lnTo>
                <a:lnTo>
                  <a:pt x="470" y="397"/>
                </a:lnTo>
                <a:lnTo>
                  <a:pt x="465" y="399"/>
                </a:lnTo>
                <a:lnTo>
                  <a:pt x="458" y="400"/>
                </a:lnTo>
                <a:lnTo>
                  <a:pt x="452" y="399"/>
                </a:lnTo>
                <a:lnTo>
                  <a:pt x="446" y="397"/>
                </a:lnTo>
                <a:lnTo>
                  <a:pt x="442" y="393"/>
                </a:lnTo>
                <a:lnTo>
                  <a:pt x="440" y="387"/>
                </a:lnTo>
                <a:lnTo>
                  <a:pt x="438" y="381"/>
                </a:lnTo>
                <a:lnTo>
                  <a:pt x="440" y="376"/>
                </a:lnTo>
                <a:lnTo>
                  <a:pt x="442" y="370"/>
                </a:lnTo>
                <a:lnTo>
                  <a:pt x="446" y="366"/>
                </a:lnTo>
                <a:lnTo>
                  <a:pt x="452" y="362"/>
                </a:lnTo>
                <a:lnTo>
                  <a:pt x="458" y="362"/>
                </a:lnTo>
                <a:close/>
                <a:moveTo>
                  <a:pt x="276" y="342"/>
                </a:moveTo>
                <a:lnTo>
                  <a:pt x="275" y="342"/>
                </a:lnTo>
                <a:lnTo>
                  <a:pt x="274" y="343"/>
                </a:lnTo>
                <a:lnTo>
                  <a:pt x="225" y="359"/>
                </a:lnTo>
                <a:lnTo>
                  <a:pt x="179" y="376"/>
                </a:lnTo>
                <a:lnTo>
                  <a:pt x="139" y="395"/>
                </a:lnTo>
                <a:lnTo>
                  <a:pt x="175" y="411"/>
                </a:lnTo>
                <a:lnTo>
                  <a:pt x="213" y="433"/>
                </a:lnTo>
                <a:lnTo>
                  <a:pt x="225" y="444"/>
                </a:lnTo>
                <a:lnTo>
                  <a:pt x="230" y="458"/>
                </a:lnTo>
                <a:lnTo>
                  <a:pt x="230" y="474"/>
                </a:lnTo>
                <a:lnTo>
                  <a:pt x="228" y="500"/>
                </a:lnTo>
                <a:lnTo>
                  <a:pt x="233" y="526"/>
                </a:lnTo>
                <a:lnTo>
                  <a:pt x="245" y="552"/>
                </a:lnTo>
                <a:lnTo>
                  <a:pt x="264" y="576"/>
                </a:lnTo>
                <a:lnTo>
                  <a:pt x="289" y="596"/>
                </a:lnTo>
                <a:lnTo>
                  <a:pt x="315" y="607"/>
                </a:lnTo>
                <a:lnTo>
                  <a:pt x="343" y="613"/>
                </a:lnTo>
                <a:lnTo>
                  <a:pt x="365" y="609"/>
                </a:lnTo>
                <a:lnTo>
                  <a:pt x="370" y="609"/>
                </a:lnTo>
                <a:lnTo>
                  <a:pt x="374" y="609"/>
                </a:lnTo>
                <a:lnTo>
                  <a:pt x="387" y="610"/>
                </a:lnTo>
                <a:lnTo>
                  <a:pt x="398" y="616"/>
                </a:lnTo>
                <a:lnTo>
                  <a:pt x="407" y="626"/>
                </a:lnTo>
                <a:lnTo>
                  <a:pt x="429" y="665"/>
                </a:lnTo>
                <a:lnTo>
                  <a:pt x="444" y="700"/>
                </a:lnTo>
                <a:lnTo>
                  <a:pt x="463" y="660"/>
                </a:lnTo>
                <a:lnTo>
                  <a:pt x="482" y="615"/>
                </a:lnTo>
                <a:lnTo>
                  <a:pt x="497" y="565"/>
                </a:lnTo>
                <a:lnTo>
                  <a:pt x="497" y="564"/>
                </a:lnTo>
                <a:lnTo>
                  <a:pt x="499" y="563"/>
                </a:lnTo>
                <a:lnTo>
                  <a:pt x="276" y="342"/>
                </a:lnTo>
                <a:close/>
                <a:moveTo>
                  <a:pt x="401" y="305"/>
                </a:moveTo>
                <a:lnTo>
                  <a:pt x="407" y="306"/>
                </a:lnTo>
                <a:lnTo>
                  <a:pt x="412" y="309"/>
                </a:lnTo>
                <a:lnTo>
                  <a:pt x="416" y="313"/>
                </a:lnTo>
                <a:lnTo>
                  <a:pt x="419" y="318"/>
                </a:lnTo>
                <a:lnTo>
                  <a:pt x="420" y="325"/>
                </a:lnTo>
                <a:lnTo>
                  <a:pt x="419" y="330"/>
                </a:lnTo>
                <a:lnTo>
                  <a:pt x="416" y="335"/>
                </a:lnTo>
                <a:lnTo>
                  <a:pt x="412" y="339"/>
                </a:lnTo>
                <a:lnTo>
                  <a:pt x="407" y="342"/>
                </a:lnTo>
                <a:lnTo>
                  <a:pt x="401" y="343"/>
                </a:lnTo>
                <a:lnTo>
                  <a:pt x="395" y="342"/>
                </a:lnTo>
                <a:lnTo>
                  <a:pt x="390" y="339"/>
                </a:lnTo>
                <a:lnTo>
                  <a:pt x="385" y="335"/>
                </a:lnTo>
                <a:lnTo>
                  <a:pt x="382" y="330"/>
                </a:lnTo>
                <a:lnTo>
                  <a:pt x="382" y="325"/>
                </a:lnTo>
                <a:lnTo>
                  <a:pt x="382" y="318"/>
                </a:lnTo>
                <a:lnTo>
                  <a:pt x="385" y="313"/>
                </a:lnTo>
                <a:lnTo>
                  <a:pt x="390" y="309"/>
                </a:lnTo>
                <a:lnTo>
                  <a:pt x="395" y="306"/>
                </a:lnTo>
                <a:lnTo>
                  <a:pt x="401" y="305"/>
                </a:lnTo>
                <a:close/>
                <a:moveTo>
                  <a:pt x="630" y="191"/>
                </a:moveTo>
                <a:lnTo>
                  <a:pt x="623" y="191"/>
                </a:lnTo>
                <a:lnTo>
                  <a:pt x="618" y="194"/>
                </a:lnTo>
                <a:lnTo>
                  <a:pt x="614" y="199"/>
                </a:lnTo>
                <a:lnTo>
                  <a:pt x="611" y="204"/>
                </a:lnTo>
                <a:lnTo>
                  <a:pt x="610" y="209"/>
                </a:lnTo>
                <a:lnTo>
                  <a:pt x="611" y="216"/>
                </a:lnTo>
                <a:lnTo>
                  <a:pt x="614" y="221"/>
                </a:lnTo>
                <a:lnTo>
                  <a:pt x="618" y="225"/>
                </a:lnTo>
                <a:lnTo>
                  <a:pt x="623" y="228"/>
                </a:lnTo>
                <a:lnTo>
                  <a:pt x="630" y="229"/>
                </a:lnTo>
                <a:lnTo>
                  <a:pt x="636" y="228"/>
                </a:lnTo>
                <a:lnTo>
                  <a:pt x="641" y="225"/>
                </a:lnTo>
                <a:lnTo>
                  <a:pt x="645" y="221"/>
                </a:lnTo>
                <a:lnTo>
                  <a:pt x="648" y="216"/>
                </a:lnTo>
                <a:lnTo>
                  <a:pt x="649" y="209"/>
                </a:lnTo>
                <a:lnTo>
                  <a:pt x="648" y="204"/>
                </a:lnTo>
                <a:lnTo>
                  <a:pt x="645" y="199"/>
                </a:lnTo>
                <a:lnTo>
                  <a:pt x="641" y="194"/>
                </a:lnTo>
                <a:lnTo>
                  <a:pt x="636" y="191"/>
                </a:lnTo>
                <a:lnTo>
                  <a:pt x="630" y="191"/>
                </a:lnTo>
                <a:close/>
                <a:moveTo>
                  <a:pt x="630" y="152"/>
                </a:moveTo>
                <a:lnTo>
                  <a:pt x="648" y="156"/>
                </a:lnTo>
                <a:lnTo>
                  <a:pt x="664" y="164"/>
                </a:lnTo>
                <a:lnTo>
                  <a:pt x="675" y="175"/>
                </a:lnTo>
                <a:lnTo>
                  <a:pt x="685" y="191"/>
                </a:lnTo>
                <a:lnTo>
                  <a:pt x="687" y="209"/>
                </a:lnTo>
                <a:lnTo>
                  <a:pt x="685" y="228"/>
                </a:lnTo>
                <a:lnTo>
                  <a:pt x="675" y="243"/>
                </a:lnTo>
                <a:lnTo>
                  <a:pt x="664" y="255"/>
                </a:lnTo>
                <a:lnTo>
                  <a:pt x="648" y="264"/>
                </a:lnTo>
                <a:lnTo>
                  <a:pt x="630" y="267"/>
                </a:lnTo>
                <a:lnTo>
                  <a:pt x="611" y="264"/>
                </a:lnTo>
                <a:lnTo>
                  <a:pt x="596" y="255"/>
                </a:lnTo>
                <a:lnTo>
                  <a:pt x="584" y="243"/>
                </a:lnTo>
                <a:lnTo>
                  <a:pt x="576" y="228"/>
                </a:lnTo>
                <a:lnTo>
                  <a:pt x="572" y="209"/>
                </a:lnTo>
                <a:lnTo>
                  <a:pt x="576" y="191"/>
                </a:lnTo>
                <a:lnTo>
                  <a:pt x="584" y="175"/>
                </a:lnTo>
                <a:lnTo>
                  <a:pt x="596" y="164"/>
                </a:lnTo>
                <a:lnTo>
                  <a:pt x="611" y="156"/>
                </a:lnTo>
                <a:lnTo>
                  <a:pt x="630" y="152"/>
                </a:lnTo>
                <a:close/>
                <a:moveTo>
                  <a:pt x="801" y="38"/>
                </a:moveTo>
                <a:lnTo>
                  <a:pt x="779" y="39"/>
                </a:lnTo>
                <a:lnTo>
                  <a:pt x="750" y="43"/>
                </a:lnTo>
                <a:lnTo>
                  <a:pt x="717" y="51"/>
                </a:lnTo>
                <a:lnTo>
                  <a:pt x="682" y="60"/>
                </a:lnTo>
                <a:lnTo>
                  <a:pt x="644" y="72"/>
                </a:lnTo>
                <a:lnTo>
                  <a:pt x="605" y="88"/>
                </a:lnTo>
                <a:lnTo>
                  <a:pt x="565" y="105"/>
                </a:lnTo>
                <a:lnTo>
                  <a:pt x="528" y="124"/>
                </a:lnTo>
                <a:lnTo>
                  <a:pt x="490" y="146"/>
                </a:lnTo>
                <a:lnTo>
                  <a:pt x="456" y="171"/>
                </a:lnTo>
                <a:lnTo>
                  <a:pt x="425" y="198"/>
                </a:lnTo>
                <a:lnTo>
                  <a:pt x="416" y="207"/>
                </a:lnTo>
                <a:lnTo>
                  <a:pt x="404" y="218"/>
                </a:lnTo>
                <a:lnTo>
                  <a:pt x="391" y="232"/>
                </a:lnTo>
                <a:lnTo>
                  <a:pt x="374" y="247"/>
                </a:lnTo>
                <a:lnTo>
                  <a:pt x="356" y="266"/>
                </a:lnTo>
                <a:lnTo>
                  <a:pt x="338" y="284"/>
                </a:lnTo>
                <a:lnTo>
                  <a:pt x="319" y="301"/>
                </a:lnTo>
                <a:lnTo>
                  <a:pt x="305" y="317"/>
                </a:lnTo>
                <a:lnTo>
                  <a:pt x="524" y="534"/>
                </a:lnTo>
                <a:lnTo>
                  <a:pt x="538" y="520"/>
                </a:lnTo>
                <a:lnTo>
                  <a:pt x="556" y="503"/>
                </a:lnTo>
                <a:lnTo>
                  <a:pt x="575" y="483"/>
                </a:lnTo>
                <a:lnTo>
                  <a:pt x="592" y="465"/>
                </a:lnTo>
                <a:lnTo>
                  <a:pt x="609" y="448"/>
                </a:lnTo>
                <a:lnTo>
                  <a:pt x="622" y="434"/>
                </a:lnTo>
                <a:lnTo>
                  <a:pt x="632" y="423"/>
                </a:lnTo>
                <a:lnTo>
                  <a:pt x="641" y="414"/>
                </a:lnTo>
                <a:lnTo>
                  <a:pt x="669" y="382"/>
                </a:lnTo>
                <a:lnTo>
                  <a:pt x="695" y="347"/>
                </a:lnTo>
                <a:lnTo>
                  <a:pt x="717" y="309"/>
                </a:lnTo>
                <a:lnTo>
                  <a:pt x="737" y="268"/>
                </a:lnTo>
                <a:lnTo>
                  <a:pt x="754" y="229"/>
                </a:lnTo>
                <a:lnTo>
                  <a:pt x="768" y="188"/>
                </a:lnTo>
                <a:lnTo>
                  <a:pt x="780" y="150"/>
                </a:lnTo>
                <a:lnTo>
                  <a:pt x="789" y="116"/>
                </a:lnTo>
                <a:lnTo>
                  <a:pt x="796" y="85"/>
                </a:lnTo>
                <a:lnTo>
                  <a:pt x="800" y="57"/>
                </a:lnTo>
                <a:lnTo>
                  <a:pt x="801" y="38"/>
                </a:lnTo>
                <a:close/>
                <a:moveTo>
                  <a:pt x="802" y="0"/>
                </a:moveTo>
                <a:lnTo>
                  <a:pt x="815" y="0"/>
                </a:lnTo>
                <a:lnTo>
                  <a:pt x="826" y="2"/>
                </a:lnTo>
                <a:lnTo>
                  <a:pt x="833" y="6"/>
                </a:lnTo>
                <a:lnTo>
                  <a:pt x="838" y="16"/>
                </a:lnTo>
                <a:lnTo>
                  <a:pt x="839" y="31"/>
                </a:lnTo>
                <a:lnTo>
                  <a:pt x="839" y="54"/>
                </a:lnTo>
                <a:lnTo>
                  <a:pt x="835" y="81"/>
                </a:lnTo>
                <a:lnTo>
                  <a:pt x="830" y="112"/>
                </a:lnTo>
                <a:lnTo>
                  <a:pt x="822" y="146"/>
                </a:lnTo>
                <a:lnTo>
                  <a:pt x="812" y="183"/>
                </a:lnTo>
                <a:lnTo>
                  <a:pt x="798" y="222"/>
                </a:lnTo>
                <a:lnTo>
                  <a:pt x="783" y="262"/>
                </a:lnTo>
                <a:lnTo>
                  <a:pt x="764" y="301"/>
                </a:lnTo>
                <a:lnTo>
                  <a:pt x="743" y="339"/>
                </a:lnTo>
                <a:lnTo>
                  <a:pt x="721" y="376"/>
                </a:lnTo>
                <a:lnTo>
                  <a:pt x="696" y="410"/>
                </a:lnTo>
                <a:lnTo>
                  <a:pt x="669" y="441"/>
                </a:lnTo>
                <a:lnTo>
                  <a:pt x="658" y="452"/>
                </a:lnTo>
                <a:lnTo>
                  <a:pt x="644" y="466"/>
                </a:lnTo>
                <a:lnTo>
                  <a:pt x="628" y="483"/>
                </a:lnTo>
                <a:lnTo>
                  <a:pt x="610" y="501"/>
                </a:lnTo>
                <a:lnTo>
                  <a:pt x="593" y="520"/>
                </a:lnTo>
                <a:lnTo>
                  <a:pt x="575" y="538"/>
                </a:lnTo>
                <a:lnTo>
                  <a:pt x="559" y="554"/>
                </a:lnTo>
                <a:lnTo>
                  <a:pt x="545" y="567"/>
                </a:lnTo>
                <a:lnTo>
                  <a:pt x="534" y="576"/>
                </a:lnTo>
                <a:lnTo>
                  <a:pt x="524" y="611"/>
                </a:lnTo>
                <a:lnTo>
                  <a:pt x="509" y="649"/>
                </a:lnTo>
                <a:lnTo>
                  <a:pt x="493" y="688"/>
                </a:lnTo>
                <a:lnTo>
                  <a:pt x="474" y="726"/>
                </a:lnTo>
                <a:lnTo>
                  <a:pt x="452" y="762"/>
                </a:lnTo>
                <a:lnTo>
                  <a:pt x="425" y="792"/>
                </a:lnTo>
                <a:lnTo>
                  <a:pt x="425" y="788"/>
                </a:lnTo>
                <a:lnTo>
                  <a:pt x="424" y="776"/>
                </a:lnTo>
                <a:lnTo>
                  <a:pt x="421" y="759"/>
                </a:lnTo>
                <a:lnTo>
                  <a:pt x="416" y="737"/>
                </a:lnTo>
                <a:lnTo>
                  <a:pt x="407" y="709"/>
                </a:lnTo>
                <a:lnTo>
                  <a:pt x="394" y="679"/>
                </a:lnTo>
                <a:lnTo>
                  <a:pt x="374" y="647"/>
                </a:lnTo>
                <a:lnTo>
                  <a:pt x="343" y="650"/>
                </a:lnTo>
                <a:lnTo>
                  <a:pt x="315" y="647"/>
                </a:lnTo>
                <a:lnTo>
                  <a:pt x="288" y="639"/>
                </a:lnTo>
                <a:lnTo>
                  <a:pt x="262" y="623"/>
                </a:lnTo>
                <a:lnTo>
                  <a:pt x="237" y="602"/>
                </a:lnTo>
                <a:lnTo>
                  <a:pt x="216" y="577"/>
                </a:lnTo>
                <a:lnTo>
                  <a:pt x="200" y="550"/>
                </a:lnTo>
                <a:lnTo>
                  <a:pt x="192" y="522"/>
                </a:lnTo>
                <a:lnTo>
                  <a:pt x="190" y="493"/>
                </a:lnTo>
                <a:lnTo>
                  <a:pt x="194" y="465"/>
                </a:lnTo>
                <a:lnTo>
                  <a:pt x="160" y="446"/>
                </a:lnTo>
                <a:lnTo>
                  <a:pt x="130" y="432"/>
                </a:lnTo>
                <a:lnTo>
                  <a:pt x="102" y="424"/>
                </a:lnTo>
                <a:lnTo>
                  <a:pt x="80" y="417"/>
                </a:lnTo>
                <a:lnTo>
                  <a:pt x="63" y="415"/>
                </a:lnTo>
                <a:lnTo>
                  <a:pt x="52" y="414"/>
                </a:lnTo>
                <a:lnTo>
                  <a:pt x="48" y="414"/>
                </a:lnTo>
                <a:lnTo>
                  <a:pt x="79" y="389"/>
                </a:lnTo>
                <a:lnTo>
                  <a:pt x="114" y="366"/>
                </a:lnTo>
                <a:lnTo>
                  <a:pt x="152" y="347"/>
                </a:lnTo>
                <a:lnTo>
                  <a:pt x="191" y="330"/>
                </a:lnTo>
                <a:lnTo>
                  <a:pt x="229" y="317"/>
                </a:lnTo>
                <a:lnTo>
                  <a:pt x="264" y="306"/>
                </a:lnTo>
                <a:lnTo>
                  <a:pt x="274" y="294"/>
                </a:lnTo>
                <a:lnTo>
                  <a:pt x="287" y="281"/>
                </a:lnTo>
                <a:lnTo>
                  <a:pt x="302" y="264"/>
                </a:lnTo>
                <a:lnTo>
                  <a:pt x="319" y="247"/>
                </a:lnTo>
                <a:lnTo>
                  <a:pt x="338" y="229"/>
                </a:lnTo>
                <a:lnTo>
                  <a:pt x="356" y="212"/>
                </a:lnTo>
                <a:lnTo>
                  <a:pt x="373" y="195"/>
                </a:lnTo>
                <a:lnTo>
                  <a:pt x="387" y="182"/>
                </a:lnTo>
                <a:lnTo>
                  <a:pt x="399" y="171"/>
                </a:lnTo>
                <a:lnTo>
                  <a:pt x="432" y="141"/>
                </a:lnTo>
                <a:lnTo>
                  <a:pt x="469" y="115"/>
                </a:lnTo>
                <a:lnTo>
                  <a:pt x="508" y="92"/>
                </a:lnTo>
                <a:lnTo>
                  <a:pt x="550" y="69"/>
                </a:lnTo>
                <a:lnTo>
                  <a:pt x="592" y="51"/>
                </a:lnTo>
                <a:lnTo>
                  <a:pt x="634" y="35"/>
                </a:lnTo>
                <a:lnTo>
                  <a:pt x="674" y="22"/>
                </a:lnTo>
                <a:lnTo>
                  <a:pt x="712" y="13"/>
                </a:lnTo>
                <a:lnTo>
                  <a:pt x="747" y="5"/>
                </a:lnTo>
                <a:lnTo>
                  <a:pt x="778" y="1"/>
                </a:lnTo>
                <a:lnTo>
                  <a:pt x="802" y="0"/>
                </a:lnTo>
                <a:close/>
              </a:path>
            </a:pathLst>
          </a:custGeom>
          <a:solidFill>
            <a:schemeClr val="bg1">
              <a:lumMod val="50000"/>
            </a:schemeClr>
          </a:solidFill>
          <a:ln w="0">
            <a:noFill/>
            <a:prstDash val="solid"/>
            <a:round/>
            <a:headEnd/>
            <a:tailEnd/>
          </a:ln>
        </p:spPr>
        <p:txBody>
          <a:bodyPr vert="horz" wrap="square" lIns="137160" tIns="68580" rIns="137160" bIns="68580" numCol="1" anchor="t" anchorCtr="0" compatLnSpc="1">
            <a:prstTxWarp prst="textNoShape">
              <a:avLst/>
            </a:prstTxWarp>
          </a:bodyPr>
          <a:lstStyle/>
          <a:p>
            <a:endParaRPr lang="zh-CN" altLang="en-US" sz="4050"/>
          </a:p>
        </p:txBody>
      </p:sp>
    </p:spTree>
    <p:extLst>
      <p:ext uri="{BB962C8B-B14F-4D97-AF65-F5344CB8AC3E}">
        <p14:creationId xmlns:p14="http://schemas.microsoft.com/office/powerpoint/2010/main" val="842705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1DB17B-D451-4207-B14F-127D6564C98B}"/>
              </a:ext>
            </a:extLst>
          </p:cNvPr>
          <p:cNvSpPr/>
          <p:nvPr/>
        </p:nvSpPr>
        <p:spPr>
          <a:xfrm>
            <a:off x="1752600" y="7638657"/>
            <a:ext cx="9002332" cy="276999"/>
          </a:xfrm>
          <a:prstGeom prst="rect">
            <a:avLst/>
          </a:prstGeom>
        </p:spPr>
        <p:txBody>
          <a:bodyPr wrap="square">
            <a:spAutoFit/>
          </a:bodyPr>
          <a:lstStyle/>
          <a:p>
            <a:r>
              <a:rPr lang="en-US" altLang="zh-CN" sz="1200">
                <a:solidFill>
                  <a:schemeClr val="bg1">
                    <a:lumMod val="65000"/>
                  </a:schemeClr>
                </a:solidFill>
              </a:rPr>
              <a:t>All fonts used in this template can be used for personal or commercial use.</a:t>
            </a:r>
          </a:p>
        </p:txBody>
      </p:sp>
      <p:sp>
        <p:nvSpPr>
          <p:cNvPr id="13" name="Rectangle 12">
            <a:extLst>
              <a:ext uri="{FF2B5EF4-FFF2-40B4-BE49-F238E27FC236}">
                <a16:creationId xmlns:a16="http://schemas.microsoft.com/office/drawing/2014/main" id="{35B0FDF2-341D-4778-B64A-C9EC7D3B2A40}"/>
              </a:ext>
            </a:extLst>
          </p:cNvPr>
          <p:cNvSpPr/>
          <p:nvPr/>
        </p:nvSpPr>
        <p:spPr>
          <a:xfrm>
            <a:off x="1752600" y="5033112"/>
            <a:ext cx="6248400" cy="769441"/>
          </a:xfrm>
          <a:prstGeom prst="rect">
            <a:avLst/>
          </a:prstGeom>
        </p:spPr>
        <p:txBody>
          <a:bodyPr wrap="square">
            <a:spAutoFit/>
          </a:bodyPr>
          <a:lstStyle/>
          <a:p>
            <a:pPr>
              <a:spcBef>
                <a:spcPts val="600"/>
              </a:spcBef>
            </a:pPr>
            <a:r>
              <a:rPr lang="en-US" altLang="zh-CN" sz="2000" cap="all">
                <a:solidFill>
                  <a:schemeClr val="tx1">
                    <a:lumMod val="85000"/>
                    <a:lumOff val="15000"/>
                  </a:schemeClr>
                </a:solidFill>
                <a:latin typeface="+mj-lt"/>
              </a:rPr>
              <a:t>MONTSERRAT</a:t>
            </a:r>
          </a:p>
          <a:p>
            <a:pPr>
              <a:spcBef>
                <a:spcPts val="1200"/>
              </a:spcBef>
            </a:pPr>
            <a:r>
              <a:rPr lang="en-US" altLang="zh-CN" sz="1400" i="1">
                <a:solidFill>
                  <a:schemeClr val="bg1">
                    <a:lumMod val="50000"/>
                  </a:schemeClr>
                </a:solidFill>
              </a:rPr>
              <a:t>https://www.fontsquirrel.com/fonts/montserrat</a:t>
            </a:r>
          </a:p>
        </p:txBody>
      </p:sp>
      <p:sp>
        <p:nvSpPr>
          <p:cNvPr id="14" name="TextBox 13">
            <a:extLst>
              <a:ext uri="{FF2B5EF4-FFF2-40B4-BE49-F238E27FC236}">
                <a16:creationId xmlns:a16="http://schemas.microsoft.com/office/drawing/2014/main" id="{43E4EB83-672E-4E43-BD56-6EB7DCA083AC}"/>
              </a:ext>
            </a:extLst>
          </p:cNvPr>
          <p:cNvSpPr txBox="1"/>
          <p:nvPr/>
        </p:nvSpPr>
        <p:spPr>
          <a:xfrm>
            <a:off x="1685490" y="2543223"/>
            <a:ext cx="7458510" cy="2215991"/>
          </a:xfrm>
          <a:prstGeom prst="rect">
            <a:avLst/>
          </a:prstGeom>
          <a:noFill/>
        </p:spPr>
        <p:txBody>
          <a:bodyPr wrap="square" rtlCol="0">
            <a:spAutoFit/>
          </a:bodyPr>
          <a:lstStyle/>
          <a:p>
            <a:r>
              <a:rPr lang="en-US" altLang="zh-CN" sz="13800">
                <a:solidFill>
                  <a:schemeClr val="accent1"/>
                </a:solidFill>
                <a:latin typeface="Montserrat ExtraBold" panose="00000900000000000000" pitchFamily="50" charset="0"/>
              </a:rPr>
              <a:t>Aa</a:t>
            </a:r>
            <a:r>
              <a:rPr lang="en-US" altLang="zh-CN" sz="13800">
                <a:solidFill>
                  <a:schemeClr val="accent1"/>
                </a:solidFill>
                <a:latin typeface="Montserrat Light" panose="00000400000000000000" pitchFamily="50" charset="0"/>
              </a:rPr>
              <a:t>Bb</a:t>
            </a:r>
            <a:endParaRPr lang="zh-CN" altLang="en-US" sz="13800">
              <a:solidFill>
                <a:schemeClr val="accent1"/>
              </a:solidFill>
              <a:latin typeface="Montserrat Light" panose="00000400000000000000" pitchFamily="50" charset="0"/>
            </a:endParaRPr>
          </a:p>
        </p:txBody>
      </p:sp>
    </p:spTree>
    <p:extLst>
      <p:ext uri="{BB962C8B-B14F-4D97-AF65-F5344CB8AC3E}">
        <p14:creationId xmlns:p14="http://schemas.microsoft.com/office/powerpoint/2010/main" val="5138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76574D1-D10E-4C8C-8474-C121926941FA}"/>
              </a:ext>
            </a:extLst>
          </p:cNvPr>
          <p:cNvSpPr>
            <a:spLocks noGrp="1"/>
          </p:cNvSpPr>
          <p:nvPr>
            <p:ph type="pic" sz="quarter" idx="10"/>
          </p:nvPr>
        </p:nvSpPr>
        <p:spPr/>
      </p:sp>
      <p:sp>
        <p:nvSpPr>
          <p:cNvPr id="2" name="TextBox 1"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CDBD4C79-8C4E-4EAE-BDD2-29BA4F14A165}"/>
              </a:ext>
            </a:extLst>
          </p:cNvPr>
          <p:cNvSpPr txBox="1"/>
          <p:nvPr/>
        </p:nvSpPr>
        <p:spPr>
          <a:xfrm>
            <a:off x="12193072" y="2672567"/>
            <a:ext cx="4228028" cy="4941866"/>
          </a:xfrm>
          <a:prstGeom prst="rect">
            <a:avLst/>
          </a:prstGeom>
          <a:noFill/>
        </p:spPr>
        <p:txBody>
          <a:bodyPr wrap="square" rtlCol="0">
            <a:spAutoFit/>
          </a:bodyPr>
          <a:lstStyle/>
          <a:p>
            <a:pPr marL="457200" indent="-457200">
              <a:lnSpc>
                <a:spcPct val="150000"/>
              </a:lnSpc>
              <a:spcBef>
                <a:spcPts val="3000"/>
              </a:spcBef>
              <a:buSzPct val="100000"/>
              <a:buFont typeface="+mj-lt"/>
              <a:buAutoNum type="arabicPeriod"/>
            </a:pPr>
            <a:r>
              <a:rPr lang="en-US" altLang="zh-CN" sz="1600">
                <a:solidFill>
                  <a:schemeClr val="tx1">
                    <a:lumMod val="85000"/>
                    <a:lumOff val="15000"/>
                  </a:schemeClr>
                </a:solidFill>
                <a:latin typeface="+mj-lt"/>
                <a:ea typeface="Lato Light" panose="020F0502020204030203" pitchFamily="34" charset="0"/>
                <a:cs typeface="Lato Light" panose="020F0502020204030203" pitchFamily="34" charset="0"/>
              </a:rPr>
              <a:t>Introduction</a:t>
            </a:r>
            <a:endPar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endParaRP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Our Professional Team</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Portfolio</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Mock Ups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Infographics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Charts</a:t>
            </a:r>
          </a:p>
          <a:p>
            <a:pPr marL="457200" indent="-457200">
              <a:lnSpc>
                <a:spcPct val="150000"/>
              </a:lnSpc>
              <a:spcBef>
                <a:spcPts val="3000"/>
              </a:spcBef>
              <a:buSzPct val="100000"/>
              <a:buFont typeface="+mj-lt"/>
              <a:buAutoNum type="arabicPeriod"/>
            </a:pPr>
            <a:r>
              <a:rPr lang="en-US" altLang="zh-CN" sz="1600" dirty="0">
                <a:solidFill>
                  <a:schemeClr val="tx1">
                    <a:lumMod val="85000"/>
                    <a:lumOff val="15000"/>
                  </a:schemeClr>
                </a:solidFill>
                <a:latin typeface="+mj-lt"/>
                <a:ea typeface="Lato Light" panose="020F0502020204030203" pitchFamily="34" charset="0"/>
                <a:cs typeface="Lato Light" panose="020F0502020204030203" pitchFamily="34" charset="0"/>
              </a:rPr>
              <a:t>Maps</a:t>
            </a:r>
          </a:p>
        </p:txBody>
      </p:sp>
      <p:sp>
        <p:nvSpPr>
          <p:cNvPr id="5" name="TextBox 4">
            <a:extLst>
              <a:ext uri="{FF2B5EF4-FFF2-40B4-BE49-F238E27FC236}">
                <a16:creationId xmlns:a16="http://schemas.microsoft.com/office/drawing/2014/main" id="{5FB88D3B-6B1D-44E6-8707-50628D2DB9E8}"/>
              </a:ext>
            </a:extLst>
          </p:cNvPr>
          <p:cNvSpPr txBox="1"/>
          <p:nvPr/>
        </p:nvSpPr>
        <p:spPr>
          <a:xfrm>
            <a:off x="6932063" y="4189393"/>
            <a:ext cx="4794269"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Presentation </a:t>
            </a:r>
            <a:r>
              <a:rPr lang="en-US" altLang="zh-CN" sz="4400">
                <a:solidFill>
                  <a:schemeClr val="accent1"/>
                </a:solidFill>
                <a:latin typeface="Montserrat Black" panose="00000A00000000000000" pitchFamily="50" charset="0"/>
              </a:rPr>
              <a:t>Agenda</a:t>
            </a:r>
            <a:endParaRPr lang="en-US" sz="4400">
              <a:solidFill>
                <a:schemeClr val="accent1"/>
              </a:solidFill>
              <a:latin typeface="Montserrat Black" panose="00000A00000000000000" pitchFamily="50" charset="0"/>
            </a:endParaRPr>
          </a:p>
        </p:txBody>
      </p:sp>
      <p:cxnSp>
        <p:nvCxnSpPr>
          <p:cNvPr id="6" name="Straight Connector 2">
            <a:extLst>
              <a:ext uri="{FF2B5EF4-FFF2-40B4-BE49-F238E27FC236}">
                <a16:creationId xmlns:a16="http://schemas.microsoft.com/office/drawing/2014/main" id="{E3C5FC04-8FDD-4E92-ABF6-C03508FB0CCE}"/>
              </a:ext>
            </a:extLst>
          </p:cNvPr>
          <p:cNvCxnSpPr>
            <a:cxnSpLocks/>
          </p:cNvCxnSpPr>
          <p:nvPr/>
        </p:nvCxnSpPr>
        <p:spPr>
          <a:xfrm>
            <a:off x="1330008" y="9463088"/>
            <a:ext cx="468979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1FEA5CA-12E5-4E69-9877-F6531A1CE224}"/>
              </a:ext>
            </a:extLst>
          </p:cNvPr>
          <p:cNvPicPr>
            <a:picLocks noChangeAspect="1"/>
          </p:cNvPicPr>
          <p:nvPr/>
        </p:nvPicPr>
        <p:blipFill>
          <a:blip r:embed="rId2"/>
          <a:stretch>
            <a:fillRect/>
          </a:stretch>
        </p:blipFill>
        <p:spPr>
          <a:xfrm>
            <a:off x="1326241" y="788677"/>
            <a:ext cx="792549" cy="213378"/>
          </a:xfrm>
          <a:prstGeom prst="rect">
            <a:avLst/>
          </a:prstGeom>
        </p:spPr>
      </p:pic>
    </p:spTree>
    <p:extLst>
      <p:ext uri="{BB962C8B-B14F-4D97-AF65-F5344CB8AC3E}">
        <p14:creationId xmlns:p14="http://schemas.microsoft.com/office/powerpoint/2010/main" val="174626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5"/>
                                        </p:tgtEl>
                                        <p:attrNameLst>
                                          <p:attrName>style.visibility</p:attrName>
                                        </p:attrNameLst>
                                      </p:cBhvr>
                                      <p:to>
                                        <p:strVal val="visible"/>
                                      </p:to>
                                    </p:set>
                                    <p:anim to="" calcmode="lin" valueType="num">
                                      <p:cBhvr>
                                        <p:cTn id="7" dur="750" fill="hold">
                                          <p:stCondLst>
                                            <p:cond delay="0"/>
                                          </p:stCondLst>
                                        </p:cTn>
                                        <p:tgtEl>
                                          <p:spTgt spid="5"/>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5"/>
                                        </p:tgtEl>
                                      </p:cBhvr>
                                    </p:animEffect>
                                  </p:childTnLst>
                                </p:cTn>
                              </p:par>
                            </p:childTnLst>
                          </p:cTn>
                        </p:par>
                        <p:par>
                          <p:cTn id="9" fill="hold">
                            <p:stCondLst>
                              <p:cond delay="1402"/>
                            </p:stCondLst>
                            <p:childTnLst>
                              <p:par>
                                <p:cTn id="10" presetID="2" presetClass="entr" presetSubtype="2" decel="100000"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1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2">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10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1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2">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20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10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2">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30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10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5" dur="1000" fill="hold"/>
                                        <p:tgtEl>
                                          <p:spTgt spid="2">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40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additive="base">
                                        <p:cTn id="28" dur="10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2">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50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10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3" dur="1000" fill="hold"/>
                                        <p:tgtEl>
                                          <p:spTgt spid="2">
                                            <p:txEl>
                                              <p:pRg st="5" end="5"/>
                                            </p:txEl>
                                          </p:spTgt>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60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additive="base">
                                        <p:cTn id="36" dur="10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7" dur="10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90D565-2B01-47AF-A34E-2FA3B35A2115}"/>
              </a:ext>
            </a:extLst>
          </p:cNvPr>
          <p:cNvPicPr>
            <a:picLocks noChangeAspect="1"/>
          </p:cNvPicPr>
          <p:nvPr/>
        </p:nvPicPr>
        <p:blipFill>
          <a:blip r:embed="rId2"/>
          <a:stretch>
            <a:fillRect/>
          </a:stretch>
        </p:blipFill>
        <p:spPr>
          <a:xfrm>
            <a:off x="1866900" y="1886087"/>
            <a:ext cx="5182049" cy="1371719"/>
          </a:xfrm>
          <a:prstGeom prst="rect">
            <a:avLst/>
          </a:prstGeom>
        </p:spPr>
      </p:pic>
      <p:sp>
        <p:nvSpPr>
          <p:cNvPr id="11" name="TextBox 10">
            <a:extLst>
              <a:ext uri="{FF2B5EF4-FFF2-40B4-BE49-F238E27FC236}">
                <a16:creationId xmlns:a16="http://schemas.microsoft.com/office/drawing/2014/main" id="{12850873-91D9-4840-A3C6-9287C705944A}"/>
              </a:ext>
            </a:extLst>
          </p:cNvPr>
          <p:cNvSpPr txBox="1"/>
          <p:nvPr/>
        </p:nvSpPr>
        <p:spPr>
          <a:xfrm>
            <a:off x="1866900" y="6624154"/>
            <a:ext cx="10184423" cy="646331"/>
          </a:xfrm>
          <a:prstGeom prst="rect">
            <a:avLst/>
          </a:prstGeom>
          <a:noFill/>
        </p:spPr>
        <p:txBody>
          <a:bodyPr wrap="square" rtlCol="0">
            <a:spAutoFit/>
          </a:bodyPr>
          <a:lstStyle/>
          <a:p>
            <a:r>
              <a:rPr lang="en-US" sz="3600">
                <a:solidFill>
                  <a:schemeClr val="accent1"/>
                </a:solidFill>
                <a:latin typeface="Montserrat Black" panose="00000A00000000000000" pitchFamily="50" charset="0"/>
              </a:rPr>
              <a:t>NOT to be sold as is or modified!</a:t>
            </a:r>
          </a:p>
        </p:txBody>
      </p:sp>
      <p:sp>
        <p:nvSpPr>
          <p:cNvPr id="12" name="TextBox 11">
            <a:extLst>
              <a:ext uri="{FF2B5EF4-FFF2-40B4-BE49-F238E27FC236}">
                <a16:creationId xmlns:a16="http://schemas.microsoft.com/office/drawing/2014/main" id="{C19DD76B-9B7D-43E9-96B4-3CFBDE110589}"/>
              </a:ext>
            </a:extLst>
          </p:cNvPr>
          <p:cNvSpPr txBox="1"/>
          <p:nvPr/>
        </p:nvSpPr>
        <p:spPr>
          <a:xfrm>
            <a:off x="1866900" y="7604760"/>
            <a:ext cx="12458700" cy="1443087"/>
          </a:xfrm>
          <a:prstGeom prst="rect">
            <a:avLst/>
          </a:prstGeom>
          <a:noFill/>
        </p:spPr>
        <p:txBody>
          <a:bodyPr wrap="square" rtlCol="0">
            <a:spAutoFit/>
          </a:bodyPr>
          <a:lstStyle/>
          <a:p>
            <a:pPr>
              <a:lnSpc>
                <a:spcPct val="150000"/>
              </a:lnSpc>
              <a:spcBef>
                <a:spcPts val="1200"/>
              </a:spcBef>
            </a:pPr>
            <a:r>
              <a:rPr lang="en-US" sz="1800">
                <a:solidFill>
                  <a:schemeClr val="bg1">
                    <a:lumMod val="65000"/>
                  </a:schemeClr>
                </a:solidFill>
              </a:rPr>
              <a:t>Thanks for downloading! </a:t>
            </a:r>
          </a:p>
          <a:p>
            <a:pPr>
              <a:lnSpc>
                <a:spcPct val="150000"/>
              </a:lnSpc>
              <a:spcBef>
                <a:spcPts val="1200"/>
              </a:spcBef>
            </a:pPr>
            <a:r>
              <a:rPr lang="en-US" sz="1800">
                <a:solidFill>
                  <a:schemeClr val="bg1">
                    <a:lumMod val="65000"/>
                  </a:schemeClr>
                </a:solidFill>
              </a:rPr>
              <a:t>You can read our terms of use to learn more. If you have any questions, you can go to </a:t>
            </a:r>
            <a:r>
              <a:rPr lang="en-US" sz="1800">
                <a:solidFill>
                  <a:schemeClr val="bg1">
                    <a:lumMod val="65000"/>
                  </a:schemeClr>
                </a:solidFill>
                <a:hlinkClick r:id="rId3" action="ppaction://hlinkfile"/>
              </a:rPr>
              <a:t>mslides.com </a:t>
            </a:r>
            <a:r>
              <a:rPr lang="en-US" sz="1800">
                <a:solidFill>
                  <a:schemeClr val="bg1">
                    <a:lumMod val="65000"/>
                  </a:schemeClr>
                </a:solidFill>
              </a:rPr>
              <a:t>to leave a comment or sent message to us. </a:t>
            </a:r>
          </a:p>
        </p:txBody>
      </p:sp>
      <p:sp>
        <p:nvSpPr>
          <p:cNvPr id="15" name="TextBox 14">
            <a:extLst>
              <a:ext uri="{FF2B5EF4-FFF2-40B4-BE49-F238E27FC236}">
                <a16:creationId xmlns:a16="http://schemas.microsoft.com/office/drawing/2014/main" id="{E5EC78E8-2923-4D01-A416-9BD12B6BED7D}"/>
              </a:ext>
            </a:extLst>
          </p:cNvPr>
          <p:cNvSpPr txBox="1"/>
          <p:nvPr/>
        </p:nvSpPr>
        <p:spPr>
          <a:xfrm>
            <a:off x="1866900" y="3920286"/>
            <a:ext cx="11625580" cy="564514"/>
          </a:xfrm>
          <a:prstGeom prst="rect">
            <a:avLst/>
          </a:prstGeom>
          <a:noFill/>
        </p:spPr>
        <p:txBody>
          <a:bodyPr wrap="square" rtlCol="0">
            <a:spAutoFit/>
          </a:bodyPr>
          <a:lstStyle/>
          <a:p>
            <a:pPr>
              <a:lnSpc>
                <a:spcPct val="120000"/>
              </a:lnSpc>
            </a:pPr>
            <a:r>
              <a:rPr lang="en-US" sz="2800">
                <a:latin typeface="Montserrat Black" panose="00000A00000000000000" pitchFamily="50" charset="0"/>
              </a:rPr>
              <a:t>Free </a:t>
            </a:r>
            <a:r>
              <a:rPr lang="en-US" altLang="zh-CN" sz="2800">
                <a:latin typeface="Montserrat Black" panose="00000A00000000000000" pitchFamily="50" charset="0"/>
              </a:rPr>
              <a:t>PowerPoint Template and Google Slides Themes</a:t>
            </a:r>
            <a:r>
              <a:rPr lang="en-US" sz="2800">
                <a:latin typeface="Montserrat Black" panose="00000A00000000000000" pitchFamily="50" charset="0"/>
              </a:rPr>
              <a:t>.</a:t>
            </a:r>
          </a:p>
        </p:txBody>
      </p:sp>
    </p:spTree>
    <p:extLst>
      <p:ext uri="{BB962C8B-B14F-4D97-AF65-F5344CB8AC3E}">
        <p14:creationId xmlns:p14="http://schemas.microsoft.com/office/powerpoint/2010/main" val="170908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69078A4-B0C2-45E7-A40D-BD3BC86A9636}"/>
              </a:ext>
            </a:extLst>
          </p:cNvPr>
          <p:cNvSpPr>
            <a:spLocks noGrp="1"/>
          </p:cNvSpPr>
          <p:nvPr>
            <p:ph type="pic" sz="quarter" idx="10"/>
          </p:nvPr>
        </p:nvSpPr>
        <p:spPr/>
      </p:sp>
      <p:sp>
        <p:nvSpPr>
          <p:cNvPr id="5" name="Rectangle 4"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C9FE37B-BB86-4C62-BAAA-9F89A04DE3C2}"/>
              </a:ext>
            </a:extLst>
          </p:cNvPr>
          <p:cNvSpPr/>
          <p:nvPr/>
        </p:nvSpPr>
        <p:spPr>
          <a:xfrm>
            <a:off x="6944102" y="6145573"/>
            <a:ext cx="9476997" cy="2834750"/>
          </a:xfrm>
          <a:prstGeom prst="rect">
            <a:avLst/>
          </a:prstGeom>
          <a:noFill/>
        </p:spPr>
        <p:txBody>
          <a:bodyPr wrap="square" numCol="2" spcCol="640080">
            <a:spAutoFit/>
          </a:bodyPr>
          <a:lstStyle/>
          <a:p>
            <a:pPr>
              <a:lnSpc>
                <a:spcPct val="150000"/>
              </a:lnSpc>
              <a:spcBef>
                <a:spcPts val="1800"/>
              </a:spcBef>
              <a:defRPr/>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800"/>
              </a:spcBef>
              <a:defRPr/>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800"/>
              </a:spcBef>
              <a:defRPr/>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p>
          <a:p>
            <a:pPr>
              <a:lnSpc>
                <a:spcPct val="150000"/>
              </a:lnSpc>
              <a:spcBef>
                <a:spcPts val="1800"/>
              </a:spcBef>
              <a:defRPr/>
            </a:pPr>
            <a:endParaRPr lang="es-ES" altLang="zh-CN" sz="1000">
              <a:solidFill>
                <a:schemeClr val="bg1">
                  <a:lumMod val="65000"/>
                </a:schemeClr>
              </a:solidFill>
              <a:latin typeface="+mn-lt"/>
              <a:ea typeface="Lato Light" panose="020F0502020204030203" pitchFamily="34" charset="0"/>
              <a:cs typeface="Lato Light" panose="020F0502020204030203" pitchFamily="34" charset="0"/>
            </a:endParaRPr>
          </a:p>
        </p:txBody>
      </p:sp>
      <p:sp>
        <p:nvSpPr>
          <p:cNvPr id="6" name="TextBox 5">
            <a:extLst>
              <a:ext uri="{FF2B5EF4-FFF2-40B4-BE49-F238E27FC236}">
                <a16:creationId xmlns:a16="http://schemas.microsoft.com/office/drawing/2014/main" id="{D627EC0F-E415-4313-B651-93A6A9332905}"/>
              </a:ext>
            </a:extLst>
          </p:cNvPr>
          <p:cNvSpPr txBox="1"/>
          <p:nvPr/>
        </p:nvSpPr>
        <p:spPr>
          <a:xfrm>
            <a:off x="1225532" y="6142535"/>
            <a:ext cx="4794269"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Creative and </a:t>
            </a:r>
            <a:r>
              <a:rPr lang="en-US" altLang="zh-CN" sz="4400">
                <a:solidFill>
                  <a:schemeClr val="accent1"/>
                </a:solidFill>
                <a:latin typeface="Montserrat Black" panose="00000A00000000000000" pitchFamily="50" charset="0"/>
              </a:rPr>
              <a:t>Simple</a:t>
            </a:r>
            <a:endParaRPr lang="en-US" sz="4400">
              <a:solidFill>
                <a:schemeClr val="accent1"/>
              </a:solidFill>
              <a:latin typeface="Montserrat Black" panose="00000A00000000000000" pitchFamily="50" charset="0"/>
            </a:endParaRPr>
          </a:p>
        </p:txBody>
      </p:sp>
    </p:spTree>
    <p:extLst>
      <p:ext uri="{BB962C8B-B14F-4D97-AF65-F5344CB8AC3E}">
        <p14:creationId xmlns:p14="http://schemas.microsoft.com/office/powerpoint/2010/main" val="420607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6"/>
                                        </p:tgtEl>
                                      </p:cBhvr>
                                    </p:animEffect>
                                  </p:childTnLst>
                                </p:cTn>
                              </p:par>
                            </p:childTnLst>
                          </p:cTn>
                        </p:par>
                        <p:par>
                          <p:cTn id="9" fill="hold">
                            <p:stCondLst>
                              <p:cond delay="138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5C69FBB-192C-4F5A-9351-61F91887F5C6}"/>
              </a:ext>
            </a:extLst>
          </p:cNvPr>
          <p:cNvSpPr>
            <a:spLocks noGrp="1"/>
          </p:cNvSpPr>
          <p:nvPr>
            <p:ph type="pic" sz="quarter" idx="10"/>
          </p:nvPr>
        </p:nvSpPr>
        <p:spPr/>
      </p:sp>
      <p:sp>
        <p:nvSpPr>
          <p:cNvPr id="4" name="Rectangle 3"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BE2992AB-550B-43E3-8479-65E0694AD106}"/>
              </a:ext>
            </a:extLst>
          </p:cNvPr>
          <p:cNvSpPr/>
          <p:nvPr/>
        </p:nvSpPr>
        <p:spPr>
          <a:xfrm>
            <a:off x="1223500" y="5031186"/>
            <a:ext cx="9476997" cy="2834750"/>
          </a:xfrm>
          <a:prstGeom prst="rect">
            <a:avLst/>
          </a:prstGeom>
          <a:noFill/>
        </p:spPr>
        <p:txBody>
          <a:bodyPr wrap="square" numCol="2" spcCol="640080">
            <a:spAutoFit/>
          </a:bodyPr>
          <a:lstStyle/>
          <a:p>
            <a:pPr>
              <a:lnSpc>
                <a:spcPct val="150000"/>
              </a:lnSpc>
              <a:spcBef>
                <a:spcPts val="1800"/>
              </a:spcBef>
              <a:defRPr/>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800"/>
              </a:spcBef>
              <a:defRPr/>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a:t>
            </a:r>
          </a:p>
          <a:p>
            <a:pPr>
              <a:lnSpc>
                <a:spcPct val="150000"/>
              </a:lnSpc>
              <a:spcBef>
                <a:spcPts val="1800"/>
              </a:spcBef>
              <a:defRPr/>
            </a:pPr>
            <a:r>
              <a:rPr lang="es-ES" altLang="zh-CN" sz="1000">
                <a:solidFill>
                  <a:schemeClr val="bg1">
                    <a:lumMod val="65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ea typeface="Lato Light" panose="020F0502020204030203" pitchFamily="34" charset="0"/>
                <a:cs typeface="Lato Light" panose="020F0502020204030203" pitchFamily="34" charset="0"/>
              </a:rPr>
              <a:t>. </a:t>
            </a:r>
            <a:r>
              <a:rPr lang="es-ES" altLang="zh-CN" sz="1000">
                <a:solidFill>
                  <a:schemeClr val="bg1">
                    <a:lumMod val="65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a:t>
            </a:r>
          </a:p>
          <a:p>
            <a:pPr>
              <a:lnSpc>
                <a:spcPct val="150000"/>
              </a:lnSpc>
              <a:spcBef>
                <a:spcPts val="1800"/>
              </a:spcBef>
              <a:defRPr/>
            </a:pPr>
            <a:endParaRPr lang="es-ES" altLang="zh-CN" sz="1000">
              <a:solidFill>
                <a:schemeClr val="bg1">
                  <a:lumMod val="65000"/>
                </a:schemeClr>
              </a:solidFill>
              <a:latin typeface="+mn-lt"/>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id="{FF99EAF3-BF36-45AB-B04A-11FE8F8628BD}"/>
              </a:ext>
            </a:extLst>
          </p:cNvPr>
          <p:cNvSpPr txBox="1"/>
          <p:nvPr/>
        </p:nvSpPr>
        <p:spPr>
          <a:xfrm>
            <a:off x="1225532" y="2332535"/>
            <a:ext cx="4794269" cy="1908215"/>
          </a:xfrm>
          <a:prstGeom prst="rect">
            <a:avLst/>
          </a:prstGeom>
          <a:noFill/>
        </p:spPr>
        <p:txBody>
          <a:bodyPr wrap="square" rtlCol="0">
            <a:spAutoFit/>
          </a:bodyPr>
          <a:lstStyle/>
          <a:p>
            <a:r>
              <a:rPr lang="en-US" altLang="zh-CN" sz="2000">
                <a:solidFill>
                  <a:schemeClr val="tx1">
                    <a:lumMod val="85000"/>
                    <a:lumOff val="15000"/>
                  </a:schemeClr>
                </a:solidFill>
                <a:latin typeface="+mj-lt"/>
              </a:rPr>
              <a:t>Subtitle here</a:t>
            </a:r>
          </a:p>
          <a:p>
            <a:pPr>
              <a:spcBef>
                <a:spcPts val="1200"/>
              </a:spcBef>
            </a:pPr>
            <a:r>
              <a:rPr lang="en-US" altLang="zh-CN" sz="4400">
                <a:solidFill>
                  <a:schemeClr val="tx1">
                    <a:lumMod val="85000"/>
                    <a:lumOff val="15000"/>
                  </a:schemeClr>
                </a:solidFill>
                <a:latin typeface="Montserrat Black" panose="00000A00000000000000" pitchFamily="50" charset="0"/>
              </a:rPr>
              <a:t>Creative and </a:t>
            </a:r>
            <a:r>
              <a:rPr lang="en-US" altLang="zh-CN" sz="4400">
                <a:solidFill>
                  <a:schemeClr val="accent1"/>
                </a:solidFill>
                <a:latin typeface="Montserrat Black" panose="00000A00000000000000" pitchFamily="50" charset="0"/>
              </a:rPr>
              <a:t>Simple</a:t>
            </a:r>
            <a:endParaRPr lang="en-US" sz="4400">
              <a:solidFill>
                <a:schemeClr val="accent1"/>
              </a:solidFill>
              <a:latin typeface="Montserrat Black" panose="00000A00000000000000" pitchFamily="50" charset="0"/>
            </a:endParaRPr>
          </a:p>
        </p:txBody>
      </p:sp>
      <p:cxnSp>
        <p:nvCxnSpPr>
          <p:cNvPr id="5" name="Straight Connector 2">
            <a:extLst>
              <a:ext uri="{FF2B5EF4-FFF2-40B4-BE49-F238E27FC236}">
                <a16:creationId xmlns:a16="http://schemas.microsoft.com/office/drawing/2014/main" id="{769BE1B2-C6F4-4967-A586-CE9677F241FA}"/>
              </a:ext>
            </a:extLst>
          </p:cNvPr>
          <p:cNvCxnSpPr>
            <a:cxnSpLocks/>
          </p:cNvCxnSpPr>
          <p:nvPr/>
        </p:nvCxnSpPr>
        <p:spPr>
          <a:xfrm>
            <a:off x="12268200" y="9463088"/>
            <a:ext cx="4686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C55645-3830-4215-AE0E-697CAB9AB3B2}"/>
              </a:ext>
            </a:extLst>
          </p:cNvPr>
          <p:cNvSpPr txBox="1"/>
          <p:nvPr/>
        </p:nvSpPr>
        <p:spPr>
          <a:xfrm>
            <a:off x="14935200" y="768098"/>
            <a:ext cx="2153438" cy="246221"/>
          </a:xfrm>
          <a:prstGeom prst="rect">
            <a:avLst/>
          </a:prstGeom>
          <a:noFill/>
        </p:spPr>
        <p:txBody>
          <a:bodyPr wrap="square" rtlCol="0">
            <a:spAutoFit/>
          </a:bodyPr>
          <a:lstStyle/>
          <a:p>
            <a:pPr algn="r"/>
            <a:r>
              <a:rPr lang="en-US" altLang="zh-CN" sz="1000" spc="300">
                <a:solidFill>
                  <a:schemeClr val="bg1"/>
                </a:solidFill>
                <a:latin typeface="+mn-lt"/>
              </a:rPr>
              <a:t>PROPOSAL</a:t>
            </a:r>
            <a:endParaRPr lang="en-US" sz="1000" spc="300">
              <a:solidFill>
                <a:schemeClr val="bg1"/>
              </a:solidFill>
              <a:latin typeface="+mn-lt"/>
            </a:endParaRPr>
          </a:p>
        </p:txBody>
      </p:sp>
    </p:spTree>
    <p:extLst>
      <p:ext uri="{BB962C8B-B14F-4D97-AF65-F5344CB8AC3E}">
        <p14:creationId xmlns:p14="http://schemas.microsoft.com/office/powerpoint/2010/main" val="263093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7"/>
                                        </p:tgtEl>
                                        <p:attrNameLst>
                                          <p:attrName>style.visibility</p:attrName>
                                        </p:attrNameLst>
                                      </p:cBhvr>
                                      <p:to>
                                        <p:strVal val="visible"/>
                                      </p:to>
                                    </p:set>
                                    <p:anim to="" calcmode="lin" valueType="num">
                                      <p:cBhvr>
                                        <p:cTn id="7"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7"/>
                                        </p:tgtEl>
                                      </p:cBhvr>
                                    </p:animEffect>
                                  </p:childTnLst>
                                </p:cTn>
                              </p:par>
                            </p:childTnLst>
                          </p:cTn>
                        </p:par>
                        <p:par>
                          <p:cTn id="9" fill="hold">
                            <p:stCondLst>
                              <p:cond delay="138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DE0BCB-83C7-436B-819D-B4C65438CEB0}"/>
              </a:ext>
            </a:extLst>
          </p:cNvPr>
          <p:cNvSpPr txBox="1"/>
          <p:nvPr/>
        </p:nvSpPr>
        <p:spPr>
          <a:xfrm>
            <a:off x="5370886" y="6459583"/>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Agency</a:t>
            </a:r>
          </a:p>
        </p:txBody>
      </p:sp>
      <p:sp>
        <p:nvSpPr>
          <p:cNvPr id="4" name="Rectangle 8" descr="e7d195523061f1c0cef09ac28eaae964ec9988a5cce77c8b8C1E4685C6E6B40CD7615480512384A61EE159C6FE0045D14B61E85D0A95589D558B81FFC809322ACC20DC2254D928200A3EA0841B8B181401EC87BC981B1815DADB6418FBC2551CC9D332DE5664B3940F63757AB6A4C024650771445E27B83B02EDEEA8340516921653AAE451D04756">
            <a:extLst>
              <a:ext uri="{FF2B5EF4-FFF2-40B4-BE49-F238E27FC236}">
                <a16:creationId xmlns:a16="http://schemas.microsoft.com/office/drawing/2014/main" id="{7C39D8ED-3AB8-4370-8475-83540995C7CE}"/>
              </a:ext>
            </a:extLst>
          </p:cNvPr>
          <p:cNvSpPr/>
          <p:nvPr/>
        </p:nvSpPr>
        <p:spPr>
          <a:xfrm>
            <a:off x="2914650" y="8160385"/>
            <a:ext cx="12458700" cy="757259"/>
          </a:xfrm>
          <a:prstGeom prst="rect">
            <a:avLst/>
          </a:prstGeom>
        </p:spPr>
        <p:txBody>
          <a:bodyPr>
            <a:spAutoFit/>
          </a:bodyPr>
          <a:lstStyle/>
          <a:p>
            <a:pPr algn="ctr" eaLnBrk="1" fontAlgn="auto" hangingPunct="1">
              <a:lnSpc>
                <a:spcPct val="150000"/>
              </a:lnSpc>
              <a:spcBef>
                <a:spcPts val="1200"/>
              </a:spcBef>
              <a:spcAft>
                <a:spcPts val="0"/>
              </a:spcAft>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a:t>
            </a:r>
          </a:p>
        </p:txBody>
      </p:sp>
      <p:sp>
        <p:nvSpPr>
          <p:cNvPr id="6" name="Picture Placeholder 5">
            <a:extLst>
              <a:ext uri="{FF2B5EF4-FFF2-40B4-BE49-F238E27FC236}">
                <a16:creationId xmlns:a16="http://schemas.microsoft.com/office/drawing/2014/main" id="{060D974A-32C6-45AB-8773-3A2C7EDC25D0}"/>
              </a:ext>
            </a:extLst>
          </p:cNvPr>
          <p:cNvSpPr>
            <a:spLocks noGrp="1"/>
          </p:cNvSpPr>
          <p:nvPr>
            <p:ph type="pic" sz="quarter" idx="10"/>
          </p:nvPr>
        </p:nvSpPr>
        <p:spPr/>
      </p:sp>
    </p:spTree>
    <p:extLst>
      <p:ext uri="{BB962C8B-B14F-4D97-AF65-F5344CB8AC3E}">
        <p14:creationId xmlns:p14="http://schemas.microsoft.com/office/powerpoint/2010/main" val="19687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3"/>
                                        </p:tgtEl>
                                      </p:cBhvr>
                                    </p:animEffect>
                                  </p:childTnLst>
                                </p:cTn>
                              </p:par>
                            </p:childTnLst>
                          </p:cTn>
                        </p:par>
                        <p:par>
                          <p:cTn id="9" fill="hold">
                            <p:stCondLst>
                              <p:cond delay="1313"/>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05DCB9-2E29-497F-BD86-81E9089319DB}"/>
              </a:ext>
            </a:extLst>
          </p:cNvPr>
          <p:cNvSpPr/>
          <p:nvPr/>
        </p:nvSpPr>
        <p:spPr>
          <a:xfrm>
            <a:off x="13309780" y="3276600"/>
            <a:ext cx="3644720" cy="563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a:solidFill>
                <a:schemeClr val="bg1">
                  <a:lumMod val="95000"/>
                </a:schemeClr>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4425165D-3155-453E-A0B4-F90D42009476}"/>
              </a:ext>
            </a:extLst>
          </p:cNvPr>
          <p:cNvSpPr/>
          <p:nvPr/>
        </p:nvSpPr>
        <p:spPr>
          <a:xfrm>
            <a:off x="5328735" y="3276600"/>
            <a:ext cx="3644720" cy="563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a:solidFill>
                <a:schemeClr val="bg1">
                  <a:lumMod val="95000"/>
                </a:schemeClr>
              </a:solidFill>
              <a:latin typeface="Montserrat Medium" panose="00000600000000000000" pitchFamily="50"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DAB9F4A-2F05-4D39-B88C-AA14C751DCEC}"/>
              </a:ext>
            </a:extLst>
          </p:cNvPr>
          <p:cNvSpPr txBox="1"/>
          <p:nvPr/>
        </p:nvSpPr>
        <p:spPr>
          <a:xfrm>
            <a:off x="5370886" y="1215422"/>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Agency</a:t>
            </a:r>
          </a:p>
        </p:txBody>
      </p:sp>
      <p:sp>
        <p:nvSpPr>
          <p:cNvPr id="8" name="Rectangle 7">
            <a:extLst>
              <a:ext uri="{FF2B5EF4-FFF2-40B4-BE49-F238E27FC236}">
                <a16:creationId xmlns:a16="http://schemas.microsoft.com/office/drawing/2014/main" id="{17DD3BB7-FA7E-4415-9F75-033BB778C81E}"/>
              </a:ext>
            </a:extLst>
          </p:cNvPr>
          <p:cNvSpPr/>
          <p:nvPr/>
        </p:nvSpPr>
        <p:spPr>
          <a:xfrm>
            <a:off x="5926243" y="6111240"/>
            <a:ext cx="2449704" cy="2357697"/>
          </a:xfrm>
          <a:prstGeom prst="rect">
            <a:avLst/>
          </a:prstGeom>
        </p:spPr>
        <p:txBody>
          <a:bodyPr wrap="square">
            <a:spAutoFit/>
          </a:bodyPr>
          <a:lstStyle/>
          <a:p>
            <a:pPr>
              <a:spcBef>
                <a:spcPts val="1200"/>
              </a:spcBef>
            </a:pPr>
            <a:r>
              <a:rPr lang="es-ES" altLang="zh-CN" sz="2800">
                <a:solidFill>
                  <a:schemeClr val="bg1"/>
                </a:solidFill>
                <a:latin typeface="Montserrat Black" panose="00000A00000000000000" pitchFamily="50" charset="0"/>
                <a:ea typeface="Lato Light" panose="020F0502020204030203" pitchFamily="34" charset="0"/>
                <a:cs typeface="Lato Light" panose="020F0502020204030203" pitchFamily="34" charset="0"/>
              </a:rPr>
              <a:t>01. </a:t>
            </a:r>
          </a:p>
          <a:p>
            <a:pPr>
              <a:spcBef>
                <a:spcPts val="600"/>
              </a:spcBef>
            </a:pPr>
            <a:r>
              <a:rPr lang="es-ES" altLang="zh-CN" sz="1600">
                <a:solidFill>
                  <a:schemeClr val="bg1"/>
                </a:solidFill>
                <a:latin typeface="+mj-lt"/>
                <a:ea typeface="Lato Light" panose="020F0502020204030203" pitchFamily="34" charset="0"/>
                <a:cs typeface="Lato Light" panose="020F0502020204030203" pitchFamily="34" charset="0"/>
              </a:rPr>
              <a:t>Simple </a:t>
            </a:r>
          </a:p>
          <a:p>
            <a:pPr>
              <a:lnSpc>
                <a:spcPct val="150000"/>
              </a:lnSpc>
              <a:spcBef>
                <a:spcPts val="1200"/>
              </a:spcBef>
            </a:pPr>
            <a:r>
              <a:rPr lang="es-ES" altLang="zh-CN" sz="10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70000"/>
                  </a:schemeClr>
                </a:solidFill>
                <a:ea typeface="Lato Light" panose="020F0502020204030203" pitchFamily="34" charset="0"/>
                <a:cs typeface="Lato Light" panose="020F0502020204030203" pitchFamily="34" charset="0"/>
              </a:rPr>
              <a:t>. </a:t>
            </a:r>
            <a:r>
              <a:rPr lang="es-ES" altLang="zh-CN" sz="10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a:t>
            </a:r>
          </a:p>
        </p:txBody>
      </p:sp>
      <p:sp>
        <p:nvSpPr>
          <p:cNvPr id="9" name="Rectangle 8">
            <a:extLst>
              <a:ext uri="{FF2B5EF4-FFF2-40B4-BE49-F238E27FC236}">
                <a16:creationId xmlns:a16="http://schemas.microsoft.com/office/drawing/2014/main" id="{B9B0A233-E0FD-4C9D-BEF4-9254716A0481}"/>
              </a:ext>
            </a:extLst>
          </p:cNvPr>
          <p:cNvSpPr/>
          <p:nvPr/>
        </p:nvSpPr>
        <p:spPr>
          <a:xfrm>
            <a:off x="13907288" y="6111239"/>
            <a:ext cx="2449704" cy="2357697"/>
          </a:xfrm>
          <a:prstGeom prst="rect">
            <a:avLst/>
          </a:prstGeom>
        </p:spPr>
        <p:txBody>
          <a:bodyPr wrap="square">
            <a:spAutoFit/>
          </a:bodyPr>
          <a:lstStyle/>
          <a:p>
            <a:pPr>
              <a:spcBef>
                <a:spcPts val="1200"/>
              </a:spcBef>
            </a:pPr>
            <a:r>
              <a:rPr lang="es-ES" altLang="zh-CN" sz="2800">
                <a:solidFill>
                  <a:schemeClr val="bg1"/>
                </a:solidFill>
                <a:latin typeface="Montserrat Black" panose="00000A00000000000000" pitchFamily="50" charset="0"/>
                <a:ea typeface="Lato Light" panose="020F0502020204030203" pitchFamily="34" charset="0"/>
                <a:cs typeface="Lato Light" panose="020F0502020204030203" pitchFamily="34" charset="0"/>
              </a:rPr>
              <a:t>02. </a:t>
            </a:r>
          </a:p>
          <a:p>
            <a:pPr>
              <a:spcBef>
                <a:spcPts val="600"/>
              </a:spcBef>
            </a:pPr>
            <a:r>
              <a:rPr lang="es-ES" altLang="zh-CN" sz="1600">
                <a:solidFill>
                  <a:schemeClr val="bg1"/>
                </a:solidFill>
                <a:latin typeface="+mj-lt"/>
                <a:ea typeface="Lato Light" panose="020F0502020204030203" pitchFamily="34" charset="0"/>
                <a:cs typeface="Lato Light" panose="020F0502020204030203" pitchFamily="34" charset="0"/>
              </a:rPr>
              <a:t>Creative</a:t>
            </a:r>
          </a:p>
          <a:p>
            <a:pPr>
              <a:lnSpc>
                <a:spcPct val="150000"/>
              </a:lnSpc>
              <a:spcBef>
                <a:spcPts val="1200"/>
              </a:spcBef>
            </a:pPr>
            <a:r>
              <a:rPr lang="es-ES" altLang="zh-CN" sz="1000">
                <a:solidFill>
                  <a:schemeClr val="bg1">
                    <a:alpha val="70000"/>
                  </a:schemeClr>
                </a:solidFill>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alpha val="70000"/>
                  </a:schemeClr>
                </a:solidFill>
                <a:ea typeface="Lato Light" panose="020F0502020204030203" pitchFamily="34" charset="0"/>
                <a:cs typeface="Lato Light" panose="020F0502020204030203" pitchFamily="34" charset="0"/>
              </a:rPr>
              <a:t>. </a:t>
            </a:r>
            <a:r>
              <a:rPr lang="es-ES" altLang="zh-CN" sz="1000">
                <a:solidFill>
                  <a:schemeClr val="bg1">
                    <a:alpha val="70000"/>
                  </a:schemeClr>
                </a:solidFill>
                <a:ea typeface="Lato Light" panose="020F0502020204030203" pitchFamily="34" charset="0"/>
                <a:cs typeface="Lato Light" panose="020F0502020204030203" pitchFamily="34" charset="0"/>
              </a:rPr>
              <a:t>No quo maiorum intelleget. Mea cu case ludus integre, vide viderer eleifend ex mea. His at soluta regione.</a:t>
            </a:r>
          </a:p>
        </p:txBody>
      </p:sp>
      <p:grpSp>
        <p:nvGrpSpPr>
          <p:cNvPr id="10" name="Graphic 2">
            <a:extLst>
              <a:ext uri="{FF2B5EF4-FFF2-40B4-BE49-F238E27FC236}">
                <a16:creationId xmlns:a16="http://schemas.microsoft.com/office/drawing/2014/main" id="{9D7AED26-A611-4560-916B-D7F4AAE0E7C1}"/>
              </a:ext>
            </a:extLst>
          </p:cNvPr>
          <p:cNvGrpSpPr/>
          <p:nvPr/>
        </p:nvGrpSpPr>
        <p:grpSpPr>
          <a:xfrm>
            <a:off x="7566764" y="3639039"/>
            <a:ext cx="1072082" cy="1072082"/>
            <a:chOff x="6240468" y="3424552"/>
            <a:chExt cx="1234527" cy="1234527"/>
          </a:xfrm>
          <a:solidFill>
            <a:schemeClr val="bg1">
              <a:alpha val="50000"/>
            </a:schemeClr>
          </a:solidFill>
        </p:grpSpPr>
        <p:sp>
          <p:nvSpPr>
            <p:cNvPr id="11" name="Freeform: Shape 10">
              <a:extLst>
                <a:ext uri="{FF2B5EF4-FFF2-40B4-BE49-F238E27FC236}">
                  <a16:creationId xmlns:a16="http://schemas.microsoft.com/office/drawing/2014/main" id="{84780021-ECC1-47D1-AF4C-89EFE810FE3D}"/>
                </a:ext>
              </a:extLst>
            </p:cNvPr>
            <p:cNvSpPr/>
            <p:nvPr/>
          </p:nvSpPr>
          <p:spPr>
            <a:xfrm>
              <a:off x="6839167" y="3449480"/>
              <a:ext cx="635389" cy="592292"/>
            </a:xfrm>
            <a:custGeom>
              <a:avLst/>
              <a:gdLst>
                <a:gd name="connsiteX0" fmla="*/ 18609 w 635389"/>
                <a:gd name="connsiteY0" fmla="*/ 37479 h 592292"/>
                <a:gd name="connsiteX1" fmla="*/ 566400 w 635389"/>
                <a:gd name="connsiteY1" fmla="*/ 506889 h 592292"/>
                <a:gd name="connsiteX2" fmla="*/ 534977 w 635389"/>
                <a:gd name="connsiteY2" fmla="*/ 509435 h 592292"/>
                <a:gd name="connsiteX3" fmla="*/ 592205 w 635389"/>
                <a:gd name="connsiteY3" fmla="*/ 592293 h 592292"/>
                <a:gd name="connsiteX4" fmla="*/ 635390 w 635389"/>
                <a:gd name="connsiteY4" fmla="*/ 501272 h 592292"/>
                <a:gd name="connsiteX5" fmla="*/ 603879 w 635389"/>
                <a:gd name="connsiteY5" fmla="*/ 503817 h 592292"/>
                <a:gd name="connsiteX6" fmla="*/ 18696 w 635389"/>
                <a:gd name="connsiteY6" fmla="*/ 0 h 592292"/>
                <a:gd name="connsiteX7" fmla="*/ 1 w 635389"/>
                <a:gd name="connsiteY7" fmla="*/ 18696 h 592292"/>
                <a:gd name="connsiteX8" fmla="*/ 18609 w 635389"/>
                <a:gd name="connsiteY8" fmla="*/ 37479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89" h="592292">
                  <a:moveTo>
                    <a:pt x="18609" y="37479"/>
                  </a:moveTo>
                  <a:cubicBezTo>
                    <a:pt x="292373" y="37479"/>
                    <a:pt x="524884" y="238304"/>
                    <a:pt x="566400" y="506889"/>
                  </a:cubicBezTo>
                  <a:lnTo>
                    <a:pt x="534977" y="509435"/>
                  </a:lnTo>
                  <a:lnTo>
                    <a:pt x="592205" y="592293"/>
                  </a:lnTo>
                  <a:lnTo>
                    <a:pt x="635390" y="501272"/>
                  </a:lnTo>
                  <a:lnTo>
                    <a:pt x="603879" y="503817"/>
                  </a:lnTo>
                  <a:cubicBezTo>
                    <a:pt x="560695" y="215658"/>
                    <a:pt x="311770" y="0"/>
                    <a:pt x="18696" y="0"/>
                  </a:cubicBezTo>
                  <a:cubicBezTo>
                    <a:pt x="8339" y="0"/>
                    <a:pt x="1" y="8339"/>
                    <a:pt x="1" y="18696"/>
                  </a:cubicBezTo>
                  <a:cubicBezTo>
                    <a:pt x="-87" y="29053"/>
                    <a:pt x="8251" y="37479"/>
                    <a:pt x="18609" y="37479"/>
                  </a:cubicBezTo>
                  <a:close/>
                </a:path>
              </a:pathLst>
            </a:custGeom>
            <a:grpFill/>
            <a:ln w="8777" cap="flat">
              <a:noFill/>
              <a:prstDash val="solid"/>
              <a:miter/>
            </a:ln>
          </p:spPr>
          <p:txBody>
            <a:bodyPr rtlCol="0" anchor="ctr"/>
            <a:lstStyle/>
            <a:p>
              <a:endParaRPr lang="en-US" sz="1200"/>
            </a:p>
          </p:txBody>
        </p:sp>
        <p:sp>
          <p:nvSpPr>
            <p:cNvPr id="12" name="Freeform: Shape 11">
              <a:extLst>
                <a:ext uri="{FF2B5EF4-FFF2-40B4-BE49-F238E27FC236}">
                  <a16:creationId xmlns:a16="http://schemas.microsoft.com/office/drawing/2014/main" id="{FC2899B8-DCBB-46F5-9A7A-2B68F80B3892}"/>
                </a:ext>
              </a:extLst>
            </p:cNvPr>
            <p:cNvSpPr/>
            <p:nvPr/>
          </p:nvSpPr>
          <p:spPr>
            <a:xfrm>
              <a:off x="6976444" y="3649866"/>
              <a:ext cx="282201" cy="295531"/>
            </a:xfrm>
            <a:custGeom>
              <a:avLst/>
              <a:gdLst>
                <a:gd name="connsiteX0" fmla="*/ 0 w 282201"/>
                <a:gd name="connsiteY0" fmla="*/ 10884 h 295531"/>
                <a:gd name="connsiteX1" fmla="*/ 59510 w 282201"/>
                <a:gd name="connsiteY1" fmla="*/ 92074 h 295531"/>
                <a:gd name="connsiteX2" fmla="*/ 72149 w 282201"/>
                <a:gd name="connsiteY2" fmla="*/ 63460 h 295531"/>
                <a:gd name="connsiteX3" fmla="*/ 245589 w 282201"/>
                <a:gd name="connsiteY3" fmla="*/ 282191 h 295531"/>
                <a:gd name="connsiteX4" fmla="*/ 263495 w 282201"/>
                <a:gd name="connsiteY4" fmla="*/ 295532 h 295531"/>
                <a:gd name="connsiteX5" fmla="*/ 268849 w 282201"/>
                <a:gd name="connsiteY5" fmla="*/ 294742 h 295531"/>
                <a:gd name="connsiteX6" fmla="*/ 281400 w 282201"/>
                <a:gd name="connsiteY6" fmla="*/ 271482 h 295531"/>
                <a:gd name="connsiteX7" fmla="*/ 87334 w 282201"/>
                <a:gd name="connsiteY7" fmla="*/ 29053 h 295531"/>
                <a:gd name="connsiteX8" fmla="*/ 100149 w 282201"/>
                <a:gd name="connsiteY8" fmla="*/ 0 h 295531"/>
                <a:gd name="connsiteX9" fmla="*/ 0 w 282201"/>
                <a:gd name="connsiteY9" fmla="*/ 10884 h 2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01" h="295531">
                  <a:moveTo>
                    <a:pt x="0" y="10884"/>
                  </a:moveTo>
                  <a:lnTo>
                    <a:pt x="59510" y="92074"/>
                  </a:lnTo>
                  <a:lnTo>
                    <a:pt x="72149" y="63460"/>
                  </a:lnTo>
                  <a:cubicBezTo>
                    <a:pt x="155007" y="111735"/>
                    <a:pt x="217941" y="190380"/>
                    <a:pt x="245589" y="282191"/>
                  </a:cubicBezTo>
                  <a:cubicBezTo>
                    <a:pt x="248047" y="290353"/>
                    <a:pt x="255420" y="295532"/>
                    <a:pt x="263495" y="295532"/>
                  </a:cubicBezTo>
                  <a:cubicBezTo>
                    <a:pt x="265250" y="295532"/>
                    <a:pt x="267093" y="295269"/>
                    <a:pt x="268849" y="294742"/>
                  </a:cubicBezTo>
                  <a:cubicBezTo>
                    <a:pt x="278767" y="291758"/>
                    <a:pt x="284385" y="281313"/>
                    <a:pt x="281400" y="271482"/>
                  </a:cubicBezTo>
                  <a:cubicBezTo>
                    <a:pt x="250680" y="169314"/>
                    <a:pt x="180110" y="81892"/>
                    <a:pt x="87334" y="29053"/>
                  </a:cubicBezTo>
                  <a:lnTo>
                    <a:pt x="100149" y="0"/>
                  </a:lnTo>
                  <a:lnTo>
                    <a:pt x="0" y="10884"/>
                  </a:lnTo>
                  <a:close/>
                </a:path>
              </a:pathLst>
            </a:custGeom>
            <a:grpFill/>
            <a:ln w="8777" cap="flat">
              <a:noFill/>
              <a:prstDash val="solid"/>
              <a:miter/>
            </a:ln>
          </p:spPr>
          <p:txBody>
            <a:bodyPr rtlCol="0" anchor="ctr"/>
            <a:lstStyle/>
            <a:p>
              <a:endParaRPr lang="en-US" sz="1200"/>
            </a:p>
          </p:txBody>
        </p:sp>
        <p:sp>
          <p:nvSpPr>
            <p:cNvPr id="13" name="Freeform: Shape 12">
              <a:extLst>
                <a:ext uri="{FF2B5EF4-FFF2-40B4-BE49-F238E27FC236}">
                  <a16:creationId xmlns:a16="http://schemas.microsoft.com/office/drawing/2014/main" id="{D8B93E25-6605-4F24-ABE7-43D8D2BCF3F0}"/>
                </a:ext>
              </a:extLst>
            </p:cNvPr>
            <p:cNvSpPr/>
            <p:nvPr/>
          </p:nvSpPr>
          <p:spPr>
            <a:xfrm>
              <a:off x="6240994" y="4041860"/>
              <a:ext cx="635476" cy="592292"/>
            </a:xfrm>
            <a:custGeom>
              <a:avLst/>
              <a:gdLst>
                <a:gd name="connsiteX0" fmla="*/ 616781 w 635476"/>
                <a:gd name="connsiteY0" fmla="*/ 554901 h 592292"/>
                <a:gd name="connsiteX1" fmla="*/ 68902 w 635476"/>
                <a:gd name="connsiteY1" fmla="*/ 85403 h 592292"/>
                <a:gd name="connsiteX2" fmla="*/ 100412 w 635476"/>
                <a:gd name="connsiteY2" fmla="*/ 82858 h 592292"/>
                <a:gd name="connsiteX3" fmla="*/ 43184 w 635476"/>
                <a:gd name="connsiteY3" fmla="*/ 0 h 592292"/>
                <a:gd name="connsiteX4" fmla="*/ 0 w 635476"/>
                <a:gd name="connsiteY4" fmla="*/ 90933 h 592292"/>
                <a:gd name="connsiteX5" fmla="*/ 31510 w 635476"/>
                <a:gd name="connsiteY5" fmla="*/ 88388 h 592292"/>
                <a:gd name="connsiteX6" fmla="*/ 616781 w 635476"/>
                <a:gd name="connsiteY6" fmla="*/ 592292 h 592292"/>
                <a:gd name="connsiteX7" fmla="*/ 635477 w 635476"/>
                <a:gd name="connsiteY7" fmla="*/ 573597 h 592292"/>
                <a:gd name="connsiteX8" fmla="*/ 616781 w 635476"/>
                <a:gd name="connsiteY8" fmla="*/ 554901 h 59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476" h="592292">
                  <a:moveTo>
                    <a:pt x="616781" y="554901"/>
                  </a:moveTo>
                  <a:cubicBezTo>
                    <a:pt x="343017" y="554901"/>
                    <a:pt x="110506" y="354076"/>
                    <a:pt x="68902" y="85403"/>
                  </a:cubicBezTo>
                  <a:lnTo>
                    <a:pt x="100412" y="82858"/>
                  </a:lnTo>
                  <a:lnTo>
                    <a:pt x="43184" y="0"/>
                  </a:lnTo>
                  <a:lnTo>
                    <a:pt x="0" y="90933"/>
                  </a:lnTo>
                  <a:lnTo>
                    <a:pt x="31510" y="88388"/>
                  </a:lnTo>
                  <a:cubicBezTo>
                    <a:pt x="74695" y="376547"/>
                    <a:pt x="323619" y="592292"/>
                    <a:pt x="616781" y="592292"/>
                  </a:cubicBezTo>
                  <a:cubicBezTo>
                    <a:pt x="627138" y="592292"/>
                    <a:pt x="635477" y="583954"/>
                    <a:pt x="635477" y="573597"/>
                  </a:cubicBezTo>
                  <a:cubicBezTo>
                    <a:pt x="635477" y="563239"/>
                    <a:pt x="627051" y="554901"/>
                    <a:pt x="616781" y="554901"/>
                  </a:cubicBezTo>
                  <a:close/>
                </a:path>
              </a:pathLst>
            </a:custGeom>
            <a:grpFill/>
            <a:ln w="8777" cap="flat">
              <a:noFill/>
              <a:prstDash val="solid"/>
              <a:miter/>
            </a:ln>
          </p:spPr>
          <p:txBody>
            <a:bodyPr rtlCol="0" anchor="ctr"/>
            <a:lstStyle/>
            <a:p>
              <a:endParaRPr lang="en-US" sz="1200"/>
            </a:p>
          </p:txBody>
        </p:sp>
        <p:sp>
          <p:nvSpPr>
            <p:cNvPr id="14" name="Freeform: Shape 13">
              <a:extLst>
                <a:ext uri="{FF2B5EF4-FFF2-40B4-BE49-F238E27FC236}">
                  <a16:creationId xmlns:a16="http://schemas.microsoft.com/office/drawing/2014/main" id="{402174CE-6E81-4175-AEDC-430D227B9BB1}"/>
                </a:ext>
              </a:extLst>
            </p:cNvPr>
            <p:cNvSpPr/>
            <p:nvPr/>
          </p:nvSpPr>
          <p:spPr>
            <a:xfrm>
              <a:off x="6456993" y="4138240"/>
              <a:ext cx="282113" cy="295614"/>
            </a:xfrm>
            <a:custGeom>
              <a:avLst/>
              <a:gdLst>
                <a:gd name="connsiteX0" fmla="*/ 282113 w 282113"/>
                <a:gd name="connsiteY0" fmla="*/ 284643 h 295614"/>
                <a:gd name="connsiteX1" fmla="*/ 222603 w 282113"/>
                <a:gd name="connsiteY1" fmla="*/ 203453 h 295614"/>
                <a:gd name="connsiteX2" fmla="*/ 210051 w 282113"/>
                <a:gd name="connsiteY2" fmla="*/ 232067 h 295614"/>
                <a:gd name="connsiteX3" fmla="*/ 36612 w 282113"/>
                <a:gd name="connsiteY3" fmla="*/ 13337 h 295614"/>
                <a:gd name="connsiteX4" fmla="*/ 13352 w 282113"/>
                <a:gd name="connsiteY4" fmla="*/ 873 h 295614"/>
                <a:gd name="connsiteX5" fmla="*/ 801 w 282113"/>
                <a:gd name="connsiteY5" fmla="*/ 24133 h 295614"/>
                <a:gd name="connsiteX6" fmla="*/ 194867 w 282113"/>
                <a:gd name="connsiteY6" fmla="*/ 266562 h 295614"/>
                <a:gd name="connsiteX7" fmla="*/ 182052 w 282113"/>
                <a:gd name="connsiteY7" fmla="*/ 295615 h 295614"/>
                <a:gd name="connsiteX8" fmla="*/ 282113 w 282113"/>
                <a:gd name="connsiteY8" fmla="*/ 284643 h 29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13" h="295614">
                  <a:moveTo>
                    <a:pt x="282113" y="284643"/>
                  </a:moveTo>
                  <a:lnTo>
                    <a:pt x="222603" y="203453"/>
                  </a:lnTo>
                  <a:lnTo>
                    <a:pt x="210051" y="232067"/>
                  </a:lnTo>
                  <a:cubicBezTo>
                    <a:pt x="127194" y="183704"/>
                    <a:pt x="64261" y="105148"/>
                    <a:pt x="36612" y="13337"/>
                  </a:cubicBezTo>
                  <a:cubicBezTo>
                    <a:pt x="33628" y="3418"/>
                    <a:pt x="23095" y="-2287"/>
                    <a:pt x="13352" y="873"/>
                  </a:cubicBezTo>
                  <a:cubicBezTo>
                    <a:pt x="3434" y="3857"/>
                    <a:pt x="-2184" y="14302"/>
                    <a:pt x="801" y="24133"/>
                  </a:cubicBezTo>
                  <a:cubicBezTo>
                    <a:pt x="31521" y="126301"/>
                    <a:pt x="102091" y="213723"/>
                    <a:pt x="194867" y="266562"/>
                  </a:cubicBezTo>
                  <a:lnTo>
                    <a:pt x="182052" y="295615"/>
                  </a:lnTo>
                  <a:lnTo>
                    <a:pt x="282113" y="284643"/>
                  </a:lnTo>
                  <a:close/>
                </a:path>
              </a:pathLst>
            </a:custGeom>
            <a:grpFill/>
            <a:ln w="8777" cap="flat">
              <a:noFill/>
              <a:prstDash val="solid"/>
              <a:miter/>
            </a:ln>
          </p:spPr>
          <p:txBody>
            <a:bodyPr rtlCol="0" anchor="ctr"/>
            <a:lstStyle/>
            <a:p>
              <a:endParaRPr lang="en-US" sz="1200"/>
            </a:p>
          </p:txBody>
        </p:sp>
        <p:sp>
          <p:nvSpPr>
            <p:cNvPr id="15" name="Freeform: Shape 14">
              <a:extLst>
                <a:ext uri="{FF2B5EF4-FFF2-40B4-BE49-F238E27FC236}">
                  <a16:creationId xmlns:a16="http://schemas.microsoft.com/office/drawing/2014/main" id="{6AC7FF57-A132-45E5-8130-2122DFD8249C}"/>
                </a:ext>
              </a:extLst>
            </p:cNvPr>
            <p:cNvSpPr/>
            <p:nvPr/>
          </p:nvSpPr>
          <p:spPr>
            <a:xfrm>
              <a:off x="6240468" y="3424552"/>
              <a:ext cx="685858" cy="685858"/>
            </a:xfrm>
            <a:custGeom>
              <a:avLst/>
              <a:gdLst>
                <a:gd name="connsiteX0" fmla="*/ 342929 w 685858"/>
                <a:gd name="connsiteY0" fmla="*/ 685858 h 685858"/>
                <a:gd name="connsiteX1" fmla="*/ 685858 w 685858"/>
                <a:gd name="connsiteY1" fmla="*/ 342929 h 685858"/>
                <a:gd name="connsiteX2" fmla="*/ 342929 w 685858"/>
                <a:gd name="connsiteY2" fmla="*/ 0 h 685858"/>
                <a:gd name="connsiteX3" fmla="*/ 0 w 685858"/>
                <a:gd name="connsiteY3" fmla="*/ 342929 h 685858"/>
                <a:gd name="connsiteX4" fmla="*/ 342929 w 685858"/>
                <a:gd name="connsiteY4" fmla="*/ 685858 h 685858"/>
                <a:gd name="connsiteX5" fmla="*/ 573948 w 685858"/>
                <a:gd name="connsiteY5" fmla="*/ 542350 h 685858"/>
                <a:gd name="connsiteX6" fmla="*/ 343017 w 685858"/>
                <a:gd name="connsiteY6" fmla="*/ 648467 h 685858"/>
                <a:gd name="connsiteX7" fmla="*/ 112086 w 685858"/>
                <a:gd name="connsiteY7" fmla="*/ 542350 h 685858"/>
                <a:gd name="connsiteX8" fmla="*/ 112086 w 685858"/>
                <a:gd name="connsiteY8" fmla="*/ 534450 h 685858"/>
                <a:gd name="connsiteX9" fmla="*/ 148073 w 685858"/>
                <a:gd name="connsiteY9" fmla="*/ 481523 h 685858"/>
                <a:gd name="connsiteX10" fmla="*/ 203546 w 685858"/>
                <a:gd name="connsiteY10" fmla="*/ 460721 h 685858"/>
                <a:gd name="connsiteX11" fmla="*/ 226016 w 685858"/>
                <a:gd name="connsiteY11" fmla="*/ 454664 h 685858"/>
                <a:gd name="connsiteX12" fmla="*/ 343017 w 685858"/>
                <a:gd name="connsiteY12" fmla="*/ 520757 h 685858"/>
                <a:gd name="connsiteX13" fmla="*/ 459931 w 685858"/>
                <a:gd name="connsiteY13" fmla="*/ 454577 h 685858"/>
                <a:gd name="connsiteX14" fmla="*/ 482313 w 685858"/>
                <a:gd name="connsiteY14" fmla="*/ 460633 h 685858"/>
                <a:gd name="connsiteX15" fmla="*/ 537873 w 685858"/>
                <a:gd name="connsiteY15" fmla="*/ 481523 h 685858"/>
                <a:gd name="connsiteX16" fmla="*/ 573948 w 685858"/>
                <a:gd name="connsiteY16" fmla="*/ 534450 h 685858"/>
                <a:gd name="connsiteX17" fmla="*/ 573948 w 685858"/>
                <a:gd name="connsiteY17" fmla="*/ 542350 h 685858"/>
                <a:gd name="connsiteX18" fmla="*/ 296234 w 685858"/>
                <a:gd name="connsiteY18" fmla="*/ 396559 h 685858"/>
                <a:gd name="connsiteX19" fmla="*/ 343017 w 685858"/>
                <a:gd name="connsiteY19" fmla="*/ 407179 h 685858"/>
                <a:gd name="connsiteX20" fmla="*/ 389800 w 685858"/>
                <a:gd name="connsiteY20" fmla="*/ 396559 h 685858"/>
                <a:gd name="connsiteX21" fmla="*/ 426050 w 685858"/>
                <a:gd name="connsiteY21" fmla="*/ 440006 h 685858"/>
                <a:gd name="connsiteX22" fmla="*/ 343017 w 685858"/>
                <a:gd name="connsiteY22" fmla="*/ 483366 h 685858"/>
                <a:gd name="connsiteX23" fmla="*/ 260071 w 685858"/>
                <a:gd name="connsiteY23" fmla="*/ 440357 h 685858"/>
                <a:gd name="connsiteX24" fmla="*/ 296234 w 685858"/>
                <a:gd name="connsiteY24" fmla="*/ 396559 h 685858"/>
                <a:gd name="connsiteX25" fmla="*/ 253488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8 w 685858"/>
                <a:gd name="connsiteY29" fmla="*/ 258228 h 685858"/>
                <a:gd name="connsiteX30" fmla="*/ 37479 w 685858"/>
                <a:gd name="connsiteY30" fmla="*/ 342929 h 685858"/>
                <a:gd name="connsiteX31" fmla="*/ 342929 w 685858"/>
                <a:gd name="connsiteY31" fmla="*/ 37479 h 685858"/>
                <a:gd name="connsiteX32" fmla="*/ 648467 w 685858"/>
                <a:gd name="connsiteY32" fmla="*/ 342929 h 685858"/>
                <a:gd name="connsiteX33" fmla="*/ 604405 w 685858"/>
                <a:gd name="connsiteY33" fmla="*/ 500131 h 685858"/>
                <a:gd name="connsiteX34" fmla="*/ 553848 w 685858"/>
                <a:gd name="connsiteY34" fmla="*/ 447643 h 685858"/>
                <a:gd name="connsiteX35" fmla="*/ 492846 w 685858"/>
                <a:gd name="connsiteY35" fmla="*/ 424734 h 685858"/>
                <a:gd name="connsiteX36" fmla="*/ 465899 w 685858"/>
                <a:gd name="connsiteY36" fmla="*/ 417449 h 685858"/>
                <a:gd name="connsiteX37" fmla="*/ 422013 w 685858"/>
                <a:gd name="connsiteY37" fmla="*/ 375054 h 685858"/>
                <a:gd name="connsiteX38" fmla="*/ 421925 w 685858"/>
                <a:gd name="connsiteY38" fmla="*/ 374440 h 685858"/>
                <a:gd name="connsiteX39" fmla="*/ 469849 w 685858"/>
                <a:gd name="connsiteY39" fmla="*/ 258141 h 685858"/>
                <a:gd name="connsiteX40" fmla="*/ 342929 w 685858"/>
                <a:gd name="connsiteY40" fmla="*/ 126569 h 685858"/>
                <a:gd name="connsiteX41" fmla="*/ 216009 w 685858"/>
                <a:gd name="connsiteY41" fmla="*/ 258141 h 685858"/>
                <a:gd name="connsiteX42" fmla="*/ 263846 w 685858"/>
                <a:gd name="connsiteY42" fmla="*/ 374352 h 685858"/>
                <a:gd name="connsiteX43" fmla="*/ 263495 w 685858"/>
                <a:gd name="connsiteY43" fmla="*/ 376546 h 685858"/>
                <a:gd name="connsiteX44" fmla="*/ 219959 w 685858"/>
                <a:gd name="connsiteY44" fmla="*/ 417361 h 685858"/>
                <a:gd name="connsiteX45" fmla="*/ 192750 w 685858"/>
                <a:gd name="connsiteY45" fmla="*/ 424734 h 685858"/>
                <a:gd name="connsiteX46" fmla="*/ 131923 w 685858"/>
                <a:gd name="connsiteY46" fmla="*/ 447643 h 685858"/>
                <a:gd name="connsiteX47" fmla="*/ 81541 w 685858"/>
                <a:gd name="connsiteY47" fmla="*/ 500218 h 685858"/>
                <a:gd name="connsiteX48" fmla="*/ 37479 w 685858"/>
                <a:gd name="connsiteY48" fmla="*/ 342929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685858"/>
                  </a:moveTo>
                  <a:cubicBezTo>
                    <a:pt x="531992" y="685858"/>
                    <a:pt x="685858" y="532080"/>
                    <a:pt x="685858" y="342929"/>
                  </a:cubicBezTo>
                  <a:cubicBezTo>
                    <a:pt x="685858" y="153866"/>
                    <a:pt x="532080" y="0"/>
                    <a:pt x="342929" y="0"/>
                  </a:cubicBezTo>
                  <a:cubicBezTo>
                    <a:pt x="153866" y="0"/>
                    <a:pt x="0" y="153778"/>
                    <a:pt x="0" y="342929"/>
                  </a:cubicBezTo>
                  <a:cubicBezTo>
                    <a:pt x="88" y="532080"/>
                    <a:pt x="153866" y="685858"/>
                    <a:pt x="342929" y="685858"/>
                  </a:cubicBezTo>
                  <a:close/>
                  <a:moveTo>
                    <a:pt x="573948" y="542350"/>
                  </a:moveTo>
                  <a:cubicBezTo>
                    <a:pt x="517861" y="607214"/>
                    <a:pt x="435266" y="648467"/>
                    <a:pt x="343017" y="648467"/>
                  </a:cubicBezTo>
                  <a:cubicBezTo>
                    <a:pt x="250767" y="648467"/>
                    <a:pt x="168173" y="607214"/>
                    <a:pt x="112086" y="542350"/>
                  </a:cubicBezTo>
                  <a:lnTo>
                    <a:pt x="112086" y="534450"/>
                  </a:lnTo>
                  <a:cubicBezTo>
                    <a:pt x="112086" y="512331"/>
                    <a:pt x="125867" y="492144"/>
                    <a:pt x="148073" y="481523"/>
                  </a:cubicBezTo>
                  <a:cubicBezTo>
                    <a:pt x="164750" y="473623"/>
                    <a:pt x="182919" y="466777"/>
                    <a:pt x="203546" y="460721"/>
                  </a:cubicBezTo>
                  <a:cubicBezTo>
                    <a:pt x="211006" y="458526"/>
                    <a:pt x="218379" y="456508"/>
                    <a:pt x="226016" y="454664"/>
                  </a:cubicBezTo>
                  <a:cubicBezTo>
                    <a:pt x="240322" y="492670"/>
                    <a:pt x="287018" y="520757"/>
                    <a:pt x="343017" y="520757"/>
                  </a:cubicBezTo>
                  <a:cubicBezTo>
                    <a:pt x="398928" y="520757"/>
                    <a:pt x="445536" y="492670"/>
                    <a:pt x="459931" y="454577"/>
                  </a:cubicBezTo>
                  <a:cubicBezTo>
                    <a:pt x="467479" y="456420"/>
                    <a:pt x="474940" y="458439"/>
                    <a:pt x="482313" y="460633"/>
                  </a:cubicBezTo>
                  <a:cubicBezTo>
                    <a:pt x="502588" y="466689"/>
                    <a:pt x="521372" y="473711"/>
                    <a:pt x="537873" y="481523"/>
                  </a:cubicBezTo>
                  <a:cubicBezTo>
                    <a:pt x="560167" y="492056"/>
                    <a:pt x="573948" y="512331"/>
                    <a:pt x="573948" y="534450"/>
                  </a:cubicBezTo>
                  <a:lnTo>
                    <a:pt x="573948" y="542350"/>
                  </a:lnTo>
                  <a:close/>
                  <a:moveTo>
                    <a:pt x="296234" y="396559"/>
                  </a:moveTo>
                  <a:cubicBezTo>
                    <a:pt x="310717" y="403317"/>
                    <a:pt x="326516" y="407179"/>
                    <a:pt x="343017" y="407179"/>
                  </a:cubicBezTo>
                  <a:cubicBezTo>
                    <a:pt x="359518" y="407179"/>
                    <a:pt x="375317" y="403405"/>
                    <a:pt x="389800" y="396559"/>
                  </a:cubicBezTo>
                  <a:cubicBezTo>
                    <a:pt x="396734" y="414025"/>
                    <a:pt x="409285" y="429122"/>
                    <a:pt x="426050" y="440006"/>
                  </a:cubicBezTo>
                  <a:cubicBezTo>
                    <a:pt x="418590" y="462125"/>
                    <a:pt x="386552" y="483366"/>
                    <a:pt x="343017" y="483366"/>
                  </a:cubicBezTo>
                  <a:cubicBezTo>
                    <a:pt x="299569" y="483366"/>
                    <a:pt x="267620" y="462300"/>
                    <a:pt x="260071" y="440357"/>
                  </a:cubicBezTo>
                  <a:cubicBezTo>
                    <a:pt x="276748" y="429649"/>
                    <a:pt x="289388" y="414289"/>
                    <a:pt x="296234" y="396559"/>
                  </a:cubicBezTo>
                  <a:close/>
                  <a:moveTo>
                    <a:pt x="253488" y="258228"/>
                  </a:moveTo>
                  <a:cubicBezTo>
                    <a:pt x="253488" y="201000"/>
                    <a:pt x="288598" y="164135"/>
                    <a:pt x="342929" y="164135"/>
                  </a:cubicBezTo>
                  <a:cubicBezTo>
                    <a:pt x="397261" y="164135"/>
                    <a:pt x="432370" y="201088"/>
                    <a:pt x="432370" y="258228"/>
                  </a:cubicBezTo>
                  <a:cubicBezTo>
                    <a:pt x="432370" y="319669"/>
                    <a:pt x="392258" y="369700"/>
                    <a:pt x="342929" y="369700"/>
                  </a:cubicBezTo>
                  <a:cubicBezTo>
                    <a:pt x="293601" y="369700"/>
                    <a:pt x="253488" y="319669"/>
                    <a:pt x="253488" y="258228"/>
                  </a:cubicBezTo>
                  <a:close/>
                  <a:moveTo>
                    <a:pt x="37479" y="342929"/>
                  </a:moveTo>
                  <a:cubicBezTo>
                    <a:pt x="37479" y="174493"/>
                    <a:pt x="174493" y="37479"/>
                    <a:pt x="342929" y="37479"/>
                  </a:cubicBezTo>
                  <a:cubicBezTo>
                    <a:pt x="511366" y="37479"/>
                    <a:pt x="648467" y="174493"/>
                    <a:pt x="648467" y="342929"/>
                  </a:cubicBezTo>
                  <a:cubicBezTo>
                    <a:pt x="648467" y="400508"/>
                    <a:pt x="632141" y="454138"/>
                    <a:pt x="604405" y="500131"/>
                  </a:cubicBezTo>
                  <a:cubicBezTo>
                    <a:pt x="595364" y="477836"/>
                    <a:pt x="577810" y="458965"/>
                    <a:pt x="553848" y="447643"/>
                  </a:cubicBezTo>
                  <a:cubicBezTo>
                    <a:pt x="535503" y="438953"/>
                    <a:pt x="515052" y="431229"/>
                    <a:pt x="492846" y="424734"/>
                  </a:cubicBezTo>
                  <a:cubicBezTo>
                    <a:pt x="483893" y="422101"/>
                    <a:pt x="474852" y="419555"/>
                    <a:pt x="465899" y="417449"/>
                  </a:cubicBezTo>
                  <a:cubicBezTo>
                    <a:pt x="443166" y="411217"/>
                    <a:pt x="425963" y="394628"/>
                    <a:pt x="422013" y="375054"/>
                  </a:cubicBezTo>
                  <a:cubicBezTo>
                    <a:pt x="422013" y="374966"/>
                    <a:pt x="422013" y="374615"/>
                    <a:pt x="421925" y="374440"/>
                  </a:cubicBezTo>
                  <a:cubicBezTo>
                    <a:pt x="451066" y="347142"/>
                    <a:pt x="469849" y="305187"/>
                    <a:pt x="469849" y="258141"/>
                  </a:cubicBezTo>
                  <a:cubicBezTo>
                    <a:pt x="469849" y="180725"/>
                    <a:pt x="417712" y="126569"/>
                    <a:pt x="342929" y="126569"/>
                  </a:cubicBezTo>
                  <a:cubicBezTo>
                    <a:pt x="268234" y="126569"/>
                    <a:pt x="216009" y="180637"/>
                    <a:pt x="216009" y="258141"/>
                  </a:cubicBezTo>
                  <a:cubicBezTo>
                    <a:pt x="216009" y="305187"/>
                    <a:pt x="234705" y="347055"/>
                    <a:pt x="263846" y="374352"/>
                  </a:cubicBezTo>
                  <a:cubicBezTo>
                    <a:pt x="263758" y="375142"/>
                    <a:pt x="263670" y="375932"/>
                    <a:pt x="263495" y="376546"/>
                  </a:cubicBezTo>
                  <a:cubicBezTo>
                    <a:pt x="259369" y="395944"/>
                    <a:pt x="242253" y="412007"/>
                    <a:pt x="219959" y="417361"/>
                  </a:cubicBezTo>
                  <a:cubicBezTo>
                    <a:pt x="210743" y="419555"/>
                    <a:pt x="201790" y="422013"/>
                    <a:pt x="192750" y="424734"/>
                  </a:cubicBezTo>
                  <a:cubicBezTo>
                    <a:pt x="170280" y="431404"/>
                    <a:pt x="150355" y="438953"/>
                    <a:pt x="131923" y="447643"/>
                  </a:cubicBezTo>
                  <a:cubicBezTo>
                    <a:pt x="107961" y="458965"/>
                    <a:pt x="90494" y="477924"/>
                    <a:pt x="81541" y="500218"/>
                  </a:cubicBezTo>
                  <a:cubicBezTo>
                    <a:pt x="53805" y="454313"/>
                    <a:pt x="37479" y="400596"/>
                    <a:pt x="37479" y="342929"/>
                  </a:cubicBezTo>
                  <a:close/>
                </a:path>
              </a:pathLst>
            </a:custGeom>
            <a:grpFill/>
            <a:ln w="8777" cap="flat">
              <a:noFill/>
              <a:prstDash val="solid"/>
              <a:miter/>
            </a:ln>
          </p:spPr>
          <p:txBody>
            <a:bodyPr rtlCol="0" anchor="ctr"/>
            <a:lstStyle/>
            <a:p>
              <a:endParaRPr lang="en-US" sz="1200"/>
            </a:p>
          </p:txBody>
        </p:sp>
        <p:sp>
          <p:nvSpPr>
            <p:cNvPr id="16" name="Freeform: Shape 15">
              <a:extLst>
                <a:ext uri="{FF2B5EF4-FFF2-40B4-BE49-F238E27FC236}">
                  <a16:creationId xmlns:a16="http://schemas.microsoft.com/office/drawing/2014/main" id="{AC445678-2587-4C43-83FF-F9E240FC2CB9}"/>
                </a:ext>
              </a:extLst>
            </p:cNvPr>
            <p:cNvSpPr/>
            <p:nvPr/>
          </p:nvSpPr>
          <p:spPr>
            <a:xfrm>
              <a:off x="6789137" y="3973222"/>
              <a:ext cx="685858" cy="685858"/>
            </a:xfrm>
            <a:custGeom>
              <a:avLst/>
              <a:gdLst>
                <a:gd name="connsiteX0" fmla="*/ 342929 w 685858"/>
                <a:gd name="connsiteY0" fmla="*/ 0 h 685858"/>
                <a:gd name="connsiteX1" fmla="*/ 0 w 685858"/>
                <a:gd name="connsiteY1" fmla="*/ 342929 h 685858"/>
                <a:gd name="connsiteX2" fmla="*/ 342929 w 685858"/>
                <a:gd name="connsiteY2" fmla="*/ 685858 h 685858"/>
                <a:gd name="connsiteX3" fmla="*/ 685858 w 685858"/>
                <a:gd name="connsiteY3" fmla="*/ 342929 h 685858"/>
                <a:gd name="connsiteX4" fmla="*/ 342929 w 685858"/>
                <a:gd name="connsiteY4" fmla="*/ 0 h 685858"/>
                <a:gd name="connsiteX5" fmla="*/ 573860 w 685858"/>
                <a:gd name="connsiteY5" fmla="*/ 542350 h 685858"/>
                <a:gd name="connsiteX6" fmla="*/ 342929 w 685858"/>
                <a:gd name="connsiteY6" fmla="*/ 648467 h 685858"/>
                <a:gd name="connsiteX7" fmla="*/ 111998 w 685858"/>
                <a:gd name="connsiteY7" fmla="*/ 542350 h 685858"/>
                <a:gd name="connsiteX8" fmla="*/ 111998 w 685858"/>
                <a:gd name="connsiteY8" fmla="*/ 534450 h 685858"/>
                <a:gd name="connsiteX9" fmla="*/ 147985 w 685858"/>
                <a:gd name="connsiteY9" fmla="*/ 481611 h 685858"/>
                <a:gd name="connsiteX10" fmla="*/ 203458 w 685858"/>
                <a:gd name="connsiteY10" fmla="*/ 460721 h 685858"/>
                <a:gd name="connsiteX11" fmla="*/ 226103 w 685858"/>
                <a:gd name="connsiteY11" fmla="*/ 454576 h 685858"/>
                <a:gd name="connsiteX12" fmla="*/ 342929 w 685858"/>
                <a:gd name="connsiteY12" fmla="*/ 520757 h 685858"/>
                <a:gd name="connsiteX13" fmla="*/ 459931 w 685858"/>
                <a:gd name="connsiteY13" fmla="*/ 454576 h 685858"/>
                <a:gd name="connsiteX14" fmla="*/ 482225 w 685858"/>
                <a:gd name="connsiteY14" fmla="*/ 460633 h 685858"/>
                <a:gd name="connsiteX15" fmla="*/ 537785 w 685858"/>
                <a:gd name="connsiteY15" fmla="*/ 481523 h 685858"/>
                <a:gd name="connsiteX16" fmla="*/ 573860 w 685858"/>
                <a:gd name="connsiteY16" fmla="*/ 534450 h 685858"/>
                <a:gd name="connsiteX17" fmla="*/ 573860 w 685858"/>
                <a:gd name="connsiteY17" fmla="*/ 542350 h 685858"/>
                <a:gd name="connsiteX18" fmla="*/ 296146 w 685858"/>
                <a:gd name="connsiteY18" fmla="*/ 396471 h 685858"/>
                <a:gd name="connsiteX19" fmla="*/ 342929 w 685858"/>
                <a:gd name="connsiteY19" fmla="*/ 407091 h 685858"/>
                <a:gd name="connsiteX20" fmla="*/ 389712 w 685858"/>
                <a:gd name="connsiteY20" fmla="*/ 396471 h 685858"/>
                <a:gd name="connsiteX21" fmla="*/ 425963 w 685858"/>
                <a:gd name="connsiteY21" fmla="*/ 439918 h 685858"/>
                <a:gd name="connsiteX22" fmla="*/ 342929 w 685858"/>
                <a:gd name="connsiteY22" fmla="*/ 483366 h 685858"/>
                <a:gd name="connsiteX23" fmla="*/ 259984 w 685858"/>
                <a:gd name="connsiteY23" fmla="*/ 440357 h 685858"/>
                <a:gd name="connsiteX24" fmla="*/ 296146 w 685858"/>
                <a:gd name="connsiteY24" fmla="*/ 396471 h 685858"/>
                <a:gd name="connsiteX25" fmla="*/ 253489 w 685858"/>
                <a:gd name="connsiteY25" fmla="*/ 258228 h 685858"/>
                <a:gd name="connsiteX26" fmla="*/ 342929 w 685858"/>
                <a:gd name="connsiteY26" fmla="*/ 164135 h 685858"/>
                <a:gd name="connsiteX27" fmla="*/ 432370 w 685858"/>
                <a:gd name="connsiteY27" fmla="*/ 258228 h 685858"/>
                <a:gd name="connsiteX28" fmla="*/ 342929 w 685858"/>
                <a:gd name="connsiteY28" fmla="*/ 369700 h 685858"/>
                <a:gd name="connsiteX29" fmla="*/ 253489 w 685858"/>
                <a:gd name="connsiteY29" fmla="*/ 258228 h 685858"/>
                <a:gd name="connsiteX30" fmla="*/ 553848 w 685858"/>
                <a:gd name="connsiteY30" fmla="*/ 447730 h 685858"/>
                <a:gd name="connsiteX31" fmla="*/ 492846 w 685858"/>
                <a:gd name="connsiteY31" fmla="*/ 424734 h 685858"/>
                <a:gd name="connsiteX32" fmla="*/ 465899 w 685858"/>
                <a:gd name="connsiteY32" fmla="*/ 417449 h 685858"/>
                <a:gd name="connsiteX33" fmla="*/ 421925 w 685858"/>
                <a:gd name="connsiteY33" fmla="*/ 375054 h 685858"/>
                <a:gd name="connsiteX34" fmla="*/ 421837 w 685858"/>
                <a:gd name="connsiteY34" fmla="*/ 374527 h 685858"/>
                <a:gd name="connsiteX35" fmla="*/ 469761 w 685858"/>
                <a:gd name="connsiteY35" fmla="*/ 258140 h 685858"/>
                <a:gd name="connsiteX36" fmla="*/ 342841 w 685858"/>
                <a:gd name="connsiteY36" fmla="*/ 126656 h 685858"/>
                <a:gd name="connsiteX37" fmla="*/ 215922 w 685858"/>
                <a:gd name="connsiteY37" fmla="*/ 258140 h 685858"/>
                <a:gd name="connsiteX38" fmla="*/ 263758 w 685858"/>
                <a:gd name="connsiteY38" fmla="*/ 374440 h 685858"/>
                <a:gd name="connsiteX39" fmla="*/ 263495 w 685858"/>
                <a:gd name="connsiteY39" fmla="*/ 376634 h 685858"/>
                <a:gd name="connsiteX40" fmla="*/ 219959 w 685858"/>
                <a:gd name="connsiteY40" fmla="*/ 417449 h 685858"/>
                <a:gd name="connsiteX41" fmla="*/ 192750 w 685858"/>
                <a:gd name="connsiteY41" fmla="*/ 424821 h 685858"/>
                <a:gd name="connsiteX42" fmla="*/ 131923 w 685858"/>
                <a:gd name="connsiteY42" fmla="*/ 447730 h 685858"/>
                <a:gd name="connsiteX43" fmla="*/ 81453 w 685858"/>
                <a:gd name="connsiteY43" fmla="*/ 500306 h 685858"/>
                <a:gd name="connsiteX44" fmla="*/ 37304 w 685858"/>
                <a:gd name="connsiteY44" fmla="*/ 342929 h 685858"/>
                <a:gd name="connsiteX45" fmla="*/ 342841 w 685858"/>
                <a:gd name="connsiteY45" fmla="*/ 37391 h 685858"/>
                <a:gd name="connsiteX46" fmla="*/ 648380 w 685858"/>
                <a:gd name="connsiteY46" fmla="*/ 342929 h 685858"/>
                <a:gd name="connsiteX47" fmla="*/ 604230 w 685858"/>
                <a:gd name="connsiteY47" fmla="*/ 500306 h 685858"/>
                <a:gd name="connsiteX48" fmla="*/ 553848 w 685858"/>
                <a:gd name="connsiteY48" fmla="*/ 447730 h 6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5858" h="685858">
                  <a:moveTo>
                    <a:pt x="342929" y="0"/>
                  </a:moveTo>
                  <a:cubicBezTo>
                    <a:pt x="153866" y="0"/>
                    <a:pt x="0" y="153866"/>
                    <a:pt x="0" y="342929"/>
                  </a:cubicBezTo>
                  <a:cubicBezTo>
                    <a:pt x="0" y="531993"/>
                    <a:pt x="153866" y="685858"/>
                    <a:pt x="342929" y="685858"/>
                  </a:cubicBezTo>
                  <a:cubicBezTo>
                    <a:pt x="531993" y="685858"/>
                    <a:pt x="685858" y="531993"/>
                    <a:pt x="685858" y="342929"/>
                  </a:cubicBezTo>
                  <a:cubicBezTo>
                    <a:pt x="685858" y="153866"/>
                    <a:pt x="531993" y="0"/>
                    <a:pt x="342929" y="0"/>
                  </a:cubicBezTo>
                  <a:close/>
                  <a:moveTo>
                    <a:pt x="573860" y="542350"/>
                  </a:moveTo>
                  <a:cubicBezTo>
                    <a:pt x="517773" y="607214"/>
                    <a:pt x="435179" y="648467"/>
                    <a:pt x="342929" y="648467"/>
                  </a:cubicBezTo>
                  <a:cubicBezTo>
                    <a:pt x="250680" y="648467"/>
                    <a:pt x="168085" y="607214"/>
                    <a:pt x="111998" y="542350"/>
                  </a:cubicBezTo>
                  <a:lnTo>
                    <a:pt x="111998" y="534450"/>
                  </a:lnTo>
                  <a:cubicBezTo>
                    <a:pt x="111998" y="512331"/>
                    <a:pt x="125779" y="492143"/>
                    <a:pt x="147985" y="481611"/>
                  </a:cubicBezTo>
                  <a:cubicBezTo>
                    <a:pt x="164662" y="473711"/>
                    <a:pt x="182831" y="466865"/>
                    <a:pt x="203458" y="460721"/>
                  </a:cubicBezTo>
                  <a:cubicBezTo>
                    <a:pt x="210919" y="458526"/>
                    <a:pt x="218379" y="456507"/>
                    <a:pt x="226103" y="454576"/>
                  </a:cubicBezTo>
                  <a:cubicBezTo>
                    <a:pt x="240410" y="492582"/>
                    <a:pt x="286930" y="520757"/>
                    <a:pt x="342929" y="520757"/>
                  </a:cubicBezTo>
                  <a:cubicBezTo>
                    <a:pt x="398841" y="520757"/>
                    <a:pt x="445536" y="492670"/>
                    <a:pt x="459931" y="454576"/>
                  </a:cubicBezTo>
                  <a:cubicBezTo>
                    <a:pt x="467479" y="456420"/>
                    <a:pt x="474852" y="458438"/>
                    <a:pt x="482225" y="460633"/>
                  </a:cubicBezTo>
                  <a:cubicBezTo>
                    <a:pt x="502588" y="466689"/>
                    <a:pt x="521284" y="473711"/>
                    <a:pt x="537785" y="481523"/>
                  </a:cubicBezTo>
                  <a:cubicBezTo>
                    <a:pt x="560080" y="492056"/>
                    <a:pt x="573860" y="512331"/>
                    <a:pt x="573860" y="534450"/>
                  </a:cubicBezTo>
                  <a:lnTo>
                    <a:pt x="573860" y="542350"/>
                  </a:lnTo>
                  <a:close/>
                  <a:moveTo>
                    <a:pt x="296146" y="396471"/>
                  </a:moveTo>
                  <a:cubicBezTo>
                    <a:pt x="310629" y="403229"/>
                    <a:pt x="326428" y="407091"/>
                    <a:pt x="342929" y="407091"/>
                  </a:cubicBezTo>
                  <a:cubicBezTo>
                    <a:pt x="359431" y="407091"/>
                    <a:pt x="375230" y="403229"/>
                    <a:pt x="389712" y="396471"/>
                  </a:cubicBezTo>
                  <a:cubicBezTo>
                    <a:pt x="396646" y="413937"/>
                    <a:pt x="409110" y="429034"/>
                    <a:pt x="425963" y="439918"/>
                  </a:cubicBezTo>
                  <a:cubicBezTo>
                    <a:pt x="418502" y="462037"/>
                    <a:pt x="386465" y="483366"/>
                    <a:pt x="342929" y="483366"/>
                  </a:cubicBezTo>
                  <a:cubicBezTo>
                    <a:pt x="299482" y="483366"/>
                    <a:pt x="267532" y="462300"/>
                    <a:pt x="259984" y="440357"/>
                  </a:cubicBezTo>
                  <a:cubicBezTo>
                    <a:pt x="276661" y="429561"/>
                    <a:pt x="289300" y="414201"/>
                    <a:pt x="296146" y="396471"/>
                  </a:cubicBezTo>
                  <a:close/>
                  <a:moveTo>
                    <a:pt x="253489" y="258228"/>
                  </a:moveTo>
                  <a:cubicBezTo>
                    <a:pt x="253489" y="201000"/>
                    <a:pt x="288598" y="164135"/>
                    <a:pt x="342929" y="164135"/>
                  </a:cubicBezTo>
                  <a:cubicBezTo>
                    <a:pt x="397261" y="164135"/>
                    <a:pt x="432370" y="201088"/>
                    <a:pt x="432370" y="258228"/>
                  </a:cubicBezTo>
                  <a:cubicBezTo>
                    <a:pt x="432370" y="319669"/>
                    <a:pt x="392258" y="369700"/>
                    <a:pt x="342929" y="369700"/>
                  </a:cubicBezTo>
                  <a:cubicBezTo>
                    <a:pt x="293601" y="369700"/>
                    <a:pt x="253489" y="319669"/>
                    <a:pt x="253489" y="258228"/>
                  </a:cubicBezTo>
                  <a:close/>
                  <a:moveTo>
                    <a:pt x="553848" y="447730"/>
                  </a:moveTo>
                  <a:cubicBezTo>
                    <a:pt x="535503" y="439129"/>
                    <a:pt x="515052" y="431317"/>
                    <a:pt x="492846" y="424734"/>
                  </a:cubicBezTo>
                  <a:cubicBezTo>
                    <a:pt x="483893" y="422101"/>
                    <a:pt x="474852" y="419555"/>
                    <a:pt x="465899" y="417449"/>
                  </a:cubicBezTo>
                  <a:cubicBezTo>
                    <a:pt x="443166" y="411216"/>
                    <a:pt x="425963" y="394628"/>
                    <a:pt x="421925" y="375054"/>
                  </a:cubicBezTo>
                  <a:cubicBezTo>
                    <a:pt x="421925" y="374966"/>
                    <a:pt x="421925" y="374615"/>
                    <a:pt x="421837" y="374527"/>
                  </a:cubicBezTo>
                  <a:cubicBezTo>
                    <a:pt x="450978" y="347230"/>
                    <a:pt x="469761" y="305275"/>
                    <a:pt x="469761" y="258140"/>
                  </a:cubicBezTo>
                  <a:cubicBezTo>
                    <a:pt x="469761" y="180725"/>
                    <a:pt x="417624" y="126656"/>
                    <a:pt x="342841" y="126656"/>
                  </a:cubicBezTo>
                  <a:cubicBezTo>
                    <a:pt x="268147" y="126656"/>
                    <a:pt x="215922" y="180725"/>
                    <a:pt x="215922" y="258140"/>
                  </a:cubicBezTo>
                  <a:cubicBezTo>
                    <a:pt x="215922" y="305099"/>
                    <a:pt x="234617" y="347054"/>
                    <a:pt x="263758" y="374440"/>
                  </a:cubicBezTo>
                  <a:cubicBezTo>
                    <a:pt x="263670" y="375230"/>
                    <a:pt x="263582" y="376020"/>
                    <a:pt x="263495" y="376634"/>
                  </a:cubicBezTo>
                  <a:cubicBezTo>
                    <a:pt x="259369" y="396032"/>
                    <a:pt x="242254" y="412094"/>
                    <a:pt x="219959" y="417449"/>
                  </a:cubicBezTo>
                  <a:cubicBezTo>
                    <a:pt x="210743" y="419643"/>
                    <a:pt x="201790" y="422101"/>
                    <a:pt x="192750" y="424821"/>
                  </a:cubicBezTo>
                  <a:cubicBezTo>
                    <a:pt x="170280" y="431492"/>
                    <a:pt x="150355" y="439041"/>
                    <a:pt x="131923" y="447730"/>
                  </a:cubicBezTo>
                  <a:cubicBezTo>
                    <a:pt x="108049" y="459053"/>
                    <a:pt x="90494" y="477924"/>
                    <a:pt x="81453" y="500306"/>
                  </a:cubicBezTo>
                  <a:cubicBezTo>
                    <a:pt x="53629" y="454313"/>
                    <a:pt x="37304" y="400508"/>
                    <a:pt x="37304" y="342929"/>
                  </a:cubicBezTo>
                  <a:cubicBezTo>
                    <a:pt x="37304" y="174493"/>
                    <a:pt x="174317" y="37391"/>
                    <a:pt x="342841" y="37391"/>
                  </a:cubicBezTo>
                  <a:cubicBezTo>
                    <a:pt x="511278" y="37391"/>
                    <a:pt x="648380" y="174405"/>
                    <a:pt x="648380" y="342929"/>
                  </a:cubicBezTo>
                  <a:cubicBezTo>
                    <a:pt x="648380" y="400596"/>
                    <a:pt x="632053" y="454313"/>
                    <a:pt x="604230" y="500306"/>
                  </a:cubicBezTo>
                  <a:cubicBezTo>
                    <a:pt x="595277" y="478012"/>
                    <a:pt x="577810" y="459053"/>
                    <a:pt x="553848" y="447730"/>
                  </a:cubicBezTo>
                  <a:close/>
                </a:path>
              </a:pathLst>
            </a:custGeom>
            <a:grpFill/>
            <a:ln w="8777" cap="flat">
              <a:noFill/>
              <a:prstDash val="solid"/>
              <a:miter/>
            </a:ln>
          </p:spPr>
          <p:txBody>
            <a:bodyPr rtlCol="0" anchor="ctr"/>
            <a:lstStyle/>
            <a:p>
              <a:endParaRPr lang="en-US" sz="1200"/>
            </a:p>
          </p:txBody>
        </p:sp>
      </p:grpSp>
      <p:grpSp>
        <p:nvGrpSpPr>
          <p:cNvPr id="17" name="Graphic 4">
            <a:extLst>
              <a:ext uri="{FF2B5EF4-FFF2-40B4-BE49-F238E27FC236}">
                <a16:creationId xmlns:a16="http://schemas.microsoft.com/office/drawing/2014/main" id="{2264DC21-9904-47C7-9F16-AD2AEBE40A3D}"/>
              </a:ext>
            </a:extLst>
          </p:cNvPr>
          <p:cNvGrpSpPr/>
          <p:nvPr/>
        </p:nvGrpSpPr>
        <p:grpSpPr>
          <a:xfrm>
            <a:off x="15538567" y="3628426"/>
            <a:ext cx="1093254" cy="1093308"/>
            <a:chOff x="10884230" y="3442838"/>
            <a:chExt cx="1234377" cy="1234439"/>
          </a:xfrm>
          <a:solidFill>
            <a:schemeClr val="bg1">
              <a:alpha val="50000"/>
            </a:schemeClr>
          </a:solidFill>
        </p:grpSpPr>
        <p:sp>
          <p:nvSpPr>
            <p:cNvPr id="18" name="Freeform: Shape 17">
              <a:extLst>
                <a:ext uri="{FF2B5EF4-FFF2-40B4-BE49-F238E27FC236}">
                  <a16:creationId xmlns:a16="http://schemas.microsoft.com/office/drawing/2014/main" id="{869CAA56-FC06-4158-9C4F-4CBD48887313}"/>
                </a:ext>
              </a:extLst>
            </p:cNvPr>
            <p:cNvSpPr/>
            <p:nvPr/>
          </p:nvSpPr>
          <p:spPr>
            <a:xfrm>
              <a:off x="10884298" y="3442838"/>
              <a:ext cx="1234310" cy="1234439"/>
            </a:xfrm>
            <a:custGeom>
              <a:avLst/>
              <a:gdLst>
                <a:gd name="connsiteX0" fmla="*/ 1228702 w 1234310"/>
                <a:gd name="connsiteY0" fmla="*/ 5441 h 1234439"/>
                <a:gd name="connsiteX1" fmla="*/ 1215310 w 1234310"/>
                <a:gd name="connsiteY1" fmla="*/ 0 h 1234439"/>
                <a:gd name="connsiteX2" fmla="*/ 536234 w 1234310"/>
                <a:gd name="connsiteY2" fmla="*/ 234366 h 1234439"/>
                <a:gd name="connsiteX3" fmla="*/ 388248 w 1234310"/>
                <a:gd name="connsiteY3" fmla="*/ 247759 h 1234439"/>
                <a:gd name="connsiteX4" fmla="*/ 178072 w 1234310"/>
                <a:gd name="connsiteY4" fmla="*/ 369210 h 1234439"/>
                <a:gd name="connsiteX5" fmla="*/ 3386 w 1234310"/>
                <a:gd name="connsiteY5" fmla="*/ 617555 h 1234439"/>
                <a:gd name="connsiteX6" fmla="*/ 4306 w 1234310"/>
                <a:gd name="connsiteY6" fmla="*/ 640322 h 1234439"/>
                <a:gd name="connsiteX7" fmla="*/ 26571 w 1234310"/>
                <a:gd name="connsiteY7" fmla="*/ 645260 h 1234439"/>
                <a:gd name="connsiteX8" fmla="*/ 262109 w 1234310"/>
                <a:gd name="connsiteY8" fmla="*/ 535275 h 1234439"/>
                <a:gd name="connsiteX9" fmla="*/ 388164 w 1234310"/>
                <a:gd name="connsiteY9" fmla="*/ 520962 h 1234439"/>
                <a:gd name="connsiteX10" fmla="*/ 373182 w 1234310"/>
                <a:gd name="connsiteY10" fmla="*/ 607259 h 1234439"/>
                <a:gd name="connsiteX11" fmla="*/ 372010 w 1234310"/>
                <a:gd name="connsiteY11" fmla="*/ 614625 h 1234439"/>
                <a:gd name="connsiteX12" fmla="*/ 234822 w 1234310"/>
                <a:gd name="connsiteY12" fmla="*/ 662670 h 1234439"/>
                <a:gd name="connsiteX13" fmla="*/ 222769 w 1234310"/>
                <a:gd name="connsiteY13" fmla="*/ 676146 h 1234439"/>
                <a:gd name="connsiteX14" fmla="*/ 227791 w 1234310"/>
                <a:gd name="connsiteY14" fmla="*/ 693556 h 1234439"/>
                <a:gd name="connsiteX15" fmla="*/ 540838 w 1234310"/>
                <a:gd name="connsiteY15" fmla="*/ 1006603 h 1234439"/>
                <a:gd name="connsiteX16" fmla="*/ 554062 w 1234310"/>
                <a:gd name="connsiteY16" fmla="*/ 1012043 h 1234439"/>
                <a:gd name="connsiteX17" fmla="*/ 558247 w 1234310"/>
                <a:gd name="connsiteY17" fmla="*/ 1011541 h 1234439"/>
                <a:gd name="connsiteX18" fmla="*/ 571723 w 1234310"/>
                <a:gd name="connsiteY18" fmla="*/ 999488 h 1234439"/>
                <a:gd name="connsiteX19" fmla="*/ 619768 w 1234310"/>
                <a:gd name="connsiteY19" fmla="*/ 862300 h 1234439"/>
                <a:gd name="connsiteX20" fmla="*/ 627134 w 1234310"/>
                <a:gd name="connsiteY20" fmla="*/ 861128 h 1234439"/>
                <a:gd name="connsiteX21" fmla="*/ 713348 w 1234310"/>
                <a:gd name="connsiteY21" fmla="*/ 846145 h 1234439"/>
                <a:gd name="connsiteX22" fmla="*/ 699035 w 1234310"/>
                <a:gd name="connsiteY22" fmla="*/ 972201 h 1234439"/>
                <a:gd name="connsiteX23" fmla="*/ 589050 w 1234310"/>
                <a:gd name="connsiteY23" fmla="*/ 1207823 h 1234439"/>
                <a:gd name="connsiteX24" fmla="*/ 593988 w 1234310"/>
                <a:gd name="connsiteY24" fmla="*/ 1230088 h 1234439"/>
                <a:gd name="connsiteX25" fmla="*/ 605958 w 1234310"/>
                <a:gd name="connsiteY25" fmla="*/ 1234440 h 1234439"/>
                <a:gd name="connsiteX26" fmla="*/ 616755 w 1234310"/>
                <a:gd name="connsiteY26" fmla="*/ 1231008 h 1234439"/>
                <a:gd name="connsiteX27" fmla="*/ 865100 w 1234310"/>
                <a:gd name="connsiteY27" fmla="*/ 1056322 h 1234439"/>
                <a:gd name="connsiteX28" fmla="*/ 986552 w 1234310"/>
                <a:gd name="connsiteY28" fmla="*/ 846145 h 1234439"/>
                <a:gd name="connsiteX29" fmla="*/ 999944 w 1234310"/>
                <a:gd name="connsiteY29" fmla="*/ 698160 h 1234439"/>
                <a:gd name="connsiteX30" fmla="*/ 1234310 w 1234310"/>
                <a:gd name="connsiteY30" fmla="*/ 19084 h 1234439"/>
                <a:gd name="connsiteX31" fmla="*/ 1228702 w 1234310"/>
                <a:gd name="connsiteY31" fmla="*/ 5441 h 1234439"/>
                <a:gd name="connsiteX32" fmla="*/ 346815 w 1234310"/>
                <a:gd name="connsiteY32" fmla="*/ 479195 h 1234439"/>
                <a:gd name="connsiteX33" fmla="*/ 246290 w 1234310"/>
                <a:gd name="connsiteY33" fmla="*/ 501376 h 1234439"/>
                <a:gd name="connsiteX34" fmla="*/ 74281 w 1234310"/>
                <a:gd name="connsiteY34" fmla="*/ 581647 h 1234439"/>
                <a:gd name="connsiteX35" fmla="*/ 208540 w 1234310"/>
                <a:gd name="connsiteY35" fmla="*/ 390722 h 1234439"/>
                <a:gd name="connsiteX36" fmla="*/ 391513 w 1234310"/>
                <a:gd name="connsiteY36" fmla="*/ 285006 h 1234439"/>
                <a:gd name="connsiteX37" fmla="*/ 497898 w 1234310"/>
                <a:gd name="connsiteY37" fmla="*/ 275380 h 1234439"/>
                <a:gd name="connsiteX38" fmla="*/ 396284 w 1234310"/>
                <a:gd name="connsiteY38" fmla="*/ 484385 h 1234439"/>
                <a:gd name="connsiteX39" fmla="*/ 396284 w 1234310"/>
                <a:gd name="connsiteY39" fmla="*/ 484385 h 1234439"/>
                <a:gd name="connsiteX40" fmla="*/ 346815 w 1234310"/>
                <a:gd name="connsiteY40" fmla="*/ 479195 h 1234439"/>
                <a:gd name="connsiteX41" fmla="*/ 546111 w 1234310"/>
                <a:gd name="connsiteY41" fmla="*/ 958976 h 1234439"/>
                <a:gd name="connsiteX42" fmla="*/ 275166 w 1234310"/>
                <a:gd name="connsiteY42" fmla="*/ 688032 h 1234439"/>
                <a:gd name="connsiteX43" fmla="*/ 383728 w 1234310"/>
                <a:gd name="connsiteY43" fmla="*/ 650031 h 1234439"/>
                <a:gd name="connsiteX44" fmla="*/ 584111 w 1234310"/>
                <a:gd name="connsiteY44" fmla="*/ 850414 h 1234439"/>
                <a:gd name="connsiteX45" fmla="*/ 546111 w 1234310"/>
                <a:gd name="connsiteY45" fmla="*/ 958976 h 1234439"/>
                <a:gd name="connsiteX46" fmla="*/ 949137 w 1234310"/>
                <a:gd name="connsiteY46" fmla="*/ 842630 h 1234439"/>
                <a:gd name="connsiteX47" fmla="*/ 843421 w 1234310"/>
                <a:gd name="connsiteY47" fmla="*/ 1025603 h 1234439"/>
                <a:gd name="connsiteX48" fmla="*/ 652496 w 1234310"/>
                <a:gd name="connsiteY48" fmla="*/ 1159861 h 1234439"/>
                <a:gd name="connsiteX49" fmla="*/ 732850 w 1234310"/>
                <a:gd name="connsiteY49" fmla="*/ 987854 h 1234439"/>
                <a:gd name="connsiteX50" fmla="*/ 749842 w 1234310"/>
                <a:gd name="connsiteY50" fmla="*/ 837859 h 1234439"/>
                <a:gd name="connsiteX51" fmla="*/ 749842 w 1234310"/>
                <a:gd name="connsiteY51" fmla="*/ 837859 h 1234439"/>
                <a:gd name="connsiteX52" fmla="*/ 958846 w 1234310"/>
                <a:gd name="connsiteY52" fmla="*/ 736244 h 1234439"/>
                <a:gd name="connsiteX53" fmla="*/ 949137 w 1234310"/>
                <a:gd name="connsiteY53" fmla="*/ 842630 h 1234439"/>
                <a:gd name="connsiteX54" fmla="*/ 965960 w 1234310"/>
                <a:gd name="connsiteY54" fmla="*/ 679327 h 1234439"/>
                <a:gd name="connsiteX55" fmla="*/ 621108 w 1234310"/>
                <a:gd name="connsiteY55" fmla="*/ 824132 h 1234439"/>
                <a:gd name="connsiteX56" fmla="*/ 612152 w 1234310"/>
                <a:gd name="connsiteY56" fmla="*/ 825555 h 1234439"/>
                <a:gd name="connsiteX57" fmla="*/ 408672 w 1234310"/>
                <a:gd name="connsiteY57" fmla="*/ 622075 h 1234439"/>
                <a:gd name="connsiteX58" fmla="*/ 410095 w 1234310"/>
                <a:gd name="connsiteY58" fmla="*/ 613119 h 1234439"/>
                <a:gd name="connsiteX59" fmla="*/ 554899 w 1234310"/>
                <a:gd name="connsiteY59" fmla="*/ 268265 h 1234439"/>
                <a:gd name="connsiteX60" fmla="*/ 920678 w 1234310"/>
                <a:gd name="connsiteY60" fmla="*/ 80103 h 1234439"/>
                <a:gd name="connsiteX61" fmla="*/ 1154208 w 1234310"/>
                <a:gd name="connsiteY61" fmla="*/ 313716 h 1234439"/>
                <a:gd name="connsiteX62" fmla="*/ 965960 w 1234310"/>
                <a:gd name="connsiteY62" fmla="*/ 679327 h 1234439"/>
                <a:gd name="connsiteX63" fmla="*/ 1164335 w 1234310"/>
                <a:gd name="connsiteY63" fmla="*/ 270860 h 1234439"/>
                <a:gd name="connsiteX64" fmla="*/ 963282 w 1234310"/>
                <a:gd name="connsiteY64" fmla="*/ 69808 h 1234439"/>
                <a:gd name="connsiteX65" fmla="*/ 1196059 w 1234310"/>
                <a:gd name="connsiteY65" fmla="*/ 38084 h 1234439"/>
                <a:gd name="connsiteX66" fmla="*/ 1164335 w 1234310"/>
                <a:gd name="connsiteY66" fmla="*/ 270860 h 123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34310" h="1234439">
                  <a:moveTo>
                    <a:pt x="1228702" y="5441"/>
                  </a:moveTo>
                  <a:cubicBezTo>
                    <a:pt x="1225187" y="1841"/>
                    <a:pt x="1220583" y="0"/>
                    <a:pt x="1215310" y="0"/>
                  </a:cubicBezTo>
                  <a:cubicBezTo>
                    <a:pt x="1197146" y="167"/>
                    <a:pt x="772525" y="7031"/>
                    <a:pt x="536234" y="234366"/>
                  </a:cubicBezTo>
                  <a:lnTo>
                    <a:pt x="388248" y="247759"/>
                  </a:lnTo>
                  <a:cubicBezTo>
                    <a:pt x="303542" y="255375"/>
                    <a:pt x="226954" y="299654"/>
                    <a:pt x="178072" y="369210"/>
                  </a:cubicBezTo>
                  <a:lnTo>
                    <a:pt x="3386" y="617555"/>
                  </a:lnTo>
                  <a:cubicBezTo>
                    <a:pt x="-1469" y="624502"/>
                    <a:pt x="-1051" y="633793"/>
                    <a:pt x="4306" y="640322"/>
                  </a:cubicBezTo>
                  <a:cubicBezTo>
                    <a:pt x="9747" y="646851"/>
                    <a:pt x="18787" y="648776"/>
                    <a:pt x="26571" y="645260"/>
                  </a:cubicBezTo>
                  <a:lnTo>
                    <a:pt x="262109" y="535275"/>
                  </a:lnTo>
                  <a:cubicBezTo>
                    <a:pt x="301198" y="517028"/>
                    <a:pt x="345979" y="511923"/>
                    <a:pt x="388164" y="520962"/>
                  </a:cubicBezTo>
                  <a:cubicBezTo>
                    <a:pt x="382306" y="549840"/>
                    <a:pt x="377702" y="578633"/>
                    <a:pt x="373182" y="607259"/>
                  </a:cubicBezTo>
                  <a:lnTo>
                    <a:pt x="372010" y="614625"/>
                  </a:lnTo>
                  <a:lnTo>
                    <a:pt x="234822" y="662670"/>
                  </a:lnTo>
                  <a:cubicBezTo>
                    <a:pt x="228712" y="664847"/>
                    <a:pt x="224192" y="669869"/>
                    <a:pt x="222769" y="676146"/>
                  </a:cubicBezTo>
                  <a:cubicBezTo>
                    <a:pt x="221346" y="682424"/>
                    <a:pt x="223188" y="689037"/>
                    <a:pt x="227791" y="693556"/>
                  </a:cubicBezTo>
                  <a:lnTo>
                    <a:pt x="540838" y="1006603"/>
                  </a:lnTo>
                  <a:cubicBezTo>
                    <a:pt x="544352" y="1010118"/>
                    <a:pt x="549124" y="1012043"/>
                    <a:pt x="554062" y="1012043"/>
                  </a:cubicBezTo>
                  <a:cubicBezTo>
                    <a:pt x="555402" y="1012043"/>
                    <a:pt x="556824" y="1011876"/>
                    <a:pt x="558247" y="1011541"/>
                  </a:cubicBezTo>
                  <a:cubicBezTo>
                    <a:pt x="564525" y="1010118"/>
                    <a:pt x="569631" y="1005515"/>
                    <a:pt x="571723" y="999488"/>
                  </a:cubicBezTo>
                  <a:lnTo>
                    <a:pt x="619768" y="862300"/>
                  </a:lnTo>
                  <a:lnTo>
                    <a:pt x="627134" y="861128"/>
                  </a:lnTo>
                  <a:cubicBezTo>
                    <a:pt x="655677" y="856608"/>
                    <a:pt x="684470" y="851921"/>
                    <a:pt x="713348" y="846145"/>
                  </a:cubicBezTo>
                  <a:cubicBezTo>
                    <a:pt x="722303" y="888331"/>
                    <a:pt x="717281" y="933112"/>
                    <a:pt x="699035" y="972201"/>
                  </a:cubicBezTo>
                  <a:lnTo>
                    <a:pt x="589050" y="1207823"/>
                  </a:lnTo>
                  <a:cubicBezTo>
                    <a:pt x="585451" y="1215523"/>
                    <a:pt x="587459" y="1224563"/>
                    <a:pt x="593988" y="1230088"/>
                  </a:cubicBezTo>
                  <a:cubicBezTo>
                    <a:pt x="597420" y="1233017"/>
                    <a:pt x="601689" y="1234440"/>
                    <a:pt x="605958" y="1234440"/>
                  </a:cubicBezTo>
                  <a:cubicBezTo>
                    <a:pt x="609724" y="1234440"/>
                    <a:pt x="613491" y="1233268"/>
                    <a:pt x="616755" y="1231008"/>
                  </a:cubicBezTo>
                  <a:lnTo>
                    <a:pt x="865100" y="1056322"/>
                  </a:lnTo>
                  <a:cubicBezTo>
                    <a:pt x="934656" y="1007440"/>
                    <a:pt x="978935" y="930852"/>
                    <a:pt x="986552" y="846145"/>
                  </a:cubicBezTo>
                  <a:lnTo>
                    <a:pt x="999944" y="698160"/>
                  </a:lnTo>
                  <a:cubicBezTo>
                    <a:pt x="1227279" y="461785"/>
                    <a:pt x="1234143" y="37164"/>
                    <a:pt x="1234310" y="19084"/>
                  </a:cubicBezTo>
                  <a:cubicBezTo>
                    <a:pt x="1234226" y="13811"/>
                    <a:pt x="1232218" y="9040"/>
                    <a:pt x="1228702" y="5441"/>
                  </a:cubicBezTo>
                  <a:close/>
                  <a:moveTo>
                    <a:pt x="346815" y="479195"/>
                  </a:moveTo>
                  <a:cubicBezTo>
                    <a:pt x="312246" y="479195"/>
                    <a:pt x="277761" y="486728"/>
                    <a:pt x="246290" y="501376"/>
                  </a:cubicBezTo>
                  <a:lnTo>
                    <a:pt x="74281" y="581647"/>
                  </a:lnTo>
                  <a:lnTo>
                    <a:pt x="208540" y="390722"/>
                  </a:lnTo>
                  <a:cubicBezTo>
                    <a:pt x="251144" y="330122"/>
                    <a:pt x="317855" y="291618"/>
                    <a:pt x="391513" y="285006"/>
                  </a:cubicBezTo>
                  <a:lnTo>
                    <a:pt x="497898" y="275380"/>
                  </a:lnTo>
                  <a:cubicBezTo>
                    <a:pt x="441733" y="342760"/>
                    <a:pt x="413693" y="413322"/>
                    <a:pt x="396284" y="484385"/>
                  </a:cubicBezTo>
                  <a:lnTo>
                    <a:pt x="396284" y="484385"/>
                  </a:lnTo>
                  <a:cubicBezTo>
                    <a:pt x="379962" y="480869"/>
                    <a:pt x="363389" y="479195"/>
                    <a:pt x="346815" y="479195"/>
                  </a:cubicBezTo>
                  <a:close/>
                  <a:moveTo>
                    <a:pt x="546111" y="958976"/>
                  </a:moveTo>
                  <a:lnTo>
                    <a:pt x="275166" y="688032"/>
                  </a:lnTo>
                  <a:lnTo>
                    <a:pt x="383728" y="650031"/>
                  </a:lnTo>
                  <a:lnTo>
                    <a:pt x="584111" y="850414"/>
                  </a:lnTo>
                  <a:lnTo>
                    <a:pt x="546111" y="958976"/>
                  </a:lnTo>
                  <a:close/>
                  <a:moveTo>
                    <a:pt x="949137" y="842630"/>
                  </a:moveTo>
                  <a:cubicBezTo>
                    <a:pt x="942524" y="916288"/>
                    <a:pt x="904022" y="982999"/>
                    <a:pt x="843421" y="1025603"/>
                  </a:cubicBezTo>
                  <a:lnTo>
                    <a:pt x="652496" y="1159861"/>
                  </a:lnTo>
                  <a:lnTo>
                    <a:pt x="732850" y="987854"/>
                  </a:lnTo>
                  <a:cubicBezTo>
                    <a:pt x="754530" y="941315"/>
                    <a:pt x="760556" y="888080"/>
                    <a:pt x="749842" y="837859"/>
                  </a:cubicBezTo>
                  <a:lnTo>
                    <a:pt x="749842" y="837859"/>
                  </a:lnTo>
                  <a:cubicBezTo>
                    <a:pt x="820821" y="820449"/>
                    <a:pt x="891466" y="792409"/>
                    <a:pt x="958846" y="736244"/>
                  </a:cubicBezTo>
                  <a:lnTo>
                    <a:pt x="949137" y="842630"/>
                  </a:lnTo>
                  <a:close/>
                  <a:moveTo>
                    <a:pt x="965960" y="679327"/>
                  </a:moveTo>
                  <a:cubicBezTo>
                    <a:pt x="859157" y="786215"/>
                    <a:pt x="743564" y="804629"/>
                    <a:pt x="621108" y="824132"/>
                  </a:cubicBezTo>
                  <a:lnTo>
                    <a:pt x="612152" y="825555"/>
                  </a:lnTo>
                  <a:lnTo>
                    <a:pt x="408672" y="622075"/>
                  </a:lnTo>
                  <a:lnTo>
                    <a:pt x="410095" y="613119"/>
                  </a:lnTo>
                  <a:cubicBezTo>
                    <a:pt x="429597" y="490746"/>
                    <a:pt x="448011" y="375153"/>
                    <a:pt x="554899" y="268265"/>
                  </a:cubicBezTo>
                  <a:cubicBezTo>
                    <a:pt x="654253" y="168911"/>
                    <a:pt x="794706" y="112328"/>
                    <a:pt x="920678" y="80103"/>
                  </a:cubicBezTo>
                  <a:lnTo>
                    <a:pt x="1154208" y="313716"/>
                  </a:lnTo>
                  <a:cubicBezTo>
                    <a:pt x="1121898" y="439520"/>
                    <a:pt x="1065399" y="579889"/>
                    <a:pt x="965960" y="679327"/>
                  </a:cubicBezTo>
                  <a:close/>
                  <a:moveTo>
                    <a:pt x="1164335" y="270860"/>
                  </a:moveTo>
                  <a:lnTo>
                    <a:pt x="963282" y="69808"/>
                  </a:lnTo>
                  <a:cubicBezTo>
                    <a:pt x="1068413" y="46622"/>
                    <a:pt x="1157974" y="40010"/>
                    <a:pt x="1196059" y="38084"/>
                  </a:cubicBezTo>
                  <a:cubicBezTo>
                    <a:pt x="1194216" y="76169"/>
                    <a:pt x="1187605" y="165730"/>
                    <a:pt x="1164335" y="270860"/>
                  </a:cubicBezTo>
                  <a:close/>
                </a:path>
              </a:pathLst>
            </a:custGeom>
            <a:grpFill/>
            <a:ln w="8365" cap="flat">
              <a:noFill/>
              <a:prstDash val="solid"/>
              <a:miter/>
            </a:ln>
          </p:spPr>
          <p:txBody>
            <a:bodyPr rtlCol="0" anchor="ctr"/>
            <a:lstStyle/>
            <a:p>
              <a:endParaRPr lang="en-US" sz="1200"/>
            </a:p>
          </p:txBody>
        </p:sp>
        <p:sp>
          <p:nvSpPr>
            <p:cNvPr id="19" name="Freeform: Shape 18">
              <a:extLst>
                <a:ext uri="{FF2B5EF4-FFF2-40B4-BE49-F238E27FC236}">
                  <a16:creationId xmlns:a16="http://schemas.microsoft.com/office/drawing/2014/main" id="{28A891E2-536D-4F64-903D-7B1B99CD4EC1}"/>
                </a:ext>
              </a:extLst>
            </p:cNvPr>
            <p:cNvSpPr/>
            <p:nvPr/>
          </p:nvSpPr>
          <p:spPr>
            <a:xfrm>
              <a:off x="11676555" y="3674149"/>
              <a:ext cx="210636" cy="210552"/>
            </a:xfrm>
            <a:custGeom>
              <a:avLst/>
              <a:gdLst>
                <a:gd name="connsiteX0" fmla="*/ 30824 w 210636"/>
                <a:gd name="connsiteY0" fmla="*/ 30761 h 210552"/>
                <a:gd name="connsiteX1" fmla="*/ 30824 w 210636"/>
                <a:gd name="connsiteY1" fmla="*/ 179750 h 210552"/>
                <a:gd name="connsiteX2" fmla="*/ 105319 w 210636"/>
                <a:gd name="connsiteY2" fmla="*/ 210553 h 210552"/>
                <a:gd name="connsiteX3" fmla="*/ 179814 w 210636"/>
                <a:gd name="connsiteY3" fmla="*/ 179750 h 210552"/>
                <a:gd name="connsiteX4" fmla="*/ 179814 w 210636"/>
                <a:gd name="connsiteY4" fmla="*/ 30761 h 210552"/>
                <a:gd name="connsiteX5" fmla="*/ 30824 w 210636"/>
                <a:gd name="connsiteY5" fmla="*/ 30761 h 210552"/>
                <a:gd name="connsiteX6" fmla="*/ 153364 w 210636"/>
                <a:gd name="connsiteY6" fmla="*/ 57210 h 210552"/>
                <a:gd name="connsiteX7" fmla="*/ 173285 w 210636"/>
                <a:gd name="connsiteY7" fmla="*/ 105255 h 210552"/>
                <a:gd name="connsiteX8" fmla="*/ 153364 w 210636"/>
                <a:gd name="connsiteY8" fmla="*/ 153300 h 210552"/>
                <a:gd name="connsiteX9" fmla="*/ 57274 w 210636"/>
                <a:gd name="connsiteY9" fmla="*/ 153300 h 210552"/>
                <a:gd name="connsiteX10" fmla="*/ 37353 w 210636"/>
                <a:gd name="connsiteY10" fmla="*/ 105255 h 210552"/>
                <a:gd name="connsiteX11" fmla="*/ 57274 w 210636"/>
                <a:gd name="connsiteY11" fmla="*/ 57210 h 210552"/>
                <a:gd name="connsiteX12" fmla="*/ 105319 w 210636"/>
                <a:gd name="connsiteY12" fmla="*/ 37373 h 210552"/>
                <a:gd name="connsiteX13" fmla="*/ 153364 w 210636"/>
                <a:gd name="connsiteY13" fmla="*/ 57210 h 2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52">
                  <a:moveTo>
                    <a:pt x="30824" y="30761"/>
                  </a:moveTo>
                  <a:cubicBezTo>
                    <a:pt x="-10275" y="71775"/>
                    <a:pt x="-10275" y="138653"/>
                    <a:pt x="30824" y="179750"/>
                  </a:cubicBezTo>
                  <a:cubicBezTo>
                    <a:pt x="51330" y="200257"/>
                    <a:pt x="78367" y="210553"/>
                    <a:pt x="105319" y="210553"/>
                  </a:cubicBezTo>
                  <a:cubicBezTo>
                    <a:pt x="132271" y="210553"/>
                    <a:pt x="159222" y="200341"/>
                    <a:pt x="179814" y="179750"/>
                  </a:cubicBezTo>
                  <a:cubicBezTo>
                    <a:pt x="220911" y="138653"/>
                    <a:pt x="220911" y="71858"/>
                    <a:pt x="179814" y="30761"/>
                  </a:cubicBezTo>
                  <a:cubicBezTo>
                    <a:pt x="138716" y="-10254"/>
                    <a:pt x="71922" y="-10254"/>
                    <a:pt x="30824" y="30761"/>
                  </a:cubicBezTo>
                  <a:close/>
                  <a:moveTo>
                    <a:pt x="153364" y="57210"/>
                  </a:moveTo>
                  <a:cubicBezTo>
                    <a:pt x="166170" y="70100"/>
                    <a:pt x="173285" y="87092"/>
                    <a:pt x="173285" y="105255"/>
                  </a:cubicBezTo>
                  <a:cubicBezTo>
                    <a:pt x="173285" y="123419"/>
                    <a:pt x="166170" y="140494"/>
                    <a:pt x="153364" y="153300"/>
                  </a:cubicBezTo>
                  <a:cubicBezTo>
                    <a:pt x="127667" y="178997"/>
                    <a:pt x="82970" y="178997"/>
                    <a:pt x="57274" y="153300"/>
                  </a:cubicBezTo>
                  <a:cubicBezTo>
                    <a:pt x="44467" y="140494"/>
                    <a:pt x="37353" y="123419"/>
                    <a:pt x="37353" y="105255"/>
                  </a:cubicBezTo>
                  <a:cubicBezTo>
                    <a:pt x="37353" y="87092"/>
                    <a:pt x="44383" y="70017"/>
                    <a:pt x="57274" y="57210"/>
                  </a:cubicBezTo>
                  <a:cubicBezTo>
                    <a:pt x="70498" y="43985"/>
                    <a:pt x="87908" y="37373"/>
                    <a:pt x="105319" y="37373"/>
                  </a:cubicBezTo>
                  <a:cubicBezTo>
                    <a:pt x="122728" y="37373"/>
                    <a:pt x="140139" y="43985"/>
                    <a:pt x="153364" y="57210"/>
                  </a:cubicBezTo>
                  <a:close/>
                </a:path>
              </a:pathLst>
            </a:custGeom>
            <a:grpFill/>
            <a:ln w="8365" cap="flat">
              <a:noFill/>
              <a:prstDash val="solid"/>
              <a:miter/>
            </a:ln>
          </p:spPr>
          <p:txBody>
            <a:bodyPr rtlCol="0" anchor="ctr"/>
            <a:lstStyle/>
            <a:p>
              <a:endParaRPr lang="en-US" sz="1200"/>
            </a:p>
          </p:txBody>
        </p:sp>
        <p:sp>
          <p:nvSpPr>
            <p:cNvPr id="20" name="Freeform: Shape 19">
              <a:extLst>
                <a:ext uri="{FF2B5EF4-FFF2-40B4-BE49-F238E27FC236}">
                  <a16:creationId xmlns:a16="http://schemas.microsoft.com/office/drawing/2014/main" id="{55204A45-3926-4B20-A73B-A7773C4B1CC6}"/>
                </a:ext>
              </a:extLst>
            </p:cNvPr>
            <p:cNvSpPr/>
            <p:nvPr/>
          </p:nvSpPr>
          <p:spPr>
            <a:xfrm>
              <a:off x="11449053" y="3901704"/>
              <a:ext cx="210636" cy="210584"/>
            </a:xfrm>
            <a:custGeom>
              <a:avLst/>
              <a:gdLst>
                <a:gd name="connsiteX0" fmla="*/ 30823 w 210636"/>
                <a:gd name="connsiteY0" fmla="*/ 30792 h 210584"/>
                <a:gd name="connsiteX1" fmla="*/ 30823 w 210636"/>
                <a:gd name="connsiteY1" fmla="*/ 179782 h 210584"/>
                <a:gd name="connsiteX2" fmla="*/ 105318 w 210636"/>
                <a:gd name="connsiteY2" fmla="*/ 210584 h 210584"/>
                <a:gd name="connsiteX3" fmla="*/ 179813 w 210636"/>
                <a:gd name="connsiteY3" fmla="*/ 179782 h 210584"/>
                <a:gd name="connsiteX4" fmla="*/ 179813 w 210636"/>
                <a:gd name="connsiteY4" fmla="*/ 30792 h 210584"/>
                <a:gd name="connsiteX5" fmla="*/ 30823 w 210636"/>
                <a:gd name="connsiteY5" fmla="*/ 30792 h 210584"/>
                <a:gd name="connsiteX6" fmla="*/ 153279 w 210636"/>
                <a:gd name="connsiteY6" fmla="*/ 153332 h 210584"/>
                <a:gd name="connsiteX7" fmla="*/ 57189 w 210636"/>
                <a:gd name="connsiteY7" fmla="*/ 153332 h 210584"/>
                <a:gd name="connsiteX8" fmla="*/ 37268 w 210636"/>
                <a:gd name="connsiteY8" fmla="*/ 105287 h 210584"/>
                <a:gd name="connsiteX9" fmla="*/ 57189 w 210636"/>
                <a:gd name="connsiteY9" fmla="*/ 57242 h 210584"/>
                <a:gd name="connsiteX10" fmla="*/ 105234 w 210636"/>
                <a:gd name="connsiteY10" fmla="*/ 37404 h 210584"/>
                <a:gd name="connsiteX11" fmla="*/ 153279 w 210636"/>
                <a:gd name="connsiteY11" fmla="*/ 57242 h 210584"/>
                <a:gd name="connsiteX12" fmla="*/ 173200 w 210636"/>
                <a:gd name="connsiteY12" fmla="*/ 105287 h 210584"/>
                <a:gd name="connsiteX13" fmla="*/ 153279 w 210636"/>
                <a:gd name="connsiteY13" fmla="*/ 153332 h 21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36" h="210584">
                  <a:moveTo>
                    <a:pt x="30823" y="30792"/>
                  </a:moveTo>
                  <a:cubicBezTo>
                    <a:pt x="-10274" y="71890"/>
                    <a:pt x="-10274" y="138684"/>
                    <a:pt x="30823" y="179782"/>
                  </a:cubicBezTo>
                  <a:cubicBezTo>
                    <a:pt x="51330" y="200289"/>
                    <a:pt x="78366" y="210584"/>
                    <a:pt x="105318" y="210584"/>
                  </a:cubicBezTo>
                  <a:cubicBezTo>
                    <a:pt x="132270" y="210584"/>
                    <a:pt x="159306" y="200289"/>
                    <a:pt x="179813" y="179782"/>
                  </a:cubicBezTo>
                  <a:cubicBezTo>
                    <a:pt x="220911" y="138684"/>
                    <a:pt x="220911" y="71890"/>
                    <a:pt x="179813" y="30792"/>
                  </a:cubicBezTo>
                  <a:cubicBezTo>
                    <a:pt x="138715" y="-10306"/>
                    <a:pt x="71837" y="-10222"/>
                    <a:pt x="30823" y="30792"/>
                  </a:cubicBezTo>
                  <a:close/>
                  <a:moveTo>
                    <a:pt x="153279" y="153332"/>
                  </a:moveTo>
                  <a:cubicBezTo>
                    <a:pt x="127583" y="179028"/>
                    <a:pt x="82886" y="179028"/>
                    <a:pt x="57189" y="153332"/>
                  </a:cubicBezTo>
                  <a:cubicBezTo>
                    <a:pt x="44382" y="140525"/>
                    <a:pt x="37268" y="123450"/>
                    <a:pt x="37268" y="105287"/>
                  </a:cubicBezTo>
                  <a:cubicBezTo>
                    <a:pt x="37268" y="87123"/>
                    <a:pt x="44300" y="70048"/>
                    <a:pt x="57189" y="57242"/>
                  </a:cubicBezTo>
                  <a:cubicBezTo>
                    <a:pt x="70415" y="44017"/>
                    <a:pt x="87824" y="37404"/>
                    <a:pt x="105234" y="37404"/>
                  </a:cubicBezTo>
                  <a:cubicBezTo>
                    <a:pt x="122645" y="37404"/>
                    <a:pt x="140055" y="44017"/>
                    <a:pt x="153279" y="57242"/>
                  </a:cubicBezTo>
                  <a:cubicBezTo>
                    <a:pt x="166086" y="70048"/>
                    <a:pt x="173200" y="87123"/>
                    <a:pt x="173200" y="105287"/>
                  </a:cubicBezTo>
                  <a:cubicBezTo>
                    <a:pt x="173200" y="123450"/>
                    <a:pt x="166170" y="140442"/>
                    <a:pt x="153279" y="153332"/>
                  </a:cubicBezTo>
                  <a:close/>
                </a:path>
              </a:pathLst>
            </a:custGeom>
            <a:grpFill/>
            <a:ln w="8365" cap="flat">
              <a:noFill/>
              <a:prstDash val="solid"/>
              <a:miter/>
            </a:ln>
          </p:spPr>
          <p:txBody>
            <a:bodyPr rtlCol="0" anchor="ctr"/>
            <a:lstStyle/>
            <a:p>
              <a:endParaRPr lang="en-US" sz="1200"/>
            </a:p>
          </p:txBody>
        </p:sp>
        <p:sp>
          <p:nvSpPr>
            <p:cNvPr id="21" name="Freeform: Shape 20">
              <a:extLst>
                <a:ext uri="{FF2B5EF4-FFF2-40B4-BE49-F238E27FC236}">
                  <a16:creationId xmlns:a16="http://schemas.microsoft.com/office/drawing/2014/main" id="{BDF50694-518D-4223-8263-FC094928E55B}"/>
                </a:ext>
              </a:extLst>
            </p:cNvPr>
            <p:cNvSpPr/>
            <p:nvPr/>
          </p:nvSpPr>
          <p:spPr>
            <a:xfrm>
              <a:off x="10884230" y="4335669"/>
              <a:ext cx="341379" cy="341358"/>
            </a:xfrm>
            <a:custGeom>
              <a:avLst/>
              <a:gdLst>
                <a:gd name="connsiteX0" fmla="*/ 335918 w 341379"/>
                <a:gd name="connsiteY0" fmla="*/ 5462 h 341358"/>
                <a:gd name="connsiteX1" fmla="*/ 309468 w 341379"/>
                <a:gd name="connsiteY1" fmla="*/ 5462 h 341358"/>
                <a:gd name="connsiteX2" fmla="*/ 5462 w 341379"/>
                <a:gd name="connsiteY2" fmla="*/ 309468 h 341358"/>
                <a:gd name="connsiteX3" fmla="*/ 5462 w 341379"/>
                <a:gd name="connsiteY3" fmla="*/ 335918 h 341358"/>
                <a:gd name="connsiteX4" fmla="*/ 18687 w 341379"/>
                <a:gd name="connsiteY4" fmla="*/ 341359 h 341358"/>
                <a:gd name="connsiteX5" fmla="*/ 31911 w 341379"/>
                <a:gd name="connsiteY5" fmla="*/ 335918 h 341358"/>
                <a:gd name="connsiteX6" fmla="*/ 335918 w 341379"/>
                <a:gd name="connsiteY6" fmla="*/ 31911 h 341358"/>
                <a:gd name="connsiteX7" fmla="*/ 335918 w 341379"/>
                <a:gd name="connsiteY7" fmla="*/ 5462 h 34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379" h="341358">
                  <a:moveTo>
                    <a:pt x="335918" y="5462"/>
                  </a:moveTo>
                  <a:cubicBezTo>
                    <a:pt x="328636" y="-1821"/>
                    <a:pt x="316750" y="-1821"/>
                    <a:pt x="309468" y="5462"/>
                  </a:cubicBezTo>
                  <a:lnTo>
                    <a:pt x="5462" y="309468"/>
                  </a:lnTo>
                  <a:cubicBezTo>
                    <a:pt x="-1821" y="316750"/>
                    <a:pt x="-1821" y="328636"/>
                    <a:pt x="5462" y="335918"/>
                  </a:cubicBezTo>
                  <a:cubicBezTo>
                    <a:pt x="9144" y="339517"/>
                    <a:pt x="13916" y="341359"/>
                    <a:pt x="18687" y="341359"/>
                  </a:cubicBezTo>
                  <a:cubicBezTo>
                    <a:pt x="23458" y="341359"/>
                    <a:pt x="28229" y="339517"/>
                    <a:pt x="31911" y="335918"/>
                  </a:cubicBezTo>
                  <a:lnTo>
                    <a:pt x="335918" y="31911"/>
                  </a:lnTo>
                  <a:cubicBezTo>
                    <a:pt x="343200" y="24629"/>
                    <a:pt x="343200" y="12827"/>
                    <a:pt x="335918" y="5462"/>
                  </a:cubicBezTo>
                  <a:close/>
                </a:path>
              </a:pathLst>
            </a:custGeom>
            <a:grpFill/>
            <a:ln w="8365" cap="flat">
              <a:noFill/>
              <a:prstDash val="solid"/>
              <a:miter/>
            </a:ln>
          </p:spPr>
          <p:txBody>
            <a:bodyPr rtlCol="0" anchor="ctr"/>
            <a:lstStyle/>
            <a:p>
              <a:endParaRPr lang="en-US" sz="1200"/>
            </a:p>
          </p:txBody>
        </p:sp>
        <p:sp>
          <p:nvSpPr>
            <p:cNvPr id="22" name="Freeform: Shape 21">
              <a:extLst>
                <a:ext uri="{FF2B5EF4-FFF2-40B4-BE49-F238E27FC236}">
                  <a16:creationId xmlns:a16="http://schemas.microsoft.com/office/drawing/2014/main" id="{52C19C31-CB5A-424D-8D87-28C19CA6CD8F}"/>
                </a:ext>
              </a:extLst>
            </p:cNvPr>
            <p:cNvSpPr/>
            <p:nvPr/>
          </p:nvSpPr>
          <p:spPr>
            <a:xfrm>
              <a:off x="10884230" y="4235979"/>
              <a:ext cx="241606" cy="241585"/>
            </a:xfrm>
            <a:custGeom>
              <a:avLst/>
              <a:gdLst>
                <a:gd name="connsiteX0" fmla="*/ 18687 w 241606"/>
                <a:gd name="connsiteY0" fmla="*/ 241586 h 241585"/>
                <a:gd name="connsiteX1" fmla="*/ 31911 w 241606"/>
                <a:gd name="connsiteY1" fmla="*/ 236145 h 241585"/>
                <a:gd name="connsiteX2" fmla="*/ 236145 w 241606"/>
                <a:gd name="connsiteY2" fmla="*/ 31912 h 241585"/>
                <a:gd name="connsiteX3" fmla="*/ 236145 w 241606"/>
                <a:gd name="connsiteY3" fmla="*/ 5462 h 241585"/>
                <a:gd name="connsiteX4" fmla="*/ 209695 w 241606"/>
                <a:gd name="connsiteY4" fmla="*/ 5462 h 241585"/>
                <a:gd name="connsiteX5" fmla="*/ 5462 w 241606"/>
                <a:gd name="connsiteY5" fmla="*/ 209695 h 241585"/>
                <a:gd name="connsiteX6" fmla="*/ 5462 w 241606"/>
                <a:gd name="connsiteY6" fmla="*/ 236145 h 241585"/>
                <a:gd name="connsiteX7" fmla="*/ 18687 w 241606"/>
                <a:gd name="connsiteY7" fmla="*/ 241586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6" h="241585">
                  <a:moveTo>
                    <a:pt x="18687" y="241586"/>
                  </a:moveTo>
                  <a:cubicBezTo>
                    <a:pt x="23458" y="241586"/>
                    <a:pt x="28229" y="239744"/>
                    <a:pt x="31911" y="236145"/>
                  </a:cubicBezTo>
                  <a:lnTo>
                    <a:pt x="236145" y="31912"/>
                  </a:lnTo>
                  <a:cubicBezTo>
                    <a:pt x="243427" y="24546"/>
                    <a:pt x="243427" y="12744"/>
                    <a:pt x="236145" y="5462"/>
                  </a:cubicBezTo>
                  <a:cubicBezTo>
                    <a:pt x="228863" y="-1821"/>
                    <a:pt x="216977" y="-1821"/>
                    <a:pt x="209695" y="5462"/>
                  </a:cubicBezTo>
                  <a:lnTo>
                    <a:pt x="5462" y="209695"/>
                  </a:lnTo>
                  <a:cubicBezTo>
                    <a:pt x="-1821" y="216977"/>
                    <a:pt x="-1821" y="228863"/>
                    <a:pt x="5462" y="236145"/>
                  </a:cubicBezTo>
                  <a:cubicBezTo>
                    <a:pt x="9144" y="239744"/>
                    <a:pt x="13916" y="241586"/>
                    <a:pt x="18687" y="241586"/>
                  </a:cubicBezTo>
                  <a:close/>
                </a:path>
              </a:pathLst>
            </a:custGeom>
            <a:grpFill/>
            <a:ln w="8365" cap="flat">
              <a:noFill/>
              <a:prstDash val="solid"/>
              <a:miter/>
            </a:ln>
          </p:spPr>
          <p:txBody>
            <a:bodyPr rtlCol="0" anchor="ctr"/>
            <a:lstStyle/>
            <a:p>
              <a:endParaRPr lang="en-US" sz="1200"/>
            </a:p>
          </p:txBody>
        </p:sp>
        <p:sp>
          <p:nvSpPr>
            <p:cNvPr id="23" name="Freeform: Shape 22">
              <a:extLst>
                <a:ext uri="{FF2B5EF4-FFF2-40B4-BE49-F238E27FC236}">
                  <a16:creationId xmlns:a16="http://schemas.microsoft.com/office/drawing/2014/main" id="{B2EB0AC6-2261-4F59-ACA7-EEDEFC2D71B2}"/>
                </a:ext>
              </a:extLst>
            </p:cNvPr>
            <p:cNvSpPr/>
            <p:nvPr/>
          </p:nvSpPr>
          <p:spPr>
            <a:xfrm>
              <a:off x="11083777" y="4435442"/>
              <a:ext cx="241605" cy="241585"/>
            </a:xfrm>
            <a:custGeom>
              <a:avLst/>
              <a:gdLst>
                <a:gd name="connsiteX0" fmla="*/ 209695 w 241605"/>
                <a:gd name="connsiteY0" fmla="*/ 5462 h 241585"/>
                <a:gd name="connsiteX1" fmla="*/ 5462 w 241605"/>
                <a:gd name="connsiteY1" fmla="*/ 209695 h 241585"/>
                <a:gd name="connsiteX2" fmla="*/ 5462 w 241605"/>
                <a:gd name="connsiteY2" fmla="*/ 236145 h 241585"/>
                <a:gd name="connsiteX3" fmla="*/ 18686 w 241605"/>
                <a:gd name="connsiteY3" fmla="*/ 241586 h 241585"/>
                <a:gd name="connsiteX4" fmla="*/ 31911 w 241605"/>
                <a:gd name="connsiteY4" fmla="*/ 236145 h 241585"/>
                <a:gd name="connsiteX5" fmla="*/ 236144 w 241605"/>
                <a:gd name="connsiteY5" fmla="*/ 31911 h 241585"/>
                <a:gd name="connsiteX6" fmla="*/ 236144 w 241605"/>
                <a:gd name="connsiteY6" fmla="*/ 5462 h 241585"/>
                <a:gd name="connsiteX7" fmla="*/ 209695 w 241605"/>
                <a:gd name="connsiteY7" fmla="*/ 5462 h 2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605" h="241585">
                  <a:moveTo>
                    <a:pt x="209695" y="5462"/>
                  </a:moveTo>
                  <a:lnTo>
                    <a:pt x="5462" y="209695"/>
                  </a:lnTo>
                  <a:cubicBezTo>
                    <a:pt x="-1821" y="216977"/>
                    <a:pt x="-1821" y="228863"/>
                    <a:pt x="5462" y="236145"/>
                  </a:cubicBezTo>
                  <a:cubicBezTo>
                    <a:pt x="9144" y="239744"/>
                    <a:pt x="13915" y="241586"/>
                    <a:pt x="18686" y="241586"/>
                  </a:cubicBezTo>
                  <a:cubicBezTo>
                    <a:pt x="23457" y="241586"/>
                    <a:pt x="28228" y="239744"/>
                    <a:pt x="31911" y="236145"/>
                  </a:cubicBezTo>
                  <a:lnTo>
                    <a:pt x="236144" y="31911"/>
                  </a:lnTo>
                  <a:cubicBezTo>
                    <a:pt x="243426" y="24546"/>
                    <a:pt x="243426" y="12744"/>
                    <a:pt x="236144" y="5462"/>
                  </a:cubicBezTo>
                  <a:cubicBezTo>
                    <a:pt x="228778" y="-1821"/>
                    <a:pt x="216977" y="-1821"/>
                    <a:pt x="209695" y="5462"/>
                  </a:cubicBezTo>
                  <a:close/>
                </a:path>
              </a:pathLst>
            </a:custGeom>
            <a:grpFill/>
            <a:ln w="8365" cap="flat">
              <a:noFill/>
              <a:prstDash val="solid"/>
              <a:miter/>
            </a:ln>
          </p:spPr>
          <p:txBody>
            <a:bodyPr rtlCol="0" anchor="ctr"/>
            <a:lstStyle/>
            <a:p>
              <a:endParaRPr lang="en-US" sz="1200"/>
            </a:p>
          </p:txBody>
        </p:sp>
      </p:grpSp>
      <p:sp>
        <p:nvSpPr>
          <p:cNvPr id="25" name="Picture Placeholder 24">
            <a:extLst>
              <a:ext uri="{FF2B5EF4-FFF2-40B4-BE49-F238E27FC236}">
                <a16:creationId xmlns:a16="http://schemas.microsoft.com/office/drawing/2014/main" id="{F55DB063-FEE4-4887-BFD4-5E9720AE238A}"/>
              </a:ext>
            </a:extLst>
          </p:cNvPr>
          <p:cNvSpPr>
            <a:spLocks noGrp="1"/>
          </p:cNvSpPr>
          <p:nvPr>
            <p:ph type="pic" sz="quarter" idx="11"/>
          </p:nvPr>
        </p:nvSpPr>
        <p:spPr/>
      </p:sp>
      <p:sp>
        <p:nvSpPr>
          <p:cNvPr id="24" name="Picture Placeholder 23">
            <a:extLst>
              <a:ext uri="{FF2B5EF4-FFF2-40B4-BE49-F238E27FC236}">
                <a16:creationId xmlns:a16="http://schemas.microsoft.com/office/drawing/2014/main" id="{C7D08611-B820-4DF6-B343-C8E84FC43E04}"/>
              </a:ext>
            </a:extLst>
          </p:cNvPr>
          <p:cNvSpPr>
            <a:spLocks noGrp="1"/>
          </p:cNvSpPr>
          <p:nvPr>
            <p:ph type="pic" sz="quarter" idx="10"/>
          </p:nvPr>
        </p:nvSpPr>
        <p:spPr/>
      </p:sp>
    </p:spTree>
    <p:extLst>
      <p:ext uri="{BB962C8B-B14F-4D97-AF65-F5344CB8AC3E}">
        <p14:creationId xmlns:p14="http://schemas.microsoft.com/office/powerpoint/2010/main" val="231481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7"/>
                                        </p:tgtEl>
                                        <p:attrNameLst>
                                          <p:attrName>style.visibility</p:attrName>
                                        </p:attrNameLst>
                                      </p:cBhvr>
                                      <p:to>
                                        <p:strVal val="visible"/>
                                      </p:to>
                                    </p:set>
                                    <p:anim to="" calcmode="lin" valueType="num">
                                      <p:cBhvr>
                                        <p:cTn id="7" dur="750" fill="hold">
                                          <p:stCondLst>
                                            <p:cond delay="0"/>
                                          </p:stCondLst>
                                        </p:cTn>
                                        <p:tgtEl>
                                          <p:spTgt spid="7"/>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7"/>
                                        </p:tgtEl>
                                      </p:cBhvr>
                                    </p:animEffect>
                                  </p:childTnLst>
                                </p:cTn>
                              </p:par>
                            </p:childTnLst>
                          </p:cTn>
                        </p:par>
                        <p:par>
                          <p:cTn id="9" fill="hold">
                            <p:stCondLst>
                              <p:cond delay="1313"/>
                            </p:stCondLst>
                            <p:childTnLst>
                              <p:par>
                                <p:cTn id="10" presetID="2" presetClass="entr" presetSubtype="4" decel="10000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ppt_x"/>
                                          </p:val>
                                        </p:tav>
                                        <p:tav tm="100000">
                                          <p:val>
                                            <p:strVal val="#ppt_x"/>
                                          </p:val>
                                        </p:tav>
                                      </p:tavLst>
                                    </p:anim>
                                    <p:anim calcmode="lin" valueType="num">
                                      <p:cBhvr additive="base">
                                        <p:cTn id="13" dur="10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ppt_x"/>
                                          </p:val>
                                        </p:tav>
                                        <p:tav tm="100000">
                                          <p:val>
                                            <p:strVal val="#ppt_x"/>
                                          </p:val>
                                        </p:tav>
                                      </p:tavLst>
                                    </p:anim>
                                    <p:anim calcmode="lin" valueType="num">
                                      <p:cBhvr additive="base">
                                        <p:cTn id="21" dur="1000" fill="hold"/>
                                        <p:tgtEl>
                                          <p:spTgt spid="25"/>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000" fill="hold"/>
                                        <p:tgtEl>
                                          <p:spTgt spid="3"/>
                                        </p:tgtEl>
                                        <p:attrNameLst>
                                          <p:attrName>ppt_x</p:attrName>
                                        </p:attrNameLst>
                                      </p:cBhvr>
                                      <p:tavLst>
                                        <p:tav tm="0">
                                          <p:val>
                                            <p:strVal val="#ppt_x"/>
                                          </p:val>
                                        </p:tav>
                                        <p:tav tm="100000">
                                          <p:val>
                                            <p:strVal val="#ppt_x"/>
                                          </p:val>
                                        </p:tav>
                                      </p:tavLst>
                                    </p:anim>
                                    <p:anim calcmode="lin" valueType="num">
                                      <p:cBhvr additive="base">
                                        <p:cTn id="25" dur="10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613"/>
                            </p:stCondLst>
                            <p:childTnLst>
                              <p:par>
                                <p:cTn id="27" presetID="0" presetClass="entr" presetSubtype="0" fill="hold" nodeType="afterEffect">
                                  <p:stCondLst>
                                    <p:cond delay="0"/>
                                  </p:stCondLst>
                                  <p:childTnLst>
                                    <p:set>
                                      <p:cBhvr>
                                        <p:cTn id="28" dur="700" fill="hold">
                                          <p:stCondLst>
                                            <p:cond delay="0"/>
                                          </p:stCondLst>
                                        </p:cTn>
                                        <p:tgtEl>
                                          <p:spTgt spid="10"/>
                                        </p:tgtEl>
                                        <p:attrNameLst>
                                          <p:attrName>style.visibility</p:attrName>
                                        </p:attrNameLst>
                                      </p:cBhvr>
                                      <p:to>
                                        <p:strVal val="visible"/>
                                      </p:to>
                                    </p:set>
                                    <p:anim to="" calcmode="lin" valueType="num">
                                      <p:cBhvr>
                                        <p:cTn id="29" dur="700" fill="hold">
                                          <p:stCondLst>
                                            <p:cond delay="0"/>
                                          </p:stCondLst>
                                        </p:cTn>
                                        <p:tgtEl>
                                          <p:spTgt spid="10"/>
                                        </p:tgtEl>
                                        <p:attrNameLst>
                                          <p:attrName>ppt_h</p:attrName>
                                        </p:attrNameLst>
                                      </p:cBhvr>
                                      <p:tavLst>
                                        <p:tav tm="0" fmla="#ppt_h-#ppt_h*((1.5-1.5*$)^3-(1.5-1.5*$)^2)">
                                          <p:val>
                                            <p:strVal val="0"/>
                                          </p:val>
                                        </p:tav>
                                        <p:tav tm="100000">
                                          <p:val>
                                            <p:strVal val="1"/>
                                          </p:val>
                                        </p:tav>
                                      </p:tavLst>
                                    </p:anim>
                                    <p:anim to="" calcmode="lin" valueType="num">
                                      <p:cBhvr>
                                        <p:cTn id="30" dur="700" fill="hold">
                                          <p:stCondLst>
                                            <p:cond delay="0"/>
                                          </p:stCondLst>
                                        </p:cTn>
                                        <p:tgtEl>
                                          <p:spTgt spid="10"/>
                                        </p:tgtEl>
                                        <p:attrNameLst>
                                          <p:attrName>ppt_w</p:attrName>
                                        </p:attrNameLst>
                                      </p:cBhvr>
                                      <p:tavLst>
                                        <p:tav tm="0" fmla="#ppt_w-#ppt_w*((1.5-1.5*$)^3-(1.5-1.5*$)^2)">
                                          <p:val>
                                            <p:strVal val="0"/>
                                          </p:val>
                                        </p:tav>
                                        <p:tav tm="100000">
                                          <p:val>
                                            <p:strVal val="1"/>
                                          </p:val>
                                        </p:tav>
                                      </p:tavLst>
                                    </p:anim>
                                  </p:childTnLst>
                                </p:cTn>
                              </p:par>
                              <p:par>
                                <p:cTn id="31" presetID="2" presetClass="entr" presetSubtype="4" decel="10000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00" fill="hold"/>
                                        <p:tgtEl>
                                          <p:spTgt spid="8"/>
                                        </p:tgtEl>
                                        <p:attrNameLst>
                                          <p:attrName>ppt_x</p:attrName>
                                        </p:attrNameLst>
                                      </p:cBhvr>
                                      <p:tavLst>
                                        <p:tav tm="0">
                                          <p:val>
                                            <p:strVal val="#ppt_x"/>
                                          </p:val>
                                        </p:tav>
                                        <p:tav tm="100000">
                                          <p:val>
                                            <p:strVal val="#ppt_x"/>
                                          </p:val>
                                        </p:tav>
                                      </p:tavLst>
                                    </p:anim>
                                    <p:anim calcmode="lin" valueType="num">
                                      <p:cBhvr additive="base">
                                        <p:cTn id="34" dur="7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313"/>
                            </p:stCondLst>
                            <p:childTnLst>
                              <p:par>
                                <p:cTn id="36" presetID="0" presetClass="entr" presetSubtype="0" fill="hold" nodeType="afterEffect">
                                  <p:stCondLst>
                                    <p:cond delay="0"/>
                                  </p:stCondLst>
                                  <p:childTnLst>
                                    <p:set>
                                      <p:cBhvr>
                                        <p:cTn id="37" dur="700" fill="hold">
                                          <p:stCondLst>
                                            <p:cond delay="0"/>
                                          </p:stCondLst>
                                        </p:cTn>
                                        <p:tgtEl>
                                          <p:spTgt spid="17"/>
                                        </p:tgtEl>
                                        <p:attrNameLst>
                                          <p:attrName>style.visibility</p:attrName>
                                        </p:attrNameLst>
                                      </p:cBhvr>
                                      <p:to>
                                        <p:strVal val="visible"/>
                                      </p:to>
                                    </p:set>
                                    <p:anim to="" calcmode="lin" valueType="num">
                                      <p:cBhvr>
                                        <p:cTn id="38" dur="700" fill="hold">
                                          <p:stCondLst>
                                            <p:cond delay="0"/>
                                          </p:stCondLst>
                                        </p:cTn>
                                        <p:tgtEl>
                                          <p:spTgt spid="17"/>
                                        </p:tgtEl>
                                        <p:attrNameLst>
                                          <p:attrName>ppt_h</p:attrName>
                                        </p:attrNameLst>
                                      </p:cBhvr>
                                      <p:tavLst>
                                        <p:tav tm="0" fmla="#ppt_h-#ppt_h*((1.5-1.5*$)^3-(1.5-1.5*$)^2)">
                                          <p:val>
                                            <p:strVal val="0"/>
                                          </p:val>
                                        </p:tav>
                                        <p:tav tm="100000">
                                          <p:val>
                                            <p:strVal val="1"/>
                                          </p:val>
                                        </p:tav>
                                      </p:tavLst>
                                    </p:anim>
                                    <p:anim to="" calcmode="lin" valueType="num">
                                      <p:cBhvr>
                                        <p:cTn id="39" dur="700" fill="hold">
                                          <p:stCondLst>
                                            <p:cond delay="0"/>
                                          </p:stCondLst>
                                        </p:cTn>
                                        <p:tgtEl>
                                          <p:spTgt spid="17"/>
                                        </p:tgtEl>
                                        <p:attrNameLst>
                                          <p:attrName>ppt_w</p:attrName>
                                        </p:attrNameLst>
                                      </p:cBhvr>
                                      <p:tavLst>
                                        <p:tav tm="0" fmla="#ppt_w-#ppt_w*((1.5-1.5*$)^3-(1.5-1.5*$)^2)">
                                          <p:val>
                                            <p:strVal val="0"/>
                                          </p:val>
                                        </p:tav>
                                        <p:tav tm="100000">
                                          <p:val>
                                            <p:strVal val="1"/>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700" fill="hold"/>
                                        <p:tgtEl>
                                          <p:spTgt spid="9"/>
                                        </p:tgtEl>
                                        <p:attrNameLst>
                                          <p:attrName>ppt_x</p:attrName>
                                        </p:attrNameLst>
                                      </p:cBhvr>
                                      <p:tavLst>
                                        <p:tav tm="0">
                                          <p:val>
                                            <p:strVal val="#ppt_x"/>
                                          </p:val>
                                        </p:tav>
                                        <p:tav tm="100000">
                                          <p:val>
                                            <p:strVal val="#ppt_x"/>
                                          </p:val>
                                        </p:tav>
                                      </p:tavLst>
                                    </p:anim>
                                    <p:anim calcmode="lin" valueType="num">
                                      <p:cBhvr additive="base">
                                        <p:cTn id="43" dur="7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descr="e7d195523061f1c0cef09ac28eaae964ec9988a5cce77c8b8C1E4685C6E6B40CD7615480512384A61EE159C6FE0045D14B61E85D0A95589D558B81FFC809322ACC20DC2254D928200A3EA0841B8B1814E3C79D0DF8AF216FB497AA06F6F4B721085BA35F6799E590F516F06AFC91D3DE45A045845BF66CE115A619C1BE5F8BA40CD67ABFF3CFB4F6">
            <a:extLst>
              <a:ext uri="{FF2B5EF4-FFF2-40B4-BE49-F238E27FC236}">
                <a16:creationId xmlns:a16="http://schemas.microsoft.com/office/drawing/2014/main" id="{68CC78ED-2394-4B47-BC0D-63222C8FEF14}"/>
              </a:ext>
            </a:extLst>
          </p:cNvPr>
          <p:cNvSpPr/>
          <p:nvPr/>
        </p:nvSpPr>
        <p:spPr>
          <a:xfrm>
            <a:off x="10091677" y="3649513"/>
            <a:ext cx="6862823" cy="2542363"/>
          </a:xfrm>
          <a:prstGeom prst="rect">
            <a:avLst/>
          </a:prstGeom>
        </p:spPr>
        <p:txBody>
          <a:bodyPr wrap="square">
            <a:spAutoFit/>
          </a:bodyPr>
          <a:lstStyle/>
          <a:p>
            <a:pPr eaLnBrk="1" fontAlgn="auto" hangingPunct="1">
              <a:lnSpc>
                <a:spcPct val="150000"/>
              </a:lnSpc>
              <a:spcBef>
                <a:spcPts val="1200"/>
              </a:spcBef>
              <a:spcAft>
                <a:spcPts val="0"/>
              </a:spcAft>
              <a:defRPr/>
            </a:pPr>
            <a:r>
              <a:rPr lang="es-ES" altLang="zh-CN" sz="2400">
                <a:solidFill>
                  <a:schemeClr val="tx1">
                    <a:lumMod val="85000"/>
                    <a:lumOff val="15000"/>
                  </a:schemeClr>
                </a:solidFill>
                <a:latin typeface="+mj-lt"/>
                <a:ea typeface="Lato Light" panose="020F0502020204030203" pitchFamily="34" charset="0"/>
                <a:cs typeface="Lato Light" panose="020F0502020204030203" pitchFamily="34" charset="0"/>
              </a:rPr>
              <a:t>Simplicity</a:t>
            </a:r>
          </a:p>
          <a:p>
            <a:pPr>
              <a:lnSpc>
                <a:spcPct val="150000"/>
              </a:lnSpc>
              <a:spcBef>
                <a:spcPts val="1200"/>
              </a:spcBef>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a:t>
            </a:r>
            <a:r>
              <a:rPr lang="es-ES" altLang="zh-CN" sz="1000">
                <a:solidFill>
                  <a:schemeClr val="bg1">
                    <a:lumMod val="65000"/>
                  </a:schemeClr>
                </a:solidFill>
                <a:ea typeface="Lato Light" panose="020F0502020204030203" pitchFamily="34" charset="0"/>
                <a:cs typeface="Lato Light" panose="020F0502020204030203" pitchFamily="34" charset="0"/>
              </a:rPr>
              <a:t>. Per amet nonumy periculis ei.</a:t>
            </a:r>
            <a:endParaRPr lang="es-ES" altLang="zh-CN" sz="1000">
              <a:solidFill>
                <a:schemeClr val="bg1">
                  <a:lumMod val="65000"/>
                </a:schemeClr>
              </a:solidFill>
              <a:latin typeface="+mn-lt"/>
              <a:ea typeface="Lato Light" panose="020F0502020204030203" pitchFamily="34" charset="0"/>
              <a:cs typeface="Lato Light" panose="020F0502020204030203" pitchFamily="34" charset="0"/>
            </a:endParaRPr>
          </a:p>
          <a:p>
            <a:pPr eaLnBrk="1" fontAlgn="auto" hangingPunct="1">
              <a:lnSpc>
                <a:spcPct val="150000"/>
              </a:lnSpc>
              <a:spcBef>
                <a:spcPts val="1200"/>
              </a:spcBef>
              <a:spcAft>
                <a:spcPts val="0"/>
              </a:spcAft>
              <a:defRPr/>
            </a:pPr>
            <a:r>
              <a:rPr lang="es-ES" altLang="zh-CN" sz="1000">
                <a:solidFill>
                  <a:schemeClr val="bg1">
                    <a:lumMod val="65000"/>
                  </a:schemeClr>
                </a:solidFill>
                <a:latin typeface="+mn-lt"/>
                <a:ea typeface="Lato Light" panose="020F0502020204030203" pitchFamily="34" charset="0"/>
                <a:cs typeface="Lato Light" panose="020F0502020204030203" pitchFamily="34" charset="0"/>
              </a:rPr>
              <a:t>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Mea cu case ludus integre, vide viderer eleifend ex mea. His at soluta regione diceret, cum et atqui placerat petentium. Per amet nonumy periculis ei. Lorem ipsum dolor sit amet, feugiat delicata liberavisse id cum</a:t>
            </a:r>
            <a:r>
              <a:rPr lang="en-US" altLang="zh-CN" sz="1000">
                <a:solidFill>
                  <a:schemeClr val="bg1">
                    <a:lumMod val="65000"/>
                  </a:schemeClr>
                </a:solidFill>
                <a:latin typeface="+mn-lt"/>
                <a:ea typeface="Lato Light" panose="020F0502020204030203" pitchFamily="34" charset="0"/>
                <a:cs typeface="Lato Light" panose="020F0502020204030203" pitchFamily="34" charset="0"/>
              </a:rPr>
              <a:t>. </a:t>
            </a:r>
            <a:r>
              <a:rPr lang="es-ES" altLang="zh-CN" sz="1000">
                <a:solidFill>
                  <a:schemeClr val="bg1">
                    <a:lumMod val="65000"/>
                  </a:schemeClr>
                </a:solidFill>
                <a:latin typeface="+mn-lt"/>
                <a:ea typeface="Lato Light" panose="020F0502020204030203" pitchFamily="34" charset="0"/>
                <a:cs typeface="Lato Light" panose="020F0502020204030203" pitchFamily="34" charset="0"/>
              </a:rPr>
              <a:t>No quo maiorum intelleget. </a:t>
            </a:r>
          </a:p>
        </p:txBody>
      </p:sp>
      <p:sp>
        <p:nvSpPr>
          <p:cNvPr id="13" name="TextBox 12">
            <a:extLst>
              <a:ext uri="{FF2B5EF4-FFF2-40B4-BE49-F238E27FC236}">
                <a16:creationId xmlns:a16="http://schemas.microsoft.com/office/drawing/2014/main" id="{F6417583-C8DA-453F-956F-3BDF1806E54B}"/>
              </a:ext>
            </a:extLst>
          </p:cNvPr>
          <p:cNvSpPr txBox="1"/>
          <p:nvPr/>
        </p:nvSpPr>
        <p:spPr>
          <a:xfrm>
            <a:off x="10073640" y="6626821"/>
            <a:ext cx="5623560" cy="1808059"/>
          </a:xfrm>
          <a:prstGeom prst="rect">
            <a:avLst/>
          </a:prstGeom>
          <a:noFill/>
        </p:spPr>
        <p:txBody>
          <a:bodyPr wrap="square">
            <a:spAutoFit/>
          </a:bodyPr>
          <a:lstStyle/>
          <a:p>
            <a:pPr marL="457200" indent="-457200">
              <a:lnSpc>
                <a:spcPct val="150000"/>
              </a:lnSpc>
              <a:spcBef>
                <a:spcPts val="1200"/>
              </a:spcBef>
              <a:buClr>
                <a:schemeClr val="accent1"/>
              </a:buClr>
              <a:buFont typeface="Wingdings" panose="05000000000000000000" pitchFamily="2" charset="2"/>
              <a:buChar char="Ø"/>
              <a:defRPr/>
            </a:pPr>
            <a:r>
              <a:rPr lang="es-ES" altLang="zh-CN" sz="1400">
                <a:solidFill>
                  <a:schemeClr val="tx1">
                    <a:lumMod val="85000"/>
                    <a:lumOff val="15000"/>
                  </a:schemeClr>
                </a:solidFill>
                <a:latin typeface="+mj-lt"/>
                <a:ea typeface="Lato Light" panose="020F0502020204030203" pitchFamily="34" charset="0"/>
                <a:cs typeface="Lato Light" panose="020F0502020204030203" pitchFamily="34" charset="0"/>
              </a:rPr>
              <a:t>Lorem ipsum dolor sit amet;</a:t>
            </a:r>
          </a:p>
          <a:p>
            <a:pPr marL="457200" indent="-457200">
              <a:lnSpc>
                <a:spcPct val="150000"/>
              </a:lnSpc>
              <a:spcBef>
                <a:spcPts val="1200"/>
              </a:spcBef>
              <a:buClr>
                <a:schemeClr val="accent1"/>
              </a:buClr>
              <a:buFont typeface="Wingdings" panose="05000000000000000000" pitchFamily="2" charset="2"/>
              <a:buChar char="Ø"/>
              <a:defRPr/>
            </a:pPr>
            <a:r>
              <a:rPr lang="es-ES" altLang="zh-CN" sz="1400">
                <a:solidFill>
                  <a:schemeClr val="tx1">
                    <a:lumMod val="85000"/>
                    <a:lumOff val="15000"/>
                  </a:schemeClr>
                </a:solidFill>
                <a:latin typeface="+mj-lt"/>
                <a:ea typeface="Lato Light" panose="020F0502020204030203" pitchFamily="34" charset="0"/>
                <a:cs typeface="Lato Light" panose="020F0502020204030203" pitchFamily="34" charset="0"/>
              </a:rPr>
              <a:t>feugiat delicata liberavisse id cum</a:t>
            </a:r>
            <a:r>
              <a:rPr lang="en-US" altLang="zh-CN" sz="1400">
                <a:solidFill>
                  <a:schemeClr val="tx1">
                    <a:lumMod val="85000"/>
                    <a:lumOff val="15000"/>
                  </a:schemeClr>
                </a:solidFill>
                <a:latin typeface="+mj-lt"/>
                <a:ea typeface="Lato Light" panose="020F0502020204030203" pitchFamily="34" charset="0"/>
                <a:cs typeface="Lato Light" panose="020F0502020204030203" pitchFamily="34" charset="0"/>
              </a:rPr>
              <a:t> </a:t>
            </a:r>
            <a:r>
              <a:rPr lang="es-ES" altLang="zh-CN" sz="1400">
                <a:solidFill>
                  <a:schemeClr val="tx1">
                    <a:lumMod val="85000"/>
                    <a:lumOff val="15000"/>
                  </a:schemeClr>
                </a:solidFill>
                <a:latin typeface="+mj-lt"/>
                <a:ea typeface="Lato Light" panose="020F0502020204030203" pitchFamily="34" charset="0"/>
                <a:cs typeface="Lato Light" panose="020F0502020204030203" pitchFamily="34" charset="0"/>
              </a:rPr>
              <a:t>No quo; </a:t>
            </a:r>
          </a:p>
          <a:p>
            <a:pPr marL="457200" indent="-457200">
              <a:lnSpc>
                <a:spcPct val="150000"/>
              </a:lnSpc>
              <a:spcBef>
                <a:spcPts val="1200"/>
              </a:spcBef>
              <a:buClr>
                <a:schemeClr val="accent1"/>
              </a:buClr>
              <a:buFont typeface="Wingdings" panose="05000000000000000000" pitchFamily="2" charset="2"/>
              <a:buChar char="Ø"/>
              <a:defRPr/>
            </a:pPr>
            <a:r>
              <a:rPr lang="es-ES" altLang="zh-CN" sz="1400">
                <a:solidFill>
                  <a:schemeClr val="tx1">
                    <a:lumMod val="85000"/>
                    <a:lumOff val="15000"/>
                  </a:schemeClr>
                </a:solidFill>
                <a:latin typeface="+mj-lt"/>
                <a:ea typeface="Lato Light" panose="020F0502020204030203" pitchFamily="34" charset="0"/>
                <a:cs typeface="Lato Light" panose="020F0502020204030203" pitchFamily="34" charset="0"/>
              </a:rPr>
              <a:t>maiorum intelleget;</a:t>
            </a:r>
          </a:p>
          <a:p>
            <a:pPr marL="457200" indent="-457200">
              <a:lnSpc>
                <a:spcPct val="150000"/>
              </a:lnSpc>
              <a:spcBef>
                <a:spcPts val="1200"/>
              </a:spcBef>
              <a:buClr>
                <a:schemeClr val="accent1"/>
              </a:buClr>
              <a:buFont typeface="Wingdings" panose="05000000000000000000" pitchFamily="2" charset="2"/>
              <a:buChar char="Ø"/>
              <a:defRPr/>
            </a:pPr>
            <a:r>
              <a:rPr lang="es-ES" altLang="zh-CN" sz="1400">
                <a:solidFill>
                  <a:schemeClr val="tx1">
                    <a:lumMod val="85000"/>
                    <a:lumOff val="15000"/>
                  </a:schemeClr>
                </a:solidFill>
                <a:latin typeface="+mj-lt"/>
                <a:ea typeface="Lato Light" panose="020F0502020204030203" pitchFamily="34" charset="0"/>
                <a:cs typeface="Lato Light" panose="020F0502020204030203" pitchFamily="34" charset="0"/>
              </a:rPr>
              <a:t>Mea cu case ludus integre</a:t>
            </a:r>
            <a:r>
              <a:rPr lang="en-US" altLang="zh-CN" sz="1400">
                <a:solidFill>
                  <a:schemeClr val="tx1">
                    <a:lumMod val="85000"/>
                    <a:lumOff val="15000"/>
                  </a:schemeClr>
                </a:solidFill>
                <a:latin typeface="+mj-lt"/>
                <a:ea typeface="Lato Light" panose="020F0502020204030203" pitchFamily="34" charset="0"/>
                <a:cs typeface="Lato Light" panose="020F0502020204030203" pitchFamily="34" charset="0"/>
              </a:rPr>
              <a:t>.</a:t>
            </a:r>
            <a:endParaRPr lang="es-ES" altLang="zh-CN" sz="1400">
              <a:solidFill>
                <a:schemeClr val="tx1">
                  <a:lumMod val="85000"/>
                  <a:lumOff val="15000"/>
                </a:schemeClr>
              </a:solidFill>
              <a:latin typeface="+mj-lt"/>
              <a:ea typeface="Lato Light" panose="020F0502020204030203" pitchFamily="34" charset="0"/>
              <a:cs typeface="Lato Light" panose="020F0502020204030203" pitchFamily="34" charset="0"/>
            </a:endParaRPr>
          </a:p>
        </p:txBody>
      </p:sp>
      <p:sp>
        <p:nvSpPr>
          <p:cNvPr id="6" name="TextBox 5">
            <a:extLst>
              <a:ext uri="{FF2B5EF4-FFF2-40B4-BE49-F238E27FC236}">
                <a16:creationId xmlns:a16="http://schemas.microsoft.com/office/drawing/2014/main" id="{BAA9D9C2-05CB-48C4-99AC-C64FF932D1FA}"/>
              </a:ext>
            </a:extLst>
          </p:cNvPr>
          <p:cNvSpPr txBox="1"/>
          <p:nvPr/>
        </p:nvSpPr>
        <p:spPr>
          <a:xfrm>
            <a:off x="5370886" y="1215422"/>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Agency</a:t>
            </a:r>
          </a:p>
        </p:txBody>
      </p:sp>
      <p:sp>
        <p:nvSpPr>
          <p:cNvPr id="3" name="Picture Placeholder 2">
            <a:extLst>
              <a:ext uri="{FF2B5EF4-FFF2-40B4-BE49-F238E27FC236}">
                <a16:creationId xmlns:a16="http://schemas.microsoft.com/office/drawing/2014/main" id="{2C15211F-52E6-4F92-B263-5BF4EB84CF35}"/>
              </a:ext>
            </a:extLst>
          </p:cNvPr>
          <p:cNvSpPr>
            <a:spLocks noGrp="1"/>
          </p:cNvSpPr>
          <p:nvPr>
            <p:ph type="pic" sz="quarter" idx="10"/>
          </p:nvPr>
        </p:nvSpPr>
        <p:spPr/>
      </p:sp>
    </p:spTree>
    <p:extLst>
      <p:ext uri="{BB962C8B-B14F-4D97-AF65-F5344CB8AC3E}">
        <p14:creationId xmlns:p14="http://schemas.microsoft.com/office/powerpoint/2010/main" val="209804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6"/>
                                        </p:tgtEl>
                                        <p:attrNameLst>
                                          <p:attrName>style.visibility</p:attrName>
                                        </p:attrNameLst>
                                      </p:cBhvr>
                                      <p:to>
                                        <p:strVal val="visible"/>
                                      </p:to>
                                    </p:set>
                                    <p:anim to="" calcmode="lin" valueType="num">
                                      <p:cBhvr>
                                        <p:cTn id="7" dur="750" fill="hold">
                                          <p:stCondLst>
                                            <p:cond delay="0"/>
                                          </p:stCondLst>
                                        </p:cTn>
                                        <p:tgtEl>
                                          <p:spTgt spid="6"/>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6"/>
                                        </p:tgtEl>
                                      </p:cBhvr>
                                    </p:animEffect>
                                  </p:childTnLst>
                                </p:cTn>
                              </p:par>
                            </p:childTnLst>
                          </p:cTn>
                        </p:par>
                        <p:par>
                          <p:cTn id="9" fill="hold">
                            <p:stCondLst>
                              <p:cond delay="1313"/>
                            </p:stCondLst>
                            <p:childTnLst>
                              <p:par>
                                <p:cTn id="10" presetID="2" presetClass="entr" presetSubtype="8" de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2313"/>
                            </p:stCondLst>
                            <p:childTnLst>
                              <p:par>
                                <p:cTn id="19" presetID="2" presetClass="entr" presetSubtype="4" decel="10000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1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10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200"/>
                                  </p:stCondLst>
                                  <p:childTnLst>
                                    <p:set>
                                      <p:cBhvr>
                                        <p:cTn id="28" dur="1" fill="hold">
                                          <p:stCondLst>
                                            <p:cond delay="0"/>
                                          </p:stCondLst>
                                        </p:cTn>
                                        <p:tgtEl>
                                          <p:spTgt spid="13">
                                            <p:txEl>
                                              <p:pRg st="2" end="2"/>
                                            </p:txEl>
                                          </p:spTgt>
                                        </p:tgtEl>
                                        <p:attrNameLst>
                                          <p:attrName>style.visibility</p:attrName>
                                        </p:attrNameLst>
                                      </p:cBhvr>
                                      <p:to>
                                        <p:strVal val="visible"/>
                                      </p:to>
                                    </p:set>
                                    <p:anim calcmode="lin" valueType="num">
                                      <p:cBhvr additive="base">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decel="100000" fill="hold" grpId="0" nodeType="withEffect">
                                  <p:stCondLst>
                                    <p:cond delay="300"/>
                                  </p:stCondLst>
                                  <p:childTnLst>
                                    <p:set>
                                      <p:cBhvr>
                                        <p:cTn id="32" dur="1" fill="hold">
                                          <p:stCondLst>
                                            <p:cond delay="0"/>
                                          </p:stCondLst>
                                        </p:cTn>
                                        <p:tgtEl>
                                          <p:spTgt spid="13">
                                            <p:txEl>
                                              <p:pRg st="3" end="3"/>
                                            </p:txEl>
                                          </p:spTgt>
                                        </p:tgtEl>
                                        <p:attrNameLst>
                                          <p:attrName>style.visibility</p:attrName>
                                        </p:attrNameLst>
                                      </p:cBhvr>
                                      <p:to>
                                        <p:strVal val="visible"/>
                                      </p:to>
                                    </p:set>
                                    <p:anim calcmode="lin" valueType="num">
                                      <p:cBhvr additive="base">
                                        <p:cTn id="3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C00A893B-D79F-49BF-8C66-E21972719591}"/>
              </a:ext>
            </a:extLst>
          </p:cNvPr>
          <p:cNvSpPr>
            <a:spLocks noGrp="1"/>
          </p:cNvSpPr>
          <p:nvPr>
            <p:ph type="pic" sz="quarter" idx="13"/>
          </p:nvPr>
        </p:nvSpPr>
        <p:spPr>
          <a:xfrm>
            <a:off x="1326241" y="6108263"/>
            <a:ext cx="4988468" cy="2807137"/>
          </a:xfrm>
        </p:spPr>
      </p:sp>
      <p:sp>
        <p:nvSpPr>
          <p:cNvPr id="21" name="Picture Placeholder 20">
            <a:extLst>
              <a:ext uri="{FF2B5EF4-FFF2-40B4-BE49-F238E27FC236}">
                <a16:creationId xmlns:a16="http://schemas.microsoft.com/office/drawing/2014/main" id="{965E5C0B-3DE1-47A2-BB84-44F3F96B3A94}"/>
              </a:ext>
            </a:extLst>
          </p:cNvPr>
          <p:cNvSpPr>
            <a:spLocks noGrp="1"/>
          </p:cNvSpPr>
          <p:nvPr>
            <p:ph type="pic" sz="quarter" idx="14"/>
          </p:nvPr>
        </p:nvSpPr>
        <p:spPr/>
      </p:sp>
      <p:sp>
        <p:nvSpPr>
          <p:cNvPr id="22" name="Picture Placeholder 21">
            <a:extLst>
              <a:ext uri="{FF2B5EF4-FFF2-40B4-BE49-F238E27FC236}">
                <a16:creationId xmlns:a16="http://schemas.microsoft.com/office/drawing/2014/main" id="{FE770B33-8596-4ACA-8CB8-80CBF853E291}"/>
              </a:ext>
            </a:extLst>
          </p:cNvPr>
          <p:cNvSpPr>
            <a:spLocks noGrp="1"/>
          </p:cNvSpPr>
          <p:nvPr>
            <p:ph type="pic" sz="quarter" idx="15"/>
          </p:nvPr>
        </p:nvSpPr>
        <p:spPr/>
      </p:sp>
      <p:sp>
        <p:nvSpPr>
          <p:cNvPr id="17" name="Picture Placeholder 16">
            <a:extLst>
              <a:ext uri="{FF2B5EF4-FFF2-40B4-BE49-F238E27FC236}">
                <a16:creationId xmlns:a16="http://schemas.microsoft.com/office/drawing/2014/main" id="{758B0EE3-D22A-4179-9F4A-FEE195C38610}"/>
              </a:ext>
            </a:extLst>
          </p:cNvPr>
          <p:cNvSpPr>
            <a:spLocks noGrp="1"/>
          </p:cNvSpPr>
          <p:nvPr>
            <p:ph type="pic" sz="quarter" idx="10"/>
          </p:nvPr>
        </p:nvSpPr>
        <p:spPr/>
      </p:sp>
      <p:sp>
        <p:nvSpPr>
          <p:cNvPr id="18" name="Picture Placeholder 17">
            <a:extLst>
              <a:ext uri="{FF2B5EF4-FFF2-40B4-BE49-F238E27FC236}">
                <a16:creationId xmlns:a16="http://schemas.microsoft.com/office/drawing/2014/main" id="{6FDD2A4D-5DDB-48E8-83AD-3EBB0839F5AD}"/>
              </a:ext>
            </a:extLst>
          </p:cNvPr>
          <p:cNvSpPr>
            <a:spLocks noGrp="1"/>
          </p:cNvSpPr>
          <p:nvPr>
            <p:ph type="pic" sz="quarter" idx="11"/>
          </p:nvPr>
        </p:nvSpPr>
        <p:spPr/>
      </p:sp>
      <p:sp>
        <p:nvSpPr>
          <p:cNvPr id="19" name="Picture Placeholder 18">
            <a:extLst>
              <a:ext uri="{FF2B5EF4-FFF2-40B4-BE49-F238E27FC236}">
                <a16:creationId xmlns:a16="http://schemas.microsoft.com/office/drawing/2014/main" id="{A84DAB56-7043-4E91-9282-DC4EEC84861F}"/>
              </a:ext>
            </a:extLst>
          </p:cNvPr>
          <p:cNvSpPr>
            <a:spLocks noGrp="1"/>
          </p:cNvSpPr>
          <p:nvPr>
            <p:ph type="pic" sz="quarter" idx="12"/>
          </p:nvPr>
        </p:nvSpPr>
        <p:spPr/>
      </p:sp>
      <p:sp>
        <p:nvSpPr>
          <p:cNvPr id="8" name="Rectangle 7">
            <a:extLst>
              <a:ext uri="{FF2B5EF4-FFF2-40B4-BE49-F238E27FC236}">
                <a16:creationId xmlns:a16="http://schemas.microsoft.com/office/drawing/2014/main" id="{23549053-0052-4A21-A488-DB646C058F18}"/>
              </a:ext>
            </a:extLst>
          </p:cNvPr>
          <p:cNvSpPr/>
          <p:nvPr/>
        </p:nvSpPr>
        <p:spPr>
          <a:xfrm>
            <a:off x="1333500" y="5230371"/>
            <a:ext cx="4988468" cy="5485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mj-lt"/>
              </a:rPr>
              <a:t>Project Name 01</a:t>
            </a:r>
          </a:p>
        </p:txBody>
      </p:sp>
      <p:sp>
        <p:nvSpPr>
          <p:cNvPr id="9" name="Rectangle 8">
            <a:extLst>
              <a:ext uri="{FF2B5EF4-FFF2-40B4-BE49-F238E27FC236}">
                <a16:creationId xmlns:a16="http://schemas.microsoft.com/office/drawing/2014/main" id="{D9D06A99-1897-40B7-AA05-B34FB69884DD}"/>
              </a:ext>
            </a:extLst>
          </p:cNvPr>
          <p:cNvSpPr/>
          <p:nvPr/>
        </p:nvSpPr>
        <p:spPr>
          <a:xfrm>
            <a:off x="6649766" y="5230371"/>
            <a:ext cx="4988468" cy="5485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mj-lt"/>
              </a:rPr>
              <a:t>Project Name 02</a:t>
            </a:r>
          </a:p>
        </p:txBody>
      </p:sp>
      <p:sp>
        <p:nvSpPr>
          <p:cNvPr id="10" name="Rectangle 9">
            <a:extLst>
              <a:ext uri="{FF2B5EF4-FFF2-40B4-BE49-F238E27FC236}">
                <a16:creationId xmlns:a16="http://schemas.microsoft.com/office/drawing/2014/main" id="{E2986B5F-75AB-491D-B116-4FEA9BBC3741}"/>
              </a:ext>
            </a:extLst>
          </p:cNvPr>
          <p:cNvSpPr/>
          <p:nvPr/>
        </p:nvSpPr>
        <p:spPr>
          <a:xfrm>
            <a:off x="11966032" y="5230371"/>
            <a:ext cx="4988468" cy="5485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mj-lt"/>
              </a:rPr>
              <a:t>Project Name 03</a:t>
            </a:r>
          </a:p>
        </p:txBody>
      </p:sp>
      <p:sp>
        <p:nvSpPr>
          <p:cNvPr id="11" name="Rectangle 10">
            <a:extLst>
              <a:ext uri="{FF2B5EF4-FFF2-40B4-BE49-F238E27FC236}">
                <a16:creationId xmlns:a16="http://schemas.microsoft.com/office/drawing/2014/main" id="{53C08AD3-77F0-48FE-8E87-7870712FD08D}"/>
              </a:ext>
            </a:extLst>
          </p:cNvPr>
          <p:cNvSpPr/>
          <p:nvPr/>
        </p:nvSpPr>
        <p:spPr>
          <a:xfrm>
            <a:off x="1333502" y="8366832"/>
            <a:ext cx="4988468" cy="5485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mj-lt"/>
              </a:rPr>
              <a:t>Project Name 04</a:t>
            </a:r>
          </a:p>
        </p:txBody>
      </p:sp>
      <p:sp>
        <p:nvSpPr>
          <p:cNvPr id="12" name="Rectangle 11">
            <a:extLst>
              <a:ext uri="{FF2B5EF4-FFF2-40B4-BE49-F238E27FC236}">
                <a16:creationId xmlns:a16="http://schemas.microsoft.com/office/drawing/2014/main" id="{756741E3-243E-4F00-84A1-D13509898B38}"/>
              </a:ext>
            </a:extLst>
          </p:cNvPr>
          <p:cNvSpPr/>
          <p:nvPr/>
        </p:nvSpPr>
        <p:spPr>
          <a:xfrm>
            <a:off x="6649766" y="8362953"/>
            <a:ext cx="4988468" cy="5485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mj-lt"/>
              </a:rPr>
              <a:t>Project Name 05</a:t>
            </a:r>
          </a:p>
        </p:txBody>
      </p:sp>
      <p:sp>
        <p:nvSpPr>
          <p:cNvPr id="13" name="Rectangle 12">
            <a:extLst>
              <a:ext uri="{FF2B5EF4-FFF2-40B4-BE49-F238E27FC236}">
                <a16:creationId xmlns:a16="http://schemas.microsoft.com/office/drawing/2014/main" id="{B8A89E9A-9B9D-4694-B290-551E32A3EF8F}"/>
              </a:ext>
            </a:extLst>
          </p:cNvPr>
          <p:cNvSpPr/>
          <p:nvPr/>
        </p:nvSpPr>
        <p:spPr>
          <a:xfrm>
            <a:off x="11966032" y="8362953"/>
            <a:ext cx="4988468" cy="5485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lumMod val="95000"/>
                  </a:schemeClr>
                </a:solidFill>
                <a:latin typeface="+mj-lt"/>
              </a:rPr>
              <a:t>Project Name 06</a:t>
            </a:r>
          </a:p>
        </p:txBody>
      </p:sp>
      <p:sp>
        <p:nvSpPr>
          <p:cNvPr id="15" name="TextBox 14">
            <a:extLst>
              <a:ext uri="{FF2B5EF4-FFF2-40B4-BE49-F238E27FC236}">
                <a16:creationId xmlns:a16="http://schemas.microsoft.com/office/drawing/2014/main" id="{69A08C84-6468-4791-9E35-C8306461AC89}"/>
              </a:ext>
            </a:extLst>
          </p:cNvPr>
          <p:cNvSpPr txBox="1"/>
          <p:nvPr/>
        </p:nvSpPr>
        <p:spPr>
          <a:xfrm>
            <a:off x="5370886" y="1215422"/>
            <a:ext cx="7546228" cy="1231106"/>
          </a:xfrm>
          <a:prstGeom prst="rect">
            <a:avLst/>
          </a:prstGeom>
          <a:noFill/>
        </p:spPr>
        <p:txBody>
          <a:bodyPr wrap="square" rtlCol="0">
            <a:spAutoFit/>
          </a:bodyPr>
          <a:lstStyle/>
          <a:p>
            <a:pPr algn="ctr"/>
            <a:r>
              <a:rPr lang="en-US" altLang="zh-CN" sz="2000">
                <a:solidFill>
                  <a:schemeClr val="tx1">
                    <a:lumMod val="85000"/>
                    <a:lumOff val="15000"/>
                  </a:schemeClr>
                </a:solidFill>
                <a:latin typeface="+mj-lt"/>
              </a:rPr>
              <a:t>Subtitle here</a:t>
            </a:r>
          </a:p>
          <a:p>
            <a:pPr algn="ctr">
              <a:spcBef>
                <a:spcPts val="1200"/>
              </a:spcBef>
            </a:pPr>
            <a:r>
              <a:rPr lang="en-US" sz="4400">
                <a:solidFill>
                  <a:schemeClr val="tx1">
                    <a:lumMod val="85000"/>
                    <a:lumOff val="15000"/>
                  </a:schemeClr>
                </a:solidFill>
                <a:latin typeface="Montserrat Black" panose="00000A00000000000000" pitchFamily="50" charset="0"/>
              </a:rPr>
              <a:t>Creative Agency</a:t>
            </a:r>
          </a:p>
        </p:txBody>
      </p:sp>
    </p:spTree>
    <p:extLst>
      <p:ext uri="{BB962C8B-B14F-4D97-AF65-F5344CB8AC3E}">
        <p14:creationId xmlns:p14="http://schemas.microsoft.com/office/powerpoint/2010/main" val="167074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3000"/>
                                  </p:iterate>
                                  <p:childTnLst>
                                    <p:set>
                                      <p:cBhvr>
                                        <p:cTn id="6" dur="750" fill="hold">
                                          <p:stCondLst>
                                            <p:cond delay="0"/>
                                          </p:stCondLst>
                                        </p:cTn>
                                        <p:tgtEl>
                                          <p:spTgt spid="15"/>
                                        </p:tgtEl>
                                        <p:attrNameLst>
                                          <p:attrName>style.visibility</p:attrName>
                                        </p:attrNameLst>
                                      </p:cBhvr>
                                      <p:to>
                                        <p:strVal val="visible"/>
                                      </p:to>
                                    </p:set>
                                    <p:anim to="" calcmode="lin" valueType="num">
                                      <p:cBhvr>
                                        <p:cTn id="7" dur="750" fill="hold">
                                          <p:stCondLst>
                                            <p:cond delay="0"/>
                                          </p:stCondLst>
                                        </p:cTn>
                                        <p:tgtEl>
                                          <p:spTgt spid="15"/>
                                        </p:tgtEl>
                                        <p:attrNameLst>
                                          <p:attrName>ppt_x</p:attrName>
                                        </p:attrNameLst>
                                      </p:cBhvr>
                                      <p:tavLst>
                                        <p:tav tm="0" fmla="#ppt_x+#ppt_w*((1.5-1.5*$)^3-(1.5-1.5*$)^2)">
                                          <p:val>
                                            <p:strVal val="0"/>
                                          </p:val>
                                        </p:tav>
                                        <p:tav tm="100000">
                                          <p:val>
                                            <p:strVal val="1"/>
                                          </p:val>
                                        </p:tav>
                                      </p:tavLst>
                                    </p:anim>
                                    <p:animEffect filter="fade">
                                      <p:cBhvr>
                                        <p:cTn id="8" dur="750">
                                          <p:stCondLst>
                                            <p:cond delay="0"/>
                                          </p:stCondLst>
                                        </p:cTn>
                                        <p:tgtEl>
                                          <p:spTgt spid="15"/>
                                        </p:tgtEl>
                                      </p:cBhvr>
                                    </p:animEffect>
                                  </p:childTnLst>
                                </p:cTn>
                              </p:par>
                            </p:childTnLst>
                          </p:cTn>
                        </p:par>
                        <p:par>
                          <p:cTn id="9" fill="hold">
                            <p:stCondLst>
                              <p:cond delay="1313"/>
                            </p:stCondLst>
                            <p:childTnLst>
                              <p:par>
                                <p:cTn id="10" presetID="2" presetClass="entr" presetSubtype="4" decel="100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ppt_x"/>
                                          </p:val>
                                        </p:tav>
                                        <p:tav tm="100000">
                                          <p:val>
                                            <p:strVal val="#ppt_x"/>
                                          </p:val>
                                        </p:tav>
                                      </p:tavLst>
                                    </p:anim>
                                    <p:anim calcmode="lin" valueType="num">
                                      <p:cBhvr additive="base">
                                        <p:cTn id="13" dur="10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decel="100000"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00" fill="hold"/>
                                        <p:tgtEl>
                                          <p:spTgt spid="18"/>
                                        </p:tgtEl>
                                        <p:attrNameLst>
                                          <p:attrName>ppt_x</p:attrName>
                                        </p:attrNameLst>
                                      </p:cBhvr>
                                      <p:tavLst>
                                        <p:tav tm="0">
                                          <p:val>
                                            <p:strVal val="#ppt_x"/>
                                          </p:val>
                                        </p:tav>
                                        <p:tav tm="100000">
                                          <p:val>
                                            <p:strVal val="#ppt_x"/>
                                          </p:val>
                                        </p:tav>
                                      </p:tavLst>
                                    </p:anim>
                                    <p:anim calcmode="lin" valueType="num">
                                      <p:cBhvr additive="base">
                                        <p:cTn id="17" dur="10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0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1000" fill="hold"/>
                                        <p:tgtEl>
                                          <p:spTgt spid="19"/>
                                        </p:tgtEl>
                                        <p:attrNameLst>
                                          <p:attrName>ppt_x</p:attrName>
                                        </p:attrNameLst>
                                      </p:cBhvr>
                                      <p:tavLst>
                                        <p:tav tm="0">
                                          <p:val>
                                            <p:strVal val="#ppt_x"/>
                                          </p:val>
                                        </p:tav>
                                        <p:tav tm="100000">
                                          <p:val>
                                            <p:strVal val="#ppt_x"/>
                                          </p:val>
                                        </p:tav>
                                      </p:tavLst>
                                    </p:anim>
                                    <p:anim calcmode="lin" valueType="num">
                                      <p:cBhvr additive="base">
                                        <p:cTn id="21" dur="10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decel="100000" fill="hold"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fill="hold"/>
                                        <p:tgtEl>
                                          <p:spTgt spid="20"/>
                                        </p:tgtEl>
                                        <p:attrNameLst>
                                          <p:attrName>ppt_x</p:attrName>
                                        </p:attrNameLst>
                                      </p:cBhvr>
                                      <p:tavLst>
                                        <p:tav tm="0">
                                          <p:val>
                                            <p:strVal val="#ppt_x"/>
                                          </p:val>
                                        </p:tav>
                                        <p:tav tm="100000">
                                          <p:val>
                                            <p:strVal val="#ppt_x"/>
                                          </p:val>
                                        </p:tav>
                                      </p:tavLst>
                                    </p:anim>
                                    <p:anim calcmode="lin" valueType="num">
                                      <p:cBhvr additive="base">
                                        <p:cTn id="25" dur="1000" fill="hold"/>
                                        <p:tgtEl>
                                          <p:spTgt spid="20"/>
                                        </p:tgtEl>
                                        <p:attrNameLst>
                                          <p:attrName>ppt_y</p:attrName>
                                        </p:attrNameLst>
                                      </p:cBhvr>
                                      <p:tavLst>
                                        <p:tav tm="0">
                                          <p:val>
                                            <p:strVal val="1+#ppt_h/2"/>
                                          </p:val>
                                        </p:tav>
                                        <p:tav tm="100000">
                                          <p:val>
                                            <p:strVal val="#ppt_y"/>
                                          </p:val>
                                        </p:tav>
                                      </p:tavLst>
                                    </p:anim>
                                  </p:childTnLst>
                                </p:cTn>
                              </p:par>
                              <p:par>
                                <p:cTn id="26" presetID="2" presetClass="entr" presetSubtype="4" decel="100000" fill="hold" nodeType="withEffect">
                                  <p:stCondLst>
                                    <p:cond delay="40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ppt_x"/>
                                          </p:val>
                                        </p:tav>
                                        <p:tav tm="100000">
                                          <p:val>
                                            <p:strVal val="#ppt_x"/>
                                          </p:val>
                                        </p:tav>
                                      </p:tavLst>
                                    </p:anim>
                                    <p:anim calcmode="lin" valueType="num">
                                      <p:cBhvr additive="base">
                                        <p:cTn id="29" dur="10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50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ppt_x"/>
                                          </p:val>
                                        </p:tav>
                                        <p:tav tm="100000">
                                          <p:val>
                                            <p:strVal val="#ppt_x"/>
                                          </p:val>
                                        </p:tav>
                                      </p:tavLst>
                                    </p:anim>
                                    <p:anim calcmode="lin" valueType="num">
                                      <p:cBhvr additive="base">
                                        <p:cTn id="33" dur="1000" fill="hold"/>
                                        <p:tgtEl>
                                          <p:spTgt spid="22"/>
                                        </p:tgtEl>
                                        <p:attrNameLst>
                                          <p:attrName>ppt_y</p:attrName>
                                        </p:attrNameLst>
                                      </p:cBhvr>
                                      <p:tavLst>
                                        <p:tav tm="0">
                                          <p:val>
                                            <p:strVal val="1+#ppt_h/2"/>
                                          </p:val>
                                        </p:tav>
                                        <p:tav tm="100000">
                                          <p:val>
                                            <p:strVal val="#ppt_y"/>
                                          </p:val>
                                        </p:tav>
                                      </p:tavLst>
                                    </p:anim>
                                  </p:childTnLst>
                                </p:cTn>
                              </p:par>
                            </p:childTnLst>
                          </p:cTn>
                        </p:par>
                        <p:par>
                          <p:cTn id="34" fill="hold">
                            <p:stCondLst>
                              <p:cond delay="2813"/>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5" grpId="0"/>
    </p:bldLst>
  </p:timing>
</p:sld>
</file>

<file path=ppt/theme/theme1.xml><?xml version="1.0" encoding="utf-8"?>
<a:theme xmlns:a="http://schemas.openxmlformats.org/drawingml/2006/main" name="Simplicity theme">
  <a:themeElements>
    <a:clrScheme name="2-gradient 03 bright">
      <a:dk1>
        <a:srgbClr val="000000"/>
      </a:dk1>
      <a:lt1>
        <a:srgbClr val="FFFFFF"/>
      </a:lt1>
      <a:dk2>
        <a:srgbClr val="262626"/>
      </a:dk2>
      <a:lt2>
        <a:srgbClr val="EFEFEF"/>
      </a:lt2>
      <a:accent1>
        <a:srgbClr val="90DC3F"/>
      </a:accent1>
      <a:accent2>
        <a:srgbClr val="86D728"/>
      </a:accent2>
      <a:accent3>
        <a:srgbClr val="76C123"/>
      </a:accent3>
      <a:accent4>
        <a:srgbClr val="6AAD22"/>
      </a:accent4>
      <a:accent5>
        <a:srgbClr val="5D961D"/>
      </a:accent5>
      <a:accent6>
        <a:srgbClr val="508117"/>
      </a:accent6>
      <a:hlink>
        <a:srgbClr val="90DC3F"/>
      </a:hlink>
      <a:folHlink>
        <a:srgbClr val="BFBFBF"/>
      </a:folHlink>
    </a:clrScheme>
    <a:fontScheme name="Custom 1">
      <a:majorFont>
        <a:latin typeface="Montserrat Medium"/>
        <a:ea typeface="Microsoft YaHei UI"/>
        <a:cs typeface=""/>
      </a:majorFont>
      <a:minorFont>
        <a:latin typeface="Montserrat Light"/>
        <a:ea typeface="Microsoft YaHei UI Light"/>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e7d195523061f1c0cef09ac28eaae964ec9988a5cce77c8b8C1E4685C6E6B40CD7615480512384A61EE159C6FE0045D14B61E85D0A95589D558B81FFC809322ACC20DC2254D928200A3EA0841B8B1814961BE795024DFDEF45878460D5EEC04B3DB4C246007153409DEDE37CA726A66AF19B77CE744E11CADCFB09B3408DEC1F688348922E38CCEE</_7b1dac89e7d195523061f1c0316ecb71>
  <_7b1dac89e7d195523061f1c0316ecb71 xmlns="">e7d195523061f1c0cef09ac28eaae964ec9988a5cce77c8b8C1E4685C6E6B40CD7615480512384A61EE159C6FE0045D14B61E85D0A95589D558B81FFC809322ACC20DC2254D928200A3EA0841B8B1814961BE795024DFDEFCC1129033FEC21F5C5BDE68E2B7A1F8E41338FB0DD71548A78ADD1F5722F5FD965480A64BD076FD2328431DAE9622527</_7b1dac89e7d195523061f1c0316ecb71>
  <_7b1dac89e7d195523061f1c0316ecb71 xmlns="">e7d195523061f1c0cef09ac28eaae964ec9988a5cce77c8b8C1E4685C6E6B40CD7615480512384A61EE159C6FE0045D14B61E85D0A95589D558B81FFC809322ACC20DC2254D928200A3EA0841B8B18144DC47CBD04FCA384408AF03A26AFFDF192346722787A389DB6D6BE826066A063ECDC78A932AD2721B5CFDE870F76DE7C3CCE2B9A07730B5F</_7b1dac89e7d195523061f1c0316ecb71>
  <_7b1dac89e7d195523061f1c0316ecb71 xmlns="">e7d195523061f1c0cef09ac28eaae964ec9988a5cce77c8b8C1E4685C6E6B40CD7615480512384A61EE159C6FE0045D14B61E85D0A95589D558B81FFC809322ACC20DC2254D928200A3EA0841B8B18146B5918F8DA8F2BB8EBBD78811AB79BAD25B3D3572375DC872E76B122646A4CFEC757C0C5DC45C58AA1C19C5F82E1244272D3D963277B72E4</_7b1dac89e7d195523061f1c0316ecb71>
  <_7b1dac89e7d195523061f1c0316ecb71 xmlns="">e7d195523061f1c0cef09ac28eaae964ec9988a5cce77c8b8C1E4685C6E6B40CD7615480512384A61EE159C6FE0045D14B61E85D0A95589D558B81FFC809322ACC20DC2254D928200A3EA0841B8B1814D46540F92FDE0CC7D2E4FED8FEEFC6C9A68F4EFD8E967F607C3A4874F08B710D4B9EDAF2198A37174DB562817F68A467C4A8AF4E469EC69C</_7b1dac89e7d195523061f1c0316ecb71>
  <_7b1dac89e7d195523061f1c0316ecb71 xmlns="">e7d195523061f1c0cef09ac28eaae964ec9988a5cce77c8b8C1E4685C6E6B40CD7615480512384A61EE159C6FE0045D14B61E85D0A95589D558B81FFC809322ACC20DC2254D928200A3EA0841B8B1814D46540F92FDE0CC7F1A0A352A74694BDC8D7E096E6A67150D06CE09000740E4468C0E429E53B576B791DC034A987477FBCAC6FCDEEA8FDF8</_7b1dac89e7d195523061f1c0316ecb71>
  <_7b1dac89e7d195523061f1c0316ecb71 xmlns="">e7d195523061f1c0cef09ac28eaae964ec9988a5cce77c8b8C1E4685C6E6B40CD7615480512384A61EE159C6FE0045D14B61E85D0A95589D558B81FFC809322ACC20DC2254D928200A3EA0841B8B18142FBE450CA6476861A085A53B0B0F3C0501F176467351CFE8A50B523E8722B0960368A29699C716E5560DC472CD7028D123F7EF4AA3569329</_7b1dac89e7d195523061f1c0316ecb71>
  <_7b1dac89e7d195523061f1c0316ecb71 xmlns="">e7d195523061f1c0cef09ac28eaae964ec9988a5cce77c8b8C1E4685C6E6B40CD7615480512384A61EE159C6FE0045D14B61E85D0A95589D558B81FFC809322ACC20DC2254D928200A3EA0841B8B181497967B5C7141FB2B73FA35BB466BBE4B7AEDFC2ECE8ED32C637BBE79C8274B940C4D097F2D520BB92E21F9B7E46A13F753F53D832A761DC01D64101EEDBAA6DE</_7b1dac89e7d195523061f1c0316ecb71>
  <_7b1dac89e7d195523061f1c0316ecb71 xmlns="">e7d195523061f1c0cef09ac28eaae964ec9988a5cce77c8b8C1E4685C6E6B40CD7615480512384A61EE159C6FE0045D14B61E85D0A95589D558B81FFC809322ACC20DC2254D928200A3EA0841B8B1814CCEAFA1407BA82CF1A1F8602E4545942575339612F352FC1C793AA89CE956E3FED3286C44BBFE36EF33792E4E3AF4980969F2A19EBE68C21</_7b1dac89e7d195523061f1c0316ecb71>
  <_7b1dac89e7d195523061f1c0316ecb71 xmlns="">e7d195523061f1c0cef09ac28eaae964ec9988a5cce77c8b8C1E4685C6E6B40CD7615480512384A61EE159C6FE0045D14B61E85D0A95589D558B81FFC809322ACC20DC2254D928200A3EA0841B8B18141B9F7DD698B7CCF44C9216763E8A16F8F569E8958EDB0333C8BFA7609389EEC4801C7DDBD37B372814389AA2C39DB34C7B07EB3752B9F665</_7b1dac89e7d195523061f1c0316ecb71>
  <_7b1dac89e7d195523061f1c0316ecb71 xmlns="">e7d195523061f1c0cef09ac28eaae964ec9988a5cce77c8b8C1E4685C6E6B40CD7615480512384A61EE159C6FE0045D14B61E85D0A95589D558B81FFC809322ACC20DC2254D928200A3EA0841B8B1814698A4C960560469CA8A8F3F9287BE9713BB2BEEFF16769B86F03514EDC2D637C22BECE1BFABBC94AC3116D8CD2ACAFD5170249B213C49E4D</_7b1dac89e7d195523061f1c0316ecb71>
  <_7b1dac89e7d195523061f1c0316ecb71 xmlns="">e7d195523061f1c0cef09ac28eaae964ec9988a5cce77c8b8C1E4685C6E6B40CD7615480512384A61EE159C6FE0045D14B61E85D0A95589D558B81FFC809322ACC20DC2254D928200A3EA0841B8B181425E75F621A0737AE1BF7D07EA7969786D68EDEADF71E79D44BC2C687233A866F34D79438FD6F1D02587CB78DE60651920A5F539071126543</_7b1dac89e7d195523061f1c0316ecb71>
  <_7b1dac89e7d195523061f1c0316ecb71 xmlns="">e7d195523061f1c0cef09ac28eaae964ec9988a5cce77c8b8C1E4685C6E6B40CD7615480512384A61EE159C6FE0045D14B61E85D0A95589D558B81FFC809322ACC20DC2254D928200A3EA0841B8B18145D7DC62DE5AA0F7A4D8411BCF39BBBCEC08D09261D6A1BBC7EE625E59B150391F5232318D27653B00040D334DDB89C325FA32DA05BD12AB5</_7b1dac89e7d195523061f1c0316ecb71>
</e7d195523061f1c0>
</file>

<file path=customXml/itemProps1.xml><?xml version="1.0" encoding="utf-8"?>
<ds:datastoreItem xmlns:ds="http://schemas.openxmlformats.org/officeDocument/2006/customXml" ds:itemID="{01BAF993-C85B-4CE1-B9E0-C79EAD7A96BF}">
  <ds:schemaRefs>
    <ds:schemaRef ds:uri="http://e7d195523061f1c0/custom/data/def"/>
    <ds:schemaRef ds:uri=""/>
  </ds:schemaRefs>
</ds:datastoreItem>
</file>

<file path=docProps/app.xml><?xml version="1.0" encoding="utf-8"?>
<Properties xmlns="http://schemas.openxmlformats.org/officeDocument/2006/extended-properties" xmlns:vt="http://schemas.openxmlformats.org/officeDocument/2006/docPropsVTypes">
  <Template/>
  <TotalTime>410342</TotalTime>
  <Words>3129</Words>
  <Application>Microsoft Office PowerPoint</Application>
  <PresentationFormat>Custom</PresentationFormat>
  <Paragraphs>218</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Montserrat</vt:lpstr>
      <vt:lpstr>Montserrat Black</vt:lpstr>
      <vt:lpstr>Montserrat ExtraBold</vt:lpstr>
      <vt:lpstr>Montserrat Light</vt:lpstr>
      <vt:lpstr>Montserrat Medium</vt:lpstr>
      <vt:lpstr>Wingdings</vt:lpstr>
      <vt:lpstr>Simplicity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©PPTSTORE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©PPTSTORE</dc:creator>
  <dc:description>©PPTSTORE 版权所有</dc:description>
  <cp:lastModifiedBy>yang x</cp:lastModifiedBy>
  <cp:revision>6012</cp:revision>
  <dcterms:created xsi:type="dcterms:W3CDTF">2015-11-23T02:03:38Z</dcterms:created>
  <dcterms:modified xsi:type="dcterms:W3CDTF">2021-11-12T08:31:16Z</dcterms:modified>
</cp:coreProperties>
</file>